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</p:sldIdLst>
  <p:sldSz cx="9144000" cy="5143500" type="screen16x9"/>
  <p:notesSz cx="6858000" cy="9144000"/>
  <p:embeddedFontLst>
    <p:embeddedFont>
      <p:font typeface="Arimo" panose="020B0604020202020204" charset="0"/>
      <p:regular r:id="rId13"/>
      <p:bold r:id="rId14"/>
      <p:italic r:id="rId15"/>
      <p:boldItalic r:id="rId16"/>
    </p:embeddedFont>
    <p:embeddedFont>
      <p:font typeface="Bebas Neue" panose="020B0606020202050201" pitchFamily="34" charset="0"/>
      <p:regular r:id="rId17"/>
    </p:embeddedFont>
    <p:embeddedFont>
      <p:font typeface="Nunito Light" pitchFamily="2" charset="0"/>
      <p:regular r:id="rId18"/>
      <p:italic r:id="rId19"/>
    </p:embeddedFont>
    <p:embeddedFont>
      <p:font typeface="Orelega One" panose="020B0604020202020204" charset="0"/>
      <p:regular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28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4A792B-FB7B-4883-973D-09896B72FE2A}">
  <a:tblStyle styleId="{1B4A792B-FB7B-4883-973D-09896B72FE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8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" name="Google Shape;1040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4" name="Google Shape;1040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1" name="Google Shape;1052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2" name="Google Shape;1052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6354425" y="626775"/>
            <a:ext cx="1848130" cy="365707"/>
          </a:xfrm>
          <a:custGeom>
            <a:avLst/>
            <a:gdLst/>
            <a:ahLst/>
            <a:cxnLst/>
            <a:rect l="l" t="t" r="r" b="b"/>
            <a:pathLst>
              <a:path w="111957" h="22154" extrusionOk="0">
                <a:moveTo>
                  <a:pt x="43249" y="1"/>
                </a:moveTo>
                <a:lnTo>
                  <a:pt x="43069" y="21"/>
                </a:lnTo>
                <a:lnTo>
                  <a:pt x="42910" y="61"/>
                </a:lnTo>
                <a:lnTo>
                  <a:pt x="42770" y="120"/>
                </a:lnTo>
                <a:lnTo>
                  <a:pt x="42611" y="180"/>
                </a:lnTo>
                <a:lnTo>
                  <a:pt x="42472" y="280"/>
                </a:lnTo>
                <a:lnTo>
                  <a:pt x="42352" y="359"/>
                </a:lnTo>
                <a:lnTo>
                  <a:pt x="42233" y="479"/>
                </a:lnTo>
                <a:lnTo>
                  <a:pt x="42113" y="578"/>
                </a:lnTo>
                <a:lnTo>
                  <a:pt x="41994" y="718"/>
                </a:lnTo>
                <a:lnTo>
                  <a:pt x="41914" y="857"/>
                </a:lnTo>
                <a:lnTo>
                  <a:pt x="41834" y="997"/>
                </a:lnTo>
                <a:lnTo>
                  <a:pt x="41755" y="1156"/>
                </a:lnTo>
                <a:lnTo>
                  <a:pt x="41695" y="1316"/>
                </a:lnTo>
                <a:lnTo>
                  <a:pt x="41655" y="1475"/>
                </a:lnTo>
                <a:lnTo>
                  <a:pt x="41615" y="1654"/>
                </a:lnTo>
                <a:lnTo>
                  <a:pt x="41376" y="1594"/>
                </a:lnTo>
                <a:lnTo>
                  <a:pt x="40918" y="1594"/>
                </a:lnTo>
                <a:lnTo>
                  <a:pt x="40719" y="1634"/>
                </a:lnTo>
                <a:lnTo>
                  <a:pt x="40519" y="1674"/>
                </a:lnTo>
                <a:lnTo>
                  <a:pt x="40320" y="1734"/>
                </a:lnTo>
                <a:lnTo>
                  <a:pt x="40141" y="1814"/>
                </a:lnTo>
                <a:lnTo>
                  <a:pt x="39982" y="1913"/>
                </a:lnTo>
                <a:lnTo>
                  <a:pt x="39822" y="2033"/>
                </a:lnTo>
                <a:lnTo>
                  <a:pt x="39683" y="2152"/>
                </a:lnTo>
                <a:lnTo>
                  <a:pt x="39543" y="2292"/>
                </a:lnTo>
                <a:lnTo>
                  <a:pt x="39424" y="2451"/>
                </a:lnTo>
                <a:lnTo>
                  <a:pt x="39324" y="2610"/>
                </a:lnTo>
                <a:lnTo>
                  <a:pt x="39225" y="2770"/>
                </a:lnTo>
                <a:lnTo>
                  <a:pt x="39165" y="2949"/>
                </a:lnTo>
                <a:lnTo>
                  <a:pt x="39105" y="3148"/>
                </a:lnTo>
                <a:lnTo>
                  <a:pt x="39085" y="3348"/>
                </a:lnTo>
                <a:lnTo>
                  <a:pt x="39065" y="3547"/>
                </a:lnTo>
                <a:lnTo>
                  <a:pt x="39085" y="3686"/>
                </a:lnTo>
                <a:lnTo>
                  <a:pt x="39105" y="3846"/>
                </a:lnTo>
                <a:lnTo>
                  <a:pt x="39125" y="3985"/>
                </a:lnTo>
                <a:lnTo>
                  <a:pt x="39165" y="4144"/>
                </a:lnTo>
                <a:lnTo>
                  <a:pt x="39284" y="4403"/>
                </a:lnTo>
                <a:lnTo>
                  <a:pt x="39444" y="4662"/>
                </a:lnTo>
                <a:lnTo>
                  <a:pt x="39284" y="4742"/>
                </a:lnTo>
                <a:lnTo>
                  <a:pt x="39125" y="4822"/>
                </a:lnTo>
                <a:lnTo>
                  <a:pt x="38985" y="4921"/>
                </a:lnTo>
                <a:lnTo>
                  <a:pt x="38866" y="5041"/>
                </a:lnTo>
                <a:lnTo>
                  <a:pt x="38766" y="5160"/>
                </a:lnTo>
                <a:lnTo>
                  <a:pt x="38667" y="5300"/>
                </a:lnTo>
                <a:lnTo>
                  <a:pt x="38587" y="5459"/>
                </a:lnTo>
                <a:lnTo>
                  <a:pt x="38527" y="5599"/>
                </a:lnTo>
                <a:lnTo>
                  <a:pt x="38129" y="5539"/>
                </a:lnTo>
                <a:lnTo>
                  <a:pt x="37711" y="5519"/>
                </a:lnTo>
                <a:lnTo>
                  <a:pt x="37332" y="5539"/>
                </a:lnTo>
                <a:lnTo>
                  <a:pt x="36954" y="5599"/>
                </a:lnTo>
                <a:lnTo>
                  <a:pt x="36595" y="5678"/>
                </a:lnTo>
                <a:lnTo>
                  <a:pt x="36256" y="5798"/>
                </a:lnTo>
                <a:lnTo>
                  <a:pt x="35938" y="5937"/>
                </a:lnTo>
                <a:lnTo>
                  <a:pt x="35619" y="6117"/>
                </a:lnTo>
                <a:lnTo>
                  <a:pt x="35340" y="6316"/>
                </a:lnTo>
                <a:lnTo>
                  <a:pt x="35061" y="6535"/>
                </a:lnTo>
                <a:lnTo>
                  <a:pt x="34822" y="6774"/>
                </a:lnTo>
                <a:lnTo>
                  <a:pt x="34603" y="7033"/>
                </a:lnTo>
                <a:lnTo>
                  <a:pt x="34424" y="7332"/>
                </a:lnTo>
                <a:lnTo>
                  <a:pt x="34264" y="7631"/>
                </a:lnTo>
                <a:lnTo>
                  <a:pt x="34145" y="7949"/>
                </a:lnTo>
                <a:lnTo>
                  <a:pt x="34045" y="8268"/>
                </a:lnTo>
                <a:lnTo>
                  <a:pt x="33985" y="8607"/>
                </a:lnTo>
                <a:lnTo>
                  <a:pt x="33965" y="8965"/>
                </a:lnTo>
                <a:lnTo>
                  <a:pt x="33985" y="9085"/>
                </a:lnTo>
                <a:lnTo>
                  <a:pt x="33826" y="9125"/>
                </a:lnTo>
                <a:lnTo>
                  <a:pt x="33667" y="9164"/>
                </a:lnTo>
                <a:lnTo>
                  <a:pt x="33527" y="9204"/>
                </a:lnTo>
                <a:lnTo>
                  <a:pt x="33368" y="9284"/>
                </a:lnTo>
                <a:lnTo>
                  <a:pt x="33248" y="9344"/>
                </a:lnTo>
                <a:lnTo>
                  <a:pt x="33109" y="9443"/>
                </a:lnTo>
                <a:lnTo>
                  <a:pt x="32989" y="9543"/>
                </a:lnTo>
                <a:lnTo>
                  <a:pt x="32890" y="9643"/>
                </a:lnTo>
                <a:lnTo>
                  <a:pt x="32790" y="9762"/>
                </a:lnTo>
                <a:lnTo>
                  <a:pt x="32690" y="9882"/>
                </a:lnTo>
                <a:lnTo>
                  <a:pt x="32611" y="10021"/>
                </a:lnTo>
                <a:lnTo>
                  <a:pt x="32551" y="10161"/>
                </a:lnTo>
                <a:lnTo>
                  <a:pt x="32511" y="10300"/>
                </a:lnTo>
                <a:lnTo>
                  <a:pt x="32471" y="10459"/>
                </a:lnTo>
                <a:lnTo>
                  <a:pt x="32431" y="10619"/>
                </a:lnTo>
                <a:lnTo>
                  <a:pt x="32431" y="10778"/>
                </a:lnTo>
                <a:lnTo>
                  <a:pt x="32312" y="10778"/>
                </a:lnTo>
                <a:lnTo>
                  <a:pt x="32212" y="10818"/>
                </a:lnTo>
                <a:lnTo>
                  <a:pt x="32113" y="10858"/>
                </a:lnTo>
                <a:lnTo>
                  <a:pt x="32033" y="10918"/>
                </a:lnTo>
                <a:lnTo>
                  <a:pt x="31933" y="10738"/>
                </a:lnTo>
                <a:lnTo>
                  <a:pt x="31834" y="10579"/>
                </a:lnTo>
                <a:lnTo>
                  <a:pt x="31694" y="10420"/>
                </a:lnTo>
                <a:lnTo>
                  <a:pt x="31555" y="10300"/>
                </a:lnTo>
                <a:lnTo>
                  <a:pt x="31396" y="10200"/>
                </a:lnTo>
                <a:lnTo>
                  <a:pt x="31216" y="10121"/>
                </a:lnTo>
                <a:lnTo>
                  <a:pt x="31017" y="10081"/>
                </a:lnTo>
                <a:lnTo>
                  <a:pt x="30838" y="10061"/>
                </a:lnTo>
                <a:lnTo>
                  <a:pt x="30678" y="10081"/>
                </a:lnTo>
                <a:lnTo>
                  <a:pt x="30539" y="10101"/>
                </a:lnTo>
                <a:lnTo>
                  <a:pt x="30400" y="10141"/>
                </a:lnTo>
                <a:lnTo>
                  <a:pt x="30280" y="10200"/>
                </a:lnTo>
                <a:lnTo>
                  <a:pt x="30160" y="9921"/>
                </a:lnTo>
                <a:lnTo>
                  <a:pt x="30021" y="9643"/>
                </a:lnTo>
                <a:lnTo>
                  <a:pt x="29862" y="9384"/>
                </a:lnTo>
                <a:lnTo>
                  <a:pt x="29682" y="9145"/>
                </a:lnTo>
                <a:lnTo>
                  <a:pt x="29483" y="8906"/>
                </a:lnTo>
                <a:lnTo>
                  <a:pt x="29284" y="8686"/>
                </a:lnTo>
                <a:lnTo>
                  <a:pt x="29065" y="8487"/>
                </a:lnTo>
                <a:lnTo>
                  <a:pt x="28826" y="8308"/>
                </a:lnTo>
                <a:lnTo>
                  <a:pt x="28587" y="8149"/>
                </a:lnTo>
                <a:lnTo>
                  <a:pt x="28328" y="7989"/>
                </a:lnTo>
                <a:lnTo>
                  <a:pt x="28049" y="7870"/>
                </a:lnTo>
                <a:lnTo>
                  <a:pt x="27770" y="7770"/>
                </a:lnTo>
                <a:lnTo>
                  <a:pt x="27491" y="7670"/>
                </a:lnTo>
                <a:lnTo>
                  <a:pt x="27192" y="7611"/>
                </a:lnTo>
                <a:lnTo>
                  <a:pt x="26893" y="7571"/>
                </a:lnTo>
                <a:lnTo>
                  <a:pt x="26256" y="7571"/>
                </a:lnTo>
                <a:lnTo>
                  <a:pt x="25937" y="7611"/>
                </a:lnTo>
                <a:lnTo>
                  <a:pt x="25638" y="7690"/>
                </a:lnTo>
                <a:lnTo>
                  <a:pt x="25340" y="7770"/>
                </a:lnTo>
                <a:lnTo>
                  <a:pt x="25061" y="7890"/>
                </a:lnTo>
                <a:lnTo>
                  <a:pt x="24782" y="8009"/>
                </a:lnTo>
                <a:lnTo>
                  <a:pt x="24523" y="8168"/>
                </a:lnTo>
                <a:lnTo>
                  <a:pt x="24284" y="8348"/>
                </a:lnTo>
                <a:lnTo>
                  <a:pt x="24045" y="8527"/>
                </a:lnTo>
                <a:lnTo>
                  <a:pt x="23826" y="8746"/>
                </a:lnTo>
                <a:lnTo>
                  <a:pt x="23606" y="8965"/>
                </a:lnTo>
                <a:lnTo>
                  <a:pt x="23427" y="9204"/>
                </a:lnTo>
                <a:lnTo>
                  <a:pt x="23248" y="9463"/>
                </a:lnTo>
                <a:lnTo>
                  <a:pt x="23088" y="9742"/>
                </a:lnTo>
                <a:lnTo>
                  <a:pt x="22949" y="10021"/>
                </a:lnTo>
                <a:lnTo>
                  <a:pt x="22849" y="10320"/>
                </a:lnTo>
                <a:lnTo>
                  <a:pt x="22610" y="10360"/>
                </a:lnTo>
                <a:lnTo>
                  <a:pt x="22411" y="10400"/>
                </a:lnTo>
                <a:lnTo>
                  <a:pt x="22192" y="10479"/>
                </a:lnTo>
                <a:lnTo>
                  <a:pt x="21993" y="10539"/>
                </a:lnTo>
                <a:lnTo>
                  <a:pt x="21794" y="10639"/>
                </a:lnTo>
                <a:lnTo>
                  <a:pt x="21594" y="10738"/>
                </a:lnTo>
                <a:lnTo>
                  <a:pt x="21415" y="10838"/>
                </a:lnTo>
                <a:lnTo>
                  <a:pt x="21256" y="10957"/>
                </a:lnTo>
                <a:lnTo>
                  <a:pt x="21096" y="11077"/>
                </a:lnTo>
                <a:lnTo>
                  <a:pt x="20937" y="11216"/>
                </a:lnTo>
                <a:lnTo>
                  <a:pt x="20798" y="11376"/>
                </a:lnTo>
                <a:lnTo>
                  <a:pt x="20658" y="11515"/>
                </a:lnTo>
                <a:lnTo>
                  <a:pt x="20539" y="11694"/>
                </a:lnTo>
                <a:lnTo>
                  <a:pt x="20439" y="11854"/>
                </a:lnTo>
                <a:lnTo>
                  <a:pt x="20339" y="12033"/>
                </a:lnTo>
                <a:lnTo>
                  <a:pt x="20260" y="12212"/>
                </a:lnTo>
                <a:lnTo>
                  <a:pt x="19841" y="11894"/>
                </a:lnTo>
                <a:lnTo>
                  <a:pt x="19383" y="11615"/>
                </a:lnTo>
                <a:lnTo>
                  <a:pt x="18905" y="11376"/>
                </a:lnTo>
                <a:lnTo>
                  <a:pt x="18387" y="11177"/>
                </a:lnTo>
                <a:lnTo>
                  <a:pt x="17869" y="11017"/>
                </a:lnTo>
                <a:lnTo>
                  <a:pt x="17590" y="10937"/>
                </a:lnTo>
                <a:lnTo>
                  <a:pt x="17311" y="10898"/>
                </a:lnTo>
                <a:lnTo>
                  <a:pt x="17032" y="10858"/>
                </a:lnTo>
                <a:lnTo>
                  <a:pt x="16754" y="10818"/>
                </a:lnTo>
                <a:lnTo>
                  <a:pt x="16455" y="10798"/>
                </a:lnTo>
                <a:lnTo>
                  <a:pt x="15877" y="10798"/>
                </a:lnTo>
                <a:lnTo>
                  <a:pt x="15578" y="10818"/>
                </a:lnTo>
                <a:lnTo>
                  <a:pt x="15020" y="10898"/>
                </a:lnTo>
                <a:lnTo>
                  <a:pt x="14483" y="10997"/>
                </a:lnTo>
                <a:lnTo>
                  <a:pt x="13965" y="11157"/>
                </a:lnTo>
                <a:lnTo>
                  <a:pt x="13467" y="11356"/>
                </a:lnTo>
                <a:lnTo>
                  <a:pt x="12989" y="11595"/>
                </a:lnTo>
                <a:lnTo>
                  <a:pt x="12530" y="11854"/>
                </a:lnTo>
                <a:lnTo>
                  <a:pt x="12112" y="12153"/>
                </a:lnTo>
                <a:lnTo>
                  <a:pt x="11733" y="12491"/>
                </a:lnTo>
                <a:lnTo>
                  <a:pt x="11375" y="12850"/>
                </a:lnTo>
                <a:lnTo>
                  <a:pt x="11056" y="13248"/>
                </a:lnTo>
                <a:lnTo>
                  <a:pt x="10777" y="13667"/>
                </a:lnTo>
                <a:lnTo>
                  <a:pt x="10538" y="14105"/>
                </a:lnTo>
                <a:lnTo>
                  <a:pt x="10439" y="14324"/>
                </a:lnTo>
                <a:lnTo>
                  <a:pt x="10339" y="14563"/>
                </a:lnTo>
                <a:lnTo>
                  <a:pt x="10259" y="14802"/>
                </a:lnTo>
                <a:lnTo>
                  <a:pt x="10200" y="15041"/>
                </a:lnTo>
                <a:lnTo>
                  <a:pt x="10140" y="15280"/>
                </a:lnTo>
                <a:lnTo>
                  <a:pt x="10100" y="15539"/>
                </a:lnTo>
                <a:lnTo>
                  <a:pt x="9821" y="15539"/>
                </a:lnTo>
                <a:lnTo>
                  <a:pt x="9562" y="15579"/>
                </a:lnTo>
                <a:lnTo>
                  <a:pt x="9283" y="15599"/>
                </a:lnTo>
                <a:lnTo>
                  <a:pt x="9024" y="15659"/>
                </a:lnTo>
                <a:lnTo>
                  <a:pt x="8785" y="15719"/>
                </a:lnTo>
                <a:lnTo>
                  <a:pt x="8526" y="15798"/>
                </a:lnTo>
                <a:lnTo>
                  <a:pt x="8287" y="15878"/>
                </a:lnTo>
                <a:lnTo>
                  <a:pt x="8048" y="15978"/>
                </a:lnTo>
                <a:lnTo>
                  <a:pt x="7809" y="16097"/>
                </a:lnTo>
                <a:lnTo>
                  <a:pt x="7590" y="16217"/>
                </a:lnTo>
                <a:lnTo>
                  <a:pt x="7371" y="16356"/>
                </a:lnTo>
                <a:lnTo>
                  <a:pt x="7152" y="16495"/>
                </a:lnTo>
                <a:lnTo>
                  <a:pt x="6952" y="16635"/>
                </a:lnTo>
                <a:lnTo>
                  <a:pt x="6753" y="16814"/>
                </a:lnTo>
                <a:lnTo>
                  <a:pt x="6554" y="16974"/>
                </a:lnTo>
                <a:lnTo>
                  <a:pt x="6375" y="17153"/>
                </a:lnTo>
                <a:lnTo>
                  <a:pt x="6195" y="17352"/>
                </a:lnTo>
                <a:lnTo>
                  <a:pt x="6036" y="17551"/>
                </a:lnTo>
                <a:lnTo>
                  <a:pt x="5877" y="17750"/>
                </a:lnTo>
                <a:lnTo>
                  <a:pt x="5737" y="17970"/>
                </a:lnTo>
                <a:lnTo>
                  <a:pt x="5598" y="18189"/>
                </a:lnTo>
                <a:lnTo>
                  <a:pt x="5458" y="18428"/>
                </a:lnTo>
                <a:lnTo>
                  <a:pt x="5339" y="18667"/>
                </a:lnTo>
                <a:lnTo>
                  <a:pt x="5239" y="18906"/>
                </a:lnTo>
                <a:lnTo>
                  <a:pt x="5140" y="19145"/>
                </a:lnTo>
                <a:lnTo>
                  <a:pt x="5060" y="19404"/>
                </a:lnTo>
                <a:lnTo>
                  <a:pt x="5000" y="19663"/>
                </a:lnTo>
                <a:lnTo>
                  <a:pt x="4940" y="19922"/>
                </a:lnTo>
                <a:lnTo>
                  <a:pt x="4881" y="20201"/>
                </a:lnTo>
                <a:lnTo>
                  <a:pt x="4861" y="20460"/>
                </a:lnTo>
                <a:lnTo>
                  <a:pt x="4841" y="20739"/>
                </a:lnTo>
                <a:lnTo>
                  <a:pt x="4821" y="21018"/>
                </a:lnTo>
                <a:lnTo>
                  <a:pt x="4841" y="21077"/>
                </a:lnTo>
                <a:lnTo>
                  <a:pt x="4383" y="21037"/>
                </a:lnTo>
                <a:lnTo>
                  <a:pt x="3924" y="21018"/>
                </a:lnTo>
                <a:lnTo>
                  <a:pt x="3367" y="21037"/>
                </a:lnTo>
                <a:lnTo>
                  <a:pt x="2829" y="21097"/>
                </a:lnTo>
                <a:lnTo>
                  <a:pt x="2311" y="21197"/>
                </a:lnTo>
                <a:lnTo>
                  <a:pt x="1793" y="21316"/>
                </a:lnTo>
                <a:lnTo>
                  <a:pt x="1315" y="21476"/>
                </a:lnTo>
                <a:lnTo>
                  <a:pt x="857" y="21675"/>
                </a:lnTo>
                <a:lnTo>
                  <a:pt x="398" y="21894"/>
                </a:lnTo>
                <a:lnTo>
                  <a:pt x="0" y="22153"/>
                </a:lnTo>
                <a:lnTo>
                  <a:pt x="111956" y="22153"/>
                </a:lnTo>
                <a:lnTo>
                  <a:pt x="111857" y="21874"/>
                </a:lnTo>
                <a:lnTo>
                  <a:pt x="111737" y="21595"/>
                </a:lnTo>
                <a:lnTo>
                  <a:pt x="111578" y="21336"/>
                </a:lnTo>
                <a:lnTo>
                  <a:pt x="111418" y="21097"/>
                </a:lnTo>
                <a:lnTo>
                  <a:pt x="111219" y="20858"/>
                </a:lnTo>
                <a:lnTo>
                  <a:pt x="111000" y="20659"/>
                </a:lnTo>
                <a:lnTo>
                  <a:pt x="110761" y="20440"/>
                </a:lnTo>
                <a:lnTo>
                  <a:pt x="110502" y="20261"/>
                </a:lnTo>
                <a:lnTo>
                  <a:pt x="110223" y="20101"/>
                </a:lnTo>
                <a:lnTo>
                  <a:pt x="109944" y="19942"/>
                </a:lnTo>
                <a:lnTo>
                  <a:pt x="109626" y="19822"/>
                </a:lnTo>
                <a:lnTo>
                  <a:pt x="109307" y="19703"/>
                </a:lnTo>
                <a:lnTo>
                  <a:pt x="108968" y="19623"/>
                </a:lnTo>
                <a:lnTo>
                  <a:pt x="108629" y="19563"/>
                </a:lnTo>
                <a:lnTo>
                  <a:pt x="108271" y="19523"/>
                </a:lnTo>
                <a:lnTo>
                  <a:pt x="107912" y="19504"/>
                </a:lnTo>
                <a:lnTo>
                  <a:pt x="107594" y="19523"/>
                </a:lnTo>
                <a:lnTo>
                  <a:pt x="107275" y="19543"/>
                </a:lnTo>
                <a:lnTo>
                  <a:pt x="106976" y="19603"/>
                </a:lnTo>
                <a:lnTo>
                  <a:pt x="106677" y="19663"/>
                </a:lnTo>
                <a:lnTo>
                  <a:pt x="106378" y="19763"/>
                </a:lnTo>
                <a:lnTo>
                  <a:pt x="106099" y="19862"/>
                </a:lnTo>
                <a:lnTo>
                  <a:pt x="105841" y="19982"/>
                </a:lnTo>
                <a:lnTo>
                  <a:pt x="105582" y="20121"/>
                </a:lnTo>
                <a:lnTo>
                  <a:pt x="105601" y="19982"/>
                </a:lnTo>
                <a:lnTo>
                  <a:pt x="105582" y="19763"/>
                </a:lnTo>
                <a:lnTo>
                  <a:pt x="105542" y="19543"/>
                </a:lnTo>
                <a:lnTo>
                  <a:pt x="105502" y="19344"/>
                </a:lnTo>
                <a:lnTo>
                  <a:pt x="105422" y="19165"/>
                </a:lnTo>
                <a:lnTo>
                  <a:pt x="105323" y="18966"/>
                </a:lnTo>
                <a:lnTo>
                  <a:pt x="105223" y="18806"/>
                </a:lnTo>
                <a:lnTo>
                  <a:pt x="105084" y="18627"/>
                </a:lnTo>
                <a:lnTo>
                  <a:pt x="104944" y="18468"/>
                </a:lnTo>
                <a:lnTo>
                  <a:pt x="104785" y="18328"/>
                </a:lnTo>
                <a:lnTo>
                  <a:pt x="104605" y="18189"/>
                </a:lnTo>
                <a:lnTo>
                  <a:pt x="104426" y="18069"/>
                </a:lnTo>
                <a:lnTo>
                  <a:pt x="104227" y="17970"/>
                </a:lnTo>
                <a:lnTo>
                  <a:pt x="104028" y="17890"/>
                </a:lnTo>
                <a:lnTo>
                  <a:pt x="103809" y="17810"/>
                </a:lnTo>
                <a:lnTo>
                  <a:pt x="103570" y="17750"/>
                </a:lnTo>
                <a:lnTo>
                  <a:pt x="103350" y="17711"/>
                </a:lnTo>
                <a:lnTo>
                  <a:pt x="103370" y="17511"/>
                </a:lnTo>
                <a:lnTo>
                  <a:pt x="103390" y="17312"/>
                </a:lnTo>
                <a:lnTo>
                  <a:pt x="103370" y="16834"/>
                </a:lnTo>
                <a:lnTo>
                  <a:pt x="103291" y="16376"/>
                </a:lnTo>
                <a:lnTo>
                  <a:pt x="103191" y="15938"/>
                </a:lnTo>
                <a:lnTo>
                  <a:pt x="103052" y="15519"/>
                </a:lnTo>
                <a:lnTo>
                  <a:pt x="102852" y="15101"/>
                </a:lnTo>
                <a:lnTo>
                  <a:pt x="102653" y="14722"/>
                </a:lnTo>
                <a:lnTo>
                  <a:pt x="102394" y="14384"/>
                </a:lnTo>
                <a:lnTo>
                  <a:pt x="102115" y="14045"/>
                </a:lnTo>
                <a:lnTo>
                  <a:pt x="101816" y="13746"/>
                </a:lnTo>
                <a:lnTo>
                  <a:pt x="101478" y="13487"/>
                </a:lnTo>
                <a:lnTo>
                  <a:pt x="101119" y="13248"/>
                </a:lnTo>
                <a:lnTo>
                  <a:pt x="100741" y="13069"/>
                </a:lnTo>
                <a:lnTo>
                  <a:pt x="100342" y="12910"/>
                </a:lnTo>
                <a:lnTo>
                  <a:pt x="99924" y="12790"/>
                </a:lnTo>
                <a:lnTo>
                  <a:pt x="99506" y="12730"/>
                </a:lnTo>
                <a:lnTo>
                  <a:pt x="99286" y="12710"/>
                </a:lnTo>
                <a:lnTo>
                  <a:pt x="99047" y="12691"/>
                </a:lnTo>
                <a:lnTo>
                  <a:pt x="98868" y="12710"/>
                </a:lnTo>
                <a:lnTo>
                  <a:pt x="98689" y="12730"/>
                </a:lnTo>
                <a:lnTo>
                  <a:pt x="98589" y="12153"/>
                </a:lnTo>
                <a:lnTo>
                  <a:pt x="98450" y="11575"/>
                </a:lnTo>
                <a:lnTo>
                  <a:pt x="98271" y="11037"/>
                </a:lnTo>
                <a:lnTo>
                  <a:pt x="98051" y="10499"/>
                </a:lnTo>
                <a:lnTo>
                  <a:pt x="97792" y="10021"/>
                </a:lnTo>
                <a:lnTo>
                  <a:pt x="97494" y="9543"/>
                </a:lnTo>
                <a:lnTo>
                  <a:pt x="97155" y="9105"/>
                </a:lnTo>
                <a:lnTo>
                  <a:pt x="96796" y="8706"/>
                </a:lnTo>
                <a:lnTo>
                  <a:pt x="96418" y="8348"/>
                </a:lnTo>
                <a:lnTo>
                  <a:pt x="96219" y="8188"/>
                </a:lnTo>
                <a:lnTo>
                  <a:pt x="96000" y="8029"/>
                </a:lnTo>
                <a:lnTo>
                  <a:pt x="95780" y="7890"/>
                </a:lnTo>
                <a:lnTo>
                  <a:pt x="95561" y="7750"/>
                </a:lnTo>
                <a:lnTo>
                  <a:pt x="95342" y="7631"/>
                </a:lnTo>
                <a:lnTo>
                  <a:pt x="95103" y="7511"/>
                </a:lnTo>
                <a:lnTo>
                  <a:pt x="94864" y="7411"/>
                </a:lnTo>
                <a:lnTo>
                  <a:pt x="94625" y="7332"/>
                </a:lnTo>
                <a:lnTo>
                  <a:pt x="94366" y="7252"/>
                </a:lnTo>
                <a:lnTo>
                  <a:pt x="94127" y="7192"/>
                </a:lnTo>
                <a:lnTo>
                  <a:pt x="93868" y="7152"/>
                </a:lnTo>
                <a:lnTo>
                  <a:pt x="93609" y="7113"/>
                </a:lnTo>
                <a:lnTo>
                  <a:pt x="93330" y="7093"/>
                </a:lnTo>
                <a:lnTo>
                  <a:pt x="93071" y="7093"/>
                </a:lnTo>
                <a:lnTo>
                  <a:pt x="92633" y="7113"/>
                </a:lnTo>
                <a:lnTo>
                  <a:pt x="92215" y="7152"/>
                </a:lnTo>
                <a:lnTo>
                  <a:pt x="91816" y="7252"/>
                </a:lnTo>
                <a:lnTo>
                  <a:pt x="91398" y="7372"/>
                </a:lnTo>
                <a:lnTo>
                  <a:pt x="91019" y="7531"/>
                </a:lnTo>
                <a:lnTo>
                  <a:pt x="90641" y="7730"/>
                </a:lnTo>
                <a:lnTo>
                  <a:pt x="90282" y="7949"/>
                </a:lnTo>
                <a:lnTo>
                  <a:pt x="89924" y="8188"/>
                </a:lnTo>
                <a:lnTo>
                  <a:pt x="89605" y="8467"/>
                </a:lnTo>
                <a:lnTo>
                  <a:pt x="89286" y="8766"/>
                </a:lnTo>
                <a:lnTo>
                  <a:pt x="89007" y="9085"/>
                </a:lnTo>
                <a:lnTo>
                  <a:pt x="88728" y="9443"/>
                </a:lnTo>
                <a:lnTo>
                  <a:pt x="88489" y="9802"/>
                </a:lnTo>
                <a:lnTo>
                  <a:pt x="88250" y="10200"/>
                </a:lnTo>
                <a:lnTo>
                  <a:pt x="88051" y="10599"/>
                </a:lnTo>
                <a:lnTo>
                  <a:pt x="87872" y="11037"/>
                </a:lnTo>
                <a:lnTo>
                  <a:pt x="87453" y="10957"/>
                </a:lnTo>
                <a:lnTo>
                  <a:pt x="87234" y="10957"/>
                </a:lnTo>
                <a:lnTo>
                  <a:pt x="87015" y="10937"/>
                </a:lnTo>
                <a:lnTo>
                  <a:pt x="86736" y="10957"/>
                </a:lnTo>
                <a:lnTo>
                  <a:pt x="86437" y="10977"/>
                </a:lnTo>
                <a:lnTo>
                  <a:pt x="86159" y="11037"/>
                </a:lnTo>
                <a:lnTo>
                  <a:pt x="85880" y="11097"/>
                </a:lnTo>
                <a:lnTo>
                  <a:pt x="85601" y="11196"/>
                </a:lnTo>
                <a:lnTo>
                  <a:pt x="85342" y="11296"/>
                </a:lnTo>
                <a:lnTo>
                  <a:pt x="85083" y="11416"/>
                </a:lnTo>
                <a:lnTo>
                  <a:pt x="84824" y="11555"/>
                </a:lnTo>
                <a:lnTo>
                  <a:pt x="84585" y="11714"/>
                </a:lnTo>
                <a:lnTo>
                  <a:pt x="84346" y="11874"/>
                </a:lnTo>
                <a:lnTo>
                  <a:pt x="84107" y="12073"/>
                </a:lnTo>
                <a:lnTo>
                  <a:pt x="83888" y="12272"/>
                </a:lnTo>
                <a:lnTo>
                  <a:pt x="83688" y="12471"/>
                </a:lnTo>
                <a:lnTo>
                  <a:pt x="83489" y="12710"/>
                </a:lnTo>
                <a:lnTo>
                  <a:pt x="83310" y="12949"/>
                </a:lnTo>
                <a:lnTo>
                  <a:pt x="83131" y="13189"/>
                </a:lnTo>
                <a:lnTo>
                  <a:pt x="82573" y="13129"/>
                </a:lnTo>
                <a:lnTo>
                  <a:pt x="82294" y="13109"/>
                </a:lnTo>
                <a:lnTo>
                  <a:pt x="81656" y="13109"/>
                </a:lnTo>
                <a:lnTo>
                  <a:pt x="81298" y="13149"/>
                </a:lnTo>
                <a:lnTo>
                  <a:pt x="80959" y="13189"/>
                </a:lnTo>
                <a:lnTo>
                  <a:pt x="80620" y="13248"/>
                </a:lnTo>
                <a:lnTo>
                  <a:pt x="80282" y="13308"/>
                </a:lnTo>
                <a:lnTo>
                  <a:pt x="79963" y="13408"/>
                </a:lnTo>
                <a:lnTo>
                  <a:pt x="79644" y="13507"/>
                </a:lnTo>
                <a:lnTo>
                  <a:pt x="79346" y="13627"/>
                </a:lnTo>
                <a:lnTo>
                  <a:pt x="79146" y="13487"/>
                </a:lnTo>
                <a:lnTo>
                  <a:pt x="78947" y="13368"/>
                </a:lnTo>
                <a:lnTo>
                  <a:pt x="78748" y="13248"/>
                </a:lnTo>
                <a:lnTo>
                  <a:pt x="78529" y="13169"/>
                </a:lnTo>
                <a:lnTo>
                  <a:pt x="78290" y="13089"/>
                </a:lnTo>
                <a:lnTo>
                  <a:pt x="78051" y="13029"/>
                </a:lnTo>
                <a:lnTo>
                  <a:pt x="77812" y="13009"/>
                </a:lnTo>
                <a:lnTo>
                  <a:pt x="77553" y="12989"/>
                </a:lnTo>
                <a:lnTo>
                  <a:pt x="77214" y="13009"/>
                </a:lnTo>
                <a:lnTo>
                  <a:pt x="76895" y="13069"/>
                </a:lnTo>
                <a:lnTo>
                  <a:pt x="76576" y="13169"/>
                </a:lnTo>
                <a:lnTo>
                  <a:pt x="76278" y="13288"/>
                </a:lnTo>
                <a:lnTo>
                  <a:pt x="75999" y="13448"/>
                </a:lnTo>
                <a:lnTo>
                  <a:pt x="75740" y="13647"/>
                </a:lnTo>
                <a:lnTo>
                  <a:pt x="75521" y="13866"/>
                </a:lnTo>
                <a:lnTo>
                  <a:pt x="75302" y="14105"/>
                </a:lnTo>
                <a:lnTo>
                  <a:pt x="74963" y="14025"/>
                </a:lnTo>
                <a:lnTo>
                  <a:pt x="74624" y="13965"/>
                </a:lnTo>
                <a:lnTo>
                  <a:pt x="74266" y="13926"/>
                </a:lnTo>
                <a:lnTo>
                  <a:pt x="73509" y="13926"/>
                </a:lnTo>
                <a:lnTo>
                  <a:pt x="73110" y="13985"/>
                </a:lnTo>
                <a:lnTo>
                  <a:pt x="72712" y="14045"/>
                </a:lnTo>
                <a:lnTo>
                  <a:pt x="72333" y="14145"/>
                </a:lnTo>
                <a:lnTo>
                  <a:pt x="71975" y="14264"/>
                </a:lnTo>
                <a:lnTo>
                  <a:pt x="71616" y="14424"/>
                </a:lnTo>
                <a:lnTo>
                  <a:pt x="71277" y="14583"/>
                </a:lnTo>
                <a:lnTo>
                  <a:pt x="70939" y="14782"/>
                </a:lnTo>
                <a:lnTo>
                  <a:pt x="70919" y="14663"/>
                </a:lnTo>
                <a:lnTo>
                  <a:pt x="70879" y="14523"/>
                </a:lnTo>
                <a:lnTo>
                  <a:pt x="70839" y="14424"/>
                </a:lnTo>
                <a:lnTo>
                  <a:pt x="70779" y="14304"/>
                </a:lnTo>
                <a:lnTo>
                  <a:pt x="70620" y="14105"/>
                </a:lnTo>
                <a:lnTo>
                  <a:pt x="70441" y="13926"/>
                </a:lnTo>
                <a:lnTo>
                  <a:pt x="70222" y="13766"/>
                </a:lnTo>
                <a:lnTo>
                  <a:pt x="69963" y="13667"/>
                </a:lnTo>
                <a:lnTo>
                  <a:pt x="69704" y="13587"/>
                </a:lnTo>
                <a:lnTo>
                  <a:pt x="69564" y="13567"/>
                </a:lnTo>
                <a:lnTo>
                  <a:pt x="69265" y="13567"/>
                </a:lnTo>
                <a:lnTo>
                  <a:pt x="69126" y="13587"/>
                </a:lnTo>
                <a:lnTo>
                  <a:pt x="68867" y="13667"/>
                </a:lnTo>
                <a:lnTo>
                  <a:pt x="68847" y="13467"/>
                </a:lnTo>
                <a:lnTo>
                  <a:pt x="68827" y="13288"/>
                </a:lnTo>
                <a:lnTo>
                  <a:pt x="68767" y="13109"/>
                </a:lnTo>
                <a:lnTo>
                  <a:pt x="68708" y="12930"/>
                </a:lnTo>
                <a:lnTo>
                  <a:pt x="68628" y="12770"/>
                </a:lnTo>
                <a:lnTo>
                  <a:pt x="68528" y="12611"/>
                </a:lnTo>
                <a:lnTo>
                  <a:pt x="68429" y="12471"/>
                </a:lnTo>
                <a:lnTo>
                  <a:pt x="68329" y="12332"/>
                </a:lnTo>
                <a:lnTo>
                  <a:pt x="68210" y="12212"/>
                </a:lnTo>
                <a:lnTo>
                  <a:pt x="68070" y="12093"/>
                </a:lnTo>
                <a:lnTo>
                  <a:pt x="67931" y="11993"/>
                </a:lnTo>
                <a:lnTo>
                  <a:pt x="67771" y="11914"/>
                </a:lnTo>
                <a:lnTo>
                  <a:pt x="67612" y="11854"/>
                </a:lnTo>
                <a:lnTo>
                  <a:pt x="67453" y="11794"/>
                </a:lnTo>
                <a:lnTo>
                  <a:pt x="67293" y="11754"/>
                </a:lnTo>
                <a:lnTo>
                  <a:pt x="67114" y="11734"/>
                </a:lnTo>
                <a:lnTo>
                  <a:pt x="66994" y="11376"/>
                </a:lnTo>
                <a:lnTo>
                  <a:pt x="66835" y="11037"/>
                </a:lnTo>
                <a:lnTo>
                  <a:pt x="66656" y="10718"/>
                </a:lnTo>
                <a:lnTo>
                  <a:pt x="66437" y="10400"/>
                </a:lnTo>
                <a:lnTo>
                  <a:pt x="66198" y="10101"/>
                </a:lnTo>
                <a:lnTo>
                  <a:pt x="65939" y="9842"/>
                </a:lnTo>
                <a:lnTo>
                  <a:pt x="65660" y="9583"/>
                </a:lnTo>
                <a:lnTo>
                  <a:pt x="65341" y="9344"/>
                </a:lnTo>
                <a:lnTo>
                  <a:pt x="65002" y="9145"/>
                </a:lnTo>
                <a:lnTo>
                  <a:pt x="64664" y="8945"/>
                </a:lnTo>
                <a:lnTo>
                  <a:pt x="64285" y="8786"/>
                </a:lnTo>
                <a:lnTo>
                  <a:pt x="63907" y="8647"/>
                </a:lnTo>
                <a:lnTo>
                  <a:pt x="63508" y="8547"/>
                </a:lnTo>
                <a:lnTo>
                  <a:pt x="63090" y="8467"/>
                </a:lnTo>
                <a:lnTo>
                  <a:pt x="62652" y="8407"/>
                </a:lnTo>
                <a:lnTo>
                  <a:pt x="62233" y="8388"/>
                </a:lnTo>
                <a:lnTo>
                  <a:pt x="61935" y="8407"/>
                </a:lnTo>
                <a:lnTo>
                  <a:pt x="61656" y="8427"/>
                </a:lnTo>
                <a:lnTo>
                  <a:pt x="61377" y="8467"/>
                </a:lnTo>
                <a:lnTo>
                  <a:pt x="61118" y="8507"/>
                </a:lnTo>
                <a:lnTo>
                  <a:pt x="60839" y="8567"/>
                </a:lnTo>
                <a:lnTo>
                  <a:pt x="60580" y="8647"/>
                </a:lnTo>
                <a:lnTo>
                  <a:pt x="60341" y="8726"/>
                </a:lnTo>
                <a:lnTo>
                  <a:pt x="60082" y="8826"/>
                </a:lnTo>
                <a:lnTo>
                  <a:pt x="59843" y="8925"/>
                </a:lnTo>
                <a:lnTo>
                  <a:pt x="59604" y="9045"/>
                </a:lnTo>
                <a:lnTo>
                  <a:pt x="59385" y="9164"/>
                </a:lnTo>
                <a:lnTo>
                  <a:pt x="59166" y="9304"/>
                </a:lnTo>
                <a:lnTo>
                  <a:pt x="58966" y="9463"/>
                </a:lnTo>
                <a:lnTo>
                  <a:pt x="58767" y="9603"/>
                </a:lnTo>
                <a:lnTo>
                  <a:pt x="58568" y="9782"/>
                </a:lnTo>
                <a:lnTo>
                  <a:pt x="58409" y="9941"/>
                </a:lnTo>
                <a:lnTo>
                  <a:pt x="57910" y="9663"/>
                </a:lnTo>
                <a:lnTo>
                  <a:pt x="57851" y="9443"/>
                </a:lnTo>
                <a:lnTo>
                  <a:pt x="57751" y="9244"/>
                </a:lnTo>
                <a:lnTo>
                  <a:pt x="57652" y="9045"/>
                </a:lnTo>
                <a:lnTo>
                  <a:pt x="57552" y="8846"/>
                </a:lnTo>
                <a:lnTo>
                  <a:pt x="57412" y="8666"/>
                </a:lnTo>
                <a:lnTo>
                  <a:pt x="57273" y="8507"/>
                </a:lnTo>
                <a:lnTo>
                  <a:pt x="57114" y="8348"/>
                </a:lnTo>
                <a:lnTo>
                  <a:pt x="56934" y="8188"/>
                </a:lnTo>
                <a:lnTo>
                  <a:pt x="56755" y="8069"/>
                </a:lnTo>
                <a:lnTo>
                  <a:pt x="56576" y="7949"/>
                </a:lnTo>
                <a:lnTo>
                  <a:pt x="56377" y="7830"/>
                </a:lnTo>
                <a:lnTo>
                  <a:pt x="56157" y="7750"/>
                </a:lnTo>
                <a:lnTo>
                  <a:pt x="55938" y="7670"/>
                </a:lnTo>
                <a:lnTo>
                  <a:pt x="55719" y="7631"/>
                </a:lnTo>
                <a:lnTo>
                  <a:pt x="55480" y="7591"/>
                </a:lnTo>
                <a:lnTo>
                  <a:pt x="55241" y="7571"/>
                </a:lnTo>
                <a:lnTo>
                  <a:pt x="55181" y="7172"/>
                </a:lnTo>
                <a:lnTo>
                  <a:pt x="55082" y="6794"/>
                </a:lnTo>
                <a:lnTo>
                  <a:pt x="54942" y="6415"/>
                </a:lnTo>
                <a:lnTo>
                  <a:pt x="54763" y="6057"/>
                </a:lnTo>
                <a:lnTo>
                  <a:pt x="54564" y="5718"/>
                </a:lnTo>
                <a:lnTo>
                  <a:pt x="54305" y="5399"/>
                </a:lnTo>
                <a:lnTo>
                  <a:pt x="54046" y="5121"/>
                </a:lnTo>
                <a:lnTo>
                  <a:pt x="53747" y="4842"/>
                </a:lnTo>
                <a:lnTo>
                  <a:pt x="53408" y="4603"/>
                </a:lnTo>
                <a:lnTo>
                  <a:pt x="53070" y="4383"/>
                </a:lnTo>
                <a:lnTo>
                  <a:pt x="52691" y="4184"/>
                </a:lnTo>
                <a:lnTo>
                  <a:pt x="52293" y="4025"/>
                </a:lnTo>
                <a:lnTo>
                  <a:pt x="51894" y="3905"/>
                </a:lnTo>
                <a:lnTo>
                  <a:pt x="51456" y="3806"/>
                </a:lnTo>
                <a:lnTo>
                  <a:pt x="51018" y="3746"/>
                </a:lnTo>
                <a:lnTo>
                  <a:pt x="50560" y="3726"/>
                </a:lnTo>
                <a:lnTo>
                  <a:pt x="50201" y="3746"/>
                </a:lnTo>
                <a:lnTo>
                  <a:pt x="49842" y="3766"/>
                </a:lnTo>
                <a:lnTo>
                  <a:pt x="49504" y="3826"/>
                </a:lnTo>
                <a:lnTo>
                  <a:pt x="49165" y="3905"/>
                </a:lnTo>
                <a:lnTo>
                  <a:pt x="49205" y="3726"/>
                </a:lnTo>
                <a:lnTo>
                  <a:pt x="49185" y="3607"/>
                </a:lnTo>
                <a:lnTo>
                  <a:pt x="49165" y="3467"/>
                </a:lnTo>
                <a:lnTo>
                  <a:pt x="49145" y="3348"/>
                </a:lnTo>
                <a:lnTo>
                  <a:pt x="49085" y="3248"/>
                </a:lnTo>
                <a:lnTo>
                  <a:pt x="49026" y="3128"/>
                </a:lnTo>
                <a:lnTo>
                  <a:pt x="48966" y="3029"/>
                </a:lnTo>
                <a:lnTo>
                  <a:pt x="48807" y="2850"/>
                </a:lnTo>
                <a:lnTo>
                  <a:pt x="48607" y="2690"/>
                </a:lnTo>
                <a:lnTo>
                  <a:pt x="48508" y="2630"/>
                </a:lnTo>
                <a:lnTo>
                  <a:pt x="48388" y="2571"/>
                </a:lnTo>
                <a:lnTo>
                  <a:pt x="48269" y="2531"/>
                </a:lnTo>
                <a:lnTo>
                  <a:pt x="48129" y="2491"/>
                </a:lnTo>
                <a:lnTo>
                  <a:pt x="48010" y="2471"/>
                </a:lnTo>
                <a:lnTo>
                  <a:pt x="47870" y="2471"/>
                </a:lnTo>
                <a:lnTo>
                  <a:pt x="47771" y="2491"/>
                </a:lnTo>
                <a:lnTo>
                  <a:pt x="47751" y="2292"/>
                </a:lnTo>
                <a:lnTo>
                  <a:pt x="47691" y="2112"/>
                </a:lnTo>
                <a:lnTo>
                  <a:pt x="47631" y="1953"/>
                </a:lnTo>
                <a:lnTo>
                  <a:pt x="47571" y="1774"/>
                </a:lnTo>
                <a:lnTo>
                  <a:pt x="47472" y="1634"/>
                </a:lnTo>
                <a:lnTo>
                  <a:pt x="47372" y="1475"/>
                </a:lnTo>
                <a:lnTo>
                  <a:pt x="47273" y="1336"/>
                </a:lnTo>
                <a:lnTo>
                  <a:pt x="47133" y="1216"/>
                </a:lnTo>
                <a:lnTo>
                  <a:pt x="47014" y="1096"/>
                </a:lnTo>
                <a:lnTo>
                  <a:pt x="46874" y="997"/>
                </a:lnTo>
                <a:lnTo>
                  <a:pt x="46715" y="917"/>
                </a:lnTo>
                <a:lnTo>
                  <a:pt x="46555" y="837"/>
                </a:lnTo>
                <a:lnTo>
                  <a:pt x="46396" y="778"/>
                </a:lnTo>
                <a:lnTo>
                  <a:pt x="46217" y="738"/>
                </a:lnTo>
                <a:lnTo>
                  <a:pt x="46038" y="718"/>
                </a:lnTo>
                <a:lnTo>
                  <a:pt x="45858" y="698"/>
                </a:lnTo>
                <a:lnTo>
                  <a:pt x="45619" y="718"/>
                </a:lnTo>
                <a:lnTo>
                  <a:pt x="45400" y="758"/>
                </a:lnTo>
                <a:lnTo>
                  <a:pt x="45181" y="837"/>
                </a:lnTo>
                <a:lnTo>
                  <a:pt x="44962" y="937"/>
                </a:lnTo>
                <a:lnTo>
                  <a:pt x="44842" y="738"/>
                </a:lnTo>
                <a:lnTo>
                  <a:pt x="44683" y="559"/>
                </a:lnTo>
                <a:lnTo>
                  <a:pt x="44504" y="399"/>
                </a:lnTo>
                <a:lnTo>
                  <a:pt x="44324" y="260"/>
                </a:lnTo>
                <a:lnTo>
                  <a:pt x="44105" y="140"/>
                </a:lnTo>
                <a:lnTo>
                  <a:pt x="43886" y="61"/>
                </a:lnTo>
                <a:lnTo>
                  <a:pt x="43667" y="21"/>
                </a:lnTo>
                <a:lnTo>
                  <a:pt x="43408" y="1"/>
                </a:lnTo>
                <a:close/>
              </a:path>
            </a:pathLst>
          </a:custGeom>
          <a:solidFill>
            <a:srgbClr val="FFFFFF">
              <a:alpha val="20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504623"/>
            <a:ext cx="9143801" cy="939804"/>
            <a:chOff x="0" y="3057609"/>
            <a:chExt cx="10528268" cy="1082101"/>
          </a:xfrm>
        </p:grpSpPr>
        <p:sp>
          <p:nvSpPr>
            <p:cNvPr id="12" name="Google Shape;12;p2"/>
            <p:cNvSpPr/>
            <p:nvPr/>
          </p:nvSpPr>
          <p:spPr>
            <a:xfrm>
              <a:off x="0" y="3057609"/>
              <a:ext cx="5270796" cy="1082101"/>
            </a:xfrm>
            <a:custGeom>
              <a:avLst/>
              <a:gdLst/>
              <a:ahLst/>
              <a:cxnLst/>
              <a:rect l="l" t="t" r="r" b="b"/>
              <a:pathLst>
                <a:path w="76775" h="15762" extrusionOk="0">
                  <a:moveTo>
                    <a:pt x="59600" y="0"/>
                  </a:moveTo>
                  <a:lnTo>
                    <a:pt x="58659" y="546"/>
                  </a:lnTo>
                  <a:lnTo>
                    <a:pt x="58659" y="1318"/>
                  </a:lnTo>
                  <a:lnTo>
                    <a:pt x="58659" y="1431"/>
                  </a:lnTo>
                  <a:lnTo>
                    <a:pt x="58659" y="2712"/>
                  </a:lnTo>
                  <a:lnTo>
                    <a:pt x="57115" y="2712"/>
                  </a:lnTo>
                  <a:lnTo>
                    <a:pt x="57115" y="5668"/>
                  </a:lnTo>
                  <a:lnTo>
                    <a:pt x="56569" y="5668"/>
                  </a:lnTo>
                  <a:lnTo>
                    <a:pt x="56569" y="4632"/>
                  </a:lnTo>
                  <a:lnTo>
                    <a:pt x="56362" y="4632"/>
                  </a:lnTo>
                  <a:lnTo>
                    <a:pt x="56362" y="4312"/>
                  </a:lnTo>
                  <a:lnTo>
                    <a:pt x="55702" y="4312"/>
                  </a:lnTo>
                  <a:lnTo>
                    <a:pt x="55702" y="4632"/>
                  </a:lnTo>
                  <a:lnTo>
                    <a:pt x="54535" y="4632"/>
                  </a:lnTo>
                  <a:lnTo>
                    <a:pt x="54554" y="5668"/>
                  </a:lnTo>
                  <a:lnTo>
                    <a:pt x="53575" y="5687"/>
                  </a:lnTo>
                  <a:lnTo>
                    <a:pt x="53575" y="4708"/>
                  </a:lnTo>
                  <a:lnTo>
                    <a:pt x="52633" y="4708"/>
                  </a:lnTo>
                  <a:lnTo>
                    <a:pt x="52633" y="4218"/>
                  </a:lnTo>
                  <a:lnTo>
                    <a:pt x="52614" y="4199"/>
                  </a:lnTo>
                  <a:lnTo>
                    <a:pt x="52595" y="4218"/>
                  </a:lnTo>
                  <a:lnTo>
                    <a:pt x="52595" y="4708"/>
                  </a:lnTo>
                  <a:lnTo>
                    <a:pt x="52539" y="4708"/>
                  </a:lnTo>
                  <a:lnTo>
                    <a:pt x="52539" y="4425"/>
                  </a:lnTo>
                  <a:lnTo>
                    <a:pt x="52520" y="4406"/>
                  </a:lnTo>
                  <a:lnTo>
                    <a:pt x="52520" y="4425"/>
                  </a:lnTo>
                  <a:lnTo>
                    <a:pt x="52520" y="4708"/>
                  </a:lnTo>
                  <a:lnTo>
                    <a:pt x="52388" y="4708"/>
                  </a:lnTo>
                  <a:lnTo>
                    <a:pt x="52388" y="3672"/>
                  </a:lnTo>
                  <a:lnTo>
                    <a:pt x="51917" y="3672"/>
                  </a:lnTo>
                  <a:lnTo>
                    <a:pt x="51917" y="3239"/>
                  </a:lnTo>
                  <a:lnTo>
                    <a:pt x="51861" y="3239"/>
                  </a:lnTo>
                  <a:lnTo>
                    <a:pt x="51861" y="1808"/>
                  </a:lnTo>
                  <a:lnTo>
                    <a:pt x="51729" y="1808"/>
                  </a:lnTo>
                  <a:lnTo>
                    <a:pt x="51729" y="1488"/>
                  </a:lnTo>
                  <a:lnTo>
                    <a:pt x="51710" y="1469"/>
                  </a:lnTo>
                  <a:lnTo>
                    <a:pt x="51692" y="1488"/>
                  </a:lnTo>
                  <a:lnTo>
                    <a:pt x="51692" y="1808"/>
                  </a:lnTo>
                  <a:lnTo>
                    <a:pt x="51654" y="1808"/>
                  </a:lnTo>
                  <a:lnTo>
                    <a:pt x="51635" y="1281"/>
                  </a:lnTo>
                  <a:lnTo>
                    <a:pt x="51635" y="1262"/>
                  </a:lnTo>
                  <a:lnTo>
                    <a:pt x="51616" y="1281"/>
                  </a:lnTo>
                  <a:lnTo>
                    <a:pt x="51616" y="1808"/>
                  </a:lnTo>
                  <a:lnTo>
                    <a:pt x="50769" y="1808"/>
                  </a:lnTo>
                  <a:lnTo>
                    <a:pt x="50788" y="5593"/>
                  </a:lnTo>
                  <a:lnTo>
                    <a:pt x="50543" y="5593"/>
                  </a:lnTo>
                  <a:lnTo>
                    <a:pt x="50543" y="4614"/>
                  </a:lnTo>
                  <a:lnTo>
                    <a:pt x="50468" y="4614"/>
                  </a:lnTo>
                  <a:lnTo>
                    <a:pt x="50468" y="4086"/>
                  </a:lnTo>
                  <a:lnTo>
                    <a:pt x="50449" y="4068"/>
                  </a:lnTo>
                  <a:lnTo>
                    <a:pt x="50430" y="4086"/>
                  </a:lnTo>
                  <a:lnTo>
                    <a:pt x="50430" y="4614"/>
                  </a:lnTo>
                  <a:lnTo>
                    <a:pt x="50373" y="4614"/>
                  </a:lnTo>
                  <a:lnTo>
                    <a:pt x="50373" y="4293"/>
                  </a:lnTo>
                  <a:lnTo>
                    <a:pt x="50373" y="4237"/>
                  </a:lnTo>
                  <a:lnTo>
                    <a:pt x="49959" y="4237"/>
                  </a:lnTo>
                  <a:lnTo>
                    <a:pt x="49959" y="4614"/>
                  </a:lnTo>
                  <a:lnTo>
                    <a:pt x="48716" y="4614"/>
                  </a:lnTo>
                  <a:lnTo>
                    <a:pt x="48716" y="5574"/>
                  </a:lnTo>
                  <a:lnTo>
                    <a:pt x="48641" y="5574"/>
                  </a:lnTo>
                  <a:lnTo>
                    <a:pt x="48660" y="10301"/>
                  </a:lnTo>
                  <a:lnTo>
                    <a:pt x="48076" y="10301"/>
                  </a:lnTo>
                  <a:lnTo>
                    <a:pt x="48076" y="4971"/>
                  </a:lnTo>
                  <a:lnTo>
                    <a:pt x="48095" y="4971"/>
                  </a:lnTo>
                  <a:lnTo>
                    <a:pt x="48095" y="3955"/>
                  </a:lnTo>
                  <a:lnTo>
                    <a:pt x="47869" y="3955"/>
                  </a:lnTo>
                  <a:lnTo>
                    <a:pt x="47869" y="3578"/>
                  </a:lnTo>
                  <a:lnTo>
                    <a:pt x="47530" y="3578"/>
                  </a:lnTo>
                  <a:lnTo>
                    <a:pt x="47530" y="3955"/>
                  </a:lnTo>
                  <a:lnTo>
                    <a:pt x="44649" y="3955"/>
                  </a:lnTo>
                  <a:lnTo>
                    <a:pt x="44649" y="4971"/>
                  </a:lnTo>
                  <a:lnTo>
                    <a:pt x="44969" y="4971"/>
                  </a:lnTo>
                  <a:lnTo>
                    <a:pt x="44969" y="10301"/>
                  </a:lnTo>
                  <a:lnTo>
                    <a:pt x="44404" y="10301"/>
                  </a:lnTo>
                  <a:lnTo>
                    <a:pt x="44404" y="7137"/>
                  </a:lnTo>
                  <a:lnTo>
                    <a:pt x="42935" y="7137"/>
                  </a:lnTo>
                  <a:lnTo>
                    <a:pt x="42935" y="4651"/>
                  </a:lnTo>
                  <a:lnTo>
                    <a:pt x="41410" y="3446"/>
                  </a:lnTo>
                  <a:lnTo>
                    <a:pt x="39885" y="4651"/>
                  </a:lnTo>
                  <a:lnTo>
                    <a:pt x="39885" y="7137"/>
                  </a:lnTo>
                  <a:lnTo>
                    <a:pt x="38378" y="7137"/>
                  </a:lnTo>
                  <a:lnTo>
                    <a:pt x="38378" y="10301"/>
                  </a:lnTo>
                  <a:lnTo>
                    <a:pt x="37794" y="10301"/>
                  </a:lnTo>
                  <a:lnTo>
                    <a:pt x="37794" y="4218"/>
                  </a:lnTo>
                  <a:lnTo>
                    <a:pt x="36966" y="4218"/>
                  </a:lnTo>
                  <a:lnTo>
                    <a:pt x="36966" y="1149"/>
                  </a:lnTo>
                  <a:lnTo>
                    <a:pt x="36928" y="1149"/>
                  </a:lnTo>
                  <a:lnTo>
                    <a:pt x="36928" y="1958"/>
                  </a:lnTo>
                  <a:lnTo>
                    <a:pt x="36175" y="1958"/>
                  </a:lnTo>
                  <a:lnTo>
                    <a:pt x="36175" y="1205"/>
                  </a:lnTo>
                  <a:lnTo>
                    <a:pt x="35441" y="1205"/>
                  </a:lnTo>
                  <a:lnTo>
                    <a:pt x="35422" y="829"/>
                  </a:lnTo>
                  <a:lnTo>
                    <a:pt x="35422" y="810"/>
                  </a:lnTo>
                  <a:lnTo>
                    <a:pt x="35403" y="829"/>
                  </a:lnTo>
                  <a:lnTo>
                    <a:pt x="35403" y="1205"/>
                  </a:lnTo>
                  <a:lnTo>
                    <a:pt x="35365" y="1205"/>
                  </a:lnTo>
                  <a:lnTo>
                    <a:pt x="35365" y="979"/>
                  </a:lnTo>
                  <a:lnTo>
                    <a:pt x="35346" y="979"/>
                  </a:lnTo>
                  <a:lnTo>
                    <a:pt x="35346" y="1205"/>
                  </a:lnTo>
                  <a:lnTo>
                    <a:pt x="35252" y="1205"/>
                  </a:lnTo>
                  <a:lnTo>
                    <a:pt x="35252" y="640"/>
                  </a:lnTo>
                  <a:lnTo>
                    <a:pt x="34066" y="640"/>
                  </a:lnTo>
                  <a:lnTo>
                    <a:pt x="34066" y="1770"/>
                  </a:lnTo>
                  <a:lnTo>
                    <a:pt x="33991" y="1770"/>
                  </a:lnTo>
                  <a:lnTo>
                    <a:pt x="33991" y="1902"/>
                  </a:lnTo>
                  <a:lnTo>
                    <a:pt x="33821" y="1902"/>
                  </a:lnTo>
                  <a:lnTo>
                    <a:pt x="33821" y="1676"/>
                  </a:lnTo>
                  <a:lnTo>
                    <a:pt x="33802" y="1676"/>
                  </a:lnTo>
                  <a:lnTo>
                    <a:pt x="33802" y="1770"/>
                  </a:lnTo>
                  <a:lnTo>
                    <a:pt x="33124" y="1770"/>
                  </a:lnTo>
                  <a:lnTo>
                    <a:pt x="33124" y="2975"/>
                  </a:lnTo>
                  <a:lnTo>
                    <a:pt x="32333" y="2975"/>
                  </a:lnTo>
                  <a:lnTo>
                    <a:pt x="32352" y="5574"/>
                  </a:lnTo>
                  <a:lnTo>
                    <a:pt x="31881" y="5574"/>
                  </a:lnTo>
                  <a:lnTo>
                    <a:pt x="31881" y="6082"/>
                  </a:lnTo>
                  <a:lnTo>
                    <a:pt x="30902" y="6082"/>
                  </a:lnTo>
                  <a:lnTo>
                    <a:pt x="30902" y="5047"/>
                  </a:lnTo>
                  <a:lnTo>
                    <a:pt x="29754" y="5047"/>
                  </a:lnTo>
                  <a:lnTo>
                    <a:pt x="29754" y="5028"/>
                  </a:lnTo>
                  <a:lnTo>
                    <a:pt x="29754" y="4727"/>
                  </a:lnTo>
                  <a:lnTo>
                    <a:pt x="29716" y="4727"/>
                  </a:lnTo>
                  <a:lnTo>
                    <a:pt x="29584" y="3842"/>
                  </a:lnTo>
                  <a:lnTo>
                    <a:pt x="29452" y="3032"/>
                  </a:lnTo>
                  <a:lnTo>
                    <a:pt x="29452" y="5574"/>
                  </a:lnTo>
                  <a:lnTo>
                    <a:pt x="29019" y="5574"/>
                  </a:lnTo>
                  <a:lnTo>
                    <a:pt x="29019" y="4858"/>
                  </a:lnTo>
                  <a:lnTo>
                    <a:pt x="28605" y="4858"/>
                  </a:lnTo>
                  <a:lnTo>
                    <a:pt x="28586" y="3107"/>
                  </a:lnTo>
                  <a:lnTo>
                    <a:pt x="27889" y="3107"/>
                  </a:lnTo>
                  <a:lnTo>
                    <a:pt x="27889" y="1168"/>
                  </a:lnTo>
                  <a:lnTo>
                    <a:pt x="26684" y="226"/>
                  </a:lnTo>
                  <a:lnTo>
                    <a:pt x="25498" y="1168"/>
                  </a:lnTo>
                  <a:lnTo>
                    <a:pt x="25498" y="3107"/>
                  </a:lnTo>
                  <a:lnTo>
                    <a:pt x="24330" y="3107"/>
                  </a:lnTo>
                  <a:lnTo>
                    <a:pt x="24330" y="5574"/>
                  </a:lnTo>
                  <a:lnTo>
                    <a:pt x="23878" y="5574"/>
                  </a:lnTo>
                  <a:lnTo>
                    <a:pt x="23878" y="829"/>
                  </a:lnTo>
                  <a:lnTo>
                    <a:pt x="23652" y="829"/>
                  </a:lnTo>
                  <a:lnTo>
                    <a:pt x="23690" y="4162"/>
                  </a:lnTo>
                  <a:lnTo>
                    <a:pt x="23125" y="4162"/>
                  </a:lnTo>
                  <a:lnTo>
                    <a:pt x="22993" y="3352"/>
                  </a:lnTo>
                  <a:lnTo>
                    <a:pt x="22880" y="2731"/>
                  </a:lnTo>
                  <a:lnTo>
                    <a:pt x="22824" y="3013"/>
                  </a:lnTo>
                  <a:lnTo>
                    <a:pt x="22767" y="3352"/>
                  </a:lnTo>
                  <a:lnTo>
                    <a:pt x="22654" y="4162"/>
                  </a:lnTo>
                  <a:lnTo>
                    <a:pt x="22636" y="4162"/>
                  </a:lnTo>
                  <a:lnTo>
                    <a:pt x="22636" y="3842"/>
                  </a:lnTo>
                  <a:lnTo>
                    <a:pt x="22617" y="3823"/>
                  </a:lnTo>
                  <a:lnTo>
                    <a:pt x="22598" y="3842"/>
                  </a:lnTo>
                  <a:lnTo>
                    <a:pt x="22598" y="4162"/>
                  </a:lnTo>
                  <a:lnTo>
                    <a:pt x="22541" y="4162"/>
                  </a:lnTo>
                  <a:lnTo>
                    <a:pt x="22541" y="3634"/>
                  </a:lnTo>
                  <a:lnTo>
                    <a:pt x="22541" y="3616"/>
                  </a:lnTo>
                  <a:lnTo>
                    <a:pt x="22523" y="3634"/>
                  </a:lnTo>
                  <a:lnTo>
                    <a:pt x="22523" y="4162"/>
                  </a:lnTo>
                  <a:lnTo>
                    <a:pt x="22428" y="4162"/>
                  </a:lnTo>
                  <a:lnTo>
                    <a:pt x="22428" y="5141"/>
                  </a:lnTo>
                  <a:lnTo>
                    <a:pt x="22184" y="5141"/>
                  </a:lnTo>
                  <a:lnTo>
                    <a:pt x="22202" y="923"/>
                  </a:lnTo>
                  <a:lnTo>
                    <a:pt x="22014" y="923"/>
                  </a:lnTo>
                  <a:lnTo>
                    <a:pt x="22014" y="414"/>
                  </a:lnTo>
                  <a:lnTo>
                    <a:pt x="21995" y="395"/>
                  </a:lnTo>
                  <a:lnTo>
                    <a:pt x="21976" y="414"/>
                  </a:lnTo>
                  <a:lnTo>
                    <a:pt x="21976" y="923"/>
                  </a:lnTo>
                  <a:lnTo>
                    <a:pt x="21920" y="923"/>
                  </a:lnTo>
                  <a:lnTo>
                    <a:pt x="21920" y="621"/>
                  </a:lnTo>
                  <a:lnTo>
                    <a:pt x="21901" y="621"/>
                  </a:lnTo>
                  <a:lnTo>
                    <a:pt x="21901" y="923"/>
                  </a:lnTo>
                  <a:lnTo>
                    <a:pt x="21073" y="904"/>
                  </a:lnTo>
                  <a:lnTo>
                    <a:pt x="21054" y="4312"/>
                  </a:lnTo>
                  <a:lnTo>
                    <a:pt x="21054" y="4388"/>
                  </a:lnTo>
                  <a:lnTo>
                    <a:pt x="21054" y="5141"/>
                  </a:lnTo>
                  <a:lnTo>
                    <a:pt x="21054" y="5216"/>
                  </a:lnTo>
                  <a:lnTo>
                    <a:pt x="21054" y="6101"/>
                  </a:lnTo>
                  <a:lnTo>
                    <a:pt x="19566" y="6101"/>
                  </a:lnTo>
                  <a:lnTo>
                    <a:pt x="19585" y="2335"/>
                  </a:lnTo>
                  <a:lnTo>
                    <a:pt x="16591" y="4538"/>
                  </a:lnTo>
                  <a:lnTo>
                    <a:pt x="16572" y="10301"/>
                  </a:lnTo>
                  <a:lnTo>
                    <a:pt x="15781" y="10301"/>
                  </a:lnTo>
                  <a:lnTo>
                    <a:pt x="15781" y="5160"/>
                  </a:lnTo>
                  <a:lnTo>
                    <a:pt x="13484" y="4388"/>
                  </a:lnTo>
                  <a:lnTo>
                    <a:pt x="11751" y="5348"/>
                  </a:lnTo>
                  <a:lnTo>
                    <a:pt x="11751" y="7721"/>
                  </a:lnTo>
                  <a:lnTo>
                    <a:pt x="10979" y="7721"/>
                  </a:lnTo>
                  <a:lnTo>
                    <a:pt x="10979" y="1017"/>
                  </a:lnTo>
                  <a:lnTo>
                    <a:pt x="10829" y="942"/>
                  </a:lnTo>
                  <a:lnTo>
                    <a:pt x="10829" y="960"/>
                  </a:lnTo>
                  <a:lnTo>
                    <a:pt x="10829" y="1544"/>
                  </a:lnTo>
                  <a:lnTo>
                    <a:pt x="10829" y="1601"/>
                  </a:lnTo>
                  <a:lnTo>
                    <a:pt x="10829" y="2297"/>
                  </a:lnTo>
                  <a:lnTo>
                    <a:pt x="9661" y="2297"/>
                  </a:lnTo>
                  <a:lnTo>
                    <a:pt x="9680" y="697"/>
                  </a:lnTo>
                  <a:lnTo>
                    <a:pt x="8682" y="1130"/>
                  </a:lnTo>
                  <a:lnTo>
                    <a:pt x="8682" y="10301"/>
                  </a:lnTo>
                  <a:lnTo>
                    <a:pt x="7759" y="10301"/>
                  </a:lnTo>
                  <a:lnTo>
                    <a:pt x="7759" y="2994"/>
                  </a:lnTo>
                  <a:lnTo>
                    <a:pt x="7345" y="2994"/>
                  </a:lnTo>
                  <a:lnTo>
                    <a:pt x="7326" y="5574"/>
                  </a:lnTo>
                  <a:lnTo>
                    <a:pt x="6705" y="5574"/>
                  </a:lnTo>
                  <a:lnTo>
                    <a:pt x="6705" y="2618"/>
                  </a:lnTo>
                  <a:lnTo>
                    <a:pt x="6272" y="2618"/>
                  </a:lnTo>
                  <a:lnTo>
                    <a:pt x="6272" y="2994"/>
                  </a:lnTo>
                  <a:lnTo>
                    <a:pt x="4125" y="2994"/>
                  </a:lnTo>
                  <a:lnTo>
                    <a:pt x="4125" y="2354"/>
                  </a:lnTo>
                  <a:lnTo>
                    <a:pt x="3560" y="2354"/>
                  </a:lnTo>
                  <a:lnTo>
                    <a:pt x="3560" y="3559"/>
                  </a:lnTo>
                  <a:lnTo>
                    <a:pt x="2976" y="3559"/>
                  </a:lnTo>
                  <a:lnTo>
                    <a:pt x="2976" y="2354"/>
                  </a:lnTo>
                  <a:lnTo>
                    <a:pt x="2844" y="2354"/>
                  </a:lnTo>
                  <a:lnTo>
                    <a:pt x="2844" y="1996"/>
                  </a:lnTo>
                  <a:lnTo>
                    <a:pt x="2411" y="1996"/>
                  </a:lnTo>
                  <a:lnTo>
                    <a:pt x="2411" y="2354"/>
                  </a:lnTo>
                  <a:lnTo>
                    <a:pt x="2016" y="2354"/>
                  </a:lnTo>
                  <a:lnTo>
                    <a:pt x="2016" y="1996"/>
                  </a:lnTo>
                  <a:lnTo>
                    <a:pt x="1489" y="1996"/>
                  </a:lnTo>
                  <a:lnTo>
                    <a:pt x="1489" y="2354"/>
                  </a:lnTo>
                  <a:lnTo>
                    <a:pt x="1168" y="2354"/>
                  </a:lnTo>
                  <a:lnTo>
                    <a:pt x="1168" y="5574"/>
                  </a:lnTo>
                  <a:lnTo>
                    <a:pt x="453" y="5574"/>
                  </a:lnTo>
                  <a:lnTo>
                    <a:pt x="453" y="2994"/>
                  </a:lnTo>
                  <a:lnTo>
                    <a:pt x="1" y="2994"/>
                  </a:lnTo>
                  <a:lnTo>
                    <a:pt x="1" y="10301"/>
                  </a:lnTo>
                  <a:lnTo>
                    <a:pt x="1" y="14274"/>
                  </a:lnTo>
                  <a:lnTo>
                    <a:pt x="1" y="15761"/>
                  </a:lnTo>
                  <a:lnTo>
                    <a:pt x="76774" y="15630"/>
                  </a:lnTo>
                  <a:lnTo>
                    <a:pt x="76774" y="14274"/>
                  </a:lnTo>
                  <a:lnTo>
                    <a:pt x="76774" y="10301"/>
                  </a:lnTo>
                  <a:lnTo>
                    <a:pt x="76774" y="716"/>
                  </a:lnTo>
                  <a:lnTo>
                    <a:pt x="75946" y="358"/>
                  </a:lnTo>
                  <a:lnTo>
                    <a:pt x="75946" y="1243"/>
                  </a:lnTo>
                  <a:lnTo>
                    <a:pt x="75757" y="1243"/>
                  </a:lnTo>
                  <a:lnTo>
                    <a:pt x="75757" y="829"/>
                  </a:lnTo>
                  <a:lnTo>
                    <a:pt x="75757" y="810"/>
                  </a:lnTo>
                  <a:lnTo>
                    <a:pt x="75720" y="810"/>
                  </a:lnTo>
                  <a:lnTo>
                    <a:pt x="75720" y="829"/>
                  </a:lnTo>
                  <a:lnTo>
                    <a:pt x="75720" y="1243"/>
                  </a:lnTo>
                  <a:lnTo>
                    <a:pt x="75644" y="1243"/>
                  </a:lnTo>
                  <a:lnTo>
                    <a:pt x="75644" y="527"/>
                  </a:lnTo>
                  <a:lnTo>
                    <a:pt x="75644" y="508"/>
                  </a:lnTo>
                  <a:lnTo>
                    <a:pt x="75607" y="508"/>
                  </a:lnTo>
                  <a:lnTo>
                    <a:pt x="75607" y="527"/>
                  </a:lnTo>
                  <a:lnTo>
                    <a:pt x="75607" y="1243"/>
                  </a:lnTo>
                  <a:lnTo>
                    <a:pt x="74477" y="1243"/>
                  </a:lnTo>
                  <a:lnTo>
                    <a:pt x="74477" y="7306"/>
                  </a:lnTo>
                  <a:lnTo>
                    <a:pt x="73761" y="7306"/>
                  </a:lnTo>
                  <a:lnTo>
                    <a:pt x="73742" y="2636"/>
                  </a:lnTo>
                  <a:lnTo>
                    <a:pt x="72839" y="2636"/>
                  </a:lnTo>
                  <a:lnTo>
                    <a:pt x="72839" y="1149"/>
                  </a:lnTo>
                  <a:lnTo>
                    <a:pt x="72161" y="1149"/>
                  </a:lnTo>
                  <a:lnTo>
                    <a:pt x="72161" y="866"/>
                  </a:lnTo>
                  <a:lnTo>
                    <a:pt x="72537" y="866"/>
                  </a:lnTo>
                  <a:lnTo>
                    <a:pt x="72744" y="283"/>
                  </a:lnTo>
                  <a:lnTo>
                    <a:pt x="71803" y="264"/>
                  </a:lnTo>
                  <a:lnTo>
                    <a:pt x="71596" y="866"/>
                  </a:lnTo>
                  <a:lnTo>
                    <a:pt x="72104" y="866"/>
                  </a:lnTo>
                  <a:lnTo>
                    <a:pt x="72104" y="1149"/>
                  </a:lnTo>
                  <a:lnTo>
                    <a:pt x="69920" y="1149"/>
                  </a:lnTo>
                  <a:lnTo>
                    <a:pt x="69920" y="2636"/>
                  </a:lnTo>
                  <a:lnTo>
                    <a:pt x="69317" y="2636"/>
                  </a:lnTo>
                  <a:lnTo>
                    <a:pt x="69336" y="10301"/>
                  </a:lnTo>
                  <a:lnTo>
                    <a:pt x="68884" y="10301"/>
                  </a:lnTo>
                  <a:lnTo>
                    <a:pt x="68846" y="4124"/>
                  </a:lnTo>
                  <a:lnTo>
                    <a:pt x="65871" y="1921"/>
                  </a:lnTo>
                  <a:lnTo>
                    <a:pt x="65871" y="5687"/>
                  </a:lnTo>
                  <a:lnTo>
                    <a:pt x="64402" y="5706"/>
                  </a:lnTo>
                  <a:lnTo>
                    <a:pt x="64384" y="4802"/>
                  </a:lnTo>
                  <a:lnTo>
                    <a:pt x="64384" y="4727"/>
                  </a:lnTo>
                  <a:lnTo>
                    <a:pt x="64384" y="3992"/>
                  </a:lnTo>
                  <a:lnTo>
                    <a:pt x="64384" y="3898"/>
                  </a:lnTo>
                  <a:lnTo>
                    <a:pt x="64384" y="2297"/>
                  </a:lnTo>
                  <a:lnTo>
                    <a:pt x="64045" y="2297"/>
                  </a:lnTo>
                  <a:lnTo>
                    <a:pt x="64045" y="508"/>
                  </a:lnTo>
                  <a:lnTo>
                    <a:pt x="63555" y="508"/>
                  </a:lnTo>
                  <a:lnTo>
                    <a:pt x="63555" y="226"/>
                  </a:lnTo>
                  <a:lnTo>
                    <a:pt x="63536" y="207"/>
                  </a:lnTo>
                  <a:lnTo>
                    <a:pt x="63536" y="226"/>
                  </a:lnTo>
                  <a:lnTo>
                    <a:pt x="63536" y="508"/>
                  </a:lnTo>
                  <a:lnTo>
                    <a:pt x="63480" y="508"/>
                  </a:lnTo>
                  <a:lnTo>
                    <a:pt x="63480" y="0"/>
                  </a:lnTo>
                  <a:lnTo>
                    <a:pt x="63442" y="0"/>
                  </a:lnTo>
                  <a:lnTo>
                    <a:pt x="63442" y="508"/>
                  </a:lnTo>
                  <a:lnTo>
                    <a:pt x="63254" y="508"/>
                  </a:lnTo>
                  <a:lnTo>
                    <a:pt x="63272" y="4727"/>
                  </a:lnTo>
                  <a:lnTo>
                    <a:pt x="63009" y="4727"/>
                  </a:lnTo>
                  <a:lnTo>
                    <a:pt x="63009" y="3747"/>
                  </a:lnTo>
                  <a:lnTo>
                    <a:pt x="62934" y="3747"/>
                  </a:lnTo>
                  <a:lnTo>
                    <a:pt x="62934" y="3220"/>
                  </a:lnTo>
                  <a:lnTo>
                    <a:pt x="62915" y="3201"/>
                  </a:lnTo>
                  <a:lnTo>
                    <a:pt x="62896" y="3220"/>
                  </a:lnTo>
                  <a:lnTo>
                    <a:pt x="62896" y="3747"/>
                  </a:lnTo>
                  <a:lnTo>
                    <a:pt x="62839" y="3747"/>
                  </a:lnTo>
                  <a:lnTo>
                    <a:pt x="62839" y="3427"/>
                  </a:lnTo>
                  <a:lnTo>
                    <a:pt x="62839" y="3408"/>
                  </a:lnTo>
                  <a:lnTo>
                    <a:pt x="62821" y="3427"/>
                  </a:lnTo>
                  <a:lnTo>
                    <a:pt x="62821" y="3747"/>
                  </a:lnTo>
                  <a:lnTo>
                    <a:pt x="60636" y="3766"/>
                  </a:lnTo>
                  <a:lnTo>
                    <a:pt x="60636" y="5423"/>
                  </a:lnTo>
                  <a:lnTo>
                    <a:pt x="59600" y="5423"/>
                  </a:lnTo>
                  <a:lnTo>
                    <a:pt x="596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5257473" y="3057609"/>
              <a:ext cx="5270796" cy="1082101"/>
            </a:xfrm>
            <a:custGeom>
              <a:avLst/>
              <a:gdLst/>
              <a:ahLst/>
              <a:cxnLst/>
              <a:rect l="l" t="t" r="r" b="b"/>
              <a:pathLst>
                <a:path w="76775" h="15762" extrusionOk="0">
                  <a:moveTo>
                    <a:pt x="59600" y="0"/>
                  </a:moveTo>
                  <a:lnTo>
                    <a:pt x="58659" y="546"/>
                  </a:lnTo>
                  <a:lnTo>
                    <a:pt x="58659" y="1318"/>
                  </a:lnTo>
                  <a:lnTo>
                    <a:pt x="58659" y="1431"/>
                  </a:lnTo>
                  <a:lnTo>
                    <a:pt x="58659" y="2712"/>
                  </a:lnTo>
                  <a:lnTo>
                    <a:pt x="57115" y="2712"/>
                  </a:lnTo>
                  <a:lnTo>
                    <a:pt x="57115" y="5668"/>
                  </a:lnTo>
                  <a:lnTo>
                    <a:pt x="56569" y="5668"/>
                  </a:lnTo>
                  <a:lnTo>
                    <a:pt x="56569" y="4632"/>
                  </a:lnTo>
                  <a:lnTo>
                    <a:pt x="56362" y="4632"/>
                  </a:lnTo>
                  <a:lnTo>
                    <a:pt x="56362" y="4312"/>
                  </a:lnTo>
                  <a:lnTo>
                    <a:pt x="55702" y="4312"/>
                  </a:lnTo>
                  <a:lnTo>
                    <a:pt x="55702" y="4632"/>
                  </a:lnTo>
                  <a:lnTo>
                    <a:pt x="54535" y="4632"/>
                  </a:lnTo>
                  <a:lnTo>
                    <a:pt x="54554" y="5668"/>
                  </a:lnTo>
                  <a:lnTo>
                    <a:pt x="53575" y="5687"/>
                  </a:lnTo>
                  <a:lnTo>
                    <a:pt x="53575" y="4708"/>
                  </a:lnTo>
                  <a:lnTo>
                    <a:pt x="52633" y="4708"/>
                  </a:lnTo>
                  <a:lnTo>
                    <a:pt x="52633" y="4218"/>
                  </a:lnTo>
                  <a:lnTo>
                    <a:pt x="52614" y="4199"/>
                  </a:lnTo>
                  <a:lnTo>
                    <a:pt x="52595" y="4218"/>
                  </a:lnTo>
                  <a:lnTo>
                    <a:pt x="52595" y="4708"/>
                  </a:lnTo>
                  <a:lnTo>
                    <a:pt x="52539" y="4708"/>
                  </a:lnTo>
                  <a:lnTo>
                    <a:pt x="52539" y="4425"/>
                  </a:lnTo>
                  <a:lnTo>
                    <a:pt x="52520" y="4406"/>
                  </a:lnTo>
                  <a:lnTo>
                    <a:pt x="52520" y="4425"/>
                  </a:lnTo>
                  <a:lnTo>
                    <a:pt x="52520" y="4708"/>
                  </a:lnTo>
                  <a:lnTo>
                    <a:pt x="52388" y="4708"/>
                  </a:lnTo>
                  <a:lnTo>
                    <a:pt x="52388" y="3672"/>
                  </a:lnTo>
                  <a:lnTo>
                    <a:pt x="51917" y="3672"/>
                  </a:lnTo>
                  <a:lnTo>
                    <a:pt x="51917" y="3239"/>
                  </a:lnTo>
                  <a:lnTo>
                    <a:pt x="51861" y="3239"/>
                  </a:lnTo>
                  <a:lnTo>
                    <a:pt x="51861" y="1808"/>
                  </a:lnTo>
                  <a:lnTo>
                    <a:pt x="51729" y="1808"/>
                  </a:lnTo>
                  <a:lnTo>
                    <a:pt x="51729" y="1488"/>
                  </a:lnTo>
                  <a:lnTo>
                    <a:pt x="51710" y="1469"/>
                  </a:lnTo>
                  <a:lnTo>
                    <a:pt x="51692" y="1488"/>
                  </a:lnTo>
                  <a:lnTo>
                    <a:pt x="51692" y="1808"/>
                  </a:lnTo>
                  <a:lnTo>
                    <a:pt x="51654" y="1808"/>
                  </a:lnTo>
                  <a:lnTo>
                    <a:pt x="51635" y="1281"/>
                  </a:lnTo>
                  <a:lnTo>
                    <a:pt x="51635" y="1262"/>
                  </a:lnTo>
                  <a:lnTo>
                    <a:pt x="51616" y="1281"/>
                  </a:lnTo>
                  <a:lnTo>
                    <a:pt x="51616" y="1808"/>
                  </a:lnTo>
                  <a:lnTo>
                    <a:pt x="50769" y="1808"/>
                  </a:lnTo>
                  <a:lnTo>
                    <a:pt x="50788" y="5593"/>
                  </a:lnTo>
                  <a:lnTo>
                    <a:pt x="50543" y="5593"/>
                  </a:lnTo>
                  <a:lnTo>
                    <a:pt x="50543" y="4614"/>
                  </a:lnTo>
                  <a:lnTo>
                    <a:pt x="50468" y="4614"/>
                  </a:lnTo>
                  <a:lnTo>
                    <a:pt x="50468" y="4086"/>
                  </a:lnTo>
                  <a:lnTo>
                    <a:pt x="50449" y="4068"/>
                  </a:lnTo>
                  <a:lnTo>
                    <a:pt x="50430" y="4086"/>
                  </a:lnTo>
                  <a:lnTo>
                    <a:pt x="50430" y="4614"/>
                  </a:lnTo>
                  <a:lnTo>
                    <a:pt x="50373" y="4614"/>
                  </a:lnTo>
                  <a:lnTo>
                    <a:pt x="50373" y="4293"/>
                  </a:lnTo>
                  <a:lnTo>
                    <a:pt x="50373" y="4237"/>
                  </a:lnTo>
                  <a:lnTo>
                    <a:pt x="49959" y="4237"/>
                  </a:lnTo>
                  <a:lnTo>
                    <a:pt x="49959" y="4614"/>
                  </a:lnTo>
                  <a:lnTo>
                    <a:pt x="48716" y="4614"/>
                  </a:lnTo>
                  <a:lnTo>
                    <a:pt x="48716" y="5574"/>
                  </a:lnTo>
                  <a:lnTo>
                    <a:pt x="48641" y="5574"/>
                  </a:lnTo>
                  <a:lnTo>
                    <a:pt x="48660" y="10301"/>
                  </a:lnTo>
                  <a:lnTo>
                    <a:pt x="48076" y="10301"/>
                  </a:lnTo>
                  <a:lnTo>
                    <a:pt x="48076" y="4971"/>
                  </a:lnTo>
                  <a:lnTo>
                    <a:pt x="48095" y="4971"/>
                  </a:lnTo>
                  <a:lnTo>
                    <a:pt x="48095" y="3955"/>
                  </a:lnTo>
                  <a:lnTo>
                    <a:pt x="47869" y="3955"/>
                  </a:lnTo>
                  <a:lnTo>
                    <a:pt x="47869" y="3578"/>
                  </a:lnTo>
                  <a:lnTo>
                    <a:pt x="47530" y="3578"/>
                  </a:lnTo>
                  <a:lnTo>
                    <a:pt x="47530" y="3955"/>
                  </a:lnTo>
                  <a:lnTo>
                    <a:pt x="44649" y="3955"/>
                  </a:lnTo>
                  <a:lnTo>
                    <a:pt x="44649" y="4971"/>
                  </a:lnTo>
                  <a:lnTo>
                    <a:pt x="44969" y="4971"/>
                  </a:lnTo>
                  <a:lnTo>
                    <a:pt x="44969" y="10301"/>
                  </a:lnTo>
                  <a:lnTo>
                    <a:pt x="44404" y="10301"/>
                  </a:lnTo>
                  <a:lnTo>
                    <a:pt x="44404" y="7137"/>
                  </a:lnTo>
                  <a:lnTo>
                    <a:pt x="42935" y="7137"/>
                  </a:lnTo>
                  <a:lnTo>
                    <a:pt x="42935" y="4651"/>
                  </a:lnTo>
                  <a:lnTo>
                    <a:pt x="41410" y="3446"/>
                  </a:lnTo>
                  <a:lnTo>
                    <a:pt x="39885" y="4651"/>
                  </a:lnTo>
                  <a:lnTo>
                    <a:pt x="39885" y="7137"/>
                  </a:lnTo>
                  <a:lnTo>
                    <a:pt x="38378" y="7137"/>
                  </a:lnTo>
                  <a:lnTo>
                    <a:pt x="38378" y="10301"/>
                  </a:lnTo>
                  <a:lnTo>
                    <a:pt x="37794" y="10301"/>
                  </a:lnTo>
                  <a:lnTo>
                    <a:pt x="37794" y="4218"/>
                  </a:lnTo>
                  <a:lnTo>
                    <a:pt x="36966" y="4218"/>
                  </a:lnTo>
                  <a:lnTo>
                    <a:pt x="36966" y="1149"/>
                  </a:lnTo>
                  <a:lnTo>
                    <a:pt x="36928" y="1149"/>
                  </a:lnTo>
                  <a:lnTo>
                    <a:pt x="36928" y="1958"/>
                  </a:lnTo>
                  <a:lnTo>
                    <a:pt x="36175" y="1958"/>
                  </a:lnTo>
                  <a:lnTo>
                    <a:pt x="36175" y="1205"/>
                  </a:lnTo>
                  <a:lnTo>
                    <a:pt x="35441" y="1205"/>
                  </a:lnTo>
                  <a:lnTo>
                    <a:pt x="35422" y="829"/>
                  </a:lnTo>
                  <a:lnTo>
                    <a:pt x="35422" y="810"/>
                  </a:lnTo>
                  <a:lnTo>
                    <a:pt x="35403" y="829"/>
                  </a:lnTo>
                  <a:lnTo>
                    <a:pt x="35403" y="1205"/>
                  </a:lnTo>
                  <a:lnTo>
                    <a:pt x="35365" y="1205"/>
                  </a:lnTo>
                  <a:lnTo>
                    <a:pt x="35365" y="979"/>
                  </a:lnTo>
                  <a:lnTo>
                    <a:pt x="35346" y="979"/>
                  </a:lnTo>
                  <a:lnTo>
                    <a:pt x="35346" y="1205"/>
                  </a:lnTo>
                  <a:lnTo>
                    <a:pt x="35252" y="1205"/>
                  </a:lnTo>
                  <a:lnTo>
                    <a:pt x="35252" y="640"/>
                  </a:lnTo>
                  <a:lnTo>
                    <a:pt x="34066" y="640"/>
                  </a:lnTo>
                  <a:lnTo>
                    <a:pt x="34066" y="1770"/>
                  </a:lnTo>
                  <a:lnTo>
                    <a:pt x="33991" y="1770"/>
                  </a:lnTo>
                  <a:lnTo>
                    <a:pt x="33991" y="1902"/>
                  </a:lnTo>
                  <a:lnTo>
                    <a:pt x="33821" y="1902"/>
                  </a:lnTo>
                  <a:lnTo>
                    <a:pt x="33821" y="1676"/>
                  </a:lnTo>
                  <a:lnTo>
                    <a:pt x="33802" y="1676"/>
                  </a:lnTo>
                  <a:lnTo>
                    <a:pt x="33802" y="1770"/>
                  </a:lnTo>
                  <a:lnTo>
                    <a:pt x="33124" y="1770"/>
                  </a:lnTo>
                  <a:lnTo>
                    <a:pt x="33124" y="2975"/>
                  </a:lnTo>
                  <a:lnTo>
                    <a:pt x="32333" y="2975"/>
                  </a:lnTo>
                  <a:lnTo>
                    <a:pt x="32352" y="5574"/>
                  </a:lnTo>
                  <a:lnTo>
                    <a:pt x="31881" y="5574"/>
                  </a:lnTo>
                  <a:lnTo>
                    <a:pt x="31881" y="6082"/>
                  </a:lnTo>
                  <a:lnTo>
                    <a:pt x="30902" y="6082"/>
                  </a:lnTo>
                  <a:lnTo>
                    <a:pt x="30902" y="5047"/>
                  </a:lnTo>
                  <a:lnTo>
                    <a:pt x="29754" y="5047"/>
                  </a:lnTo>
                  <a:lnTo>
                    <a:pt x="29754" y="5028"/>
                  </a:lnTo>
                  <a:lnTo>
                    <a:pt x="29754" y="4727"/>
                  </a:lnTo>
                  <a:lnTo>
                    <a:pt x="29716" y="4727"/>
                  </a:lnTo>
                  <a:lnTo>
                    <a:pt x="29584" y="3842"/>
                  </a:lnTo>
                  <a:lnTo>
                    <a:pt x="29452" y="3032"/>
                  </a:lnTo>
                  <a:lnTo>
                    <a:pt x="29452" y="5574"/>
                  </a:lnTo>
                  <a:lnTo>
                    <a:pt x="29019" y="5574"/>
                  </a:lnTo>
                  <a:lnTo>
                    <a:pt x="29019" y="4858"/>
                  </a:lnTo>
                  <a:lnTo>
                    <a:pt x="28605" y="4858"/>
                  </a:lnTo>
                  <a:lnTo>
                    <a:pt x="28586" y="3107"/>
                  </a:lnTo>
                  <a:lnTo>
                    <a:pt x="27889" y="3107"/>
                  </a:lnTo>
                  <a:lnTo>
                    <a:pt x="27889" y="1168"/>
                  </a:lnTo>
                  <a:lnTo>
                    <a:pt x="26684" y="226"/>
                  </a:lnTo>
                  <a:lnTo>
                    <a:pt x="25498" y="1168"/>
                  </a:lnTo>
                  <a:lnTo>
                    <a:pt x="25498" y="3107"/>
                  </a:lnTo>
                  <a:lnTo>
                    <a:pt x="24330" y="3107"/>
                  </a:lnTo>
                  <a:lnTo>
                    <a:pt x="24330" y="5574"/>
                  </a:lnTo>
                  <a:lnTo>
                    <a:pt x="23878" y="5574"/>
                  </a:lnTo>
                  <a:lnTo>
                    <a:pt x="23878" y="829"/>
                  </a:lnTo>
                  <a:lnTo>
                    <a:pt x="23652" y="829"/>
                  </a:lnTo>
                  <a:lnTo>
                    <a:pt x="23690" y="4162"/>
                  </a:lnTo>
                  <a:lnTo>
                    <a:pt x="23125" y="4162"/>
                  </a:lnTo>
                  <a:lnTo>
                    <a:pt x="22993" y="3352"/>
                  </a:lnTo>
                  <a:lnTo>
                    <a:pt x="22880" y="2731"/>
                  </a:lnTo>
                  <a:lnTo>
                    <a:pt x="22824" y="3013"/>
                  </a:lnTo>
                  <a:lnTo>
                    <a:pt x="22767" y="3352"/>
                  </a:lnTo>
                  <a:lnTo>
                    <a:pt x="22654" y="4162"/>
                  </a:lnTo>
                  <a:lnTo>
                    <a:pt x="22636" y="4162"/>
                  </a:lnTo>
                  <a:lnTo>
                    <a:pt x="22636" y="3842"/>
                  </a:lnTo>
                  <a:lnTo>
                    <a:pt x="22617" y="3823"/>
                  </a:lnTo>
                  <a:lnTo>
                    <a:pt x="22598" y="3842"/>
                  </a:lnTo>
                  <a:lnTo>
                    <a:pt x="22598" y="4162"/>
                  </a:lnTo>
                  <a:lnTo>
                    <a:pt x="22541" y="4162"/>
                  </a:lnTo>
                  <a:lnTo>
                    <a:pt x="22541" y="3634"/>
                  </a:lnTo>
                  <a:lnTo>
                    <a:pt x="22541" y="3616"/>
                  </a:lnTo>
                  <a:lnTo>
                    <a:pt x="22523" y="3634"/>
                  </a:lnTo>
                  <a:lnTo>
                    <a:pt x="22523" y="4162"/>
                  </a:lnTo>
                  <a:lnTo>
                    <a:pt x="22428" y="4162"/>
                  </a:lnTo>
                  <a:lnTo>
                    <a:pt x="22428" y="5141"/>
                  </a:lnTo>
                  <a:lnTo>
                    <a:pt x="22184" y="5141"/>
                  </a:lnTo>
                  <a:lnTo>
                    <a:pt x="22202" y="923"/>
                  </a:lnTo>
                  <a:lnTo>
                    <a:pt x="22014" y="923"/>
                  </a:lnTo>
                  <a:lnTo>
                    <a:pt x="22014" y="414"/>
                  </a:lnTo>
                  <a:lnTo>
                    <a:pt x="21995" y="395"/>
                  </a:lnTo>
                  <a:lnTo>
                    <a:pt x="21976" y="414"/>
                  </a:lnTo>
                  <a:lnTo>
                    <a:pt x="21976" y="923"/>
                  </a:lnTo>
                  <a:lnTo>
                    <a:pt x="21920" y="923"/>
                  </a:lnTo>
                  <a:lnTo>
                    <a:pt x="21920" y="621"/>
                  </a:lnTo>
                  <a:lnTo>
                    <a:pt x="21901" y="621"/>
                  </a:lnTo>
                  <a:lnTo>
                    <a:pt x="21901" y="923"/>
                  </a:lnTo>
                  <a:lnTo>
                    <a:pt x="21073" y="904"/>
                  </a:lnTo>
                  <a:lnTo>
                    <a:pt x="21054" y="4312"/>
                  </a:lnTo>
                  <a:lnTo>
                    <a:pt x="21054" y="4388"/>
                  </a:lnTo>
                  <a:lnTo>
                    <a:pt x="21054" y="5141"/>
                  </a:lnTo>
                  <a:lnTo>
                    <a:pt x="21054" y="5216"/>
                  </a:lnTo>
                  <a:lnTo>
                    <a:pt x="21054" y="6101"/>
                  </a:lnTo>
                  <a:lnTo>
                    <a:pt x="19566" y="6101"/>
                  </a:lnTo>
                  <a:lnTo>
                    <a:pt x="19585" y="2335"/>
                  </a:lnTo>
                  <a:lnTo>
                    <a:pt x="16591" y="4538"/>
                  </a:lnTo>
                  <a:lnTo>
                    <a:pt x="16572" y="10301"/>
                  </a:lnTo>
                  <a:lnTo>
                    <a:pt x="15781" y="10301"/>
                  </a:lnTo>
                  <a:lnTo>
                    <a:pt x="15781" y="5160"/>
                  </a:lnTo>
                  <a:lnTo>
                    <a:pt x="13484" y="4388"/>
                  </a:lnTo>
                  <a:lnTo>
                    <a:pt x="11751" y="5348"/>
                  </a:lnTo>
                  <a:lnTo>
                    <a:pt x="11751" y="7721"/>
                  </a:lnTo>
                  <a:lnTo>
                    <a:pt x="10979" y="7721"/>
                  </a:lnTo>
                  <a:lnTo>
                    <a:pt x="10979" y="1017"/>
                  </a:lnTo>
                  <a:lnTo>
                    <a:pt x="10829" y="942"/>
                  </a:lnTo>
                  <a:lnTo>
                    <a:pt x="10829" y="960"/>
                  </a:lnTo>
                  <a:lnTo>
                    <a:pt x="10829" y="1544"/>
                  </a:lnTo>
                  <a:lnTo>
                    <a:pt x="10829" y="1601"/>
                  </a:lnTo>
                  <a:lnTo>
                    <a:pt x="10829" y="2297"/>
                  </a:lnTo>
                  <a:lnTo>
                    <a:pt x="9661" y="2297"/>
                  </a:lnTo>
                  <a:lnTo>
                    <a:pt x="9680" y="697"/>
                  </a:lnTo>
                  <a:lnTo>
                    <a:pt x="8682" y="1130"/>
                  </a:lnTo>
                  <a:lnTo>
                    <a:pt x="8682" y="10301"/>
                  </a:lnTo>
                  <a:lnTo>
                    <a:pt x="7759" y="10301"/>
                  </a:lnTo>
                  <a:lnTo>
                    <a:pt x="7759" y="2994"/>
                  </a:lnTo>
                  <a:lnTo>
                    <a:pt x="7345" y="2994"/>
                  </a:lnTo>
                  <a:lnTo>
                    <a:pt x="7326" y="5574"/>
                  </a:lnTo>
                  <a:lnTo>
                    <a:pt x="6705" y="5574"/>
                  </a:lnTo>
                  <a:lnTo>
                    <a:pt x="6705" y="2618"/>
                  </a:lnTo>
                  <a:lnTo>
                    <a:pt x="6272" y="2618"/>
                  </a:lnTo>
                  <a:lnTo>
                    <a:pt x="6272" y="2994"/>
                  </a:lnTo>
                  <a:lnTo>
                    <a:pt x="4125" y="2994"/>
                  </a:lnTo>
                  <a:lnTo>
                    <a:pt x="4125" y="2354"/>
                  </a:lnTo>
                  <a:lnTo>
                    <a:pt x="3560" y="2354"/>
                  </a:lnTo>
                  <a:lnTo>
                    <a:pt x="3560" y="3559"/>
                  </a:lnTo>
                  <a:lnTo>
                    <a:pt x="2976" y="3559"/>
                  </a:lnTo>
                  <a:lnTo>
                    <a:pt x="2976" y="2354"/>
                  </a:lnTo>
                  <a:lnTo>
                    <a:pt x="2844" y="2354"/>
                  </a:lnTo>
                  <a:lnTo>
                    <a:pt x="2844" y="1996"/>
                  </a:lnTo>
                  <a:lnTo>
                    <a:pt x="2411" y="1996"/>
                  </a:lnTo>
                  <a:lnTo>
                    <a:pt x="2411" y="2354"/>
                  </a:lnTo>
                  <a:lnTo>
                    <a:pt x="2016" y="2354"/>
                  </a:lnTo>
                  <a:lnTo>
                    <a:pt x="2016" y="1996"/>
                  </a:lnTo>
                  <a:lnTo>
                    <a:pt x="1489" y="1996"/>
                  </a:lnTo>
                  <a:lnTo>
                    <a:pt x="1489" y="2354"/>
                  </a:lnTo>
                  <a:lnTo>
                    <a:pt x="1168" y="2354"/>
                  </a:lnTo>
                  <a:lnTo>
                    <a:pt x="1168" y="5574"/>
                  </a:lnTo>
                  <a:lnTo>
                    <a:pt x="453" y="5574"/>
                  </a:lnTo>
                  <a:lnTo>
                    <a:pt x="453" y="2994"/>
                  </a:lnTo>
                  <a:lnTo>
                    <a:pt x="1" y="2994"/>
                  </a:lnTo>
                  <a:lnTo>
                    <a:pt x="1" y="10301"/>
                  </a:lnTo>
                  <a:lnTo>
                    <a:pt x="1" y="14274"/>
                  </a:lnTo>
                  <a:lnTo>
                    <a:pt x="1" y="15761"/>
                  </a:lnTo>
                  <a:lnTo>
                    <a:pt x="76774" y="15630"/>
                  </a:lnTo>
                  <a:lnTo>
                    <a:pt x="76774" y="14274"/>
                  </a:lnTo>
                  <a:lnTo>
                    <a:pt x="76774" y="10301"/>
                  </a:lnTo>
                  <a:lnTo>
                    <a:pt x="76774" y="716"/>
                  </a:lnTo>
                  <a:lnTo>
                    <a:pt x="75946" y="358"/>
                  </a:lnTo>
                  <a:lnTo>
                    <a:pt x="75946" y="1243"/>
                  </a:lnTo>
                  <a:lnTo>
                    <a:pt x="75757" y="1243"/>
                  </a:lnTo>
                  <a:lnTo>
                    <a:pt x="75757" y="829"/>
                  </a:lnTo>
                  <a:lnTo>
                    <a:pt x="75757" y="810"/>
                  </a:lnTo>
                  <a:lnTo>
                    <a:pt x="75720" y="810"/>
                  </a:lnTo>
                  <a:lnTo>
                    <a:pt x="75720" y="829"/>
                  </a:lnTo>
                  <a:lnTo>
                    <a:pt x="75720" y="1243"/>
                  </a:lnTo>
                  <a:lnTo>
                    <a:pt x="75644" y="1243"/>
                  </a:lnTo>
                  <a:lnTo>
                    <a:pt x="75644" y="527"/>
                  </a:lnTo>
                  <a:lnTo>
                    <a:pt x="75644" y="508"/>
                  </a:lnTo>
                  <a:lnTo>
                    <a:pt x="75607" y="508"/>
                  </a:lnTo>
                  <a:lnTo>
                    <a:pt x="75607" y="527"/>
                  </a:lnTo>
                  <a:lnTo>
                    <a:pt x="75607" y="1243"/>
                  </a:lnTo>
                  <a:lnTo>
                    <a:pt x="74477" y="1243"/>
                  </a:lnTo>
                  <a:lnTo>
                    <a:pt x="74477" y="7306"/>
                  </a:lnTo>
                  <a:lnTo>
                    <a:pt x="73761" y="7306"/>
                  </a:lnTo>
                  <a:lnTo>
                    <a:pt x="73742" y="2636"/>
                  </a:lnTo>
                  <a:lnTo>
                    <a:pt x="72839" y="2636"/>
                  </a:lnTo>
                  <a:lnTo>
                    <a:pt x="72839" y="1149"/>
                  </a:lnTo>
                  <a:lnTo>
                    <a:pt x="72161" y="1149"/>
                  </a:lnTo>
                  <a:lnTo>
                    <a:pt x="72161" y="866"/>
                  </a:lnTo>
                  <a:lnTo>
                    <a:pt x="72537" y="866"/>
                  </a:lnTo>
                  <a:lnTo>
                    <a:pt x="72744" y="283"/>
                  </a:lnTo>
                  <a:lnTo>
                    <a:pt x="71803" y="264"/>
                  </a:lnTo>
                  <a:lnTo>
                    <a:pt x="71596" y="866"/>
                  </a:lnTo>
                  <a:lnTo>
                    <a:pt x="72104" y="866"/>
                  </a:lnTo>
                  <a:lnTo>
                    <a:pt x="72104" y="1149"/>
                  </a:lnTo>
                  <a:lnTo>
                    <a:pt x="69920" y="1149"/>
                  </a:lnTo>
                  <a:lnTo>
                    <a:pt x="69920" y="2636"/>
                  </a:lnTo>
                  <a:lnTo>
                    <a:pt x="69317" y="2636"/>
                  </a:lnTo>
                  <a:lnTo>
                    <a:pt x="69336" y="10301"/>
                  </a:lnTo>
                  <a:lnTo>
                    <a:pt x="68884" y="10301"/>
                  </a:lnTo>
                  <a:lnTo>
                    <a:pt x="68846" y="4124"/>
                  </a:lnTo>
                  <a:lnTo>
                    <a:pt x="65871" y="1921"/>
                  </a:lnTo>
                  <a:lnTo>
                    <a:pt x="65871" y="5687"/>
                  </a:lnTo>
                  <a:lnTo>
                    <a:pt x="64402" y="5706"/>
                  </a:lnTo>
                  <a:lnTo>
                    <a:pt x="64384" y="4802"/>
                  </a:lnTo>
                  <a:lnTo>
                    <a:pt x="64384" y="4727"/>
                  </a:lnTo>
                  <a:lnTo>
                    <a:pt x="64384" y="3992"/>
                  </a:lnTo>
                  <a:lnTo>
                    <a:pt x="64384" y="3898"/>
                  </a:lnTo>
                  <a:lnTo>
                    <a:pt x="64384" y="2297"/>
                  </a:lnTo>
                  <a:lnTo>
                    <a:pt x="64045" y="2297"/>
                  </a:lnTo>
                  <a:lnTo>
                    <a:pt x="64045" y="508"/>
                  </a:lnTo>
                  <a:lnTo>
                    <a:pt x="63555" y="508"/>
                  </a:lnTo>
                  <a:lnTo>
                    <a:pt x="63555" y="226"/>
                  </a:lnTo>
                  <a:lnTo>
                    <a:pt x="63536" y="207"/>
                  </a:lnTo>
                  <a:lnTo>
                    <a:pt x="63536" y="226"/>
                  </a:lnTo>
                  <a:lnTo>
                    <a:pt x="63536" y="508"/>
                  </a:lnTo>
                  <a:lnTo>
                    <a:pt x="63480" y="508"/>
                  </a:lnTo>
                  <a:lnTo>
                    <a:pt x="63480" y="0"/>
                  </a:lnTo>
                  <a:lnTo>
                    <a:pt x="63442" y="0"/>
                  </a:lnTo>
                  <a:lnTo>
                    <a:pt x="63442" y="508"/>
                  </a:lnTo>
                  <a:lnTo>
                    <a:pt x="63254" y="508"/>
                  </a:lnTo>
                  <a:lnTo>
                    <a:pt x="63272" y="4727"/>
                  </a:lnTo>
                  <a:lnTo>
                    <a:pt x="63009" y="4727"/>
                  </a:lnTo>
                  <a:lnTo>
                    <a:pt x="63009" y="3747"/>
                  </a:lnTo>
                  <a:lnTo>
                    <a:pt x="62934" y="3747"/>
                  </a:lnTo>
                  <a:lnTo>
                    <a:pt x="62934" y="3220"/>
                  </a:lnTo>
                  <a:lnTo>
                    <a:pt x="62915" y="3201"/>
                  </a:lnTo>
                  <a:lnTo>
                    <a:pt x="62896" y="3220"/>
                  </a:lnTo>
                  <a:lnTo>
                    <a:pt x="62896" y="3747"/>
                  </a:lnTo>
                  <a:lnTo>
                    <a:pt x="62839" y="3747"/>
                  </a:lnTo>
                  <a:lnTo>
                    <a:pt x="62839" y="3427"/>
                  </a:lnTo>
                  <a:lnTo>
                    <a:pt x="62839" y="3408"/>
                  </a:lnTo>
                  <a:lnTo>
                    <a:pt x="62821" y="3427"/>
                  </a:lnTo>
                  <a:lnTo>
                    <a:pt x="62821" y="3747"/>
                  </a:lnTo>
                  <a:lnTo>
                    <a:pt x="60636" y="3766"/>
                  </a:lnTo>
                  <a:lnTo>
                    <a:pt x="60636" y="5423"/>
                  </a:lnTo>
                  <a:lnTo>
                    <a:pt x="59600" y="5423"/>
                  </a:lnTo>
                  <a:lnTo>
                    <a:pt x="596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1748332" y="412500"/>
            <a:ext cx="5647337" cy="4190589"/>
            <a:chOff x="2655400" y="2736025"/>
            <a:chExt cx="1715525" cy="1273000"/>
          </a:xfrm>
        </p:grpSpPr>
        <p:sp>
          <p:nvSpPr>
            <p:cNvPr id="15" name="Google Shape;15;p2"/>
            <p:cNvSpPr/>
            <p:nvPr/>
          </p:nvSpPr>
          <p:spPr>
            <a:xfrm>
              <a:off x="2728850" y="3614950"/>
              <a:ext cx="177025" cy="394075"/>
            </a:xfrm>
            <a:custGeom>
              <a:avLst/>
              <a:gdLst/>
              <a:ahLst/>
              <a:cxnLst/>
              <a:rect l="l" t="t" r="r" b="b"/>
              <a:pathLst>
                <a:path w="7081" h="15763" extrusionOk="0">
                  <a:moveTo>
                    <a:pt x="1" y="1"/>
                  </a:moveTo>
                  <a:lnTo>
                    <a:pt x="1" y="15762"/>
                  </a:lnTo>
                  <a:lnTo>
                    <a:pt x="7081" y="15762"/>
                  </a:lnTo>
                  <a:lnTo>
                    <a:pt x="7081" y="1"/>
                  </a:lnTo>
                  <a:close/>
                </a:path>
              </a:pathLst>
            </a:custGeom>
            <a:solidFill>
              <a:srgbClr val="58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28850" y="3614950"/>
              <a:ext cx="177025" cy="394075"/>
            </a:xfrm>
            <a:custGeom>
              <a:avLst/>
              <a:gdLst/>
              <a:ahLst/>
              <a:cxnLst/>
              <a:rect l="l" t="t" r="r" b="b"/>
              <a:pathLst>
                <a:path w="7081" h="15763" fill="none" extrusionOk="0">
                  <a:moveTo>
                    <a:pt x="7081" y="15762"/>
                  </a:moveTo>
                  <a:lnTo>
                    <a:pt x="1" y="15762"/>
                  </a:lnTo>
                  <a:lnTo>
                    <a:pt x="1" y="1"/>
                  </a:lnTo>
                  <a:lnTo>
                    <a:pt x="7081" y="1"/>
                  </a:lnTo>
                  <a:lnTo>
                    <a:pt x="7081" y="157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34100" y="3614950"/>
              <a:ext cx="176575" cy="394075"/>
            </a:xfrm>
            <a:custGeom>
              <a:avLst/>
              <a:gdLst/>
              <a:ahLst/>
              <a:cxnLst/>
              <a:rect l="l" t="t" r="r" b="b"/>
              <a:pathLst>
                <a:path w="7063" h="15763" extrusionOk="0">
                  <a:moveTo>
                    <a:pt x="1" y="1"/>
                  </a:moveTo>
                  <a:lnTo>
                    <a:pt x="1" y="15762"/>
                  </a:lnTo>
                  <a:lnTo>
                    <a:pt x="7062" y="15762"/>
                  </a:lnTo>
                  <a:lnTo>
                    <a:pt x="7062" y="1"/>
                  </a:lnTo>
                  <a:close/>
                </a:path>
              </a:pathLst>
            </a:custGeom>
            <a:solidFill>
              <a:srgbClr val="58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134100" y="3614950"/>
              <a:ext cx="176575" cy="394075"/>
            </a:xfrm>
            <a:custGeom>
              <a:avLst/>
              <a:gdLst/>
              <a:ahLst/>
              <a:cxnLst/>
              <a:rect l="l" t="t" r="r" b="b"/>
              <a:pathLst>
                <a:path w="7063" h="15763" fill="none" extrusionOk="0">
                  <a:moveTo>
                    <a:pt x="7062" y="15762"/>
                  </a:moveTo>
                  <a:lnTo>
                    <a:pt x="1" y="15762"/>
                  </a:lnTo>
                  <a:lnTo>
                    <a:pt x="1" y="1"/>
                  </a:lnTo>
                  <a:lnTo>
                    <a:pt x="7062" y="1"/>
                  </a:lnTo>
                  <a:lnTo>
                    <a:pt x="7062" y="157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655400" y="2736025"/>
              <a:ext cx="1715525" cy="911925"/>
            </a:xfrm>
            <a:custGeom>
              <a:avLst/>
              <a:gdLst/>
              <a:ahLst/>
              <a:cxnLst/>
              <a:rect l="l" t="t" r="r" b="b"/>
              <a:pathLst>
                <a:path w="68621" h="36477" extrusionOk="0">
                  <a:moveTo>
                    <a:pt x="1" y="1"/>
                  </a:moveTo>
                  <a:lnTo>
                    <a:pt x="1" y="36476"/>
                  </a:lnTo>
                  <a:lnTo>
                    <a:pt x="68620" y="36476"/>
                  </a:lnTo>
                  <a:lnTo>
                    <a:pt x="686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655400" y="2736025"/>
              <a:ext cx="1715525" cy="911925"/>
            </a:xfrm>
            <a:custGeom>
              <a:avLst/>
              <a:gdLst/>
              <a:ahLst/>
              <a:cxnLst/>
              <a:rect l="l" t="t" r="r" b="b"/>
              <a:pathLst>
                <a:path w="68621" h="36477" fill="none" extrusionOk="0">
                  <a:moveTo>
                    <a:pt x="68620" y="36476"/>
                  </a:moveTo>
                  <a:lnTo>
                    <a:pt x="1" y="36476"/>
                  </a:lnTo>
                  <a:lnTo>
                    <a:pt x="1" y="1"/>
                  </a:lnTo>
                  <a:lnTo>
                    <a:pt x="68620" y="1"/>
                  </a:lnTo>
                  <a:lnTo>
                    <a:pt x="68620" y="36476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712652" y="2798998"/>
              <a:ext cx="1601056" cy="768407"/>
            </a:xfrm>
            <a:custGeom>
              <a:avLst/>
              <a:gdLst/>
              <a:ahLst/>
              <a:cxnLst/>
              <a:rect l="l" t="t" r="r" b="b"/>
              <a:pathLst>
                <a:path w="66173" h="32653" extrusionOk="0">
                  <a:moveTo>
                    <a:pt x="1" y="0"/>
                  </a:moveTo>
                  <a:lnTo>
                    <a:pt x="1" y="32653"/>
                  </a:lnTo>
                  <a:lnTo>
                    <a:pt x="66172" y="32653"/>
                  </a:lnTo>
                  <a:lnTo>
                    <a:pt x="661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dist="95250" dir="5400000" algn="bl" rotWithShape="0">
                <a:schemeClr val="accent4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307600" y="2579854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7207374" y="3943420"/>
            <a:ext cx="1942806" cy="215720"/>
            <a:chOff x="6" y="2625544"/>
            <a:chExt cx="1606421" cy="215720"/>
          </a:xfrm>
        </p:grpSpPr>
        <p:grpSp>
          <p:nvGrpSpPr>
            <p:cNvPr id="24" name="Google Shape;24;p2"/>
            <p:cNvGrpSpPr/>
            <p:nvPr/>
          </p:nvGrpSpPr>
          <p:grpSpPr>
            <a:xfrm>
              <a:off x="6" y="2625544"/>
              <a:ext cx="822528" cy="215720"/>
              <a:chOff x="4876481" y="2672267"/>
              <a:chExt cx="1873214" cy="491277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4928419" y="2726857"/>
                <a:ext cx="1793995" cy="436687"/>
              </a:xfrm>
              <a:custGeom>
                <a:avLst/>
                <a:gdLst/>
                <a:ahLst/>
                <a:cxnLst/>
                <a:rect l="l" t="t" r="r" b="b"/>
                <a:pathLst>
                  <a:path w="67666" h="16471" extrusionOk="0">
                    <a:moveTo>
                      <a:pt x="67665" y="0"/>
                    </a:moveTo>
                    <a:lnTo>
                      <a:pt x="67464" y="50"/>
                    </a:lnTo>
                    <a:lnTo>
                      <a:pt x="67213" y="100"/>
                    </a:lnTo>
                    <a:lnTo>
                      <a:pt x="66887" y="201"/>
                    </a:lnTo>
                    <a:lnTo>
                      <a:pt x="66485" y="326"/>
                    </a:lnTo>
                    <a:lnTo>
                      <a:pt x="66033" y="502"/>
                    </a:lnTo>
                    <a:lnTo>
                      <a:pt x="65531" y="753"/>
                    </a:lnTo>
                    <a:lnTo>
                      <a:pt x="65004" y="1029"/>
                    </a:lnTo>
                    <a:lnTo>
                      <a:pt x="64451" y="1381"/>
                    </a:lnTo>
                    <a:lnTo>
                      <a:pt x="63874" y="1808"/>
                    </a:lnTo>
                    <a:lnTo>
                      <a:pt x="63598" y="2059"/>
                    </a:lnTo>
                    <a:lnTo>
                      <a:pt x="63322" y="2310"/>
                    </a:lnTo>
                    <a:lnTo>
                      <a:pt x="63020" y="2586"/>
                    </a:lnTo>
                    <a:lnTo>
                      <a:pt x="62744" y="2887"/>
                    </a:lnTo>
                    <a:lnTo>
                      <a:pt x="62468" y="3214"/>
                    </a:lnTo>
                    <a:lnTo>
                      <a:pt x="62217" y="3565"/>
                    </a:lnTo>
                    <a:lnTo>
                      <a:pt x="61941" y="3942"/>
                    </a:lnTo>
                    <a:lnTo>
                      <a:pt x="61690" y="4344"/>
                    </a:lnTo>
                    <a:lnTo>
                      <a:pt x="61464" y="4745"/>
                    </a:lnTo>
                    <a:lnTo>
                      <a:pt x="61213" y="5197"/>
                    </a:lnTo>
                    <a:lnTo>
                      <a:pt x="61012" y="5674"/>
                    </a:lnTo>
                    <a:lnTo>
                      <a:pt x="60811" y="6176"/>
                    </a:lnTo>
                    <a:lnTo>
                      <a:pt x="60585" y="6679"/>
                    </a:lnTo>
                    <a:lnTo>
                      <a:pt x="60334" y="7181"/>
                    </a:lnTo>
                    <a:lnTo>
                      <a:pt x="60033" y="7633"/>
                    </a:lnTo>
                    <a:lnTo>
                      <a:pt x="59681" y="8085"/>
                    </a:lnTo>
                    <a:lnTo>
                      <a:pt x="59304" y="8511"/>
                    </a:lnTo>
                    <a:lnTo>
                      <a:pt x="58903" y="8913"/>
                    </a:lnTo>
                    <a:lnTo>
                      <a:pt x="58451" y="9315"/>
                    </a:lnTo>
                    <a:lnTo>
                      <a:pt x="57974" y="9666"/>
                    </a:lnTo>
                    <a:lnTo>
                      <a:pt x="57472" y="10018"/>
                    </a:lnTo>
                    <a:lnTo>
                      <a:pt x="56919" y="10344"/>
                    </a:lnTo>
                    <a:lnTo>
                      <a:pt x="56367" y="10621"/>
                    </a:lnTo>
                    <a:lnTo>
                      <a:pt x="55789" y="10897"/>
                    </a:lnTo>
                    <a:lnTo>
                      <a:pt x="55187" y="11148"/>
                    </a:lnTo>
                    <a:lnTo>
                      <a:pt x="54559" y="11374"/>
                    </a:lnTo>
                    <a:lnTo>
                      <a:pt x="53906" y="11575"/>
                    </a:lnTo>
                    <a:lnTo>
                      <a:pt x="53253" y="11750"/>
                    </a:lnTo>
                    <a:lnTo>
                      <a:pt x="52601" y="11901"/>
                    </a:lnTo>
                    <a:lnTo>
                      <a:pt x="51923" y="12027"/>
                    </a:lnTo>
                    <a:lnTo>
                      <a:pt x="51245" y="12102"/>
                    </a:lnTo>
                    <a:lnTo>
                      <a:pt x="50542" y="12177"/>
                    </a:lnTo>
                    <a:lnTo>
                      <a:pt x="49864" y="12227"/>
                    </a:lnTo>
                    <a:lnTo>
                      <a:pt x="49161" y="12227"/>
                    </a:lnTo>
                    <a:lnTo>
                      <a:pt x="48483" y="12202"/>
                    </a:lnTo>
                    <a:lnTo>
                      <a:pt x="47780" y="12152"/>
                    </a:lnTo>
                    <a:lnTo>
                      <a:pt x="47102" y="12077"/>
                    </a:lnTo>
                    <a:lnTo>
                      <a:pt x="46424" y="11976"/>
                    </a:lnTo>
                    <a:lnTo>
                      <a:pt x="45746" y="11826"/>
                    </a:lnTo>
                    <a:lnTo>
                      <a:pt x="45093" y="11650"/>
                    </a:lnTo>
                    <a:lnTo>
                      <a:pt x="44466" y="11449"/>
                    </a:lnTo>
                    <a:lnTo>
                      <a:pt x="43838" y="11223"/>
                    </a:lnTo>
                    <a:lnTo>
                      <a:pt x="43210" y="10947"/>
                    </a:lnTo>
                    <a:lnTo>
                      <a:pt x="42633" y="10646"/>
                    </a:lnTo>
                    <a:lnTo>
                      <a:pt x="42055" y="10319"/>
                    </a:lnTo>
                    <a:lnTo>
                      <a:pt x="41478" y="10043"/>
                    </a:lnTo>
                    <a:lnTo>
                      <a:pt x="40875" y="9792"/>
                    </a:lnTo>
                    <a:lnTo>
                      <a:pt x="40298" y="9541"/>
                    </a:lnTo>
                    <a:lnTo>
                      <a:pt x="39695" y="9315"/>
                    </a:lnTo>
                    <a:lnTo>
                      <a:pt x="39118" y="9139"/>
                    </a:lnTo>
                    <a:lnTo>
                      <a:pt x="38515" y="8963"/>
                    </a:lnTo>
                    <a:lnTo>
                      <a:pt x="37913" y="8813"/>
                    </a:lnTo>
                    <a:lnTo>
                      <a:pt x="37310" y="8687"/>
                    </a:lnTo>
                    <a:lnTo>
                      <a:pt x="36708" y="8587"/>
                    </a:lnTo>
                    <a:lnTo>
                      <a:pt x="36105" y="8511"/>
                    </a:lnTo>
                    <a:lnTo>
                      <a:pt x="35477" y="8461"/>
                    </a:lnTo>
                    <a:lnTo>
                      <a:pt x="34875" y="8436"/>
                    </a:lnTo>
                    <a:lnTo>
                      <a:pt x="34247" y="8411"/>
                    </a:lnTo>
                    <a:lnTo>
                      <a:pt x="33619" y="8411"/>
                    </a:lnTo>
                    <a:lnTo>
                      <a:pt x="32992" y="8461"/>
                    </a:lnTo>
                    <a:lnTo>
                      <a:pt x="32339" y="8511"/>
                    </a:lnTo>
                    <a:lnTo>
                      <a:pt x="31711" y="8562"/>
                    </a:lnTo>
                    <a:lnTo>
                      <a:pt x="31058" y="8662"/>
                    </a:lnTo>
                    <a:lnTo>
                      <a:pt x="30406" y="8788"/>
                    </a:lnTo>
                    <a:lnTo>
                      <a:pt x="29753" y="8913"/>
                    </a:lnTo>
                    <a:lnTo>
                      <a:pt x="29075" y="9064"/>
                    </a:lnTo>
                    <a:lnTo>
                      <a:pt x="28397" y="9240"/>
                    </a:lnTo>
                    <a:lnTo>
                      <a:pt x="27719" y="9440"/>
                    </a:lnTo>
                    <a:lnTo>
                      <a:pt x="27041" y="9641"/>
                    </a:lnTo>
                    <a:lnTo>
                      <a:pt x="26338" y="9867"/>
                    </a:lnTo>
                    <a:lnTo>
                      <a:pt x="25660" y="10118"/>
                    </a:lnTo>
                    <a:lnTo>
                      <a:pt x="24957" y="10395"/>
                    </a:lnTo>
                    <a:lnTo>
                      <a:pt x="23501" y="10997"/>
                    </a:lnTo>
                    <a:lnTo>
                      <a:pt x="22045" y="11675"/>
                    </a:lnTo>
                    <a:lnTo>
                      <a:pt x="21342" y="12001"/>
                    </a:lnTo>
                    <a:lnTo>
                      <a:pt x="20639" y="12278"/>
                    </a:lnTo>
                    <a:lnTo>
                      <a:pt x="20011" y="12529"/>
                    </a:lnTo>
                    <a:lnTo>
                      <a:pt x="19408" y="12704"/>
                    </a:lnTo>
                    <a:lnTo>
                      <a:pt x="18831" y="12880"/>
                    </a:lnTo>
                    <a:lnTo>
                      <a:pt x="18279" y="12981"/>
                    </a:lnTo>
                    <a:lnTo>
                      <a:pt x="17751" y="13081"/>
                    </a:lnTo>
                    <a:lnTo>
                      <a:pt x="17274" y="13131"/>
                    </a:lnTo>
                    <a:lnTo>
                      <a:pt x="16797" y="13156"/>
                    </a:lnTo>
                    <a:lnTo>
                      <a:pt x="16370" y="13156"/>
                    </a:lnTo>
                    <a:lnTo>
                      <a:pt x="15944" y="13131"/>
                    </a:lnTo>
                    <a:lnTo>
                      <a:pt x="15542" y="13106"/>
                    </a:lnTo>
                    <a:lnTo>
                      <a:pt x="15165" y="13031"/>
                    </a:lnTo>
                    <a:lnTo>
                      <a:pt x="14789" y="12956"/>
                    </a:lnTo>
                    <a:lnTo>
                      <a:pt x="14086" y="12755"/>
                    </a:lnTo>
                    <a:lnTo>
                      <a:pt x="13408" y="12529"/>
                    </a:lnTo>
                    <a:lnTo>
                      <a:pt x="12755" y="12278"/>
                    </a:lnTo>
                    <a:lnTo>
                      <a:pt x="12102" y="12052"/>
                    </a:lnTo>
                    <a:lnTo>
                      <a:pt x="11449" y="11826"/>
                    </a:lnTo>
                    <a:lnTo>
                      <a:pt x="11098" y="11750"/>
                    </a:lnTo>
                    <a:lnTo>
                      <a:pt x="10746" y="11675"/>
                    </a:lnTo>
                    <a:lnTo>
                      <a:pt x="10395" y="11600"/>
                    </a:lnTo>
                    <a:lnTo>
                      <a:pt x="10018" y="11575"/>
                    </a:lnTo>
                    <a:lnTo>
                      <a:pt x="9616" y="11549"/>
                    </a:lnTo>
                    <a:lnTo>
                      <a:pt x="9215" y="11575"/>
                    </a:lnTo>
                    <a:lnTo>
                      <a:pt x="8788" y="11600"/>
                    </a:lnTo>
                    <a:lnTo>
                      <a:pt x="8336" y="11675"/>
                    </a:lnTo>
                    <a:lnTo>
                      <a:pt x="7784" y="11775"/>
                    </a:lnTo>
                    <a:lnTo>
                      <a:pt x="7281" y="11901"/>
                    </a:lnTo>
                    <a:lnTo>
                      <a:pt x="6779" y="12027"/>
                    </a:lnTo>
                    <a:lnTo>
                      <a:pt x="6302" y="12177"/>
                    </a:lnTo>
                    <a:lnTo>
                      <a:pt x="5825" y="12328"/>
                    </a:lnTo>
                    <a:lnTo>
                      <a:pt x="5398" y="12478"/>
                    </a:lnTo>
                    <a:lnTo>
                      <a:pt x="4570" y="12855"/>
                    </a:lnTo>
                    <a:lnTo>
                      <a:pt x="3817" y="13232"/>
                    </a:lnTo>
                    <a:lnTo>
                      <a:pt x="3139" y="13633"/>
                    </a:lnTo>
                    <a:lnTo>
                      <a:pt x="2511" y="14035"/>
                    </a:lnTo>
                    <a:lnTo>
                      <a:pt x="1984" y="14462"/>
                    </a:lnTo>
                    <a:lnTo>
                      <a:pt x="1507" y="14839"/>
                    </a:lnTo>
                    <a:lnTo>
                      <a:pt x="1105" y="15215"/>
                    </a:lnTo>
                    <a:lnTo>
                      <a:pt x="753" y="15567"/>
                    </a:lnTo>
                    <a:lnTo>
                      <a:pt x="477" y="15868"/>
                    </a:lnTo>
                    <a:lnTo>
                      <a:pt x="126" y="16295"/>
                    </a:lnTo>
                    <a:lnTo>
                      <a:pt x="0" y="16471"/>
                    </a:lnTo>
                    <a:lnTo>
                      <a:pt x="67665" y="16471"/>
                    </a:lnTo>
                    <a:lnTo>
                      <a:pt x="67665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931070" y="3045033"/>
                <a:ext cx="109205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119" extrusionOk="0">
                    <a:moveTo>
                      <a:pt x="2059" y="0"/>
                    </a:moveTo>
                    <a:lnTo>
                      <a:pt x="1833" y="26"/>
                    </a:lnTo>
                    <a:lnTo>
                      <a:pt x="1633" y="51"/>
                    </a:lnTo>
                    <a:lnTo>
                      <a:pt x="1432" y="101"/>
                    </a:lnTo>
                    <a:lnTo>
                      <a:pt x="1256" y="176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54" y="477"/>
                    </a:lnTo>
                    <a:lnTo>
                      <a:pt x="603" y="603"/>
                    </a:lnTo>
                    <a:lnTo>
                      <a:pt x="478" y="754"/>
                    </a:lnTo>
                    <a:lnTo>
                      <a:pt x="352" y="904"/>
                    </a:lnTo>
                    <a:lnTo>
                      <a:pt x="252" y="1080"/>
                    </a:lnTo>
                    <a:lnTo>
                      <a:pt x="151" y="1256"/>
                    </a:lnTo>
                    <a:lnTo>
                      <a:pt x="101" y="1457"/>
                    </a:lnTo>
                    <a:lnTo>
                      <a:pt x="51" y="1658"/>
                    </a:lnTo>
                    <a:lnTo>
                      <a:pt x="1" y="1858"/>
                    </a:lnTo>
                    <a:lnTo>
                      <a:pt x="1" y="2059"/>
                    </a:lnTo>
                    <a:lnTo>
                      <a:pt x="1" y="2285"/>
                    </a:lnTo>
                    <a:lnTo>
                      <a:pt x="51" y="2486"/>
                    </a:lnTo>
                    <a:lnTo>
                      <a:pt x="101" y="2687"/>
                    </a:lnTo>
                    <a:lnTo>
                      <a:pt x="151" y="2863"/>
                    </a:lnTo>
                    <a:lnTo>
                      <a:pt x="252" y="3038"/>
                    </a:lnTo>
                    <a:lnTo>
                      <a:pt x="352" y="3214"/>
                    </a:lnTo>
                    <a:lnTo>
                      <a:pt x="478" y="3365"/>
                    </a:lnTo>
                    <a:lnTo>
                      <a:pt x="603" y="3515"/>
                    </a:lnTo>
                    <a:lnTo>
                      <a:pt x="754" y="3666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6" y="3967"/>
                    </a:lnTo>
                    <a:lnTo>
                      <a:pt x="1432" y="4043"/>
                    </a:lnTo>
                    <a:lnTo>
                      <a:pt x="1633" y="4093"/>
                    </a:lnTo>
                    <a:lnTo>
                      <a:pt x="1833" y="4118"/>
                    </a:lnTo>
                    <a:lnTo>
                      <a:pt x="2260" y="4118"/>
                    </a:lnTo>
                    <a:lnTo>
                      <a:pt x="2461" y="4093"/>
                    </a:lnTo>
                    <a:lnTo>
                      <a:pt x="2662" y="4043"/>
                    </a:lnTo>
                    <a:lnTo>
                      <a:pt x="2863" y="3967"/>
                    </a:lnTo>
                    <a:lnTo>
                      <a:pt x="3039" y="3867"/>
                    </a:lnTo>
                    <a:lnTo>
                      <a:pt x="3214" y="3767"/>
                    </a:lnTo>
                    <a:lnTo>
                      <a:pt x="3365" y="3666"/>
                    </a:lnTo>
                    <a:lnTo>
                      <a:pt x="3516" y="3515"/>
                    </a:lnTo>
                    <a:lnTo>
                      <a:pt x="3641" y="3365"/>
                    </a:lnTo>
                    <a:lnTo>
                      <a:pt x="3767" y="3214"/>
                    </a:lnTo>
                    <a:lnTo>
                      <a:pt x="3867" y="3038"/>
                    </a:lnTo>
                    <a:lnTo>
                      <a:pt x="3943" y="2863"/>
                    </a:lnTo>
                    <a:lnTo>
                      <a:pt x="4018" y="2687"/>
                    </a:lnTo>
                    <a:lnTo>
                      <a:pt x="4068" y="2486"/>
                    </a:lnTo>
                    <a:lnTo>
                      <a:pt x="4093" y="2285"/>
                    </a:lnTo>
                    <a:lnTo>
                      <a:pt x="4118" y="2059"/>
                    </a:lnTo>
                    <a:lnTo>
                      <a:pt x="4093" y="1858"/>
                    </a:lnTo>
                    <a:lnTo>
                      <a:pt x="4068" y="1658"/>
                    </a:lnTo>
                    <a:lnTo>
                      <a:pt x="4018" y="1457"/>
                    </a:lnTo>
                    <a:lnTo>
                      <a:pt x="3943" y="1256"/>
                    </a:lnTo>
                    <a:lnTo>
                      <a:pt x="3867" y="1080"/>
                    </a:lnTo>
                    <a:lnTo>
                      <a:pt x="3767" y="904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7"/>
                    </a:lnTo>
                    <a:lnTo>
                      <a:pt x="3214" y="352"/>
                    </a:lnTo>
                    <a:lnTo>
                      <a:pt x="3039" y="252"/>
                    </a:lnTo>
                    <a:lnTo>
                      <a:pt x="2863" y="176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26"/>
                    </a:lnTo>
                    <a:lnTo>
                      <a:pt x="2059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713242" y="2917879"/>
                <a:ext cx="109178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8" h="4119" extrusionOk="0">
                    <a:moveTo>
                      <a:pt x="1833" y="1"/>
                    </a:moveTo>
                    <a:lnTo>
                      <a:pt x="1632" y="51"/>
                    </a:lnTo>
                    <a:lnTo>
                      <a:pt x="1431" y="101"/>
                    </a:lnTo>
                    <a:lnTo>
                      <a:pt x="1255" y="152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53" y="478"/>
                    </a:lnTo>
                    <a:lnTo>
                      <a:pt x="603" y="603"/>
                    </a:lnTo>
                    <a:lnTo>
                      <a:pt x="452" y="754"/>
                    </a:lnTo>
                    <a:lnTo>
                      <a:pt x="352" y="905"/>
                    </a:lnTo>
                    <a:lnTo>
                      <a:pt x="251" y="1081"/>
                    </a:lnTo>
                    <a:lnTo>
                      <a:pt x="151" y="1256"/>
                    </a:lnTo>
                    <a:lnTo>
                      <a:pt x="75" y="1457"/>
                    </a:lnTo>
                    <a:lnTo>
                      <a:pt x="25" y="1633"/>
                    </a:lnTo>
                    <a:lnTo>
                      <a:pt x="0" y="1859"/>
                    </a:lnTo>
                    <a:lnTo>
                      <a:pt x="0" y="2060"/>
                    </a:lnTo>
                    <a:lnTo>
                      <a:pt x="0" y="2261"/>
                    </a:lnTo>
                    <a:lnTo>
                      <a:pt x="25" y="2487"/>
                    </a:lnTo>
                    <a:lnTo>
                      <a:pt x="75" y="2662"/>
                    </a:lnTo>
                    <a:lnTo>
                      <a:pt x="151" y="2863"/>
                    </a:lnTo>
                    <a:lnTo>
                      <a:pt x="251" y="3039"/>
                    </a:lnTo>
                    <a:lnTo>
                      <a:pt x="352" y="3215"/>
                    </a:lnTo>
                    <a:lnTo>
                      <a:pt x="452" y="3365"/>
                    </a:lnTo>
                    <a:lnTo>
                      <a:pt x="603" y="3516"/>
                    </a:lnTo>
                    <a:lnTo>
                      <a:pt x="753" y="3641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5" y="3968"/>
                    </a:lnTo>
                    <a:lnTo>
                      <a:pt x="1431" y="4018"/>
                    </a:lnTo>
                    <a:lnTo>
                      <a:pt x="1632" y="4068"/>
                    </a:lnTo>
                    <a:lnTo>
                      <a:pt x="1833" y="4119"/>
                    </a:lnTo>
                    <a:lnTo>
                      <a:pt x="2260" y="4119"/>
                    </a:lnTo>
                    <a:lnTo>
                      <a:pt x="2461" y="4068"/>
                    </a:lnTo>
                    <a:lnTo>
                      <a:pt x="2661" y="4018"/>
                    </a:lnTo>
                    <a:lnTo>
                      <a:pt x="2862" y="3968"/>
                    </a:lnTo>
                    <a:lnTo>
                      <a:pt x="3038" y="3867"/>
                    </a:lnTo>
                    <a:lnTo>
                      <a:pt x="3214" y="3767"/>
                    </a:lnTo>
                    <a:lnTo>
                      <a:pt x="3365" y="3641"/>
                    </a:lnTo>
                    <a:lnTo>
                      <a:pt x="3515" y="3516"/>
                    </a:lnTo>
                    <a:lnTo>
                      <a:pt x="3641" y="3365"/>
                    </a:lnTo>
                    <a:lnTo>
                      <a:pt x="3766" y="3215"/>
                    </a:lnTo>
                    <a:lnTo>
                      <a:pt x="3867" y="3039"/>
                    </a:lnTo>
                    <a:lnTo>
                      <a:pt x="3942" y="2863"/>
                    </a:lnTo>
                    <a:lnTo>
                      <a:pt x="4017" y="2662"/>
                    </a:lnTo>
                    <a:lnTo>
                      <a:pt x="4068" y="2487"/>
                    </a:lnTo>
                    <a:lnTo>
                      <a:pt x="4093" y="2261"/>
                    </a:lnTo>
                    <a:lnTo>
                      <a:pt x="4118" y="2060"/>
                    </a:lnTo>
                    <a:lnTo>
                      <a:pt x="4093" y="1859"/>
                    </a:lnTo>
                    <a:lnTo>
                      <a:pt x="4068" y="1633"/>
                    </a:lnTo>
                    <a:lnTo>
                      <a:pt x="4017" y="1457"/>
                    </a:lnTo>
                    <a:lnTo>
                      <a:pt x="3942" y="1256"/>
                    </a:lnTo>
                    <a:lnTo>
                      <a:pt x="3867" y="1081"/>
                    </a:lnTo>
                    <a:lnTo>
                      <a:pt x="3766" y="905"/>
                    </a:lnTo>
                    <a:lnTo>
                      <a:pt x="3641" y="754"/>
                    </a:lnTo>
                    <a:lnTo>
                      <a:pt x="3515" y="603"/>
                    </a:lnTo>
                    <a:lnTo>
                      <a:pt x="3365" y="478"/>
                    </a:lnTo>
                    <a:lnTo>
                      <a:pt x="3214" y="352"/>
                    </a:lnTo>
                    <a:lnTo>
                      <a:pt x="3038" y="252"/>
                    </a:lnTo>
                    <a:lnTo>
                      <a:pt x="2862" y="152"/>
                    </a:lnTo>
                    <a:lnTo>
                      <a:pt x="2661" y="101"/>
                    </a:lnTo>
                    <a:lnTo>
                      <a:pt x="2461" y="51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6495387" y="2799395"/>
                <a:ext cx="109205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119" extrusionOk="0">
                    <a:moveTo>
                      <a:pt x="2059" y="1"/>
                    </a:moveTo>
                    <a:lnTo>
                      <a:pt x="1833" y="26"/>
                    </a:lnTo>
                    <a:lnTo>
                      <a:pt x="1633" y="51"/>
                    </a:lnTo>
                    <a:lnTo>
                      <a:pt x="1432" y="101"/>
                    </a:lnTo>
                    <a:lnTo>
                      <a:pt x="1256" y="176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29" y="478"/>
                    </a:lnTo>
                    <a:lnTo>
                      <a:pt x="603" y="603"/>
                    </a:lnTo>
                    <a:lnTo>
                      <a:pt x="452" y="754"/>
                    </a:lnTo>
                    <a:lnTo>
                      <a:pt x="352" y="930"/>
                    </a:lnTo>
                    <a:lnTo>
                      <a:pt x="227" y="1080"/>
                    </a:lnTo>
                    <a:lnTo>
                      <a:pt x="151" y="1256"/>
                    </a:lnTo>
                    <a:lnTo>
                      <a:pt x="76" y="1457"/>
                    </a:lnTo>
                    <a:lnTo>
                      <a:pt x="26" y="1658"/>
                    </a:lnTo>
                    <a:lnTo>
                      <a:pt x="1" y="1859"/>
                    </a:lnTo>
                    <a:lnTo>
                      <a:pt x="1" y="2060"/>
                    </a:lnTo>
                    <a:lnTo>
                      <a:pt x="1" y="2286"/>
                    </a:lnTo>
                    <a:lnTo>
                      <a:pt x="26" y="2486"/>
                    </a:lnTo>
                    <a:lnTo>
                      <a:pt x="76" y="2687"/>
                    </a:lnTo>
                    <a:lnTo>
                      <a:pt x="151" y="2863"/>
                    </a:lnTo>
                    <a:lnTo>
                      <a:pt x="227" y="3039"/>
                    </a:lnTo>
                    <a:lnTo>
                      <a:pt x="352" y="3215"/>
                    </a:lnTo>
                    <a:lnTo>
                      <a:pt x="452" y="3390"/>
                    </a:lnTo>
                    <a:lnTo>
                      <a:pt x="603" y="3516"/>
                    </a:lnTo>
                    <a:lnTo>
                      <a:pt x="729" y="3666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6" y="3968"/>
                    </a:lnTo>
                    <a:lnTo>
                      <a:pt x="1432" y="4043"/>
                    </a:lnTo>
                    <a:lnTo>
                      <a:pt x="1633" y="4093"/>
                    </a:lnTo>
                    <a:lnTo>
                      <a:pt x="1833" y="4118"/>
                    </a:lnTo>
                    <a:lnTo>
                      <a:pt x="2260" y="4118"/>
                    </a:lnTo>
                    <a:lnTo>
                      <a:pt x="2461" y="4093"/>
                    </a:lnTo>
                    <a:lnTo>
                      <a:pt x="2662" y="4043"/>
                    </a:lnTo>
                    <a:lnTo>
                      <a:pt x="2838" y="3968"/>
                    </a:lnTo>
                    <a:lnTo>
                      <a:pt x="3039" y="3867"/>
                    </a:lnTo>
                    <a:lnTo>
                      <a:pt x="3189" y="3767"/>
                    </a:lnTo>
                    <a:lnTo>
                      <a:pt x="3365" y="3666"/>
                    </a:lnTo>
                    <a:lnTo>
                      <a:pt x="3516" y="3516"/>
                    </a:lnTo>
                    <a:lnTo>
                      <a:pt x="3641" y="3390"/>
                    </a:lnTo>
                    <a:lnTo>
                      <a:pt x="3767" y="3215"/>
                    </a:lnTo>
                    <a:lnTo>
                      <a:pt x="3867" y="3039"/>
                    </a:lnTo>
                    <a:lnTo>
                      <a:pt x="3942" y="2863"/>
                    </a:lnTo>
                    <a:lnTo>
                      <a:pt x="4018" y="2687"/>
                    </a:lnTo>
                    <a:lnTo>
                      <a:pt x="4068" y="2486"/>
                    </a:lnTo>
                    <a:lnTo>
                      <a:pt x="4093" y="2286"/>
                    </a:lnTo>
                    <a:lnTo>
                      <a:pt x="4118" y="2060"/>
                    </a:lnTo>
                    <a:lnTo>
                      <a:pt x="4093" y="1859"/>
                    </a:lnTo>
                    <a:lnTo>
                      <a:pt x="4068" y="1658"/>
                    </a:lnTo>
                    <a:lnTo>
                      <a:pt x="4018" y="1457"/>
                    </a:lnTo>
                    <a:lnTo>
                      <a:pt x="3942" y="1256"/>
                    </a:lnTo>
                    <a:lnTo>
                      <a:pt x="3867" y="1080"/>
                    </a:lnTo>
                    <a:lnTo>
                      <a:pt x="3767" y="930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8"/>
                    </a:lnTo>
                    <a:lnTo>
                      <a:pt x="3189" y="352"/>
                    </a:lnTo>
                    <a:lnTo>
                      <a:pt x="3039" y="252"/>
                    </a:lnTo>
                    <a:lnTo>
                      <a:pt x="2838" y="176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26"/>
                    </a:lnTo>
                    <a:lnTo>
                      <a:pt x="2059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976829" y="2917879"/>
                <a:ext cx="145156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5500" extrusionOk="0">
                    <a:moveTo>
                      <a:pt x="2737" y="1"/>
                    </a:moveTo>
                    <a:lnTo>
                      <a:pt x="2461" y="26"/>
                    </a:lnTo>
                    <a:lnTo>
                      <a:pt x="2185" y="51"/>
                    </a:lnTo>
                    <a:lnTo>
                      <a:pt x="1934" y="126"/>
                    </a:lnTo>
                    <a:lnTo>
                      <a:pt x="1683" y="227"/>
                    </a:lnTo>
                    <a:lnTo>
                      <a:pt x="1432" y="327"/>
                    </a:lnTo>
                    <a:lnTo>
                      <a:pt x="1206" y="478"/>
                    </a:lnTo>
                    <a:lnTo>
                      <a:pt x="1005" y="629"/>
                    </a:lnTo>
                    <a:lnTo>
                      <a:pt x="804" y="804"/>
                    </a:lnTo>
                    <a:lnTo>
                      <a:pt x="628" y="1005"/>
                    </a:lnTo>
                    <a:lnTo>
                      <a:pt x="478" y="1206"/>
                    </a:lnTo>
                    <a:lnTo>
                      <a:pt x="327" y="1432"/>
                    </a:lnTo>
                    <a:lnTo>
                      <a:pt x="227" y="1683"/>
                    </a:lnTo>
                    <a:lnTo>
                      <a:pt x="126" y="1934"/>
                    </a:lnTo>
                    <a:lnTo>
                      <a:pt x="51" y="2185"/>
                    </a:lnTo>
                    <a:lnTo>
                      <a:pt x="1" y="2461"/>
                    </a:lnTo>
                    <a:lnTo>
                      <a:pt x="1" y="2738"/>
                    </a:lnTo>
                    <a:lnTo>
                      <a:pt x="1" y="3014"/>
                    </a:lnTo>
                    <a:lnTo>
                      <a:pt x="51" y="3290"/>
                    </a:lnTo>
                    <a:lnTo>
                      <a:pt x="126" y="3566"/>
                    </a:lnTo>
                    <a:lnTo>
                      <a:pt x="227" y="3817"/>
                    </a:lnTo>
                    <a:lnTo>
                      <a:pt x="327" y="4043"/>
                    </a:lnTo>
                    <a:lnTo>
                      <a:pt x="478" y="4269"/>
                    </a:lnTo>
                    <a:lnTo>
                      <a:pt x="628" y="4495"/>
                    </a:lnTo>
                    <a:lnTo>
                      <a:pt x="804" y="4696"/>
                    </a:lnTo>
                    <a:lnTo>
                      <a:pt x="1005" y="4872"/>
                    </a:lnTo>
                    <a:lnTo>
                      <a:pt x="1206" y="5022"/>
                    </a:lnTo>
                    <a:lnTo>
                      <a:pt x="1432" y="5148"/>
                    </a:lnTo>
                    <a:lnTo>
                      <a:pt x="1683" y="5273"/>
                    </a:lnTo>
                    <a:lnTo>
                      <a:pt x="1934" y="5374"/>
                    </a:lnTo>
                    <a:lnTo>
                      <a:pt x="2185" y="5424"/>
                    </a:lnTo>
                    <a:lnTo>
                      <a:pt x="2461" y="5474"/>
                    </a:lnTo>
                    <a:lnTo>
                      <a:pt x="2737" y="5499"/>
                    </a:lnTo>
                    <a:lnTo>
                      <a:pt x="3014" y="5474"/>
                    </a:lnTo>
                    <a:lnTo>
                      <a:pt x="3290" y="5424"/>
                    </a:lnTo>
                    <a:lnTo>
                      <a:pt x="3566" y="5374"/>
                    </a:lnTo>
                    <a:lnTo>
                      <a:pt x="3817" y="5273"/>
                    </a:lnTo>
                    <a:lnTo>
                      <a:pt x="4043" y="5148"/>
                    </a:lnTo>
                    <a:lnTo>
                      <a:pt x="4269" y="5022"/>
                    </a:lnTo>
                    <a:lnTo>
                      <a:pt x="4495" y="4872"/>
                    </a:lnTo>
                    <a:lnTo>
                      <a:pt x="4671" y="4696"/>
                    </a:lnTo>
                    <a:lnTo>
                      <a:pt x="4872" y="4495"/>
                    </a:lnTo>
                    <a:lnTo>
                      <a:pt x="5022" y="4269"/>
                    </a:lnTo>
                    <a:lnTo>
                      <a:pt x="5148" y="4043"/>
                    </a:lnTo>
                    <a:lnTo>
                      <a:pt x="5273" y="3817"/>
                    </a:lnTo>
                    <a:lnTo>
                      <a:pt x="5374" y="3566"/>
                    </a:lnTo>
                    <a:lnTo>
                      <a:pt x="5424" y="3290"/>
                    </a:lnTo>
                    <a:lnTo>
                      <a:pt x="5474" y="3014"/>
                    </a:lnTo>
                    <a:lnTo>
                      <a:pt x="5474" y="2738"/>
                    </a:lnTo>
                    <a:lnTo>
                      <a:pt x="5474" y="2461"/>
                    </a:lnTo>
                    <a:lnTo>
                      <a:pt x="5424" y="2185"/>
                    </a:lnTo>
                    <a:lnTo>
                      <a:pt x="5374" y="1934"/>
                    </a:lnTo>
                    <a:lnTo>
                      <a:pt x="5273" y="1683"/>
                    </a:lnTo>
                    <a:lnTo>
                      <a:pt x="5148" y="1432"/>
                    </a:lnTo>
                    <a:lnTo>
                      <a:pt x="5022" y="1206"/>
                    </a:lnTo>
                    <a:lnTo>
                      <a:pt x="4872" y="1005"/>
                    </a:lnTo>
                    <a:lnTo>
                      <a:pt x="4671" y="804"/>
                    </a:lnTo>
                    <a:lnTo>
                      <a:pt x="4495" y="629"/>
                    </a:lnTo>
                    <a:lnTo>
                      <a:pt x="4269" y="478"/>
                    </a:lnTo>
                    <a:lnTo>
                      <a:pt x="4043" y="327"/>
                    </a:lnTo>
                    <a:lnTo>
                      <a:pt x="3817" y="227"/>
                    </a:lnTo>
                    <a:lnTo>
                      <a:pt x="3566" y="126"/>
                    </a:lnTo>
                    <a:lnTo>
                      <a:pt x="3290" y="51"/>
                    </a:lnTo>
                    <a:lnTo>
                      <a:pt x="3014" y="26"/>
                    </a:lnTo>
                    <a:lnTo>
                      <a:pt x="2737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095313" y="3017752"/>
                <a:ext cx="90567" cy="91203"/>
              </a:xfrm>
              <a:custGeom>
                <a:avLst/>
                <a:gdLst/>
                <a:ahLst/>
                <a:cxnLst/>
                <a:rect l="l" t="t" r="r" b="b"/>
                <a:pathLst>
                  <a:path w="3416" h="3440" extrusionOk="0">
                    <a:moveTo>
                      <a:pt x="1708" y="0"/>
                    </a:moveTo>
                    <a:lnTo>
                      <a:pt x="1532" y="25"/>
                    </a:lnTo>
                    <a:lnTo>
                      <a:pt x="1357" y="50"/>
                    </a:lnTo>
                    <a:lnTo>
                      <a:pt x="1206" y="75"/>
                    </a:lnTo>
                    <a:lnTo>
                      <a:pt x="1030" y="151"/>
                    </a:lnTo>
                    <a:lnTo>
                      <a:pt x="880" y="226"/>
                    </a:lnTo>
                    <a:lnTo>
                      <a:pt x="754" y="301"/>
                    </a:lnTo>
                    <a:lnTo>
                      <a:pt x="603" y="402"/>
                    </a:lnTo>
                    <a:lnTo>
                      <a:pt x="503" y="502"/>
                    </a:lnTo>
                    <a:lnTo>
                      <a:pt x="377" y="628"/>
                    </a:lnTo>
                    <a:lnTo>
                      <a:pt x="277" y="753"/>
                    </a:lnTo>
                    <a:lnTo>
                      <a:pt x="202" y="904"/>
                    </a:lnTo>
                    <a:lnTo>
                      <a:pt x="126" y="1055"/>
                    </a:lnTo>
                    <a:lnTo>
                      <a:pt x="76" y="1205"/>
                    </a:lnTo>
                    <a:lnTo>
                      <a:pt x="26" y="1381"/>
                    </a:lnTo>
                    <a:lnTo>
                      <a:pt x="1" y="1557"/>
                    </a:lnTo>
                    <a:lnTo>
                      <a:pt x="1" y="1732"/>
                    </a:lnTo>
                    <a:lnTo>
                      <a:pt x="1" y="1908"/>
                    </a:lnTo>
                    <a:lnTo>
                      <a:pt x="26" y="2059"/>
                    </a:lnTo>
                    <a:lnTo>
                      <a:pt x="76" y="2235"/>
                    </a:lnTo>
                    <a:lnTo>
                      <a:pt x="126" y="2385"/>
                    </a:lnTo>
                    <a:lnTo>
                      <a:pt x="202" y="2536"/>
                    </a:lnTo>
                    <a:lnTo>
                      <a:pt x="277" y="2687"/>
                    </a:lnTo>
                    <a:lnTo>
                      <a:pt x="377" y="2812"/>
                    </a:lnTo>
                    <a:lnTo>
                      <a:pt x="503" y="2938"/>
                    </a:lnTo>
                    <a:lnTo>
                      <a:pt x="603" y="3038"/>
                    </a:lnTo>
                    <a:lnTo>
                      <a:pt x="754" y="3138"/>
                    </a:lnTo>
                    <a:lnTo>
                      <a:pt x="880" y="3239"/>
                    </a:lnTo>
                    <a:lnTo>
                      <a:pt x="1030" y="3314"/>
                    </a:lnTo>
                    <a:lnTo>
                      <a:pt x="1206" y="3364"/>
                    </a:lnTo>
                    <a:lnTo>
                      <a:pt x="1357" y="3415"/>
                    </a:lnTo>
                    <a:lnTo>
                      <a:pt x="1532" y="3440"/>
                    </a:lnTo>
                    <a:lnTo>
                      <a:pt x="1884" y="3440"/>
                    </a:lnTo>
                    <a:lnTo>
                      <a:pt x="2060" y="3415"/>
                    </a:lnTo>
                    <a:lnTo>
                      <a:pt x="2210" y="3364"/>
                    </a:lnTo>
                    <a:lnTo>
                      <a:pt x="2361" y="3314"/>
                    </a:lnTo>
                    <a:lnTo>
                      <a:pt x="2512" y="3239"/>
                    </a:lnTo>
                    <a:lnTo>
                      <a:pt x="2662" y="3138"/>
                    </a:lnTo>
                    <a:lnTo>
                      <a:pt x="2788" y="3038"/>
                    </a:lnTo>
                    <a:lnTo>
                      <a:pt x="2913" y="2938"/>
                    </a:lnTo>
                    <a:lnTo>
                      <a:pt x="3039" y="2812"/>
                    </a:lnTo>
                    <a:lnTo>
                      <a:pt x="3114" y="2687"/>
                    </a:lnTo>
                    <a:lnTo>
                      <a:pt x="3215" y="2536"/>
                    </a:lnTo>
                    <a:lnTo>
                      <a:pt x="3290" y="2385"/>
                    </a:lnTo>
                    <a:lnTo>
                      <a:pt x="3340" y="2235"/>
                    </a:lnTo>
                    <a:lnTo>
                      <a:pt x="3390" y="2059"/>
                    </a:lnTo>
                    <a:lnTo>
                      <a:pt x="3416" y="1908"/>
                    </a:lnTo>
                    <a:lnTo>
                      <a:pt x="3416" y="1732"/>
                    </a:lnTo>
                    <a:lnTo>
                      <a:pt x="3416" y="1557"/>
                    </a:lnTo>
                    <a:lnTo>
                      <a:pt x="3390" y="1381"/>
                    </a:lnTo>
                    <a:lnTo>
                      <a:pt x="3340" y="1205"/>
                    </a:lnTo>
                    <a:lnTo>
                      <a:pt x="3290" y="1055"/>
                    </a:lnTo>
                    <a:lnTo>
                      <a:pt x="3215" y="904"/>
                    </a:lnTo>
                    <a:lnTo>
                      <a:pt x="3114" y="753"/>
                    </a:lnTo>
                    <a:lnTo>
                      <a:pt x="3039" y="628"/>
                    </a:lnTo>
                    <a:lnTo>
                      <a:pt x="2913" y="502"/>
                    </a:lnTo>
                    <a:lnTo>
                      <a:pt x="2788" y="402"/>
                    </a:lnTo>
                    <a:lnTo>
                      <a:pt x="2662" y="301"/>
                    </a:lnTo>
                    <a:lnTo>
                      <a:pt x="2512" y="226"/>
                    </a:lnTo>
                    <a:lnTo>
                      <a:pt x="2361" y="151"/>
                    </a:lnTo>
                    <a:lnTo>
                      <a:pt x="2210" y="75"/>
                    </a:lnTo>
                    <a:lnTo>
                      <a:pt x="2060" y="50"/>
                    </a:lnTo>
                    <a:lnTo>
                      <a:pt x="1884" y="25"/>
                    </a:lnTo>
                    <a:lnTo>
                      <a:pt x="1708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640516" y="2672267"/>
                <a:ext cx="109178" cy="109178"/>
              </a:xfrm>
              <a:custGeom>
                <a:avLst/>
                <a:gdLst/>
                <a:ahLst/>
                <a:cxnLst/>
                <a:rect l="l" t="t" r="r" b="b"/>
                <a:pathLst>
                  <a:path w="4118" h="4118" extrusionOk="0">
                    <a:moveTo>
                      <a:pt x="2059" y="0"/>
                    </a:moveTo>
                    <a:lnTo>
                      <a:pt x="1858" y="25"/>
                    </a:lnTo>
                    <a:lnTo>
                      <a:pt x="1657" y="50"/>
                    </a:lnTo>
                    <a:lnTo>
                      <a:pt x="1456" y="101"/>
                    </a:lnTo>
                    <a:lnTo>
                      <a:pt x="1255" y="176"/>
                    </a:lnTo>
                    <a:lnTo>
                      <a:pt x="1080" y="251"/>
                    </a:lnTo>
                    <a:lnTo>
                      <a:pt x="904" y="352"/>
                    </a:lnTo>
                    <a:lnTo>
                      <a:pt x="753" y="477"/>
                    </a:lnTo>
                    <a:lnTo>
                      <a:pt x="603" y="603"/>
                    </a:lnTo>
                    <a:lnTo>
                      <a:pt x="477" y="753"/>
                    </a:lnTo>
                    <a:lnTo>
                      <a:pt x="352" y="904"/>
                    </a:lnTo>
                    <a:lnTo>
                      <a:pt x="251" y="1080"/>
                    </a:lnTo>
                    <a:lnTo>
                      <a:pt x="176" y="1256"/>
                    </a:lnTo>
                    <a:lnTo>
                      <a:pt x="100" y="1456"/>
                    </a:lnTo>
                    <a:lnTo>
                      <a:pt x="50" y="1657"/>
                    </a:lnTo>
                    <a:lnTo>
                      <a:pt x="25" y="1858"/>
                    </a:lnTo>
                    <a:lnTo>
                      <a:pt x="0" y="2059"/>
                    </a:lnTo>
                    <a:lnTo>
                      <a:pt x="25" y="2285"/>
                    </a:lnTo>
                    <a:lnTo>
                      <a:pt x="50" y="2486"/>
                    </a:lnTo>
                    <a:lnTo>
                      <a:pt x="100" y="2687"/>
                    </a:lnTo>
                    <a:lnTo>
                      <a:pt x="176" y="2862"/>
                    </a:lnTo>
                    <a:lnTo>
                      <a:pt x="251" y="3038"/>
                    </a:lnTo>
                    <a:lnTo>
                      <a:pt x="352" y="3214"/>
                    </a:lnTo>
                    <a:lnTo>
                      <a:pt x="477" y="3365"/>
                    </a:lnTo>
                    <a:lnTo>
                      <a:pt x="603" y="3515"/>
                    </a:lnTo>
                    <a:lnTo>
                      <a:pt x="753" y="3641"/>
                    </a:lnTo>
                    <a:lnTo>
                      <a:pt x="904" y="3766"/>
                    </a:lnTo>
                    <a:lnTo>
                      <a:pt x="1080" y="3867"/>
                    </a:lnTo>
                    <a:lnTo>
                      <a:pt x="1255" y="3967"/>
                    </a:lnTo>
                    <a:lnTo>
                      <a:pt x="1456" y="4017"/>
                    </a:lnTo>
                    <a:lnTo>
                      <a:pt x="1657" y="4068"/>
                    </a:lnTo>
                    <a:lnTo>
                      <a:pt x="1858" y="4118"/>
                    </a:lnTo>
                    <a:lnTo>
                      <a:pt x="2285" y="4118"/>
                    </a:lnTo>
                    <a:lnTo>
                      <a:pt x="2486" y="4068"/>
                    </a:lnTo>
                    <a:lnTo>
                      <a:pt x="2687" y="4017"/>
                    </a:lnTo>
                    <a:lnTo>
                      <a:pt x="2862" y="3967"/>
                    </a:lnTo>
                    <a:lnTo>
                      <a:pt x="3038" y="3867"/>
                    </a:lnTo>
                    <a:lnTo>
                      <a:pt x="3214" y="3766"/>
                    </a:lnTo>
                    <a:lnTo>
                      <a:pt x="3364" y="3641"/>
                    </a:lnTo>
                    <a:lnTo>
                      <a:pt x="3515" y="3515"/>
                    </a:lnTo>
                    <a:lnTo>
                      <a:pt x="3641" y="3365"/>
                    </a:lnTo>
                    <a:lnTo>
                      <a:pt x="3766" y="3214"/>
                    </a:lnTo>
                    <a:lnTo>
                      <a:pt x="3867" y="3038"/>
                    </a:lnTo>
                    <a:lnTo>
                      <a:pt x="3967" y="2862"/>
                    </a:lnTo>
                    <a:lnTo>
                      <a:pt x="4017" y="2687"/>
                    </a:lnTo>
                    <a:lnTo>
                      <a:pt x="4067" y="2486"/>
                    </a:lnTo>
                    <a:lnTo>
                      <a:pt x="4118" y="2285"/>
                    </a:lnTo>
                    <a:lnTo>
                      <a:pt x="4118" y="2059"/>
                    </a:lnTo>
                    <a:lnTo>
                      <a:pt x="4118" y="1858"/>
                    </a:lnTo>
                    <a:lnTo>
                      <a:pt x="4067" y="1657"/>
                    </a:lnTo>
                    <a:lnTo>
                      <a:pt x="4017" y="1456"/>
                    </a:lnTo>
                    <a:lnTo>
                      <a:pt x="3967" y="1256"/>
                    </a:lnTo>
                    <a:lnTo>
                      <a:pt x="3867" y="1080"/>
                    </a:lnTo>
                    <a:lnTo>
                      <a:pt x="3766" y="904"/>
                    </a:lnTo>
                    <a:lnTo>
                      <a:pt x="3641" y="753"/>
                    </a:lnTo>
                    <a:lnTo>
                      <a:pt x="3515" y="603"/>
                    </a:lnTo>
                    <a:lnTo>
                      <a:pt x="3364" y="477"/>
                    </a:lnTo>
                    <a:lnTo>
                      <a:pt x="3214" y="352"/>
                    </a:lnTo>
                    <a:lnTo>
                      <a:pt x="3038" y="251"/>
                    </a:lnTo>
                    <a:lnTo>
                      <a:pt x="2862" y="176"/>
                    </a:lnTo>
                    <a:lnTo>
                      <a:pt x="2687" y="101"/>
                    </a:lnTo>
                    <a:lnTo>
                      <a:pt x="2486" y="50"/>
                    </a:lnTo>
                    <a:lnTo>
                      <a:pt x="2285" y="25"/>
                    </a:lnTo>
                    <a:lnTo>
                      <a:pt x="2059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122119" y="2990444"/>
                <a:ext cx="109205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119" extrusionOk="0">
                    <a:moveTo>
                      <a:pt x="2059" y="1"/>
                    </a:moveTo>
                    <a:lnTo>
                      <a:pt x="1833" y="26"/>
                    </a:lnTo>
                    <a:lnTo>
                      <a:pt x="1632" y="51"/>
                    </a:lnTo>
                    <a:lnTo>
                      <a:pt x="1432" y="101"/>
                    </a:lnTo>
                    <a:lnTo>
                      <a:pt x="1256" y="176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54" y="478"/>
                    </a:lnTo>
                    <a:lnTo>
                      <a:pt x="603" y="603"/>
                    </a:lnTo>
                    <a:lnTo>
                      <a:pt x="452" y="754"/>
                    </a:lnTo>
                    <a:lnTo>
                      <a:pt x="352" y="904"/>
                    </a:lnTo>
                    <a:lnTo>
                      <a:pt x="252" y="1080"/>
                    </a:lnTo>
                    <a:lnTo>
                      <a:pt x="151" y="1256"/>
                    </a:lnTo>
                    <a:lnTo>
                      <a:pt x="76" y="1457"/>
                    </a:lnTo>
                    <a:lnTo>
                      <a:pt x="26" y="1658"/>
                    </a:lnTo>
                    <a:lnTo>
                      <a:pt x="0" y="1859"/>
                    </a:lnTo>
                    <a:lnTo>
                      <a:pt x="0" y="2059"/>
                    </a:lnTo>
                    <a:lnTo>
                      <a:pt x="0" y="2285"/>
                    </a:lnTo>
                    <a:lnTo>
                      <a:pt x="26" y="2486"/>
                    </a:lnTo>
                    <a:lnTo>
                      <a:pt x="76" y="2687"/>
                    </a:lnTo>
                    <a:lnTo>
                      <a:pt x="151" y="2863"/>
                    </a:lnTo>
                    <a:lnTo>
                      <a:pt x="252" y="3039"/>
                    </a:lnTo>
                    <a:lnTo>
                      <a:pt x="352" y="3214"/>
                    </a:lnTo>
                    <a:lnTo>
                      <a:pt x="452" y="3365"/>
                    </a:lnTo>
                    <a:lnTo>
                      <a:pt x="603" y="3516"/>
                    </a:lnTo>
                    <a:lnTo>
                      <a:pt x="754" y="3666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6" y="3968"/>
                    </a:lnTo>
                    <a:lnTo>
                      <a:pt x="1432" y="4043"/>
                    </a:lnTo>
                    <a:lnTo>
                      <a:pt x="1632" y="4093"/>
                    </a:lnTo>
                    <a:lnTo>
                      <a:pt x="1833" y="4118"/>
                    </a:lnTo>
                    <a:lnTo>
                      <a:pt x="2260" y="4118"/>
                    </a:lnTo>
                    <a:lnTo>
                      <a:pt x="2461" y="4093"/>
                    </a:lnTo>
                    <a:lnTo>
                      <a:pt x="2662" y="4043"/>
                    </a:lnTo>
                    <a:lnTo>
                      <a:pt x="2863" y="3968"/>
                    </a:lnTo>
                    <a:lnTo>
                      <a:pt x="3039" y="3867"/>
                    </a:lnTo>
                    <a:lnTo>
                      <a:pt x="3214" y="3767"/>
                    </a:lnTo>
                    <a:lnTo>
                      <a:pt x="3365" y="3666"/>
                    </a:lnTo>
                    <a:lnTo>
                      <a:pt x="3516" y="3516"/>
                    </a:lnTo>
                    <a:lnTo>
                      <a:pt x="3641" y="3365"/>
                    </a:lnTo>
                    <a:lnTo>
                      <a:pt x="3767" y="3214"/>
                    </a:lnTo>
                    <a:lnTo>
                      <a:pt x="3867" y="3039"/>
                    </a:lnTo>
                    <a:lnTo>
                      <a:pt x="3942" y="2863"/>
                    </a:lnTo>
                    <a:lnTo>
                      <a:pt x="4018" y="2687"/>
                    </a:lnTo>
                    <a:lnTo>
                      <a:pt x="4068" y="2486"/>
                    </a:lnTo>
                    <a:lnTo>
                      <a:pt x="4093" y="2285"/>
                    </a:lnTo>
                    <a:lnTo>
                      <a:pt x="4118" y="2059"/>
                    </a:lnTo>
                    <a:lnTo>
                      <a:pt x="4093" y="1859"/>
                    </a:lnTo>
                    <a:lnTo>
                      <a:pt x="4068" y="1658"/>
                    </a:lnTo>
                    <a:lnTo>
                      <a:pt x="4018" y="1457"/>
                    </a:lnTo>
                    <a:lnTo>
                      <a:pt x="3942" y="1256"/>
                    </a:lnTo>
                    <a:lnTo>
                      <a:pt x="3867" y="1080"/>
                    </a:lnTo>
                    <a:lnTo>
                      <a:pt x="3767" y="904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8"/>
                    </a:lnTo>
                    <a:lnTo>
                      <a:pt x="3214" y="352"/>
                    </a:lnTo>
                    <a:lnTo>
                      <a:pt x="3039" y="252"/>
                    </a:lnTo>
                    <a:lnTo>
                      <a:pt x="2863" y="176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26"/>
                    </a:lnTo>
                    <a:lnTo>
                      <a:pt x="2059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876481" y="3108928"/>
                <a:ext cx="109205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2060" extrusionOk="0">
                    <a:moveTo>
                      <a:pt x="1859" y="1"/>
                    </a:moveTo>
                    <a:lnTo>
                      <a:pt x="1633" y="51"/>
                    </a:lnTo>
                    <a:lnTo>
                      <a:pt x="1457" y="101"/>
                    </a:lnTo>
                    <a:lnTo>
                      <a:pt x="1256" y="151"/>
                    </a:lnTo>
                    <a:lnTo>
                      <a:pt x="1080" y="252"/>
                    </a:lnTo>
                    <a:lnTo>
                      <a:pt x="905" y="352"/>
                    </a:lnTo>
                    <a:lnTo>
                      <a:pt x="754" y="478"/>
                    </a:lnTo>
                    <a:lnTo>
                      <a:pt x="603" y="603"/>
                    </a:lnTo>
                    <a:lnTo>
                      <a:pt x="478" y="754"/>
                    </a:lnTo>
                    <a:lnTo>
                      <a:pt x="352" y="905"/>
                    </a:lnTo>
                    <a:lnTo>
                      <a:pt x="252" y="1080"/>
                    </a:lnTo>
                    <a:lnTo>
                      <a:pt x="151" y="1256"/>
                    </a:lnTo>
                    <a:lnTo>
                      <a:pt x="101" y="1457"/>
                    </a:lnTo>
                    <a:lnTo>
                      <a:pt x="51" y="1633"/>
                    </a:lnTo>
                    <a:lnTo>
                      <a:pt x="1" y="1834"/>
                    </a:lnTo>
                    <a:lnTo>
                      <a:pt x="1" y="2060"/>
                    </a:lnTo>
                    <a:lnTo>
                      <a:pt x="4118" y="2060"/>
                    </a:lnTo>
                    <a:lnTo>
                      <a:pt x="4093" y="1834"/>
                    </a:lnTo>
                    <a:lnTo>
                      <a:pt x="4068" y="1633"/>
                    </a:lnTo>
                    <a:lnTo>
                      <a:pt x="4018" y="1457"/>
                    </a:lnTo>
                    <a:lnTo>
                      <a:pt x="3943" y="1256"/>
                    </a:lnTo>
                    <a:lnTo>
                      <a:pt x="3867" y="1080"/>
                    </a:lnTo>
                    <a:lnTo>
                      <a:pt x="3767" y="905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8"/>
                    </a:lnTo>
                    <a:lnTo>
                      <a:pt x="3215" y="352"/>
                    </a:lnTo>
                    <a:lnTo>
                      <a:pt x="3039" y="252"/>
                    </a:lnTo>
                    <a:lnTo>
                      <a:pt x="2863" y="151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876481" y="3108928"/>
                <a:ext cx="109205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2060" fill="none" extrusionOk="0">
                    <a:moveTo>
                      <a:pt x="1" y="2060"/>
                    </a:moveTo>
                    <a:lnTo>
                      <a:pt x="1" y="2060"/>
                    </a:lnTo>
                    <a:lnTo>
                      <a:pt x="1" y="1834"/>
                    </a:lnTo>
                    <a:lnTo>
                      <a:pt x="51" y="1633"/>
                    </a:lnTo>
                    <a:lnTo>
                      <a:pt x="101" y="1457"/>
                    </a:lnTo>
                    <a:lnTo>
                      <a:pt x="151" y="1256"/>
                    </a:lnTo>
                    <a:lnTo>
                      <a:pt x="252" y="1080"/>
                    </a:lnTo>
                    <a:lnTo>
                      <a:pt x="352" y="905"/>
                    </a:lnTo>
                    <a:lnTo>
                      <a:pt x="478" y="754"/>
                    </a:lnTo>
                    <a:lnTo>
                      <a:pt x="603" y="603"/>
                    </a:lnTo>
                    <a:lnTo>
                      <a:pt x="754" y="478"/>
                    </a:lnTo>
                    <a:lnTo>
                      <a:pt x="905" y="352"/>
                    </a:lnTo>
                    <a:lnTo>
                      <a:pt x="1080" y="252"/>
                    </a:lnTo>
                    <a:lnTo>
                      <a:pt x="1256" y="151"/>
                    </a:lnTo>
                    <a:lnTo>
                      <a:pt x="1457" y="101"/>
                    </a:lnTo>
                    <a:lnTo>
                      <a:pt x="1633" y="51"/>
                    </a:lnTo>
                    <a:lnTo>
                      <a:pt x="1859" y="1"/>
                    </a:lnTo>
                    <a:lnTo>
                      <a:pt x="2060" y="1"/>
                    </a:lnTo>
                    <a:lnTo>
                      <a:pt x="2060" y="1"/>
                    </a:lnTo>
                    <a:lnTo>
                      <a:pt x="2260" y="1"/>
                    </a:lnTo>
                    <a:lnTo>
                      <a:pt x="2461" y="51"/>
                    </a:lnTo>
                    <a:lnTo>
                      <a:pt x="2662" y="101"/>
                    </a:lnTo>
                    <a:lnTo>
                      <a:pt x="2863" y="151"/>
                    </a:lnTo>
                    <a:lnTo>
                      <a:pt x="3039" y="252"/>
                    </a:lnTo>
                    <a:lnTo>
                      <a:pt x="3215" y="352"/>
                    </a:lnTo>
                    <a:lnTo>
                      <a:pt x="3365" y="478"/>
                    </a:lnTo>
                    <a:lnTo>
                      <a:pt x="3516" y="603"/>
                    </a:lnTo>
                    <a:lnTo>
                      <a:pt x="3641" y="754"/>
                    </a:lnTo>
                    <a:lnTo>
                      <a:pt x="3767" y="905"/>
                    </a:lnTo>
                    <a:lnTo>
                      <a:pt x="3867" y="1080"/>
                    </a:lnTo>
                    <a:lnTo>
                      <a:pt x="3943" y="1256"/>
                    </a:lnTo>
                    <a:lnTo>
                      <a:pt x="4018" y="1457"/>
                    </a:lnTo>
                    <a:lnTo>
                      <a:pt x="4068" y="1633"/>
                    </a:lnTo>
                    <a:lnTo>
                      <a:pt x="4093" y="1834"/>
                    </a:lnTo>
                    <a:lnTo>
                      <a:pt x="4118" y="2060"/>
                    </a:lnTo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994965" y="2972468"/>
                <a:ext cx="145156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5500" extrusionOk="0">
                    <a:moveTo>
                      <a:pt x="2738" y="1"/>
                    </a:moveTo>
                    <a:lnTo>
                      <a:pt x="2461" y="26"/>
                    </a:lnTo>
                    <a:lnTo>
                      <a:pt x="2185" y="51"/>
                    </a:lnTo>
                    <a:lnTo>
                      <a:pt x="1909" y="126"/>
                    </a:lnTo>
                    <a:lnTo>
                      <a:pt x="1658" y="227"/>
                    </a:lnTo>
                    <a:lnTo>
                      <a:pt x="1432" y="327"/>
                    </a:lnTo>
                    <a:lnTo>
                      <a:pt x="1206" y="478"/>
                    </a:lnTo>
                    <a:lnTo>
                      <a:pt x="980" y="628"/>
                    </a:lnTo>
                    <a:lnTo>
                      <a:pt x="804" y="804"/>
                    </a:lnTo>
                    <a:lnTo>
                      <a:pt x="604" y="1005"/>
                    </a:lnTo>
                    <a:lnTo>
                      <a:pt x="453" y="1206"/>
                    </a:lnTo>
                    <a:lnTo>
                      <a:pt x="327" y="1432"/>
                    </a:lnTo>
                    <a:lnTo>
                      <a:pt x="202" y="1683"/>
                    </a:lnTo>
                    <a:lnTo>
                      <a:pt x="101" y="1934"/>
                    </a:lnTo>
                    <a:lnTo>
                      <a:pt x="51" y="2185"/>
                    </a:lnTo>
                    <a:lnTo>
                      <a:pt x="1" y="2461"/>
                    </a:lnTo>
                    <a:lnTo>
                      <a:pt x="1" y="2737"/>
                    </a:lnTo>
                    <a:lnTo>
                      <a:pt x="1" y="3014"/>
                    </a:lnTo>
                    <a:lnTo>
                      <a:pt x="51" y="3290"/>
                    </a:lnTo>
                    <a:lnTo>
                      <a:pt x="101" y="3566"/>
                    </a:lnTo>
                    <a:lnTo>
                      <a:pt x="202" y="3817"/>
                    </a:lnTo>
                    <a:lnTo>
                      <a:pt x="327" y="4043"/>
                    </a:lnTo>
                    <a:lnTo>
                      <a:pt x="453" y="4269"/>
                    </a:lnTo>
                    <a:lnTo>
                      <a:pt x="604" y="4495"/>
                    </a:lnTo>
                    <a:lnTo>
                      <a:pt x="804" y="4696"/>
                    </a:lnTo>
                    <a:lnTo>
                      <a:pt x="980" y="4872"/>
                    </a:lnTo>
                    <a:lnTo>
                      <a:pt x="1206" y="5022"/>
                    </a:lnTo>
                    <a:lnTo>
                      <a:pt x="1432" y="5148"/>
                    </a:lnTo>
                    <a:lnTo>
                      <a:pt x="1658" y="5273"/>
                    </a:lnTo>
                    <a:lnTo>
                      <a:pt x="1909" y="5374"/>
                    </a:lnTo>
                    <a:lnTo>
                      <a:pt x="2185" y="5424"/>
                    </a:lnTo>
                    <a:lnTo>
                      <a:pt x="2461" y="5474"/>
                    </a:lnTo>
                    <a:lnTo>
                      <a:pt x="2738" y="5499"/>
                    </a:lnTo>
                    <a:lnTo>
                      <a:pt x="3014" y="5474"/>
                    </a:lnTo>
                    <a:lnTo>
                      <a:pt x="3290" y="5424"/>
                    </a:lnTo>
                    <a:lnTo>
                      <a:pt x="3541" y="5374"/>
                    </a:lnTo>
                    <a:lnTo>
                      <a:pt x="3792" y="5273"/>
                    </a:lnTo>
                    <a:lnTo>
                      <a:pt x="4043" y="5148"/>
                    </a:lnTo>
                    <a:lnTo>
                      <a:pt x="4269" y="5022"/>
                    </a:lnTo>
                    <a:lnTo>
                      <a:pt x="4470" y="4872"/>
                    </a:lnTo>
                    <a:lnTo>
                      <a:pt x="4671" y="4696"/>
                    </a:lnTo>
                    <a:lnTo>
                      <a:pt x="4847" y="4495"/>
                    </a:lnTo>
                    <a:lnTo>
                      <a:pt x="4997" y="4269"/>
                    </a:lnTo>
                    <a:lnTo>
                      <a:pt x="5148" y="4043"/>
                    </a:lnTo>
                    <a:lnTo>
                      <a:pt x="5274" y="3817"/>
                    </a:lnTo>
                    <a:lnTo>
                      <a:pt x="5349" y="3566"/>
                    </a:lnTo>
                    <a:lnTo>
                      <a:pt x="5424" y="3290"/>
                    </a:lnTo>
                    <a:lnTo>
                      <a:pt x="5474" y="3014"/>
                    </a:lnTo>
                    <a:lnTo>
                      <a:pt x="5474" y="2737"/>
                    </a:lnTo>
                    <a:lnTo>
                      <a:pt x="5474" y="2461"/>
                    </a:lnTo>
                    <a:lnTo>
                      <a:pt x="5424" y="2185"/>
                    </a:lnTo>
                    <a:lnTo>
                      <a:pt x="5349" y="1934"/>
                    </a:lnTo>
                    <a:lnTo>
                      <a:pt x="5274" y="1683"/>
                    </a:lnTo>
                    <a:lnTo>
                      <a:pt x="5148" y="1432"/>
                    </a:lnTo>
                    <a:lnTo>
                      <a:pt x="4997" y="1206"/>
                    </a:lnTo>
                    <a:lnTo>
                      <a:pt x="4847" y="1005"/>
                    </a:lnTo>
                    <a:lnTo>
                      <a:pt x="4671" y="804"/>
                    </a:lnTo>
                    <a:lnTo>
                      <a:pt x="4470" y="628"/>
                    </a:lnTo>
                    <a:lnTo>
                      <a:pt x="4269" y="478"/>
                    </a:lnTo>
                    <a:lnTo>
                      <a:pt x="4043" y="327"/>
                    </a:lnTo>
                    <a:lnTo>
                      <a:pt x="3792" y="227"/>
                    </a:lnTo>
                    <a:lnTo>
                      <a:pt x="3541" y="126"/>
                    </a:lnTo>
                    <a:lnTo>
                      <a:pt x="3290" y="51"/>
                    </a:lnTo>
                    <a:lnTo>
                      <a:pt x="3014" y="26"/>
                    </a:lnTo>
                    <a:lnTo>
                      <a:pt x="2738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522193" y="2935855"/>
                <a:ext cx="145129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5500" extrusionOk="0">
                    <a:moveTo>
                      <a:pt x="2737" y="1"/>
                    </a:moveTo>
                    <a:lnTo>
                      <a:pt x="2461" y="26"/>
                    </a:lnTo>
                    <a:lnTo>
                      <a:pt x="2185" y="76"/>
                    </a:lnTo>
                    <a:lnTo>
                      <a:pt x="1933" y="126"/>
                    </a:lnTo>
                    <a:lnTo>
                      <a:pt x="1682" y="227"/>
                    </a:lnTo>
                    <a:lnTo>
                      <a:pt x="1431" y="352"/>
                    </a:lnTo>
                    <a:lnTo>
                      <a:pt x="1205" y="478"/>
                    </a:lnTo>
                    <a:lnTo>
                      <a:pt x="1004" y="628"/>
                    </a:lnTo>
                    <a:lnTo>
                      <a:pt x="804" y="804"/>
                    </a:lnTo>
                    <a:lnTo>
                      <a:pt x="628" y="1005"/>
                    </a:lnTo>
                    <a:lnTo>
                      <a:pt x="477" y="1231"/>
                    </a:lnTo>
                    <a:lnTo>
                      <a:pt x="327" y="1457"/>
                    </a:lnTo>
                    <a:lnTo>
                      <a:pt x="201" y="1683"/>
                    </a:lnTo>
                    <a:lnTo>
                      <a:pt x="126" y="1934"/>
                    </a:lnTo>
                    <a:lnTo>
                      <a:pt x="50" y="2210"/>
                    </a:lnTo>
                    <a:lnTo>
                      <a:pt x="0" y="2461"/>
                    </a:lnTo>
                    <a:lnTo>
                      <a:pt x="0" y="2763"/>
                    </a:lnTo>
                    <a:lnTo>
                      <a:pt x="0" y="3039"/>
                    </a:lnTo>
                    <a:lnTo>
                      <a:pt x="50" y="3315"/>
                    </a:lnTo>
                    <a:lnTo>
                      <a:pt x="126" y="3566"/>
                    </a:lnTo>
                    <a:lnTo>
                      <a:pt x="201" y="3817"/>
                    </a:lnTo>
                    <a:lnTo>
                      <a:pt x="327" y="4068"/>
                    </a:lnTo>
                    <a:lnTo>
                      <a:pt x="477" y="4294"/>
                    </a:lnTo>
                    <a:lnTo>
                      <a:pt x="628" y="4495"/>
                    </a:lnTo>
                    <a:lnTo>
                      <a:pt x="804" y="4696"/>
                    </a:lnTo>
                    <a:lnTo>
                      <a:pt x="1004" y="4872"/>
                    </a:lnTo>
                    <a:lnTo>
                      <a:pt x="1205" y="5022"/>
                    </a:lnTo>
                    <a:lnTo>
                      <a:pt x="1431" y="5173"/>
                    </a:lnTo>
                    <a:lnTo>
                      <a:pt x="1682" y="5273"/>
                    </a:lnTo>
                    <a:lnTo>
                      <a:pt x="1933" y="5374"/>
                    </a:lnTo>
                    <a:lnTo>
                      <a:pt x="2185" y="5449"/>
                    </a:lnTo>
                    <a:lnTo>
                      <a:pt x="2461" y="5474"/>
                    </a:lnTo>
                    <a:lnTo>
                      <a:pt x="2737" y="5499"/>
                    </a:lnTo>
                    <a:lnTo>
                      <a:pt x="3013" y="5474"/>
                    </a:lnTo>
                    <a:lnTo>
                      <a:pt x="3289" y="5449"/>
                    </a:lnTo>
                    <a:lnTo>
                      <a:pt x="3565" y="5374"/>
                    </a:lnTo>
                    <a:lnTo>
                      <a:pt x="3817" y="5273"/>
                    </a:lnTo>
                    <a:lnTo>
                      <a:pt x="4043" y="5173"/>
                    </a:lnTo>
                    <a:lnTo>
                      <a:pt x="4268" y="5022"/>
                    </a:lnTo>
                    <a:lnTo>
                      <a:pt x="4494" y="4872"/>
                    </a:lnTo>
                    <a:lnTo>
                      <a:pt x="4670" y="4696"/>
                    </a:lnTo>
                    <a:lnTo>
                      <a:pt x="4846" y="4495"/>
                    </a:lnTo>
                    <a:lnTo>
                      <a:pt x="5022" y="4294"/>
                    </a:lnTo>
                    <a:lnTo>
                      <a:pt x="5147" y="4068"/>
                    </a:lnTo>
                    <a:lnTo>
                      <a:pt x="5273" y="3817"/>
                    </a:lnTo>
                    <a:lnTo>
                      <a:pt x="5373" y="3566"/>
                    </a:lnTo>
                    <a:lnTo>
                      <a:pt x="5423" y="3315"/>
                    </a:lnTo>
                    <a:lnTo>
                      <a:pt x="5474" y="3039"/>
                    </a:lnTo>
                    <a:lnTo>
                      <a:pt x="5474" y="2763"/>
                    </a:lnTo>
                    <a:lnTo>
                      <a:pt x="5474" y="2461"/>
                    </a:lnTo>
                    <a:lnTo>
                      <a:pt x="5423" y="2210"/>
                    </a:lnTo>
                    <a:lnTo>
                      <a:pt x="5373" y="1934"/>
                    </a:lnTo>
                    <a:lnTo>
                      <a:pt x="5273" y="1683"/>
                    </a:lnTo>
                    <a:lnTo>
                      <a:pt x="5147" y="1457"/>
                    </a:lnTo>
                    <a:lnTo>
                      <a:pt x="5022" y="1231"/>
                    </a:lnTo>
                    <a:lnTo>
                      <a:pt x="4846" y="1005"/>
                    </a:lnTo>
                    <a:lnTo>
                      <a:pt x="4670" y="804"/>
                    </a:lnTo>
                    <a:lnTo>
                      <a:pt x="4494" y="628"/>
                    </a:lnTo>
                    <a:lnTo>
                      <a:pt x="4268" y="478"/>
                    </a:lnTo>
                    <a:lnTo>
                      <a:pt x="4043" y="352"/>
                    </a:lnTo>
                    <a:lnTo>
                      <a:pt x="3817" y="227"/>
                    </a:lnTo>
                    <a:lnTo>
                      <a:pt x="3565" y="126"/>
                    </a:lnTo>
                    <a:lnTo>
                      <a:pt x="3289" y="76"/>
                    </a:lnTo>
                    <a:lnTo>
                      <a:pt x="3013" y="26"/>
                    </a:lnTo>
                    <a:lnTo>
                      <a:pt x="2737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321811" y="2990444"/>
                <a:ext cx="145819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5500" extrusionOk="0">
                    <a:moveTo>
                      <a:pt x="2763" y="1"/>
                    </a:moveTo>
                    <a:lnTo>
                      <a:pt x="2461" y="26"/>
                    </a:lnTo>
                    <a:lnTo>
                      <a:pt x="2210" y="76"/>
                    </a:lnTo>
                    <a:lnTo>
                      <a:pt x="1934" y="126"/>
                    </a:lnTo>
                    <a:lnTo>
                      <a:pt x="1683" y="227"/>
                    </a:lnTo>
                    <a:lnTo>
                      <a:pt x="1457" y="352"/>
                    </a:lnTo>
                    <a:lnTo>
                      <a:pt x="1206" y="478"/>
                    </a:lnTo>
                    <a:lnTo>
                      <a:pt x="1005" y="628"/>
                    </a:lnTo>
                    <a:lnTo>
                      <a:pt x="804" y="804"/>
                    </a:lnTo>
                    <a:lnTo>
                      <a:pt x="628" y="1005"/>
                    </a:lnTo>
                    <a:lnTo>
                      <a:pt x="478" y="1231"/>
                    </a:lnTo>
                    <a:lnTo>
                      <a:pt x="352" y="1457"/>
                    </a:lnTo>
                    <a:lnTo>
                      <a:pt x="227" y="1683"/>
                    </a:lnTo>
                    <a:lnTo>
                      <a:pt x="126" y="1934"/>
                    </a:lnTo>
                    <a:lnTo>
                      <a:pt x="76" y="2210"/>
                    </a:lnTo>
                    <a:lnTo>
                      <a:pt x="26" y="2461"/>
                    </a:lnTo>
                    <a:lnTo>
                      <a:pt x="1" y="2762"/>
                    </a:lnTo>
                    <a:lnTo>
                      <a:pt x="26" y="3039"/>
                    </a:lnTo>
                    <a:lnTo>
                      <a:pt x="76" y="3315"/>
                    </a:lnTo>
                    <a:lnTo>
                      <a:pt x="126" y="3566"/>
                    </a:lnTo>
                    <a:lnTo>
                      <a:pt x="227" y="3817"/>
                    </a:lnTo>
                    <a:lnTo>
                      <a:pt x="352" y="4068"/>
                    </a:lnTo>
                    <a:lnTo>
                      <a:pt x="478" y="4294"/>
                    </a:lnTo>
                    <a:lnTo>
                      <a:pt x="628" y="4495"/>
                    </a:lnTo>
                    <a:lnTo>
                      <a:pt x="804" y="4696"/>
                    </a:lnTo>
                    <a:lnTo>
                      <a:pt x="1005" y="4871"/>
                    </a:lnTo>
                    <a:lnTo>
                      <a:pt x="1206" y="5022"/>
                    </a:lnTo>
                    <a:lnTo>
                      <a:pt x="1457" y="5173"/>
                    </a:lnTo>
                    <a:lnTo>
                      <a:pt x="1683" y="5273"/>
                    </a:lnTo>
                    <a:lnTo>
                      <a:pt x="1934" y="5374"/>
                    </a:lnTo>
                    <a:lnTo>
                      <a:pt x="2210" y="5449"/>
                    </a:lnTo>
                    <a:lnTo>
                      <a:pt x="2461" y="5474"/>
                    </a:lnTo>
                    <a:lnTo>
                      <a:pt x="2763" y="5499"/>
                    </a:lnTo>
                    <a:lnTo>
                      <a:pt x="3039" y="5474"/>
                    </a:lnTo>
                    <a:lnTo>
                      <a:pt x="3315" y="5449"/>
                    </a:lnTo>
                    <a:lnTo>
                      <a:pt x="3566" y="5374"/>
                    </a:lnTo>
                    <a:lnTo>
                      <a:pt x="3817" y="5273"/>
                    </a:lnTo>
                    <a:lnTo>
                      <a:pt x="4068" y="5173"/>
                    </a:lnTo>
                    <a:lnTo>
                      <a:pt x="4294" y="5022"/>
                    </a:lnTo>
                    <a:lnTo>
                      <a:pt x="4495" y="4871"/>
                    </a:lnTo>
                    <a:lnTo>
                      <a:pt x="4696" y="4696"/>
                    </a:lnTo>
                    <a:lnTo>
                      <a:pt x="4872" y="4495"/>
                    </a:lnTo>
                    <a:lnTo>
                      <a:pt x="5022" y="4294"/>
                    </a:lnTo>
                    <a:lnTo>
                      <a:pt x="5173" y="4068"/>
                    </a:lnTo>
                    <a:lnTo>
                      <a:pt x="5273" y="3817"/>
                    </a:lnTo>
                    <a:lnTo>
                      <a:pt x="5374" y="3566"/>
                    </a:lnTo>
                    <a:lnTo>
                      <a:pt x="5449" y="3315"/>
                    </a:lnTo>
                    <a:lnTo>
                      <a:pt x="5474" y="3039"/>
                    </a:lnTo>
                    <a:lnTo>
                      <a:pt x="5499" y="2762"/>
                    </a:lnTo>
                    <a:lnTo>
                      <a:pt x="5474" y="2461"/>
                    </a:lnTo>
                    <a:lnTo>
                      <a:pt x="5449" y="2210"/>
                    </a:lnTo>
                    <a:lnTo>
                      <a:pt x="5374" y="1934"/>
                    </a:lnTo>
                    <a:lnTo>
                      <a:pt x="5273" y="1683"/>
                    </a:lnTo>
                    <a:lnTo>
                      <a:pt x="5173" y="1457"/>
                    </a:lnTo>
                    <a:lnTo>
                      <a:pt x="5022" y="1231"/>
                    </a:lnTo>
                    <a:lnTo>
                      <a:pt x="4872" y="1005"/>
                    </a:lnTo>
                    <a:lnTo>
                      <a:pt x="4696" y="804"/>
                    </a:lnTo>
                    <a:lnTo>
                      <a:pt x="4495" y="628"/>
                    </a:lnTo>
                    <a:lnTo>
                      <a:pt x="4294" y="478"/>
                    </a:lnTo>
                    <a:lnTo>
                      <a:pt x="4068" y="352"/>
                    </a:lnTo>
                    <a:lnTo>
                      <a:pt x="3817" y="227"/>
                    </a:lnTo>
                    <a:lnTo>
                      <a:pt x="3566" y="126"/>
                    </a:lnTo>
                    <a:lnTo>
                      <a:pt x="3315" y="76"/>
                    </a:lnTo>
                    <a:lnTo>
                      <a:pt x="3039" y="26"/>
                    </a:lnTo>
                    <a:lnTo>
                      <a:pt x="2763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6495387" y="2672267"/>
                <a:ext cx="181743" cy="181743"/>
              </a:xfrm>
              <a:custGeom>
                <a:avLst/>
                <a:gdLst/>
                <a:ahLst/>
                <a:cxnLst/>
                <a:rect l="l" t="t" r="r" b="b"/>
                <a:pathLst>
                  <a:path w="6855" h="6855" extrusionOk="0">
                    <a:moveTo>
                      <a:pt x="3415" y="0"/>
                    </a:moveTo>
                    <a:lnTo>
                      <a:pt x="3064" y="25"/>
                    </a:lnTo>
                    <a:lnTo>
                      <a:pt x="2737" y="76"/>
                    </a:lnTo>
                    <a:lnTo>
                      <a:pt x="2411" y="151"/>
                    </a:lnTo>
                    <a:lnTo>
                      <a:pt x="2084" y="276"/>
                    </a:lnTo>
                    <a:lnTo>
                      <a:pt x="1783" y="427"/>
                    </a:lnTo>
                    <a:lnTo>
                      <a:pt x="1507" y="603"/>
                    </a:lnTo>
                    <a:lnTo>
                      <a:pt x="1231" y="779"/>
                    </a:lnTo>
                    <a:lnTo>
                      <a:pt x="1005" y="1004"/>
                    </a:lnTo>
                    <a:lnTo>
                      <a:pt x="779" y="1256"/>
                    </a:lnTo>
                    <a:lnTo>
                      <a:pt x="578" y="1507"/>
                    </a:lnTo>
                    <a:lnTo>
                      <a:pt x="402" y="1808"/>
                    </a:lnTo>
                    <a:lnTo>
                      <a:pt x="252" y="2109"/>
                    </a:lnTo>
                    <a:lnTo>
                      <a:pt x="151" y="2411"/>
                    </a:lnTo>
                    <a:lnTo>
                      <a:pt x="51" y="2737"/>
                    </a:lnTo>
                    <a:lnTo>
                      <a:pt x="1" y="3088"/>
                    </a:lnTo>
                    <a:lnTo>
                      <a:pt x="1" y="3440"/>
                    </a:lnTo>
                    <a:lnTo>
                      <a:pt x="1" y="3791"/>
                    </a:lnTo>
                    <a:lnTo>
                      <a:pt x="51" y="4118"/>
                    </a:lnTo>
                    <a:lnTo>
                      <a:pt x="151" y="4444"/>
                    </a:lnTo>
                    <a:lnTo>
                      <a:pt x="252" y="4771"/>
                    </a:lnTo>
                    <a:lnTo>
                      <a:pt x="402" y="5072"/>
                    </a:lnTo>
                    <a:lnTo>
                      <a:pt x="578" y="5348"/>
                    </a:lnTo>
                    <a:lnTo>
                      <a:pt x="779" y="5624"/>
                    </a:lnTo>
                    <a:lnTo>
                      <a:pt x="1005" y="5850"/>
                    </a:lnTo>
                    <a:lnTo>
                      <a:pt x="1231" y="6076"/>
                    </a:lnTo>
                    <a:lnTo>
                      <a:pt x="1507" y="6277"/>
                    </a:lnTo>
                    <a:lnTo>
                      <a:pt x="1783" y="6453"/>
                    </a:lnTo>
                    <a:lnTo>
                      <a:pt x="2084" y="6603"/>
                    </a:lnTo>
                    <a:lnTo>
                      <a:pt x="2411" y="6704"/>
                    </a:lnTo>
                    <a:lnTo>
                      <a:pt x="2737" y="6804"/>
                    </a:lnTo>
                    <a:lnTo>
                      <a:pt x="3064" y="6855"/>
                    </a:lnTo>
                    <a:lnTo>
                      <a:pt x="3767" y="6855"/>
                    </a:lnTo>
                    <a:lnTo>
                      <a:pt x="4118" y="6804"/>
                    </a:lnTo>
                    <a:lnTo>
                      <a:pt x="4445" y="6704"/>
                    </a:lnTo>
                    <a:lnTo>
                      <a:pt x="4746" y="6603"/>
                    </a:lnTo>
                    <a:lnTo>
                      <a:pt x="5047" y="6453"/>
                    </a:lnTo>
                    <a:lnTo>
                      <a:pt x="5348" y="6277"/>
                    </a:lnTo>
                    <a:lnTo>
                      <a:pt x="5600" y="6076"/>
                    </a:lnTo>
                    <a:lnTo>
                      <a:pt x="5851" y="5850"/>
                    </a:lnTo>
                    <a:lnTo>
                      <a:pt x="6077" y="5624"/>
                    </a:lnTo>
                    <a:lnTo>
                      <a:pt x="6252" y="5348"/>
                    </a:lnTo>
                    <a:lnTo>
                      <a:pt x="6428" y="5072"/>
                    </a:lnTo>
                    <a:lnTo>
                      <a:pt x="6579" y="4771"/>
                    </a:lnTo>
                    <a:lnTo>
                      <a:pt x="6704" y="4444"/>
                    </a:lnTo>
                    <a:lnTo>
                      <a:pt x="6780" y="4118"/>
                    </a:lnTo>
                    <a:lnTo>
                      <a:pt x="6830" y="3791"/>
                    </a:lnTo>
                    <a:lnTo>
                      <a:pt x="6855" y="3440"/>
                    </a:lnTo>
                    <a:lnTo>
                      <a:pt x="6830" y="3088"/>
                    </a:lnTo>
                    <a:lnTo>
                      <a:pt x="6780" y="2737"/>
                    </a:lnTo>
                    <a:lnTo>
                      <a:pt x="6704" y="2411"/>
                    </a:lnTo>
                    <a:lnTo>
                      <a:pt x="6579" y="2109"/>
                    </a:lnTo>
                    <a:lnTo>
                      <a:pt x="6428" y="1808"/>
                    </a:lnTo>
                    <a:lnTo>
                      <a:pt x="6252" y="1507"/>
                    </a:lnTo>
                    <a:lnTo>
                      <a:pt x="6077" y="1256"/>
                    </a:lnTo>
                    <a:lnTo>
                      <a:pt x="5851" y="1004"/>
                    </a:lnTo>
                    <a:lnTo>
                      <a:pt x="5600" y="779"/>
                    </a:lnTo>
                    <a:lnTo>
                      <a:pt x="5348" y="603"/>
                    </a:lnTo>
                    <a:lnTo>
                      <a:pt x="5047" y="427"/>
                    </a:lnTo>
                    <a:lnTo>
                      <a:pt x="4746" y="276"/>
                    </a:lnTo>
                    <a:lnTo>
                      <a:pt x="4445" y="151"/>
                    </a:lnTo>
                    <a:lnTo>
                      <a:pt x="4118" y="76"/>
                    </a:lnTo>
                    <a:lnTo>
                      <a:pt x="3767" y="25"/>
                    </a:lnTo>
                    <a:lnTo>
                      <a:pt x="3415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404184" y="2881265"/>
                <a:ext cx="181770" cy="182433"/>
              </a:xfrm>
              <a:custGeom>
                <a:avLst/>
                <a:gdLst/>
                <a:ahLst/>
                <a:cxnLst/>
                <a:rect l="l" t="t" r="r" b="b"/>
                <a:pathLst>
                  <a:path w="6856" h="6881" extrusionOk="0">
                    <a:moveTo>
                      <a:pt x="3441" y="1"/>
                    </a:moveTo>
                    <a:lnTo>
                      <a:pt x="3089" y="26"/>
                    </a:lnTo>
                    <a:lnTo>
                      <a:pt x="2738" y="76"/>
                    </a:lnTo>
                    <a:lnTo>
                      <a:pt x="2411" y="177"/>
                    </a:lnTo>
                    <a:lnTo>
                      <a:pt x="2085" y="277"/>
                    </a:lnTo>
                    <a:lnTo>
                      <a:pt x="1783" y="428"/>
                    </a:lnTo>
                    <a:lnTo>
                      <a:pt x="1507" y="604"/>
                    </a:lnTo>
                    <a:lnTo>
                      <a:pt x="1256" y="804"/>
                    </a:lnTo>
                    <a:lnTo>
                      <a:pt x="1005" y="1005"/>
                    </a:lnTo>
                    <a:lnTo>
                      <a:pt x="779" y="1256"/>
                    </a:lnTo>
                    <a:lnTo>
                      <a:pt x="578" y="1533"/>
                    </a:lnTo>
                    <a:lnTo>
                      <a:pt x="403" y="1809"/>
                    </a:lnTo>
                    <a:lnTo>
                      <a:pt x="277" y="2110"/>
                    </a:lnTo>
                    <a:lnTo>
                      <a:pt x="151" y="2411"/>
                    </a:lnTo>
                    <a:lnTo>
                      <a:pt x="76" y="2738"/>
                    </a:lnTo>
                    <a:lnTo>
                      <a:pt x="26" y="3089"/>
                    </a:lnTo>
                    <a:lnTo>
                      <a:pt x="1" y="3441"/>
                    </a:lnTo>
                    <a:lnTo>
                      <a:pt x="26" y="3792"/>
                    </a:lnTo>
                    <a:lnTo>
                      <a:pt x="76" y="4144"/>
                    </a:lnTo>
                    <a:lnTo>
                      <a:pt x="151" y="4470"/>
                    </a:lnTo>
                    <a:lnTo>
                      <a:pt x="277" y="4771"/>
                    </a:lnTo>
                    <a:lnTo>
                      <a:pt x="403" y="5073"/>
                    </a:lnTo>
                    <a:lnTo>
                      <a:pt x="578" y="5349"/>
                    </a:lnTo>
                    <a:lnTo>
                      <a:pt x="779" y="5625"/>
                    </a:lnTo>
                    <a:lnTo>
                      <a:pt x="1005" y="5876"/>
                    </a:lnTo>
                    <a:lnTo>
                      <a:pt x="1256" y="6077"/>
                    </a:lnTo>
                    <a:lnTo>
                      <a:pt x="1507" y="6278"/>
                    </a:lnTo>
                    <a:lnTo>
                      <a:pt x="1783" y="6454"/>
                    </a:lnTo>
                    <a:lnTo>
                      <a:pt x="2085" y="6604"/>
                    </a:lnTo>
                    <a:lnTo>
                      <a:pt x="2411" y="6705"/>
                    </a:lnTo>
                    <a:lnTo>
                      <a:pt x="2738" y="6805"/>
                    </a:lnTo>
                    <a:lnTo>
                      <a:pt x="3089" y="6855"/>
                    </a:lnTo>
                    <a:lnTo>
                      <a:pt x="3441" y="6880"/>
                    </a:lnTo>
                    <a:lnTo>
                      <a:pt x="3792" y="6855"/>
                    </a:lnTo>
                    <a:lnTo>
                      <a:pt x="4118" y="6805"/>
                    </a:lnTo>
                    <a:lnTo>
                      <a:pt x="4445" y="6705"/>
                    </a:lnTo>
                    <a:lnTo>
                      <a:pt x="4771" y="6604"/>
                    </a:lnTo>
                    <a:lnTo>
                      <a:pt x="5073" y="6454"/>
                    </a:lnTo>
                    <a:lnTo>
                      <a:pt x="5349" y="6278"/>
                    </a:lnTo>
                    <a:lnTo>
                      <a:pt x="5625" y="6077"/>
                    </a:lnTo>
                    <a:lnTo>
                      <a:pt x="5851" y="5876"/>
                    </a:lnTo>
                    <a:lnTo>
                      <a:pt x="6077" y="5625"/>
                    </a:lnTo>
                    <a:lnTo>
                      <a:pt x="6278" y="5349"/>
                    </a:lnTo>
                    <a:lnTo>
                      <a:pt x="6453" y="5073"/>
                    </a:lnTo>
                    <a:lnTo>
                      <a:pt x="6579" y="4771"/>
                    </a:lnTo>
                    <a:lnTo>
                      <a:pt x="6705" y="4470"/>
                    </a:lnTo>
                    <a:lnTo>
                      <a:pt x="6780" y="4144"/>
                    </a:lnTo>
                    <a:lnTo>
                      <a:pt x="6855" y="3792"/>
                    </a:lnTo>
                    <a:lnTo>
                      <a:pt x="6855" y="3441"/>
                    </a:lnTo>
                    <a:lnTo>
                      <a:pt x="6855" y="3089"/>
                    </a:lnTo>
                    <a:lnTo>
                      <a:pt x="6780" y="2738"/>
                    </a:lnTo>
                    <a:lnTo>
                      <a:pt x="6705" y="2411"/>
                    </a:lnTo>
                    <a:lnTo>
                      <a:pt x="6579" y="2110"/>
                    </a:lnTo>
                    <a:lnTo>
                      <a:pt x="6453" y="1809"/>
                    </a:lnTo>
                    <a:lnTo>
                      <a:pt x="6278" y="1533"/>
                    </a:lnTo>
                    <a:lnTo>
                      <a:pt x="6077" y="1256"/>
                    </a:lnTo>
                    <a:lnTo>
                      <a:pt x="5851" y="1005"/>
                    </a:lnTo>
                    <a:lnTo>
                      <a:pt x="5625" y="804"/>
                    </a:lnTo>
                    <a:lnTo>
                      <a:pt x="5349" y="604"/>
                    </a:lnTo>
                    <a:lnTo>
                      <a:pt x="5073" y="428"/>
                    </a:lnTo>
                    <a:lnTo>
                      <a:pt x="4771" y="277"/>
                    </a:lnTo>
                    <a:lnTo>
                      <a:pt x="4445" y="177"/>
                    </a:lnTo>
                    <a:lnTo>
                      <a:pt x="4118" y="76"/>
                    </a:lnTo>
                    <a:lnTo>
                      <a:pt x="3792" y="26"/>
                    </a:lnTo>
                    <a:lnTo>
                      <a:pt x="3441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594731" y="2872622"/>
                <a:ext cx="145819" cy="145129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5474" extrusionOk="0">
                    <a:moveTo>
                      <a:pt x="2461" y="1"/>
                    </a:moveTo>
                    <a:lnTo>
                      <a:pt x="2185" y="51"/>
                    </a:lnTo>
                    <a:lnTo>
                      <a:pt x="1934" y="126"/>
                    </a:lnTo>
                    <a:lnTo>
                      <a:pt x="1683" y="201"/>
                    </a:lnTo>
                    <a:lnTo>
                      <a:pt x="1432" y="327"/>
                    </a:lnTo>
                    <a:lnTo>
                      <a:pt x="1206" y="453"/>
                    </a:lnTo>
                    <a:lnTo>
                      <a:pt x="1005" y="628"/>
                    </a:lnTo>
                    <a:lnTo>
                      <a:pt x="804" y="804"/>
                    </a:lnTo>
                    <a:lnTo>
                      <a:pt x="629" y="980"/>
                    </a:lnTo>
                    <a:lnTo>
                      <a:pt x="478" y="1206"/>
                    </a:lnTo>
                    <a:lnTo>
                      <a:pt x="327" y="1432"/>
                    </a:lnTo>
                    <a:lnTo>
                      <a:pt x="227" y="1658"/>
                    </a:lnTo>
                    <a:lnTo>
                      <a:pt x="126" y="1934"/>
                    </a:lnTo>
                    <a:lnTo>
                      <a:pt x="51" y="2185"/>
                    </a:lnTo>
                    <a:lnTo>
                      <a:pt x="26" y="2461"/>
                    </a:lnTo>
                    <a:lnTo>
                      <a:pt x="1" y="2737"/>
                    </a:lnTo>
                    <a:lnTo>
                      <a:pt x="26" y="3013"/>
                    </a:lnTo>
                    <a:lnTo>
                      <a:pt x="51" y="3290"/>
                    </a:lnTo>
                    <a:lnTo>
                      <a:pt x="126" y="3566"/>
                    </a:lnTo>
                    <a:lnTo>
                      <a:pt x="227" y="3817"/>
                    </a:lnTo>
                    <a:lnTo>
                      <a:pt x="327" y="4043"/>
                    </a:lnTo>
                    <a:lnTo>
                      <a:pt x="478" y="4269"/>
                    </a:lnTo>
                    <a:lnTo>
                      <a:pt x="629" y="4495"/>
                    </a:lnTo>
                    <a:lnTo>
                      <a:pt x="804" y="4671"/>
                    </a:lnTo>
                    <a:lnTo>
                      <a:pt x="1005" y="4846"/>
                    </a:lnTo>
                    <a:lnTo>
                      <a:pt x="1206" y="5022"/>
                    </a:lnTo>
                    <a:lnTo>
                      <a:pt x="1432" y="5148"/>
                    </a:lnTo>
                    <a:lnTo>
                      <a:pt x="1683" y="5273"/>
                    </a:lnTo>
                    <a:lnTo>
                      <a:pt x="1934" y="5348"/>
                    </a:lnTo>
                    <a:lnTo>
                      <a:pt x="2185" y="5424"/>
                    </a:lnTo>
                    <a:lnTo>
                      <a:pt x="2461" y="5474"/>
                    </a:lnTo>
                    <a:lnTo>
                      <a:pt x="3039" y="5474"/>
                    </a:lnTo>
                    <a:lnTo>
                      <a:pt x="3290" y="5424"/>
                    </a:lnTo>
                    <a:lnTo>
                      <a:pt x="3566" y="5348"/>
                    </a:lnTo>
                    <a:lnTo>
                      <a:pt x="3817" y="5273"/>
                    </a:lnTo>
                    <a:lnTo>
                      <a:pt x="4068" y="5148"/>
                    </a:lnTo>
                    <a:lnTo>
                      <a:pt x="4294" y="5022"/>
                    </a:lnTo>
                    <a:lnTo>
                      <a:pt x="4495" y="4846"/>
                    </a:lnTo>
                    <a:lnTo>
                      <a:pt x="4696" y="4671"/>
                    </a:lnTo>
                    <a:lnTo>
                      <a:pt x="4872" y="4495"/>
                    </a:lnTo>
                    <a:lnTo>
                      <a:pt x="5022" y="4269"/>
                    </a:lnTo>
                    <a:lnTo>
                      <a:pt x="5173" y="4043"/>
                    </a:lnTo>
                    <a:lnTo>
                      <a:pt x="5274" y="3817"/>
                    </a:lnTo>
                    <a:lnTo>
                      <a:pt x="5374" y="3566"/>
                    </a:lnTo>
                    <a:lnTo>
                      <a:pt x="5449" y="3290"/>
                    </a:lnTo>
                    <a:lnTo>
                      <a:pt x="5474" y="3013"/>
                    </a:lnTo>
                    <a:lnTo>
                      <a:pt x="5499" y="2737"/>
                    </a:lnTo>
                    <a:lnTo>
                      <a:pt x="5474" y="2461"/>
                    </a:lnTo>
                    <a:lnTo>
                      <a:pt x="5449" y="2185"/>
                    </a:lnTo>
                    <a:lnTo>
                      <a:pt x="5374" y="1934"/>
                    </a:lnTo>
                    <a:lnTo>
                      <a:pt x="5274" y="1658"/>
                    </a:lnTo>
                    <a:lnTo>
                      <a:pt x="5173" y="1432"/>
                    </a:lnTo>
                    <a:lnTo>
                      <a:pt x="5022" y="1206"/>
                    </a:lnTo>
                    <a:lnTo>
                      <a:pt x="4872" y="980"/>
                    </a:lnTo>
                    <a:lnTo>
                      <a:pt x="4696" y="804"/>
                    </a:lnTo>
                    <a:lnTo>
                      <a:pt x="4495" y="628"/>
                    </a:lnTo>
                    <a:lnTo>
                      <a:pt x="4294" y="453"/>
                    </a:lnTo>
                    <a:lnTo>
                      <a:pt x="4068" y="327"/>
                    </a:lnTo>
                    <a:lnTo>
                      <a:pt x="3817" y="201"/>
                    </a:lnTo>
                    <a:lnTo>
                      <a:pt x="3566" y="126"/>
                    </a:lnTo>
                    <a:lnTo>
                      <a:pt x="3290" y="51"/>
                    </a:lnTo>
                    <a:lnTo>
                      <a:pt x="3039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 flipH="1">
              <a:off x="783899" y="2625544"/>
              <a:ext cx="822528" cy="215720"/>
              <a:chOff x="4876481" y="2672267"/>
              <a:chExt cx="1873214" cy="491277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4928419" y="2726857"/>
                <a:ext cx="1793995" cy="436687"/>
              </a:xfrm>
              <a:custGeom>
                <a:avLst/>
                <a:gdLst/>
                <a:ahLst/>
                <a:cxnLst/>
                <a:rect l="l" t="t" r="r" b="b"/>
                <a:pathLst>
                  <a:path w="67666" h="16471" extrusionOk="0">
                    <a:moveTo>
                      <a:pt x="67665" y="0"/>
                    </a:moveTo>
                    <a:lnTo>
                      <a:pt x="67464" y="50"/>
                    </a:lnTo>
                    <a:lnTo>
                      <a:pt x="67213" y="100"/>
                    </a:lnTo>
                    <a:lnTo>
                      <a:pt x="66887" y="201"/>
                    </a:lnTo>
                    <a:lnTo>
                      <a:pt x="66485" y="326"/>
                    </a:lnTo>
                    <a:lnTo>
                      <a:pt x="66033" y="502"/>
                    </a:lnTo>
                    <a:lnTo>
                      <a:pt x="65531" y="753"/>
                    </a:lnTo>
                    <a:lnTo>
                      <a:pt x="65004" y="1029"/>
                    </a:lnTo>
                    <a:lnTo>
                      <a:pt x="64451" y="1381"/>
                    </a:lnTo>
                    <a:lnTo>
                      <a:pt x="63874" y="1808"/>
                    </a:lnTo>
                    <a:lnTo>
                      <a:pt x="63598" y="2059"/>
                    </a:lnTo>
                    <a:lnTo>
                      <a:pt x="63322" y="2310"/>
                    </a:lnTo>
                    <a:lnTo>
                      <a:pt x="63020" y="2586"/>
                    </a:lnTo>
                    <a:lnTo>
                      <a:pt x="62744" y="2887"/>
                    </a:lnTo>
                    <a:lnTo>
                      <a:pt x="62468" y="3214"/>
                    </a:lnTo>
                    <a:lnTo>
                      <a:pt x="62217" y="3565"/>
                    </a:lnTo>
                    <a:lnTo>
                      <a:pt x="61941" y="3942"/>
                    </a:lnTo>
                    <a:lnTo>
                      <a:pt x="61690" y="4344"/>
                    </a:lnTo>
                    <a:lnTo>
                      <a:pt x="61464" y="4745"/>
                    </a:lnTo>
                    <a:lnTo>
                      <a:pt x="61213" y="5197"/>
                    </a:lnTo>
                    <a:lnTo>
                      <a:pt x="61012" y="5674"/>
                    </a:lnTo>
                    <a:lnTo>
                      <a:pt x="60811" y="6176"/>
                    </a:lnTo>
                    <a:lnTo>
                      <a:pt x="60585" y="6679"/>
                    </a:lnTo>
                    <a:lnTo>
                      <a:pt x="60334" y="7181"/>
                    </a:lnTo>
                    <a:lnTo>
                      <a:pt x="60033" y="7633"/>
                    </a:lnTo>
                    <a:lnTo>
                      <a:pt x="59681" y="8085"/>
                    </a:lnTo>
                    <a:lnTo>
                      <a:pt x="59304" y="8511"/>
                    </a:lnTo>
                    <a:lnTo>
                      <a:pt x="58903" y="8913"/>
                    </a:lnTo>
                    <a:lnTo>
                      <a:pt x="58451" y="9315"/>
                    </a:lnTo>
                    <a:lnTo>
                      <a:pt x="57974" y="9666"/>
                    </a:lnTo>
                    <a:lnTo>
                      <a:pt x="57472" y="10018"/>
                    </a:lnTo>
                    <a:lnTo>
                      <a:pt x="56919" y="10344"/>
                    </a:lnTo>
                    <a:lnTo>
                      <a:pt x="56367" y="10621"/>
                    </a:lnTo>
                    <a:lnTo>
                      <a:pt x="55789" y="10897"/>
                    </a:lnTo>
                    <a:lnTo>
                      <a:pt x="55187" y="11148"/>
                    </a:lnTo>
                    <a:lnTo>
                      <a:pt x="54559" y="11374"/>
                    </a:lnTo>
                    <a:lnTo>
                      <a:pt x="53906" y="11575"/>
                    </a:lnTo>
                    <a:lnTo>
                      <a:pt x="53253" y="11750"/>
                    </a:lnTo>
                    <a:lnTo>
                      <a:pt x="52601" y="11901"/>
                    </a:lnTo>
                    <a:lnTo>
                      <a:pt x="51923" y="12027"/>
                    </a:lnTo>
                    <a:lnTo>
                      <a:pt x="51245" y="12102"/>
                    </a:lnTo>
                    <a:lnTo>
                      <a:pt x="50542" y="12177"/>
                    </a:lnTo>
                    <a:lnTo>
                      <a:pt x="49864" y="12227"/>
                    </a:lnTo>
                    <a:lnTo>
                      <a:pt x="49161" y="12227"/>
                    </a:lnTo>
                    <a:lnTo>
                      <a:pt x="48483" y="12202"/>
                    </a:lnTo>
                    <a:lnTo>
                      <a:pt x="47780" y="12152"/>
                    </a:lnTo>
                    <a:lnTo>
                      <a:pt x="47102" y="12077"/>
                    </a:lnTo>
                    <a:lnTo>
                      <a:pt x="46424" y="11976"/>
                    </a:lnTo>
                    <a:lnTo>
                      <a:pt x="45746" y="11826"/>
                    </a:lnTo>
                    <a:lnTo>
                      <a:pt x="45093" y="11650"/>
                    </a:lnTo>
                    <a:lnTo>
                      <a:pt x="44466" y="11449"/>
                    </a:lnTo>
                    <a:lnTo>
                      <a:pt x="43838" y="11223"/>
                    </a:lnTo>
                    <a:lnTo>
                      <a:pt x="43210" y="10947"/>
                    </a:lnTo>
                    <a:lnTo>
                      <a:pt x="42633" y="10646"/>
                    </a:lnTo>
                    <a:lnTo>
                      <a:pt x="42055" y="10319"/>
                    </a:lnTo>
                    <a:lnTo>
                      <a:pt x="41478" y="10043"/>
                    </a:lnTo>
                    <a:lnTo>
                      <a:pt x="40875" y="9792"/>
                    </a:lnTo>
                    <a:lnTo>
                      <a:pt x="40298" y="9541"/>
                    </a:lnTo>
                    <a:lnTo>
                      <a:pt x="39695" y="9315"/>
                    </a:lnTo>
                    <a:lnTo>
                      <a:pt x="39118" y="9139"/>
                    </a:lnTo>
                    <a:lnTo>
                      <a:pt x="38515" y="8963"/>
                    </a:lnTo>
                    <a:lnTo>
                      <a:pt x="37913" y="8813"/>
                    </a:lnTo>
                    <a:lnTo>
                      <a:pt x="37310" y="8687"/>
                    </a:lnTo>
                    <a:lnTo>
                      <a:pt x="36708" y="8587"/>
                    </a:lnTo>
                    <a:lnTo>
                      <a:pt x="36105" y="8511"/>
                    </a:lnTo>
                    <a:lnTo>
                      <a:pt x="35477" y="8461"/>
                    </a:lnTo>
                    <a:lnTo>
                      <a:pt x="34875" y="8436"/>
                    </a:lnTo>
                    <a:lnTo>
                      <a:pt x="34247" y="8411"/>
                    </a:lnTo>
                    <a:lnTo>
                      <a:pt x="33619" y="8411"/>
                    </a:lnTo>
                    <a:lnTo>
                      <a:pt x="32992" y="8461"/>
                    </a:lnTo>
                    <a:lnTo>
                      <a:pt x="32339" y="8511"/>
                    </a:lnTo>
                    <a:lnTo>
                      <a:pt x="31711" y="8562"/>
                    </a:lnTo>
                    <a:lnTo>
                      <a:pt x="31058" y="8662"/>
                    </a:lnTo>
                    <a:lnTo>
                      <a:pt x="30406" y="8788"/>
                    </a:lnTo>
                    <a:lnTo>
                      <a:pt x="29753" y="8913"/>
                    </a:lnTo>
                    <a:lnTo>
                      <a:pt x="29075" y="9064"/>
                    </a:lnTo>
                    <a:lnTo>
                      <a:pt x="28397" y="9240"/>
                    </a:lnTo>
                    <a:lnTo>
                      <a:pt x="27719" y="9440"/>
                    </a:lnTo>
                    <a:lnTo>
                      <a:pt x="27041" y="9641"/>
                    </a:lnTo>
                    <a:lnTo>
                      <a:pt x="26338" y="9867"/>
                    </a:lnTo>
                    <a:lnTo>
                      <a:pt x="25660" y="10118"/>
                    </a:lnTo>
                    <a:lnTo>
                      <a:pt x="24957" y="10395"/>
                    </a:lnTo>
                    <a:lnTo>
                      <a:pt x="23501" y="10997"/>
                    </a:lnTo>
                    <a:lnTo>
                      <a:pt x="22045" y="11675"/>
                    </a:lnTo>
                    <a:lnTo>
                      <a:pt x="21342" y="12001"/>
                    </a:lnTo>
                    <a:lnTo>
                      <a:pt x="20639" y="12278"/>
                    </a:lnTo>
                    <a:lnTo>
                      <a:pt x="20011" y="12529"/>
                    </a:lnTo>
                    <a:lnTo>
                      <a:pt x="19408" y="12704"/>
                    </a:lnTo>
                    <a:lnTo>
                      <a:pt x="18831" y="12880"/>
                    </a:lnTo>
                    <a:lnTo>
                      <a:pt x="18279" y="12981"/>
                    </a:lnTo>
                    <a:lnTo>
                      <a:pt x="17751" y="13081"/>
                    </a:lnTo>
                    <a:lnTo>
                      <a:pt x="17274" y="13131"/>
                    </a:lnTo>
                    <a:lnTo>
                      <a:pt x="16797" y="13156"/>
                    </a:lnTo>
                    <a:lnTo>
                      <a:pt x="16370" y="13156"/>
                    </a:lnTo>
                    <a:lnTo>
                      <a:pt x="15944" y="13131"/>
                    </a:lnTo>
                    <a:lnTo>
                      <a:pt x="15542" y="13106"/>
                    </a:lnTo>
                    <a:lnTo>
                      <a:pt x="15165" y="13031"/>
                    </a:lnTo>
                    <a:lnTo>
                      <a:pt x="14789" y="12956"/>
                    </a:lnTo>
                    <a:lnTo>
                      <a:pt x="14086" y="12755"/>
                    </a:lnTo>
                    <a:lnTo>
                      <a:pt x="13408" y="12529"/>
                    </a:lnTo>
                    <a:lnTo>
                      <a:pt x="12755" y="12278"/>
                    </a:lnTo>
                    <a:lnTo>
                      <a:pt x="12102" y="12052"/>
                    </a:lnTo>
                    <a:lnTo>
                      <a:pt x="11449" y="11826"/>
                    </a:lnTo>
                    <a:lnTo>
                      <a:pt x="11098" y="11750"/>
                    </a:lnTo>
                    <a:lnTo>
                      <a:pt x="10746" y="11675"/>
                    </a:lnTo>
                    <a:lnTo>
                      <a:pt x="10395" y="11600"/>
                    </a:lnTo>
                    <a:lnTo>
                      <a:pt x="10018" y="11575"/>
                    </a:lnTo>
                    <a:lnTo>
                      <a:pt x="9616" y="11549"/>
                    </a:lnTo>
                    <a:lnTo>
                      <a:pt x="9215" y="11575"/>
                    </a:lnTo>
                    <a:lnTo>
                      <a:pt x="8788" y="11600"/>
                    </a:lnTo>
                    <a:lnTo>
                      <a:pt x="8336" y="11675"/>
                    </a:lnTo>
                    <a:lnTo>
                      <a:pt x="7784" y="11775"/>
                    </a:lnTo>
                    <a:lnTo>
                      <a:pt x="7281" y="11901"/>
                    </a:lnTo>
                    <a:lnTo>
                      <a:pt x="6779" y="12027"/>
                    </a:lnTo>
                    <a:lnTo>
                      <a:pt x="6302" y="12177"/>
                    </a:lnTo>
                    <a:lnTo>
                      <a:pt x="5825" y="12328"/>
                    </a:lnTo>
                    <a:lnTo>
                      <a:pt x="5398" y="12478"/>
                    </a:lnTo>
                    <a:lnTo>
                      <a:pt x="4570" y="12855"/>
                    </a:lnTo>
                    <a:lnTo>
                      <a:pt x="3817" y="13232"/>
                    </a:lnTo>
                    <a:lnTo>
                      <a:pt x="3139" y="13633"/>
                    </a:lnTo>
                    <a:lnTo>
                      <a:pt x="2511" y="14035"/>
                    </a:lnTo>
                    <a:lnTo>
                      <a:pt x="1984" y="14462"/>
                    </a:lnTo>
                    <a:lnTo>
                      <a:pt x="1507" y="14839"/>
                    </a:lnTo>
                    <a:lnTo>
                      <a:pt x="1105" y="15215"/>
                    </a:lnTo>
                    <a:lnTo>
                      <a:pt x="753" y="15567"/>
                    </a:lnTo>
                    <a:lnTo>
                      <a:pt x="477" y="15868"/>
                    </a:lnTo>
                    <a:lnTo>
                      <a:pt x="126" y="16295"/>
                    </a:lnTo>
                    <a:lnTo>
                      <a:pt x="0" y="16471"/>
                    </a:lnTo>
                    <a:lnTo>
                      <a:pt x="67665" y="16471"/>
                    </a:lnTo>
                    <a:lnTo>
                      <a:pt x="67665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931070" y="3045033"/>
                <a:ext cx="109205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119" extrusionOk="0">
                    <a:moveTo>
                      <a:pt x="2059" y="0"/>
                    </a:moveTo>
                    <a:lnTo>
                      <a:pt x="1833" y="26"/>
                    </a:lnTo>
                    <a:lnTo>
                      <a:pt x="1633" y="51"/>
                    </a:lnTo>
                    <a:lnTo>
                      <a:pt x="1432" y="101"/>
                    </a:lnTo>
                    <a:lnTo>
                      <a:pt x="1256" y="176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54" y="477"/>
                    </a:lnTo>
                    <a:lnTo>
                      <a:pt x="603" y="603"/>
                    </a:lnTo>
                    <a:lnTo>
                      <a:pt x="478" y="754"/>
                    </a:lnTo>
                    <a:lnTo>
                      <a:pt x="352" y="904"/>
                    </a:lnTo>
                    <a:lnTo>
                      <a:pt x="252" y="1080"/>
                    </a:lnTo>
                    <a:lnTo>
                      <a:pt x="151" y="1256"/>
                    </a:lnTo>
                    <a:lnTo>
                      <a:pt x="101" y="1457"/>
                    </a:lnTo>
                    <a:lnTo>
                      <a:pt x="51" y="1658"/>
                    </a:lnTo>
                    <a:lnTo>
                      <a:pt x="1" y="1858"/>
                    </a:lnTo>
                    <a:lnTo>
                      <a:pt x="1" y="2059"/>
                    </a:lnTo>
                    <a:lnTo>
                      <a:pt x="1" y="2285"/>
                    </a:lnTo>
                    <a:lnTo>
                      <a:pt x="51" y="2486"/>
                    </a:lnTo>
                    <a:lnTo>
                      <a:pt x="101" y="2687"/>
                    </a:lnTo>
                    <a:lnTo>
                      <a:pt x="151" y="2863"/>
                    </a:lnTo>
                    <a:lnTo>
                      <a:pt x="252" y="3038"/>
                    </a:lnTo>
                    <a:lnTo>
                      <a:pt x="352" y="3214"/>
                    </a:lnTo>
                    <a:lnTo>
                      <a:pt x="478" y="3365"/>
                    </a:lnTo>
                    <a:lnTo>
                      <a:pt x="603" y="3515"/>
                    </a:lnTo>
                    <a:lnTo>
                      <a:pt x="754" y="3666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6" y="3967"/>
                    </a:lnTo>
                    <a:lnTo>
                      <a:pt x="1432" y="4043"/>
                    </a:lnTo>
                    <a:lnTo>
                      <a:pt x="1633" y="4093"/>
                    </a:lnTo>
                    <a:lnTo>
                      <a:pt x="1833" y="4118"/>
                    </a:lnTo>
                    <a:lnTo>
                      <a:pt x="2260" y="4118"/>
                    </a:lnTo>
                    <a:lnTo>
                      <a:pt x="2461" y="4093"/>
                    </a:lnTo>
                    <a:lnTo>
                      <a:pt x="2662" y="4043"/>
                    </a:lnTo>
                    <a:lnTo>
                      <a:pt x="2863" y="3967"/>
                    </a:lnTo>
                    <a:lnTo>
                      <a:pt x="3039" y="3867"/>
                    </a:lnTo>
                    <a:lnTo>
                      <a:pt x="3214" y="3767"/>
                    </a:lnTo>
                    <a:lnTo>
                      <a:pt x="3365" y="3666"/>
                    </a:lnTo>
                    <a:lnTo>
                      <a:pt x="3516" y="3515"/>
                    </a:lnTo>
                    <a:lnTo>
                      <a:pt x="3641" y="3365"/>
                    </a:lnTo>
                    <a:lnTo>
                      <a:pt x="3767" y="3214"/>
                    </a:lnTo>
                    <a:lnTo>
                      <a:pt x="3867" y="3038"/>
                    </a:lnTo>
                    <a:lnTo>
                      <a:pt x="3943" y="2863"/>
                    </a:lnTo>
                    <a:lnTo>
                      <a:pt x="4018" y="2687"/>
                    </a:lnTo>
                    <a:lnTo>
                      <a:pt x="4068" y="2486"/>
                    </a:lnTo>
                    <a:lnTo>
                      <a:pt x="4093" y="2285"/>
                    </a:lnTo>
                    <a:lnTo>
                      <a:pt x="4118" y="2059"/>
                    </a:lnTo>
                    <a:lnTo>
                      <a:pt x="4093" y="1858"/>
                    </a:lnTo>
                    <a:lnTo>
                      <a:pt x="4068" y="1658"/>
                    </a:lnTo>
                    <a:lnTo>
                      <a:pt x="4018" y="1457"/>
                    </a:lnTo>
                    <a:lnTo>
                      <a:pt x="3943" y="1256"/>
                    </a:lnTo>
                    <a:lnTo>
                      <a:pt x="3867" y="1080"/>
                    </a:lnTo>
                    <a:lnTo>
                      <a:pt x="3767" y="904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7"/>
                    </a:lnTo>
                    <a:lnTo>
                      <a:pt x="3214" y="352"/>
                    </a:lnTo>
                    <a:lnTo>
                      <a:pt x="3039" y="252"/>
                    </a:lnTo>
                    <a:lnTo>
                      <a:pt x="2863" y="176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26"/>
                    </a:lnTo>
                    <a:lnTo>
                      <a:pt x="2059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713242" y="2917879"/>
                <a:ext cx="109178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8" h="4119" extrusionOk="0">
                    <a:moveTo>
                      <a:pt x="1833" y="1"/>
                    </a:moveTo>
                    <a:lnTo>
                      <a:pt x="1632" y="51"/>
                    </a:lnTo>
                    <a:lnTo>
                      <a:pt x="1431" y="101"/>
                    </a:lnTo>
                    <a:lnTo>
                      <a:pt x="1255" y="152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53" y="478"/>
                    </a:lnTo>
                    <a:lnTo>
                      <a:pt x="603" y="603"/>
                    </a:lnTo>
                    <a:lnTo>
                      <a:pt x="452" y="754"/>
                    </a:lnTo>
                    <a:lnTo>
                      <a:pt x="352" y="905"/>
                    </a:lnTo>
                    <a:lnTo>
                      <a:pt x="251" y="1081"/>
                    </a:lnTo>
                    <a:lnTo>
                      <a:pt x="151" y="1256"/>
                    </a:lnTo>
                    <a:lnTo>
                      <a:pt x="75" y="1457"/>
                    </a:lnTo>
                    <a:lnTo>
                      <a:pt x="25" y="1633"/>
                    </a:lnTo>
                    <a:lnTo>
                      <a:pt x="0" y="1859"/>
                    </a:lnTo>
                    <a:lnTo>
                      <a:pt x="0" y="2060"/>
                    </a:lnTo>
                    <a:lnTo>
                      <a:pt x="0" y="2261"/>
                    </a:lnTo>
                    <a:lnTo>
                      <a:pt x="25" y="2487"/>
                    </a:lnTo>
                    <a:lnTo>
                      <a:pt x="75" y="2662"/>
                    </a:lnTo>
                    <a:lnTo>
                      <a:pt x="151" y="2863"/>
                    </a:lnTo>
                    <a:lnTo>
                      <a:pt x="251" y="3039"/>
                    </a:lnTo>
                    <a:lnTo>
                      <a:pt x="352" y="3215"/>
                    </a:lnTo>
                    <a:lnTo>
                      <a:pt x="452" y="3365"/>
                    </a:lnTo>
                    <a:lnTo>
                      <a:pt x="603" y="3516"/>
                    </a:lnTo>
                    <a:lnTo>
                      <a:pt x="753" y="3641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5" y="3968"/>
                    </a:lnTo>
                    <a:lnTo>
                      <a:pt x="1431" y="4018"/>
                    </a:lnTo>
                    <a:lnTo>
                      <a:pt x="1632" y="4068"/>
                    </a:lnTo>
                    <a:lnTo>
                      <a:pt x="1833" y="4119"/>
                    </a:lnTo>
                    <a:lnTo>
                      <a:pt x="2260" y="4119"/>
                    </a:lnTo>
                    <a:lnTo>
                      <a:pt x="2461" y="4068"/>
                    </a:lnTo>
                    <a:lnTo>
                      <a:pt x="2661" y="4018"/>
                    </a:lnTo>
                    <a:lnTo>
                      <a:pt x="2862" y="3968"/>
                    </a:lnTo>
                    <a:lnTo>
                      <a:pt x="3038" y="3867"/>
                    </a:lnTo>
                    <a:lnTo>
                      <a:pt x="3214" y="3767"/>
                    </a:lnTo>
                    <a:lnTo>
                      <a:pt x="3365" y="3641"/>
                    </a:lnTo>
                    <a:lnTo>
                      <a:pt x="3515" y="3516"/>
                    </a:lnTo>
                    <a:lnTo>
                      <a:pt x="3641" y="3365"/>
                    </a:lnTo>
                    <a:lnTo>
                      <a:pt x="3766" y="3215"/>
                    </a:lnTo>
                    <a:lnTo>
                      <a:pt x="3867" y="3039"/>
                    </a:lnTo>
                    <a:lnTo>
                      <a:pt x="3942" y="2863"/>
                    </a:lnTo>
                    <a:lnTo>
                      <a:pt x="4017" y="2662"/>
                    </a:lnTo>
                    <a:lnTo>
                      <a:pt x="4068" y="2487"/>
                    </a:lnTo>
                    <a:lnTo>
                      <a:pt x="4093" y="2261"/>
                    </a:lnTo>
                    <a:lnTo>
                      <a:pt x="4118" y="2060"/>
                    </a:lnTo>
                    <a:lnTo>
                      <a:pt x="4093" y="1859"/>
                    </a:lnTo>
                    <a:lnTo>
                      <a:pt x="4068" y="1633"/>
                    </a:lnTo>
                    <a:lnTo>
                      <a:pt x="4017" y="1457"/>
                    </a:lnTo>
                    <a:lnTo>
                      <a:pt x="3942" y="1256"/>
                    </a:lnTo>
                    <a:lnTo>
                      <a:pt x="3867" y="1081"/>
                    </a:lnTo>
                    <a:lnTo>
                      <a:pt x="3766" y="905"/>
                    </a:lnTo>
                    <a:lnTo>
                      <a:pt x="3641" y="754"/>
                    </a:lnTo>
                    <a:lnTo>
                      <a:pt x="3515" y="603"/>
                    </a:lnTo>
                    <a:lnTo>
                      <a:pt x="3365" y="478"/>
                    </a:lnTo>
                    <a:lnTo>
                      <a:pt x="3214" y="352"/>
                    </a:lnTo>
                    <a:lnTo>
                      <a:pt x="3038" y="252"/>
                    </a:lnTo>
                    <a:lnTo>
                      <a:pt x="2862" y="152"/>
                    </a:lnTo>
                    <a:lnTo>
                      <a:pt x="2661" y="101"/>
                    </a:lnTo>
                    <a:lnTo>
                      <a:pt x="2461" y="51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495387" y="2799395"/>
                <a:ext cx="109205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119" extrusionOk="0">
                    <a:moveTo>
                      <a:pt x="2059" y="1"/>
                    </a:moveTo>
                    <a:lnTo>
                      <a:pt x="1833" y="26"/>
                    </a:lnTo>
                    <a:lnTo>
                      <a:pt x="1633" y="51"/>
                    </a:lnTo>
                    <a:lnTo>
                      <a:pt x="1432" y="101"/>
                    </a:lnTo>
                    <a:lnTo>
                      <a:pt x="1256" y="176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29" y="478"/>
                    </a:lnTo>
                    <a:lnTo>
                      <a:pt x="603" y="603"/>
                    </a:lnTo>
                    <a:lnTo>
                      <a:pt x="452" y="754"/>
                    </a:lnTo>
                    <a:lnTo>
                      <a:pt x="352" y="930"/>
                    </a:lnTo>
                    <a:lnTo>
                      <a:pt x="227" y="1080"/>
                    </a:lnTo>
                    <a:lnTo>
                      <a:pt x="151" y="1256"/>
                    </a:lnTo>
                    <a:lnTo>
                      <a:pt x="76" y="1457"/>
                    </a:lnTo>
                    <a:lnTo>
                      <a:pt x="26" y="1658"/>
                    </a:lnTo>
                    <a:lnTo>
                      <a:pt x="1" y="1859"/>
                    </a:lnTo>
                    <a:lnTo>
                      <a:pt x="1" y="2060"/>
                    </a:lnTo>
                    <a:lnTo>
                      <a:pt x="1" y="2286"/>
                    </a:lnTo>
                    <a:lnTo>
                      <a:pt x="26" y="2486"/>
                    </a:lnTo>
                    <a:lnTo>
                      <a:pt x="76" y="2687"/>
                    </a:lnTo>
                    <a:lnTo>
                      <a:pt x="151" y="2863"/>
                    </a:lnTo>
                    <a:lnTo>
                      <a:pt x="227" y="3039"/>
                    </a:lnTo>
                    <a:lnTo>
                      <a:pt x="352" y="3215"/>
                    </a:lnTo>
                    <a:lnTo>
                      <a:pt x="452" y="3390"/>
                    </a:lnTo>
                    <a:lnTo>
                      <a:pt x="603" y="3516"/>
                    </a:lnTo>
                    <a:lnTo>
                      <a:pt x="729" y="3666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6" y="3968"/>
                    </a:lnTo>
                    <a:lnTo>
                      <a:pt x="1432" y="4043"/>
                    </a:lnTo>
                    <a:lnTo>
                      <a:pt x="1633" y="4093"/>
                    </a:lnTo>
                    <a:lnTo>
                      <a:pt x="1833" y="4118"/>
                    </a:lnTo>
                    <a:lnTo>
                      <a:pt x="2260" y="4118"/>
                    </a:lnTo>
                    <a:lnTo>
                      <a:pt x="2461" y="4093"/>
                    </a:lnTo>
                    <a:lnTo>
                      <a:pt x="2662" y="4043"/>
                    </a:lnTo>
                    <a:lnTo>
                      <a:pt x="2838" y="3968"/>
                    </a:lnTo>
                    <a:lnTo>
                      <a:pt x="3039" y="3867"/>
                    </a:lnTo>
                    <a:lnTo>
                      <a:pt x="3189" y="3767"/>
                    </a:lnTo>
                    <a:lnTo>
                      <a:pt x="3365" y="3666"/>
                    </a:lnTo>
                    <a:lnTo>
                      <a:pt x="3516" y="3516"/>
                    </a:lnTo>
                    <a:lnTo>
                      <a:pt x="3641" y="3390"/>
                    </a:lnTo>
                    <a:lnTo>
                      <a:pt x="3767" y="3215"/>
                    </a:lnTo>
                    <a:lnTo>
                      <a:pt x="3867" y="3039"/>
                    </a:lnTo>
                    <a:lnTo>
                      <a:pt x="3942" y="2863"/>
                    </a:lnTo>
                    <a:lnTo>
                      <a:pt x="4018" y="2687"/>
                    </a:lnTo>
                    <a:lnTo>
                      <a:pt x="4068" y="2486"/>
                    </a:lnTo>
                    <a:lnTo>
                      <a:pt x="4093" y="2286"/>
                    </a:lnTo>
                    <a:lnTo>
                      <a:pt x="4118" y="2060"/>
                    </a:lnTo>
                    <a:lnTo>
                      <a:pt x="4093" y="1859"/>
                    </a:lnTo>
                    <a:lnTo>
                      <a:pt x="4068" y="1658"/>
                    </a:lnTo>
                    <a:lnTo>
                      <a:pt x="4018" y="1457"/>
                    </a:lnTo>
                    <a:lnTo>
                      <a:pt x="3942" y="1256"/>
                    </a:lnTo>
                    <a:lnTo>
                      <a:pt x="3867" y="1080"/>
                    </a:lnTo>
                    <a:lnTo>
                      <a:pt x="3767" y="930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8"/>
                    </a:lnTo>
                    <a:lnTo>
                      <a:pt x="3189" y="352"/>
                    </a:lnTo>
                    <a:lnTo>
                      <a:pt x="3039" y="252"/>
                    </a:lnTo>
                    <a:lnTo>
                      <a:pt x="2838" y="176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26"/>
                    </a:lnTo>
                    <a:lnTo>
                      <a:pt x="2059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976829" y="2917879"/>
                <a:ext cx="145156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5500" extrusionOk="0">
                    <a:moveTo>
                      <a:pt x="2737" y="1"/>
                    </a:moveTo>
                    <a:lnTo>
                      <a:pt x="2461" y="26"/>
                    </a:lnTo>
                    <a:lnTo>
                      <a:pt x="2185" y="51"/>
                    </a:lnTo>
                    <a:lnTo>
                      <a:pt x="1934" y="126"/>
                    </a:lnTo>
                    <a:lnTo>
                      <a:pt x="1683" y="227"/>
                    </a:lnTo>
                    <a:lnTo>
                      <a:pt x="1432" y="327"/>
                    </a:lnTo>
                    <a:lnTo>
                      <a:pt x="1206" y="478"/>
                    </a:lnTo>
                    <a:lnTo>
                      <a:pt x="1005" y="629"/>
                    </a:lnTo>
                    <a:lnTo>
                      <a:pt x="804" y="804"/>
                    </a:lnTo>
                    <a:lnTo>
                      <a:pt x="628" y="1005"/>
                    </a:lnTo>
                    <a:lnTo>
                      <a:pt x="478" y="1206"/>
                    </a:lnTo>
                    <a:lnTo>
                      <a:pt x="327" y="1432"/>
                    </a:lnTo>
                    <a:lnTo>
                      <a:pt x="227" y="1683"/>
                    </a:lnTo>
                    <a:lnTo>
                      <a:pt x="126" y="1934"/>
                    </a:lnTo>
                    <a:lnTo>
                      <a:pt x="51" y="2185"/>
                    </a:lnTo>
                    <a:lnTo>
                      <a:pt x="1" y="2461"/>
                    </a:lnTo>
                    <a:lnTo>
                      <a:pt x="1" y="2738"/>
                    </a:lnTo>
                    <a:lnTo>
                      <a:pt x="1" y="3014"/>
                    </a:lnTo>
                    <a:lnTo>
                      <a:pt x="51" y="3290"/>
                    </a:lnTo>
                    <a:lnTo>
                      <a:pt x="126" y="3566"/>
                    </a:lnTo>
                    <a:lnTo>
                      <a:pt x="227" y="3817"/>
                    </a:lnTo>
                    <a:lnTo>
                      <a:pt x="327" y="4043"/>
                    </a:lnTo>
                    <a:lnTo>
                      <a:pt x="478" y="4269"/>
                    </a:lnTo>
                    <a:lnTo>
                      <a:pt x="628" y="4495"/>
                    </a:lnTo>
                    <a:lnTo>
                      <a:pt x="804" y="4696"/>
                    </a:lnTo>
                    <a:lnTo>
                      <a:pt x="1005" y="4872"/>
                    </a:lnTo>
                    <a:lnTo>
                      <a:pt x="1206" y="5022"/>
                    </a:lnTo>
                    <a:lnTo>
                      <a:pt x="1432" y="5148"/>
                    </a:lnTo>
                    <a:lnTo>
                      <a:pt x="1683" y="5273"/>
                    </a:lnTo>
                    <a:lnTo>
                      <a:pt x="1934" y="5374"/>
                    </a:lnTo>
                    <a:lnTo>
                      <a:pt x="2185" y="5424"/>
                    </a:lnTo>
                    <a:lnTo>
                      <a:pt x="2461" y="5474"/>
                    </a:lnTo>
                    <a:lnTo>
                      <a:pt x="2737" y="5499"/>
                    </a:lnTo>
                    <a:lnTo>
                      <a:pt x="3014" y="5474"/>
                    </a:lnTo>
                    <a:lnTo>
                      <a:pt x="3290" y="5424"/>
                    </a:lnTo>
                    <a:lnTo>
                      <a:pt x="3566" y="5374"/>
                    </a:lnTo>
                    <a:lnTo>
                      <a:pt x="3817" y="5273"/>
                    </a:lnTo>
                    <a:lnTo>
                      <a:pt x="4043" y="5148"/>
                    </a:lnTo>
                    <a:lnTo>
                      <a:pt x="4269" y="5022"/>
                    </a:lnTo>
                    <a:lnTo>
                      <a:pt x="4495" y="4872"/>
                    </a:lnTo>
                    <a:lnTo>
                      <a:pt x="4671" y="4696"/>
                    </a:lnTo>
                    <a:lnTo>
                      <a:pt x="4872" y="4495"/>
                    </a:lnTo>
                    <a:lnTo>
                      <a:pt x="5022" y="4269"/>
                    </a:lnTo>
                    <a:lnTo>
                      <a:pt x="5148" y="4043"/>
                    </a:lnTo>
                    <a:lnTo>
                      <a:pt x="5273" y="3817"/>
                    </a:lnTo>
                    <a:lnTo>
                      <a:pt x="5374" y="3566"/>
                    </a:lnTo>
                    <a:lnTo>
                      <a:pt x="5424" y="3290"/>
                    </a:lnTo>
                    <a:lnTo>
                      <a:pt x="5474" y="3014"/>
                    </a:lnTo>
                    <a:lnTo>
                      <a:pt x="5474" y="2738"/>
                    </a:lnTo>
                    <a:lnTo>
                      <a:pt x="5474" y="2461"/>
                    </a:lnTo>
                    <a:lnTo>
                      <a:pt x="5424" y="2185"/>
                    </a:lnTo>
                    <a:lnTo>
                      <a:pt x="5374" y="1934"/>
                    </a:lnTo>
                    <a:lnTo>
                      <a:pt x="5273" y="1683"/>
                    </a:lnTo>
                    <a:lnTo>
                      <a:pt x="5148" y="1432"/>
                    </a:lnTo>
                    <a:lnTo>
                      <a:pt x="5022" y="1206"/>
                    </a:lnTo>
                    <a:lnTo>
                      <a:pt x="4872" y="1005"/>
                    </a:lnTo>
                    <a:lnTo>
                      <a:pt x="4671" y="804"/>
                    </a:lnTo>
                    <a:lnTo>
                      <a:pt x="4495" y="629"/>
                    </a:lnTo>
                    <a:lnTo>
                      <a:pt x="4269" y="478"/>
                    </a:lnTo>
                    <a:lnTo>
                      <a:pt x="4043" y="327"/>
                    </a:lnTo>
                    <a:lnTo>
                      <a:pt x="3817" y="227"/>
                    </a:lnTo>
                    <a:lnTo>
                      <a:pt x="3566" y="126"/>
                    </a:lnTo>
                    <a:lnTo>
                      <a:pt x="3290" y="51"/>
                    </a:lnTo>
                    <a:lnTo>
                      <a:pt x="3014" y="26"/>
                    </a:lnTo>
                    <a:lnTo>
                      <a:pt x="2737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95313" y="3017752"/>
                <a:ext cx="90567" cy="91203"/>
              </a:xfrm>
              <a:custGeom>
                <a:avLst/>
                <a:gdLst/>
                <a:ahLst/>
                <a:cxnLst/>
                <a:rect l="l" t="t" r="r" b="b"/>
                <a:pathLst>
                  <a:path w="3416" h="3440" extrusionOk="0">
                    <a:moveTo>
                      <a:pt x="1708" y="0"/>
                    </a:moveTo>
                    <a:lnTo>
                      <a:pt x="1532" y="25"/>
                    </a:lnTo>
                    <a:lnTo>
                      <a:pt x="1357" y="50"/>
                    </a:lnTo>
                    <a:lnTo>
                      <a:pt x="1206" y="75"/>
                    </a:lnTo>
                    <a:lnTo>
                      <a:pt x="1030" y="151"/>
                    </a:lnTo>
                    <a:lnTo>
                      <a:pt x="880" y="226"/>
                    </a:lnTo>
                    <a:lnTo>
                      <a:pt x="754" y="301"/>
                    </a:lnTo>
                    <a:lnTo>
                      <a:pt x="603" y="402"/>
                    </a:lnTo>
                    <a:lnTo>
                      <a:pt x="503" y="502"/>
                    </a:lnTo>
                    <a:lnTo>
                      <a:pt x="377" y="628"/>
                    </a:lnTo>
                    <a:lnTo>
                      <a:pt x="277" y="753"/>
                    </a:lnTo>
                    <a:lnTo>
                      <a:pt x="202" y="904"/>
                    </a:lnTo>
                    <a:lnTo>
                      <a:pt x="126" y="1055"/>
                    </a:lnTo>
                    <a:lnTo>
                      <a:pt x="76" y="1205"/>
                    </a:lnTo>
                    <a:lnTo>
                      <a:pt x="26" y="1381"/>
                    </a:lnTo>
                    <a:lnTo>
                      <a:pt x="1" y="1557"/>
                    </a:lnTo>
                    <a:lnTo>
                      <a:pt x="1" y="1732"/>
                    </a:lnTo>
                    <a:lnTo>
                      <a:pt x="1" y="1908"/>
                    </a:lnTo>
                    <a:lnTo>
                      <a:pt x="26" y="2059"/>
                    </a:lnTo>
                    <a:lnTo>
                      <a:pt x="76" y="2235"/>
                    </a:lnTo>
                    <a:lnTo>
                      <a:pt x="126" y="2385"/>
                    </a:lnTo>
                    <a:lnTo>
                      <a:pt x="202" y="2536"/>
                    </a:lnTo>
                    <a:lnTo>
                      <a:pt x="277" y="2687"/>
                    </a:lnTo>
                    <a:lnTo>
                      <a:pt x="377" y="2812"/>
                    </a:lnTo>
                    <a:lnTo>
                      <a:pt x="503" y="2938"/>
                    </a:lnTo>
                    <a:lnTo>
                      <a:pt x="603" y="3038"/>
                    </a:lnTo>
                    <a:lnTo>
                      <a:pt x="754" y="3138"/>
                    </a:lnTo>
                    <a:lnTo>
                      <a:pt x="880" y="3239"/>
                    </a:lnTo>
                    <a:lnTo>
                      <a:pt x="1030" y="3314"/>
                    </a:lnTo>
                    <a:lnTo>
                      <a:pt x="1206" y="3364"/>
                    </a:lnTo>
                    <a:lnTo>
                      <a:pt x="1357" y="3415"/>
                    </a:lnTo>
                    <a:lnTo>
                      <a:pt x="1532" y="3440"/>
                    </a:lnTo>
                    <a:lnTo>
                      <a:pt x="1884" y="3440"/>
                    </a:lnTo>
                    <a:lnTo>
                      <a:pt x="2060" y="3415"/>
                    </a:lnTo>
                    <a:lnTo>
                      <a:pt x="2210" y="3364"/>
                    </a:lnTo>
                    <a:lnTo>
                      <a:pt x="2361" y="3314"/>
                    </a:lnTo>
                    <a:lnTo>
                      <a:pt x="2512" y="3239"/>
                    </a:lnTo>
                    <a:lnTo>
                      <a:pt x="2662" y="3138"/>
                    </a:lnTo>
                    <a:lnTo>
                      <a:pt x="2788" y="3038"/>
                    </a:lnTo>
                    <a:lnTo>
                      <a:pt x="2913" y="2938"/>
                    </a:lnTo>
                    <a:lnTo>
                      <a:pt x="3039" y="2812"/>
                    </a:lnTo>
                    <a:lnTo>
                      <a:pt x="3114" y="2687"/>
                    </a:lnTo>
                    <a:lnTo>
                      <a:pt x="3215" y="2536"/>
                    </a:lnTo>
                    <a:lnTo>
                      <a:pt x="3290" y="2385"/>
                    </a:lnTo>
                    <a:lnTo>
                      <a:pt x="3340" y="2235"/>
                    </a:lnTo>
                    <a:lnTo>
                      <a:pt x="3390" y="2059"/>
                    </a:lnTo>
                    <a:lnTo>
                      <a:pt x="3416" y="1908"/>
                    </a:lnTo>
                    <a:lnTo>
                      <a:pt x="3416" y="1732"/>
                    </a:lnTo>
                    <a:lnTo>
                      <a:pt x="3416" y="1557"/>
                    </a:lnTo>
                    <a:lnTo>
                      <a:pt x="3390" y="1381"/>
                    </a:lnTo>
                    <a:lnTo>
                      <a:pt x="3340" y="1205"/>
                    </a:lnTo>
                    <a:lnTo>
                      <a:pt x="3290" y="1055"/>
                    </a:lnTo>
                    <a:lnTo>
                      <a:pt x="3215" y="904"/>
                    </a:lnTo>
                    <a:lnTo>
                      <a:pt x="3114" y="753"/>
                    </a:lnTo>
                    <a:lnTo>
                      <a:pt x="3039" y="628"/>
                    </a:lnTo>
                    <a:lnTo>
                      <a:pt x="2913" y="502"/>
                    </a:lnTo>
                    <a:lnTo>
                      <a:pt x="2788" y="402"/>
                    </a:lnTo>
                    <a:lnTo>
                      <a:pt x="2662" y="301"/>
                    </a:lnTo>
                    <a:lnTo>
                      <a:pt x="2512" y="226"/>
                    </a:lnTo>
                    <a:lnTo>
                      <a:pt x="2361" y="151"/>
                    </a:lnTo>
                    <a:lnTo>
                      <a:pt x="2210" y="75"/>
                    </a:lnTo>
                    <a:lnTo>
                      <a:pt x="2060" y="50"/>
                    </a:lnTo>
                    <a:lnTo>
                      <a:pt x="1884" y="25"/>
                    </a:lnTo>
                    <a:lnTo>
                      <a:pt x="1708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640516" y="2672267"/>
                <a:ext cx="109178" cy="109178"/>
              </a:xfrm>
              <a:custGeom>
                <a:avLst/>
                <a:gdLst/>
                <a:ahLst/>
                <a:cxnLst/>
                <a:rect l="l" t="t" r="r" b="b"/>
                <a:pathLst>
                  <a:path w="4118" h="4118" extrusionOk="0">
                    <a:moveTo>
                      <a:pt x="2059" y="0"/>
                    </a:moveTo>
                    <a:lnTo>
                      <a:pt x="1858" y="25"/>
                    </a:lnTo>
                    <a:lnTo>
                      <a:pt x="1657" y="50"/>
                    </a:lnTo>
                    <a:lnTo>
                      <a:pt x="1456" y="101"/>
                    </a:lnTo>
                    <a:lnTo>
                      <a:pt x="1255" y="176"/>
                    </a:lnTo>
                    <a:lnTo>
                      <a:pt x="1080" y="251"/>
                    </a:lnTo>
                    <a:lnTo>
                      <a:pt x="904" y="352"/>
                    </a:lnTo>
                    <a:lnTo>
                      <a:pt x="753" y="477"/>
                    </a:lnTo>
                    <a:lnTo>
                      <a:pt x="603" y="603"/>
                    </a:lnTo>
                    <a:lnTo>
                      <a:pt x="477" y="753"/>
                    </a:lnTo>
                    <a:lnTo>
                      <a:pt x="352" y="904"/>
                    </a:lnTo>
                    <a:lnTo>
                      <a:pt x="251" y="1080"/>
                    </a:lnTo>
                    <a:lnTo>
                      <a:pt x="176" y="1256"/>
                    </a:lnTo>
                    <a:lnTo>
                      <a:pt x="100" y="1456"/>
                    </a:lnTo>
                    <a:lnTo>
                      <a:pt x="50" y="1657"/>
                    </a:lnTo>
                    <a:lnTo>
                      <a:pt x="25" y="1858"/>
                    </a:lnTo>
                    <a:lnTo>
                      <a:pt x="0" y="2059"/>
                    </a:lnTo>
                    <a:lnTo>
                      <a:pt x="25" y="2285"/>
                    </a:lnTo>
                    <a:lnTo>
                      <a:pt x="50" y="2486"/>
                    </a:lnTo>
                    <a:lnTo>
                      <a:pt x="100" y="2687"/>
                    </a:lnTo>
                    <a:lnTo>
                      <a:pt x="176" y="2862"/>
                    </a:lnTo>
                    <a:lnTo>
                      <a:pt x="251" y="3038"/>
                    </a:lnTo>
                    <a:lnTo>
                      <a:pt x="352" y="3214"/>
                    </a:lnTo>
                    <a:lnTo>
                      <a:pt x="477" y="3365"/>
                    </a:lnTo>
                    <a:lnTo>
                      <a:pt x="603" y="3515"/>
                    </a:lnTo>
                    <a:lnTo>
                      <a:pt x="753" y="3641"/>
                    </a:lnTo>
                    <a:lnTo>
                      <a:pt x="904" y="3766"/>
                    </a:lnTo>
                    <a:lnTo>
                      <a:pt x="1080" y="3867"/>
                    </a:lnTo>
                    <a:lnTo>
                      <a:pt x="1255" y="3967"/>
                    </a:lnTo>
                    <a:lnTo>
                      <a:pt x="1456" y="4017"/>
                    </a:lnTo>
                    <a:lnTo>
                      <a:pt x="1657" y="4068"/>
                    </a:lnTo>
                    <a:lnTo>
                      <a:pt x="1858" y="4118"/>
                    </a:lnTo>
                    <a:lnTo>
                      <a:pt x="2285" y="4118"/>
                    </a:lnTo>
                    <a:lnTo>
                      <a:pt x="2486" y="4068"/>
                    </a:lnTo>
                    <a:lnTo>
                      <a:pt x="2687" y="4017"/>
                    </a:lnTo>
                    <a:lnTo>
                      <a:pt x="2862" y="3967"/>
                    </a:lnTo>
                    <a:lnTo>
                      <a:pt x="3038" y="3867"/>
                    </a:lnTo>
                    <a:lnTo>
                      <a:pt x="3214" y="3766"/>
                    </a:lnTo>
                    <a:lnTo>
                      <a:pt x="3364" y="3641"/>
                    </a:lnTo>
                    <a:lnTo>
                      <a:pt x="3515" y="3515"/>
                    </a:lnTo>
                    <a:lnTo>
                      <a:pt x="3641" y="3365"/>
                    </a:lnTo>
                    <a:lnTo>
                      <a:pt x="3766" y="3214"/>
                    </a:lnTo>
                    <a:lnTo>
                      <a:pt x="3867" y="3038"/>
                    </a:lnTo>
                    <a:lnTo>
                      <a:pt x="3967" y="2862"/>
                    </a:lnTo>
                    <a:lnTo>
                      <a:pt x="4017" y="2687"/>
                    </a:lnTo>
                    <a:lnTo>
                      <a:pt x="4067" y="2486"/>
                    </a:lnTo>
                    <a:lnTo>
                      <a:pt x="4118" y="2285"/>
                    </a:lnTo>
                    <a:lnTo>
                      <a:pt x="4118" y="2059"/>
                    </a:lnTo>
                    <a:lnTo>
                      <a:pt x="4118" y="1858"/>
                    </a:lnTo>
                    <a:lnTo>
                      <a:pt x="4067" y="1657"/>
                    </a:lnTo>
                    <a:lnTo>
                      <a:pt x="4017" y="1456"/>
                    </a:lnTo>
                    <a:lnTo>
                      <a:pt x="3967" y="1256"/>
                    </a:lnTo>
                    <a:lnTo>
                      <a:pt x="3867" y="1080"/>
                    </a:lnTo>
                    <a:lnTo>
                      <a:pt x="3766" y="904"/>
                    </a:lnTo>
                    <a:lnTo>
                      <a:pt x="3641" y="753"/>
                    </a:lnTo>
                    <a:lnTo>
                      <a:pt x="3515" y="603"/>
                    </a:lnTo>
                    <a:lnTo>
                      <a:pt x="3364" y="477"/>
                    </a:lnTo>
                    <a:lnTo>
                      <a:pt x="3214" y="352"/>
                    </a:lnTo>
                    <a:lnTo>
                      <a:pt x="3038" y="251"/>
                    </a:lnTo>
                    <a:lnTo>
                      <a:pt x="2862" y="176"/>
                    </a:lnTo>
                    <a:lnTo>
                      <a:pt x="2687" y="101"/>
                    </a:lnTo>
                    <a:lnTo>
                      <a:pt x="2486" y="50"/>
                    </a:lnTo>
                    <a:lnTo>
                      <a:pt x="2285" y="25"/>
                    </a:lnTo>
                    <a:lnTo>
                      <a:pt x="2059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122119" y="2990444"/>
                <a:ext cx="109205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119" extrusionOk="0">
                    <a:moveTo>
                      <a:pt x="2059" y="1"/>
                    </a:moveTo>
                    <a:lnTo>
                      <a:pt x="1833" y="26"/>
                    </a:lnTo>
                    <a:lnTo>
                      <a:pt x="1632" y="51"/>
                    </a:lnTo>
                    <a:lnTo>
                      <a:pt x="1432" y="101"/>
                    </a:lnTo>
                    <a:lnTo>
                      <a:pt x="1256" y="176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54" y="478"/>
                    </a:lnTo>
                    <a:lnTo>
                      <a:pt x="603" y="603"/>
                    </a:lnTo>
                    <a:lnTo>
                      <a:pt x="452" y="754"/>
                    </a:lnTo>
                    <a:lnTo>
                      <a:pt x="352" y="904"/>
                    </a:lnTo>
                    <a:lnTo>
                      <a:pt x="252" y="1080"/>
                    </a:lnTo>
                    <a:lnTo>
                      <a:pt x="151" y="1256"/>
                    </a:lnTo>
                    <a:lnTo>
                      <a:pt x="76" y="1457"/>
                    </a:lnTo>
                    <a:lnTo>
                      <a:pt x="26" y="1658"/>
                    </a:lnTo>
                    <a:lnTo>
                      <a:pt x="0" y="1859"/>
                    </a:lnTo>
                    <a:lnTo>
                      <a:pt x="0" y="2059"/>
                    </a:lnTo>
                    <a:lnTo>
                      <a:pt x="0" y="2285"/>
                    </a:lnTo>
                    <a:lnTo>
                      <a:pt x="26" y="2486"/>
                    </a:lnTo>
                    <a:lnTo>
                      <a:pt x="76" y="2687"/>
                    </a:lnTo>
                    <a:lnTo>
                      <a:pt x="151" y="2863"/>
                    </a:lnTo>
                    <a:lnTo>
                      <a:pt x="252" y="3039"/>
                    </a:lnTo>
                    <a:lnTo>
                      <a:pt x="352" y="3214"/>
                    </a:lnTo>
                    <a:lnTo>
                      <a:pt x="452" y="3365"/>
                    </a:lnTo>
                    <a:lnTo>
                      <a:pt x="603" y="3516"/>
                    </a:lnTo>
                    <a:lnTo>
                      <a:pt x="754" y="3666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6" y="3968"/>
                    </a:lnTo>
                    <a:lnTo>
                      <a:pt x="1432" y="4043"/>
                    </a:lnTo>
                    <a:lnTo>
                      <a:pt x="1632" y="4093"/>
                    </a:lnTo>
                    <a:lnTo>
                      <a:pt x="1833" y="4118"/>
                    </a:lnTo>
                    <a:lnTo>
                      <a:pt x="2260" y="4118"/>
                    </a:lnTo>
                    <a:lnTo>
                      <a:pt x="2461" y="4093"/>
                    </a:lnTo>
                    <a:lnTo>
                      <a:pt x="2662" y="4043"/>
                    </a:lnTo>
                    <a:lnTo>
                      <a:pt x="2863" y="3968"/>
                    </a:lnTo>
                    <a:lnTo>
                      <a:pt x="3039" y="3867"/>
                    </a:lnTo>
                    <a:lnTo>
                      <a:pt x="3214" y="3767"/>
                    </a:lnTo>
                    <a:lnTo>
                      <a:pt x="3365" y="3666"/>
                    </a:lnTo>
                    <a:lnTo>
                      <a:pt x="3516" y="3516"/>
                    </a:lnTo>
                    <a:lnTo>
                      <a:pt x="3641" y="3365"/>
                    </a:lnTo>
                    <a:lnTo>
                      <a:pt x="3767" y="3214"/>
                    </a:lnTo>
                    <a:lnTo>
                      <a:pt x="3867" y="3039"/>
                    </a:lnTo>
                    <a:lnTo>
                      <a:pt x="3942" y="2863"/>
                    </a:lnTo>
                    <a:lnTo>
                      <a:pt x="4018" y="2687"/>
                    </a:lnTo>
                    <a:lnTo>
                      <a:pt x="4068" y="2486"/>
                    </a:lnTo>
                    <a:lnTo>
                      <a:pt x="4093" y="2285"/>
                    </a:lnTo>
                    <a:lnTo>
                      <a:pt x="4118" y="2059"/>
                    </a:lnTo>
                    <a:lnTo>
                      <a:pt x="4093" y="1859"/>
                    </a:lnTo>
                    <a:lnTo>
                      <a:pt x="4068" y="1658"/>
                    </a:lnTo>
                    <a:lnTo>
                      <a:pt x="4018" y="1457"/>
                    </a:lnTo>
                    <a:lnTo>
                      <a:pt x="3942" y="1256"/>
                    </a:lnTo>
                    <a:lnTo>
                      <a:pt x="3867" y="1080"/>
                    </a:lnTo>
                    <a:lnTo>
                      <a:pt x="3767" y="904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8"/>
                    </a:lnTo>
                    <a:lnTo>
                      <a:pt x="3214" y="352"/>
                    </a:lnTo>
                    <a:lnTo>
                      <a:pt x="3039" y="252"/>
                    </a:lnTo>
                    <a:lnTo>
                      <a:pt x="2863" y="176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26"/>
                    </a:lnTo>
                    <a:lnTo>
                      <a:pt x="2059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876481" y="3108928"/>
                <a:ext cx="109205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2060" extrusionOk="0">
                    <a:moveTo>
                      <a:pt x="1859" y="1"/>
                    </a:moveTo>
                    <a:lnTo>
                      <a:pt x="1633" y="51"/>
                    </a:lnTo>
                    <a:lnTo>
                      <a:pt x="1457" y="101"/>
                    </a:lnTo>
                    <a:lnTo>
                      <a:pt x="1256" y="151"/>
                    </a:lnTo>
                    <a:lnTo>
                      <a:pt x="1080" y="252"/>
                    </a:lnTo>
                    <a:lnTo>
                      <a:pt x="905" y="352"/>
                    </a:lnTo>
                    <a:lnTo>
                      <a:pt x="754" y="478"/>
                    </a:lnTo>
                    <a:lnTo>
                      <a:pt x="603" y="603"/>
                    </a:lnTo>
                    <a:lnTo>
                      <a:pt x="478" y="754"/>
                    </a:lnTo>
                    <a:lnTo>
                      <a:pt x="352" y="905"/>
                    </a:lnTo>
                    <a:lnTo>
                      <a:pt x="252" y="1080"/>
                    </a:lnTo>
                    <a:lnTo>
                      <a:pt x="151" y="1256"/>
                    </a:lnTo>
                    <a:lnTo>
                      <a:pt x="101" y="1457"/>
                    </a:lnTo>
                    <a:lnTo>
                      <a:pt x="51" y="1633"/>
                    </a:lnTo>
                    <a:lnTo>
                      <a:pt x="1" y="1834"/>
                    </a:lnTo>
                    <a:lnTo>
                      <a:pt x="1" y="2060"/>
                    </a:lnTo>
                    <a:lnTo>
                      <a:pt x="4118" y="2060"/>
                    </a:lnTo>
                    <a:lnTo>
                      <a:pt x="4093" y="1834"/>
                    </a:lnTo>
                    <a:lnTo>
                      <a:pt x="4068" y="1633"/>
                    </a:lnTo>
                    <a:lnTo>
                      <a:pt x="4018" y="1457"/>
                    </a:lnTo>
                    <a:lnTo>
                      <a:pt x="3943" y="1256"/>
                    </a:lnTo>
                    <a:lnTo>
                      <a:pt x="3867" y="1080"/>
                    </a:lnTo>
                    <a:lnTo>
                      <a:pt x="3767" y="905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8"/>
                    </a:lnTo>
                    <a:lnTo>
                      <a:pt x="3215" y="352"/>
                    </a:lnTo>
                    <a:lnTo>
                      <a:pt x="3039" y="252"/>
                    </a:lnTo>
                    <a:lnTo>
                      <a:pt x="2863" y="151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876481" y="3108928"/>
                <a:ext cx="109205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2060" fill="none" extrusionOk="0">
                    <a:moveTo>
                      <a:pt x="1" y="2060"/>
                    </a:moveTo>
                    <a:lnTo>
                      <a:pt x="1" y="2060"/>
                    </a:lnTo>
                    <a:lnTo>
                      <a:pt x="1" y="1834"/>
                    </a:lnTo>
                    <a:lnTo>
                      <a:pt x="51" y="1633"/>
                    </a:lnTo>
                    <a:lnTo>
                      <a:pt x="101" y="1457"/>
                    </a:lnTo>
                    <a:lnTo>
                      <a:pt x="151" y="1256"/>
                    </a:lnTo>
                    <a:lnTo>
                      <a:pt x="252" y="1080"/>
                    </a:lnTo>
                    <a:lnTo>
                      <a:pt x="352" y="905"/>
                    </a:lnTo>
                    <a:lnTo>
                      <a:pt x="478" y="754"/>
                    </a:lnTo>
                    <a:lnTo>
                      <a:pt x="603" y="603"/>
                    </a:lnTo>
                    <a:lnTo>
                      <a:pt x="754" y="478"/>
                    </a:lnTo>
                    <a:lnTo>
                      <a:pt x="905" y="352"/>
                    </a:lnTo>
                    <a:lnTo>
                      <a:pt x="1080" y="252"/>
                    </a:lnTo>
                    <a:lnTo>
                      <a:pt x="1256" y="151"/>
                    </a:lnTo>
                    <a:lnTo>
                      <a:pt x="1457" y="101"/>
                    </a:lnTo>
                    <a:lnTo>
                      <a:pt x="1633" y="51"/>
                    </a:lnTo>
                    <a:lnTo>
                      <a:pt x="1859" y="1"/>
                    </a:lnTo>
                    <a:lnTo>
                      <a:pt x="2060" y="1"/>
                    </a:lnTo>
                    <a:lnTo>
                      <a:pt x="2060" y="1"/>
                    </a:lnTo>
                    <a:lnTo>
                      <a:pt x="2260" y="1"/>
                    </a:lnTo>
                    <a:lnTo>
                      <a:pt x="2461" y="51"/>
                    </a:lnTo>
                    <a:lnTo>
                      <a:pt x="2662" y="101"/>
                    </a:lnTo>
                    <a:lnTo>
                      <a:pt x="2863" y="151"/>
                    </a:lnTo>
                    <a:lnTo>
                      <a:pt x="3039" y="252"/>
                    </a:lnTo>
                    <a:lnTo>
                      <a:pt x="3215" y="352"/>
                    </a:lnTo>
                    <a:lnTo>
                      <a:pt x="3365" y="478"/>
                    </a:lnTo>
                    <a:lnTo>
                      <a:pt x="3516" y="603"/>
                    </a:lnTo>
                    <a:lnTo>
                      <a:pt x="3641" y="754"/>
                    </a:lnTo>
                    <a:lnTo>
                      <a:pt x="3767" y="905"/>
                    </a:lnTo>
                    <a:lnTo>
                      <a:pt x="3867" y="1080"/>
                    </a:lnTo>
                    <a:lnTo>
                      <a:pt x="3943" y="1256"/>
                    </a:lnTo>
                    <a:lnTo>
                      <a:pt x="4018" y="1457"/>
                    </a:lnTo>
                    <a:lnTo>
                      <a:pt x="4068" y="1633"/>
                    </a:lnTo>
                    <a:lnTo>
                      <a:pt x="4093" y="1834"/>
                    </a:lnTo>
                    <a:lnTo>
                      <a:pt x="4118" y="2060"/>
                    </a:lnTo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4994965" y="2972468"/>
                <a:ext cx="145156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5500" extrusionOk="0">
                    <a:moveTo>
                      <a:pt x="2738" y="1"/>
                    </a:moveTo>
                    <a:lnTo>
                      <a:pt x="2461" y="26"/>
                    </a:lnTo>
                    <a:lnTo>
                      <a:pt x="2185" y="51"/>
                    </a:lnTo>
                    <a:lnTo>
                      <a:pt x="1909" y="126"/>
                    </a:lnTo>
                    <a:lnTo>
                      <a:pt x="1658" y="227"/>
                    </a:lnTo>
                    <a:lnTo>
                      <a:pt x="1432" y="327"/>
                    </a:lnTo>
                    <a:lnTo>
                      <a:pt x="1206" y="478"/>
                    </a:lnTo>
                    <a:lnTo>
                      <a:pt x="980" y="628"/>
                    </a:lnTo>
                    <a:lnTo>
                      <a:pt x="804" y="804"/>
                    </a:lnTo>
                    <a:lnTo>
                      <a:pt x="604" y="1005"/>
                    </a:lnTo>
                    <a:lnTo>
                      <a:pt x="453" y="1206"/>
                    </a:lnTo>
                    <a:lnTo>
                      <a:pt x="327" y="1432"/>
                    </a:lnTo>
                    <a:lnTo>
                      <a:pt x="202" y="1683"/>
                    </a:lnTo>
                    <a:lnTo>
                      <a:pt x="101" y="1934"/>
                    </a:lnTo>
                    <a:lnTo>
                      <a:pt x="51" y="2185"/>
                    </a:lnTo>
                    <a:lnTo>
                      <a:pt x="1" y="2461"/>
                    </a:lnTo>
                    <a:lnTo>
                      <a:pt x="1" y="2737"/>
                    </a:lnTo>
                    <a:lnTo>
                      <a:pt x="1" y="3014"/>
                    </a:lnTo>
                    <a:lnTo>
                      <a:pt x="51" y="3290"/>
                    </a:lnTo>
                    <a:lnTo>
                      <a:pt x="101" y="3566"/>
                    </a:lnTo>
                    <a:lnTo>
                      <a:pt x="202" y="3817"/>
                    </a:lnTo>
                    <a:lnTo>
                      <a:pt x="327" y="4043"/>
                    </a:lnTo>
                    <a:lnTo>
                      <a:pt x="453" y="4269"/>
                    </a:lnTo>
                    <a:lnTo>
                      <a:pt x="604" y="4495"/>
                    </a:lnTo>
                    <a:lnTo>
                      <a:pt x="804" y="4696"/>
                    </a:lnTo>
                    <a:lnTo>
                      <a:pt x="980" y="4872"/>
                    </a:lnTo>
                    <a:lnTo>
                      <a:pt x="1206" y="5022"/>
                    </a:lnTo>
                    <a:lnTo>
                      <a:pt x="1432" y="5148"/>
                    </a:lnTo>
                    <a:lnTo>
                      <a:pt x="1658" y="5273"/>
                    </a:lnTo>
                    <a:lnTo>
                      <a:pt x="1909" y="5374"/>
                    </a:lnTo>
                    <a:lnTo>
                      <a:pt x="2185" y="5424"/>
                    </a:lnTo>
                    <a:lnTo>
                      <a:pt x="2461" y="5474"/>
                    </a:lnTo>
                    <a:lnTo>
                      <a:pt x="2738" y="5499"/>
                    </a:lnTo>
                    <a:lnTo>
                      <a:pt x="3014" y="5474"/>
                    </a:lnTo>
                    <a:lnTo>
                      <a:pt x="3290" y="5424"/>
                    </a:lnTo>
                    <a:lnTo>
                      <a:pt x="3541" y="5374"/>
                    </a:lnTo>
                    <a:lnTo>
                      <a:pt x="3792" y="5273"/>
                    </a:lnTo>
                    <a:lnTo>
                      <a:pt x="4043" y="5148"/>
                    </a:lnTo>
                    <a:lnTo>
                      <a:pt x="4269" y="5022"/>
                    </a:lnTo>
                    <a:lnTo>
                      <a:pt x="4470" y="4872"/>
                    </a:lnTo>
                    <a:lnTo>
                      <a:pt x="4671" y="4696"/>
                    </a:lnTo>
                    <a:lnTo>
                      <a:pt x="4847" y="4495"/>
                    </a:lnTo>
                    <a:lnTo>
                      <a:pt x="4997" y="4269"/>
                    </a:lnTo>
                    <a:lnTo>
                      <a:pt x="5148" y="4043"/>
                    </a:lnTo>
                    <a:lnTo>
                      <a:pt x="5274" y="3817"/>
                    </a:lnTo>
                    <a:lnTo>
                      <a:pt x="5349" y="3566"/>
                    </a:lnTo>
                    <a:lnTo>
                      <a:pt x="5424" y="3290"/>
                    </a:lnTo>
                    <a:lnTo>
                      <a:pt x="5474" y="3014"/>
                    </a:lnTo>
                    <a:lnTo>
                      <a:pt x="5474" y="2737"/>
                    </a:lnTo>
                    <a:lnTo>
                      <a:pt x="5474" y="2461"/>
                    </a:lnTo>
                    <a:lnTo>
                      <a:pt x="5424" y="2185"/>
                    </a:lnTo>
                    <a:lnTo>
                      <a:pt x="5349" y="1934"/>
                    </a:lnTo>
                    <a:lnTo>
                      <a:pt x="5274" y="1683"/>
                    </a:lnTo>
                    <a:lnTo>
                      <a:pt x="5148" y="1432"/>
                    </a:lnTo>
                    <a:lnTo>
                      <a:pt x="4997" y="1206"/>
                    </a:lnTo>
                    <a:lnTo>
                      <a:pt x="4847" y="1005"/>
                    </a:lnTo>
                    <a:lnTo>
                      <a:pt x="4671" y="804"/>
                    </a:lnTo>
                    <a:lnTo>
                      <a:pt x="4470" y="628"/>
                    </a:lnTo>
                    <a:lnTo>
                      <a:pt x="4269" y="478"/>
                    </a:lnTo>
                    <a:lnTo>
                      <a:pt x="4043" y="327"/>
                    </a:lnTo>
                    <a:lnTo>
                      <a:pt x="3792" y="227"/>
                    </a:lnTo>
                    <a:lnTo>
                      <a:pt x="3541" y="126"/>
                    </a:lnTo>
                    <a:lnTo>
                      <a:pt x="3290" y="51"/>
                    </a:lnTo>
                    <a:lnTo>
                      <a:pt x="3014" y="26"/>
                    </a:lnTo>
                    <a:lnTo>
                      <a:pt x="2738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522193" y="2935855"/>
                <a:ext cx="145129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5500" extrusionOk="0">
                    <a:moveTo>
                      <a:pt x="2737" y="1"/>
                    </a:moveTo>
                    <a:lnTo>
                      <a:pt x="2461" y="26"/>
                    </a:lnTo>
                    <a:lnTo>
                      <a:pt x="2185" y="76"/>
                    </a:lnTo>
                    <a:lnTo>
                      <a:pt x="1933" y="126"/>
                    </a:lnTo>
                    <a:lnTo>
                      <a:pt x="1682" y="227"/>
                    </a:lnTo>
                    <a:lnTo>
                      <a:pt x="1431" y="352"/>
                    </a:lnTo>
                    <a:lnTo>
                      <a:pt x="1205" y="478"/>
                    </a:lnTo>
                    <a:lnTo>
                      <a:pt x="1004" y="628"/>
                    </a:lnTo>
                    <a:lnTo>
                      <a:pt x="804" y="804"/>
                    </a:lnTo>
                    <a:lnTo>
                      <a:pt x="628" y="1005"/>
                    </a:lnTo>
                    <a:lnTo>
                      <a:pt x="477" y="1231"/>
                    </a:lnTo>
                    <a:lnTo>
                      <a:pt x="327" y="1457"/>
                    </a:lnTo>
                    <a:lnTo>
                      <a:pt x="201" y="1683"/>
                    </a:lnTo>
                    <a:lnTo>
                      <a:pt x="126" y="1934"/>
                    </a:lnTo>
                    <a:lnTo>
                      <a:pt x="50" y="2210"/>
                    </a:lnTo>
                    <a:lnTo>
                      <a:pt x="0" y="2461"/>
                    </a:lnTo>
                    <a:lnTo>
                      <a:pt x="0" y="2763"/>
                    </a:lnTo>
                    <a:lnTo>
                      <a:pt x="0" y="3039"/>
                    </a:lnTo>
                    <a:lnTo>
                      <a:pt x="50" y="3315"/>
                    </a:lnTo>
                    <a:lnTo>
                      <a:pt x="126" y="3566"/>
                    </a:lnTo>
                    <a:lnTo>
                      <a:pt x="201" y="3817"/>
                    </a:lnTo>
                    <a:lnTo>
                      <a:pt x="327" y="4068"/>
                    </a:lnTo>
                    <a:lnTo>
                      <a:pt x="477" y="4294"/>
                    </a:lnTo>
                    <a:lnTo>
                      <a:pt x="628" y="4495"/>
                    </a:lnTo>
                    <a:lnTo>
                      <a:pt x="804" y="4696"/>
                    </a:lnTo>
                    <a:lnTo>
                      <a:pt x="1004" y="4872"/>
                    </a:lnTo>
                    <a:lnTo>
                      <a:pt x="1205" y="5022"/>
                    </a:lnTo>
                    <a:lnTo>
                      <a:pt x="1431" y="5173"/>
                    </a:lnTo>
                    <a:lnTo>
                      <a:pt x="1682" y="5273"/>
                    </a:lnTo>
                    <a:lnTo>
                      <a:pt x="1933" y="5374"/>
                    </a:lnTo>
                    <a:lnTo>
                      <a:pt x="2185" y="5449"/>
                    </a:lnTo>
                    <a:lnTo>
                      <a:pt x="2461" y="5474"/>
                    </a:lnTo>
                    <a:lnTo>
                      <a:pt x="2737" y="5499"/>
                    </a:lnTo>
                    <a:lnTo>
                      <a:pt x="3013" y="5474"/>
                    </a:lnTo>
                    <a:lnTo>
                      <a:pt x="3289" y="5449"/>
                    </a:lnTo>
                    <a:lnTo>
                      <a:pt x="3565" y="5374"/>
                    </a:lnTo>
                    <a:lnTo>
                      <a:pt x="3817" y="5273"/>
                    </a:lnTo>
                    <a:lnTo>
                      <a:pt x="4043" y="5173"/>
                    </a:lnTo>
                    <a:lnTo>
                      <a:pt x="4268" y="5022"/>
                    </a:lnTo>
                    <a:lnTo>
                      <a:pt x="4494" y="4872"/>
                    </a:lnTo>
                    <a:lnTo>
                      <a:pt x="4670" y="4696"/>
                    </a:lnTo>
                    <a:lnTo>
                      <a:pt x="4846" y="4495"/>
                    </a:lnTo>
                    <a:lnTo>
                      <a:pt x="5022" y="4294"/>
                    </a:lnTo>
                    <a:lnTo>
                      <a:pt x="5147" y="4068"/>
                    </a:lnTo>
                    <a:lnTo>
                      <a:pt x="5273" y="3817"/>
                    </a:lnTo>
                    <a:lnTo>
                      <a:pt x="5373" y="3566"/>
                    </a:lnTo>
                    <a:lnTo>
                      <a:pt x="5423" y="3315"/>
                    </a:lnTo>
                    <a:lnTo>
                      <a:pt x="5474" y="3039"/>
                    </a:lnTo>
                    <a:lnTo>
                      <a:pt x="5474" y="2763"/>
                    </a:lnTo>
                    <a:lnTo>
                      <a:pt x="5474" y="2461"/>
                    </a:lnTo>
                    <a:lnTo>
                      <a:pt x="5423" y="2210"/>
                    </a:lnTo>
                    <a:lnTo>
                      <a:pt x="5373" y="1934"/>
                    </a:lnTo>
                    <a:lnTo>
                      <a:pt x="5273" y="1683"/>
                    </a:lnTo>
                    <a:lnTo>
                      <a:pt x="5147" y="1457"/>
                    </a:lnTo>
                    <a:lnTo>
                      <a:pt x="5022" y="1231"/>
                    </a:lnTo>
                    <a:lnTo>
                      <a:pt x="4846" y="1005"/>
                    </a:lnTo>
                    <a:lnTo>
                      <a:pt x="4670" y="804"/>
                    </a:lnTo>
                    <a:lnTo>
                      <a:pt x="4494" y="628"/>
                    </a:lnTo>
                    <a:lnTo>
                      <a:pt x="4268" y="478"/>
                    </a:lnTo>
                    <a:lnTo>
                      <a:pt x="4043" y="352"/>
                    </a:lnTo>
                    <a:lnTo>
                      <a:pt x="3817" y="227"/>
                    </a:lnTo>
                    <a:lnTo>
                      <a:pt x="3565" y="126"/>
                    </a:lnTo>
                    <a:lnTo>
                      <a:pt x="3289" y="76"/>
                    </a:lnTo>
                    <a:lnTo>
                      <a:pt x="3013" y="26"/>
                    </a:lnTo>
                    <a:lnTo>
                      <a:pt x="2737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321811" y="2990444"/>
                <a:ext cx="145819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5500" extrusionOk="0">
                    <a:moveTo>
                      <a:pt x="2763" y="1"/>
                    </a:moveTo>
                    <a:lnTo>
                      <a:pt x="2461" y="26"/>
                    </a:lnTo>
                    <a:lnTo>
                      <a:pt x="2210" y="76"/>
                    </a:lnTo>
                    <a:lnTo>
                      <a:pt x="1934" y="126"/>
                    </a:lnTo>
                    <a:lnTo>
                      <a:pt x="1683" y="227"/>
                    </a:lnTo>
                    <a:lnTo>
                      <a:pt x="1457" y="352"/>
                    </a:lnTo>
                    <a:lnTo>
                      <a:pt x="1206" y="478"/>
                    </a:lnTo>
                    <a:lnTo>
                      <a:pt x="1005" y="628"/>
                    </a:lnTo>
                    <a:lnTo>
                      <a:pt x="804" y="804"/>
                    </a:lnTo>
                    <a:lnTo>
                      <a:pt x="628" y="1005"/>
                    </a:lnTo>
                    <a:lnTo>
                      <a:pt x="478" y="1231"/>
                    </a:lnTo>
                    <a:lnTo>
                      <a:pt x="352" y="1457"/>
                    </a:lnTo>
                    <a:lnTo>
                      <a:pt x="227" y="1683"/>
                    </a:lnTo>
                    <a:lnTo>
                      <a:pt x="126" y="1934"/>
                    </a:lnTo>
                    <a:lnTo>
                      <a:pt x="76" y="2210"/>
                    </a:lnTo>
                    <a:lnTo>
                      <a:pt x="26" y="2461"/>
                    </a:lnTo>
                    <a:lnTo>
                      <a:pt x="1" y="2762"/>
                    </a:lnTo>
                    <a:lnTo>
                      <a:pt x="26" y="3039"/>
                    </a:lnTo>
                    <a:lnTo>
                      <a:pt x="76" y="3315"/>
                    </a:lnTo>
                    <a:lnTo>
                      <a:pt x="126" y="3566"/>
                    </a:lnTo>
                    <a:lnTo>
                      <a:pt x="227" y="3817"/>
                    </a:lnTo>
                    <a:lnTo>
                      <a:pt x="352" y="4068"/>
                    </a:lnTo>
                    <a:lnTo>
                      <a:pt x="478" y="4294"/>
                    </a:lnTo>
                    <a:lnTo>
                      <a:pt x="628" y="4495"/>
                    </a:lnTo>
                    <a:lnTo>
                      <a:pt x="804" y="4696"/>
                    </a:lnTo>
                    <a:lnTo>
                      <a:pt x="1005" y="4871"/>
                    </a:lnTo>
                    <a:lnTo>
                      <a:pt x="1206" y="5022"/>
                    </a:lnTo>
                    <a:lnTo>
                      <a:pt x="1457" y="5173"/>
                    </a:lnTo>
                    <a:lnTo>
                      <a:pt x="1683" y="5273"/>
                    </a:lnTo>
                    <a:lnTo>
                      <a:pt x="1934" y="5374"/>
                    </a:lnTo>
                    <a:lnTo>
                      <a:pt x="2210" y="5449"/>
                    </a:lnTo>
                    <a:lnTo>
                      <a:pt x="2461" y="5474"/>
                    </a:lnTo>
                    <a:lnTo>
                      <a:pt x="2763" y="5499"/>
                    </a:lnTo>
                    <a:lnTo>
                      <a:pt x="3039" y="5474"/>
                    </a:lnTo>
                    <a:lnTo>
                      <a:pt x="3315" y="5449"/>
                    </a:lnTo>
                    <a:lnTo>
                      <a:pt x="3566" y="5374"/>
                    </a:lnTo>
                    <a:lnTo>
                      <a:pt x="3817" y="5273"/>
                    </a:lnTo>
                    <a:lnTo>
                      <a:pt x="4068" y="5173"/>
                    </a:lnTo>
                    <a:lnTo>
                      <a:pt x="4294" y="5022"/>
                    </a:lnTo>
                    <a:lnTo>
                      <a:pt x="4495" y="4871"/>
                    </a:lnTo>
                    <a:lnTo>
                      <a:pt x="4696" y="4696"/>
                    </a:lnTo>
                    <a:lnTo>
                      <a:pt x="4872" y="4495"/>
                    </a:lnTo>
                    <a:lnTo>
                      <a:pt x="5022" y="4294"/>
                    </a:lnTo>
                    <a:lnTo>
                      <a:pt x="5173" y="4068"/>
                    </a:lnTo>
                    <a:lnTo>
                      <a:pt x="5273" y="3817"/>
                    </a:lnTo>
                    <a:lnTo>
                      <a:pt x="5374" y="3566"/>
                    </a:lnTo>
                    <a:lnTo>
                      <a:pt x="5449" y="3315"/>
                    </a:lnTo>
                    <a:lnTo>
                      <a:pt x="5474" y="3039"/>
                    </a:lnTo>
                    <a:lnTo>
                      <a:pt x="5499" y="2762"/>
                    </a:lnTo>
                    <a:lnTo>
                      <a:pt x="5474" y="2461"/>
                    </a:lnTo>
                    <a:lnTo>
                      <a:pt x="5449" y="2210"/>
                    </a:lnTo>
                    <a:lnTo>
                      <a:pt x="5374" y="1934"/>
                    </a:lnTo>
                    <a:lnTo>
                      <a:pt x="5273" y="1683"/>
                    </a:lnTo>
                    <a:lnTo>
                      <a:pt x="5173" y="1457"/>
                    </a:lnTo>
                    <a:lnTo>
                      <a:pt x="5022" y="1231"/>
                    </a:lnTo>
                    <a:lnTo>
                      <a:pt x="4872" y="1005"/>
                    </a:lnTo>
                    <a:lnTo>
                      <a:pt x="4696" y="804"/>
                    </a:lnTo>
                    <a:lnTo>
                      <a:pt x="4495" y="628"/>
                    </a:lnTo>
                    <a:lnTo>
                      <a:pt x="4294" y="478"/>
                    </a:lnTo>
                    <a:lnTo>
                      <a:pt x="4068" y="352"/>
                    </a:lnTo>
                    <a:lnTo>
                      <a:pt x="3817" y="227"/>
                    </a:lnTo>
                    <a:lnTo>
                      <a:pt x="3566" y="126"/>
                    </a:lnTo>
                    <a:lnTo>
                      <a:pt x="3315" y="76"/>
                    </a:lnTo>
                    <a:lnTo>
                      <a:pt x="3039" y="26"/>
                    </a:lnTo>
                    <a:lnTo>
                      <a:pt x="2763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6495387" y="2672267"/>
                <a:ext cx="181743" cy="181743"/>
              </a:xfrm>
              <a:custGeom>
                <a:avLst/>
                <a:gdLst/>
                <a:ahLst/>
                <a:cxnLst/>
                <a:rect l="l" t="t" r="r" b="b"/>
                <a:pathLst>
                  <a:path w="6855" h="6855" extrusionOk="0">
                    <a:moveTo>
                      <a:pt x="3415" y="0"/>
                    </a:moveTo>
                    <a:lnTo>
                      <a:pt x="3064" y="25"/>
                    </a:lnTo>
                    <a:lnTo>
                      <a:pt x="2737" y="76"/>
                    </a:lnTo>
                    <a:lnTo>
                      <a:pt x="2411" y="151"/>
                    </a:lnTo>
                    <a:lnTo>
                      <a:pt x="2084" y="276"/>
                    </a:lnTo>
                    <a:lnTo>
                      <a:pt x="1783" y="427"/>
                    </a:lnTo>
                    <a:lnTo>
                      <a:pt x="1507" y="603"/>
                    </a:lnTo>
                    <a:lnTo>
                      <a:pt x="1231" y="779"/>
                    </a:lnTo>
                    <a:lnTo>
                      <a:pt x="1005" y="1004"/>
                    </a:lnTo>
                    <a:lnTo>
                      <a:pt x="779" y="1256"/>
                    </a:lnTo>
                    <a:lnTo>
                      <a:pt x="578" y="1507"/>
                    </a:lnTo>
                    <a:lnTo>
                      <a:pt x="402" y="1808"/>
                    </a:lnTo>
                    <a:lnTo>
                      <a:pt x="252" y="2109"/>
                    </a:lnTo>
                    <a:lnTo>
                      <a:pt x="151" y="2411"/>
                    </a:lnTo>
                    <a:lnTo>
                      <a:pt x="51" y="2737"/>
                    </a:lnTo>
                    <a:lnTo>
                      <a:pt x="1" y="3088"/>
                    </a:lnTo>
                    <a:lnTo>
                      <a:pt x="1" y="3440"/>
                    </a:lnTo>
                    <a:lnTo>
                      <a:pt x="1" y="3791"/>
                    </a:lnTo>
                    <a:lnTo>
                      <a:pt x="51" y="4118"/>
                    </a:lnTo>
                    <a:lnTo>
                      <a:pt x="151" y="4444"/>
                    </a:lnTo>
                    <a:lnTo>
                      <a:pt x="252" y="4771"/>
                    </a:lnTo>
                    <a:lnTo>
                      <a:pt x="402" y="5072"/>
                    </a:lnTo>
                    <a:lnTo>
                      <a:pt x="578" y="5348"/>
                    </a:lnTo>
                    <a:lnTo>
                      <a:pt x="779" y="5624"/>
                    </a:lnTo>
                    <a:lnTo>
                      <a:pt x="1005" y="5850"/>
                    </a:lnTo>
                    <a:lnTo>
                      <a:pt x="1231" y="6076"/>
                    </a:lnTo>
                    <a:lnTo>
                      <a:pt x="1507" y="6277"/>
                    </a:lnTo>
                    <a:lnTo>
                      <a:pt x="1783" y="6453"/>
                    </a:lnTo>
                    <a:lnTo>
                      <a:pt x="2084" y="6603"/>
                    </a:lnTo>
                    <a:lnTo>
                      <a:pt x="2411" y="6704"/>
                    </a:lnTo>
                    <a:lnTo>
                      <a:pt x="2737" y="6804"/>
                    </a:lnTo>
                    <a:lnTo>
                      <a:pt x="3064" y="6855"/>
                    </a:lnTo>
                    <a:lnTo>
                      <a:pt x="3767" y="6855"/>
                    </a:lnTo>
                    <a:lnTo>
                      <a:pt x="4118" y="6804"/>
                    </a:lnTo>
                    <a:lnTo>
                      <a:pt x="4445" y="6704"/>
                    </a:lnTo>
                    <a:lnTo>
                      <a:pt x="4746" y="6603"/>
                    </a:lnTo>
                    <a:lnTo>
                      <a:pt x="5047" y="6453"/>
                    </a:lnTo>
                    <a:lnTo>
                      <a:pt x="5348" y="6277"/>
                    </a:lnTo>
                    <a:lnTo>
                      <a:pt x="5600" y="6076"/>
                    </a:lnTo>
                    <a:lnTo>
                      <a:pt x="5851" y="5850"/>
                    </a:lnTo>
                    <a:lnTo>
                      <a:pt x="6077" y="5624"/>
                    </a:lnTo>
                    <a:lnTo>
                      <a:pt x="6252" y="5348"/>
                    </a:lnTo>
                    <a:lnTo>
                      <a:pt x="6428" y="5072"/>
                    </a:lnTo>
                    <a:lnTo>
                      <a:pt x="6579" y="4771"/>
                    </a:lnTo>
                    <a:lnTo>
                      <a:pt x="6704" y="4444"/>
                    </a:lnTo>
                    <a:lnTo>
                      <a:pt x="6780" y="4118"/>
                    </a:lnTo>
                    <a:lnTo>
                      <a:pt x="6830" y="3791"/>
                    </a:lnTo>
                    <a:lnTo>
                      <a:pt x="6855" y="3440"/>
                    </a:lnTo>
                    <a:lnTo>
                      <a:pt x="6830" y="3088"/>
                    </a:lnTo>
                    <a:lnTo>
                      <a:pt x="6780" y="2737"/>
                    </a:lnTo>
                    <a:lnTo>
                      <a:pt x="6704" y="2411"/>
                    </a:lnTo>
                    <a:lnTo>
                      <a:pt x="6579" y="2109"/>
                    </a:lnTo>
                    <a:lnTo>
                      <a:pt x="6428" y="1808"/>
                    </a:lnTo>
                    <a:lnTo>
                      <a:pt x="6252" y="1507"/>
                    </a:lnTo>
                    <a:lnTo>
                      <a:pt x="6077" y="1256"/>
                    </a:lnTo>
                    <a:lnTo>
                      <a:pt x="5851" y="1004"/>
                    </a:lnTo>
                    <a:lnTo>
                      <a:pt x="5600" y="779"/>
                    </a:lnTo>
                    <a:lnTo>
                      <a:pt x="5348" y="603"/>
                    </a:lnTo>
                    <a:lnTo>
                      <a:pt x="5047" y="427"/>
                    </a:lnTo>
                    <a:lnTo>
                      <a:pt x="4746" y="276"/>
                    </a:lnTo>
                    <a:lnTo>
                      <a:pt x="4445" y="151"/>
                    </a:lnTo>
                    <a:lnTo>
                      <a:pt x="4118" y="76"/>
                    </a:lnTo>
                    <a:lnTo>
                      <a:pt x="3767" y="25"/>
                    </a:lnTo>
                    <a:lnTo>
                      <a:pt x="3415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6404184" y="2881265"/>
                <a:ext cx="181770" cy="182433"/>
              </a:xfrm>
              <a:custGeom>
                <a:avLst/>
                <a:gdLst/>
                <a:ahLst/>
                <a:cxnLst/>
                <a:rect l="l" t="t" r="r" b="b"/>
                <a:pathLst>
                  <a:path w="6856" h="6881" extrusionOk="0">
                    <a:moveTo>
                      <a:pt x="3441" y="1"/>
                    </a:moveTo>
                    <a:lnTo>
                      <a:pt x="3089" y="26"/>
                    </a:lnTo>
                    <a:lnTo>
                      <a:pt x="2738" y="76"/>
                    </a:lnTo>
                    <a:lnTo>
                      <a:pt x="2411" y="177"/>
                    </a:lnTo>
                    <a:lnTo>
                      <a:pt x="2085" y="277"/>
                    </a:lnTo>
                    <a:lnTo>
                      <a:pt x="1783" y="428"/>
                    </a:lnTo>
                    <a:lnTo>
                      <a:pt x="1507" y="604"/>
                    </a:lnTo>
                    <a:lnTo>
                      <a:pt x="1256" y="804"/>
                    </a:lnTo>
                    <a:lnTo>
                      <a:pt x="1005" y="1005"/>
                    </a:lnTo>
                    <a:lnTo>
                      <a:pt x="779" y="1256"/>
                    </a:lnTo>
                    <a:lnTo>
                      <a:pt x="578" y="1533"/>
                    </a:lnTo>
                    <a:lnTo>
                      <a:pt x="403" y="1809"/>
                    </a:lnTo>
                    <a:lnTo>
                      <a:pt x="277" y="2110"/>
                    </a:lnTo>
                    <a:lnTo>
                      <a:pt x="151" y="2411"/>
                    </a:lnTo>
                    <a:lnTo>
                      <a:pt x="76" y="2738"/>
                    </a:lnTo>
                    <a:lnTo>
                      <a:pt x="26" y="3089"/>
                    </a:lnTo>
                    <a:lnTo>
                      <a:pt x="1" y="3441"/>
                    </a:lnTo>
                    <a:lnTo>
                      <a:pt x="26" y="3792"/>
                    </a:lnTo>
                    <a:lnTo>
                      <a:pt x="76" y="4144"/>
                    </a:lnTo>
                    <a:lnTo>
                      <a:pt x="151" y="4470"/>
                    </a:lnTo>
                    <a:lnTo>
                      <a:pt x="277" y="4771"/>
                    </a:lnTo>
                    <a:lnTo>
                      <a:pt x="403" y="5073"/>
                    </a:lnTo>
                    <a:lnTo>
                      <a:pt x="578" y="5349"/>
                    </a:lnTo>
                    <a:lnTo>
                      <a:pt x="779" y="5625"/>
                    </a:lnTo>
                    <a:lnTo>
                      <a:pt x="1005" y="5876"/>
                    </a:lnTo>
                    <a:lnTo>
                      <a:pt x="1256" y="6077"/>
                    </a:lnTo>
                    <a:lnTo>
                      <a:pt x="1507" y="6278"/>
                    </a:lnTo>
                    <a:lnTo>
                      <a:pt x="1783" y="6454"/>
                    </a:lnTo>
                    <a:lnTo>
                      <a:pt x="2085" y="6604"/>
                    </a:lnTo>
                    <a:lnTo>
                      <a:pt x="2411" y="6705"/>
                    </a:lnTo>
                    <a:lnTo>
                      <a:pt x="2738" y="6805"/>
                    </a:lnTo>
                    <a:lnTo>
                      <a:pt x="3089" y="6855"/>
                    </a:lnTo>
                    <a:lnTo>
                      <a:pt x="3441" y="6880"/>
                    </a:lnTo>
                    <a:lnTo>
                      <a:pt x="3792" y="6855"/>
                    </a:lnTo>
                    <a:lnTo>
                      <a:pt x="4118" y="6805"/>
                    </a:lnTo>
                    <a:lnTo>
                      <a:pt x="4445" y="6705"/>
                    </a:lnTo>
                    <a:lnTo>
                      <a:pt x="4771" y="6604"/>
                    </a:lnTo>
                    <a:lnTo>
                      <a:pt x="5073" y="6454"/>
                    </a:lnTo>
                    <a:lnTo>
                      <a:pt x="5349" y="6278"/>
                    </a:lnTo>
                    <a:lnTo>
                      <a:pt x="5625" y="6077"/>
                    </a:lnTo>
                    <a:lnTo>
                      <a:pt x="5851" y="5876"/>
                    </a:lnTo>
                    <a:lnTo>
                      <a:pt x="6077" y="5625"/>
                    </a:lnTo>
                    <a:lnTo>
                      <a:pt x="6278" y="5349"/>
                    </a:lnTo>
                    <a:lnTo>
                      <a:pt x="6453" y="5073"/>
                    </a:lnTo>
                    <a:lnTo>
                      <a:pt x="6579" y="4771"/>
                    </a:lnTo>
                    <a:lnTo>
                      <a:pt x="6705" y="4470"/>
                    </a:lnTo>
                    <a:lnTo>
                      <a:pt x="6780" y="4144"/>
                    </a:lnTo>
                    <a:lnTo>
                      <a:pt x="6855" y="3792"/>
                    </a:lnTo>
                    <a:lnTo>
                      <a:pt x="6855" y="3441"/>
                    </a:lnTo>
                    <a:lnTo>
                      <a:pt x="6855" y="3089"/>
                    </a:lnTo>
                    <a:lnTo>
                      <a:pt x="6780" y="2738"/>
                    </a:lnTo>
                    <a:lnTo>
                      <a:pt x="6705" y="2411"/>
                    </a:lnTo>
                    <a:lnTo>
                      <a:pt x="6579" y="2110"/>
                    </a:lnTo>
                    <a:lnTo>
                      <a:pt x="6453" y="1809"/>
                    </a:lnTo>
                    <a:lnTo>
                      <a:pt x="6278" y="1533"/>
                    </a:lnTo>
                    <a:lnTo>
                      <a:pt x="6077" y="1256"/>
                    </a:lnTo>
                    <a:lnTo>
                      <a:pt x="5851" y="1005"/>
                    </a:lnTo>
                    <a:lnTo>
                      <a:pt x="5625" y="804"/>
                    </a:lnTo>
                    <a:lnTo>
                      <a:pt x="5349" y="604"/>
                    </a:lnTo>
                    <a:lnTo>
                      <a:pt x="5073" y="428"/>
                    </a:lnTo>
                    <a:lnTo>
                      <a:pt x="4771" y="277"/>
                    </a:lnTo>
                    <a:lnTo>
                      <a:pt x="4445" y="177"/>
                    </a:lnTo>
                    <a:lnTo>
                      <a:pt x="4118" y="76"/>
                    </a:lnTo>
                    <a:lnTo>
                      <a:pt x="3792" y="26"/>
                    </a:lnTo>
                    <a:lnTo>
                      <a:pt x="3441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594731" y="2872622"/>
                <a:ext cx="145819" cy="145129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5474" extrusionOk="0">
                    <a:moveTo>
                      <a:pt x="2461" y="1"/>
                    </a:moveTo>
                    <a:lnTo>
                      <a:pt x="2185" y="51"/>
                    </a:lnTo>
                    <a:lnTo>
                      <a:pt x="1934" y="126"/>
                    </a:lnTo>
                    <a:lnTo>
                      <a:pt x="1683" y="201"/>
                    </a:lnTo>
                    <a:lnTo>
                      <a:pt x="1432" y="327"/>
                    </a:lnTo>
                    <a:lnTo>
                      <a:pt x="1206" y="453"/>
                    </a:lnTo>
                    <a:lnTo>
                      <a:pt x="1005" y="628"/>
                    </a:lnTo>
                    <a:lnTo>
                      <a:pt x="804" y="804"/>
                    </a:lnTo>
                    <a:lnTo>
                      <a:pt x="629" y="980"/>
                    </a:lnTo>
                    <a:lnTo>
                      <a:pt x="478" y="1206"/>
                    </a:lnTo>
                    <a:lnTo>
                      <a:pt x="327" y="1432"/>
                    </a:lnTo>
                    <a:lnTo>
                      <a:pt x="227" y="1658"/>
                    </a:lnTo>
                    <a:lnTo>
                      <a:pt x="126" y="1934"/>
                    </a:lnTo>
                    <a:lnTo>
                      <a:pt x="51" y="2185"/>
                    </a:lnTo>
                    <a:lnTo>
                      <a:pt x="26" y="2461"/>
                    </a:lnTo>
                    <a:lnTo>
                      <a:pt x="1" y="2737"/>
                    </a:lnTo>
                    <a:lnTo>
                      <a:pt x="26" y="3013"/>
                    </a:lnTo>
                    <a:lnTo>
                      <a:pt x="51" y="3290"/>
                    </a:lnTo>
                    <a:lnTo>
                      <a:pt x="126" y="3566"/>
                    </a:lnTo>
                    <a:lnTo>
                      <a:pt x="227" y="3817"/>
                    </a:lnTo>
                    <a:lnTo>
                      <a:pt x="327" y="4043"/>
                    </a:lnTo>
                    <a:lnTo>
                      <a:pt x="478" y="4269"/>
                    </a:lnTo>
                    <a:lnTo>
                      <a:pt x="629" y="4495"/>
                    </a:lnTo>
                    <a:lnTo>
                      <a:pt x="804" y="4671"/>
                    </a:lnTo>
                    <a:lnTo>
                      <a:pt x="1005" y="4846"/>
                    </a:lnTo>
                    <a:lnTo>
                      <a:pt x="1206" y="5022"/>
                    </a:lnTo>
                    <a:lnTo>
                      <a:pt x="1432" y="5148"/>
                    </a:lnTo>
                    <a:lnTo>
                      <a:pt x="1683" y="5273"/>
                    </a:lnTo>
                    <a:lnTo>
                      <a:pt x="1934" y="5348"/>
                    </a:lnTo>
                    <a:lnTo>
                      <a:pt x="2185" y="5424"/>
                    </a:lnTo>
                    <a:lnTo>
                      <a:pt x="2461" y="5474"/>
                    </a:lnTo>
                    <a:lnTo>
                      <a:pt x="3039" y="5474"/>
                    </a:lnTo>
                    <a:lnTo>
                      <a:pt x="3290" y="5424"/>
                    </a:lnTo>
                    <a:lnTo>
                      <a:pt x="3566" y="5348"/>
                    </a:lnTo>
                    <a:lnTo>
                      <a:pt x="3817" y="5273"/>
                    </a:lnTo>
                    <a:lnTo>
                      <a:pt x="4068" y="5148"/>
                    </a:lnTo>
                    <a:lnTo>
                      <a:pt x="4294" y="5022"/>
                    </a:lnTo>
                    <a:lnTo>
                      <a:pt x="4495" y="4846"/>
                    </a:lnTo>
                    <a:lnTo>
                      <a:pt x="4696" y="4671"/>
                    </a:lnTo>
                    <a:lnTo>
                      <a:pt x="4872" y="4495"/>
                    </a:lnTo>
                    <a:lnTo>
                      <a:pt x="5022" y="4269"/>
                    </a:lnTo>
                    <a:lnTo>
                      <a:pt x="5173" y="4043"/>
                    </a:lnTo>
                    <a:lnTo>
                      <a:pt x="5274" y="3817"/>
                    </a:lnTo>
                    <a:lnTo>
                      <a:pt x="5374" y="3566"/>
                    </a:lnTo>
                    <a:lnTo>
                      <a:pt x="5449" y="3290"/>
                    </a:lnTo>
                    <a:lnTo>
                      <a:pt x="5474" y="3013"/>
                    </a:lnTo>
                    <a:lnTo>
                      <a:pt x="5499" y="2737"/>
                    </a:lnTo>
                    <a:lnTo>
                      <a:pt x="5474" y="2461"/>
                    </a:lnTo>
                    <a:lnTo>
                      <a:pt x="5449" y="2185"/>
                    </a:lnTo>
                    <a:lnTo>
                      <a:pt x="5374" y="1934"/>
                    </a:lnTo>
                    <a:lnTo>
                      <a:pt x="5274" y="1658"/>
                    </a:lnTo>
                    <a:lnTo>
                      <a:pt x="5173" y="1432"/>
                    </a:lnTo>
                    <a:lnTo>
                      <a:pt x="5022" y="1206"/>
                    </a:lnTo>
                    <a:lnTo>
                      <a:pt x="4872" y="980"/>
                    </a:lnTo>
                    <a:lnTo>
                      <a:pt x="4696" y="804"/>
                    </a:lnTo>
                    <a:lnTo>
                      <a:pt x="4495" y="628"/>
                    </a:lnTo>
                    <a:lnTo>
                      <a:pt x="4294" y="453"/>
                    </a:lnTo>
                    <a:lnTo>
                      <a:pt x="4068" y="327"/>
                    </a:lnTo>
                    <a:lnTo>
                      <a:pt x="3817" y="201"/>
                    </a:lnTo>
                    <a:lnTo>
                      <a:pt x="3566" y="126"/>
                    </a:lnTo>
                    <a:lnTo>
                      <a:pt x="3290" y="51"/>
                    </a:lnTo>
                    <a:lnTo>
                      <a:pt x="3039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58;p2"/>
          <p:cNvGrpSpPr/>
          <p:nvPr/>
        </p:nvGrpSpPr>
        <p:grpSpPr>
          <a:xfrm>
            <a:off x="-2" y="3943420"/>
            <a:ext cx="2003047" cy="215720"/>
            <a:chOff x="6" y="2625544"/>
            <a:chExt cx="1606421" cy="215720"/>
          </a:xfrm>
        </p:grpSpPr>
        <p:grpSp>
          <p:nvGrpSpPr>
            <p:cNvPr id="59" name="Google Shape;59;p2"/>
            <p:cNvGrpSpPr/>
            <p:nvPr/>
          </p:nvGrpSpPr>
          <p:grpSpPr>
            <a:xfrm>
              <a:off x="6" y="2625544"/>
              <a:ext cx="822528" cy="215720"/>
              <a:chOff x="4876481" y="2672267"/>
              <a:chExt cx="1873214" cy="491277"/>
            </a:xfrm>
          </p:grpSpPr>
          <p:sp>
            <p:nvSpPr>
              <p:cNvPr id="60" name="Google Shape;60;p2"/>
              <p:cNvSpPr/>
              <p:nvPr/>
            </p:nvSpPr>
            <p:spPr>
              <a:xfrm>
                <a:off x="4928419" y="2726857"/>
                <a:ext cx="1793995" cy="436687"/>
              </a:xfrm>
              <a:custGeom>
                <a:avLst/>
                <a:gdLst/>
                <a:ahLst/>
                <a:cxnLst/>
                <a:rect l="l" t="t" r="r" b="b"/>
                <a:pathLst>
                  <a:path w="67666" h="16471" extrusionOk="0">
                    <a:moveTo>
                      <a:pt x="67665" y="0"/>
                    </a:moveTo>
                    <a:lnTo>
                      <a:pt x="67464" y="50"/>
                    </a:lnTo>
                    <a:lnTo>
                      <a:pt x="67213" y="100"/>
                    </a:lnTo>
                    <a:lnTo>
                      <a:pt x="66887" y="201"/>
                    </a:lnTo>
                    <a:lnTo>
                      <a:pt x="66485" y="326"/>
                    </a:lnTo>
                    <a:lnTo>
                      <a:pt x="66033" y="502"/>
                    </a:lnTo>
                    <a:lnTo>
                      <a:pt x="65531" y="753"/>
                    </a:lnTo>
                    <a:lnTo>
                      <a:pt x="65004" y="1029"/>
                    </a:lnTo>
                    <a:lnTo>
                      <a:pt x="64451" y="1381"/>
                    </a:lnTo>
                    <a:lnTo>
                      <a:pt x="63874" y="1808"/>
                    </a:lnTo>
                    <a:lnTo>
                      <a:pt x="63598" y="2059"/>
                    </a:lnTo>
                    <a:lnTo>
                      <a:pt x="63322" y="2310"/>
                    </a:lnTo>
                    <a:lnTo>
                      <a:pt x="63020" y="2586"/>
                    </a:lnTo>
                    <a:lnTo>
                      <a:pt x="62744" y="2887"/>
                    </a:lnTo>
                    <a:lnTo>
                      <a:pt x="62468" y="3214"/>
                    </a:lnTo>
                    <a:lnTo>
                      <a:pt x="62217" y="3565"/>
                    </a:lnTo>
                    <a:lnTo>
                      <a:pt x="61941" y="3942"/>
                    </a:lnTo>
                    <a:lnTo>
                      <a:pt x="61690" y="4344"/>
                    </a:lnTo>
                    <a:lnTo>
                      <a:pt x="61464" y="4745"/>
                    </a:lnTo>
                    <a:lnTo>
                      <a:pt x="61213" y="5197"/>
                    </a:lnTo>
                    <a:lnTo>
                      <a:pt x="61012" y="5674"/>
                    </a:lnTo>
                    <a:lnTo>
                      <a:pt x="60811" y="6176"/>
                    </a:lnTo>
                    <a:lnTo>
                      <a:pt x="60585" y="6679"/>
                    </a:lnTo>
                    <a:lnTo>
                      <a:pt x="60334" y="7181"/>
                    </a:lnTo>
                    <a:lnTo>
                      <a:pt x="60033" y="7633"/>
                    </a:lnTo>
                    <a:lnTo>
                      <a:pt x="59681" y="8085"/>
                    </a:lnTo>
                    <a:lnTo>
                      <a:pt x="59304" y="8511"/>
                    </a:lnTo>
                    <a:lnTo>
                      <a:pt x="58903" y="8913"/>
                    </a:lnTo>
                    <a:lnTo>
                      <a:pt x="58451" y="9315"/>
                    </a:lnTo>
                    <a:lnTo>
                      <a:pt x="57974" y="9666"/>
                    </a:lnTo>
                    <a:lnTo>
                      <a:pt x="57472" y="10018"/>
                    </a:lnTo>
                    <a:lnTo>
                      <a:pt x="56919" y="10344"/>
                    </a:lnTo>
                    <a:lnTo>
                      <a:pt x="56367" y="10621"/>
                    </a:lnTo>
                    <a:lnTo>
                      <a:pt x="55789" y="10897"/>
                    </a:lnTo>
                    <a:lnTo>
                      <a:pt x="55187" y="11148"/>
                    </a:lnTo>
                    <a:lnTo>
                      <a:pt x="54559" y="11374"/>
                    </a:lnTo>
                    <a:lnTo>
                      <a:pt x="53906" y="11575"/>
                    </a:lnTo>
                    <a:lnTo>
                      <a:pt x="53253" y="11750"/>
                    </a:lnTo>
                    <a:lnTo>
                      <a:pt x="52601" y="11901"/>
                    </a:lnTo>
                    <a:lnTo>
                      <a:pt x="51923" y="12027"/>
                    </a:lnTo>
                    <a:lnTo>
                      <a:pt x="51245" y="12102"/>
                    </a:lnTo>
                    <a:lnTo>
                      <a:pt x="50542" y="12177"/>
                    </a:lnTo>
                    <a:lnTo>
                      <a:pt x="49864" y="12227"/>
                    </a:lnTo>
                    <a:lnTo>
                      <a:pt x="49161" y="12227"/>
                    </a:lnTo>
                    <a:lnTo>
                      <a:pt x="48483" y="12202"/>
                    </a:lnTo>
                    <a:lnTo>
                      <a:pt x="47780" y="12152"/>
                    </a:lnTo>
                    <a:lnTo>
                      <a:pt x="47102" y="12077"/>
                    </a:lnTo>
                    <a:lnTo>
                      <a:pt x="46424" y="11976"/>
                    </a:lnTo>
                    <a:lnTo>
                      <a:pt x="45746" y="11826"/>
                    </a:lnTo>
                    <a:lnTo>
                      <a:pt x="45093" y="11650"/>
                    </a:lnTo>
                    <a:lnTo>
                      <a:pt x="44466" y="11449"/>
                    </a:lnTo>
                    <a:lnTo>
                      <a:pt x="43838" y="11223"/>
                    </a:lnTo>
                    <a:lnTo>
                      <a:pt x="43210" y="10947"/>
                    </a:lnTo>
                    <a:lnTo>
                      <a:pt x="42633" y="10646"/>
                    </a:lnTo>
                    <a:lnTo>
                      <a:pt x="42055" y="10319"/>
                    </a:lnTo>
                    <a:lnTo>
                      <a:pt x="41478" y="10043"/>
                    </a:lnTo>
                    <a:lnTo>
                      <a:pt x="40875" y="9792"/>
                    </a:lnTo>
                    <a:lnTo>
                      <a:pt x="40298" y="9541"/>
                    </a:lnTo>
                    <a:lnTo>
                      <a:pt x="39695" y="9315"/>
                    </a:lnTo>
                    <a:lnTo>
                      <a:pt x="39118" y="9139"/>
                    </a:lnTo>
                    <a:lnTo>
                      <a:pt x="38515" y="8963"/>
                    </a:lnTo>
                    <a:lnTo>
                      <a:pt x="37913" y="8813"/>
                    </a:lnTo>
                    <a:lnTo>
                      <a:pt x="37310" y="8687"/>
                    </a:lnTo>
                    <a:lnTo>
                      <a:pt x="36708" y="8587"/>
                    </a:lnTo>
                    <a:lnTo>
                      <a:pt x="36105" y="8511"/>
                    </a:lnTo>
                    <a:lnTo>
                      <a:pt x="35477" y="8461"/>
                    </a:lnTo>
                    <a:lnTo>
                      <a:pt x="34875" y="8436"/>
                    </a:lnTo>
                    <a:lnTo>
                      <a:pt x="34247" y="8411"/>
                    </a:lnTo>
                    <a:lnTo>
                      <a:pt x="33619" y="8411"/>
                    </a:lnTo>
                    <a:lnTo>
                      <a:pt x="32992" y="8461"/>
                    </a:lnTo>
                    <a:lnTo>
                      <a:pt x="32339" y="8511"/>
                    </a:lnTo>
                    <a:lnTo>
                      <a:pt x="31711" y="8562"/>
                    </a:lnTo>
                    <a:lnTo>
                      <a:pt x="31058" y="8662"/>
                    </a:lnTo>
                    <a:lnTo>
                      <a:pt x="30406" y="8788"/>
                    </a:lnTo>
                    <a:lnTo>
                      <a:pt x="29753" y="8913"/>
                    </a:lnTo>
                    <a:lnTo>
                      <a:pt x="29075" y="9064"/>
                    </a:lnTo>
                    <a:lnTo>
                      <a:pt x="28397" y="9240"/>
                    </a:lnTo>
                    <a:lnTo>
                      <a:pt x="27719" y="9440"/>
                    </a:lnTo>
                    <a:lnTo>
                      <a:pt x="27041" y="9641"/>
                    </a:lnTo>
                    <a:lnTo>
                      <a:pt x="26338" y="9867"/>
                    </a:lnTo>
                    <a:lnTo>
                      <a:pt x="25660" y="10118"/>
                    </a:lnTo>
                    <a:lnTo>
                      <a:pt x="24957" y="10395"/>
                    </a:lnTo>
                    <a:lnTo>
                      <a:pt x="23501" y="10997"/>
                    </a:lnTo>
                    <a:lnTo>
                      <a:pt x="22045" y="11675"/>
                    </a:lnTo>
                    <a:lnTo>
                      <a:pt x="21342" y="12001"/>
                    </a:lnTo>
                    <a:lnTo>
                      <a:pt x="20639" y="12278"/>
                    </a:lnTo>
                    <a:lnTo>
                      <a:pt x="20011" y="12529"/>
                    </a:lnTo>
                    <a:lnTo>
                      <a:pt x="19408" y="12704"/>
                    </a:lnTo>
                    <a:lnTo>
                      <a:pt x="18831" y="12880"/>
                    </a:lnTo>
                    <a:lnTo>
                      <a:pt x="18279" y="12981"/>
                    </a:lnTo>
                    <a:lnTo>
                      <a:pt x="17751" y="13081"/>
                    </a:lnTo>
                    <a:lnTo>
                      <a:pt x="17274" y="13131"/>
                    </a:lnTo>
                    <a:lnTo>
                      <a:pt x="16797" y="13156"/>
                    </a:lnTo>
                    <a:lnTo>
                      <a:pt x="16370" y="13156"/>
                    </a:lnTo>
                    <a:lnTo>
                      <a:pt x="15944" y="13131"/>
                    </a:lnTo>
                    <a:lnTo>
                      <a:pt x="15542" y="13106"/>
                    </a:lnTo>
                    <a:lnTo>
                      <a:pt x="15165" y="13031"/>
                    </a:lnTo>
                    <a:lnTo>
                      <a:pt x="14789" y="12956"/>
                    </a:lnTo>
                    <a:lnTo>
                      <a:pt x="14086" y="12755"/>
                    </a:lnTo>
                    <a:lnTo>
                      <a:pt x="13408" y="12529"/>
                    </a:lnTo>
                    <a:lnTo>
                      <a:pt x="12755" y="12278"/>
                    </a:lnTo>
                    <a:lnTo>
                      <a:pt x="12102" y="12052"/>
                    </a:lnTo>
                    <a:lnTo>
                      <a:pt x="11449" y="11826"/>
                    </a:lnTo>
                    <a:lnTo>
                      <a:pt x="11098" y="11750"/>
                    </a:lnTo>
                    <a:lnTo>
                      <a:pt x="10746" y="11675"/>
                    </a:lnTo>
                    <a:lnTo>
                      <a:pt x="10395" y="11600"/>
                    </a:lnTo>
                    <a:lnTo>
                      <a:pt x="10018" y="11575"/>
                    </a:lnTo>
                    <a:lnTo>
                      <a:pt x="9616" y="11549"/>
                    </a:lnTo>
                    <a:lnTo>
                      <a:pt x="9215" y="11575"/>
                    </a:lnTo>
                    <a:lnTo>
                      <a:pt x="8788" y="11600"/>
                    </a:lnTo>
                    <a:lnTo>
                      <a:pt x="8336" y="11675"/>
                    </a:lnTo>
                    <a:lnTo>
                      <a:pt x="7784" y="11775"/>
                    </a:lnTo>
                    <a:lnTo>
                      <a:pt x="7281" y="11901"/>
                    </a:lnTo>
                    <a:lnTo>
                      <a:pt x="6779" y="12027"/>
                    </a:lnTo>
                    <a:lnTo>
                      <a:pt x="6302" y="12177"/>
                    </a:lnTo>
                    <a:lnTo>
                      <a:pt x="5825" y="12328"/>
                    </a:lnTo>
                    <a:lnTo>
                      <a:pt x="5398" y="12478"/>
                    </a:lnTo>
                    <a:lnTo>
                      <a:pt x="4570" y="12855"/>
                    </a:lnTo>
                    <a:lnTo>
                      <a:pt x="3817" y="13232"/>
                    </a:lnTo>
                    <a:lnTo>
                      <a:pt x="3139" y="13633"/>
                    </a:lnTo>
                    <a:lnTo>
                      <a:pt x="2511" y="14035"/>
                    </a:lnTo>
                    <a:lnTo>
                      <a:pt x="1984" y="14462"/>
                    </a:lnTo>
                    <a:lnTo>
                      <a:pt x="1507" y="14839"/>
                    </a:lnTo>
                    <a:lnTo>
                      <a:pt x="1105" y="15215"/>
                    </a:lnTo>
                    <a:lnTo>
                      <a:pt x="753" y="15567"/>
                    </a:lnTo>
                    <a:lnTo>
                      <a:pt x="477" y="15868"/>
                    </a:lnTo>
                    <a:lnTo>
                      <a:pt x="126" y="16295"/>
                    </a:lnTo>
                    <a:lnTo>
                      <a:pt x="0" y="16471"/>
                    </a:lnTo>
                    <a:lnTo>
                      <a:pt x="67665" y="16471"/>
                    </a:lnTo>
                    <a:lnTo>
                      <a:pt x="67665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931070" y="3045033"/>
                <a:ext cx="109205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119" extrusionOk="0">
                    <a:moveTo>
                      <a:pt x="2059" y="0"/>
                    </a:moveTo>
                    <a:lnTo>
                      <a:pt x="1833" y="26"/>
                    </a:lnTo>
                    <a:lnTo>
                      <a:pt x="1633" y="51"/>
                    </a:lnTo>
                    <a:lnTo>
                      <a:pt x="1432" y="101"/>
                    </a:lnTo>
                    <a:lnTo>
                      <a:pt x="1256" y="176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54" y="477"/>
                    </a:lnTo>
                    <a:lnTo>
                      <a:pt x="603" y="603"/>
                    </a:lnTo>
                    <a:lnTo>
                      <a:pt x="478" y="754"/>
                    </a:lnTo>
                    <a:lnTo>
                      <a:pt x="352" y="904"/>
                    </a:lnTo>
                    <a:lnTo>
                      <a:pt x="252" y="1080"/>
                    </a:lnTo>
                    <a:lnTo>
                      <a:pt x="151" y="1256"/>
                    </a:lnTo>
                    <a:lnTo>
                      <a:pt x="101" y="1457"/>
                    </a:lnTo>
                    <a:lnTo>
                      <a:pt x="51" y="1658"/>
                    </a:lnTo>
                    <a:lnTo>
                      <a:pt x="1" y="1858"/>
                    </a:lnTo>
                    <a:lnTo>
                      <a:pt x="1" y="2059"/>
                    </a:lnTo>
                    <a:lnTo>
                      <a:pt x="1" y="2285"/>
                    </a:lnTo>
                    <a:lnTo>
                      <a:pt x="51" y="2486"/>
                    </a:lnTo>
                    <a:lnTo>
                      <a:pt x="101" y="2687"/>
                    </a:lnTo>
                    <a:lnTo>
                      <a:pt x="151" y="2863"/>
                    </a:lnTo>
                    <a:lnTo>
                      <a:pt x="252" y="3038"/>
                    </a:lnTo>
                    <a:lnTo>
                      <a:pt x="352" y="3214"/>
                    </a:lnTo>
                    <a:lnTo>
                      <a:pt x="478" y="3365"/>
                    </a:lnTo>
                    <a:lnTo>
                      <a:pt x="603" y="3515"/>
                    </a:lnTo>
                    <a:lnTo>
                      <a:pt x="754" y="3666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6" y="3967"/>
                    </a:lnTo>
                    <a:lnTo>
                      <a:pt x="1432" y="4043"/>
                    </a:lnTo>
                    <a:lnTo>
                      <a:pt x="1633" y="4093"/>
                    </a:lnTo>
                    <a:lnTo>
                      <a:pt x="1833" y="4118"/>
                    </a:lnTo>
                    <a:lnTo>
                      <a:pt x="2260" y="4118"/>
                    </a:lnTo>
                    <a:lnTo>
                      <a:pt x="2461" y="4093"/>
                    </a:lnTo>
                    <a:lnTo>
                      <a:pt x="2662" y="4043"/>
                    </a:lnTo>
                    <a:lnTo>
                      <a:pt x="2863" y="3967"/>
                    </a:lnTo>
                    <a:lnTo>
                      <a:pt x="3039" y="3867"/>
                    </a:lnTo>
                    <a:lnTo>
                      <a:pt x="3214" y="3767"/>
                    </a:lnTo>
                    <a:lnTo>
                      <a:pt x="3365" y="3666"/>
                    </a:lnTo>
                    <a:lnTo>
                      <a:pt x="3516" y="3515"/>
                    </a:lnTo>
                    <a:lnTo>
                      <a:pt x="3641" y="3365"/>
                    </a:lnTo>
                    <a:lnTo>
                      <a:pt x="3767" y="3214"/>
                    </a:lnTo>
                    <a:lnTo>
                      <a:pt x="3867" y="3038"/>
                    </a:lnTo>
                    <a:lnTo>
                      <a:pt x="3943" y="2863"/>
                    </a:lnTo>
                    <a:lnTo>
                      <a:pt x="4018" y="2687"/>
                    </a:lnTo>
                    <a:lnTo>
                      <a:pt x="4068" y="2486"/>
                    </a:lnTo>
                    <a:lnTo>
                      <a:pt x="4093" y="2285"/>
                    </a:lnTo>
                    <a:lnTo>
                      <a:pt x="4118" y="2059"/>
                    </a:lnTo>
                    <a:lnTo>
                      <a:pt x="4093" y="1858"/>
                    </a:lnTo>
                    <a:lnTo>
                      <a:pt x="4068" y="1658"/>
                    </a:lnTo>
                    <a:lnTo>
                      <a:pt x="4018" y="1457"/>
                    </a:lnTo>
                    <a:lnTo>
                      <a:pt x="3943" y="1256"/>
                    </a:lnTo>
                    <a:lnTo>
                      <a:pt x="3867" y="1080"/>
                    </a:lnTo>
                    <a:lnTo>
                      <a:pt x="3767" y="904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7"/>
                    </a:lnTo>
                    <a:lnTo>
                      <a:pt x="3214" y="352"/>
                    </a:lnTo>
                    <a:lnTo>
                      <a:pt x="3039" y="252"/>
                    </a:lnTo>
                    <a:lnTo>
                      <a:pt x="2863" y="176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26"/>
                    </a:lnTo>
                    <a:lnTo>
                      <a:pt x="2059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713242" y="2917879"/>
                <a:ext cx="109178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8" h="4119" extrusionOk="0">
                    <a:moveTo>
                      <a:pt x="1833" y="1"/>
                    </a:moveTo>
                    <a:lnTo>
                      <a:pt x="1632" y="51"/>
                    </a:lnTo>
                    <a:lnTo>
                      <a:pt x="1431" y="101"/>
                    </a:lnTo>
                    <a:lnTo>
                      <a:pt x="1255" y="152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53" y="478"/>
                    </a:lnTo>
                    <a:lnTo>
                      <a:pt x="603" y="603"/>
                    </a:lnTo>
                    <a:lnTo>
                      <a:pt x="452" y="754"/>
                    </a:lnTo>
                    <a:lnTo>
                      <a:pt x="352" y="905"/>
                    </a:lnTo>
                    <a:lnTo>
                      <a:pt x="251" y="1081"/>
                    </a:lnTo>
                    <a:lnTo>
                      <a:pt x="151" y="1256"/>
                    </a:lnTo>
                    <a:lnTo>
                      <a:pt x="75" y="1457"/>
                    </a:lnTo>
                    <a:lnTo>
                      <a:pt x="25" y="1633"/>
                    </a:lnTo>
                    <a:lnTo>
                      <a:pt x="0" y="1859"/>
                    </a:lnTo>
                    <a:lnTo>
                      <a:pt x="0" y="2060"/>
                    </a:lnTo>
                    <a:lnTo>
                      <a:pt x="0" y="2261"/>
                    </a:lnTo>
                    <a:lnTo>
                      <a:pt x="25" y="2487"/>
                    </a:lnTo>
                    <a:lnTo>
                      <a:pt x="75" y="2662"/>
                    </a:lnTo>
                    <a:lnTo>
                      <a:pt x="151" y="2863"/>
                    </a:lnTo>
                    <a:lnTo>
                      <a:pt x="251" y="3039"/>
                    </a:lnTo>
                    <a:lnTo>
                      <a:pt x="352" y="3215"/>
                    </a:lnTo>
                    <a:lnTo>
                      <a:pt x="452" y="3365"/>
                    </a:lnTo>
                    <a:lnTo>
                      <a:pt x="603" y="3516"/>
                    </a:lnTo>
                    <a:lnTo>
                      <a:pt x="753" y="3641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5" y="3968"/>
                    </a:lnTo>
                    <a:lnTo>
                      <a:pt x="1431" y="4018"/>
                    </a:lnTo>
                    <a:lnTo>
                      <a:pt x="1632" y="4068"/>
                    </a:lnTo>
                    <a:lnTo>
                      <a:pt x="1833" y="4119"/>
                    </a:lnTo>
                    <a:lnTo>
                      <a:pt x="2260" y="4119"/>
                    </a:lnTo>
                    <a:lnTo>
                      <a:pt x="2461" y="4068"/>
                    </a:lnTo>
                    <a:lnTo>
                      <a:pt x="2661" y="4018"/>
                    </a:lnTo>
                    <a:lnTo>
                      <a:pt x="2862" y="3968"/>
                    </a:lnTo>
                    <a:lnTo>
                      <a:pt x="3038" y="3867"/>
                    </a:lnTo>
                    <a:lnTo>
                      <a:pt x="3214" y="3767"/>
                    </a:lnTo>
                    <a:lnTo>
                      <a:pt x="3365" y="3641"/>
                    </a:lnTo>
                    <a:lnTo>
                      <a:pt x="3515" y="3516"/>
                    </a:lnTo>
                    <a:lnTo>
                      <a:pt x="3641" y="3365"/>
                    </a:lnTo>
                    <a:lnTo>
                      <a:pt x="3766" y="3215"/>
                    </a:lnTo>
                    <a:lnTo>
                      <a:pt x="3867" y="3039"/>
                    </a:lnTo>
                    <a:lnTo>
                      <a:pt x="3942" y="2863"/>
                    </a:lnTo>
                    <a:lnTo>
                      <a:pt x="4017" y="2662"/>
                    </a:lnTo>
                    <a:lnTo>
                      <a:pt x="4068" y="2487"/>
                    </a:lnTo>
                    <a:lnTo>
                      <a:pt x="4093" y="2261"/>
                    </a:lnTo>
                    <a:lnTo>
                      <a:pt x="4118" y="2060"/>
                    </a:lnTo>
                    <a:lnTo>
                      <a:pt x="4093" y="1859"/>
                    </a:lnTo>
                    <a:lnTo>
                      <a:pt x="4068" y="1633"/>
                    </a:lnTo>
                    <a:lnTo>
                      <a:pt x="4017" y="1457"/>
                    </a:lnTo>
                    <a:lnTo>
                      <a:pt x="3942" y="1256"/>
                    </a:lnTo>
                    <a:lnTo>
                      <a:pt x="3867" y="1081"/>
                    </a:lnTo>
                    <a:lnTo>
                      <a:pt x="3766" y="905"/>
                    </a:lnTo>
                    <a:lnTo>
                      <a:pt x="3641" y="754"/>
                    </a:lnTo>
                    <a:lnTo>
                      <a:pt x="3515" y="603"/>
                    </a:lnTo>
                    <a:lnTo>
                      <a:pt x="3365" y="478"/>
                    </a:lnTo>
                    <a:lnTo>
                      <a:pt x="3214" y="352"/>
                    </a:lnTo>
                    <a:lnTo>
                      <a:pt x="3038" y="252"/>
                    </a:lnTo>
                    <a:lnTo>
                      <a:pt x="2862" y="152"/>
                    </a:lnTo>
                    <a:lnTo>
                      <a:pt x="2661" y="101"/>
                    </a:lnTo>
                    <a:lnTo>
                      <a:pt x="2461" y="51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6495387" y="2799395"/>
                <a:ext cx="109205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119" extrusionOk="0">
                    <a:moveTo>
                      <a:pt x="2059" y="1"/>
                    </a:moveTo>
                    <a:lnTo>
                      <a:pt x="1833" y="26"/>
                    </a:lnTo>
                    <a:lnTo>
                      <a:pt x="1633" y="51"/>
                    </a:lnTo>
                    <a:lnTo>
                      <a:pt x="1432" y="101"/>
                    </a:lnTo>
                    <a:lnTo>
                      <a:pt x="1256" y="176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29" y="478"/>
                    </a:lnTo>
                    <a:lnTo>
                      <a:pt x="603" y="603"/>
                    </a:lnTo>
                    <a:lnTo>
                      <a:pt x="452" y="754"/>
                    </a:lnTo>
                    <a:lnTo>
                      <a:pt x="352" y="930"/>
                    </a:lnTo>
                    <a:lnTo>
                      <a:pt x="227" y="1080"/>
                    </a:lnTo>
                    <a:lnTo>
                      <a:pt x="151" y="1256"/>
                    </a:lnTo>
                    <a:lnTo>
                      <a:pt x="76" y="1457"/>
                    </a:lnTo>
                    <a:lnTo>
                      <a:pt x="26" y="1658"/>
                    </a:lnTo>
                    <a:lnTo>
                      <a:pt x="1" y="1859"/>
                    </a:lnTo>
                    <a:lnTo>
                      <a:pt x="1" y="2060"/>
                    </a:lnTo>
                    <a:lnTo>
                      <a:pt x="1" y="2286"/>
                    </a:lnTo>
                    <a:lnTo>
                      <a:pt x="26" y="2486"/>
                    </a:lnTo>
                    <a:lnTo>
                      <a:pt x="76" y="2687"/>
                    </a:lnTo>
                    <a:lnTo>
                      <a:pt x="151" y="2863"/>
                    </a:lnTo>
                    <a:lnTo>
                      <a:pt x="227" y="3039"/>
                    </a:lnTo>
                    <a:lnTo>
                      <a:pt x="352" y="3215"/>
                    </a:lnTo>
                    <a:lnTo>
                      <a:pt x="452" y="3390"/>
                    </a:lnTo>
                    <a:lnTo>
                      <a:pt x="603" y="3516"/>
                    </a:lnTo>
                    <a:lnTo>
                      <a:pt x="729" y="3666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6" y="3968"/>
                    </a:lnTo>
                    <a:lnTo>
                      <a:pt x="1432" y="4043"/>
                    </a:lnTo>
                    <a:lnTo>
                      <a:pt x="1633" y="4093"/>
                    </a:lnTo>
                    <a:lnTo>
                      <a:pt x="1833" y="4118"/>
                    </a:lnTo>
                    <a:lnTo>
                      <a:pt x="2260" y="4118"/>
                    </a:lnTo>
                    <a:lnTo>
                      <a:pt x="2461" y="4093"/>
                    </a:lnTo>
                    <a:lnTo>
                      <a:pt x="2662" y="4043"/>
                    </a:lnTo>
                    <a:lnTo>
                      <a:pt x="2838" y="3968"/>
                    </a:lnTo>
                    <a:lnTo>
                      <a:pt x="3039" y="3867"/>
                    </a:lnTo>
                    <a:lnTo>
                      <a:pt x="3189" y="3767"/>
                    </a:lnTo>
                    <a:lnTo>
                      <a:pt x="3365" y="3666"/>
                    </a:lnTo>
                    <a:lnTo>
                      <a:pt x="3516" y="3516"/>
                    </a:lnTo>
                    <a:lnTo>
                      <a:pt x="3641" y="3390"/>
                    </a:lnTo>
                    <a:lnTo>
                      <a:pt x="3767" y="3215"/>
                    </a:lnTo>
                    <a:lnTo>
                      <a:pt x="3867" y="3039"/>
                    </a:lnTo>
                    <a:lnTo>
                      <a:pt x="3942" y="2863"/>
                    </a:lnTo>
                    <a:lnTo>
                      <a:pt x="4018" y="2687"/>
                    </a:lnTo>
                    <a:lnTo>
                      <a:pt x="4068" y="2486"/>
                    </a:lnTo>
                    <a:lnTo>
                      <a:pt x="4093" y="2286"/>
                    </a:lnTo>
                    <a:lnTo>
                      <a:pt x="4118" y="2060"/>
                    </a:lnTo>
                    <a:lnTo>
                      <a:pt x="4093" y="1859"/>
                    </a:lnTo>
                    <a:lnTo>
                      <a:pt x="4068" y="1658"/>
                    </a:lnTo>
                    <a:lnTo>
                      <a:pt x="4018" y="1457"/>
                    </a:lnTo>
                    <a:lnTo>
                      <a:pt x="3942" y="1256"/>
                    </a:lnTo>
                    <a:lnTo>
                      <a:pt x="3867" y="1080"/>
                    </a:lnTo>
                    <a:lnTo>
                      <a:pt x="3767" y="930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8"/>
                    </a:lnTo>
                    <a:lnTo>
                      <a:pt x="3189" y="352"/>
                    </a:lnTo>
                    <a:lnTo>
                      <a:pt x="3039" y="252"/>
                    </a:lnTo>
                    <a:lnTo>
                      <a:pt x="2838" y="176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26"/>
                    </a:lnTo>
                    <a:lnTo>
                      <a:pt x="2059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976829" y="2917879"/>
                <a:ext cx="145156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5500" extrusionOk="0">
                    <a:moveTo>
                      <a:pt x="2737" y="1"/>
                    </a:moveTo>
                    <a:lnTo>
                      <a:pt x="2461" y="26"/>
                    </a:lnTo>
                    <a:lnTo>
                      <a:pt x="2185" y="51"/>
                    </a:lnTo>
                    <a:lnTo>
                      <a:pt x="1934" y="126"/>
                    </a:lnTo>
                    <a:lnTo>
                      <a:pt x="1683" y="227"/>
                    </a:lnTo>
                    <a:lnTo>
                      <a:pt x="1432" y="327"/>
                    </a:lnTo>
                    <a:lnTo>
                      <a:pt x="1206" y="478"/>
                    </a:lnTo>
                    <a:lnTo>
                      <a:pt x="1005" y="629"/>
                    </a:lnTo>
                    <a:lnTo>
                      <a:pt x="804" y="804"/>
                    </a:lnTo>
                    <a:lnTo>
                      <a:pt x="628" y="1005"/>
                    </a:lnTo>
                    <a:lnTo>
                      <a:pt x="478" y="1206"/>
                    </a:lnTo>
                    <a:lnTo>
                      <a:pt x="327" y="1432"/>
                    </a:lnTo>
                    <a:lnTo>
                      <a:pt x="227" y="1683"/>
                    </a:lnTo>
                    <a:lnTo>
                      <a:pt x="126" y="1934"/>
                    </a:lnTo>
                    <a:lnTo>
                      <a:pt x="51" y="2185"/>
                    </a:lnTo>
                    <a:lnTo>
                      <a:pt x="1" y="2461"/>
                    </a:lnTo>
                    <a:lnTo>
                      <a:pt x="1" y="2738"/>
                    </a:lnTo>
                    <a:lnTo>
                      <a:pt x="1" y="3014"/>
                    </a:lnTo>
                    <a:lnTo>
                      <a:pt x="51" y="3290"/>
                    </a:lnTo>
                    <a:lnTo>
                      <a:pt x="126" y="3566"/>
                    </a:lnTo>
                    <a:lnTo>
                      <a:pt x="227" y="3817"/>
                    </a:lnTo>
                    <a:lnTo>
                      <a:pt x="327" y="4043"/>
                    </a:lnTo>
                    <a:lnTo>
                      <a:pt x="478" y="4269"/>
                    </a:lnTo>
                    <a:lnTo>
                      <a:pt x="628" y="4495"/>
                    </a:lnTo>
                    <a:lnTo>
                      <a:pt x="804" y="4696"/>
                    </a:lnTo>
                    <a:lnTo>
                      <a:pt x="1005" y="4872"/>
                    </a:lnTo>
                    <a:lnTo>
                      <a:pt x="1206" y="5022"/>
                    </a:lnTo>
                    <a:lnTo>
                      <a:pt x="1432" y="5148"/>
                    </a:lnTo>
                    <a:lnTo>
                      <a:pt x="1683" y="5273"/>
                    </a:lnTo>
                    <a:lnTo>
                      <a:pt x="1934" y="5374"/>
                    </a:lnTo>
                    <a:lnTo>
                      <a:pt x="2185" y="5424"/>
                    </a:lnTo>
                    <a:lnTo>
                      <a:pt x="2461" y="5474"/>
                    </a:lnTo>
                    <a:lnTo>
                      <a:pt x="2737" y="5499"/>
                    </a:lnTo>
                    <a:lnTo>
                      <a:pt x="3014" y="5474"/>
                    </a:lnTo>
                    <a:lnTo>
                      <a:pt x="3290" y="5424"/>
                    </a:lnTo>
                    <a:lnTo>
                      <a:pt x="3566" y="5374"/>
                    </a:lnTo>
                    <a:lnTo>
                      <a:pt x="3817" y="5273"/>
                    </a:lnTo>
                    <a:lnTo>
                      <a:pt x="4043" y="5148"/>
                    </a:lnTo>
                    <a:lnTo>
                      <a:pt x="4269" y="5022"/>
                    </a:lnTo>
                    <a:lnTo>
                      <a:pt x="4495" y="4872"/>
                    </a:lnTo>
                    <a:lnTo>
                      <a:pt x="4671" y="4696"/>
                    </a:lnTo>
                    <a:lnTo>
                      <a:pt x="4872" y="4495"/>
                    </a:lnTo>
                    <a:lnTo>
                      <a:pt x="5022" y="4269"/>
                    </a:lnTo>
                    <a:lnTo>
                      <a:pt x="5148" y="4043"/>
                    </a:lnTo>
                    <a:lnTo>
                      <a:pt x="5273" y="3817"/>
                    </a:lnTo>
                    <a:lnTo>
                      <a:pt x="5374" y="3566"/>
                    </a:lnTo>
                    <a:lnTo>
                      <a:pt x="5424" y="3290"/>
                    </a:lnTo>
                    <a:lnTo>
                      <a:pt x="5474" y="3014"/>
                    </a:lnTo>
                    <a:lnTo>
                      <a:pt x="5474" y="2738"/>
                    </a:lnTo>
                    <a:lnTo>
                      <a:pt x="5474" y="2461"/>
                    </a:lnTo>
                    <a:lnTo>
                      <a:pt x="5424" y="2185"/>
                    </a:lnTo>
                    <a:lnTo>
                      <a:pt x="5374" y="1934"/>
                    </a:lnTo>
                    <a:lnTo>
                      <a:pt x="5273" y="1683"/>
                    </a:lnTo>
                    <a:lnTo>
                      <a:pt x="5148" y="1432"/>
                    </a:lnTo>
                    <a:lnTo>
                      <a:pt x="5022" y="1206"/>
                    </a:lnTo>
                    <a:lnTo>
                      <a:pt x="4872" y="1005"/>
                    </a:lnTo>
                    <a:lnTo>
                      <a:pt x="4671" y="804"/>
                    </a:lnTo>
                    <a:lnTo>
                      <a:pt x="4495" y="629"/>
                    </a:lnTo>
                    <a:lnTo>
                      <a:pt x="4269" y="478"/>
                    </a:lnTo>
                    <a:lnTo>
                      <a:pt x="4043" y="327"/>
                    </a:lnTo>
                    <a:lnTo>
                      <a:pt x="3817" y="227"/>
                    </a:lnTo>
                    <a:lnTo>
                      <a:pt x="3566" y="126"/>
                    </a:lnTo>
                    <a:lnTo>
                      <a:pt x="3290" y="51"/>
                    </a:lnTo>
                    <a:lnTo>
                      <a:pt x="3014" y="26"/>
                    </a:lnTo>
                    <a:lnTo>
                      <a:pt x="2737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6095313" y="3017752"/>
                <a:ext cx="90567" cy="91203"/>
              </a:xfrm>
              <a:custGeom>
                <a:avLst/>
                <a:gdLst/>
                <a:ahLst/>
                <a:cxnLst/>
                <a:rect l="l" t="t" r="r" b="b"/>
                <a:pathLst>
                  <a:path w="3416" h="3440" extrusionOk="0">
                    <a:moveTo>
                      <a:pt x="1708" y="0"/>
                    </a:moveTo>
                    <a:lnTo>
                      <a:pt x="1532" y="25"/>
                    </a:lnTo>
                    <a:lnTo>
                      <a:pt x="1357" y="50"/>
                    </a:lnTo>
                    <a:lnTo>
                      <a:pt x="1206" y="75"/>
                    </a:lnTo>
                    <a:lnTo>
                      <a:pt x="1030" y="151"/>
                    </a:lnTo>
                    <a:lnTo>
                      <a:pt x="880" y="226"/>
                    </a:lnTo>
                    <a:lnTo>
                      <a:pt x="754" y="301"/>
                    </a:lnTo>
                    <a:lnTo>
                      <a:pt x="603" y="402"/>
                    </a:lnTo>
                    <a:lnTo>
                      <a:pt x="503" y="502"/>
                    </a:lnTo>
                    <a:lnTo>
                      <a:pt x="377" y="628"/>
                    </a:lnTo>
                    <a:lnTo>
                      <a:pt x="277" y="753"/>
                    </a:lnTo>
                    <a:lnTo>
                      <a:pt x="202" y="904"/>
                    </a:lnTo>
                    <a:lnTo>
                      <a:pt x="126" y="1055"/>
                    </a:lnTo>
                    <a:lnTo>
                      <a:pt x="76" y="1205"/>
                    </a:lnTo>
                    <a:lnTo>
                      <a:pt x="26" y="1381"/>
                    </a:lnTo>
                    <a:lnTo>
                      <a:pt x="1" y="1557"/>
                    </a:lnTo>
                    <a:lnTo>
                      <a:pt x="1" y="1732"/>
                    </a:lnTo>
                    <a:lnTo>
                      <a:pt x="1" y="1908"/>
                    </a:lnTo>
                    <a:lnTo>
                      <a:pt x="26" y="2059"/>
                    </a:lnTo>
                    <a:lnTo>
                      <a:pt x="76" y="2235"/>
                    </a:lnTo>
                    <a:lnTo>
                      <a:pt x="126" y="2385"/>
                    </a:lnTo>
                    <a:lnTo>
                      <a:pt x="202" y="2536"/>
                    </a:lnTo>
                    <a:lnTo>
                      <a:pt x="277" y="2687"/>
                    </a:lnTo>
                    <a:lnTo>
                      <a:pt x="377" y="2812"/>
                    </a:lnTo>
                    <a:lnTo>
                      <a:pt x="503" y="2938"/>
                    </a:lnTo>
                    <a:lnTo>
                      <a:pt x="603" y="3038"/>
                    </a:lnTo>
                    <a:lnTo>
                      <a:pt x="754" y="3138"/>
                    </a:lnTo>
                    <a:lnTo>
                      <a:pt x="880" y="3239"/>
                    </a:lnTo>
                    <a:lnTo>
                      <a:pt x="1030" y="3314"/>
                    </a:lnTo>
                    <a:lnTo>
                      <a:pt x="1206" y="3364"/>
                    </a:lnTo>
                    <a:lnTo>
                      <a:pt x="1357" y="3415"/>
                    </a:lnTo>
                    <a:lnTo>
                      <a:pt x="1532" y="3440"/>
                    </a:lnTo>
                    <a:lnTo>
                      <a:pt x="1884" y="3440"/>
                    </a:lnTo>
                    <a:lnTo>
                      <a:pt x="2060" y="3415"/>
                    </a:lnTo>
                    <a:lnTo>
                      <a:pt x="2210" y="3364"/>
                    </a:lnTo>
                    <a:lnTo>
                      <a:pt x="2361" y="3314"/>
                    </a:lnTo>
                    <a:lnTo>
                      <a:pt x="2512" y="3239"/>
                    </a:lnTo>
                    <a:lnTo>
                      <a:pt x="2662" y="3138"/>
                    </a:lnTo>
                    <a:lnTo>
                      <a:pt x="2788" y="3038"/>
                    </a:lnTo>
                    <a:lnTo>
                      <a:pt x="2913" y="2938"/>
                    </a:lnTo>
                    <a:lnTo>
                      <a:pt x="3039" y="2812"/>
                    </a:lnTo>
                    <a:lnTo>
                      <a:pt x="3114" y="2687"/>
                    </a:lnTo>
                    <a:lnTo>
                      <a:pt x="3215" y="2536"/>
                    </a:lnTo>
                    <a:lnTo>
                      <a:pt x="3290" y="2385"/>
                    </a:lnTo>
                    <a:lnTo>
                      <a:pt x="3340" y="2235"/>
                    </a:lnTo>
                    <a:lnTo>
                      <a:pt x="3390" y="2059"/>
                    </a:lnTo>
                    <a:lnTo>
                      <a:pt x="3416" y="1908"/>
                    </a:lnTo>
                    <a:lnTo>
                      <a:pt x="3416" y="1732"/>
                    </a:lnTo>
                    <a:lnTo>
                      <a:pt x="3416" y="1557"/>
                    </a:lnTo>
                    <a:lnTo>
                      <a:pt x="3390" y="1381"/>
                    </a:lnTo>
                    <a:lnTo>
                      <a:pt x="3340" y="1205"/>
                    </a:lnTo>
                    <a:lnTo>
                      <a:pt x="3290" y="1055"/>
                    </a:lnTo>
                    <a:lnTo>
                      <a:pt x="3215" y="904"/>
                    </a:lnTo>
                    <a:lnTo>
                      <a:pt x="3114" y="753"/>
                    </a:lnTo>
                    <a:lnTo>
                      <a:pt x="3039" y="628"/>
                    </a:lnTo>
                    <a:lnTo>
                      <a:pt x="2913" y="502"/>
                    </a:lnTo>
                    <a:lnTo>
                      <a:pt x="2788" y="402"/>
                    </a:lnTo>
                    <a:lnTo>
                      <a:pt x="2662" y="301"/>
                    </a:lnTo>
                    <a:lnTo>
                      <a:pt x="2512" y="226"/>
                    </a:lnTo>
                    <a:lnTo>
                      <a:pt x="2361" y="151"/>
                    </a:lnTo>
                    <a:lnTo>
                      <a:pt x="2210" y="75"/>
                    </a:lnTo>
                    <a:lnTo>
                      <a:pt x="2060" y="50"/>
                    </a:lnTo>
                    <a:lnTo>
                      <a:pt x="1884" y="25"/>
                    </a:lnTo>
                    <a:lnTo>
                      <a:pt x="1708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6640516" y="2672267"/>
                <a:ext cx="109178" cy="109178"/>
              </a:xfrm>
              <a:custGeom>
                <a:avLst/>
                <a:gdLst/>
                <a:ahLst/>
                <a:cxnLst/>
                <a:rect l="l" t="t" r="r" b="b"/>
                <a:pathLst>
                  <a:path w="4118" h="4118" extrusionOk="0">
                    <a:moveTo>
                      <a:pt x="2059" y="0"/>
                    </a:moveTo>
                    <a:lnTo>
                      <a:pt x="1858" y="25"/>
                    </a:lnTo>
                    <a:lnTo>
                      <a:pt x="1657" y="50"/>
                    </a:lnTo>
                    <a:lnTo>
                      <a:pt x="1456" y="101"/>
                    </a:lnTo>
                    <a:lnTo>
                      <a:pt x="1255" y="176"/>
                    </a:lnTo>
                    <a:lnTo>
                      <a:pt x="1080" y="251"/>
                    </a:lnTo>
                    <a:lnTo>
                      <a:pt x="904" y="352"/>
                    </a:lnTo>
                    <a:lnTo>
                      <a:pt x="753" y="477"/>
                    </a:lnTo>
                    <a:lnTo>
                      <a:pt x="603" y="603"/>
                    </a:lnTo>
                    <a:lnTo>
                      <a:pt x="477" y="753"/>
                    </a:lnTo>
                    <a:lnTo>
                      <a:pt x="352" y="904"/>
                    </a:lnTo>
                    <a:lnTo>
                      <a:pt x="251" y="1080"/>
                    </a:lnTo>
                    <a:lnTo>
                      <a:pt x="176" y="1256"/>
                    </a:lnTo>
                    <a:lnTo>
                      <a:pt x="100" y="1456"/>
                    </a:lnTo>
                    <a:lnTo>
                      <a:pt x="50" y="1657"/>
                    </a:lnTo>
                    <a:lnTo>
                      <a:pt x="25" y="1858"/>
                    </a:lnTo>
                    <a:lnTo>
                      <a:pt x="0" y="2059"/>
                    </a:lnTo>
                    <a:lnTo>
                      <a:pt x="25" y="2285"/>
                    </a:lnTo>
                    <a:lnTo>
                      <a:pt x="50" y="2486"/>
                    </a:lnTo>
                    <a:lnTo>
                      <a:pt x="100" y="2687"/>
                    </a:lnTo>
                    <a:lnTo>
                      <a:pt x="176" y="2862"/>
                    </a:lnTo>
                    <a:lnTo>
                      <a:pt x="251" y="3038"/>
                    </a:lnTo>
                    <a:lnTo>
                      <a:pt x="352" y="3214"/>
                    </a:lnTo>
                    <a:lnTo>
                      <a:pt x="477" y="3365"/>
                    </a:lnTo>
                    <a:lnTo>
                      <a:pt x="603" y="3515"/>
                    </a:lnTo>
                    <a:lnTo>
                      <a:pt x="753" y="3641"/>
                    </a:lnTo>
                    <a:lnTo>
                      <a:pt x="904" y="3766"/>
                    </a:lnTo>
                    <a:lnTo>
                      <a:pt x="1080" y="3867"/>
                    </a:lnTo>
                    <a:lnTo>
                      <a:pt x="1255" y="3967"/>
                    </a:lnTo>
                    <a:lnTo>
                      <a:pt x="1456" y="4017"/>
                    </a:lnTo>
                    <a:lnTo>
                      <a:pt x="1657" y="4068"/>
                    </a:lnTo>
                    <a:lnTo>
                      <a:pt x="1858" y="4118"/>
                    </a:lnTo>
                    <a:lnTo>
                      <a:pt x="2285" y="4118"/>
                    </a:lnTo>
                    <a:lnTo>
                      <a:pt x="2486" y="4068"/>
                    </a:lnTo>
                    <a:lnTo>
                      <a:pt x="2687" y="4017"/>
                    </a:lnTo>
                    <a:lnTo>
                      <a:pt x="2862" y="3967"/>
                    </a:lnTo>
                    <a:lnTo>
                      <a:pt x="3038" y="3867"/>
                    </a:lnTo>
                    <a:lnTo>
                      <a:pt x="3214" y="3766"/>
                    </a:lnTo>
                    <a:lnTo>
                      <a:pt x="3364" y="3641"/>
                    </a:lnTo>
                    <a:lnTo>
                      <a:pt x="3515" y="3515"/>
                    </a:lnTo>
                    <a:lnTo>
                      <a:pt x="3641" y="3365"/>
                    </a:lnTo>
                    <a:lnTo>
                      <a:pt x="3766" y="3214"/>
                    </a:lnTo>
                    <a:lnTo>
                      <a:pt x="3867" y="3038"/>
                    </a:lnTo>
                    <a:lnTo>
                      <a:pt x="3967" y="2862"/>
                    </a:lnTo>
                    <a:lnTo>
                      <a:pt x="4017" y="2687"/>
                    </a:lnTo>
                    <a:lnTo>
                      <a:pt x="4067" y="2486"/>
                    </a:lnTo>
                    <a:lnTo>
                      <a:pt x="4118" y="2285"/>
                    </a:lnTo>
                    <a:lnTo>
                      <a:pt x="4118" y="2059"/>
                    </a:lnTo>
                    <a:lnTo>
                      <a:pt x="4118" y="1858"/>
                    </a:lnTo>
                    <a:lnTo>
                      <a:pt x="4067" y="1657"/>
                    </a:lnTo>
                    <a:lnTo>
                      <a:pt x="4017" y="1456"/>
                    </a:lnTo>
                    <a:lnTo>
                      <a:pt x="3967" y="1256"/>
                    </a:lnTo>
                    <a:lnTo>
                      <a:pt x="3867" y="1080"/>
                    </a:lnTo>
                    <a:lnTo>
                      <a:pt x="3766" y="904"/>
                    </a:lnTo>
                    <a:lnTo>
                      <a:pt x="3641" y="753"/>
                    </a:lnTo>
                    <a:lnTo>
                      <a:pt x="3515" y="603"/>
                    </a:lnTo>
                    <a:lnTo>
                      <a:pt x="3364" y="477"/>
                    </a:lnTo>
                    <a:lnTo>
                      <a:pt x="3214" y="352"/>
                    </a:lnTo>
                    <a:lnTo>
                      <a:pt x="3038" y="251"/>
                    </a:lnTo>
                    <a:lnTo>
                      <a:pt x="2862" y="176"/>
                    </a:lnTo>
                    <a:lnTo>
                      <a:pt x="2687" y="101"/>
                    </a:lnTo>
                    <a:lnTo>
                      <a:pt x="2486" y="50"/>
                    </a:lnTo>
                    <a:lnTo>
                      <a:pt x="2285" y="25"/>
                    </a:lnTo>
                    <a:lnTo>
                      <a:pt x="2059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122119" y="2990444"/>
                <a:ext cx="109205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119" extrusionOk="0">
                    <a:moveTo>
                      <a:pt x="2059" y="1"/>
                    </a:moveTo>
                    <a:lnTo>
                      <a:pt x="1833" y="26"/>
                    </a:lnTo>
                    <a:lnTo>
                      <a:pt x="1632" y="51"/>
                    </a:lnTo>
                    <a:lnTo>
                      <a:pt x="1432" y="101"/>
                    </a:lnTo>
                    <a:lnTo>
                      <a:pt x="1256" y="176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54" y="478"/>
                    </a:lnTo>
                    <a:lnTo>
                      <a:pt x="603" y="603"/>
                    </a:lnTo>
                    <a:lnTo>
                      <a:pt x="452" y="754"/>
                    </a:lnTo>
                    <a:lnTo>
                      <a:pt x="352" y="904"/>
                    </a:lnTo>
                    <a:lnTo>
                      <a:pt x="252" y="1080"/>
                    </a:lnTo>
                    <a:lnTo>
                      <a:pt x="151" y="1256"/>
                    </a:lnTo>
                    <a:lnTo>
                      <a:pt x="76" y="1457"/>
                    </a:lnTo>
                    <a:lnTo>
                      <a:pt x="26" y="1658"/>
                    </a:lnTo>
                    <a:lnTo>
                      <a:pt x="0" y="1859"/>
                    </a:lnTo>
                    <a:lnTo>
                      <a:pt x="0" y="2059"/>
                    </a:lnTo>
                    <a:lnTo>
                      <a:pt x="0" y="2285"/>
                    </a:lnTo>
                    <a:lnTo>
                      <a:pt x="26" y="2486"/>
                    </a:lnTo>
                    <a:lnTo>
                      <a:pt x="76" y="2687"/>
                    </a:lnTo>
                    <a:lnTo>
                      <a:pt x="151" y="2863"/>
                    </a:lnTo>
                    <a:lnTo>
                      <a:pt x="252" y="3039"/>
                    </a:lnTo>
                    <a:lnTo>
                      <a:pt x="352" y="3214"/>
                    </a:lnTo>
                    <a:lnTo>
                      <a:pt x="452" y="3365"/>
                    </a:lnTo>
                    <a:lnTo>
                      <a:pt x="603" y="3516"/>
                    </a:lnTo>
                    <a:lnTo>
                      <a:pt x="754" y="3666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6" y="3968"/>
                    </a:lnTo>
                    <a:lnTo>
                      <a:pt x="1432" y="4043"/>
                    </a:lnTo>
                    <a:lnTo>
                      <a:pt x="1632" y="4093"/>
                    </a:lnTo>
                    <a:lnTo>
                      <a:pt x="1833" y="4118"/>
                    </a:lnTo>
                    <a:lnTo>
                      <a:pt x="2260" y="4118"/>
                    </a:lnTo>
                    <a:lnTo>
                      <a:pt x="2461" y="4093"/>
                    </a:lnTo>
                    <a:lnTo>
                      <a:pt x="2662" y="4043"/>
                    </a:lnTo>
                    <a:lnTo>
                      <a:pt x="2863" y="3968"/>
                    </a:lnTo>
                    <a:lnTo>
                      <a:pt x="3039" y="3867"/>
                    </a:lnTo>
                    <a:lnTo>
                      <a:pt x="3214" y="3767"/>
                    </a:lnTo>
                    <a:lnTo>
                      <a:pt x="3365" y="3666"/>
                    </a:lnTo>
                    <a:lnTo>
                      <a:pt x="3516" y="3516"/>
                    </a:lnTo>
                    <a:lnTo>
                      <a:pt x="3641" y="3365"/>
                    </a:lnTo>
                    <a:lnTo>
                      <a:pt x="3767" y="3214"/>
                    </a:lnTo>
                    <a:lnTo>
                      <a:pt x="3867" y="3039"/>
                    </a:lnTo>
                    <a:lnTo>
                      <a:pt x="3942" y="2863"/>
                    </a:lnTo>
                    <a:lnTo>
                      <a:pt x="4018" y="2687"/>
                    </a:lnTo>
                    <a:lnTo>
                      <a:pt x="4068" y="2486"/>
                    </a:lnTo>
                    <a:lnTo>
                      <a:pt x="4093" y="2285"/>
                    </a:lnTo>
                    <a:lnTo>
                      <a:pt x="4118" y="2059"/>
                    </a:lnTo>
                    <a:lnTo>
                      <a:pt x="4093" y="1859"/>
                    </a:lnTo>
                    <a:lnTo>
                      <a:pt x="4068" y="1658"/>
                    </a:lnTo>
                    <a:lnTo>
                      <a:pt x="4018" y="1457"/>
                    </a:lnTo>
                    <a:lnTo>
                      <a:pt x="3942" y="1256"/>
                    </a:lnTo>
                    <a:lnTo>
                      <a:pt x="3867" y="1080"/>
                    </a:lnTo>
                    <a:lnTo>
                      <a:pt x="3767" y="904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8"/>
                    </a:lnTo>
                    <a:lnTo>
                      <a:pt x="3214" y="352"/>
                    </a:lnTo>
                    <a:lnTo>
                      <a:pt x="3039" y="252"/>
                    </a:lnTo>
                    <a:lnTo>
                      <a:pt x="2863" y="176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26"/>
                    </a:lnTo>
                    <a:lnTo>
                      <a:pt x="2059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876481" y="3108928"/>
                <a:ext cx="109205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2060" extrusionOk="0">
                    <a:moveTo>
                      <a:pt x="1859" y="1"/>
                    </a:moveTo>
                    <a:lnTo>
                      <a:pt x="1633" y="51"/>
                    </a:lnTo>
                    <a:lnTo>
                      <a:pt x="1457" y="101"/>
                    </a:lnTo>
                    <a:lnTo>
                      <a:pt x="1256" y="151"/>
                    </a:lnTo>
                    <a:lnTo>
                      <a:pt x="1080" y="252"/>
                    </a:lnTo>
                    <a:lnTo>
                      <a:pt x="905" y="352"/>
                    </a:lnTo>
                    <a:lnTo>
                      <a:pt x="754" y="478"/>
                    </a:lnTo>
                    <a:lnTo>
                      <a:pt x="603" y="603"/>
                    </a:lnTo>
                    <a:lnTo>
                      <a:pt x="478" y="754"/>
                    </a:lnTo>
                    <a:lnTo>
                      <a:pt x="352" y="905"/>
                    </a:lnTo>
                    <a:lnTo>
                      <a:pt x="252" y="1080"/>
                    </a:lnTo>
                    <a:lnTo>
                      <a:pt x="151" y="1256"/>
                    </a:lnTo>
                    <a:lnTo>
                      <a:pt x="101" y="1457"/>
                    </a:lnTo>
                    <a:lnTo>
                      <a:pt x="51" y="1633"/>
                    </a:lnTo>
                    <a:lnTo>
                      <a:pt x="1" y="1834"/>
                    </a:lnTo>
                    <a:lnTo>
                      <a:pt x="1" y="2060"/>
                    </a:lnTo>
                    <a:lnTo>
                      <a:pt x="4118" y="2060"/>
                    </a:lnTo>
                    <a:lnTo>
                      <a:pt x="4093" y="1834"/>
                    </a:lnTo>
                    <a:lnTo>
                      <a:pt x="4068" y="1633"/>
                    </a:lnTo>
                    <a:lnTo>
                      <a:pt x="4018" y="1457"/>
                    </a:lnTo>
                    <a:lnTo>
                      <a:pt x="3943" y="1256"/>
                    </a:lnTo>
                    <a:lnTo>
                      <a:pt x="3867" y="1080"/>
                    </a:lnTo>
                    <a:lnTo>
                      <a:pt x="3767" y="905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8"/>
                    </a:lnTo>
                    <a:lnTo>
                      <a:pt x="3215" y="352"/>
                    </a:lnTo>
                    <a:lnTo>
                      <a:pt x="3039" y="252"/>
                    </a:lnTo>
                    <a:lnTo>
                      <a:pt x="2863" y="151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876481" y="3108928"/>
                <a:ext cx="109205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2060" fill="none" extrusionOk="0">
                    <a:moveTo>
                      <a:pt x="1" y="2060"/>
                    </a:moveTo>
                    <a:lnTo>
                      <a:pt x="1" y="2060"/>
                    </a:lnTo>
                    <a:lnTo>
                      <a:pt x="1" y="1834"/>
                    </a:lnTo>
                    <a:lnTo>
                      <a:pt x="51" y="1633"/>
                    </a:lnTo>
                    <a:lnTo>
                      <a:pt x="101" y="1457"/>
                    </a:lnTo>
                    <a:lnTo>
                      <a:pt x="151" y="1256"/>
                    </a:lnTo>
                    <a:lnTo>
                      <a:pt x="252" y="1080"/>
                    </a:lnTo>
                    <a:lnTo>
                      <a:pt x="352" y="905"/>
                    </a:lnTo>
                    <a:lnTo>
                      <a:pt x="478" y="754"/>
                    </a:lnTo>
                    <a:lnTo>
                      <a:pt x="603" y="603"/>
                    </a:lnTo>
                    <a:lnTo>
                      <a:pt x="754" y="478"/>
                    </a:lnTo>
                    <a:lnTo>
                      <a:pt x="905" y="352"/>
                    </a:lnTo>
                    <a:lnTo>
                      <a:pt x="1080" y="252"/>
                    </a:lnTo>
                    <a:lnTo>
                      <a:pt x="1256" y="151"/>
                    </a:lnTo>
                    <a:lnTo>
                      <a:pt x="1457" y="101"/>
                    </a:lnTo>
                    <a:lnTo>
                      <a:pt x="1633" y="51"/>
                    </a:lnTo>
                    <a:lnTo>
                      <a:pt x="1859" y="1"/>
                    </a:lnTo>
                    <a:lnTo>
                      <a:pt x="2060" y="1"/>
                    </a:lnTo>
                    <a:lnTo>
                      <a:pt x="2060" y="1"/>
                    </a:lnTo>
                    <a:lnTo>
                      <a:pt x="2260" y="1"/>
                    </a:lnTo>
                    <a:lnTo>
                      <a:pt x="2461" y="51"/>
                    </a:lnTo>
                    <a:lnTo>
                      <a:pt x="2662" y="101"/>
                    </a:lnTo>
                    <a:lnTo>
                      <a:pt x="2863" y="151"/>
                    </a:lnTo>
                    <a:lnTo>
                      <a:pt x="3039" y="252"/>
                    </a:lnTo>
                    <a:lnTo>
                      <a:pt x="3215" y="352"/>
                    </a:lnTo>
                    <a:lnTo>
                      <a:pt x="3365" y="478"/>
                    </a:lnTo>
                    <a:lnTo>
                      <a:pt x="3516" y="603"/>
                    </a:lnTo>
                    <a:lnTo>
                      <a:pt x="3641" y="754"/>
                    </a:lnTo>
                    <a:lnTo>
                      <a:pt x="3767" y="905"/>
                    </a:lnTo>
                    <a:lnTo>
                      <a:pt x="3867" y="1080"/>
                    </a:lnTo>
                    <a:lnTo>
                      <a:pt x="3943" y="1256"/>
                    </a:lnTo>
                    <a:lnTo>
                      <a:pt x="4018" y="1457"/>
                    </a:lnTo>
                    <a:lnTo>
                      <a:pt x="4068" y="1633"/>
                    </a:lnTo>
                    <a:lnTo>
                      <a:pt x="4093" y="1834"/>
                    </a:lnTo>
                    <a:lnTo>
                      <a:pt x="4118" y="2060"/>
                    </a:lnTo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994965" y="2972468"/>
                <a:ext cx="145156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5500" extrusionOk="0">
                    <a:moveTo>
                      <a:pt x="2738" y="1"/>
                    </a:moveTo>
                    <a:lnTo>
                      <a:pt x="2461" y="26"/>
                    </a:lnTo>
                    <a:lnTo>
                      <a:pt x="2185" y="51"/>
                    </a:lnTo>
                    <a:lnTo>
                      <a:pt x="1909" y="126"/>
                    </a:lnTo>
                    <a:lnTo>
                      <a:pt x="1658" y="227"/>
                    </a:lnTo>
                    <a:lnTo>
                      <a:pt x="1432" y="327"/>
                    </a:lnTo>
                    <a:lnTo>
                      <a:pt x="1206" y="478"/>
                    </a:lnTo>
                    <a:lnTo>
                      <a:pt x="980" y="628"/>
                    </a:lnTo>
                    <a:lnTo>
                      <a:pt x="804" y="804"/>
                    </a:lnTo>
                    <a:lnTo>
                      <a:pt x="604" y="1005"/>
                    </a:lnTo>
                    <a:lnTo>
                      <a:pt x="453" y="1206"/>
                    </a:lnTo>
                    <a:lnTo>
                      <a:pt x="327" y="1432"/>
                    </a:lnTo>
                    <a:lnTo>
                      <a:pt x="202" y="1683"/>
                    </a:lnTo>
                    <a:lnTo>
                      <a:pt x="101" y="1934"/>
                    </a:lnTo>
                    <a:lnTo>
                      <a:pt x="51" y="2185"/>
                    </a:lnTo>
                    <a:lnTo>
                      <a:pt x="1" y="2461"/>
                    </a:lnTo>
                    <a:lnTo>
                      <a:pt x="1" y="2737"/>
                    </a:lnTo>
                    <a:lnTo>
                      <a:pt x="1" y="3014"/>
                    </a:lnTo>
                    <a:lnTo>
                      <a:pt x="51" y="3290"/>
                    </a:lnTo>
                    <a:lnTo>
                      <a:pt x="101" y="3566"/>
                    </a:lnTo>
                    <a:lnTo>
                      <a:pt x="202" y="3817"/>
                    </a:lnTo>
                    <a:lnTo>
                      <a:pt x="327" y="4043"/>
                    </a:lnTo>
                    <a:lnTo>
                      <a:pt x="453" y="4269"/>
                    </a:lnTo>
                    <a:lnTo>
                      <a:pt x="604" y="4495"/>
                    </a:lnTo>
                    <a:lnTo>
                      <a:pt x="804" y="4696"/>
                    </a:lnTo>
                    <a:lnTo>
                      <a:pt x="980" y="4872"/>
                    </a:lnTo>
                    <a:lnTo>
                      <a:pt x="1206" y="5022"/>
                    </a:lnTo>
                    <a:lnTo>
                      <a:pt x="1432" y="5148"/>
                    </a:lnTo>
                    <a:lnTo>
                      <a:pt x="1658" y="5273"/>
                    </a:lnTo>
                    <a:lnTo>
                      <a:pt x="1909" y="5374"/>
                    </a:lnTo>
                    <a:lnTo>
                      <a:pt x="2185" y="5424"/>
                    </a:lnTo>
                    <a:lnTo>
                      <a:pt x="2461" y="5474"/>
                    </a:lnTo>
                    <a:lnTo>
                      <a:pt x="2738" y="5499"/>
                    </a:lnTo>
                    <a:lnTo>
                      <a:pt x="3014" y="5474"/>
                    </a:lnTo>
                    <a:lnTo>
                      <a:pt x="3290" y="5424"/>
                    </a:lnTo>
                    <a:lnTo>
                      <a:pt x="3541" y="5374"/>
                    </a:lnTo>
                    <a:lnTo>
                      <a:pt x="3792" y="5273"/>
                    </a:lnTo>
                    <a:lnTo>
                      <a:pt x="4043" y="5148"/>
                    </a:lnTo>
                    <a:lnTo>
                      <a:pt x="4269" y="5022"/>
                    </a:lnTo>
                    <a:lnTo>
                      <a:pt x="4470" y="4872"/>
                    </a:lnTo>
                    <a:lnTo>
                      <a:pt x="4671" y="4696"/>
                    </a:lnTo>
                    <a:lnTo>
                      <a:pt x="4847" y="4495"/>
                    </a:lnTo>
                    <a:lnTo>
                      <a:pt x="4997" y="4269"/>
                    </a:lnTo>
                    <a:lnTo>
                      <a:pt x="5148" y="4043"/>
                    </a:lnTo>
                    <a:lnTo>
                      <a:pt x="5274" y="3817"/>
                    </a:lnTo>
                    <a:lnTo>
                      <a:pt x="5349" y="3566"/>
                    </a:lnTo>
                    <a:lnTo>
                      <a:pt x="5424" y="3290"/>
                    </a:lnTo>
                    <a:lnTo>
                      <a:pt x="5474" y="3014"/>
                    </a:lnTo>
                    <a:lnTo>
                      <a:pt x="5474" y="2737"/>
                    </a:lnTo>
                    <a:lnTo>
                      <a:pt x="5474" y="2461"/>
                    </a:lnTo>
                    <a:lnTo>
                      <a:pt x="5424" y="2185"/>
                    </a:lnTo>
                    <a:lnTo>
                      <a:pt x="5349" y="1934"/>
                    </a:lnTo>
                    <a:lnTo>
                      <a:pt x="5274" y="1683"/>
                    </a:lnTo>
                    <a:lnTo>
                      <a:pt x="5148" y="1432"/>
                    </a:lnTo>
                    <a:lnTo>
                      <a:pt x="4997" y="1206"/>
                    </a:lnTo>
                    <a:lnTo>
                      <a:pt x="4847" y="1005"/>
                    </a:lnTo>
                    <a:lnTo>
                      <a:pt x="4671" y="804"/>
                    </a:lnTo>
                    <a:lnTo>
                      <a:pt x="4470" y="628"/>
                    </a:lnTo>
                    <a:lnTo>
                      <a:pt x="4269" y="478"/>
                    </a:lnTo>
                    <a:lnTo>
                      <a:pt x="4043" y="327"/>
                    </a:lnTo>
                    <a:lnTo>
                      <a:pt x="3792" y="227"/>
                    </a:lnTo>
                    <a:lnTo>
                      <a:pt x="3541" y="126"/>
                    </a:lnTo>
                    <a:lnTo>
                      <a:pt x="3290" y="51"/>
                    </a:lnTo>
                    <a:lnTo>
                      <a:pt x="3014" y="26"/>
                    </a:lnTo>
                    <a:lnTo>
                      <a:pt x="2738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5522193" y="2935855"/>
                <a:ext cx="145129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5500" extrusionOk="0">
                    <a:moveTo>
                      <a:pt x="2737" y="1"/>
                    </a:moveTo>
                    <a:lnTo>
                      <a:pt x="2461" y="26"/>
                    </a:lnTo>
                    <a:lnTo>
                      <a:pt x="2185" y="76"/>
                    </a:lnTo>
                    <a:lnTo>
                      <a:pt x="1933" y="126"/>
                    </a:lnTo>
                    <a:lnTo>
                      <a:pt x="1682" y="227"/>
                    </a:lnTo>
                    <a:lnTo>
                      <a:pt x="1431" y="352"/>
                    </a:lnTo>
                    <a:lnTo>
                      <a:pt x="1205" y="478"/>
                    </a:lnTo>
                    <a:lnTo>
                      <a:pt x="1004" y="628"/>
                    </a:lnTo>
                    <a:lnTo>
                      <a:pt x="804" y="804"/>
                    </a:lnTo>
                    <a:lnTo>
                      <a:pt x="628" y="1005"/>
                    </a:lnTo>
                    <a:lnTo>
                      <a:pt x="477" y="1231"/>
                    </a:lnTo>
                    <a:lnTo>
                      <a:pt x="327" y="1457"/>
                    </a:lnTo>
                    <a:lnTo>
                      <a:pt x="201" y="1683"/>
                    </a:lnTo>
                    <a:lnTo>
                      <a:pt x="126" y="1934"/>
                    </a:lnTo>
                    <a:lnTo>
                      <a:pt x="50" y="2210"/>
                    </a:lnTo>
                    <a:lnTo>
                      <a:pt x="0" y="2461"/>
                    </a:lnTo>
                    <a:lnTo>
                      <a:pt x="0" y="2763"/>
                    </a:lnTo>
                    <a:lnTo>
                      <a:pt x="0" y="3039"/>
                    </a:lnTo>
                    <a:lnTo>
                      <a:pt x="50" y="3315"/>
                    </a:lnTo>
                    <a:lnTo>
                      <a:pt x="126" y="3566"/>
                    </a:lnTo>
                    <a:lnTo>
                      <a:pt x="201" y="3817"/>
                    </a:lnTo>
                    <a:lnTo>
                      <a:pt x="327" y="4068"/>
                    </a:lnTo>
                    <a:lnTo>
                      <a:pt x="477" y="4294"/>
                    </a:lnTo>
                    <a:lnTo>
                      <a:pt x="628" y="4495"/>
                    </a:lnTo>
                    <a:lnTo>
                      <a:pt x="804" y="4696"/>
                    </a:lnTo>
                    <a:lnTo>
                      <a:pt x="1004" y="4872"/>
                    </a:lnTo>
                    <a:lnTo>
                      <a:pt x="1205" y="5022"/>
                    </a:lnTo>
                    <a:lnTo>
                      <a:pt x="1431" y="5173"/>
                    </a:lnTo>
                    <a:lnTo>
                      <a:pt x="1682" y="5273"/>
                    </a:lnTo>
                    <a:lnTo>
                      <a:pt x="1933" y="5374"/>
                    </a:lnTo>
                    <a:lnTo>
                      <a:pt x="2185" y="5449"/>
                    </a:lnTo>
                    <a:lnTo>
                      <a:pt x="2461" y="5474"/>
                    </a:lnTo>
                    <a:lnTo>
                      <a:pt x="2737" y="5499"/>
                    </a:lnTo>
                    <a:lnTo>
                      <a:pt x="3013" y="5474"/>
                    </a:lnTo>
                    <a:lnTo>
                      <a:pt x="3289" y="5449"/>
                    </a:lnTo>
                    <a:lnTo>
                      <a:pt x="3565" y="5374"/>
                    </a:lnTo>
                    <a:lnTo>
                      <a:pt x="3817" y="5273"/>
                    </a:lnTo>
                    <a:lnTo>
                      <a:pt x="4043" y="5173"/>
                    </a:lnTo>
                    <a:lnTo>
                      <a:pt x="4268" y="5022"/>
                    </a:lnTo>
                    <a:lnTo>
                      <a:pt x="4494" y="4872"/>
                    </a:lnTo>
                    <a:lnTo>
                      <a:pt x="4670" y="4696"/>
                    </a:lnTo>
                    <a:lnTo>
                      <a:pt x="4846" y="4495"/>
                    </a:lnTo>
                    <a:lnTo>
                      <a:pt x="5022" y="4294"/>
                    </a:lnTo>
                    <a:lnTo>
                      <a:pt x="5147" y="4068"/>
                    </a:lnTo>
                    <a:lnTo>
                      <a:pt x="5273" y="3817"/>
                    </a:lnTo>
                    <a:lnTo>
                      <a:pt x="5373" y="3566"/>
                    </a:lnTo>
                    <a:lnTo>
                      <a:pt x="5423" y="3315"/>
                    </a:lnTo>
                    <a:lnTo>
                      <a:pt x="5474" y="3039"/>
                    </a:lnTo>
                    <a:lnTo>
                      <a:pt x="5474" y="2763"/>
                    </a:lnTo>
                    <a:lnTo>
                      <a:pt x="5474" y="2461"/>
                    </a:lnTo>
                    <a:lnTo>
                      <a:pt x="5423" y="2210"/>
                    </a:lnTo>
                    <a:lnTo>
                      <a:pt x="5373" y="1934"/>
                    </a:lnTo>
                    <a:lnTo>
                      <a:pt x="5273" y="1683"/>
                    </a:lnTo>
                    <a:lnTo>
                      <a:pt x="5147" y="1457"/>
                    </a:lnTo>
                    <a:lnTo>
                      <a:pt x="5022" y="1231"/>
                    </a:lnTo>
                    <a:lnTo>
                      <a:pt x="4846" y="1005"/>
                    </a:lnTo>
                    <a:lnTo>
                      <a:pt x="4670" y="804"/>
                    </a:lnTo>
                    <a:lnTo>
                      <a:pt x="4494" y="628"/>
                    </a:lnTo>
                    <a:lnTo>
                      <a:pt x="4268" y="478"/>
                    </a:lnTo>
                    <a:lnTo>
                      <a:pt x="4043" y="352"/>
                    </a:lnTo>
                    <a:lnTo>
                      <a:pt x="3817" y="227"/>
                    </a:lnTo>
                    <a:lnTo>
                      <a:pt x="3565" y="126"/>
                    </a:lnTo>
                    <a:lnTo>
                      <a:pt x="3289" y="76"/>
                    </a:lnTo>
                    <a:lnTo>
                      <a:pt x="3013" y="26"/>
                    </a:lnTo>
                    <a:lnTo>
                      <a:pt x="2737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321811" y="2990444"/>
                <a:ext cx="145819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5500" extrusionOk="0">
                    <a:moveTo>
                      <a:pt x="2763" y="1"/>
                    </a:moveTo>
                    <a:lnTo>
                      <a:pt x="2461" y="26"/>
                    </a:lnTo>
                    <a:lnTo>
                      <a:pt x="2210" y="76"/>
                    </a:lnTo>
                    <a:lnTo>
                      <a:pt x="1934" y="126"/>
                    </a:lnTo>
                    <a:lnTo>
                      <a:pt x="1683" y="227"/>
                    </a:lnTo>
                    <a:lnTo>
                      <a:pt x="1457" y="352"/>
                    </a:lnTo>
                    <a:lnTo>
                      <a:pt x="1206" y="478"/>
                    </a:lnTo>
                    <a:lnTo>
                      <a:pt x="1005" y="628"/>
                    </a:lnTo>
                    <a:lnTo>
                      <a:pt x="804" y="804"/>
                    </a:lnTo>
                    <a:lnTo>
                      <a:pt x="628" y="1005"/>
                    </a:lnTo>
                    <a:lnTo>
                      <a:pt x="478" y="1231"/>
                    </a:lnTo>
                    <a:lnTo>
                      <a:pt x="352" y="1457"/>
                    </a:lnTo>
                    <a:lnTo>
                      <a:pt x="227" y="1683"/>
                    </a:lnTo>
                    <a:lnTo>
                      <a:pt x="126" y="1934"/>
                    </a:lnTo>
                    <a:lnTo>
                      <a:pt x="76" y="2210"/>
                    </a:lnTo>
                    <a:lnTo>
                      <a:pt x="26" y="2461"/>
                    </a:lnTo>
                    <a:lnTo>
                      <a:pt x="1" y="2762"/>
                    </a:lnTo>
                    <a:lnTo>
                      <a:pt x="26" y="3039"/>
                    </a:lnTo>
                    <a:lnTo>
                      <a:pt x="76" y="3315"/>
                    </a:lnTo>
                    <a:lnTo>
                      <a:pt x="126" y="3566"/>
                    </a:lnTo>
                    <a:lnTo>
                      <a:pt x="227" y="3817"/>
                    </a:lnTo>
                    <a:lnTo>
                      <a:pt x="352" y="4068"/>
                    </a:lnTo>
                    <a:lnTo>
                      <a:pt x="478" y="4294"/>
                    </a:lnTo>
                    <a:lnTo>
                      <a:pt x="628" y="4495"/>
                    </a:lnTo>
                    <a:lnTo>
                      <a:pt x="804" y="4696"/>
                    </a:lnTo>
                    <a:lnTo>
                      <a:pt x="1005" y="4871"/>
                    </a:lnTo>
                    <a:lnTo>
                      <a:pt x="1206" y="5022"/>
                    </a:lnTo>
                    <a:lnTo>
                      <a:pt x="1457" y="5173"/>
                    </a:lnTo>
                    <a:lnTo>
                      <a:pt x="1683" y="5273"/>
                    </a:lnTo>
                    <a:lnTo>
                      <a:pt x="1934" y="5374"/>
                    </a:lnTo>
                    <a:lnTo>
                      <a:pt x="2210" y="5449"/>
                    </a:lnTo>
                    <a:lnTo>
                      <a:pt x="2461" y="5474"/>
                    </a:lnTo>
                    <a:lnTo>
                      <a:pt x="2763" y="5499"/>
                    </a:lnTo>
                    <a:lnTo>
                      <a:pt x="3039" y="5474"/>
                    </a:lnTo>
                    <a:lnTo>
                      <a:pt x="3315" y="5449"/>
                    </a:lnTo>
                    <a:lnTo>
                      <a:pt x="3566" y="5374"/>
                    </a:lnTo>
                    <a:lnTo>
                      <a:pt x="3817" y="5273"/>
                    </a:lnTo>
                    <a:lnTo>
                      <a:pt x="4068" y="5173"/>
                    </a:lnTo>
                    <a:lnTo>
                      <a:pt x="4294" y="5022"/>
                    </a:lnTo>
                    <a:lnTo>
                      <a:pt x="4495" y="4871"/>
                    </a:lnTo>
                    <a:lnTo>
                      <a:pt x="4696" y="4696"/>
                    </a:lnTo>
                    <a:lnTo>
                      <a:pt x="4872" y="4495"/>
                    </a:lnTo>
                    <a:lnTo>
                      <a:pt x="5022" y="4294"/>
                    </a:lnTo>
                    <a:lnTo>
                      <a:pt x="5173" y="4068"/>
                    </a:lnTo>
                    <a:lnTo>
                      <a:pt x="5273" y="3817"/>
                    </a:lnTo>
                    <a:lnTo>
                      <a:pt x="5374" y="3566"/>
                    </a:lnTo>
                    <a:lnTo>
                      <a:pt x="5449" y="3315"/>
                    </a:lnTo>
                    <a:lnTo>
                      <a:pt x="5474" y="3039"/>
                    </a:lnTo>
                    <a:lnTo>
                      <a:pt x="5499" y="2762"/>
                    </a:lnTo>
                    <a:lnTo>
                      <a:pt x="5474" y="2461"/>
                    </a:lnTo>
                    <a:lnTo>
                      <a:pt x="5449" y="2210"/>
                    </a:lnTo>
                    <a:lnTo>
                      <a:pt x="5374" y="1934"/>
                    </a:lnTo>
                    <a:lnTo>
                      <a:pt x="5273" y="1683"/>
                    </a:lnTo>
                    <a:lnTo>
                      <a:pt x="5173" y="1457"/>
                    </a:lnTo>
                    <a:lnTo>
                      <a:pt x="5022" y="1231"/>
                    </a:lnTo>
                    <a:lnTo>
                      <a:pt x="4872" y="1005"/>
                    </a:lnTo>
                    <a:lnTo>
                      <a:pt x="4696" y="804"/>
                    </a:lnTo>
                    <a:lnTo>
                      <a:pt x="4495" y="628"/>
                    </a:lnTo>
                    <a:lnTo>
                      <a:pt x="4294" y="478"/>
                    </a:lnTo>
                    <a:lnTo>
                      <a:pt x="4068" y="352"/>
                    </a:lnTo>
                    <a:lnTo>
                      <a:pt x="3817" y="227"/>
                    </a:lnTo>
                    <a:lnTo>
                      <a:pt x="3566" y="126"/>
                    </a:lnTo>
                    <a:lnTo>
                      <a:pt x="3315" y="76"/>
                    </a:lnTo>
                    <a:lnTo>
                      <a:pt x="3039" y="26"/>
                    </a:lnTo>
                    <a:lnTo>
                      <a:pt x="2763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6495387" y="2672267"/>
                <a:ext cx="181743" cy="181743"/>
              </a:xfrm>
              <a:custGeom>
                <a:avLst/>
                <a:gdLst/>
                <a:ahLst/>
                <a:cxnLst/>
                <a:rect l="l" t="t" r="r" b="b"/>
                <a:pathLst>
                  <a:path w="6855" h="6855" extrusionOk="0">
                    <a:moveTo>
                      <a:pt x="3415" y="0"/>
                    </a:moveTo>
                    <a:lnTo>
                      <a:pt x="3064" y="25"/>
                    </a:lnTo>
                    <a:lnTo>
                      <a:pt x="2737" y="76"/>
                    </a:lnTo>
                    <a:lnTo>
                      <a:pt x="2411" y="151"/>
                    </a:lnTo>
                    <a:lnTo>
                      <a:pt x="2084" y="276"/>
                    </a:lnTo>
                    <a:lnTo>
                      <a:pt x="1783" y="427"/>
                    </a:lnTo>
                    <a:lnTo>
                      <a:pt x="1507" y="603"/>
                    </a:lnTo>
                    <a:lnTo>
                      <a:pt x="1231" y="779"/>
                    </a:lnTo>
                    <a:lnTo>
                      <a:pt x="1005" y="1004"/>
                    </a:lnTo>
                    <a:lnTo>
                      <a:pt x="779" y="1256"/>
                    </a:lnTo>
                    <a:lnTo>
                      <a:pt x="578" y="1507"/>
                    </a:lnTo>
                    <a:lnTo>
                      <a:pt x="402" y="1808"/>
                    </a:lnTo>
                    <a:lnTo>
                      <a:pt x="252" y="2109"/>
                    </a:lnTo>
                    <a:lnTo>
                      <a:pt x="151" y="2411"/>
                    </a:lnTo>
                    <a:lnTo>
                      <a:pt x="51" y="2737"/>
                    </a:lnTo>
                    <a:lnTo>
                      <a:pt x="1" y="3088"/>
                    </a:lnTo>
                    <a:lnTo>
                      <a:pt x="1" y="3440"/>
                    </a:lnTo>
                    <a:lnTo>
                      <a:pt x="1" y="3791"/>
                    </a:lnTo>
                    <a:lnTo>
                      <a:pt x="51" y="4118"/>
                    </a:lnTo>
                    <a:lnTo>
                      <a:pt x="151" y="4444"/>
                    </a:lnTo>
                    <a:lnTo>
                      <a:pt x="252" y="4771"/>
                    </a:lnTo>
                    <a:lnTo>
                      <a:pt x="402" y="5072"/>
                    </a:lnTo>
                    <a:lnTo>
                      <a:pt x="578" y="5348"/>
                    </a:lnTo>
                    <a:lnTo>
                      <a:pt x="779" y="5624"/>
                    </a:lnTo>
                    <a:lnTo>
                      <a:pt x="1005" y="5850"/>
                    </a:lnTo>
                    <a:lnTo>
                      <a:pt x="1231" y="6076"/>
                    </a:lnTo>
                    <a:lnTo>
                      <a:pt x="1507" y="6277"/>
                    </a:lnTo>
                    <a:lnTo>
                      <a:pt x="1783" y="6453"/>
                    </a:lnTo>
                    <a:lnTo>
                      <a:pt x="2084" y="6603"/>
                    </a:lnTo>
                    <a:lnTo>
                      <a:pt x="2411" y="6704"/>
                    </a:lnTo>
                    <a:lnTo>
                      <a:pt x="2737" y="6804"/>
                    </a:lnTo>
                    <a:lnTo>
                      <a:pt x="3064" y="6855"/>
                    </a:lnTo>
                    <a:lnTo>
                      <a:pt x="3767" y="6855"/>
                    </a:lnTo>
                    <a:lnTo>
                      <a:pt x="4118" y="6804"/>
                    </a:lnTo>
                    <a:lnTo>
                      <a:pt x="4445" y="6704"/>
                    </a:lnTo>
                    <a:lnTo>
                      <a:pt x="4746" y="6603"/>
                    </a:lnTo>
                    <a:lnTo>
                      <a:pt x="5047" y="6453"/>
                    </a:lnTo>
                    <a:lnTo>
                      <a:pt x="5348" y="6277"/>
                    </a:lnTo>
                    <a:lnTo>
                      <a:pt x="5600" y="6076"/>
                    </a:lnTo>
                    <a:lnTo>
                      <a:pt x="5851" y="5850"/>
                    </a:lnTo>
                    <a:lnTo>
                      <a:pt x="6077" y="5624"/>
                    </a:lnTo>
                    <a:lnTo>
                      <a:pt x="6252" y="5348"/>
                    </a:lnTo>
                    <a:lnTo>
                      <a:pt x="6428" y="5072"/>
                    </a:lnTo>
                    <a:lnTo>
                      <a:pt x="6579" y="4771"/>
                    </a:lnTo>
                    <a:lnTo>
                      <a:pt x="6704" y="4444"/>
                    </a:lnTo>
                    <a:lnTo>
                      <a:pt x="6780" y="4118"/>
                    </a:lnTo>
                    <a:lnTo>
                      <a:pt x="6830" y="3791"/>
                    </a:lnTo>
                    <a:lnTo>
                      <a:pt x="6855" y="3440"/>
                    </a:lnTo>
                    <a:lnTo>
                      <a:pt x="6830" y="3088"/>
                    </a:lnTo>
                    <a:lnTo>
                      <a:pt x="6780" y="2737"/>
                    </a:lnTo>
                    <a:lnTo>
                      <a:pt x="6704" y="2411"/>
                    </a:lnTo>
                    <a:lnTo>
                      <a:pt x="6579" y="2109"/>
                    </a:lnTo>
                    <a:lnTo>
                      <a:pt x="6428" y="1808"/>
                    </a:lnTo>
                    <a:lnTo>
                      <a:pt x="6252" y="1507"/>
                    </a:lnTo>
                    <a:lnTo>
                      <a:pt x="6077" y="1256"/>
                    </a:lnTo>
                    <a:lnTo>
                      <a:pt x="5851" y="1004"/>
                    </a:lnTo>
                    <a:lnTo>
                      <a:pt x="5600" y="779"/>
                    </a:lnTo>
                    <a:lnTo>
                      <a:pt x="5348" y="603"/>
                    </a:lnTo>
                    <a:lnTo>
                      <a:pt x="5047" y="427"/>
                    </a:lnTo>
                    <a:lnTo>
                      <a:pt x="4746" y="276"/>
                    </a:lnTo>
                    <a:lnTo>
                      <a:pt x="4445" y="151"/>
                    </a:lnTo>
                    <a:lnTo>
                      <a:pt x="4118" y="76"/>
                    </a:lnTo>
                    <a:lnTo>
                      <a:pt x="3767" y="25"/>
                    </a:lnTo>
                    <a:lnTo>
                      <a:pt x="3415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6404184" y="2881265"/>
                <a:ext cx="181770" cy="182433"/>
              </a:xfrm>
              <a:custGeom>
                <a:avLst/>
                <a:gdLst/>
                <a:ahLst/>
                <a:cxnLst/>
                <a:rect l="l" t="t" r="r" b="b"/>
                <a:pathLst>
                  <a:path w="6856" h="6881" extrusionOk="0">
                    <a:moveTo>
                      <a:pt x="3441" y="1"/>
                    </a:moveTo>
                    <a:lnTo>
                      <a:pt x="3089" y="26"/>
                    </a:lnTo>
                    <a:lnTo>
                      <a:pt x="2738" y="76"/>
                    </a:lnTo>
                    <a:lnTo>
                      <a:pt x="2411" y="177"/>
                    </a:lnTo>
                    <a:lnTo>
                      <a:pt x="2085" y="277"/>
                    </a:lnTo>
                    <a:lnTo>
                      <a:pt x="1783" y="428"/>
                    </a:lnTo>
                    <a:lnTo>
                      <a:pt x="1507" y="604"/>
                    </a:lnTo>
                    <a:lnTo>
                      <a:pt x="1256" y="804"/>
                    </a:lnTo>
                    <a:lnTo>
                      <a:pt x="1005" y="1005"/>
                    </a:lnTo>
                    <a:lnTo>
                      <a:pt x="779" y="1256"/>
                    </a:lnTo>
                    <a:lnTo>
                      <a:pt x="578" y="1533"/>
                    </a:lnTo>
                    <a:lnTo>
                      <a:pt x="403" y="1809"/>
                    </a:lnTo>
                    <a:lnTo>
                      <a:pt x="277" y="2110"/>
                    </a:lnTo>
                    <a:lnTo>
                      <a:pt x="151" y="2411"/>
                    </a:lnTo>
                    <a:lnTo>
                      <a:pt x="76" y="2738"/>
                    </a:lnTo>
                    <a:lnTo>
                      <a:pt x="26" y="3089"/>
                    </a:lnTo>
                    <a:lnTo>
                      <a:pt x="1" y="3441"/>
                    </a:lnTo>
                    <a:lnTo>
                      <a:pt x="26" y="3792"/>
                    </a:lnTo>
                    <a:lnTo>
                      <a:pt x="76" y="4144"/>
                    </a:lnTo>
                    <a:lnTo>
                      <a:pt x="151" y="4470"/>
                    </a:lnTo>
                    <a:lnTo>
                      <a:pt x="277" y="4771"/>
                    </a:lnTo>
                    <a:lnTo>
                      <a:pt x="403" y="5073"/>
                    </a:lnTo>
                    <a:lnTo>
                      <a:pt x="578" y="5349"/>
                    </a:lnTo>
                    <a:lnTo>
                      <a:pt x="779" y="5625"/>
                    </a:lnTo>
                    <a:lnTo>
                      <a:pt x="1005" y="5876"/>
                    </a:lnTo>
                    <a:lnTo>
                      <a:pt x="1256" y="6077"/>
                    </a:lnTo>
                    <a:lnTo>
                      <a:pt x="1507" y="6278"/>
                    </a:lnTo>
                    <a:lnTo>
                      <a:pt x="1783" y="6454"/>
                    </a:lnTo>
                    <a:lnTo>
                      <a:pt x="2085" y="6604"/>
                    </a:lnTo>
                    <a:lnTo>
                      <a:pt x="2411" y="6705"/>
                    </a:lnTo>
                    <a:lnTo>
                      <a:pt x="2738" y="6805"/>
                    </a:lnTo>
                    <a:lnTo>
                      <a:pt x="3089" y="6855"/>
                    </a:lnTo>
                    <a:lnTo>
                      <a:pt x="3441" y="6880"/>
                    </a:lnTo>
                    <a:lnTo>
                      <a:pt x="3792" y="6855"/>
                    </a:lnTo>
                    <a:lnTo>
                      <a:pt x="4118" y="6805"/>
                    </a:lnTo>
                    <a:lnTo>
                      <a:pt x="4445" y="6705"/>
                    </a:lnTo>
                    <a:lnTo>
                      <a:pt x="4771" y="6604"/>
                    </a:lnTo>
                    <a:lnTo>
                      <a:pt x="5073" y="6454"/>
                    </a:lnTo>
                    <a:lnTo>
                      <a:pt x="5349" y="6278"/>
                    </a:lnTo>
                    <a:lnTo>
                      <a:pt x="5625" y="6077"/>
                    </a:lnTo>
                    <a:lnTo>
                      <a:pt x="5851" y="5876"/>
                    </a:lnTo>
                    <a:lnTo>
                      <a:pt x="6077" y="5625"/>
                    </a:lnTo>
                    <a:lnTo>
                      <a:pt x="6278" y="5349"/>
                    </a:lnTo>
                    <a:lnTo>
                      <a:pt x="6453" y="5073"/>
                    </a:lnTo>
                    <a:lnTo>
                      <a:pt x="6579" y="4771"/>
                    </a:lnTo>
                    <a:lnTo>
                      <a:pt x="6705" y="4470"/>
                    </a:lnTo>
                    <a:lnTo>
                      <a:pt x="6780" y="4144"/>
                    </a:lnTo>
                    <a:lnTo>
                      <a:pt x="6855" y="3792"/>
                    </a:lnTo>
                    <a:lnTo>
                      <a:pt x="6855" y="3441"/>
                    </a:lnTo>
                    <a:lnTo>
                      <a:pt x="6855" y="3089"/>
                    </a:lnTo>
                    <a:lnTo>
                      <a:pt x="6780" y="2738"/>
                    </a:lnTo>
                    <a:lnTo>
                      <a:pt x="6705" y="2411"/>
                    </a:lnTo>
                    <a:lnTo>
                      <a:pt x="6579" y="2110"/>
                    </a:lnTo>
                    <a:lnTo>
                      <a:pt x="6453" y="1809"/>
                    </a:lnTo>
                    <a:lnTo>
                      <a:pt x="6278" y="1533"/>
                    </a:lnTo>
                    <a:lnTo>
                      <a:pt x="6077" y="1256"/>
                    </a:lnTo>
                    <a:lnTo>
                      <a:pt x="5851" y="1005"/>
                    </a:lnTo>
                    <a:lnTo>
                      <a:pt x="5625" y="804"/>
                    </a:lnTo>
                    <a:lnTo>
                      <a:pt x="5349" y="604"/>
                    </a:lnTo>
                    <a:lnTo>
                      <a:pt x="5073" y="428"/>
                    </a:lnTo>
                    <a:lnTo>
                      <a:pt x="4771" y="277"/>
                    </a:lnTo>
                    <a:lnTo>
                      <a:pt x="4445" y="177"/>
                    </a:lnTo>
                    <a:lnTo>
                      <a:pt x="4118" y="76"/>
                    </a:lnTo>
                    <a:lnTo>
                      <a:pt x="3792" y="26"/>
                    </a:lnTo>
                    <a:lnTo>
                      <a:pt x="3441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5594731" y="2872622"/>
                <a:ext cx="145819" cy="145129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5474" extrusionOk="0">
                    <a:moveTo>
                      <a:pt x="2461" y="1"/>
                    </a:moveTo>
                    <a:lnTo>
                      <a:pt x="2185" y="51"/>
                    </a:lnTo>
                    <a:lnTo>
                      <a:pt x="1934" y="126"/>
                    </a:lnTo>
                    <a:lnTo>
                      <a:pt x="1683" y="201"/>
                    </a:lnTo>
                    <a:lnTo>
                      <a:pt x="1432" y="327"/>
                    </a:lnTo>
                    <a:lnTo>
                      <a:pt x="1206" y="453"/>
                    </a:lnTo>
                    <a:lnTo>
                      <a:pt x="1005" y="628"/>
                    </a:lnTo>
                    <a:lnTo>
                      <a:pt x="804" y="804"/>
                    </a:lnTo>
                    <a:lnTo>
                      <a:pt x="629" y="980"/>
                    </a:lnTo>
                    <a:lnTo>
                      <a:pt x="478" y="1206"/>
                    </a:lnTo>
                    <a:lnTo>
                      <a:pt x="327" y="1432"/>
                    </a:lnTo>
                    <a:lnTo>
                      <a:pt x="227" y="1658"/>
                    </a:lnTo>
                    <a:lnTo>
                      <a:pt x="126" y="1934"/>
                    </a:lnTo>
                    <a:lnTo>
                      <a:pt x="51" y="2185"/>
                    </a:lnTo>
                    <a:lnTo>
                      <a:pt x="26" y="2461"/>
                    </a:lnTo>
                    <a:lnTo>
                      <a:pt x="1" y="2737"/>
                    </a:lnTo>
                    <a:lnTo>
                      <a:pt x="26" y="3013"/>
                    </a:lnTo>
                    <a:lnTo>
                      <a:pt x="51" y="3290"/>
                    </a:lnTo>
                    <a:lnTo>
                      <a:pt x="126" y="3566"/>
                    </a:lnTo>
                    <a:lnTo>
                      <a:pt x="227" y="3817"/>
                    </a:lnTo>
                    <a:lnTo>
                      <a:pt x="327" y="4043"/>
                    </a:lnTo>
                    <a:lnTo>
                      <a:pt x="478" y="4269"/>
                    </a:lnTo>
                    <a:lnTo>
                      <a:pt x="629" y="4495"/>
                    </a:lnTo>
                    <a:lnTo>
                      <a:pt x="804" y="4671"/>
                    </a:lnTo>
                    <a:lnTo>
                      <a:pt x="1005" y="4846"/>
                    </a:lnTo>
                    <a:lnTo>
                      <a:pt x="1206" y="5022"/>
                    </a:lnTo>
                    <a:lnTo>
                      <a:pt x="1432" y="5148"/>
                    </a:lnTo>
                    <a:lnTo>
                      <a:pt x="1683" y="5273"/>
                    </a:lnTo>
                    <a:lnTo>
                      <a:pt x="1934" y="5348"/>
                    </a:lnTo>
                    <a:lnTo>
                      <a:pt x="2185" y="5424"/>
                    </a:lnTo>
                    <a:lnTo>
                      <a:pt x="2461" y="5474"/>
                    </a:lnTo>
                    <a:lnTo>
                      <a:pt x="3039" y="5474"/>
                    </a:lnTo>
                    <a:lnTo>
                      <a:pt x="3290" y="5424"/>
                    </a:lnTo>
                    <a:lnTo>
                      <a:pt x="3566" y="5348"/>
                    </a:lnTo>
                    <a:lnTo>
                      <a:pt x="3817" y="5273"/>
                    </a:lnTo>
                    <a:lnTo>
                      <a:pt x="4068" y="5148"/>
                    </a:lnTo>
                    <a:lnTo>
                      <a:pt x="4294" y="5022"/>
                    </a:lnTo>
                    <a:lnTo>
                      <a:pt x="4495" y="4846"/>
                    </a:lnTo>
                    <a:lnTo>
                      <a:pt x="4696" y="4671"/>
                    </a:lnTo>
                    <a:lnTo>
                      <a:pt x="4872" y="4495"/>
                    </a:lnTo>
                    <a:lnTo>
                      <a:pt x="5022" y="4269"/>
                    </a:lnTo>
                    <a:lnTo>
                      <a:pt x="5173" y="4043"/>
                    </a:lnTo>
                    <a:lnTo>
                      <a:pt x="5274" y="3817"/>
                    </a:lnTo>
                    <a:lnTo>
                      <a:pt x="5374" y="3566"/>
                    </a:lnTo>
                    <a:lnTo>
                      <a:pt x="5449" y="3290"/>
                    </a:lnTo>
                    <a:lnTo>
                      <a:pt x="5474" y="3013"/>
                    </a:lnTo>
                    <a:lnTo>
                      <a:pt x="5499" y="2737"/>
                    </a:lnTo>
                    <a:lnTo>
                      <a:pt x="5474" y="2461"/>
                    </a:lnTo>
                    <a:lnTo>
                      <a:pt x="5449" y="2185"/>
                    </a:lnTo>
                    <a:lnTo>
                      <a:pt x="5374" y="1934"/>
                    </a:lnTo>
                    <a:lnTo>
                      <a:pt x="5274" y="1658"/>
                    </a:lnTo>
                    <a:lnTo>
                      <a:pt x="5173" y="1432"/>
                    </a:lnTo>
                    <a:lnTo>
                      <a:pt x="5022" y="1206"/>
                    </a:lnTo>
                    <a:lnTo>
                      <a:pt x="4872" y="980"/>
                    </a:lnTo>
                    <a:lnTo>
                      <a:pt x="4696" y="804"/>
                    </a:lnTo>
                    <a:lnTo>
                      <a:pt x="4495" y="628"/>
                    </a:lnTo>
                    <a:lnTo>
                      <a:pt x="4294" y="453"/>
                    </a:lnTo>
                    <a:lnTo>
                      <a:pt x="4068" y="327"/>
                    </a:lnTo>
                    <a:lnTo>
                      <a:pt x="3817" y="201"/>
                    </a:lnTo>
                    <a:lnTo>
                      <a:pt x="3566" y="126"/>
                    </a:lnTo>
                    <a:lnTo>
                      <a:pt x="3290" y="51"/>
                    </a:lnTo>
                    <a:lnTo>
                      <a:pt x="3039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2"/>
            <p:cNvGrpSpPr/>
            <p:nvPr/>
          </p:nvGrpSpPr>
          <p:grpSpPr>
            <a:xfrm flipH="1">
              <a:off x="783899" y="2625544"/>
              <a:ext cx="822528" cy="215720"/>
              <a:chOff x="4876481" y="2672267"/>
              <a:chExt cx="1873214" cy="491277"/>
            </a:xfrm>
          </p:grpSpPr>
          <p:sp>
            <p:nvSpPr>
              <p:cNvPr id="77" name="Google Shape;77;p2"/>
              <p:cNvSpPr/>
              <p:nvPr/>
            </p:nvSpPr>
            <p:spPr>
              <a:xfrm>
                <a:off x="4928419" y="2726857"/>
                <a:ext cx="1793995" cy="436687"/>
              </a:xfrm>
              <a:custGeom>
                <a:avLst/>
                <a:gdLst/>
                <a:ahLst/>
                <a:cxnLst/>
                <a:rect l="l" t="t" r="r" b="b"/>
                <a:pathLst>
                  <a:path w="67666" h="16471" extrusionOk="0">
                    <a:moveTo>
                      <a:pt x="67665" y="0"/>
                    </a:moveTo>
                    <a:lnTo>
                      <a:pt x="67464" y="50"/>
                    </a:lnTo>
                    <a:lnTo>
                      <a:pt x="67213" y="100"/>
                    </a:lnTo>
                    <a:lnTo>
                      <a:pt x="66887" y="201"/>
                    </a:lnTo>
                    <a:lnTo>
                      <a:pt x="66485" y="326"/>
                    </a:lnTo>
                    <a:lnTo>
                      <a:pt x="66033" y="502"/>
                    </a:lnTo>
                    <a:lnTo>
                      <a:pt x="65531" y="753"/>
                    </a:lnTo>
                    <a:lnTo>
                      <a:pt x="65004" y="1029"/>
                    </a:lnTo>
                    <a:lnTo>
                      <a:pt x="64451" y="1381"/>
                    </a:lnTo>
                    <a:lnTo>
                      <a:pt x="63874" y="1808"/>
                    </a:lnTo>
                    <a:lnTo>
                      <a:pt x="63598" y="2059"/>
                    </a:lnTo>
                    <a:lnTo>
                      <a:pt x="63322" y="2310"/>
                    </a:lnTo>
                    <a:lnTo>
                      <a:pt x="63020" y="2586"/>
                    </a:lnTo>
                    <a:lnTo>
                      <a:pt x="62744" y="2887"/>
                    </a:lnTo>
                    <a:lnTo>
                      <a:pt x="62468" y="3214"/>
                    </a:lnTo>
                    <a:lnTo>
                      <a:pt x="62217" y="3565"/>
                    </a:lnTo>
                    <a:lnTo>
                      <a:pt x="61941" y="3942"/>
                    </a:lnTo>
                    <a:lnTo>
                      <a:pt x="61690" y="4344"/>
                    </a:lnTo>
                    <a:lnTo>
                      <a:pt x="61464" y="4745"/>
                    </a:lnTo>
                    <a:lnTo>
                      <a:pt x="61213" y="5197"/>
                    </a:lnTo>
                    <a:lnTo>
                      <a:pt x="61012" y="5674"/>
                    </a:lnTo>
                    <a:lnTo>
                      <a:pt x="60811" y="6176"/>
                    </a:lnTo>
                    <a:lnTo>
                      <a:pt x="60585" y="6679"/>
                    </a:lnTo>
                    <a:lnTo>
                      <a:pt x="60334" y="7181"/>
                    </a:lnTo>
                    <a:lnTo>
                      <a:pt x="60033" y="7633"/>
                    </a:lnTo>
                    <a:lnTo>
                      <a:pt x="59681" y="8085"/>
                    </a:lnTo>
                    <a:lnTo>
                      <a:pt x="59304" y="8511"/>
                    </a:lnTo>
                    <a:lnTo>
                      <a:pt x="58903" y="8913"/>
                    </a:lnTo>
                    <a:lnTo>
                      <a:pt x="58451" y="9315"/>
                    </a:lnTo>
                    <a:lnTo>
                      <a:pt x="57974" y="9666"/>
                    </a:lnTo>
                    <a:lnTo>
                      <a:pt x="57472" y="10018"/>
                    </a:lnTo>
                    <a:lnTo>
                      <a:pt x="56919" y="10344"/>
                    </a:lnTo>
                    <a:lnTo>
                      <a:pt x="56367" y="10621"/>
                    </a:lnTo>
                    <a:lnTo>
                      <a:pt x="55789" y="10897"/>
                    </a:lnTo>
                    <a:lnTo>
                      <a:pt x="55187" y="11148"/>
                    </a:lnTo>
                    <a:lnTo>
                      <a:pt x="54559" y="11374"/>
                    </a:lnTo>
                    <a:lnTo>
                      <a:pt x="53906" y="11575"/>
                    </a:lnTo>
                    <a:lnTo>
                      <a:pt x="53253" y="11750"/>
                    </a:lnTo>
                    <a:lnTo>
                      <a:pt x="52601" y="11901"/>
                    </a:lnTo>
                    <a:lnTo>
                      <a:pt x="51923" y="12027"/>
                    </a:lnTo>
                    <a:lnTo>
                      <a:pt x="51245" y="12102"/>
                    </a:lnTo>
                    <a:lnTo>
                      <a:pt x="50542" y="12177"/>
                    </a:lnTo>
                    <a:lnTo>
                      <a:pt x="49864" y="12227"/>
                    </a:lnTo>
                    <a:lnTo>
                      <a:pt x="49161" y="12227"/>
                    </a:lnTo>
                    <a:lnTo>
                      <a:pt x="48483" y="12202"/>
                    </a:lnTo>
                    <a:lnTo>
                      <a:pt x="47780" y="12152"/>
                    </a:lnTo>
                    <a:lnTo>
                      <a:pt x="47102" y="12077"/>
                    </a:lnTo>
                    <a:lnTo>
                      <a:pt x="46424" y="11976"/>
                    </a:lnTo>
                    <a:lnTo>
                      <a:pt x="45746" y="11826"/>
                    </a:lnTo>
                    <a:lnTo>
                      <a:pt x="45093" y="11650"/>
                    </a:lnTo>
                    <a:lnTo>
                      <a:pt x="44466" y="11449"/>
                    </a:lnTo>
                    <a:lnTo>
                      <a:pt x="43838" y="11223"/>
                    </a:lnTo>
                    <a:lnTo>
                      <a:pt x="43210" y="10947"/>
                    </a:lnTo>
                    <a:lnTo>
                      <a:pt x="42633" y="10646"/>
                    </a:lnTo>
                    <a:lnTo>
                      <a:pt x="42055" y="10319"/>
                    </a:lnTo>
                    <a:lnTo>
                      <a:pt x="41478" y="10043"/>
                    </a:lnTo>
                    <a:lnTo>
                      <a:pt x="40875" y="9792"/>
                    </a:lnTo>
                    <a:lnTo>
                      <a:pt x="40298" y="9541"/>
                    </a:lnTo>
                    <a:lnTo>
                      <a:pt x="39695" y="9315"/>
                    </a:lnTo>
                    <a:lnTo>
                      <a:pt x="39118" y="9139"/>
                    </a:lnTo>
                    <a:lnTo>
                      <a:pt x="38515" y="8963"/>
                    </a:lnTo>
                    <a:lnTo>
                      <a:pt x="37913" y="8813"/>
                    </a:lnTo>
                    <a:lnTo>
                      <a:pt x="37310" y="8687"/>
                    </a:lnTo>
                    <a:lnTo>
                      <a:pt x="36708" y="8587"/>
                    </a:lnTo>
                    <a:lnTo>
                      <a:pt x="36105" y="8511"/>
                    </a:lnTo>
                    <a:lnTo>
                      <a:pt x="35477" y="8461"/>
                    </a:lnTo>
                    <a:lnTo>
                      <a:pt x="34875" y="8436"/>
                    </a:lnTo>
                    <a:lnTo>
                      <a:pt x="34247" y="8411"/>
                    </a:lnTo>
                    <a:lnTo>
                      <a:pt x="33619" y="8411"/>
                    </a:lnTo>
                    <a:lnTo>
                      <a:pt x="32992" y="8461"/>
                    </a:lnTo>
                    <a:lnTo>
                      <a:pt x="32339" y="8511"/>
                    </a:lnTo>
                    <a:lnTo>
                      <a:pt x="31711" y="8562"/>
                    </a:lnTo>
                    <a:lnTo>
                      <a:pt x="31058" y="8662"/>
                    </a:lnTo>
                    <a:lnTo>
                      <a:pt x="30406" y="8788"/>
                    </a:lnTo>
                    <a:lnTo>
                      <a:pt x="29753" y="8913"/>
                    </a:lnTo>
                    <a:lnTo>
                      <a:pt x="29075" y="9064"/>
                    </a:lnTo>
                    <a:lnTo>
                      <a:pt x="28397" y="9240"/>
                    </a:lnTo>
                    <a:lnTo>
                      <a:pt x="27719" y="9440"/>
                    </a:lnTo>
                    <a:lnTo>
                      <a:pt x="27041" y="9641"/>
                    </a:lnTo>
                    <a:lnTo>
                      <a:pt x="26338" y="9867"/>
                    </a:lnTo>
                    <a:lnTo>
                      <a:pt x="25660" y="10118"/>
                    </a:lnTo>
                    <a:lnTo>
                      <a:pt x="24957" y="10395"/>
                    </a:lnTo>
                    <a:lnTo>
                      <a:pt x="23501" y="10997"/>
                    </a:lnTo>
                    <a:lnTo>
                      <a:pt x="22045" y="11675"/>
                    </a:lnTo>
                    <a:lnTo>
                      <a:pt x="21342" y="12001"/>
                    </a:lnTo>
                    <a:lnTo>
                      <a:pt x="20639" y="12278"/>
                    </a:lnTo>
                    <a:lnTo>
                      <a:pt x="20011" y="12529"/>
                    </a:lnTo>
                    <a:lnTo>
                      <a:pt x="19408" y="12704"/>
                    </a:lnTo>
                    <a:lnTo>
                      <a:pt x="18831" y="12880"/>
                    </a:lnTo>
                    <a:lnTo>
                      <a:pt x="18279" y="12981"/>
                    </a:lnTo>
                    <a:lnTo>
                      <a:pt x="17751" y="13081"/>
                    </a:lnTo>
                    <a:lnTo>
                      <a:pt x="17274" y="13131"/>
                    </a:lnTo>
                    <a:lnTo>
                      <a:pt x="16797" y="13156"/>
                    </a:lnTo>
                    <a:lnTo>
                      <a:pt x="16370" y="13156"/>
                    </a:lnTo>
                    <a:lnTo>
                      <a:pt x="15944" y="13131"/>
                    </a:lnTo>
                    <a:lnTo>
                      <a:pt x="15542" y="13106"/>
                    </a:lnTo>
                    <a:lnTo>
                      <a:pt x="15165" y="13031"/>
                    </a:lnTo>
                    <a:lnTo>
                      <a:pt x="14789" y="12956"/>
                    </a:lnTo>
                    <a:lnTo>
                      <a:pt x="14086" y="12755"/>
                    </a:lnTo>
                    <a:lnTo>
                      <a:pt x="13408" y="12529"/>
                    </a:lnTo>
                    <a:lnTo>
                      <a:pt x="12755" y="12278"/>
                    </a:lnTo>
                    <a:lnTo>
                      <a:pt x="12102" y="12052"/>
                    </a:lnTo>
                    <a:lnTo>
                      <a:pt x="11449" y="11826"/>
                    </a:lnTo>
                    <a:lnTo>
                      <a:pt x="11098" y="11750"/>
                    </a:lnTo>
                    <a:lnTo>
                      <a:pt x="10746" y="11675"/>
                    </a:lnTo>
                    <a:lnTo>
                      <a:pt x="10395" y="11600"/>
                    </a:lnTo>
                    <a:lnTo>
                      <a:pt x="10018" y="11575"/>
                    </a:lnTo>
                    <a:lnTo>
                      <a:pt x="9616" y="11549"/>
                    </a:lnTo>
                    <a:lnTo>
                      <a:pt x="9215" y="11575"/>
                    </a:lnTo>
                    <a:lnTo>
                      <a:pt x="8788" y="11600"/>
                    </a:lnTo>
                    <a:lnTo>
                      <a:pt x="8336" y="11675"/>
                    </a:lnTo>
                    <a:lnTo>
                      <a:pt x="7784" y="11775"/>
                    </a:lnTo>
                    <a:lnTo>
                      <a:pt x="7281" y="11901"/>
                    </a:lnTo>
                    <a:lnTo>
                      <a:pt x="6779" y="12027"/>
                    </a:lnTo>
                    <a:lnTo>
                      <a:pt x="6302" y="12177"/>
                    </a:lnTo>
                    <a:lnTo>
                      <a:pt x="5825" y="12328"/>
                    </a:lnTo>
                    <a:lnTo>
                      <a:pt x="5398" y="12478"/>
                    </a:lnTo>
                    <a:lnTo>
                      <a:pt x="4570" y="12855"/>
                    </a:lnTo>
                    <a:lnTo>
                      <a:pt x="3817" y="13232"/>
                    </a:lnTo>
                    <a:lnTo>
                      <a:pt x="3139" y="13633"/>
                    </a:lnTo>
                    <a:lnTo>
                      <a:pt x="2511" y="14035"/>
                    </a:lnTo>
                    <a:lnTo>
                      <a:pt x="1984" y="14462"/>
                    </a:lnTo>
                    <a:lnTo>
                      <a:pt x="1507" y="14839"/>
                    </a:lnTo>
                    <a:lnTo>
                      <a:pt x="1105" y="15215"/>
                    </a:lnTo>
                    <a:lnTo>
                      <a:pt x="753" y="15567"/>
                    </a:lnTo>
                    <a:lnTo>
                      <a:pt x="477" y="15868"/>
                    </a:lnTo>
                    <a:lnTo>
                      <a:pt x="126" y="16295"/>
                    </a:lnTo>
                    <a:lnTo>
                      <a:pt x="0" y="16471"/>
                    </a:lnTo>
                    <a:lnTo>
                      <a:pt x="67665" y="16471"/>
                    </a:lnTo>
                    <a:lnTo>
                      <a:pt x="67665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4931070" y="3045033"/>
                <a:ext cx="109205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119" extrusionOk="0">
                    <a:moveTo>
                      <a:pt x="2059" y="0"/>
                    </a:moveTo>
                    <a:lnTo>
                      <a:pt x="1833" y="26"/>
                    </a:lnTo>
                    <a:lnTo>
                      <a:pt x="1633" y="51"/>
                    </a:lnTo>
                    <a:lnTo>
                      <a:pt x="1432" y="101"/>
                    </a:lnTo>
                    <a:lnTo>
                      <a:pt x="1256" y="176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54" y="477"/>
                    </a:lnTo>
                    <a:lnTo>
                      <a:pt x="603" y="603"/>
                    </a:lnTo>
                    <a:lnTo>
                      <a:pt x="478" y="754"/>
                    </a:lnTo>
                    <a:lnTo>
                      <a:pt x="352" y="904"/>
                    </a:lnTo>
                    <a:lnTo>
                      <a:pt x="252" y="1080"/>
                    </a:lnTo>
                    <a:lnTo>
                      <a:pt x="151" y="1256"/>
                    </a:lnTo>
                    <a:lnTo>
                      <a:pt x="101" y="1457"/>
                    </a:lnTo>
                    <a:lnTo>
                      <a:pt x="51" y="1658"/>
                    </a:lnTo>
                    <a:lnTo>
                      <a:pt x="1" y="1858"/>
                    </a:lnTo>
                    <a:lnTo>
                      <a:pt x="1" y="2059"/>
                    </a:lnTo>
                    <a:lnTo>
                      <a:pt x="1" y="2285"/>
                    </a:lnTo>
                    <a:lnTo>
                      <a:pt x="51" y="2486"/>
                    </a:lnTo>
                    <a:lnTo>
                      <a:pt x="101" y="2687"/>
                    </a:lnTo>
                    <a:lnTo>
                      <a:pt x="151" y="2863"/>
                    </a:lnTo>
                    <a:lnTo>
                      <a:pt x="252" y="3038"/>
                    </a:lnTo>
                    <a:lnTo>
                      <a:pt x="352" y="3214"/>
                    </a:lnTo>
                    <a:lnTo>
                      <a:pt x="478" y="3365"/>
                    </a:lnTo>
                    <a:lnTo>
                      <a:pt x="603" y="3515"/>
                    </a:lnTo>
                    <a:lnTo>
                      <a:pt x="754" y="3666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6" y="3967"/>
                    </a:lnTo>
                    <a:lnTo>
                      <a:pt x="1432" y="4043"/>
                    </a:lnTo>
                    <a:lnTo>
                      <a:pt x="1633" y="4093"/>
                    </a:lnTo>
                    <a:lnTo>
                      <a:pt x="1833" y="4118"/>
                    </a:lnTo>
                    <a:lnTo>
                      <a:pt x="2260" y="4118"/>
                    </a:lnTo>
                    <a:lnTo>
                      <a:pt x="2461" y="4093"/>
                    </a:lnTo>
                    <a:lnTo>
                      <a:pt x="2662" y="4043"/>
                    </a:lnTo>
                    <a:lnTo>
                      <a:pt x="2863" y="3967"/>
                    </a:lnTo>
                    <a:lnTo>
                      <a:pt x="3039" y="3867"/>
                    </a:lnTo>
                    <a:lnTo>
                      <a:pt x="3214" y="3767"/>
                    </a:lnTo>
                    <a:lnTo>
                      <a:pt x="3365" y="3666"/>
                    </a:lnTo>
                    <a:lnTo>
                      <a:pt x="3516" y="3515"/>
                    </a:lnTo>
                    <a:lnTo>
                      <a:pt x="3641" y="3365"/>
                    </a:lnTo>
                    <a:lnTo>
                      <a:pt x="3767" y="3214"/>
                    </a:lnTo>
                    <a:lnTo>
                      <a:pt x="3867" y="3038"/>
                    </a:lnTo>
                    <a:lnTo>
                      <a:pt x="3943" y="2863"/>
                    </a:lnTo>
                    <a:lnTo>
                      <a:pt x="4018" y="2687"/>
                    </a:lnTo>
                    <a:lnTo>
                      <a:pt x="4068" y="2486"/>
                    </a:lnTo>
                    <a:lnTo>
                      <a:pt x="4093" y="2285"/>
                    </a:lnTo>
                    <a:lnTo>
                      <a:pt x="4118" y="2059"/>
                    </a:lnTo>
                    <a:lnTo>
                      <a:pt x="4093" y="1858"/>
                    </a:lnTo>
                    <a:lnTo>
                      <a:pt x="4068" y="1658"/>
                    </a:lnTo>
                    <a:lnTo>
                      <a:pt x="4018" y="1457"/>
                    </a:lnTo>
                    <a:lnTo>
                      <a:pt x="3943" y="1256"/>
                    </a:lnTo>
                    <a:lnTo>
                      <a:pt x="3867" y="1080"/>
                    </a:lnTo>
                    <a:lnTo>
                      <a:pt x="3767" y="904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7"/>
                    </a:lnTo>
                    <a:lnTo>
                      <a:pt x="3214" y="352"/>
                    </a:lnTo>
                    <a:lnTo>
                      <a:pt x="3039" y="252"/>
                    </a:lnTo>
                    <a:lnTo>
                      <a:pt x="2863" y="176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26"/>
                    </a:lnTo>
                    <a:lnTo>
                      <a:pt x="2059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13242" y="2917879"/>
                <a:ext cx="109178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8" h="4119" extrusionOk="0">
                    <a:moveTo>
                      <a:pt x="1833" y="1"/>
                    </a:moveTo>
                    <a:lnTo>
                      <a:pt x="1632" y="51"/>
                    </a:lnTo>
                    <a:lnTo>
                      <a:pt x="1431" y="101"/>
                    </a:lnTo>
                    <a:lnTo>
                      <a:pt x="1255" y="152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53" y="478"/>
                    </a:lnTo>
                    <a:lnTo>
                      <a:pt x="603" y="603"/>
                    </a:lnTo>
                    <a:lnTo>
                      <a:pt x="452" y="754"/>
                    </a:lnTo>
                    <a:lnTo>
                      <a:pt x="352" y="905"/>
                    </a:lnTo>
                    <a:lnTo>
                      <a:pt x="251" y="1081"/>
                    </a:lnTo>
                    <a:lnTo>
                      <a:pt x="151" y="1256"/>
                    </a:lnTo>
                    <a:lnTo>
                      <a:pt x="75" y="1457"/>
                    </a:lnTo>
                    <a:lnTo>
                      <a:pt x="25" y="1633"/>
                    </a:lnTo>
                    <a:lnTo>
                      <a:pt x="0" y="1859"/>
                    </a:lnTo>
                    <a:lnTo>
                      <a:pt x="0" y="2060"/>
                    </a:lnTo>
                    <a:lnTo>
                      <a:pt x="0" y="2261"/>
                    </a:lnTo>
                    <a:lnTo>
                      <a:pt x="25" y="2487"/>
                    </a:lnTo>
                    <a:lnTo>
                      <a:pt x="75" y="2662"/>
                    </a:lnTo>
                    <a:lnTo>
                      <a:pt x="151" y="2863"/>
                    </a:lnTo>
                    <a:lnTo>
                      <a:pt x="251" y="3039"/>
                    </a:lnTo>
                    <a:lnTo>
                      <a:pt x="352" y="3215"/>
                    </a:lnTo>
                    <a:lnTo>
                      <a:pt x="452" y="3365"/>
                    </a:lnTo>
                    <a:lnTo>
                      <a:pt x="603" y="3516"/>
                    </a:lnTo>
                    <a:lnTo>
                      <a:pt x="753" y="3641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5" y="3968"/>
                    </a:lnTo>
                    <a:lnTo>
                      <a:pt x="1431" y="4018"/>
                    </a:lnTo>
                    <a:lnTo>
                      <a:pt x="1632" y="4068"/>
                    </a:lnTo>
                    <a:lnTo>
                      <a:pt x="1833" y="4119"/>
                    </a:lnTo>
                    <a:lnTo>
                      <a:pt x="2260" y="4119"/>
                    </a:lnTo>
                    <a:lnTo>
                      <a:pt x="2461" y="4068"/>
                    </a:lnTo>
                    <a:lnTo>
                      <a:pt x="2661" y="4018"/>
                    </a:lnTo>
                    <a:lnTo>
                      <a:pt x="2862" y="3968"/>
                    </a:lnTo>
                    <a:lnTo>
                      <a:pt x="3038" y="3867"/>
                    </a:lnTo>
                    <a:lnTo>
                      <a:pt x="3214" y="3767"/>
                    </a:lnTo>
                    <a:lnTo>
                      <a:pt x="3365" y="3641"/>
                    </a:lnTo>
                    <a:lnTo>
                      <a:pt x="3515" y="3516"/>
                    </a:lnTo>
                    <a:lnTo>
                      <a:pt x="3641" y="3365"/>
                    </a:lnTo>
                    <a:lnTo>
                      <a:pt x="3766" y="3215"/>
                    </a:lnTo>
                    <a:lnTo>
                      <a:pt x="3867" y="3039"/>
                    </a:lnTo>
                    <a:lnTo>
                      <a:pt x="3942" y="2863"/>
                    </a:lnTo>
                    <a:lnTo>
                      <a:pt x="4017" y="2662"/>
                    </a:lnTo>
                    <a:lnTo>
                      <a:pt x="4068" y="2487"/>
                    </a:lnTo>
                    <a:lnTo>
                      <a:pt x="4093" y="2261"/>
                    </a:lnTo>
                    <a:lnTo>
                      <a:pt x="4118" y="2060"/>
                    </a:lnTo>
                    <a:lnTo>
                      <a:pt x="4093" y="1859"/>
                    </a:lnTo>
                    <a:lnTo>
                      <a:pt x="4068" y="1633"/>
                    </a:lnTo>
                    <a:lnTo>
                      <a:pt x="4017" y="1457"/>
                    </a:lnTo>
                    <a:lnTo>
                      <a:pt x="3942" y="1256"/>
                    </a:lnTo>
                    <a:lnTo>
                      <a:pt x="3867" y="1081"/>
                    </a:lnTo>
                    <a:lnTo>
                      <a:pt x="3766" y="905"/>
                    </a:lnTo>
                    <a:lnTo>
                      <a:pt x="3641" y="754"/>
                    </a:lnTo>
                    <a:lnTo>
                      <a:pt x="3515" y="603"/>
                    </a:lnTo>
                    <a:lnTo>
                      <a:pt x="3365" y="478"/>
                    </a:lnTo>
                    <a:lnTo>
                      <a:pt x="3214" y="352"/>
                    </a:lnTo>
                    <a:lnTo>
                      <a:pt x="3038" y="252"/>
                    </a:lnTo>
                    <a:lnTo>
                      <a:pt x="2862" y="152"/>
                    </a:lnTo>
                    <a:lnTo>
                      <a:pt x="2661" y="101"/>
                    </a:lnTo>
                    <a:lnTo>
                      <a:pt x="2461" y="51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495387" y="2799395"/>
                <a:ext cx="109205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119" extrusionOk="0">
                    <a:moveTo>
                      <a:pt x="2059" y="1"/>
                    </a:moveTo>
                    <a:lnTo>
                      <a:pt x="1833" y="26"/>
                    </a:lnTo>
                    <a:lnTo>
                      <a:pt x="1633" y="51"/>
                    </a:lnTo>
                    <a:lnTo>
                      <a:pt x="1432" y="101"/>
                    </a:lnTo>
                    <a:lnTo>
                      <a:pt x="1256" y="176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29" y="478"/>
                    </a:lnTo>
                    <a:lnTo>
                      <a:pt x="603" y="603"/>
                    </a:lnTo>
                    <a:lnTo>
                      <a:pt x="452" y="754"/>
                    </a:lnTo>
                    <a:lnTo>
                      <a:pt x="352" y="930"/>
                    </a:lnTo>
                    <a:lnTo>
                      <a:pt x="227" y="1080"/>
                    </a:lnTo>
                    <a:lnTo>
                      <a:pt x="151" y="1256"/>
                    </a:lnTo>
                    <a:lnTo>
                      <a:pt x="76" y="1457"/>
                    </a:lnTo>
                    <a:lnTo>
                      <a:pt x="26" y="1658"/>
                    </a:lnTo>
                    <a:lnTo>
                      <a:pt x="1" y="1859"/>
                    </a:lnTo>
                    <a:lnTo>
                      <a:pt x="1" y="2060"/>
                    </a:lnTo>
                    <a:lnTo>
                      <a:pt x="1" y="2286"/>
                    </a:lnTo>
                    <a:lnTo>
                      <a:pt x="26" y="2486"/>
                    </a:lnTo>
                    <a:lnTo>
                      <a:pt x="76" y="2687"/>
                    </a:lnTo>
                    <a:lnTo>
                      <a:pt x="151" y="2863"/>
                    </a:lnTo>
                    <a:lnTo>
                      <a:pt x="227" y="3039"/>
                    </a:lnTo>
                    <a:lnTo>
                      <a:pt x="352" y="3215"/>
                    </a:lnTo>
                    <a:lnTo>
                      <a:pt x="452" y="3390"/>
                    </a:lnTo>
                    <a:lnTo>
                      <a:pt x="603" y="3516"/>
                    </a:lnTo>
                    <a:lnTo>
                      <a:pt x="729" y="3666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6" y="3968"/>
                    </a:lnTo>
                    <a:lnTo>
                      <a:pt x="1432" y="4043"/>
                    </a:lnTo>
                    <a:lnTo>
                      <a:pt x="1633" y="4093"/>
                    </a:lnTo>
                    <a:lnTo>
                      <a:pt x="1833" y="4118"/>
                    </a:lnTo>
                    <a:lnTo>
                      <a:pt x="2260" y="4118"/>
                    </a:lnTo>
                    <a:lnTo>
                      <a:pt x="2461" y="4093"/>
                    </a:lnTo>
                    <a:lnTo>
                      <a:pt x="2662" y="4043"/>
                    </a:lnTo>
                    <a:lnTo>
                      <a:pt x="2838" y="3968"/>
                    </a:lnTo>
                    <a:lnTo>
                      <a:pt x="3039" y="3867"/>
                    </a:lnTo>
                    <a:lnTo>
                      <a:pt x="3189" y="3767"/>
                    </a:lnTo>
                    <a:lnTo>
                      <a:pt x="3365" y="3666"/>
                    </a:lnTo>
                    <a:lnTo>
                      <a:pt x="3516" y="3516"/>
                    </a:lnTo>
                    <a:lnTo>
                      <a:pt x="3641" y="3390"/>
                    </a:lnTo>
                    <a:lnTo>
                      <a:pt x="3767" y="3215"/>
                    </a:lnTo>
                    <a:lnTo>
                      <a:pt x="3867" y="3039"/>
                    </a:lnTo>
                    <a:lnTo>
                      <a:pt x="3942" y="2863"/>
                    </a:lnTo>
                    <a:lnTo>
                      <a:pt x="4018" y="2687"/>
                    </a:lnTo>
                    <a:lnTo>
                      <a:pt x="4068" y="2486"/>
                    </a:lnTo>
                    <a:lnTo>
                      <a:pt x="4093" y="2286"/>
                    </a:lnTo>
                    <a:lnTo>
                      <a:pt x="4118" y="2060"/>
                    </a:lnTo>
                    <a:lnTo>
                      <a:pt x="4093" y="1859"/>
                    </a:lnTo>
                    <a:lnTo>
                      <a:pt x="4068" y="1658"/>
                    </a:lnTo>
                    <a:lnTo>
                      <a:pt x="4018" y="1457"/>
                    </a:lnTo>
                    <a:lnTo>
                      <a:pt x="3942" y="1256"/>
                    </a:lnTo>
                    <a:lnTo>
                      <a:pt x="3867" y="1080"/>
                    </a:lnTo>
                    <a:lnTo>
                      <a:pt x="3767" y="930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8"/>
                    </a:lnTo>
                    <a:lnTo>
                      <a:pt x="3189" y="352"/>
                    </a:lnTo>
                    <a:lnTo>
                      <a:pt x="3039" y="252"/>
                    </a:lnTo>
                    <a:lnTo>
                      <a:pt x="2838" y="176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26"/>
                    </a:lnTo>
                    <a:lnTo>
                      <a:pt x="2059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5976829" y="2917879"/>
                <a:ext cx="145156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5500" extrusionOk="0">
                    <a:moveTo>
                      <a:pt x="2737" y="1"/>
                    </a:moveTo>
                    <a:lnTo>
                      <a:pt x="2461" y="26"/>
                    </a:lnTo>
                    <a:lnTo>
                      <a:pt x="2185" y="51"/>
                    </a:lnTo>
                    <a:lnTo>
                      <a:pt x="1934" y="126"/>
                    </a:lnTo>
                    <a:lnTo>
                      <a:pt x="1683" y="227"/>
                    </a:lnTo>
                    <a:lnTo>
                      <a:pt x="1432" y="327"/>
                    </a:lnTo>
                    <a:lnTo>
                      <a:pt x="1206" y="478"/>
                    </a:lnTo>
                    <a:lnTo>
                      <a:pt x="1005" y="629"/>
                    </a:lnTo>
                    <a:lnTo>
                      <a:pt x="804" y="804"/>
                    </a:lnTo>
                    <a:lnTo>
                      <a:pt x="628" y="1005"/>
                    </a:lnTo>
                    <a:lnTo>
                      <a:pt x="478" y="1206"/>
                    </a:lnTo>
                    <a:lnTo>
                      <a:pt x="327" y="1432"/>
                    </a:lnTo>
                    <a:lnTo>
                      <a:pt x="227" y="1683"/>
                    </a:lnTo>
                    <a:lnTo>
                      <a:pt x="126" y="1934"/>
                    </a:lnTo>
                    <a:lnTo>
                      <a:pt x="51" y="2185"/>
                    </a:lnTo>
                    <a:lnTo>
                      <a:pt x="1" y="2461"/>
                    </a:lnTo>
                    <a:lnTo>
                      <a:pt x="1" y="2738"/>
                    </a:lnTo>
                    <a:lnTo>
                      <a:pt x="1" y="3014"/>
                    </a:lnTo>
                    <a:lnTo>
                      <a:pt x="51" y="3290"/>
                    </a:lnTo>
                    <a:lnTo>
                      <a:pt x="126" y="3566"/>
                    </a:lnTo>
                    <a:lnTo>
                      <a:pt x="227" y="3817"/>
                    </a:lnTo>
                    <a:lnTo>
                      <a:pt x="327" y="4043"/>
                    </a:lnTo>
                    <a:lnTo>
                      <a:pt x="478" y="4269"/>
                    </a:lnTo>
                    <a:lnTo>
                      <a:pt x="628" y="4495"/>
                    </a:lnTo>
                    <a:lnTo>
                      <a:pt x="804" y="4696"/>
                    </a:lnTo>
                    <a:lnTo>
                      <a:pt x="1005" y="4872"/>
                    </a:lnTo>
                    <a:lnTo>
                      <a:pt x="1206" y="5022"/>
                    </a:lnTo>
                    <a:lnTo>
                      <a:pt x="1432" y="5148"/>
                    </a:lnTo>
                    <a:lnTo>
                      <a:pt x="1683" y="5273"/>
                    </a:lnTo>
                    <a:lnTo>
                      <a:pt x="1934" y="5374"/>
                    </a:lnTo>
                    <a:lnTo>
                      <a:pt x="2185" y="5424"/>
                    </a:lnTo>
                    <a:lnTo>
                      <a:pt x="2461" y="5474"/>
                    </a:lnTo>
                    <a:lnTo>
                      <a:pt x="2737" y="5499"/>
                    </a:lnTo>
                    <a:lnTo>
                      <a:pt x="3014" y="5474"/>
                    </a:lnTo>
                    <a:lnTo>
                      <a:pt x="3290" y="5424"/>
                    </a:lnTo>
                    <a:lnTo>
                      <a:pt x="3566" y="5374"/>
                    </a:lnTo>
                    <a:lnTo>
                      <a:pt x="3817" y="5273"/>
                    </a:lnTo>
                    <a:lnTo>
                      <a:pt x="4043" y="5148"/>
                    </a:lnTo>
                    <a:lnTo>
                      <a:pt x="4269" y="5022"/>
                    </a:lnTo>
                    <a:lnTo>
                      <a:pt x="4495" y="4872"/>
                    </a:lnTo>
                    <a:lnTo>
                      <a:pt x="4671" y="4696"/>
                    </a:lnTo>
                    <a:lnTo>
                      <a:pt x="4872" y="4495"/>
                    </a:lnTo>
                    <a:lnTo>
                      <a:pt x="5022" y="4269"/>
                    </a:lnTo>
                    <a:lnTo>
                      <a:pt x="5148" y="4043"/>
                    </a:lnTo>
                    <a:lnTo>
                      <a:pt x="5273" y="3817"/>
                    </a:lnTo>
                    <a:lnTo>
                      <a:pt x="5374" y="3566"/>
                    </a:lnTo>
                    <a:lnTo>
                      <a:pt x="5424" y="3290"/>
                    </a:lnTo>
                    <a:lnTo>
                      <a:pt x="5474" y="3014"/>
                    </a:lnTo>
                    <a:lnTo>
                      <a:pt x="5474" y="2738"/>
                    </a:lnTo>
                    <a:lnTo>
                      <a:pt x="5474" y="2461"/>
                    </a:lnTo>
                    <a:lnTo>
                      <a:pt x="5424" y="2185"/>
                    </a:lnTo>
                    <a:lnTo>
                      <a:pt x="5374" y="1934"/>
                    </a:lnTo>
                    <a:lnTo>
                      <a:pt x="5273" y="1683"/>
                    </a:lnTo>
                    <a:lnTo>
                      <a:pt x="5148" y="1432"/>
                    </a:lnTo>
                    <a:lnTo>
                      <a:pt x="5022" y="1206"/>
                    </a:lnTo>
                    <a:lnTo>
                      <a:pt x="4872" y="1005"/>
                    </a:lnTo>
                    <a:lnTo>
                      <a:pt x="4671" y="804"/>
                    </a:lnTo>
                    <a:lnTo>
                      <a:pt x="4495" y="629"/>
                    </a:lnTo>
                    <a:lnTo>
                      <a:pt x="4269" y="478"/>
                    </a:lnTo>
                    <a:lnTo>
                      <a:pt x="4043" y="327"/>
                    </a:lnTo>
                    <a:lnTo>
                      <a:pt x="3817" y="227"/>
                    </a:lnTo>
                    <a:lnTo>
                      <a:pt x="3566" y="126"/>
                    </a:lnTo>
                    <a:lnTo>
                      <a:pt x="3290" y="51"/>
                    </a:lnTo>
                    <a:lnTo>
                      <a:pt x="3014" y="26"/>
                    </a:lnTo>
                    <a:lnTo>
                      <a:pt x="2737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6095313" y="3017752"/>
                <a:ext cx="90567" cy="91203"/>
              </a:xfrm>
              <a:custGeom>
                <a:avLst/>
                <a:gdLst/>
                <a:ahLst/>
                <a:cxnLst/>
                <a:rect l="l" t="t" r="r" b="b"/>
                <a:pathLst>
                  <a:path w="3416" h="3440" extrusionOk="0">
                    <a:moveTo>
                      <a:pt x="1708" y="0"/>
                    </a:moveTo>
                    <a:lnTo>
                      <a:pt x="1532" y="25"/>
                    </a:lnTo>
                    <a:lnTo>
                      <a:pt x="1357" y="50"/>
                    </a:lnTo>
                    <a:lnTo>
                      <a:pt x="1206" y="75"/>
                    </a:lnTo>
                    <a:lnTo>
                      <a:pt x="1030" y="151"/>
                    </a:lnTo>
                    <a:lnTo>
                      <a:pt x="880" y="226"/>
                    </a:lnTo>
                    <a:lnTo>
                      <a:pt x="754" y="301"/>
                    </a:lnTo>
                    <a:lnTo>
                      <a:pt x="603" y="402"/>
                    </a:lnTo>
                    <a:lnTo>
                      <a:pt x="503" y="502"/>
                    </a:lnTo>
                    <a:lnTo>
                      <a:pt x="377" y="628"/>
                    </a:lnTo>
                    <a:lnTo>
                      <a:pt x="277" y="753"/>
                    </a:lnTo>
                    <a:lnTo>
                      <a:pt x="202" y="904"/>
                    </a:lnTo>
                    <a:lnTo>
                      <a:pt x="126" y="1055"/>
                    </a:lnTo>
                    <a:lnTo>
                      <a:pt x="76" y="1205"/>
                    </a:lnTo>
                    <a:lnTo>
                      <a:pt x="26" y="1381"/>
                    </a:lnTo>
                    <a:lnTo>
                      <a:pt x="1" y="1557"/>
                    </a:lnTo>
                    <a:lnTo>
                      <a:pt x="1" y="1732"/>
                    </a:lnTo>
                    <a:lnTo>
                      <a:pt x="1" y="1908"/>
                    </a:lnTo>
                    <a:lnTo>
                      <a:pt x="26" y="2059"/>
                    </a:lnTo>
                    <a:lnTo>
                      <a:pt x="76" y="2235"/>
                    </a:lnTo>
                    <a:lnTo>
                      <a:pt x="126" y="2385"/>
                    </a:lnTo>
                    <a:lnTo>
                      <a:pt x="202" y="2536"/>
                    </a:lnTo>
                    <a:lnTo>
                      <a:pt x="277" y="2687"/>
                    </a:lnTo>
                    <a:lnTo>
                      <a:pt x="377" y="2812"/>
                    </a:lnTo>
                    <a:lnTo>
                      <a:pt x="503" y="2938"/>
                    </a:lnTo>
                    <a:lnTo>
                      <a:pt x="603" y="3038"/>
                    </a:lnTo>
                    <a:lnTo>
                      <a:pt x="754" y="3138"/>
                    </a:lnTo>
                    <a:lnTo>
                      <a:pt x="880" y="3239"/>
                    </a:lnTo>
                    <a:lnTo>
                      <a:pt x="1030" y="3314"/>
                    </a:lnTo>
                    <a:lnTo>
                      <a:pt x="1206" y="3364"/>
                    </a:lnTo>
                    <a:lnTo>
                      <a:pt x="1357" y="3415"/>
                    </a:lnTo>
                    <a:lnTo>
                      <a:pt x="1532" y="3440"/>
                    </a:lnTo>
                    <a:lnTo>
                      <a:pt x="1884" y="3440"/>
                    </a:lnTo>
                    <a:lnTo>
                      <a:pt x="2060" y="3415"/>
                    </a:lnTo>
                    <a:lnTo>
                      <a:pt x="2210" y="3364"/>
                    </a:lnTo>
                    <a:lnTo>
                      <a:pt x="2361" y="3314"/>
                    </a:lnTo>
                    <a:lnTo>
                      <a:pt x="2512" y="3239"/>
                    </a:lnTo>
                    <a:lnTo>
                      <a:pt x="2662" y="3138"/>
                    </a:lnTo>
                    <a:lnTo>
                      <a:pt x="2788" y="3038"/>
                    </a:lnTo>
                    <a:lnTo>
                      <a:pt x="2913" y="2938"/>
                    </a:lnTo>
                    <a:lnTo>
                      <a:pt x="3039" y="2812"/>
                    </a:lnTo>
                    <a:lnTo>
                      <a:pt x="3114" y="2687"/>
                    </a:lnTo>
                    <a:lnTo>
                      <a:pt x="3215" y="2536"/>
                    </a:lnTo>
                    <a:lnTo>
                      <a:pt x="3290" y="2385"/>
                    </a:lnTo>
                    <a:lnTo>
                      <a:pt x="3340" y="2235"/>
                    </a:lnTo>
                    <a:lnTo>
                      <a:pt x="3390" y="2059"/>
                    </a:lnTo>
                    <a:lnTo>
                      <a:pt x="3416" y="1908"/>
                    </a:lnTo>
                    <a:lnTo>
                      <a:pt x="3416" y="1732"/>
                    </a:lnTo>
                    <a:lnTo>
                      <a:pt x="3416" y="1557"/>
                    </a:lnTo>
                    <a:lnTo>
                      <a:pt x="3390" y="1381"/>
                    </a:lnTo>
                    <a:lnTo>
                      <a:pt x="3340" y="1205"/>
                    </a:lnTo>
                    <a:lnTo>
                      <a:pt x="3290" y="1055"/>
                    </a:lnTo>
                    <a:lnTo>
                      <a:pt x="3215" y="904"/>
                    </a:lnTo>
                    <a:lnTo>
                      <a:pt x="3114" y="753"/>
                    </a:lnTo>
                    <a:lnTo>
                      <a:pt x="3039" y="628"/>
                    </a:lnTo>
                    <a:lnTo>
                      <a:pt x="2913" y="502"/>
                    </a:lnTo>
                    <a:lnTo>
                      <a:pt x="2788" y="402"/>
                    </a:lnTo>
                    <a:lnTo>
                      <a:pt x="2662" y="301"/>
                    </a:lnTo>
                    <a:lnTo>
                      <a:pt x="2512" y="226"/>
                    </a:lnTo>
                    <a:lnTo>
                      <a:pt x="2361" y="151"/>
                    </a:lnTo>
                    <a:lnTo>
                      <a:pt x="2210" y="75"/>
                    </a:lnTo>
                    <a:lnTo>
                      <a:pt x="2060" y="50"/>
                    </a:lnTo>
                    <a:lnTo>
                      <a:pt x="1884" y="25"/>
                    </a:lnTo>
                    <a:lnTo>
                      <a:pt x="1708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640516" y="2672267"/>
                <a:ext cx="109178" cy="109178"/>
              </a:xfrm>
              <a:custGeom>
                <a:avLst/>
                <a:gdLst/>
                <a:ahLst/>
                <a:cxnLst/>
                <a:rect l="l" t="t" r="r" b="b"/>
                <a:pathLst>
                  <a:path w="4118" h="4118" extrusionOk="0">
                    <a:moveTo>
                      <a:pt x="2059" y="0"/>
                    </a:moveTo>
                    <a:lnTo>
                      <a:pt x="1858" y="25"/>
                    </a:lnTo>
                    <a:lnTo>
                      <a:pt x="1657" y="50"/>
                    </a:lnTo>
                    <a:lnTo>
                      <a:pt x="1456" y="101"/>
                    </a:lnTo>
                    <a:lnTo>
                      <a:pt x="1255" y="176"/>
                    </a:lnTo>
                    <a:lnTo>
                      <a:pt x="1080" y="251"/>
                    </a:lnTo>
                    <a:lnTo>
                      <a:pt x="904" y="352"/>
                    </a:lnTo>
                    <a:lnTo>
                      <a:pt x="753" y="477"/>
                    </a:lnTo>
                    <a:lnTo>
                      <a:pt x="603" y="603"/>
                    </a:lnTo>
                    <a:lnTo>
                      <a:pt x="477" y="753"/>
                    </a:lnTo>
                    <a:lnTo>
                      <a:pt x="352" y="904"/>
                    </a:lnTo>
                    <a:lnTo>
                      <a:pt x="251" y="1080"/>
                    </a:lnTo>
                    <a:lnTo>
                      <a:pt x="176" y="1256"/>
                    </a:lnTo>
                    <a:lnTo>
                      <a:pt x="100" y="1456"/>
                    </a:lnTo>
                    <a:lnTo>
                      <a:pt x="50" y="1657"/>
                    </a:lnTo>
                    <a:lnTo>
                      <a:pt x="25" y="1858"/>
                    </a:lnTo>
                    <a:lnTo>
                      <a:pt x="0" y="2059"/>
                    </a:lnTo>
                    <a:lnTo>
                      <a:pt x="25" y="2285"/>
                    </a:lnTo>
                    <a:lnTo>
                      <a:pt x="50" y="2486"/>
                    </a:lnTo>
                    <a:lnTo>
                      <a:pt x="100" y="2687"/>
                    </a:lnTo>
                    <a:lnTo>
                      <a:pt x="176" y="2862"/>
                    </a:lnTo>
                    <a:lnTo>
                      <a:pt x="251" y="3038"/>
                    </a:lnTo>
                    <a:lnTo>
                      <a:pt x="352" y="3214"/>
                    </a:lnTo>
                    <a:lnTo>
                      <a:pt x="477" y="3365"/>
                    </a:lnTo>
                    <a:lnTo>
                      <a:pt x="603" y="3515"/>
                    </a:lnTo>
                    <a:lnTo>
                      <a:pt x="753" y="3641"/>
                    </a:lnTo>
                    <a:lnTo>
                      <a:pt x="904" y="3766"/>
                    </a:lnTo>
                    <a:lnTo>
                      <a:pt x="1080" y="3867"/>
                    </a:lnTo>
                    <a:lnTo>
                      <a:pt x="1255" y="3967"/>
                    </a:lnTo>
                    <a:lnTo>
                      <a:pt x="1456" y="4017"/>
                    </a:lnTo>
                    <a:lnTo>
                      <a:pt x="1657" y="4068"/>
                    </a:lnTo>
                    <a:lnTo>
                      <a:pt x="1858" y="4118"/>
                    </a:lnTo>
                    <a:lnTo>
                      <a:pt x="2285" y="4118"/>
                    </a:lnTo>
                    <a:lnTo>
                      <a:pt x="2486" y="4068"/>
                    </a:lnTo>
                    <a:lnTo>
                      <a:pt x="2687" y="4017"/>
                    </a:lnTo>
                    <a:lnTo>
                      <a:pt x="2862" y="3967"/>
                    </a:lnTo>
                    <a:lnTo>
                      <a:pt x="3038" y="3867"/>
                    </a:lnTo>
                    <a:lnTo>
                      <a:pt x="3214" y="3766"/>
                    </a:lnTo>
                    <a:lnTo>
                      <a:pt x="3364" y="3641"/>
                    </a:lnTo>
                    <a:lnTo>
                      <a:pt x="3515" y="3515"/>
                    </a:lnTo>
                    <a:lnTo>
                      <a:pt x="3641" y="3365"/>
                    </a:lnTo>
                    <a:lnTo>
                      <a:pt x="3766" y="3214"/>
                    </a:lnTo>
                    <a:lnTo>
                      <a:pt x="3867" y="3038"/>
                    </a:lnTo>
                    <a:lnTo>
                      <a:pt x="3967" y="2862"/>
                    </a:lnTo>
                    <a:lnTo>
                      <a:pt x="4017" y="2687"/>
                    </a:lnTo>
                    <a:lnTo>
                      <a:pt x="4067" y="2486"/>
                    </a:lnTo>
                    <a:lnTo>
                      <a:pt x="4118" y="2285"/>
                    </a:lnTo>
                    <a:lnTo>
                      <a:pt x="4118" y="2059"/>
                    </a:lnTo>
                    <a:lnTo>
                      <a:pt x="4118" y="1858"/>
                    </a:lnTo>
                    <a:lnTo>
                      <a:pt x="4067" y="1657"/>
                    </a:lnTo>
                    <a:lnTo>
                      <a:pt x="4017" y="1456"/>
                    </a:lnTo>
                    <a:lnTo>
                      <a:pt x="3967" y="1256"/>
                    </a:lnTo>
                    <a:lnTo>
                      <a:pt x="3867" y="1080"/>
                    </a:lnTo>
                    <a:lnTo>
                      <a:pt x="3766" y="904"/>
                    </a:lnTo>
                    <a:lnTo>
                      <a:pt x="3641" y="753"/>
                    </a:lnTo>
                    <a:lnTo>
                      <a:pt x="3515" y="603"/>
                    </a:lnTo>
                    <a:lnTo>
                      <a:pt x="3364" y="477"/>
                    </a:lnTo>
                    <a:lnTo>
                      <a:pt x="3214" y="352"/>
                    </a:lnTo>
                    <a:lnTo>
                      <a:pt x="3038" y="251"/>
                    </a:lnTo>
                    <a:lnTo>
                      <a:pt x="2862" y="176"/>
                    </a:lnTo>
                    <a:lnTo>
                      <a:pt x="2687" y="101"/>
                    </a:lnTo>
                    <a:lnTo>
                      <a:pt x="2486" y="50"/>
                    </a:lnTo>
                    <a:lnTo>
                      <a:pt x="2285" y="25"/>
                    </a:lnTo>
                    <a:lnTo>
                      <a:pt x="2059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5122119" y="2990444"/>
                <a:ext cx="109205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119" extrusionOk="0">
                    <a:moveTo>
                      <a:pt x="2059" y="1"/>
                    </a:moveTo>
                    <a:lnTo>
                      <a:pt x="1833" y="26"/>
                    </a:lnTo>
                    <a:lnTo>
                      <a:pt x="1632" y="51"/>
                    </a:lnTo>
                    <a:lnTo>
                      <a:pt x="1432" y="101"/>
                    </a:lnTo>
                    <a:lnTo>
                      <a:pt x="1256" y="176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54" y="478"/>
                    </a:lnTo>
                    <a:lnTo>
                      <a:pt x="603" y="603"/>
                    </a:lnTo>
                    <a:lnTo>
                      <a:pt x="452" y="754"/>
                    </a:lnTo>
                    <a:lnTo>
                      <a:pt x="352" y="904"/>
                    </a:lnTo>
                    <a:lnTo>
                      <a:pt x="252" y="1080"/>
                    </a:lnTo>
                    <a:lnTo>
                      <a:pt x="151" y="1256"/>
                    </a:lnTo>
                    <a:lnTo>
                      <a:pt x="76" y="1457"/>
                    </a:lnTo>
                    <a:lnTo>
                      <a:pt x="26" y="1658"/>
                    </a:lnTo>
                    <a:lnTo>
                      <a:pt x="0" y="1859"/>
                    </a:lnTo>
                    <a:lnTo>
                      <a:pt x="0" y="2059"/>
                    </a:lnTo>
                    <a:lnTo>
                      <a:pt x="0" y="2285"/>
                    </a:lnTo>
                    <a:lnTo>
                      <a:pt x="26" y="2486"/>
                    </a:lnTo>
                    <a:lnTo>
                      <a:pt x="76" y="2687"/>
                    </a:lnTo>
                    <a:lnTo>
                      <a:pt x="151" y="2863"/>
                    </a:lnTo>
                    <a:lnTo>
                      <a:pt x="252" y="3039"/>
                    </a:lnTo>
                    <a:lnTo>
                      <a:pt x="352" y="3214"/>
                    </a:lnTo>
                    <a:lnTo>
                      <a:pt x="452" y="3365"/>
                    </a:lnTo>
                    <a:lnTo>
                      <a:pt x="603" y="3516"/>
                    </a:lnTo>
                    <a:lnTo>
                      <a:pt x="754" y="3666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6" y="3968"/>
                    </a:lnTo>
                    <a:lnTo>
                      <a:pt x="1432" y="4043"/>
                    </a:lnTo>
                    <a:lnTo>
                      <a:pt x="1632" y="4093"/>
                    </a:lnTo>
                    <a:lnTo>
                      <a:pt x="1833" y="4118"/>
                    </a:lnTo>
                    <a:lnTo>
                      <a:pt x="2260" y="4118"/>
                    </a:lnTo>
                    <a:lnTo>
                      <a:pt x="2461" y="4093"/>
                    </a:lnTo>
                    <a:lnTo>
                      <a:pt x="2662" y="4043"/>
                    </a:lnTo>
                    <a:lnTo>
                      <a:pt x="2863" y="3968"/>
                    </a:lnTo>
                    <a:lnTo>
                      <a:pt x="3039" y="3867"/>
                    </a:lnTo>
                    <a:lnTo>
                      <a:pt x="3214" y="3767"/>
                    </a:lnTo>
                    <a:lnTo>
                      <a:pt x="3365" y="3666"/>
                    </a:lnTo>
                    <a:lnTo>
                      <a:pt x="3516" y="3516"/>
                    </a:lnTo>
                    <a:lnTo>
                      <a:pt x="3641" y="3365"/>
                    </a:lnTo>
                    <a:lnTo>
                      <a:pt x="3767" y="3214"/>
                    </a:lnTo>
                    <a:lnTo>
                      <a:pt x="3867" y="3039"/>
                    </a:lnTo>
                    <a:lnTo>
                      <a:pt x="3942" y="2863"/>
                    </a:lnTo>
                    <a:lnTo>
                      <a:pt x="4018" y="2687"/>
                    </a:lnTo>
                    <a:lnTo>
                      <a:pt x="4068" y="2486"/>
                    </a:lnTo>
                    <a:lnTo>
                      <a:pt x="4093" y="2285"/>
                    </a:lnTo>
                    <a:lnTo>
                      <a:pt x="4118" y="2059"/>
                    </a:lnTo>
                    <a:lnTo>
                      <a:pt x="4093" y="1859"/>
                    </a:lnTo>
                    <a:lnTo>
                      <a:pt x="4068" y="1658"/>
                    </a:lnTo>
                    <a:lnTo>
                      <a:pt x="4018" y="1457"/>
                    </a:lnTo>
                    <a:lnTo>
                      <a:pt x="3942" y="1256"/>
                    </a:lnTo>
                    <a:lnTo>
                      <a:pt x="3867" y="1080"/>
                    </a:lnTo>
                    <a:lnTo>
                      <a:pt x="3767" y="904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8"/>
                    </a:lnTo>
                    <a:lnTo>
                      <a:pt x="3214" y="352"/>
                    </a:lnTo>
                    <a:lnTo>
                      <a:pt x="3039" y="252"/>
                    </a:lnTo>
                    <a:lnTo>
                      <a:pt x="2863" y="176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26"/>
                    </a:lnTo>
                    <a:lnTo>
                      <a:pt x="2059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4876481" y="3108928"/>
                <a:ext cx="109205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2060" extrusionOk="0">
                    <a:moveTo>
                      <a:pt x="1859" y="1"/>
                    </a:moveTo>
                    <a:lnTo>
                      <a:pt x="1633" y="51"/>
                    </a:lnTo>
                    <a:lnTo>
                      <a:pt x="1457" y="101"/>
                    </a:lnTo>
                    <a:lnTo>
                      <a:pt x="1256" y="151"/>
                    </a:lnTo>
                    <a:lnTo>
                      <a:pt x="1080" y="252"/>
                    </a:lnTo>
                    <a:lnTo>
                      <a:pt x="905" y="352"/>
                    </a:lnTo>
                    <a:lnTo>
                      <a:pt x="754" y="478"/>
                    </a:lnTo>
                    <a:lnTo>
                      <a:pt x="603" y="603"/>
                    </a:lnTo>
                    <a:lnTo>
                      <a:pt x="478" y="754"/>
                    </a:lnTo>
                    <a:lnTo>
                      <a:pt x="352" y="905"/>
                    </a:lnTo>
                    <a:lnTo>
                      <a:pt x="252" y="1080"/>
                    </a:lnTo>
                    <a:lnTo>
                      <a:pt x="151" y="1256"/>
                    </a:lnTo>
                    <a:lnTo>
                      <a:pt x="101" y="1457"/>
                    </a:lnTo>
                    <a:lnTo>
                      <a:pt x="51" y="1633"/>
                    </a:lnTo>
                    <a:lnTo>
                      <a:pt x="1" y="1834"/>
                    </a:lnTo>
                    <a:lnTo>
                      <a:pt x="1" y="2060"/>
                    </a:lnTo>
                    <a:lnTo>
                      <a:pt x="4118" y="2060"/>
                    </a:lnTo>
                    <a:lnTo>
                      <a:pt x="4093" y="1834"/>
                    </a:lnTo>
                    <a:lnTo>
                      <a:pt x="4068" y="1633"/>
                    </a:lnTo>
                    <a:lnTo>
                      <a:pt x="4018" y="1457"/>
                    </a:lnTo>
                    <a:lnTo>
                      <a:pt x="3943" y="1256"/>
                    </a:lnTo>
                    <a:lnTo>
                      <a:pt x="3867" y="1080"/>
                    </a:lnTo>
                    <a:lnTo>
                      <a:pt x="3767" y="905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8"/>
                    </a:lnTo>
                    <a:lnTo>
                      <a:pt x="3215" y="352"/>
                    </a:lnTo>
                    <a:lnTo>
                      <a:pt x="3039" y="252"/>
                    </a:lnTo>
                    <a:lnTo>
                      <a:pt x="2863" y="151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4876481" y="3108928"/>
                <a:ext cx="109205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2060" fill="none" extrusionOk="0">
                    <a:moveTo>
                      <a:pt x="1" y="2060"/>
                    </a:moveTo>
                    <a:lnTo>
                      <a:pt x="1" y="2060"/>
                    </a:lnTo>
                    <a:lnTo>
                      <a:pt x="1" y="1834"/>
                    </a:lnTo>
                    <a:lnTo>
                      <a:pt x="51" y="1633"/>
                    </a:lnTo>
                    <a:lnTo>
                      <a:pt x="101" y="1457"/>
                    </a:lnTo>
                    <a:lnTo>
                      <a:pt x="151" y="1256"/>
                    </a:lnTo>
                    <a:lnTo>
                      <a:pt x="252" y="1080"/>
                    </a:lnTo>
                    <a:lnTo>
                      <a:pt x="352" y="905"/>
                    </a:lnTo>
                    <a:lnTo>
                      <a:pt x="478" y="754"/>
                    </a:lnTo>
                    <a:lnTo>
                      <a:pt x="603" y="603"/>
                    </a:lnTo>
                    <a:lnTo>
                      <a:pt x="754" y="478"/>
                    </a:lnTo>
                    <a:lnTo>
                      <a:pt x="905" y="352"/>
                    </a:lnTo>
                    <a:lnTo>
                      <a:pt x="1080" y="252"/>
                    </a:lnTo>
                    <a:lnTo>
                      <a:pt x="1256" y="151"/>
                    </a:lnTo>
                    <a:lnTo>
                      <a:pt x="1457" y="101"/>
                    </a:lnTo>
                    <a:lnTo>
                      <a:pt x="1633" y="51"/>
                    </a:lnTo>
                    <a:lnTo>
                      <a:pt x="1859" y="1"/>
                    </a:lnTo>
                    <a:lnTo>
                      <a:pt x="2060" y="1"/>
                    </a:lnTo>
                    <a:lnTo>
                      <a:pt x="2060" y="1"/>
                    </a:lnTo>
                    <a:lnTo>
                      <a:pt x="2260" y="1"/>
                    </a:lnTo>
                    <a:lnTo>
                      <a:pt x="2461" y="51"/>
                    </a:lnTo>
                    <a:lnTo>
                      <a:pt x="2662" y="101"/>
                    </a:lnTo>
                    <a:lnTo>
                      <a:pt x="2863" y="151"/>
                    </a:lnTo>
                    <a:lnTo>
                      <a:pt x="3039" y="252"/>
                    </a:lnTo>
                    <a:lnTo>
                      <a:pt x="3215" y="352"/>
                    </a:lnTo>
                    <a:lnTo>
                      <a:pt x="3365" y="478"/>
                    </a:lnTo>
                    <a:lnTo>
                      <a:pt x="3516" y="603"/>
                    </a:lnTo>
                    <a:lnTo>
                      <a:pt x="3641" y="754"/>
                    </a:lnTo>
                    <a:lnTo>
                      <a:pt x="3767" y="905"/>
                    </a:lnTo>
                    <a:lnTo>
                      <a:pt x="3867" y="1080"/>
                    </a:lnTo>
                    <a:lnTo>
                      <a:pt x="3943" y="1256"/>
                    </a:lnTo>
                    <a:lnTo>
                      <a:pt x="4018" y="1457"/>
                    </a:lnTo>
                    <a:lnTo>
                      <a:pt x="4068" y="1633"/>
                    </a:lnTo>
                    <a:lnTo>
                      <a:pt x="4093" y="1834"/>
                    </a:lnTo>
                    <a:lnTo>
                      <a:pt x="4118" y="2060"/>
                    </a:lnTo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4994965" y="2972468"/>
                <a:ext cx="145156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5500" extrusionOk="0">
                    <a:moveTo>
                      <a:pt x="2738" y="1"/>
                    </a:moveTo>
                    <a:lnTo>
                      <a:pt x="2461" y="26"/>
                    </a:lnTo>
                    <a:lnTo>
                      <a:pt x="2185" y="51"/>
                    </a:lnTo>
                    <a:lnTo>
                      <a:pt x="1909" y="126"/>
                    </a:lnTo>
                    <a:lnTo>
                      <a:pt x="1658" y="227"/>
                    </a:lnTo>
                    <a:lnTo>
                      <a:pt x="1432" y="327"/>
                    </a:lnTo>
                    <a:lnTo>
                      <a:pt x="1206" y="478"/>
                    </a:lnTo>
                    <a:lnTo>
                      <a:pt x="980" y="628"/>
                    </a:lnTo>
                    <a:lnTo>
                      <a:pt x="804" y="804"/>
                    </a:lnTo>
                    <a:lnTo>
                      <a:pt x="604" y="1005"/>
                    </a:lnTo>
                    <a:lnTo>
                      <a:pt x="453" y="1206"/>
                    </a:lnTo>
                    <a:lnTo>
                      <a:pt x="327" y="1432"/>
                    </a:lnTo>
                    <a:lnTo>
                      <a:pt x="202" y="1683"/>
                    </a:lnTo>
                    <a:lnTo>
                      <a:pt x="101" y="1934"/>
                    </a:lnTo>
                    <a:lnTo>
                      <a:pt x="51" y="2185"/>
                    </a:lnTo>
                    <a:lnTo>
                      <a:pt x="1" y="2461"/>
                    </a:lnTo>
                    <a:lnTo>
                      <a:pt x="1" y="2737"/>
                    </a:lnTo>
                    <a:lnTo>
                      <a:pt x="1" y="3014"/>
                    </a:lnTo>
                    <a:lnTo>
                      <a:pt x="51" y="3290"/>
                    </a:lnTo>
                    <a:lnTo>
                      <a:pt x="101" y="3566"/>
                    </a:lnTo>
                    <a:lnTo>
                      <a:pt x="202" y="3817"/>
                    </a:lnTo>
                    <a:lnTo>
                      <a:pt x="327" y="4043"/>
                    </a:lnTo>
                    <a:lnTo>
                      <a:pt x="453" y="4269"/>
                    </a:lnTo>
                    <a:lnTo>
                      <a:pt x="604" y="4495"/>
                    </a:lnTo>
                    <a:lnTo>
                      <a:pt x="804" y="4696"/>
                    </a:lnTo>
                    <a:lnTo>
                      <a:pt x="980" y="4872"/>
                    </a:lnTo>
                    <a:lnTo>
                      <a:pt x="1206" y="5022"/>
                    </a:lnTo>
                    <a:lnTo>
                      <a:pt x="1432" y="5148"/>
                    </a:lnTo>
                    <a:lnTo>
                      <a:pt x="1658" y="5273"/>
                    </a:lnTo>
                    <a:lnTo>
                      <a:pt x="1909" y="5374"/>
                    </a:lnTo>
                    <a:lnTo>
                      <a:pt x="2185" y="5424"/>
                    </a:lnTo>
                    <a:lnTo>
                      <a:pt x="2461" y="5474"/>
                    </a:lnTo>
                    <a:lnTo>
                      <a:pt x="2738" y="5499"/>
                    </a:lnTo>
                    <a:lnTo>
                      <a:pt x="3014" y="5474"/>
                    </a:lnTo>
                    <a:lnTo>
                      <a:pt x="3290" y="5424"/>
                    </a:lnTo>
                    <a:lnTo>
                      <a:pt x="3541" y="5374"/>
                    </a:lnTo>
                    <a:lnTo>
                      <a:pt x="3792" y="5273"/>
                    </a:lnTo>
                    <a:lnTo>
                      <a:pt x="4043" y="5148"/>
                    </a:lnTo>
                    <a:lnTo>
                      <a:pt x="4269" y="5022"/>
                    </a:lnTo>
                    <a:lnTo>
                      <a:pt x="4470" y="4872"/>
                    </a:lnTo>
                    <a:lnTo>
                      <a:pt x="4671" y="4696"/>
                    </a:lnTo>
                    <a:lnTo>
                      <a:pt x="4847" y="4495"/>
                    </a:lnTo>
                    <a:lnTo>
                      <a:pt x="4997" y="4269"/>
                    </a:lnTo>
                    <a:lnTo>
                      <a:pt x="5148" y="4043"/>
                    </a:lnTo>
                    <a:lnTo>
                      <a:pt x="5274" y="3817"/>
                    </a:lnTo>
                    <a:lnTo>
                      <a:pt x="5349" y="3566"/>
                    </a:lnTo>
                    <a:lnTo>
                      <a:pt x="5424" y="3290"/>
                    </a:lnTo>
                    <a:lnTo>
                      <a:pt x="5474" y="3014"/>
                    </a:lnTo>
                    <a:lnTo>
                      <a:pt x="5474" y="2737"/>
                    </a:lnTo>
                    <a:lnTo>
                      <a:pt x="5474" y="2461"/>
                    </a:lnTo>
                    <a:lnTo>
                      <a:pt x="5424" y="2185"/>
                    </a:lnTo>
                    <a:lnTo>
                      <a:pt x="5349" y="1934"/>
                    </a:lnTo>
                    <a:lnTo>
                      <a:pt x="5274" y="1683"/>
                    </a:lnTo>
                    <a:lnTo>
                      <a:pt x="5148" y="1432"/>
                    </a:lnTo>
                    <a:lnTo>
                      <a:pt x="4997" y="1206"/>
                    </a:lnTo>
                    <a:lnTo>
                      <a:pt x="4847" y="1005"/>
                    </a:lnTo>
                    <a:lnTo>
                      <a:pt x="4671" y="804"/>
                    </a:lnTo>
                    <a:lnTo>
                      <a:pt x="4470" y="628"/>
                    </a:lnTo>
                    <a:lnTo>
                      <a:pt x="4269" y="478"/>
                    </a:lnTo>
                    <a:lnTo>
                      <a:pt x="4043" y="327"/>
                    </a:lnTo>
                    <a:lnTo>
                      <a:pt x="3792" y="227"/>
                    </a:lnTo>
                    <a:lnTo>
                      <a:pt x="3541" y="126"/>
                    </a:lnTo>
                    <a:lnTo>
                      <a:pt x="3290" y="51"/>
                    </a:lnTo>
                    <a:lnTo>
                      <a:pt x="3014" y="26"/>
                    </a:lnTo>
                    <a:lnTo>
                      <a:pt x="2738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5522193" y="2935855"/>
                <a:ext cx="145129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5500" extrusionOk="0">
                    <a:moveTo>
                      <a:pt x="2737" y="1"/>
                    </a:moveTo>
                    <a:lnTo>
                      <a:pt x="2461" y="26"/>
                    </a:lnTo>
                    <a:lnTo>
                      <a:pt x="2185" y="76"/>
                    </a:lnTo>
                    <a:lnTo>
                      <a:pt x="1933" y="126"/>
                    </a:lnTo>
                    <a:lnTo>
                      <a:pt x="1682" y="227"/>
                    </a:lnTo>
                    <a:lnTo>
                      <a:pt x="1431" y="352"/>
                    </a:lnTo>
                    <a:lnTo>
                      <a:pt x="1205" y="478"/>
                    </a:lnTo>
                    <a:lnTo>
                      <a:pt x="1004" y="628"/>
                    </a:lnTo>
                    <a:lnTo>
                      <a:pt x="804" y="804"/>
                    </a:lnTo>
                    <a:lnTo>
                      <a:pt x="628" y="1005"/>
                    </a:lnTo>
                    <a:lnTo>
                      <a:pt x="477" y="1231"/>
                    </a:lnTo>
                    <a:lnTo>
                      <a:pt x="327" y="1457"/>
                    </a:lnTo>
                    <a:lnTo>
                      <a:pt x="201" y="1683"/>
                    </a:lnTo>
                    <a:lnTo>
                      <a:pt x="126" y="1934"/>
                    </a:lnTo>
                    <a:lnTo>
                      <a:pt x="50" y="2210"/>
                    </a:lnTo>
                    <a:lnTo>
                      <a:pt x="0" y="2461"/>
                    </a:lnTo>
                    <a:lnTo>
                      <a:pt x="0" y="2763"/>
                    </a:lnTo>
                    <a:lnTo>
                      <a:pt x="0" y="3039"/>
                    </a:lnTo>
                    <a:lnTo>
                      <a:pt x="50" y="3315"/>
                    </a:lnTo>
                    <a:lnTo>
                      <a:pt x="126" y="3566"/>
                    </a:lnTo>
                    <a:lnTo>
                      <a:pt x="201" y="3817"/>
                    </a:lnTo>
                    <a:lnTo>
                      <a:pt x="327" y="4068"/>
                    </a:lnTo>
                    <a:lnTo>
                      <a:pt x="477" y="4294"/>
                    </a:lnTo>
                    <a:lnTo>
                      <a:pt x="628" y="4495"/>
                    </a:lnTo>
                    <a:lnTo>
                      <a:pt x="804" y="4696"/>
                    </a:lnTo>
                    <a:lnTo>
                      <a:pt x="1004" y="4872"/>
                    </a:lnTo>
                    <a:lnTo>
                      <a:pt x="1205" y="5022"/>
                    </a:lnTo>
                    <a:lnTo>
                      <a:pt x="1431" y="5173"/>
                    </a:lnTo>
                    <a:lnTo>
                      <a:pt x="1682" y="5273"/>
                    </a:lnTo>
                    <a:lnTo>
                      <a:pt x="1933" y="5374"/>
                    </a:lnTo>
                    <a:lnTo>
                      <a:pt x="2185" y="5449"/>
                    </a:lnTo>
                    <a:lnTo>
                      <a:pt x="2461" y="5474"/>
                    </a:lnTo>
                    <a:lnTo>
                      <a:pt x="2737" y="5499"/>
                    </a:lnTo>
                    <a:lnTo>
                      <a:pt x="3013" y="5474"/>
                    </a:lnTo>
                    <a:lnTo>
                      <a:pt x="3289" y="5449"/>
                    </a:lnTo>
                    <a:lnTo>
                      <a:pt x="3565" y="5374"/>
                    </a:lnTo>
                    <a:lnTo>
                      <a:pt x="3817" y="5273"/>
                    </a:lnTo>
                    <a:lnTo>
                      <a:pt x="4043" y="5173"/>
                    </a:lnTo>
                    <a:lnTo>
                      <a:pt x="4268" y="5022"/>
                    </a:lnTo>
                    <a:lnTo>
                      <a:pt x="4494" y="4872"/>
                    </a:lnTo>
                    <a:lnTo>
                      <a:pt x="4670" y="4696"/>
                    </a:lnTo>
                    <a:lnTo>
                      <a:pt x="4846" y="4495"/>
                    </a:lnTo>
                    <a:lnTo>
                      <a:pt x="5022" y="4294"/>
                    </a:lnTo>
                    <a:lnTo>
                      <a:pt x="5147" y="4068"/>
                    </a:lnTo>
                    <a:lnTo>
                      <a:pt x="5273" y="3817"/>
                    </a:lnTo>
                    <a:lnTo>
                      <a:pt x="5373" y="3566"/>
                    </a:lnTo>
                    <a:lnTo>
                      <a:pt x="5423" y="3315"/>
                    </a:lnTo>
                    <a:lnTo>
                      <a:pt x="5474" y="3039"/>
                    </a:lnTo>
                    <a:lnTo>
                      <a:pt x="5474" y="2763"/>
                    </a:lnTo>
                    <a:lnTo>
                      <a:pt x="5474" y="2461"/>
                    </a:lnTo>
                    <a:lnTo>
                      <a:pt x="5423" y="2210"/>
                    </a:lnTo>
                    <a:lnTo>
                      <a:pt x="5373" y="1934"/>
                    </a:lnTo>
                    <a:lnTo>
                      <a:pt x="5273" y="1683"/>
                    </a:lnTo>
                    <a:lnTo>
                      <a:pt x="5147" y="1457"/>
                    </a:lnTo>
                    <a:lnTo>
                      <a:pt x="5022" y="1231"/>
                    </a:lnTo>
                    <a:lnTo>
                      <a:pt x="4846" y="1005"/>
                    </a:lnTo>
                    <a:lnTo>
                      <a:pt x="4670" y="804"/>
                    </a:lnTo>
                    <a:lnTo>
                      <a:pt x="4494" y="628"/>
                    </a:lnTo>
                    <a:lnTo>
                      <a:pt x="4268" y="478"/>
                    </a:lnTo>
                    <a:lnTo>
                      <a:pt x="4043" y="352"/>
                    </a:lnTo>
                    <a:lnTo>
                      <a:pt x="3817" y="227"/>
                    </a:lnTo>
                    <a:lnTo>
                      <a:pt x="3565" y="126"/>
                    </a:lnTo>
                    <a:lnTo>
                      <a:pt x="3289" y="76"/>
                    </a:lnTo>
                    <a:lnTo>
                      <a:pt x="3013" y="26"/>
                    </a:lnTo>
                    <a:lnTo>
                      <a:pt x="2737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321811" y="2990444"/>
                <a:ext cx="145819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5500" extrusionOk="0">
                    <a:moveTo>
                      <a:pt x="2763" y="1"/>
                    </a:moveTo>
                    <a:lnTo>
                      <a:pt x="2461" y="26"/>
                    </a:lnTo>
                    <a:lnTo>
                      <a:pt x="2210" y="76"/>
                    </a:lnTo>
                    <a:lnTo>
                      <a:pt x="1934" y="126"/>
                    </a:lnTo>
                    <a:lnTo>
                      <a:pt x="1683" y="227"/>
                    </a:lnTo>
                    <a:lnTo>
                      <a:pt x="1457" y="352"/>
                    </a:lnTo>
                    <a:lnTo>
                      <a:pt x="1206" y="478"/>
                    </a:lnTo>
                    <a:lnTo>
                      <a:pt x="1005" y="628"/>
                    </a:lnTo>
                    <a:lnTo>
                      <a:pt x="804" y="804"/>
                    </a:lnTo>
                    <a:lnTo>
                      <a:pt x="628" y="1005"/>
                    </a:lnTo>
                    <a:lnTo>
                      <a:pt x="478" y="1231"/>
                    </a:lnTo>
                    <a:lnTo>
                      <a:pt x="352" y="1457"/>
                    </a:lnTo>
                    <a:lnTo>
                      <a:pt x="227" y="1683"/>
                    </a:lnTo>
                    <a:lnTo>
                      <a:pt x="126" y="1934"/>
                    </a:lnTo>
                    <a:lnTo>
                      <a:pt x="76" y="2210"/>
                    </a:lnTo>
                    <a:lnTo>
                      <a:pt x="26" y="2461"/>
                    </a:lnTo>
                    <a:lnTo>
                      <a:pt x="1" y="2762"/>
                    </a:lnTo>
                    <a:lnTo>
                      <a:pt x="26" y="3039"/>
                    </a:lnTo>
                    <a:lnTo>
                      <a:pt x="76" y="3315"/>
                    </a:lnTo>
                    <a:lnTo>
                      <a:pt x="126" y="3566"/>
                    </a:lnTo>
                    <a:lnTo>
                      <a:pt x="227" y="3817"/>
                    </a:lnTo>
                    <a:lnTo>
                      <a:pt x="352" y="4068"/>
                    </a:lnTo>
                    <a:lnTo>
                      <a:pt x="478" y="4294"/>
                    </a:lnTo>
                    <a:lnTo>
                      <a:pt x="628" y="4495"/>
                    </a:lnTo>
                    <a:lnTo>
                      <a:pt x="804" y="4696"/>
                    </a:lnTo>
                    <a:lnTo>
                      <a:pt x="1005" y="4871"/>
                    </a:lnTo>
                    <a:lnTo>
                      <a:pt x="1206" y="5022"/>
                    </a:lnTo>
                    <a:lnTo>
                      <a:pt x="1457" y="5173"/>
                    </a:lnTo>
                    <a:lnTo>
                      <a:pt x="1683" y="5273"/>
                    </a:lnTo>
                    <a:lnTo>
                      <a:pt x="1934" y="5374"/>
                    </a:lnTo>
                    <a:lnTo>
                      <a:pt x="2210" y="5449"/>
                    </a:lnTo>
                    <a:lnTo>
                      <a:pt x="2461" y="5474"/>
                    </a:lnTo>
                    <a:lnTo>
                      <a:pt x="2763" y="5499"/>
                    </a:lnTo>
                    <a:lnTo>
                      <a:pt x="3039" y="5474"/>
                    </a:lnTo>
                    <a:lnTo>
                      <a:pt x="3315" y="5449"/>
                    </a:lnTo>
                    <a:lnTo>
                      <a:pt x="3566" y="5374"/>
                    </a:lnTo>
                    <a:lnTo>
                      <a:pt x="3817" y="5273"/>
                    </a:lnTo>
                    <a:lnTo>
                      <a:pt x="4068" y="5173"/>
                    </a:lnTo>
                    <a:lnTo>
                      <a:pt x="4294" y="5022"/>
                    </a:lnTo>
                    <a:lnTo>
                      <a:pt x="4495" y="4871"/>
                    </a:lnTo>
                    <a:lnTo>
                      <a:pt x="4696" y="4696"/>
                    </a:lnTo>
                    <a:lnTo>
                      <a:pt x="4872" y="4495"/>
                    </a:lnTo>
                    <a:lnTo>
                      <a:pt x="5022" y="4294"/>
                    </a:lnTo>
                    <a:lnTo>
                      <a:pt x="5173" y="4068"/>
                    </a:lnTo>
                    <a:lnTo>
                      <a:pt x="5273" y="3817"/>
                    </a:lnTo>
                    <a:lnTo>
                      <a:pt x="5374" y="3566"/>
                    </a:lnTo>
                    <a:lnTo>
                      <a:pt x="5449" y="3315"/>
                    </a:lnTo>
                    <a:lnTo>
                      <a:pt x="5474" y="3039"/>
                    </a:lnTo>
                    <a:lnTo>
                      <a:pt x="5499" y="2762"/>
                    </a:lnTo>
                    <a:lnTo>
                      <a:pt x="5474" y="2461"/>
                    </a:lnTo>
                    <a:lnTo>
                      <a:pt x="5449" y="2210"/>
                    </a:lnTo>
                    <a:lnTo>
                      <a:pt x="5374" y="1934"/>
                    </a:lnTo>
                    <a:lnTo>
                      <a:pt x="5273" y="1683"/>
                    </a:lnTo>
                    <a:lnTo>
                      <a:pt x="5173" y="1457"/>
                    </a:lnTo>
                    <a:lnTo>
                      <a:pt x="5022" y="1231"/>
                    </a:lnTo>
                    <a:lnTo>
                      <a:pt x="4872" y="1005"/>
                    </a:lnTo>
                    <a:lnTo>
                      <a:pt x="4696" y="804"/>
                    </a:lnTo>
                    <a:lnTo>
                      <a:pt x="4495" y="628"/>
                    </a:lnTo>
                    <a:lnTo>
                      <a:pt x="4294" y="478"/>
                    </a:lnTo>
                    <a:lnTo>
                      <a:pt x="4068" y="352"/>
                    </a:lnTo>
                    <a:lnTo>
                      <a:pt x="3817" y="227"/>
                    </a:lnTo>
                    <a:lnTo>
                      <a:pt x="3566" y="126"/>
                    </a:lnTo>
                    <a:lnTo>
                      <a:pt x="3315" y="76"/>
                    </a:lnTo>
                    <a:lnTo>
                      <a:pt x="3039" y="26"/>
                    </a:lnTo>
                    <a:lnTo>
                      <a:pt x="2763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6495387" y="2672267"/>
                <a:ext cx="181743" cy="181743"/>
              </a:xfrm>
              <a:custGeom>
                <a:avLst/>
                <a:gdLst/>
                <a:ahLst/>
                <a:cxnLst/>
                <a:rect l="l" t="t" r="r" b="b"/>
                <a:pathLst>
                  <a:path w="6855" h="6855" extrusionOk="0">
                    <a:moveTo>
                      <a:pt x="3415" y="0"/>
                    </a:moveTo>
                    <a:lnTo>
                      <a:pt x="3064" y="25"/>
                    </a:lnTo>
                    <a:lnTo>
                      <a:pt x="2737" y="76"/>
                    </a:lnTo>
                    <a:lnTo>
                      <a:pt x="2411" y="151"/>
                    </a:lnTo>
                    <a:lnTo>
                      <a:pt x="2084" y="276"/>
                    </a:lnTo>
                    <a:lnTo>
                      <a:pt x="1783" y="427"/>
                    </a:lnTo>
                    <a:lnTo>
                      <a:pt x="1507" y="603"/>
                    </a:lnTo>
                    <a:lnTo>
                      <a:pt x="1231" y="779"/>
                    </a:lnTo>
                    <a:lnTo>
                      <a:pt x="1005" y="1004"/>
                    </a:lnTo>
                    <a:lnTo>
                      <a:pt x="779" y="1256"/>
                    </a:lnTo>
                    <a:lnTo>
                      <a:pt x="578" y="1507"/>
                    </a:lnTo>
                    <a:lnTo>
                      <a:pt x="402" y="1808"/>
                    </a:lnTo>
                    <a:lnTo>
                      <a:pt x="252" y="2109"/>
                    </a:lnTo>
                    <a:lnTo>
                      <a:pt x="151" y="2411"/>
                    </a:lnTo>
                    <a:lnTo>
                      <a:pt x="51" y="2737"/>
                    </a:lnTo>
                    <a:lnTo>
                      <a:pt x="1" y="3088"/>
                    </a:lnTo>
                    <a:lnTo>
                      <a:pt x="1" y="3440"/>
                    </a:lnTo>
                    <a:lnTo>
                      <a:pt x="1" y="3791"/>
                    </a:lnTo>
                    <a:lnTo>
                      <a:pt x="51" y="4118"/>
                    </a:lnTo>
                    <a:lnTo>
                      <a:pt x="151" y="4444"/>
                    </a:lnTo>
                    <a:lnTo>
                      <a:pt x="252" y="4771"/>
                    </a:lnTo>
                    <a:lnTo>
                      <a:pt x="402" y="5072"/>
                    </a:lnTo>
                    <a:lnTo>
                      <a:pt x="578" y="5348"/>
                    </a:lnTo>
                    <a:lnTo>
                      <a:pt x="779" y="5624"/>
                    </a:lnTo>
                    <a:lnTo>
                      <a:pt x="1005" y="5850"/>
                    </a:lnTo>
                    <a:lnTo>
                      <a:pt x="1231" y="6076"/>
                    </a:lnTo>
                    <a:lnTo>
                      <a:pt x="1507" y="6277"/>
                    </a:lnTo>
                    <a:lnTo>
                      <a:pt x="1783" y="6453"/>
                    </a:lnTo>
                    <a:lnTo>
                      <a:pt x="2084" y="6603"/>
                    </a:lnTo>
                    <a:lnTo>
                      <a:pt x="2411" y="6704"/>
                    </a:lnTo>
                    <a:lnTo>
                      <a:pt x="2737" y="6804"/>
                    </a:lnTo>
                    <a:lnTo>
                      <a:pt x="3064" y="6855"/>
                    </a:lnTo>
                    <a:lnTo>
                      <a:pt x="3767" y="6855"/>
                    </a:lnTo>
                    <a:lnTo>
                      <a:pt x="4118" y="6804"/>
                    </a:lnTo>
                    <a:lnTo>
                      <a:pt x="4445" y="6704"/>
                    </a:lnTo>
                    <a:lnTo>
                      <a:pt x="4746" y="6603"/>
                    </a:lnTo>
                    <a:lnTo>
                      <a:pt x="5047" y="6453"/>
                    </a:lnTo>
                    <a:lnTo>
                      <a:pt x="5348" y="6277"/>
                    </a:lnTo>
                    <a:lnTo>
                      <a:pt x="5600" y="6076"/>
                    </a:lnTo>
                    <a:lnTo>
                      <a:pt x="5851" y="5850"/>
                    </a:lnTo>
                    <a:lnTo>
                      <a:pt x="6077" y="5624"/>
                    </a:lnTo>
                    <a:lnTo>
                      <a:pt x="6252" y="5348"/>
                    </a:lnTo>
                    <a:lnTo>
                      <a:pt x="6428" y="5072"/>
                    </a:lnTo>
                    <a:lnTo>
                      <a:pt x="6579" y="4771"/>
                    </a:lnTo>
                    <a:lnTo>
                      <a:pt x="6704" y="4444"/>
                    </a:lnTo>
                    <a:lnTo>
                      <a:pt x="6780" y="4118"/>
                    </a:lnTo>
                    <a:lnTo>
                      <a:pt x="6830" y="3791"/>
                    </a:lnTo>
                    <a:lnTo>
                      <a:pt x="6855" y="3440"/>
                    </a:lnTo>
                    <a:lnTo>
                      <a:pt x="6830" y="3088"/>
                    </a:lnTo>
                    <a:lnTo>
                      <a:pt x="6780" y="2737"/>
                    </a:lnTo>
                    <a:lnTo>
                      <a:pt x="6704" y="2411"/>
                    </a:lnTo>
                    <a:lnTo>
                      <a:pt x="6579" y="2109"/>
                    </a:lnTo>
                    <a:lnTo>
                      <a:pt x="6428" y="1808"/>
                    </a:lnTo>
                    <a:lnTo>
                      <a:pt x="6252" y="1507"/>
                    </a:lnTo>
                    <a:lnTo>
                      <a:pt x="6077" y="1256"/>
                    </a:lnTo>
                    <a:lnTo>
                      <a:pt x="5851" y="1004"/>
                    </a:lnTo>
                    <a:lnTo>
                      <a:pt x="5600" y="779"/>
                    </a:lnTo>
                    <a:lnTo>
                      <a:pt x="5348" y="603"/>
                    </a:lnTo>
                    <a:lnTo>
                      <a:pt x="5047" y="427"/>
                    </a:lnTo>
                    <a:lnTo>
                      <a:pt x="4746" y="276"/>
                    </a:lnTo>
                    <a:lnTo>
                      <a:pt x="4445" y="151"/>
                    </a:lnTo>
                    <a:lnTo>
                      <a:pt x="4118" y="76"/>
                    </a:lnTo>
                    <a:lnTo>
                      <a:pt x="3767" y="25"/>
                    </a:lnTo>
                    <a:lnTo>
                      <a:pt x="3415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6404184" y="2881265"/>
                <a:ext cx="181770" cy="182433"/>
              </a:xfrm>
              <a:custGeom>
                <a:avLst/>
                <a:gdLst/>
                <a:ahLst/>
                <a:cxnLst/>
                <a:rect l="l" t="t" r="r" b="b"/>
                <a:pathLst>
                  <a:path w="6856" h="6881" extrusionOk="0">
                    <a:moveTo>
                      <a:pt x="3441" y="1"/>
                    </a:moveTo>
                    <a:lnTo>
                      <a:pt x="3089" y="26"/>
                    </a:lnTo>
                    <a:lnTo>
                      <a:pt x="2738" y="76"/>
                    </a:lnTo>
                    <a:lnTo>
                      <a:pt x="2411" y="177"/>
                    </a:lnTo>
                    <a:lnTo>
                      <a:pt x="2085" y="277"/>
                    </a:lnTo>
                    <a:lnTo>
                      <a:pt x="1783" y="428"/>
                    </a:lnTo>
                    <a:lnTo>
                      <a:pt x="1507" y="604"/>
                    </a:lnTo>
                    <a:lnTo>
                      <a:pt x="1256" y="804"/>
                    </a:lnTo>
                    <a:lnTo>
                      <a:pt x="1005" y="1005"/>
                    </a:lnTo>
                    <a:lnTo>
                      <a:pt x="779" y="1256"/>
                    </a:lnTo>
                    <a:lnTo>
                      <a:pt x="578" y="1533"/>
                    </a:lnTo>
                    <a:lnTo>
                      <a:pt x="403" y="1809"/>
                    </a:lnTo>
                    <a:lnTo>
                      <a:pt x="277" y="2110"/>
                    </a:lnTo>
                    <a:lnTo>
                      <a:pt x="151" y="2411"/>
                    </a:lnTo>
                    <a:lnTo>
                      <a:pt x="76" y="2738"/>
                    </a:lnTo>
                    <a:lnTo>
                      <a:pt x="26" y="3089"/>
                    </a:lnTo>
                    <a:lnTo>
                      <a:pt x="1" y="3441"/>
                    </a:lnTo>
                    <a:lnTo>
                      <a:pt x="26" y="3792"/>
                    </a:lnTo>
                    <a:lnTo>
                      <a:pt x="76" y="4144"/>
                    </a:lnTo>
                    <a:lnTo>
                      <a:pt x="151" y="4470"/>
                    </a:lnTo>
                    <a:lnTo>
                      <a:pt x="277" y="4771"/>
                    </a:lnTo>
                    <a:lnTo>
                      <a:pt x="403" y="5073"/>
                    </a:lnTo>
                    <a:lnTo>
                      <a:pt x="578" y="5349"/>
                    </a:lnTo>
                    <a:lnTo>
                      <a:pt x="779" y="5625"/>
                    </a:lnTo>
                    <a:lnTo>
                      <a:pt x="1005" y="5876"/>
                    </a:lnTo>
                    <a:lnTo>
                      <a:pt x="1256" y="6077"/>
                    </a:lnTo>
                    <a:lnTo>
                      <a:pt x="1507" y="6278"/>
                    </a:lnTo>
                    <a:lnTo>
                      <a:pt x="1783" y="6454"/>
                    </a:lnTo>
                    <a:lnTo>
                      <a:pt x="2085" y="6604"/>
                    </a:lnTo>
                    <a:lnTo>
                      <a:pt x="2411" y="6705"/>
                    </a:lnTo>
                    <a:lnTo>
                      <a:pt x="2738" y="6805"/>
                    </a:lnTo>
                    <a:lnTo>
                      <a:pt x="3089" y="6855"/>
                    </a:lnTo>
                    <a:lnTo>
                      <a:pt x="3441" y="6880"/>
                    </a:lnTo>
                    <a:lnTo>
                      <a:pt x="3792" y="6855"/>
                    </a:lnTo>
                    <a:lnTo>
                      <a:pt x="4118" y="6805"/>
                    </a:lnTo>
                    <a:lnTo>
                      <a:pt x="4445" y="6705"/>
                    </a:lnTo>
                    <a:lnTo>
                      <a:pt x="4771" y="6604"/>
                    </a:lnTo>
                    <a:lnTo>
                      <a:pt x="5073" y="6454"/>
                    </a:lnTo>
                    <a:lnTo>
                      <a:pt x="5349" y="6278"/>
                    </a:lnTo>
                    <a:lnTo>
                      <a:pt x="5625" y="6077"/>
                    </a:lnTo>
                    <a:lnTo>
                      <a:pt x="5851" y="5876"/>
                    </a:lnTo>
                    <a:lnTo>
                      <a:pt x="6077" y="5625"/>
                    </a:lnTo>
                    <a:lnTo>
                      <a:pt x="6278" y="5349"/>
                    </a:lnTo>
                    <a:lnTo>
                      <a:pt x="6453" y="5073"/>
                    </a:lnTo>
                    <a:lnTo>
                      <a:pt x="6579" y="4771"/>
                    </a:lnTo>
                    <a:lnTo>
                      <a:pt x="6705" y="4470"/>
                    </a:lnTo>
                    <a:lnTo>
                      <a:pt x="6780" y="4144"/>
                    </a:lnTo>
                    <a:lnTo>
                      <a:pt x="6855" y="3792"/>
                    </a:lnTo>
                    <a:lnTo>
                      <a:pt x="6855" y="3441"/>
                    </a:lnTo>
                    <a:lnTo>
                      <a:pt x="6855" y="3089"/>
                    </a:lnTo>
                    <a:lnTo>
                      <a:pt x="6780" y="2738"/>
                    </a:lnTo>
                    <a:lnTo>
                      <a:pt x="6705" y="2411"/>
                    </a:lnTo>
                    <a:lnTo>
                      <a:pt x="6579" y="2110"/>
                    </a:lnTo>
                    <a:lnTo>
                      <a:pt x="6453" y="1809"/>
                    </a:lnTo>
                    <a:lnTo>
                      <a:pt x="6278" y="1533"/>
                    </a:lnTo>
                    <a:lnTo>
                      <a:pt x="6077" y="1256"/>
                    </a:lnTo>
                    <a:lnTo>
                      <a:pt x="5851" y="1005"/>
                    </a:lnTo>
                    <a:lnTo>
                      <a:pt x="5625" y="804"/>
                    </a:lnTo>
                    <a:lnTo>
                      <a:pt x="5349" y="604"/>
                    </a:lnTo>
                    <a:lnTo>
                      <a:pt x="5073" y="428"/>
                    </a:lnTo>
                    <a:lnTo>
                      <a:pt x="4771" y="277"/>
                    </a:lnTo>
                    <a:lnTo>
                      <a:pt x="4445" y="177"/>
                    </a:lnTo>
                    <a:lnTo>
                      <a:pt x="4118" y="76"/>
                    </a:lnTo>
                    <a:lnTo>
                      <a:pt x="3792" y="26"/>
                    </a:lnTo>
                    <a:lnTo>
                      <a:pt x="3441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5594731" y="2872622"/>
                <a:ext cx="145819" cy="145129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5474" extrusionOk="0">
                    <a:moveTo>
                      <a:pt x="2461" y="1"/>
                    </a:moveTo>
                    <a:lnTo>
                      <a:pt x="2185" y="51"/>
                    </a:lnTo>
                    <a:lnTo>
                      <a:pt x="1934" y="126"/>
                    </a:lnTo>
                    <a:lnTo>
                      <a:pt x="1683" y="201"/>
                    </a:lnTo>
                    <a:lnTo>
                      <a:pt x="1432" y="327"/>
                    </a:lnTo>
                    <a:lnTo>
                      <a:pt x="1206" y="453"/>
                    </a:lnTo>
                    <a:lnTo>
                      <a:pt x="1005" y="628"/>
                    </a:lnTo>
                    <a:lnTo>
                      <a:pt x="804" y="804"/>
                    </a:lnTo>
                    <a:lnTo>
                      <a:pt x="629" y="980"/>
                    </a:lnTo>
                    <a:lnTo>
                      <a:pt x="478" y="1206"/>
                    </a:lnTo>
                    <a:lnTo>
                      <a:pt x="327" y="1432"/>
                    </a:lnTo>
                    <a:lnTo>
                      <a:pt x="227" y="1658"/>
                    </a:lnTo>
                    <a:lnTo>
                      <a:pt x="126" y="1934"/>
                    </a:lnTo>
                    <a:lnTo>
                      <a:pt x="51" y="2185"/>
                    </a:lnTo>
                    <a:lnTo>
                      <a:pt x="26" y="2461"/>
                    </a:lnTo>
                    <a:lnTo>
                      <a:pt x="1" y="2737"/>
                    </a:lnTo>
                    <a:lnTo>
                      <a:pt x="26" y="3013"/>
                    </a:lnTo>
                    <a:lnTo>
                      <a:pt x="51" y="3290"/>
                    </a:lnTo>
                    <a:lnTo>
                      <a:pt x="126" y="3566"/>
                    </a:lnTo>
                    <a:lnTo>
                      <a:pt x="227" y="3817"/>
                    </a:lnTo>
                    <a:lnTo>
                      <a:pt x="327" y="4043"/>
                    </a:lnTo>
                    <a:lnTo>
                      <a:pt x="478" y="4269"/>
                    </a:lnTo>
                    <a:lnTo>
                      <a:pt x="629" y="4495"/>
                    </a:lnTo>
                    <a:lnTo>
                      <a:pt x="804" y="4671"/>
                    </a:lnTo>
                    <a:lnTo>
                      <a:pt x="1005" y="4846"/>
                    </a:lnTo>
                    <a:lnTo>
                      <a:pt x="1206" y="5022"/>
                    </a:lnTo>
                    <a:lnTo>
                      <a:pt x="1432" y="5148"/>
                    </a:lnTo>
                    <a:lnTo>
                      <a:pt x="1683" y="5273"/>
                    </a:lnTo>
                    <a:lnTo>
                      <a:pt x="1934" y="5348"/>
                    </a:lnTo>
                    <a:lnTo>
                      <a:pt x="2185" y="5424"/>
                    </a:lnTo>
                    <a:lnTo>
                      <a:pt x="2461" y="5474"/>
                    </a:lnTo>
                    <a:lnTo>
                      <a:pt x="3039" y="5474"/>
                    </a:lnTo>
                    <a:lnTo>
                      <a:pt x="3290" y="5424"/>
                    </a:lnTo>
                    <a:lnTo>
                      <a:pt x="3566" y="5348"/>
                    </a:lnTo>
                    <a:lnTo>
                      <a:pt x="3817" y="5273"/>
                    </a:lnTo>
                    <a:lnTo>
                      <a:pt x="4068" y="5148"/>
                    </a:lnTo>
                    <a:lnTo>
                      <a:pt x="4294" y="5022"/>
                    </a:lnTo>
                    <a:lnTo>
                      <a:pt x="4495" y="4846"/>
                    </a:lnTo>
                    <a:lnTo>
                      <a:pt x="4696" y="4671"/>
                    </a:lnTo>
                    <a:lnTo>
                      <a:pt x="4872" y="4495"/>
                    </a:lnTo>
                    <a:lnTo>
                      <a:pt x="5022" y="4269"/>
                    </a:lnTo>
                    <a:lnTo>
                      <a:pt x="5173" y="4043"/>
                    </a:lnTo>
                    <a:lnTo>
                      <a:pt x="5274" y="3817"/>
                    </a:lnTo>
                    <a:lnTo>
                      <a:pt x="5374" y="3566"/>
                    </a:lnTo>
                    <a:lnTo>
                      <a:pt x="5449" y="3290"/>
                    </a:lnTo>
                    <a:lnTo>
                      <a:pt x="5474" y="3013"/>
                    </a:lnTo>
                    <a:lnTo>
                      <a:pt x="5499" y="2737"/>
                    </a:lnTo>
                    <a:lnTo>
                      <a:pt x="5474" y="2461"/>
                    </a:lnTo>
                    <a:lnTo>
                      <a:pt x="5449" y="2185"/>
                    </a:lnTo>
                    <a:lnTo>
                      <a:pt x="5374" y="1934"/>
                    </a:lnTo>
                    <a:lnTo>
                      <a:pt x="5274" y="1658"/>
                    </a:lnTo>
                    <a:lnTo>
                      <a:pt x="5173" y="1432"/>
                    </a:lnTo>
                    <a:lnTo>
                      <a:pt x="5022" y="1206"/>
                    </a:lnTo>
                    <a:lnTo>
                      <a:pt x="4872" y="980"/>
                    </a:lnTo>
                    <a:lnTo>
                      <a:pt x="4696" y="804"/>
                    </a:lnTo>
                    <a:lnTo>
                      <a:pt x="4495" y="628"/>
                    </a:lnTo>
                    <a:lnTo>
                      <a:pt x="4294" y="453"/>
                    </a:lnTo>
                    <a:lnTo>
                      <a:pt x="4068" y="327"/>
                    </a:lnTo>
                    <a:lnTo>
                      <a:pt x="3817" y="201"/>
                    </a:lnTo>
                    <a:lnTo>
                      <a:pt x="3566" y="126"/>
                    </a:lnTo>
                    <a:lnTo>
                      <a:pt x="3290" y="51"/>
                    </a:lnTo>
                    <a:lnTo>
                      <a:pt x="3039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" name="Google Shape;93;p2"/>
          <p:cNvSpPr/>
          <p:nvPr/>
        </p:nvSpPr>
        <p:spPr>
          <a:xfrm>
            <a:off x="-25" y="4266450"/>
            <a:ext cx="9143622" cy="854468"/>
          </a:xfrm>
          <a:custGeom>
            <a:avLst/>
            <a:gdLst/>
            <a:ahLst/>
            <a:cxnLst/>
            <a:rect l="l" t="t" r="r" b="b"/>
            <a:pathLst>
              <a:path w="144170" h="13201" extrusionOk="0">
                <a:moveTo>
                  <a:pt x="0" y="0"/>
                </a:moveTo>
                <a:lnTo>
                  <a:pt x="0" y="13200"/>
                </a:lnTo>
                <a:lnTo>
                  <a:pt x="144169" y="13200"/>
                </a:lnTo>
                <a:lnTo>
                  <a:pt x="1441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176220" y="4448368"/>
            <a:ext cx="6895651" cy="631404"/>
          </a:xfrm>
          <a:custGeom>
            <a:avLst/>
            <a:gdLst/>
            <a:ahLst/>
            <a:cxnLst/>
            <a:rect l="l" t="t" r="r" b="b"/>
            <a:pathLst>
              <a:path w="144170" h="13201" fill="none" extrusionOk="0">
                <a:moveTo>
                  <a:pt x="144169" y="13200"/>
                </a:moveTo>
                <a:lnTo>
                  <a:pt x="0" y="13200"/>
                </a:lnTo>
                <a:lnTo>
                  <a:pt x="0" y="0"/>
                </a:lnTo>
                <a:lnTo>
                  <a:pt x="144169" y="0"/>
                </a:lnTo>
                <a:lnTo>
                  <a:pt x="144169" y="1320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3041494" y="4897778"/>
            <a:ext cx="273875" cy="181993"/>
          </a:xfrm>
          <a:custGeom>
            <a:avLst/>
            <a:gdLst/>
            <a:ahLst/>
            <a:cxnLst/>
            <a:rect l="l" t="t" r="r" b="b"/>
            <a:pathLst>
              <a:path w="5726" h="3805" extrusionOk="0">
                <a:moveTo>
                  <a:pt x="3673" y="1"/>
                </a:moveTo>
                <a:lnTo>
                  <a:pt x="1" y="3804"/>
                </a:lnTo>
                <a:lnTo>
                  <a:pt x="2355" y="3804"/>
                </a:lnTo>
                <a:lnTo>
                  <a:pt x="5725" y="1"/>
                </a:lnTo>
                <a:close/>
              </a:path>
            </a:pathLst>
          </a:custGeom>
          <a:solidFill>
            <a:srgbClr val="FFFFFF">
              <a:alpha val="20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3041494" y="4897778"/>
            <a:ext cx="273875" cy="181993"/>
          </a:xfrm>
          <a:custGeom>
            <a:avLst/>
            <a:gdLst/>
            <a:ahLst/>
            <a:cxnLst/>
            <a:rect l="l" t="t" r="r" b="b"/>
            <a:pathLst>
              <a:path w="5726" h="3805" fill="none" extrusionOk="0">
                <a:moveTo>
                  <a:pt x="5725" y="1"/>
                </a:moveTo>
                <a:lnTo>
                  <a:pt x="3673" y="1"/>
                </a:lnTo>
                <a:lnTo>
                  <a:pt x="1" y="3804"/>
                </a:lnTo>
                <a:lnTo>
                  <a:pt x="2355" y="3804"/>
                </a:lnTo>
                <a:lnTo>
                  <a:pt x="5725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5618336" y="4897778"/>
            <a:ext cx="272057" cy="181993"/>
          </a:xfrm>
          <a:custGeom>
            <a:avLst/>
            <a:gdLst/>
            <a:ahLst/>
            <a:cxnLst/>
            <a:rect l="l" t="t" r="r" b="b"/>
            <a:pathLst>
              <a:path w="5688" h="3805" extrusionOk="0">
                <a:moveTo>
                  <a:pt x="1" y="1"/>
                </a:moveTo>
                <a:lnTo>
                  <a:pt x="3334" y="3804"/>
                </a:lnTo>
                <a:lnTo>
                  <a:pt x="5688" y="3804"/>
                </a:lnTo>
                <a:lnTo>
                  <a:pt x="2053" y="1"/>
                </a:lnTo>
                <a:close/>
              </a:path>
            </a:pathLst>
          </a:custGeom>
          <a:solidFill>
            <a:srgbClr val="FFFFFF">
              <a:alpha val="20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5618336" y="4897778"/>
            <a:ext cx="272057" cy="181993"/>
          </a:xfrm>
          <a:custGeom>
            <a:avLst/>
            <a:gdLst/>
            <a:ahLst/>
            <a:cxnLst/>
            <a:rect l="l" t="t" r="r" b="b"/>
            <a:pathLst>
              <a:path w="5688" h="3805" fill="none" extrusionOk="0">
                <a:moveTo>
                  <a:pt x="2053" y="1"/>
                </a:moveTo>
                <a:lnTo>
                  <a:pt x="1" y="1"/>
                </a:lnTo>
                <a:lnTo>
                  <a:pt x="3334" y="3804"/>
                </a:lnTo>
                <a:lnTo>
                  <a:pt x="5688" y="3804"/>
                </a:lnTo>
                <a:lnTo>
                  <a:pt x="2053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-100" y="4850950"/>
            <a:ext cx="9143488" cy="46876"/>
          </a:xfrm>
          <a:custGeom>
            <a:avLst/>
            <a:gdLst/>
            <a:ahLst/>
            <a:cxnLst/>
            <a:rect l="l" t="t" r="r" b="b"/>
            <a:pathLst>
              <a:path w="123569" h="980" extrusionOk="0">
                <a:moveTo>
                  <a:pt x="1" y="0"/>
                </a:moveTo>
                <a:lnTo>
                  <a:pt x="1" y="980"/>
                </a:lnTo>
                <a:lnTo>
                  <a:pt x="123569" y="980"/>
                </a:lnTo>
                <a:lnTo>
                  <a:pt x="123569" y="0"/>
                </a:lnTo>
                <a:close/>
              </a:path>
            </a:pathLst>
          </a:custGeom>
          <a:solidFill>
            <a:srgbClr val="FFFFFF">
              <a:alpha val="20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3262182" y="4448368"/>
            <a:ext cx="453094" cy="402633"/>
          </a:xfrm>
          <a:custGeom>
            <a:avLst/>
            <a:gdLst/>
            <a:ahLst/>
            <a:cxnLst/>
            <a:rect l="l" t="t" r="r" b="b"/>
            <a:pathLst>
              <a:path w="9473" h="8418" extrusionOk="0">
                <a:moveTo>
                  <a:pt x="8116" y="0"/>
                </a:moveTo>
                <a:lnTo>
                  <a:pt x="0" y="8417"/>
                </a:lnTo>
                <a:lnTo>
                  <a:pt x="1978" y="8417"/>
                </a:lnTo>
                <a:lnTo>
                  <a:pt x="9472" y="0"/>
                </a:lnTo>
                <a:close/>
              </a:path>
            </a:pathLst>
          </a:custGeom>
          <a:solidFill>
            <a:srgbClr val="FFFFFF">
              <a:alpha val="20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5222973" y="4448368"/>
            <a:ext cx="449459" cy="402633"/>
          </a:xfrm>
          <a:custGeom>
            <a:avLst/>
            <a:gdLst/>
            <a:ahLst/>
            <a:cxnLst/>
            <a:rect l="l" t="t" r="r" b="b"/>
            <a:pathLst>
              <a:path w="9397" h="8418" extrusionOk="0">
                <a:moveTo>
                  <a:pt x="0" y="0"/>
                </a:moveTo>
                <a:lnTo>
                  <a:pt x="7401" y="8417"/>
                </a:lnTo>
                <a:lnTo>
                  <a:pt x="9397" y="8417"/>
                </a:lnTo>
                <a:lnTo>
                  <a:pt x="1356" y="0"/>
                </a:lnTo>
                <a:close/>
              </a:path>
            </a:pathLst>
          </a:custGeom>
          <a:solidFill>
            <a:srgbClr val="FFFFFF">
              <a:alpha val="20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-100" y="4141200"/>
            <a:ext cx="9144321" cy="132779"/>
          </a:xfrm>
          <a:custGeom>
            <a:avLst/>
            <a:gdLst/>
            <a:ahLst/>
            <a:cxnLst/>
            <a:rect l="l" t="t" r="r" b="b"/>
            <a:pathLst>
              <a:path w="112025" h="6592" extrusionOk="0">
                <a:moveTo>
                  <a:pt x="0" y="1"/>
                </a:moveTo>
                <a:lnTo>
                  <a:pt x="0" y="6592"/>
                </a:lnTo>
                <a:lnTo>
                  <a:pt x="112025" y="6592"/>
                </a:lnTo>
                <a:lnTo>
                  <a:pt x="11202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2"/>
          <p:cNvGrpSpPr/>
          <p:nvPr/>
        </p:nvGrpSpPr>
        <p:grpSpPr>
          <a:xfrm flipH="1">
            <a:off x="7714133" y="2938029"/>
            <a:ext cx="970408" cy="1206975"/>
            <a:chOff x="10269725" y="1788625"/>
            <a:chExt cx="960800" cy="1195025"/>
          </a:xfrm>
        </p:grpSpPr>
        <p:sp>
          <p:nvSpPr>
            <p:cNvPr id="104" name="Google Shape;104;p2"/>
            <p:cNvSpPr/>
            <p:nvPr/>
          </p:nvSpPr>
          <p:spPr>
            <a:xfrm>
              <a:off x="10269725" y="1788625"/>
              <a:ext cx="960800" cy="864000"/>
            </a:xfrm>
            <a:custGeom>
              <a:avLst/>
              <a:gdLst/>
              <a:ahLst/>
              <a:cxnLst/>
              <a:rect l="l" t="t" r="r" b="b"/>
              <a:pathLst>
                <a:path w="38432" h="34560" extrusionOk="0">
                  <a:moveTo>
                    <a:pt x="12430" y="0"/>
                  </a:moveTo>
                  <a:lnTo>
                    <a:pt x="12208" y="19"/>
                  </a:lnTo>
                  <a:lnTo>
                    <a:pt x="11987" y="56"/>
                  </a:lnTo>
                  <a:lnTo>
                    <a:pt x="11766" y="92"/>
                  </a:lnTo>
                  <a:lnTo>
                    <a:pt x="11544" y="148"/>
                  </a:lnTo>
                  <a:lnTo>
                    <a:pt x="11342" y="203"/>
                  </a:lnTo>
                  <a:lnTo>
                    <a:pt x="11120" y="277"/>
                  </a:lnTo>
                  <a:lnTo>
                    <a:pt x="10899" y="369"/>
                  </a:lnTo>
                  <a:lnTo>
                    <a:pt x="10696" y="461"/>
                  </a:lnTo>
                  <a:lnTo>
                    <a:pt x="10475" y="572"/>
                  </a:lnTo>
                  <a:lnTo>
                    <a:pt x="10272" y="683"/>
                  </a:lnTo>
                  <a:lnTo>
                    <a:pt x="10069" y="830"/>
                  </a:lnTo>
                  <a:lnTo>
                    <a:pt x="9866" y="978"/>
                  </a:lnTo>
                  <a:lnTo>
                    <a:pt x="9663" y="1125"/>
                  </a:lnTo>
                  <a:lnTo>
                    <a:pt x="9479" y="1291"/>
                  </a:lnTo>
                  <a:lnTo>
                    <a:pt x="9276" y="1476"/>
                  </a:lnTo>
                  <a:lnTo>
                    <a:pt x="8907" y="1863"/>
                  </a:lnTo>
                  <a:lnTo>
                    <a:pt x="8557" y="2324"/>
                  </a:lnTo>
                  <a:lnTo>
                    <a:pt x="8207" y="2803"/>
                  </a:lnTo>
                  <a:lnTo>
                    <a:pt x="7893" y="3357"/>
                  </a:lnTo>
                  <a:lnTo>
                    <a:pt x="7598" y="3947"/>
                  </a:lnTo>
                  <a:lnTo>
                    <a:pt x="7303" y="4574"/>
                  </a:lnTo>
                  <a:lnTo>
                    <a:pt x="7063" y="5238"/>
                  </a:lnTo>
                  <a:lnTo>
                    <a:pt x="6879" y="5883"/>
                  </a:lnTo>
                  <a:lnTo>
                    <a:pt x="6713" y="6510"/>
                  </a:lnTo>
                  <a:lnTo>
                    <a:pt x="6621" y="7137"/>
                  </a:lnTo>
                  <a:lnTo>
                    <a:pt x="6547" y="7764"/>
                  </a:lnTo>
                  <a:lnTo>
                    <a:pt x="6510" y="8354"/>
                  </a:lnTo>
                  <a:lnTo>
                    <a:pt x="6510" y="8944"/>
                  </a:lnTo>
                  <a:lnTo>
                    <a:pt x="6547" y="9516"/>
                  </a:lnTo>
                  <a:lnTo>
                    <a:pt x="6602" y="10069"/>
                  </a:lnTo>
                  <a:lnTo>
                    <a:pt x="6694" y="10604"/>
                  </a:lnTo>
                  <a:lnTo>
                    <a:pt x="6805" y="11139"/>
                  </a:lnTo>
                  <a:lnTo>
                    <a:pt x="6934" y="11637"/>
                  </a:lnTo>
                  <a:lnTo>
                    <a:pt x="7082" y="12135"/>
                  </a:lnTo>
                  <a:lnTo>
                    <a:pt x="7248" y="12596"/>
                  </a:lnTo>
                  <a:lnTo>
                    <a:pt x="7432" y="13057"/>
                  </a:lnTo>
                  <a:lnTo>
                    <a:pt x="7616" y="13481"/>
                  </a:lnTo>
                  <a:lnTo>
                    <a:pt x="7819" y="13887"/>
                  </a:lnTo>
                  <a:lnTo>
                    <a:pt x="8022" y="14274"/>
                  </a:lnTo>
                  <a:lnTo>
                    <a:pt x="8225" y="14643"/>
                  </a:lnTo>
                  <a:lnTo>
                    <a:pt x="8428" y="14993"/>
                  </a:lnTo>
                  <a:lnTo>
                    <a:pt x="8852" y="15602"/>
                  </a:lnTo>
                  <a:lnTo>
                    <a:pt x="9221" y="16118"/>
                  </a:lnTo>
                  <a:lnTo>
                    <a:pt x="9553" y="16542"/>
                  </a:lnTo>
                  <a:lnTo>
                    <a:pt x="9811" y="16837"/>
                  </a:lnTo>
                  <a:lnTo>
                    <a:pt x="10051" y="17077"/>
                  </a:lnTo>
                  <a:lnTo>
                    <a:pt x="9756" y="16929"/>
                  </a:lnTo>
                  <a:lnTo>
                    <a:pt x="9442" y="16782"/>
                  </a:lnTo>
                  <a:lnTo>
                    <a:pt x="9110" y="16634"/>
                  </a:lnTo>
                  <a:lnTo>
                    <a:pt x="8741" y="16487"/>
                  </a:lnTo>
                  <a:lnTo>
                    <a:pt x="8373" y="16358"/>
                  </a:lnTo>
                  <a:lnTo>
                    <a:pt x="7985" y="16229"/>
                  </a:lnTo>
                  <a:lnTo>
                    <a:pt x="7580" y="16118"/>
                  </a:lnTo>
                  <a:lnTo>
                    <a:pt x="7155" y="16007"/>
                  </a:lnTo>
                  <a:lnTo>
                    <a:pt x="6731" y="15934"/>
                  </a:lnTo>
                  <a:lnTo>
                    <a:pt x="6289" y="15860"/>
                  </a:lnTo>
                  <a:lnTo>
                    <a:pt x="5864" y="15805"/>
                  </a:lnTo>
                  <a:lnTo>
                    <a:pt x="5422" y="15768"/>
                  </a:lnTo>
                  <a:lnTo>
                    <a:pt x="4979" y="15749"/>
                  </a:lnTo>
                  <a:lnTo>
                    <a:pt x="4555" y="15768"/>
                  </a:lnTo>
                  <a:lnTo>
                    <a:pt x="4113" y="15805"/>
                  </a:lnTo>
                  <a:lnTo>
                    <a:pt x="3707" y="15878"/>
                  </a:lnTo>
                  <a:lnTo>
                    <a:pt x="3283" y="15970"/>
                  </a:lnTo>
                  <a:lnTo>
                    <a:pt x="2895" y="16100"/>
                  </a:lnTo>
                  <a:lnTo>
                    <a:pt x="2508" y="16266"/>
                  </a:lnTo>
                  <a:lnTo>
                    <a:pt x="2158" y="16468"/>
                  </a:lnTo>
                  <a:lnTo>
                    <a:pt x="1807" y="16708"/>
                  </a:lnTo>
                  <a:lnTo>
                    <a:pt x="1641" y="16837"/>
                  </a:lnTo>
                  <a:lnTo>
                    <a:pt x="1475" y="16966"/>
                  </a:lnTo>
                  <a:lnTo>
                    <a:pt x="1328" y="17132"/>
                  </a:lnTo>
                  <a:lnTo>
                    <a:pt x="1180" y="17280"/>
                  </a:lnTo>
                  <a:lnTo>
                    <a:pt x="1051" y="17464"/>
                  </a:lnTo>
                  <a:lnTo>
                    <a:pt x="922" y="17649"/>
                  </a:lnTo>
                  <a:lnTo>
                    <a:pt x="793" y="17852"/>
                  </a:lnTo>
                  <a:lnTo>
                    <a:pt x="682" y="18054"/>
                  </a:lnTo>
                  <a:lnTo>
                    <a:pt x="572" y="18276"/>
                  </a:lnTo>
                  <a:lnTo>
                    <a:pt x="480" y="18497"/>
                  </a:lnTo>
                  <a:lnTo>
                    <a:pt x="387" y="18737"/>
                  </a:lnTo>
                  <a:lnTo>
                    <a:pt x="295" y="18995"/>
                  </a:lnTo>
                  <a:lnTo>
                    <a:pt x="221" y="19272"/>
                  </a:lnTo>
                  <a:lnTo>
                    <a:pt x="166" y="19548"/>
                  </a:lnTo>
                  <a:lnTo>
                    <a:pt x="111" y="19843"/>
                  </a:lnTo>
                  <a:lnTo>
                    <a:pt x="74" y="20157"/>
                  </a:lnTo>
                  <a:lnTo>
                    <a:pt x="37" y="20470"/>
                  </a:lnTo>
                  <a:lnTo>
                    <a:pt x="19" y="20802"/>
                  </a:lnTo>
                  <a:lnTo>
                    <a:pt x="0" y="21153"/>
                  </a:lnTo>
                  <a:lnTo>
                    <a:pt x="0" y="21521"/>
                  </a:lnTo>
                  <a:lnTo>
                    <a:pt x="19" y="21890"/>
                  </a:lnTo>
                  <a:lnTo>
                    <a:pt x="37" y="22296"/>
                  </a:lnTo>
                  <a:lnTo>
                    <a:pt x="111" y="23089"/>
                  </a:lnTo>
                  <a:lnTo>
                    <a:pt x="221" y="23845"/>
                  </a:lnTo>
                  <a:lnTo>
                    <a:pt x="369" y="24583"/>
                  </a:lnTo>
                  <a:lnTo>
                    <a:pt x="553" y="25283"/>
                  </a:lnTo>
                  <a:lnTo>
                    <a:pt x="775" y="25966"/>
                  </a:lnTo>
                  <a:lnTo>
                    <a:pt x="1014" y="26630"/>
                  </a:lnTo>
                  <a:lnTo>
                    <a:pt x="1291" y="27275"/>
                  </a:lnTo>
                  <a:lnTo>
                    <a:pt x="1605" y="27884"/>
                  </a:lnTo>
                  <a:lnTo>
                    <a:pt x="1955" y="28455"/>
                  </a:lnTo>
                  <a:lnTo>
                    <a:pt x="2324" y="29009"/>
                  </a:lnTo>
                  <a:lnTo>
                    <a:pt x="2729" y="29543"/>
                  </a:lnTo>
                  <a:lnTo>
                    <a:pt x="3154" y="30041"/>
                  </a:lnTo>
                  <a:lnTo>
                    <a:pt x="3596" y="30521"/>
                  </a:lnTo>
                  <a:lnTo>
                    <a:pt x="4076" y="30963"/>
                  </a:lnTo>
                  <a:lnTo>
                    <a:pt x="4592" y="31388"/>
                  </a:lnTo>
                  <a:lnTo>
                    <a:pt x="5108" y="31793"/>
                  </a:lnTo>
                  <a:lnTo>
                    <a:pt x="5662" y="32162"/>
                  </a:lnTo>
                  <a:lnTo>
                    <a:pt x="6252" y="32512"/>
                  </a:lnTo>
                  <a:lnTo>
                    <a:pt x="6842" y="32826"/>
                  </a:lnTo>
                  <a:lnTo>
                    <a:pt x="7469" y="33121"/>
                  </a:lnTo>
                  <a:lnTo>
                    <a:pt x="8096" y="33379"/>
                  </a:lnTo>
                  <a:lnTo>
                    <a:pt x="8760" y="33619"/>
                  </a:lnTo>
                  <a:lnTo>
                    <a:pt x="9442" y="33840"/>
                  </a:lnTo>
                  <a:lnTo>
                    <a:pt x="10143" y="34025"/>
                  </a:lnTo>
                  <a:lnTo>
                    <a:pt x="10844" y="34172"/>
                  </a:lnTo>
                  <a:lnTo>
                    <a:pt x="11581" y="34301"/>
                  </a:lnTo>
                  <a:lnTo>
                    <a:pt x="12337" y="34412"/>
                  </a:lnTo>
                  <a:lnTo>
                    <a:pt x="13094" y="34486"/>
                  </a:lnTo>
                  <a:lnTo>
                    <a:pt x="13868" y="34541"/>
                  </a:lnTo>
                  <a:lnTo>
                    <a:pt x="14661" y="34559"/>
                  </a:lnTo>
                  <a:lnTo>
                    <a:pt x="15454" y="34559"/>
                  </a:lnTo>
                  <a:lnTo>
                    <a:pt x="16265" y="34523"/>
                  </a:lnTo>
                  <a:lnTo>
                    <a:pt x="16892" y="34486"/>
                  </a:lnTo>
                  <a:lnTo>
                    <a:pt x="17501" y="34430"/>
                  </a:lnTo>
                  <a:lnTo>
                    <a:pt x="18718" y="34301"/>
                  </a:lnTo>
                  <a:lnTo>
                    <a:pt x="19917" y="34117"/>
                  </a:lnTo>
                  <a:lnTo>
                    <a:pt x="21097" y="33914"/>
                  </a:lnTo>
                  <a:lnTo>
                    <a:pt x="22240" y="33656"/>
                  </a:lnTo>
                  <a:lnTo>
                    <a:pt x="23347" y="33379"/>
                  </a:lnTo>
                  <a:lnTo>
                    <a:pt x="24453" y="33066"/>
                  </a:lnTo>
                  <a:lnTo>
                    <a:pt x="25505" y="32715"/>
                  </a:lnTo>
                  <a:lnTo>
                    <a:pt x="26537" y="32328"/>
                  </a:lnTo>
                  <a:lnTo>
                    <a:pt x="27533" y="31941"/>
                  </a:lnTo>
                  <a:lnTo>
                    <a:pt x="28511" y="31498"/>
                  </a:lnTo>
                  <a:lnTo>
                    <a:pt x="29433" y="31056"/>
                  </a:lnTo>
                  <a:lnTo>
                    <a:pt x="30336" y="30595"/>
                  </a:lnTo>
                  <a:lnTo>
                    <a:pt x="31185" y="30097"/>
                  </a:lnTo>
                  <a:lnTo>
                    <a:pt x="31996" y="29599"/>
                  </a:lnTo>
                  <a:lnTo>
                    <a:pt x="32770" y="29082"/>
                  </a:lnTo>
                  <a:lnTo>
                    <a:pt x="33508" y="28548"/>
                  </a:lnTo>
                  <a:lnTo>
                    <a:pt x="34190" y="28013"/>
                  </a:lnTo>
                  <a:lnTo>
                    <a:pt x="34836" y="27460"/>
                  </a:lnTo>
                  <a:lnTo>
                    <a:pt x="35426" y="26906"/>
                  </a:lnTo>
                  <a:lnTo>
                    <a:pt x="35961" y="26335"/>
                  </a:lnTo>
                  <a:lnTo>
                    <a:pt x="36459" y="25781"/>
                  </a:lnTo>
                  <a:lnTo>
                    <a:pt x="36901" y="25210"/>
                  </a:lnTo>
                  <a:lnTo>
                    <a:pt x="37289" y="24656"/>
                  </a:lnTo>
                  <a:lnTo>
                    <a:pt x="37473" y="24380"/>
                  </a:lnTo>
                  <a:lnTo>
                    <a:pt x="37621" y="24103"/>
                  </a:lnTo>
                  <a:lnTo>
                    <a:pt x="37768" y="23827"/>
                  </a:lnTo>
                  <a:lnTo>
                    <a:pt x="37916" y="23550"/>
                  </a:lnTo>
                  <a:lnTo>
                    <a:pt x="38026" y="23273"/>
                  </a:lnTo>
                  <a:lnTo>
                    <a:pt x="38137" y="23015"/>
                  </a:lnTo>
                  <a:lnTo>
                    <a:pt x="38211" y="22738"/>
                  </a:lnTo>
                  <a:lnTo>
                    <a:pt x="38284" y="22480"/>
                  </a:lnTo>
                  <a:lnTo>
                    <a:pt x="38340" y="22222"/>
                  </a:lnTo>
                  <a:lnTo>
                    <a:pt x="38395" y="21964"/>
                  </a:lnTo>
                  <a:lnTo>
                    <a:pt x="38414" y="21706"/>
                  </a:lnTo>
                  <a:lnTo>
                    <a:pt x="38432" y="21466"/>
                  </a:lnTo>
                  <a:lnTo>
                    <a:pt x="38432" y="21208"/>
                  </a:lnTo>
                  <a:lnTo>
                    <a:pt x="38395" y="20968"/>
                  </a:lnTo>
                  <a:lnTo>
                    <a:pt x="38358" y="20728"/>
                  </a:lnTo>
                  <a:lnTo>
                    <a:pt x="38303" y="20507"/>
                  </a:lnTo>
                  <a:lnTo>
                    <a:pt x="38192" y="20138"/>
                  </a:lnTo>
                  <a:lnTo>
                    <a:pt x="38063" y="19788"/>
                  </a:lnTo>
                  <a:lnTo>
                    <a:pt x="37897" y="19493"/>
                  </a:lnTo>
                  <a:lnTo>
                    <a:pt x="37713" y="19216"/>
                  </a:lnTo>
                  <a:lnTo>
                    <a:pt x="37510" y="18958"/>
                  </a:lnTo>
                  <a:lnTo>
                    <a:pt x="37289" y="18755"/>
                  </a:lnTo>
                  <a:lnTo>
                    <a:pt x="37067" y="18552"/>
                  </a:lnTo>
                  <a:lnTo>
                    <a:pt x="36828" y="18386"/>
                  </a:lnTo>
                  <a:lnTo>
                    <a:pt x="36569" y="18239"/>
                  </a:lnTo>
                  <a:lnTo>
                    <a:pt x="36311" y="18110"/>
                  </a:lnTo>
                  <a:lnTo>
                    <a:pt x="36035" y="17999"/>
                  </a:lnTo>
                  <a:lnTo>
                    <a:pt x="35758" y="17925"/>
                  </a:lnTo>
                  <a:lnTo>
                    <a:pt x="35481" y="17852"/>
                  </a:lnTo>
                  <a:lnTo>
                    <a:pt x="35186" y="17796"/>
                  </a:lnTo>
                  <a:lnTo>
                    <a:pt x="34910" y="17759"/>
                  </a:lnTo>
                  <a:lnTo>
                    <a:pt x="34633" y="17722"/>
                  </a:lnTo>
                  <a:lnTo>
                    <a:pt x="34080" y="17722"/>
                  </a:lnTo>
                  <a:lnTo>
                    <a:pt x="33545" y="17741"/>
                  </a:lnTo>
                  <a:lnTo>
                    <a:pt x="33066" y="17796"/>
                  </a:lnTo>
                  <a:lnTo>
                    <a:pt x="32641" y="17852"/>
                  </a:lnTo>
                  <a:lnTo>
                    <a:pt x="32291" y="17925"/>
                  </a:lnTo>
                  <a:lnTo>
                    <a:pt x="32014" y="17981"/>
                  </a:lnTo>
                  <a:lnTo>
                    <a:pt x="31775" y="18054"/>
                  </a:lnTo>
                  <a:lnTo>
                    <a:pt x="32070" y="17390"/>
                  </a:lnTo>
                  <a:lnTo>
                    <a:pt x="32383" y="16616"/>
                  </a:lnTo>
                  <a:lnTo>
                    <a:pt x="32752" y="15620"/>
                  </a:lnTo>
                  <a:lnTo>
                    <a:pt x="33176" y="14440"/>
                  </a:lnTo>
                  <a:lnTo>
                    <a:pt x="33398" y="13794"/>
                  </a:lnTo>
                  <a:lnTo>
                    <a:pt x="33600" y="13094"/>
                  </a:lnTo>
                  <a:lnTo>
                    <a:pt x="33822" y="12393"/>
                  </a:lnTo>
                  <a:lnTo>
                    <a:pt x="34006" y="11655"/>
                  </a:lnTo>
                  <a:lnTo>
                    <a:pt x="34190" y="10899"/>
                  </a:lnTo>
                  <a:lnTo>
                    <a:pt x="34356" y="10143"/>
                  </a:lnTo>
                  <a:lnTo>
                    <a:pt x="34504" y="9368"/>
                  </a:lnTo>
                  <a:lnTo>
                    <a:pt x="34615" y="8594"/>
                  </a:lnTo>
                  <a:lnTo>
                    <a:pt x="34707" y="7838"/>
                  </a:lnTo>
                  <a:lnTo>
                    <a:pt x="34744" y="7082"/>
                  </a:lnTo>
                  <a:lnTo>
                    <a:pt x="34762" y="6326"/>
                  </a:lnTo>
                  <a:lnTo>
                    <a:pt x="34762" y="5957"/>
                  </a:lnTo>
                  <a:lnTo>
                    <a:pt x="34725" y="5606"/>
                  </a:lnTo>
                  <a:lnTo>
                    <a:pt x="34707" y="5256"/>
                  </a:lnTo>
                  <a:lnTo>
                    <a:pt x="34652" y="4906"/>
                  </a:lnTo>
                  <a:lnTo>
                    <a:pt x="34596" y="4574"/>
                  </a:lnTo>
                  <a:lnTo>
                    <a:pt x="34541" y="4242"/>
                  </a:lnTo>
                  <a:lnTo>
                    <a:pt x="34449" y="3910"/>
                  </a:lnTo>
                  <a:lnTo>
                    <a:pt x="34356" y="3596"/>
                  </a:lnTo>
                  <a:lnTo>
                    <a:pt x="34246" y="3301"/>
                  </a:lnTo>
                  <a:lnTo>
                    <a:pt x="34117" y="3006"/>
                  </a:lnTo>
                  <a:lnTo>
                    <a:pt x="33969" y="2730"/>
                  </a:lnTo>
                  <a:lnTo>
                    <a:pt x="33822" y="2453"/>
                  </a:lnTo>
                  <a:lnTo>
                    <a:pt x="33637" y="2195"/>
                  </a:lnTo>
                  <a:lnTo>
                    <a:pt x="33453" y="1955"/>
                  </a:lnTo>
                  <a:lnTo>
                    <a:pt x="33232" y="1734"/>
                  </a:lnTo>
                  <a:lnTo>
                    <a:pt x="33010" y="1512"/>
                  </a:lnTo>
                  <a:lnTo>
                    <a:pt x="32770" y="1310"/>
                  </a:lnTo>
                  <a:lnTo>
                    <a:pt x="32512" y="1125"/>
                  </a:lnTo>
                  <a:lnTo>
                    <a:pt x="32217" y="959"/>
                  </a:lnTo>
                  <a:lnTo>
                    <a:pt x="31922" y="812"/>
                  </a:lnTo>
                  <a:lnTo>
                    <a:pt x="31590" y="683"/>
                  </a:lnTo>
                  <a:lnTo>
                    <a:pt x="31240" y="572"/>
                  </a:lnTo>
                  <a:lnTo>
                    <a:pt x="30889" y="480"/>
                  </a:lnTo>
                  <a:lnTo>
                    <a:pt x="30539" y="387"/>
                  </a:lnTo>
                  <a:lnTo>
                    <a:pt x="30207" y="332"/>
                  </a:lnTo>
                  <a:lnTo>
                    <a:pt x="29857" y="277"/>
                  </a:lnTo>
                  <a:lnTo>
                    <a:pt x="29525" y="240"/>
                  </a:lnTo>
                  <a:lnTo>
                    <a:pt x="29211" y="222"/>
                  </a:lnTo>
                  <a:lnTo>
                    <a:pt x="28566" y="222"/>
                  </a:lnTo>
                  <a:lnTo>
                    <a:pt x="28252" y="240"/>
                  </a:lnTo>
                  <a:lnTo>
                    <a:pt x="27957" y="277"/>
                  </a:lnTo>
                  <a:lnTo>
                    <a:pt x="27644" y="314"/>
                  </a:lnTo>
                  <a:lnTo>
                    <a:pt x="27349" y="369"/>
                  </a:lnTo>
                  <a:lnTo>
                    <a:pt x="27072" y="443"/>
                  </a:lnTo>
                  <a:lnTo>
                    <a:pt x="26777" y="517"/>
                  </a:lnTo>
                  <a:lnTo>
                    <a:pt x="26224" y="683"/>
                  </a:lnTo>
                  <a:lnTo>
                    <a:pt x="25707" y="904"/>
                  </a:lnTo>
                  <a:lnTo>
                    <a:pt x="25191" y="1162"/>
                  </a:lnTo>
                  <a:lnTo>
                    <a:pt x="24712" y="1439"/>
                  </a:lnTo>
                  <a:lnTo>
                    <a:pt x="24232" y="1734"/>
                  </a:lnTo>
                  <a:lnTo>
                    <a:pt x="23790" y="2047"/>
                  </a:lnTo>
                  <a:lnTo>
                    <a:pt x="23384" y="2398"/>
                  </a:lnTo>
                  <a:lnTo>
                    <a:pt x="22978" y="2748"/>
                  </a:lnTo>
                  <a:lnTo>
                    <a:pt x="22609" y="3117"/>
                  </a:lnTo>
                  <a:lnTo>
                    <a:pt x="22240" y="3486"/>
                  </a:lnTo>
                  <a:lnTo>
                    <a:pt x="21909" y="3854"/>
                  </a:lnTo>
                  <a:lnTo>
                    <a:pt x="21595" y="4223"/>
                  </a:lnTo>
                  <a:lnTo>
                    <a:pt x="21318" y="4592"/>
                  </a:lnTo>
                  <a:lnTo>
                    <a:pt x="21060" y="4961"/>
                  </a:lnTo>
                  <a:lnTo>
                    <a:pt x="20802" y="5311"/>
                  </a:lnTo>
                  <a:lnTo>
                    <a:pt x="20396" y="5957"/>
                  </a:lnTo>
                  <a:lnTo>
                    <a:pt x="20064" y="6510"/>
                  </a:lnTo>
                  <a:lnTo>
                    <a:pt x="19843" y="6934"/>
                  </a:lnTo>
                  <a:lnTo>
                    <a:pt x="19640" y="7321"/>
                  </a:lnTo>
                  <a:lnTo>
                    <a:pt x="19382" y="6547"/>
                  </a:lnTo>
                  <a:lnTo>
                    <a:pt x="19105" y="5809"/>
                  </a:lnTo>
                  <a:lnTo>
                    <a:pt x="18810" y="5108"/>
                  </a:lnTo>
                  <a:lnTo>
                    <a:pt x="18478" y="4463"/>
                  </a:lnTo>
                  <a:lnTo>
                    <a:pt x="18128" y="3854"/>
                  </a:lnTo>
                  <a:lnTo>
                    <a:pt x="17778" y="3283"/>
                  </a:lnTo>
                  <a:lnTo>
                    <a:pt x="17390" y="2766"/>
                  </a:lnTo>
                  <a:lnTo>
                    <a:pt x="17003" y="2287"/>
                  </a:lnTo>
                  <a:lnTo>
                    <a:pt x="16597" y="1863"/>
                  </a:lnTo>
                  <a:lnTo>
                    <a:pt x="16192" y="1476"/>
                  </a:lnTo>
                  <a:lnTo>
                    <a:pt x="15768" y="1125"/>
                  </a:lnTo>
                  <a:lnTo>
                    <a:pt x="15343" y="830"/>
                  </a:lnTo>
                  <a:lnTo>
                    <a:pt x="14901" y="590"/>
                  </a:lnTo>
                  <a:lnTo>
                    <a:pt x="14458" y="369"/>
                  </a:lnTo>
                  <a:lnTo>
                    <a:pt x="14016" y="222"/>
                  </a:lnTo>
                  <a:lnTo>
                    <a:pt x="13776" y="148"/>
                  </a:lnTo>
                  <a:lnTo>
                    <a:pt x="13555" y="92"/>
                  </a:lnTo>
                  <a:lnTo>
                    <a:pt x="13333" y="56"/>
                  </a:lnTo>
                  <a:lnTo>
                    <a:pt x="13112" y="19"/>
                  </a:lnTo>
                  <a:lnTo>
                    <a:pt x="12891" y="0"/>
                  </a:lnTo>
                  <a:close/>
                </a:path>
              </a:pathLst>
            </a:custGeom>
            <a:solidFill>
              <a:srgbClr val="546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0269725" y="1788625"/>
              <a:ext cx="960800" cy="864000"/>
            </a:xfrm>
            <a:custGeom>
              <a:avLst/>
              <a:gdLst/>
              <a:ahLst/>
              <a:cxnLst/>
              <a:rect l="l" t="t" r="r" b="b"/>
              <a:pathLst>
                <a:path w="38432" h="34560" fill="none" extrusionOk="0">
                  <a:moveTo>
                    <a:pt x="16265" y="34523"/>
                  </a:moveTo>
                  <a:lnTo>
                    <a:pt x="16265" y="34523"/>
                  </a:lnTo>
                  <a:lnTo>
                    <a:pt x="15454" y="34559"/>
                  </a:lnTo>
                  <a:lnTo>
                    <a:pt x="14661" y="34559"/>
                  </a:lnTo>
                  <a:lnTo>
                    <a:pt x="13868" y="34541"/>
                  </a:lnTo>
                  <a:lnTo>
                    <a:pt x="13094" y="34486"/>
                  </a:lnTo>
                  <a:lnTo>
                    <a:pt x="12337" y="34412"/>
                  </a:lnTo>
                  <a:lnTo>
                    <a:pt x="11581" y="34301"/>
                  </a:lnTo>
                  <a:lnTo>
                    <a:pt x="10844" y="34172"/>
                  </a:lnTo>
                  <a:lnTo>
                    <a:pt x="10143" y="34025"/>
                  </a:lnTo>
                  <a:lnTo>
                    <a:pt x="9442" y="33840"/>
                  </a:lnTo>
                  <a:lnTo>
                    <a:pt x="8760" y="33619"/>
                  </a:lnTo>
                  <a:lnTo>
                    <a:pt x="8096" y="33379"/>
                  </a:lnTo>
                  <a:lnTo>
                    <a:pt x="7469" y="33121"/>
                  </a:lnTo>
                  <a:lnTo>
                    <a:pt x="6842" y="32826"/>
                  </a:lnTo>
                  <a:lnTo>
                    <a:pt x="6252" y="32512"/>
                  </a:lnTo>
                  <a:lnTo>
                    <a:pt x="5662" y="32162"/>
                  </a:lnTo>
                  <a:lnTo>
                    <a:pt x="5108" y="31793"/>
                  </a:lnTo>
                  <a:lnTo>
                    <a:pt x="4592" y="31388"/>
                  </a:lnTo>
                  <a:lnTo>
                    <a:pt x="4076" y="30963"/>
                  </a:lnTo>
                  <a:lnTo>
                    <a:pt x="3596" y="30521"/>
                  </a:lnTo>
                  <a:lnTo>
                    <a:pt x="3154" y="30041"/>
                  </a:lnTo>
                  <a:lnTo>
                    <a:pt x="2729" y="29543"/>
                  </a:lnTo>
                  <a:lnTo>
                    <a:pt x="2324" y="29009"/>
                  </a:lnTo>
                  <a:lnTo>
                    <a:pt x="1955" y="28455"/>
                  </a:lnTo>
                  <a:lnTo>
                    <a:pt x="1605" y="27884"/>
                  </a:lnTo>
                  <a:lnTo>
                    <a:pt x="1291" y="27275"/>
                  </a:lnTo>
                  <a:lnTo>
                    <a:pt x="1014" y="26630"/>
                  </a:lnTo>
                  <a:lnTo>
                    <a:pt x="775" y="25966"/>
                  </a:lnTo>
                  <a:lnTo>
                    <a:pt x="553" y="25283"/>
                  </a:lnTo>
                  <a:lnTo>
                    <a:pt x="369" y="24583"/>
                  </a:lnTo>
                  <a:lnTo>
                    <a:pt x="221" y="23845"/>
                  </a:lnTo>
                  <a:lnTo>
                    <a:pt x="111" y="23089"/>
                  </a:lnTo>
                  <a:lnTo>
                    <a:pt x="37" y="22296"/>
                  </a:lnTo>
                  <a:lnTo>
                    <a:pt x="37" y="22296"/>
                  </a:lnTo>
                  <a:lnTo>
                    <a:pt x="19" y="21890"/>
                  </a:lnTo>
                  <a:lnTo>
                    <a:pt x="0" y="21521"/>
                  </a:lnTo>
                  <a:lnTo>
                    <a:pt x="0" y="21153"/>
                  </a:lnTo>
                  <a:lnTo>
                    <a:pt x="19" y="20802"/>
                  </a:lnTo>
                  <a:lnTo>
                    <a:pt x="37" y="20470"/>
                  </a:lnTo>
                  <a:lnTo>
                    <a:pt x="74" y="20157"/>
                  </a:lnTo>
                  <a:lnTo>
                    <a:pt x="111" y="19843"/>
                  </a:lnTo>
                  <a:lnTo>
                    <a:pt x="166" y="19548"/>
                  </a:lnTo>
                  <a:lnTo>
                    <a:pt x="221" y="19272"/>
                  </a:lnTo>
                  <a:lnTo>
                    <a:pt x="295" y="18995"/>
                  </a:lnTo>
                  <a:lnTo>
                    <a:pt x="387" y="18737"/>
                  </a:lnTo>
                  <a:lnTo>
                    <a:pt x="480" y="18497"/>
                  </a:lnTo>
                  <a:lnTo>
                    <a:pt x="572" y="18276"/>
                  </a:lnTo>
                  <a:lnTo>
                    <a:pt x="682" y="18054"/>
                  </a:lnTo>
                  <a:lnTo>
                    <a:pt x="793" y="17852"/>
                  </a:lnTo>
                  <a:lnTo>
                    <a:pt x="922" y="17649"/>
                  </a:lnTo>
                  <a:lnTo>
                    <a:pt x="1051" y="17464"/>
                  </a:lnTo>
                  <a:lnTo>
                    <a:pt x="1180" y="17280"/>
                  </a:lnTo>
                  <a:lnTo>
                    <a:pt x="1328" y="17132"/>
                  </a:lnTo>
                  <a:lnTo>
                    <a:pt x="1475" y="16966"/>
                  </a:lnTo>
                  <a:lnTo>
                    <a:pt x="1641" y="16837"/>
                  </a:lnTo>
                  <a:lnTo>
                    <a:pt x="1807" y="16708"/>
                  </a:lnTo>
                  <a:lnTo>
                    <a:pt x="2158" y="16468"/>
                  </a:lnTo>
                  <a:lnTo>
                    <a:pt x="2508" y="16266"/>
                  </a:lnTo>
                  <a:lnTo>
                    <a:pt x="2895" y="16100"/>
                  </a:lnTo>
                  <a:lnTo>
                    <a:pt x="3283" y="15970"/>
                  </a:lnTo>
                  <a:lnTo>
                    <a:pt x="3707" y="15878"/>
                  </a:lnTo>
                  <a:lnTo>
                    <a:pt x="4113" y="15805"/>
                  </a:lnTo>
                  <a:lnTo>
                    <a:pt x="4555" y="15768"/>
                  </a:lnTo>
                  <a:lnTo>
                    <a:pt x="4979" y="15749"/>
                  </a:lnTo>
                  <a:lnTo>
                    <a:pt x="5422" y="15768"/>
                  </a:lnTo>
                  <a:lnTo>
                    <a:pt x="5864" y="15805"/>
                  </a:lnTo>
                  <a:lnTo>
                    <a:pt x="6289" y="15860"/>
                  </a:lnTo>
                  <a:lnTo>
                    <a:pt x="6731" y="15934"/>
                  </a:lnTo>
                  <a:lnTo>
                    <a:pt x="7155" y="16007"/>
                  </a:lnTo>
                  <a:lnTo>
                    <a:pt x="7580" y="16118"/>
                  </a:lnTo>
                  <a:lnTo>
                    <a:pt x="7985" y="16229"/>
                  </a:lnTo>
                  <a:lnTo>
                    <a:pt x="8373" y="16358"/>
                  </a:lnTo>
                  <a:lnTo>
                    <a:pt x="8741" y="16487"/>
                  </a:lnTo>
                  <a:lnTo>
                    <a:pt x="9110" y="16634"/>
                  </a:lnTo>
                  <a:lnTo>
                    <a:pt x="9442" y="16782"/>
                  </a:lnTo>
                  <a:lnTo>
                    <a:pt x="9756" y="16929"/>
                  </a:lnTo>
                  <a:lnTo>
                    <a:pt x="10051" y="17077"/>
                  </a:lnTo>
                  <a:lnTo>
                    <a:pt x="10051" y="17077"/>
                  </a:lnTo>
                  <a:lnTo>
                    <a:pt x="9811" y="16837"/>
                  </a:lnTo>
                  <a:lnTo>
                    <a:pt x="9553" y="16542"/>
                  </a:lnTo>
                  <a:lnTo>
                    <a:pt x="9221" y="16118"/>
                  </a:lnTo>
                  <a:lnTo>
                    <a:pt x="8852" y="15602"/>
                  </a:lnTo>
                  <a:lnTo>
                    <a:pt x="8428" y="14993"/>
                  </a:lnTo>
                  <a:lnTo>
                    <a:pt x="8225" y="14643"/>
                  </a:lnTo>
                  <a:lnTo>
                    <a:pt x="8022" y="14274"/>
                  </a:lnTo>
                  <a:lnTo>
                    <a:pt x="7819" y="13887"/>
                  </a:lnTo>
                  <a:lnTo>
                    <a:pt x="7616" y="13481"/>
                  </a:lnTo>
                  <a:lnTo>
                    <a:pt x="7432" y="13057"/>
                  </a:lnTo>
                  <a:lnTo>
                    <a:pt x="7248" y="12596"/>
                  </a:lnTo>
                  <a:lnTo>
                    <a:pt x="7082" y="12135"/>
                  </a:lnTo>
                  <a:lnTo>
                    <a:pt x="6934" y="11637"/>
                  </a:lnTo>
                  <a:lnTo>
                    <a:pt x="6805" y="11139"/>
                  </a:lnTo>
                  <a:lnTo>
                    <a:pt x="6694" y="10604"/>
                  </a:lnTo>
                  <a:lnTo>
                    <a:pt x="6602" y="10069"/>
                  </a:lnTo>
                  <a:lnTo>
                    <a:pt x="6547" y="9516"/>
                  </a:lnTo>
                  <a:lnTo>
                    <a:pt x="6510" y="8944"/>
                  </a:lnTo>
                  <a:lnTo>
                    <a:pt x="6510" y="8354"/>
                  </a:lnTo>
                  <a:lnTo>
                    <a:pt x="6547" y="7764"/>
                  </a:lnTo>
                  <a:lnTo>
                    <a:pt x="6621" y="7137"/>
                  </a:lnTo>
                  <a:lnTo>
                    <a:pt x="6713" y="6510"/>
                  </a:lnTo>
                  <a:lnTo>
                    <a:pt x="6879" y="5883"/>
                  </a:lnTo>
                  <a:lnTo>
                    <a:pt x="7063" y="5238"/>
                  </a:lnTo>
                  <a:lnTo>
                    <a:pt x="7303" y="4574"/>
                  </a:lnTo>
                  <a:lnTo>
                    <a:pt x="7303" y="4574"/>
                  </a:lnTo>
                  <a:lnTo>
                    <a:pt x="7598" y="3947"/>
                  </a:lnTo>
                  <a:lnTo>
                    <a:pt x="7893" y="3357"/>
                  </a:lnTo>
                  <a:lnTo>
                    <a:pt x="8207" y="2803"/>
                  </a:lnTo>
                  <a:lnTo>
                    <a:pt x="8557" y="2324"/>
                  </a:lnTo>
                  <a:lnTo>
                    <a:pt x="8907" y="1863"/>
                  </a:lnTo>
                  <a:lnTo>
                    <a:pt x="9276" y="1476"/>
                  </a:lnTo>
                  <a:lnTo>
                    <a:pt x="9479" y="1291"/>
                  </a:lnTo>
                  <a:lnTo>
                    <a:pt x="9663" y="1125"/>
                  </a:lnTo>
                  <a:lnTo>
                    <a:pt x="9866" y="978"/>
                  </a:lnTo>
                  <a:lnTo>
                    <a:pt x="10069" y="830"/>
                  </a:lnTo>
                  <a:lnTo>
                    <a:pt x="10272" y="683"/>
                  </a:lnTo>
                  <a:lnTo>
                    <a:pt x="10475" y="572"/>
                  </a:lnTo>
                  <a:lnTo>
                    <a:pt x="10696" y="461"/>
                  </a:lnTo>
                  <a:lnTo>
                    <a:pt x="10899" y="369"/>
                  </a:lnTo>
                  <a:lnTo>
                    <a:pt x="11120" y="277"/>
                  </a:lnTo>
                  <a:lnTo>
                    <a:pt x="11342" y="203"/>
                  </a:lnTo>
                  <a:lnTo>
                    <a:pt x="11544" y="148"/>
                  </a:lnTo>
                  <a:lnTo>
                    <a:pt x="11766" y="92"/>
                  </a:lnTo>
                  <a:lnTo>
                    <a:pt x="11987" y="56"/>
                  </a:lnTo>
                  <a:lnTo>
                    <a:pt x="12208" y="19"/>
                  </a:lnTo>
                  <a:lnTo>
                    <a:pt x="12430" y="0"/>
                  </a:lnTo>
                  <a:lnTo>
                    <a:pt x="12651" y="0"/>
                  </a:lnTo>
                  <a:lnTo>
                    <a:pt x="12891" y="0"/>
                  </a:lnTo>
                  <a:lnTo>
                    <a:pt x="13112" y="19"/>
                  </a:lnTo>
                  <a:lnTo>
                    <a:pt x="13333" y="56"/>
                  </a:lnTo>
                  <a:lnTo>
                    <a:pt x="13555" y="92"/>
                  </a:lnTo>
                  <a:lnTo>
                    <a:pt x="13776" y="148"/>
                  </a:lnTo>
                  <a:lnTo>
                    <a:pt x="14016" y="222"/>
                  </a:lnTo>
                  <a:lnTo>
                    <a:pt x="14458" y="369"/>
                  </a:lnTo>
                  <a:lnTo>
                    <a:pt x="14901" y="590"/>
                  </a:lnTo>
                  <a:lnTo>
                    <a:pt x="15343" y="830"/>
                  </a:lnTo>
                  <a:lnTo>
                    <a:pt x="15768" y="1125"/>
                  </a:lnTo>
                  <a:lnTo>
                    <a:pt x="16192" y="1476"/>
                  </a:lnTo>
                  <a:lnTo>
                    <a:pt x="16597" y="1863"/>
                  </a:lnTo>
                  <a:lnTo>
                    <a:pt x="17003" y="2287"/>
                  </a:lnTo>
                  <a:lnTo>
                    <a:pt x="17390" y="2766"/>
                  </a:lnTo>
                  <a:lnTo>
                    <a:pt x="17778" y="3283"/>
                  </a:lnTo>
                  <a:lnTo>
                    <a:pt x="18128" y="3854"/>
                  </a:lnTo>
                  <a:lnTo>
                    <a:pt x="18478" y="4463"/>
                  </a:lnTo>
                  <a:lnTo>
                    <a:pt x="18810" y="5108"/>
                  </a:lnTo>
                  <a:lnTo>
                    <a:pt x="19105" y="5809"/>
                  </a:lnTo>
                  <a:lnTo>
                    <a:pt x="19382" y="6547"/>
                  </a:lnTo>
                  <a:lnTo>
                    <a:pt x="19640" y="7321"/>
                  </a:lnTo>
                  <a:lnTo>
                    <a:pt x="19640" y="7321"/>
                  </a:lnTo>
                  <a:lnTo>
                    <a:pt x="19843" y="6934"/>
                  </a:lnTo>
                  <a:lnTo>
                    <a:pt x="20064" y="6510"/>
                  </a:lnTo>
                  <a:lnTo>
                    <a:pt x="20396" y="5957"/>
                  </a:lnTo>
                  <a:lnTo>
                    <a:pt x="20802" y="5311"/>
                  </a:lnTo>
                  <a:lnTo>
                    <a:pt x="21060" y="4961"/>
                  </a:lnTo>
                  <a:lnTo>
                    <a:pt x="21318" y="4592"/>
                  </a:lnTo>
                  <a:lnTo>
                    <a:pt x="21595" y="4223"/>
                  </a:lnTo>
                  <a:lnTo>
                    <a:pt x="21909" y="3854"/>
                  </a:lnTo>
                  <a:lnTo>
                    <a:pt x="22240" y="3486"/>
                  </a:lnTo>
                  <a:lnTo>
                    <a:pt x="22609" y="3117"/>
                  </a:lnTo>
                  <a:lnTo>
                    <a:pt x="22978" y="2748"/>
                  </a:lnTo>
                  <a:lnTo>
                    <a:pt x="23384" y="2398"/>
                  </a:lnTo>
                  <a:lnTo>
                    <a:pt x="23790" y="2047"/>
                  </a:lnTo>
                  <a:lnTo>
                    <a:pt x="24232" y="1734"/>
                  </a:lnTo>
                  <a:lnTo>
                    <a:pt x="24712" y="1439"/>
                  </a:lnTo>
                  <a:lnTo>
                    <a:pt x="25191" y="1162"/>
                  </a:lnTo>
                  <a:lnTo>
                    <a:pt x="25707" y="904"/>
                  </a:lnTo>
                  <a:lnTo>
                    <a:pt x="26224" y="683"/>
                  </a:lnTo>
                  <a:lnTo>
                    <a:pt x="26777" y="517"/>
                  </a:lnTo>
                  <a:lnTo>
                    <a:pt x="27072" y="443"/>
                  </a:lnTo>
                  <a:lnTo>
                    <a:pt x="27349" y="369"/>
                  </a:lnTo>
                  <a:lnTo>
                    <a:pt x="27644" y="314"/>
                  </a:lnTo>
                  <a:lnTo>
                    <a:pt x="27957" y="277"/>
                  </a:lnTo>
                  <a:lnTo>
                    <a:pt x="28252" y="240"/>
                  </a:lnTo>
                  <a:lnTo>
                    <a:pt x="28566" y="222"/>
                  </a:lnTo>
                  <a:lnTo>
                    <a:pt x="28879" y="222"/>
                  </a:lnTo>
                  <a:lnTo>
                    <a:pt x="29211" y="222"/>
                  </a:lnTo>
                  <a:lnTo>
                    <a:pt x="29525" y="240"/>
                  </a:lnTo>
                  <a:lnTo>
                    <a:pt x="29857" y="277"/>
                  </a:lnTo>
                  <a:lnTo>
                    <a:pt x="30207" y="332"/>
                  </a:lnTo>
                  <a:lnTo>
                    <a:pt x="30539" y="387"/>
                  </a:lnTo>
                  <a:lnTo>
                    <a:pt x="30889" y="480"/>
                  </a:lnTo>
                  <a:lnTo>
                    <a:pt x="31240" y="572"/>
                  </a:lnTo>
                  <a:lnTo>
                    <a:pt x="31240" y="572"/>
                  </a:lnTo>
                  <a:lnTo>
                    <a:pt x="31590" y="683"/>
                  </a:lnTo>
                  <a:lnTo>
                    <a:pt x="31922" y="812"/>
                  </a:lnTo>
                  <a:lnTo>
                    <a:pt x="32217" y="959"/>
                  </a:lnTo>
                  <a:lnTo>
                    <a:pt x="32512" y="1125"/>
                  </a:lnTo>
                  <a:lnTo>
                    <a:pt x="32770" y="1310"/>
                  </a:lnTo>
                  <a:lnTo>
                    <a:pt x="33010" y="1512"/>
                  </a:lnTo>
                  <a:lnTo>
                    <a:pt x="33232" y="1734"/>
                  </a:lnTo>
                  <a:lnTo>
                    <a:pt x="33453" y="1955"/>
                  </a:lnTo>
                  <a:lnTo>
                    <a:pt x="33637" y="2195"/>
                  </a:lnTo>
                  <a:lnTo>
                    <a:pt x="33822" y="2453"/>
                  </a:lnTo>
                  <a:lnTo>
                    <a:pt x="33969" y="2730"/>
                  </a:lnTo>
                  <a:lnTo>
                    <a:pt x="34117" y="3006"/>
                  </a:lnTo>
                  <a:lnTo>
                    <a:pt x="34246" y="3301"/>
                  </a:lnTo>
                  <a:lnTo>
                    <a:pt x="34356" y="3596"/>
                  </a:lnTo>
                  <a:lnTo>
                    <a:pt x="34449" y="3910"/>
                  </a:lnTo>
                  <a:lnTo>
                    <a:pt x="34541" y="4242"/>
                  </a:lnTo>
                  <a:lnTo>
                    <a:pt x="34596" y="4574"/>
                  </a:lnTo>
                  <a:lnTo>
                    <a:pt x="34652" y="4906"/>
                  </a:lnTo>
                  <a:lnTo>
                    <a:pt x="34707" y="5256"/>
                  </a:lnTo>
                  <a:lnTo>
                    <a:pt x="34725" y="5606"/>
                  </a:lnTo>
                  <a:lnTo>
                    <a:pt x="34762" y="5957"/>
                  </a:lnTo>
                  <a:lnTo>
                    <a:pt x="34762" y="6326"/>
                  </a:lnTo>
                  <a:lnTo>
                    <a:pt x="34744" y="7082"/>
                  </a:lnTo>
                  <a:lnTo>
                    <a:pt x="34707" y="7838"/>
                  </a:lnTo>
                  <a:lnTo>
                    <a:pt x="34615" y="8594"/>
                  </a:lnTo>
                  <a:lnTo>
                    <a:pt x="34504" y="9368"/>
                  </a:lnTo>
                  <a:lnTo>
                    <a:pt x="34356" y="10143"/>
                  </a:lnTo>
                  <a:lnTo>
                    <a:pt x="34190" y="10899"/>
                  </a:lnTo>
                  <a:lnTo>
                    <a:pt x="34006" y="11655"/>
                  </a:lnTo>
                  <a:lnTo>
                    <a:pt x="33822" y="12393"/>
                  </a:lnTo>
                  <a:lnTo>
                    <a:pt x="33600" y="13094"/>
                  </a:lnTo>
                  <a:lnTo>
                    <a:pt x="33398" y="13794"/>
                  </a:lnTo>
                  <a:lnTo>
                    <a:pt x="33176" y="14440"/>
                  </a:lnTo>
                  <a:lnTo>
                    <a:pt x="32752" y="15620"/>
                  </a:lnTo>
                  <a:lnTo>
                    <a:pt x="32383" y="16616"/>
                  </a:lnTo>
                  <a:lnTo>
                    <a:pt x="32070" y="17390"/>
                  </a:lnTo>
                  <a:lnTo>
                    <a:pt x="31775" y="18054"/>
                  </a:lnTo>
                  <a:lnTo>
                    <a:pt x="31775" y="18054"/>
                  </a:lnTo>
                  <a:lnTo>
                    <a:pt x="32014" y="17981"/>
                  </a:lnTo>
                  <a:lnTo>
                    <a:pt x="32291" y="17925"/>
                  </a:lnTo>
                  <a:lnTo>
                    <a:pt x="32641" y="17852"/>
                  </a:lnTo>
                  <a:lnTo>
                    <a:pt x="33066" y="17796"/>
                  </a:lnTo>
                  <a:lnTo>
                    <a:pt x="33545" y="17741"/>
                  </a:lnTo>
                  <a:lnTo>
                    <a:pt x="34080" y="17722"/>
                  </a:lnTo>
                  <a:lnTo>
                    <a:pt x="34633" y="17722"/>
                  </a:lnTo>
                  <a:lnTo>
                    <a:pt x="34910" y="17759"/>
                  </a:lnTo>
                  <a:lnTo>
                    <a:pt x="35186" y="17796"/>
                  </a:lnTo>
                  <a:lnTo>
                    <a:pt x="35481" y="17852"/>
                  </a:lnTo>
                  <a:lnTo>
                    <a:pt x="35758" y="17925"/>
                  </a:lnTo>
                  <a:lnTo>
                    <a:pt x="36035" y="17999"/>
                  </a:lnTo>
                  <a:lnTo>
                    <a:pt x="36311" y="18110"/>
                  </a:lnTo>
                  <a:lnTo>
                    <a:pt x="36569" y="18239"/>
                  </a:lnTo>
                  <a:lnTo>
                    <a:pt x="36828" y="18386"/>
                  </a:lnTo>
                  <a:lnTo>
                    <a:pt x="37067" y="18552"/>
                  </a:lnTo>
                  <a:lnTo>
                    <a:pt x="37289" y="18755"/>
                  </a:lnTo>
                  <a:lnTo>
                    <a:pt x="37510" y="18958"/>
                  </a:lnTo>
                  <a:lnTo>
                    <a:pt x="37713" y="19216"/>
                  </a:lnTo>
                  <a:lnTo>
                    <a:pt x="37897" y="19493"/>
                  </a:lnTo>
                  <a:lnTo>
                    <a:pt x="38063" y="19788"/>
                  </a:lnTo>
                  <a:lnTo>
                    <a:pt x="38192" y="20138"/>
                  </a:lnTo>
                  <a:lnTo>
                    <a:pt x="38303" y="20507"/>
                  </a:lnTo>
                  <a:lnTo>
                    <a:pt x="38303" y="20507"/>
                  </a:lnTo>
                  <a:lnTo>
                    <a:pt x="38358" y="20728"/>
                  </a:lnTo>
                  <a:lnTo>
                    <a:pt x="38395" y="20968"/>
                  </a:lnTo>
                  <a:lnTo>
                    <a:pt x="38432" y="21208"/>
                  </a:lnTo>
                  <a:lnTo>
                    <a:pt x="38432" y="21466"/>
                  </a:lnTo>
                  <a:lnTo>
                    <a:pt x="38414" y="21706"/>
                  </a:lnTo>
                  <a:lnTo>
                    <a:pt x="38395" y="21964"/>
                  </a:lnTo>
                  <a:lnTo>
                    <a:pt x="38340" y="22222"/>
                  </a:lnTo>
                  <a:lnTo>
                    <a:pt x="38284" y="22480"/>
                  </a:lnTo>
                  <a:lnTo>
                    <a:pt x="38211" y="22738"/>
                  </a:lnTo>
                  <a:lnTo>
                    <a:pt x="38137" y="23015"/>
                  </a:lnTo>
                  <a:lnTo>
                    <a:pt x="38026" y="23273"/>
                  </a:lnTo>
                  <a:lnTo>
                    <a:pt x="37916" y="23550"/>
                  </a:lnTo>
                  <a:lnTo>
                    <a:pt x="37768" y="23827"/>
                  </a:lnTo>
                  <a:lnTo>
                    <a:pt x="37621" y="24103"/>
                  </a:lnTo>
                  <a:lnTo>
                    <a:pt x="37473" y="24380"/>
                  </a:lnTo>
                  <a:lnTo>
                    <a:pt x="37289" y="24656"/>
                  </a:lnTo>
                  <a:lnTo>
                    <a:pt x="36901" y="25210"/>
                  </a:lnTo>
                  <a:lnTo>
                    <a:pt x="36459" y="25781"/>
                  </a:lnTo>
                  <a:lnTo>
                    <a:pt x="35961" y="26335"/>
                  </a:lnTo>
                  <a:lnTo>
                    <a:pt x="35426" y="26906"/>
                  </a:lnTo>
                  <a:lnTo>
                    <a:pt x="34836" y="27460"/>
                  </a:lnTo>
                  <a:lnTo>
                    <a:pt x="34190" y="28013"/>
                  </a:lnTo>
                  <a:lnTo>
                    <a:pt x="33508" y="28548"/>
                  </a:lnTo>
                  <a:lnTo>
                    <a:pt x="32770" y="29082"/>
                  </a:lnTo>
                  <a:lnTo>
                    <a:pt x="31996" y="29599"/>
                  </a:lnTo>
                  <a:lnTo>
                    <a:pt x="31185" y="30097"/>
                  </a:lnTo>
                  <a:lnTo>
                    <a:pt x="30336" y="30595"/>
                  </a:lnTo>
                  <a:lnTo>
                    <a:pt x="29433" y="31056"/>
                  </a:lnTo>
                  <a:lnTo>
                    <a:pt x="28511" y="31498"/>
                  </a:lnTo>
                  <a:lnTo>
                    <a:pt x="27533" y="31941"/>
                  </a:lnTo>
                  <a:lnTo>
                    <a:pt x="26537" y="32328"/>
                  </a:lnTo>
                  <a:lnTo>
                    <a:pt x="25505" y="32715"/>
                  </a:lnTo>
                  <a:lnTo>
                    <a:pt x="24453" y="33066"/>
                  </a:lnTo>
                  <a:lnTo>
                    <a:pt x="23347" y="33379"/>
                  </a:lnTo>
                  <a:lnTo>
                    <a:pt x="22240" y="33656"/>
                  </a:lnTo>
                  <a:lnTo>
                    <a:pt x="21097" y="33914"/>
                  </a:lnTo>
                  <a:lnTo>
                    <a:pt x="19917" y="34117"/>
                  </a:lnTo>
                  <a:lnTo>
                    <a:pt x="18718" y="34301"/>
                  </a:lnTo>
                  <a:lnTo>
                    <a:pt x="17501" y="34430"/>
                  </a:lnTo>
                  <a:lnTo>
                    <a:pt x="16892" y="34486"/>
                  </a:lnTo>
                  <a:lnTo>
                    <a:pt x="16265" y="345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0415400" y="2050475"/>
              <a:ext cx="661150" cy="594775"/>
            </a:xfrm>
            <a:custGeom>
              <a:avLst/>
              <a:gdLst/>
              <a:ahLst/>
              <a:cxnLst/>
              <a:rect l="l" t="t" r="r" b="b"/>
              <a:pathLst>
                <a:path w="26446" h="23791" extrusionOk="0">
                  <a:moveTo>
                    <a:pt x="8705" y="1"/>
                  </a:moveTo>
                  <a:lnTo>
                    <a:pt x="8428" y="19"/>
                  </a:lnTo>
                  <a:lnTo>
                    <a:pt x="8170" y="56"/>
                  </a:lnTo>
                  <a:lnTo>
                    <a:pt x="7912" y="112"/>
                  </a:lnTo>
                  <a:lnTo>
                    <a:pt x="7654" y="204"/>
                  </a:lnTo>
                  <a:lnTo>
                    <a:pt x="7396" y="314"/>
                  </a:lnTo>
                  <a:lnTo>
                    <a:pt x="7137" y="444"/>
                  </a:lnTo>
                  <a:lnTo>
                    <a:pt x="6898" y="610"/>
                  </a:lnTo>
                  <a:lnTo>
                    <a:pt x="6658" y="794"/>
                  </a:lnTo>
                  <a:lnTo>
                    <a:pt x="6418" y="997"/>
                  </a:lnTo>
                  <a:lnTo>
                    <a:pt x="6197" y="1237"/>
                  </a:lnTo>
                  <a:lnTo>
                    <a:pt x="5976" y="1495"/>
                  </a:lnTo>
                  <a:lnTo>
                    <a:pt x="5773" y="1771"/>
                  </a:lnTo>
                  <a:lnTo>
                    <a:pt x="5570" y="2085"/>
                  </a:lnTo>
                  <a:lnTo>
                    <a:pt x="5385" y="2417"/>
                  </a:lnTo>
                  <a:lnTo>
                    <a:pt x="5201" y="2767"/>
                  </a:lnTo>
                  <a:lnTo>
                    <a:pt x="5035" y="3154"/>
                  </a:lnTo>
                  <a:lnTo>
                    <a:pt x="4869" y="3615"/>
                  </a:lnTo>
                  <a:lnTo>
                    <a:pt x="4740" y="4058"/>
                  </a:lnTo>
                  <a:lnTo>
                    <a:pt x="4629" y="4501"/>
                  </a:lnTo>
                  <a:lnTo>
                    <a:pt x="4556" y="4925"/>
                  </a:lnTo>
                  <a:lnTo>
                    <a:pt x="4500" y="5349"/>
                  </a:lnTo>
                  <a:lnTo>
                    <a:pt x="4482" y="5755"/>
                  </a:lnTo>
                  <a:lnTo>
                    <a:pt x="4482" y="6160"/>
                  </a:lnTo>
                  <a:lnTo>
                    <a:pt x="4500" y="6548"/>
                  </a:lnTo>
                  <a:lnTo>
                    <a:pt x="4556" y="6935"/>
                  </a:lnTo>
                  <a:lnTo>
                    <a:pt x="4611" y="7304"/>
                  </a:lnTo>
                  <a:lnTo>
                    <a:pt x="4685" y="7673"/>
                  </a:lnTo>
                  <a:lnTo>
                    <a:pt x="4777" y="8023"/>
                  </a:lnTo>
                  <a:lnTo>
                    <a:pt x="4869" y="8355"/>
                  </a:lnTo>
                  <a:lnTo>
                    <a:pt x="4998" y="8668"/>
                  </a:lnTo>
                  <a:lnTo>
                    <a:pt x="5109" y="8982"/>
                  </a:lnTo>
                  <a:lnTo>
                    <a:pt x="5238" y="9277"/>
                  </a:lnTo>
                  <a:lnTo>
                    <a:pt x="5515" y="9830"/>
                  </a:lnTo>
                  <a:lnTo>
                    <a:pt x="5810" y="10328"/>
                  </a:lnTo>
                  <a:lnTo>
                    <a:pt x="6086" y="10752"/>
                  </a:lnTo>
                  <a:lnTo>
                    <a:pt x="6344" y="11103"/>
                  </a:lnTo>
                  <a:lnTo>
                    <a:pt x="6584" y="11379"/>
                  </a:lnTo>
                  <a:lnTo>
                    <a:pt x="6769" y="11601"/>
                  </a:lnTo>
                  <a:lnTo>
                    <a:pt x="6916" y="11767"/>
                  </a:lnTo>
                  <a:lnTo>
                    <a:pt x="6584" y="11601"/>
                  </a:lnTo>
                  <a:lnTo>
                    <a:pt x="6215" y="11435"/>
                  </a:lnTo>
                  <a:lnTo>
                    <a:pt x="5810" y="11269"/>
                  </a:lnTo>
                  <a:lnTo>
                    <a:pt x="5367" y="11140"/>
                  </a:lnTo>
                  <a:lnTo>
                    <a:pt x="4906" y="11029"/>
                  </a:lnTo>
                  <a:lnTo>
                    <a:pt x="4427" y="10937"/>
                  </a:lnTo>
                  <a:lnTo>
                    <a:pt x="3929" y="10863"/>
                  </a:lnTo>
                  <a:lnTo>
                    <a:pt x="3449" y="10845"/>
                  </a:lnTo>
                  <a:lnTo>
                    <a:pt x="3099" y="10863"/>
                  </a:lnTo>
                  <a:lnTo>
                    <a:pt x="2748" y="10900"/>
                  </a:lnTo>
                  <a:lnTo>
                    <a:pt x="2398" y="10974"/>
                  </a:lnTo>
                  <a:lnTo>
                    <a:pt x="2066" y="11066"/>
                  </a:lnTo>
                  <a:lnTo>
                    <a:pt x="1753" y="11195"/>
                  </a:lnTo>
                  <a:lnTo>
                    <a:pt x="1457" y="11342"/>
                  </a:lnTo>
                  <a:lnTo>
                    <a:pt x="1181" y="11545"/>
                  </a:lnTo>
                  <a:lnTo>
                    <a:pt x="1052" y="11656"/>
                  </a:lnTo>
                  <a:lnTo>
                    <a:pt x="923" y="11785"/>
                  </a:lnTo>
                  <a:lnTo>
                    <a:pt x="812" y="11914"/>
                  </a:lnTo>
                  <a:lnTo>
                    <a:pt x="701" y="12062"/>
                  </a:lnTo>
                  <a:lnTo>
                    <a:pt x="591" y="12228"/>
                  </a:lnTo>
                  <a:lnTo>
                    <a:pt x="499" y="12394"/>
                  </a:lnTo>
                  <a:lnTo>
                    <a:pt x="406" y="12560"/>
                  </a:lnTo>
                  <a:lnTo>
                    <a:pt x="333" y="12762"/>
                  </a:lnTo>
                  <a:lnTo>
                    <a:pt x="259" y="12947"/>
                  </a:lnTo>
                  <a:lnTo>
                    <a:pt x="185" y="13168"/>
                  </a:lnTo>
                  <a:lnTo>
                    <a:pt x="130" y="13389"/>
                  </a:lnTo>
                  <a:lnTo>
                    <a:pt x="93" y="13629"/>
                  </a:lnTo>
                  <a:lnTo>
                    <a:pt x="56" y="13887"/>
                  </a:lnTo>
                  <a:lnTo>
                    <a:pt x="19" y="14146"/>
                  </a:lnTo>
                  <a:lnTo>
                    <a:pt x="19" y="14422"/>
                  </a:lnTo>
                  <a:lnTo>
                    <a:pt x="1" y="14717"/>
                  </a:lnTo>
                  <a:lnTo>
                    <a:pt x="19" y="15031"/>
                  </a:lnTo>
                  <a:lnTo>
                    <a:pt x="37" y="15344"/>
                  </a:lnTo>
                  <a:lnTo>
                    <a:pt x="74" y="15861"/>
                  </a:lnTo>
                  <a:lnTo>
                    <a:pt x="148" y="16358"/>
                  </a:lnTo>
                  <a:lnTo>
                    <a:pt x="240" y="16838"/>
                  </a:lnTo>
                  <a:lnTo>
                    <a:pt x="369" y="17299"/>
                  </a:lnTo>
                  <a:lnTo>
                    <a:pt x="499" y="17760"/>
                  </a:lnTo>
                  <a:lnTo>
                    <a:pt x="646" y="18184"/>
                  </a:lnTo>
                  <a:lnTo>
                    <a:pt x="830" y="18608"/>
                  </a:lnTo>
                  <a:lnTo>
                    <a:pt x="1015" y="19014"/>
                  </a:lnTo>
                  <a:lnTo>
                    <a:pt x="1236" y="19401"/>
                  </a:lnTo>
                  <a:lnTo>
                    <a:pt x="1476" y="19770"/>
                  </a:lnTo>
                  <a:lnTo>
                    <a:pt x="1716" y="20121"/>
                  </a:lnTo>
                  <a:lnTo>
                    <a:pt x="1992" y="20471"/>
                  </a:lnTo>
                  <a:lnTo>
                    <a:pt x="2269" y="20784"/>
                  </a:lnTo>
                  <a:lnTo>
                    <a:pt x="2564" y="21098"/>
                  </a:lnTo>
                  <a:lnTo>
                    <a:pt x="2896" y="21375"/>
                  </a:lnTo>
                  <a:lnTo>
                    <a:pt x="3228" y="21651"/>
                  </a:lnTo>
                  <a:lnTo>
                    <a:pt x="3560" y="21909"/>
                  </a:lnTo>
                  <a:lnTo>
                    <a:pt x="3929" y="22149"/>
                  </a:lnTo>
                  <a:lnTo>
                    <a:pt x="4297" y="22370"/>
                  </a:lnTo>
                  <a:lnTo>
                    <a:pt x="4703" y="22592"/>
                  </a:lnTo>
                  <a:lnTo>
                    <a:pt x="5090" y="22776"/>
                  </a:lnTo>
                  <a:lnTo>
                    <a:pt x="5515" y="22942"/>
                  </a:lnTo>
                  <a:lnTo>
                    <a:pt x="5939" y="23108"/>
                  </a:lnTo>
                  <a:lnTo>
                    <a:pt x="6381" y="23256"/>
                  </a:lnTo>
                  <a:lnTo>
                    <a:pt x="6842" y="23385"/>
                  </a:lnTo>
                  <a:lnTo>
                    <a:pt x="7303" y="23477"/>
                  </a:lnTo>
                  <a:lnTo>
                    <a:pt x="7764" y="23569"/>
                  </a:lnTo>
                  <a:lnTo>
                    <a:pt x="8244" y="23661"/>
                  </a:lnTo>
                  <a:lnTo>
                    <a:pt x="8742" y="23717"/>
                  </a:lnTo>
                  <a:lnTo>
                    <a:pt x="9240" y="23754"/>
                  </a:lnTo>
                  <a:lnTo>
                    <a:pt x="9756" y="23772"/>
                  </a:lnTo>
                  <a:lnTo>
                    <a:pt x="10272" y="23790"/>
                  </a:lnTo>
                  <a:lnTo>
                    <a:pt x="10733" y="23772"/>
                  </a:lnTo>
                  <a:lnTo>
                    <a:pt x="11195" y="23754"/>
                  </a:lnTo>
                  <a:lnTo>
                    <a:pt x="12061" y="23698"/>
                  </a:lnTo>
                  <a:lnTo>
                    <a:pt x="12891" y="23606"/>
                  </a:lnTo>
                  <a:lnTo>
                    <a:pt x="13703" y="23477"/>
                  </a:lnTo>
                  <a:lnTo>
                    <a:pt x="14514" y="23348"/>
                  </a:lnTo>
                  <a:lnTo>
                    <a:pt x="15307" y="23163"/>
                  </a:lnTo>
                  <a:lnTo>
                    <a:pt x="16082" y="22979"/>
                  </a:lnTo>
                  <a:lnTo>
                    <a:pt x="16819" y="22758"/>
                  </a:lnTo>
                  <a:lnTo>
                    <a:pt x="17557" y="22518"/>
                  </a:lnTo>
                  <a:lnTo>
                    <a:pt x="18258" y="22260"/>
                  </a:lnTo>
                  <a:lnTo>
                    <a:pt x="18958" y="21983"/>
                  </a:lnTo>
                  <a:lnTo>
                    <a:pt x="19622" y="21688"/>
                  </a:lnTo>
                  <a:lnTo>
                    <a:pt x="20249" y="21375"/>
                  </a:lnTo>
                  <a:lnTo>
                    <a:pt x="20876" y="21061"/>
                  </a:lnTo>
                  <a:lnTo>
                    <a:pt x="21466" y="20711"/>
                  </a:lnTo>
                  <a:lnTo>
                    <a:pt x="22020" y="20379"/>
                  </a:lnTo>
                  <a:lnTo>
                    <a:pt x="22554" y="20010"/>
                  </a:lnTo>
                  <a:lnTo>
                    <a:pt x="23052" y="19641"/>
                  </a:lnTo>
                  <a:lnTo>
                    <a:pt x="23532" y="19272"/>
                  </a:lnTo>
                  <a:lnTo>
                    <a:pt x="23974" y="18903"/>
                  </a:lnTo>
                  <a:lnTo>
                    <a:pt x="24380" y="18516"/>
                  </a:lnTo>
                  <a:lnTo>
                    <a:pt x="24749" y="18129"/>
                  </a:lnTo>
                  <a:lnTo>
                    <a:pt x="25099" y="17742"/>
                  </a:lnTo>
                  <a:lnTo>
                    <a:pt x="25394" y="17354"/>
                  </a:lnTo>
                  <a:lnTo>
                    <a:pt x="25671" y="16967"/>
                  </a:lnTo>
                  <a:lnTo>
                    <a:pt x="25892" y="16598"/>
                  </a:lnTo>
                  <a:lnTo>
                    <a:pt x="26095" y="16211"/>
                  </a:lnTo>
                  <a:lnTo>
                    <a:pt x="26243" y="15842"/>
                  </a:lnTo>
                  <a:lnTo>
                    <a:pt x="26353" y="15473"/>
                  </a:lnTo>
                  <a:lnTo>
                    <a:pt x="26427" y="15123"/>
                  </a:lnTo>
                  <a:lnTo>
                    <a:pt x="26446" y="14773"/>
                  </a:lnTo>
                  <a:lnTo>
                    <a:pt x="26446" y="14607"/>
                  </a:lnTo>
                  <a:lnTo>
                    <a:pt x="26427" y="14441"/>
                  </a:lnTo>
                  <a:lnTo>
                    <a:pt x="26409" y="14275"/>
                  </a:lnTo>
                  <a:lnTo>
                    <a:pt x="26372" y="14109"/>
                  </a:lnTo>
                  <a:lnTo>
                    <a:pt x="26280" y="13832"/>
                  </a:lnTo>
                  <a:lnTo>
                    <a:pt x="26169" y="13574"/>
                  </a:lnTo>
                  <a:lnTo>
                    <a:pt x="26040" y="13353"/>
                  </a:lnTo>
                  <a:lnTo>
                    <a:pt x="25892" y="13150"/>
                  </a:lnTo>
                  <a:lnTo>
                    <a:pt x="25745" y="12965"/>
                  </a:lnTo>
                  <a:lnTo>
                    <a:pt x="25560" y="12818"/>
                  </a:lnTo>
                  <a:lnTo>
                    <a:pt x="25376" y="12689"/>
                  </a:lnTo>
                  <a:lnTo>
                    <a:pt x="25192" y="12560"/>
                  </a:lnTo>
                  <a:lnTo>
                    <a:pt x="24989" y="12467"/>
                  </a:lnTo>
                  <a:lnTo>
                    <a:pt x="24786" y="12394"/>
                  </a:lnTo>
                  <a:lnTo>
                    <a:pt x="24583" y="12320"/>
                  </a:lnTo>
                  <a:lnTo>
                    <a:pt x="24362" y="12283"/>
                  </a:lnTo>
                  <a:lnTo>
                    <a:pt x="24140" y="12246"/>
                  </a:lnTo>
                  <a:lnTo>
                    <a:pt x="23938" y="12209"/>
                  </a:lnTo>
                  <a:lnTo>
                    <a:pt x="23513" y="12191"/>
                  </a:lnTo>
                  <a:lnTo>
                    <a:pt x="23181" y="12209"/>
                  </a:lnTo>
                  <a:lnTo>
                    <a:pt x="22868" y="12228"/>
                  </a:lnTo>
                  <a:lnTo>
                    <a:pt x="22591" y="12264"/>
                  </a:lnTo>
                  <a:lnTo>
                    <a:pt x="22352" y="12320"/>
                  </a:lnTo>
                  <a:lnTo>
                    <a:pt x="22001" y="12394"/>
                  </a:lnTo>
                  <a:lnTo>
                    <a:pt x="21872" y="12430"/>
                  </a:lnTo>
                  <a:lnTo>
                    <a:pt x="22075" y="11969"/>
                  </a:lnTo>
                  <a:lnTo>
                    <a:pt x="22278" y="11453"/>
                  </a:lnTo>
                  <a:lnTo>
                    <a:pt x="22554" y="10752"/>
                  </a:lnTo>
                  <a:lnTo>
                    <a:pt x="22831" y="9941"/>
                  </a:lnTo>
                  <a:lnTo>
                    <a:pt x="23126" y="9019"/>
                  </a:lnTo>
                  <a:lnTo>
                    <a:pt x="23274" y="8539"/>
                  </a:lnTo>
                  <a:lnTo>
                    <a:pt x="23403" y="8023"/>
                  </a:lnTo>
                  <a:lnTo>
                    <a:pt x="23532" y="7507"/>
                  </a:lnTo>
                  <a:lnTo>
                    <a:pt x="23642" y="6990"/>
                  </a:lnTo>
                  <a:lnTo>
                    <a:pt x="23735" y="6455"/>
                  </a:lnTo>
                  <a:lnTo>
                    <a:pt x="23827" y="5921"/>
                  </a:lnTo>
                  <a:lnTo>
                    <a:pt x="23882" y="5404"/>
                  </a:lnTo>
                  <a:lnTo>
                    <a:pt x="23919" y="4869"/>
                  </a:lnTo>
                  <a:lnTo>
                    <a:pt x="23919" y="4372"/>
                  </a:lnTo>
                  <a:lnTo>
                    <a:pt x="23901" y="3874"/>
                  </a:lnTo>
                  <a:lnTo>
                    <a:pt x="23845" y="3376"/>
                  </a:lnTo>
                  <a:lnTo>
                    <a:pt x="23772" y="2915"/>
                  </a:lnTo>
                  <a:lnTo>
                    <a:pt x="23716" y="2693"/>
                  </a:lnTo>
                  <a:lnTo>
                    <a:pt x="23642" y="2491"/>
                  </a:lnTo>
                  <a:lnTo>
                    <a:pt x="23569" y="2269"/>
                  </a:lnTo>
                  <a:lnTo>
                    <a:pt x="23477" y="2085"/>
                  </a:lnTo>
                  <a:lnTo>
                    <a:pt x="23384" y="1882"/>
                  </a:lnTo>
                  <a:lnTo>
                    <a:pt x="23274" y="1698"/>
                  </a:lnTo>
                  <a:lnTo>
                    <a:pt x="23145" y="1513"/>
                  </a:lnTo>
                  <a:lnTo>
                    <a:pt x="23015" y="1347"/>
                  </a:lnTo>
                  <a:lnTo>
                    <a:pt x="22868" y="1200"/>
                  </a:lnTo>
                  <a:lnTo>
                    <a:pt x="22720" y="1052"/>
                  </a:lnTo>
                  <a:lnTo>
                    <a:pt x="22554" y="905"/>
                  </a:lnTo>
                  <a:lnTo>
                    <a:pt x="22370" y="794"/>
                  </a:lnTo>
                  <a:lnTo>
                    <a:pt x="22167" y="665"/>
                  </a:lnTo>
                  <a:lnTo>
                    <a:pt x="21964" y="573"/>
                  </a:lnTo>
                  <a:lnTo>
                    <a:pt x="21743" y="480"/>
                  </a:lnTo>
                  <a:lnTo>
                    <a:pt x="21503" y="407"/>
                  </a:lnTo>
                  <a:lnTo>
                    <a:pt x="21079" y="296"/>
                  </a:lnTo>
                  <a:lnTo>
                    <a:pt x="20673" y="222"/>
                  </a:lnTo>
                  <a:lnTo>
                    <a:pt x="20268" y="167"/>
                  </a:lnTo>
                  <a:lnTo>
                    <a:pt x="19493" y="167"/>
                  </a:lnTo>
                  <a:lnTo>
                    <a:pt x="19106" y="222"/>
                  </a:lnTo>
                  <a:lnTo>
                    <a:pt x="18756" y="278"/>
                  </a:lnTo>
                  <a:lnTo>
                    <a:pt x="18405" y="370"/>
                  </a:lnTo>
                  <a:lnTo>
                    <a:pt x="18073" y="480"/>
                  </a:lnTo>
                  <a:lnTo>
                    <a:pt x="17741" y="610"/>
                  </a:lnTo>
                  <a:lnTo>
                    <a:pt x="17428" y="757"/>
                  </a:lnTo>
                  <a:lnTo>
                    <a:pt x="17133" y="923"/>
                  </a:lnTo>
                  <a:lnTo>
                    <a:pt x="16838" y="1107"/>
                  </a:lnTo>
                  <a:lnTo>
                    <a:pt x="16561" y="1292"/>
                  </a:lnTo>
                  <a:lnTo>
                    <a:pt x="16284" y="1495"/>
                  </a:lnTo>
                  <a:lnTo>
                    <a:pt x="16026" y="1698"/>
                  </a:lnTo>
                  <a:lnTo>
                    <a:pt x="15786" y="1919"/>
                  </a:lnTo>
                  <a:lnTo>
                    <a:pt x="15565" y="2140"/>
                  </a:lnTo>
                  <a:lnTo>
                    <a:pt x="15141" y="2601"/>
                  </a:lnTo>
                  <a:lnTo>
                    <a:pt x="14754" y="3062"/>
                  </a:lnTo>
                  <a:lnTo>
                    <a:pt x="14440" y="3505"/>
                  </a:lnTo>
                  <a:lnTo>
                    <a:pt x="14164" y="3911"/>
                  </a:lnTo>
                  <a:lnTo>
                    <a:pt x="13924" y="4279"/>
                  </a:lnTo>
                  <a:lnTo>
                    <a:pt x="13758" y="4593"/>
                  </a:lnTo>
                  <a:lnTo>
                    <a:pt x="13629" y="4833"/>
                  </a:lnTo>
                  <a:lnTo>
                    <a:pt x="13518" y="5035"/>
                  </a:lnTo>
                  <a:lnTo>
                    <a:pt x="13315" y="4445"/>
                  </a:lnTo>
                  <a:lnTo>
                    <a:pt x="13094" y="3874"/>
                  </a:lnTo>
                  <a:lnTo>
                    <a:pt x="12854" y="3357"/>
                  </a:lnTo>
                  <a:lnTo>
                    <a:pt x="12596" y="2859"/>
                  </a:lnTo>
                  <a:lnTo>
                    <a:pt x="12319" y="2398"/>
                  </a:lnTo>
                  <a:lnTo>
                    <a:pt x="12043" y="1993"/>
                  </a:lnTo>
                  <a:lnTo>
                    <a:pt x="11729" y="1624"/>
                  </a:lnTo>
                  <a:lnTo>
                    <a:pt x="11434" y="1292"/>
                  </a:lnTo>
                  <a:lnTo>
                    <a:pt x="11102" y="978"/>
                  </a:lnTo>
                  <a:lnTo>
                    <a:pt x="10770" y="720"/>
                  </a:lnTo>
                  <a:lnTo>
                    <a:pt x="10438" y="517"/>
                  </a:lnTo>
                  <a:lnTo>
                    <a:pt x="10088" y="333"/>
                  </a:lnTo>
                  <a:lnTo>
                    <a:pt x="9756" y="185"/>
                  </a:lnTo>
                  <a:lnTo>
                    <a:pt x="9406" y="93"/>
                  </a:lnTo>
                  <a:lnTo>
                    <a:pt x="9055" y="19"/>
                  </a:lnTo>
                  <a:lnTo>
                    <a:pt x="8705" y="1"/>
                  </a:lnTo>
                  <a:close/>
                </a:path>
              </a:pathLst>
            </a:custGeom>
            <a:solidFill>
              <a:srgbClr val="4C5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415400" y="2050475"/>
              <a:ext cx="661150" cy="594775"/>
            </a:xfrm>
            <a:custGeom>
              <a:avLst/>
              <a:gdLst/>
              <a:ahLst/>
              <a:cxnLst/>
              <a:rect l="l" t="t" r="r" b="b"/>
              <a:pathLst>
                <a:path w="26446" h="23791" fill="none" extrusionOk="0">
                  <a:moveTo>
                    <a:pt x="8705" y="1"/>
                  </a:moveTo>
                  <a:lnTo>
                    <a:pt x="8705" y="1"/>
                  </a:lnTo>
                  <a:lnTo>
                    <a:pt x="8428" y="19"/>
                  </a:lnTo>
                  <a:lnTo>
                    <a:pt x="8170" y="56"/>
                  </a:lnTo>
                  <a:lnTo>
                    <a:pt x="7912" y="112"/>
                  </a:lnTo>
                  <a:lnTo>
                    <a:pt x="7654" y="204"/>
                  </a:lnTo>
                  <a:lnTo>
                    <a:pt x="7396" y="314"/>
                  </a:lnTo>
                  <a:lnTo>
                    <a:pt x="7137" y="444"/>
                  </a:lnTo>
                  <a:lnTo>
                    <a:pt x="6898" y="610"/>
                  </a:lnTo>
                  <a:lnTo>
                    <a:pt x="6658" y="794"/>
                  </a:lnTo>
                  <a:lnTo>
                    <a:pt x="6418" y="997"/>
                  </a:lnTo>
                  <a:lnTo>
                    <a:pt x="6197" y="1237"/>
                  </a:lnTo>
                  <a:lnTo>
                    <a:pt x="5976" y="1495"/>
                  </a:lnTo>
                  <a:lnTo>
                    <a:pt x="5773" y="1771"/>
                  </a:lnTo>
                  <a:lnTo>
                    <a:pt x="5570" y="2085"/>
                  </a:lnTo>
                  <a:lnTo>
                    <a:pt x="5385" y="2417"/>
                  </a:lnTo>
                  <a:lnTo>
                    <a:pt x="5201" y="2767"/>
                  </a:lnTo>
                  <a:lnTo>
                    <a:pt x="5035" y="3154"/>
                  </a:lnTo>
                  <a:lnTo>
                    <a:pt x="5035" y="3154"/>
                  </a:lnTo>
                  <a:lnTo>
                    <a:pt x="4869" y="3615"/>
                  </a:lnTo>
                  <a:lnTo>
                    <a:pt x="4740" y="4058"/>
                  </a:lnTo>
                  <a:lnTo>
                    <a:pt x="4629" y="4501"/>
                  </a:lnTo>
                  <a:lnTo>
                    <a:pt x="4556" y="4925"/>
                  </a:lnTo>
                  <a:lnTo>
                    <a:pt x="4500" y="5349"/>
                  </a:lnTo>
                  <a:lnTo>
                    <a:pt x="4482" y="5755"/>
                  </a:lnTo>
                  <a:lnTo>
                    <a:pt x="4482" y="6160"/>
                  </a:lnTo>
                  <a:lnTo>
                    <a:pt x="4500" y="6548"/>
                  </a:lnTo>
                  <a:lnTo>
                    <a:pt x="4556" y="6935"/>
                  </a:lnTo>
                  <a:lnTo>
                    <a:pt x="4611" y="7304"/>
                  </a:lnTo>
                  <a:lnTo>
                    <a:pt x="4685" y="7673"/>
                  </a:lnTo>
                  <a:lnTo>
                    <a:pt x="4777" y="8023"/>
                  </a:lnTo>
                  <a:lnTo>
                    <a:pt x="4869" y="8355"/>
                  </a:lnTo>
                  <a:lnTo>
                    <a:pt x="4998" y="8668"/>
                  </a:lnTo>
                  <a:lnTo>
                    <a:pt x="5109" y="8982"/>
                  </a:lnTo>
                  <a:lnTo>
                    <a:pt x="5238" y="9277"/>
                  </a:lnTo>
                  <a:lnTo>
                    <a:pt x="5515" y="9830"/>
                  </a:lnTo>
                  <a:lnTo>
                    <a:pt x="5810" y="10328"/>
                  </a:lnTo>
                  <a:lnTo>
                    <a:pt x="6086" y="10752"/>
                  </a:lnTo>
                  <a:lnTo>
                    <a:pt x="6344" y="11103"/>
                  </a:lnTo>
                  <a:lnTo>
                    <a:pt x="6584" y="11379"/>
                  </a:lnTo>
                  <a:lnTo>
                    <a:pt x="6769" y="11601"/>
                  </a:lnTo>
                  <a:lnTo>
                    <a:pt x="6916" y="11767"/>
                  </a:lnTo>
                  <a:lnTo>
                    <a:pt x="6916" y="11767"/>
                  </a:lnTo>
                  <a:lnTo>
                    <a:pt x="6584" y="11601"/>
                  </a:lnTo>
                  <a:lnTo>
                    <a:pt x="6215" y="11435"/>
                  </a:lnTo>
                  <a:lnTo>
                    <a:pt x="5810" y="11269"/>
                  </a:lnTo>
                  <a:lnTo>
                    <a:pt x="5367" y="11140"/>
                  </a:lnTo>
                  <a:lnTo>
                    <a:pt x="4906" y="11029"/>
                  </a:lnTo>
                  <a:lnTo>
                    <a:pt x="4427" y="10937"/>
                  </a:lnTo>
                  <a:lnTo>
                    <a:pt x="3929" y="10863"/>
                  </a:lnTo>
                  <a:lnTo>
                    <a:pt x="3449" y="10845"/>
                  </a:lnTo>
                  <a:lnTo>
                    <a:pt x="3449" y="10845"/>
                  </a:lnTo>
                  <a:lnTo>
                    <a:pt x="3099" y="10863"/>
                  </a:lnTo>
                  <a:lnTo>
                    <a:pt x="2748" y="10900"/>
                  </a:lnTo>
                  <a:lnTo>
                    <a:pt x="2398" y="10974"/>
                  </a:lnTo>
                  <a:lnTo>
                    <a:pt x="2066" y="11066"/>
                  </a:lnTo>
                  <a:lnTo>
                    <a:pt x="1753" y="11195"/>
                  </a:lnTo>
                  <a:lnTo>
                    <a:pt x="1457" y="11342"/>
                  </a:lnTo>
                  <a:lnTo>
                    <a:pt x="1181" y="11545"/>
                  </a:lnTo>
                  <a:lnTo>
                    <a:pt x="1052" y="11656"/>
                  </a:lnTo>
                  <a:lnTo>
                    <a:pt x="923" y="11785"/>
                  </a:lnTo>
                  <a:lnTo>
                    <a:pt x="812" y="11914"/>
                  </a:lnTo>
                  <a:lnTo>
                    <a:pt x="701" y="12062"/>
                  </a:lnTo>
                  <a:lnTo>
                    <a:pt x="591" y="12228"/>
                  </a:lnTo>
                  <a:lnTo>
                    <a:pt x="499" y="12394"/>
                  </a:lnTo>
                  <a:lnTo>
                    <a:pt x="406" y="12560"/>
                  </a:lnTo>
                  <a:lnTo>
                    <a:pt x="333" y="12762"/>
                  </a:lnTo>
                  <a:lnTo>
                    <a:pt x="259" y="12947"/>
                  </a:lnTo>
                  <a:lnTo>
                    <a:pt x="185" y="13168"/>
                  </a:lnTo>
                  <a:lnTo>
                    <a:pt x="130" y="13389"/>
                  </a:lnTo>
                  <a:lnTo>
                    <a:pt x="93" y="13629"/>
                  </a:lnTo>
                  <a:lnTo>
                    <a:pt x="56" y="13887"/>
                  </a:lnTo>
                  <a:lnTo>
                    <a:pt x="19" y="14146"/>
                  </a:lnTo>
                  <a:lnTo>
                    <a:pt x="19" y="14422"/>
                  </a:lnTo>
                  <a:lnTo>
                    <a:pt x="1" y="14717"/>
                  </a:lnTo>
                  <a:lnTo>
                    <a:pt x="19" y="15031"/>
                  </a:lnTo>
                  <a:lnTo>
                    <a:pt x="37" y="15344"/>
                  </a:lnTo>
                  <a:lnTo>
                    <a:pt x="37" y="15344"/>
                  </a:lnTo>
                  <a:lnTo>
                    <a:pt x="74" y="15861"/>
                  </a:lnTo>
                  <a:lnTo>
                    <a:pt x="148" y="16358"/>
                  </a:lnTo>
                  <a:lnTo>
                    <a:pt x="240" y="16838"/>
                  </a:lnTo>
                  <a:lnTo>
                    <a:pt x="369" y="17299"/>
                  </a:lnTo>
                  <a:lnTo>
                    <a:pt x="499" y="17760"/>
                  </a:lnTo>
                  <a:lnTo>
                    <a:pt x="646" y="18184"/>
                  </a:lnTo>
                  <a:lnTo>
                    <a:pt x="830" y="18608"/>
                  </a:lnTo>
                  <a:lnTo>
                    <a:pt x="1015" y="19014"/>
                  </a:lnTo>
                  <a:lnTo>
                    <a:pt x="1236" y="19401"/>
                  </a:lnTo>
                  <a:lnTo>
                    <a:pt x="1476" y="19770"/>
                  </a:lnTo>
                  <a:lnTo>
                    <a:pt x="1716" y="20121"/>
                  </a:lnTo>
                  <a:lnTo>
                    <a:pt x="1992" y="20471"/>
                  </a:lnTo>
                  <a:lnTo>
                    <a:pt x="2269" y="20784"/>
                  </a:lnTo>
                  <a:lnTo>
                    <a:pt x="2564" y="21098"/>
                  </a:lnTo>
                  <a:lnTo>
                    <a:pt x="2896" y="21375"/>
                  </a:lnTo>
                  <a:lnTo>
                    <a:pt x="3228" y="21651"/>
                  </a:lnTo>
                  <a:lnTo>
                    <a:pt x="3560" y="21909"/>
                  </a:lnTo>
                  <a:lnTo>
                    <a:pt x="3929" y="22149"/>
                  </a:lnTo>
                  <a:lnTo>
                    <a:pt x="4297" y="22370"/>
                  </a:lnTo>
                  <a:lnTo>
                    <a:pt x="4703" y="22592"/>
                  </a:lnTo>
                  <a:lnTo>
                    <a:pt x="5090" y="22776"/>
                  </a:lnTo>
                  <a:lnTo>
                    <a:pt x="5515" y="22942"/>
                  </a:lnTo>
                  <a:lnTo>
                    <a:pt x="5939" y="23108"/>
                  </a:lnTo>
                  <a:lnTo>
                    <a:pt x="6381" y="23256"/>
                  </a:lnTo>
                  <a:lnTo>
                    <a:pt x="6842" y="23385"/>
                  </a:lnTo>
                  <a:lnTo>
                    <a:pt x="7303" y="23477"/>
                  </a:lnTo>
                  <a:lnTo>
                    <a:pt x="7764" y="23569"/>
                  </a:lnTo>
                  <a:lnTo>
                    <a:pt x="8244" y="23661"/>
                  </a:lnTo>
                  <a:lnTo>
                    <a:pt x="8742" y="23717"/>
                  </a:lnTo>
                  <a:lnTo>
                    <a:pt x="9240" y="23754"/>
                  </a:lnTo>
                  <a:lnTo>
                    <a:pt x="9756" y="23772"/>
                  </a:lnTo>
                  <a:lnTo>
                    <a:pt x="10272" y="23790"/>
                  </a:lnTo>
                  <a:lnTo>
                    <a:pt x="10272" y="23790"/>
                  </a:lnTo>
                  <a:lnTo>
                    <a:pt x="10733" y="23772"/>
                  </a:lnTo>
                  <a:lnTo>
                    <a:pt x="11195" y="23754"/>
                  </a:lnTo>
                  <a:lnTo>
                    <a:pt x="11195" y="23754"/>
                  </a:lnTo>
                  <a:lnTo>
                    <a:pt x="12061" y="23698"/>
                  </a:lnTo>
                  <a:lnTo>
                    <a:pt x="12891" y="23606"/>
                  </a:lnTo>
                  <a:lnTo>
                    <a:pt x="13703" y="23477"/>
                  </a:lnTo>
                  <a:lnTo>
                    <a:pt x="14514" y="23348"/>
                  </a:lnTo>
                  <a:lnTo>
                    <a:pt x="15307" y="23163"/>
                  </a:lnTo>
                  <a:lnTo>
                    <a:pt x="16082" y="22979"/>
                  </a:lnTo>
                  <a:lnTo>
                    <a:pt x="16819" y="22758"/>
                  </a:lnTo>
                  <a:lnTo>
                    <a:pt x="17557" y="22518"/>
                  </a:lnTo>
                  <a:lnTo>
                    <a:pt x="18258" y="22260"/>
                  </a:lnTo>
                  <a:lnTo>
                    <a:pt x="18958" y="21983"/>
                  </a:lnTo>
                  <a:lnTo>
                    <a:pt x="19622" y="21688"/>
                  </a:lnTo>
                  <a:lnTo>
                    <a:pt x="20249" y="21375"/>
                  </a:lnTo>
                  <a:lnTo>
                    <a:pt x="20876" y="21061"/>
                  </a:lnTo>
                  <a:lnTo>
                    <a:pt x="21466" y="20711"/>
                  </a:lnTo>
                  <a:lnTo>
                    <a:pt x="22020" y="20379"/>
                  </a:lnTo>
                  <a:lnTo>
                    <a:pt x="22554" y="20010"/>
                  </a:lnTo>
                  <a:lnTo>
                    <a:pt x="23052" y="19641"/>
                  </a:lnTo>
                  <a:lnTo>
                    <a:pt x="23532" y="19272"/>
                  </a:lnTo>
                  <a:lnTo>
                    <a:pt x="23974" y="18903"/>
                  </a:lnTo>
                  <a:lnTo>
                    <a:pt x="24380" y="18516"/>
                  </a:lnTo>
                  <a:lnTo>
                    <a:pt x="24749" y="18129"/>
                  </a:lnTo>
                  <a:lnTo>
                    <a:pt x="25099" y="17742"/>
                  </a:lnTo>
                  <a:lnTo>
                    <a:pt x="25394" y="17354"/>
                  </a:lnTo>
                  <a:lnTo>
                    <a:pt x="25671" y="16967"/>
                  </a:lnTo>
                  <a:lnTo>
                    <a:pt x="25892" y="16598"/>
                  </a:lnTo>
                  <a:lnTo>
                    <a:pt x="26095" y="16211"/>
                  </a:lnTo>
                  <a:lnTo>
                    <a:pt x="26243" y="15842"/>
                  </a:lnTo>
                  <a:lnTo>
                    <a:pt x="26353" y="15473"/>
                  </a:lnTo>
                  <a:lnTo>
                    <a:pt x="26427" y="15123"/>
                  </a:lnTo>
                  <a:lnTo>
                    <a:pt x="26446" y="14773"/>
                  </a:lnTo>
                  <a:lnTo>
                    <a:pt x="26446" y="14607"/>
                  </a:lnTo>
                  <a:lnTo>
                    <a:pt x="26427" y="14441"/>
                  </a:lnTo>
                  <a:lnTo>
                    <a:pt x="26409" y="14275"/>
                  </a:lnTo>
                  <a:lnTo>
                    <a:pt x="26372" y="14109"/>
                  </a:lnTo>
                  <a:lnTo>
                    <a:pt x="26372" y="14109"/>
                  </a:lnTo>
                  <a:lnTo>
                    <a:pt x="26280" y="13832"/>
                  </a:lnTo>
                  <a:lnTo>
                    <a:pt x="26169" y="13574"/>
                  </a:lnTo>
                  <a:lnTo>
                    <a:pt x="26040" y="13353"/>
                  </a:lnTo>
                  <a:lnTo>
                    <a:pt x="25892" y="13150"/>
                  </a:lnTo>
                  <a:lnTo>
                    <a:pt x="25745" y="12965"/>
                  </a:lnTo>
                  <a:lnTo>
                    <a:pt x="25560" y="12818"/>
                  </a:lnTo>
                  <a:lnTo>
                    <a:pt x="25376" y="12689"/>
                  </a:lnTo>
                  <a:lnTo>
                    <a:pt x="25192" y="12560"/>
                  </a:lnTo>
                  <a:lnTo>
                    <a:pt x="24989" y="12467"/>
                  </a:lnTo>
                  <a:lnTo>
                    <a:pt x="24786" y="12394"/>
                  </a:lnTo>
                  <a:lnTo>
                    <a:pt x="24583" y="12320"/>
                  </a:lnTo>
                  <a:lnTo>
                    <a:pt x="24362" y="12283"/>
                  </a:lnTo>
                  <a:lnTo>
                    <a:pt x="24140" y="12246"/>
                  </a:lnTo>
                  <a:lnTo>
                    <a:pt x="23938" y="12209"/>
                  </a:lnTo>
                  <a:lnTo>
                    <a:pt x="23513" y="12191"/>
                  </a:lnTo>
                  <a:lnTo>
                    <a:pt x="23513" y="12191"/>
                  </a:lnTo>
                  <a:lnTo>
                    <a:pt x="23181" y="12209"/>
                  </a:lnTo>
                  <a:lnTo>
                    <a:pt x="22868" y="12228"/>
                  </a:lnTo>
                  <a:lnTo>
                    <a:pt x="22591" y="12264"/>
                  </a:lnTo>
                  <a:lnTo>
                    <a:pt x="22352" y="12320"/>
                  </a:lnTo>
                  <a:lnTo>
                    <a:pt x="22001" y="12394"/>
                  </a:lnTo>
                  <a:lnTo>
                    <a:pt x="21872" y="12430"/>
                  </a:lnTo>
                  <a:lnTo>
                    <a:pt x="21872" y="12430"/>
                  </a:lnTo>
                  <a:lnTo>
                    <a:pt x="22075" y="11969"/>
                  </a:lnTo>
                  <a:lnTo>
                    <a:pt x="22278" y="11453"/>
                  </a:lnTo>
                  <a:lnTo>
                    <a:pt x="22554" y="10752"/>
                  </a:lnTo>
                  <a:lnTo>
                    <a:pt x="22831" y="9941"/>
                  </a:lnTo>
                  <a:lnTo>
                    <a:pt x="23126" y="9019"/>
                  </a:lnTo>
                  <a:lnTo>
                    <a:pt x="23274" y="8539"/>
                  </a:lnTo>
                  <a:lnTo>
                    <a:pt x="23403" y="8023"/>
                  </a:lnTo>
                  <a:lnTo>
                    <a:pt x="23532" y="7507"/>
                  </a:lnTo>
                  <a:lnTo>
                    <a:pt x="23642" y="6990"/>
                  </a:lnTo>
                  <a:lnTo>
                    <a:pt x="23735" y="6455"/>
                  </a:lnTo>
                  <a:lnTo>
                    <a:pt x="23827" y="5921"/>
                  </a:lnTo>
                  <a:lnTo>
                    <a:pt x="23882" y="5404"/>
                  </a:lnTo>
                  <a:lnTo>
                    <a:pt x="23919" y="4869"/>
                  </a:lnTo>
                  <a:lnTo>
                    <a:pt x="23919" y="4372"/>
                  </a:lnTo>
                  <a:lnTo>
                    <a:pt x="23901" y="3874"/>
                  </a:lnTo>
                  <a:lnTo>
                    <a:pt x="23845" y="3376"/>
                  </a:lnTo>
                  <a:lnTo>
                    <a:pt x="23772" y="2915"/>
                  </a:lnTo>
                  <a:lnTo>
                    <a:pt x="23716" y="2693"/>
                  </a:lnTo>
                  <a:lnTo>
                    <a:pt x="23642" y="2491"/>
                  </a:lnTo>
                  <a:lnTo>
                    <a:pt x="23569" y="2269"/>
                  </a:lnTo>
                  <a:lnTo>
                    <a:pt x="23477" y="2085"/>
                  </a:lnTo>
                  <a:lnTo>
                    <a:pt x="23384" y="1882"/>
                  </a:lnTo>
                  <a:lnTo>
                    <a:pt x="23274" y="1698"/>
                  </a:lnTo>
                  <a:lnTo>
                    <a:pt x="23145" y="1513"/>
                  </a:lnTo>
                  <a:lnTo>
                    <a:pt x="23015" y="1347"/>
                  </a:lnTo>
                  <a:lnTo>
                    <a:pt x="22868" y="1200"/>
                  </a:lnTo>
                  <a:lnTo>
                    <a:pt x="22720" y="1052"/>
                  </a:lnTo>
                  <a:lnTo>
                    <a:pt x="22554" y="905"/>
                  </a:lnTo>
                  <a:lnTo>
                    <a:pt x="22370" y="794"/>
                  </a:lnTo>
                  <a:lnTo>
                    <a:pt x="22167" y="665"/>
                  </a:lnTo>
                  <a:lnTo>
                    <a:pt x="21964" y="573"/>
                  </a:lnTo>
                  <a:lnTo>
                    <a:pt x="21743" y="480"/>
                  </a:lnTo>
                  <a:lnTo>
                    <a:pt x="21503" y="407"/>
                  </a:lnTo>
                  <a:lnTo>
                    <a:pt x="21503" y="407"/>
                  </a:lnTo>
                  <a:lnTo>
                    <a:pt x="21079" y="296"/>
                  </a:lnTo>
                  <a:lnTo>
                    <a:pt x="20673" y="222"/>
                  </a:lnTo>
                  <a:lnTo>
                    <a:pt x="20268" y="167"/>
                  </a:lnTo>
                  <a:lnTo>
                    <a:pt x="19880" y="167"/>
                  </a:lnTo>
                  <a:lnTo>
                    <a:pt x="19880" y="167"/>
                  </a:lnTo>
                  <a:lnTo>
                    <a:pt x="19493" y="167"/>
                  </a:lnTo>
                  <a:lnTo>
                    <a:pt x="19106" y="222"/>
                  </a:lnTo>
                  <a:lnTo>
                    <a:pt x="18756" y="278"/>
                  </a:lnTo>
                  <a:lnTo>
                    <a:pt x="18405" y="370"/>
                  </a:lnTo>
                  <a:lnTo>
                    <a:pt x="18073" y="480"/>
                  </a:lnTo>
                  <a:lnTo>
                    <a:pt x="17741" y="610"/>
                  </a:lnTo>
                  <a:lnTo>
                    <a:pt x="17428" y="757"/>
                  </a:lnTo>
                  <a:lnTo>
                    <a:pt x="17133" y="923"/>
                  </a:lnTo>
                  <a:lnTo>
                    <a:pt x="16838" y="1107"/>
                  </a:lnTo>
                  <a:lnTo>
                    <a:pt x="16561" y="1292"/>
                  </a:lnTo>
                  <a:lnTo>
                    <a:pt x="16284" y="1495"/>
                  </a:lnTo>
                  <a:lnTo>
                    <a:pt x="16026" y="1698"/>
                  </a:lnTo>
                  <a:lnTo>
                    <a:pt x="15786" y="1919"/>
                  </a:lnTo>
                  <a:lnTo>
                    <a:pt x="15565" y="2140"/>
                  </a:lnTo>
                  <a:lnTo>
                    <a:pt x="15141" y="2601"/>
                  </a:lnTo>
                  <a:lnTo>
                    <a:pt x="14754" y="3062"/>
                  </a:lnTo>
                  <a:lnTo>
                    <a:pt x="14440" y="3505"/>
                  </a:lnTo>
                  <a:lnTo>
                    <a:pt x="14164" y="3911"/>
                  </a:lnTo>
                  <a:lnTo>
                    <a:pt x="13924" y="4279"/>
                  </a:lnTo>
                  <a:lnTo>
                    <a:pt x="13758" y="4593"/>
                  </a:lnTo>
                  <a:lnTo>
                    <a:pt x="13629" y="4833"/>
                  </a:lnTo>
                  <a:lnTo>
                    <a:pt x="13518" y="5035"/>
                  </a:lnTo>
                  <a:lnTo>
                    <a:pt x="13518" y="5035"/>
                  </a:lnTo>
                  <a:lnTo>
                    <a:pt x="13315" y="4445"/>
                  </a:lnTo>
                  <a:lnTo>
                    <a:pt x="13094" y="3874"/>
                  </a:lnTo>
                  <a:lnTo>
                    <a:pt x="12854" y="3357"/>
                  </a:lnTo>
                  <a:lnTo>
                    <a:pt x="12596" y="2859"/>
                  </a:lnTo>
                  <a:lnTo>
                    <a:pt x="12319" y="2398"/>
                  </a:lnTo>
                  <a:lnTo>
                    <a:pt x="12043" y="1993"/>
                  </a:lnTo>
                  <a:lnTo>
                    <a:pt x="11729" y="1624"/>
                  </a:lnTo>
                  <a:lnTo>
                    <a:pt x="11434" y="1292"/>
                  </a:lnTo>
                  <a:lnTo>
                    <a:pt x="11102" y="978"/>
                  </a:lnTo>
                  <a:lnTo>
                    <a:pt x="10770" y="720"/>
                  </a:lnTo>
                  <a:lnTo>
                    <a:pt x="10438" y="517"/>
                  </a:lnTo>
                  <a:lnTo>
                    <a:pt x="10088" y="333"/>
                  </a:lnTo>
                  <a:lnTo>
                    <a:pt x="9756" y="185"/>
                  </a:lnTo>
                  <a:lnTo>
                    <a:pt x="9406" y="93"/>
                  </a:lnTo>
                  <a:lnTo>
                    <a:pt x="9055" y="19"/>
                  </a:lnTo>
                  <a:lnTo>
                    <a:pt x="87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644525" y="1926925"/>
              <a:ext cx="324600" cy="1056725"/>
            </a:xfrm>
            <a:custGeom>
              <a:avLst/>
              <a:gdLst/>
              <a:ahLst/>
              <a:cxnLst/>
              <a:rect l="l" t="t" r="r" b="b"/>
              <a:pathLst>
                <a:path w="12984" h="42269" extrusionOk="0">
                  <a:moveTo>
                    <a:pt x="12984" y="1"/>
                  </a:moveTo>
                  <a:lnTo>
                    <a:pt x="12062" y="1052"/>
                  </a:lnTo>
                  <a:lnTo>
                    <a:pt x="11619" y="1605"/>
                  </a:lnTo>
                  <a:lnTo>
                    <a:pt x="11176" y="2158"/>
                  </a:lnTo>
                  <a:lnTo>
                    <a:pt x="10752" y="2730"/>
                  </a:lnTo>
                  <a:lnTo>
                    <a:pt x="10531" y="3007"/>
                  </a:lnTo>
                  <a:lnTo>
                    <a:pt x="10347" y="3302"/>
                  </a:lnTo>
                  <a:lnTo>
                    <a:pt x="9646" y="4297"/>
                  </a:lnTo>
                  <a:lnTo>
                    <a:pt x="8982" y="5330"/>
                  </a:lnTo>
                  <a:lnTo>
                    <a:pt x="8355" y="6381"/>
                  </a:lnTo>
                  <a:lnTo>
                    <a:pt x="7746" y="7469"/>
                  </a:lnTo>
                  <a:lnTo>
                    <a:pt x="7156" y="8576"/>
                  </a:lnTo>
                  <a:lnTo>
                    <a:pt x="6585" y="9701"/>
                  </a:lnTo>
                  <a:lnTo>
                    <a:pt x="6050" y="10844"/>
                  </a:lnTo>
                  <a:lnTo>
                    <a:pt x="5533" y="12024"/>
                  </a:lnTo>
                  <a:lnTo>
                    <a:pt x="5054" y="13223"/>
                  </a:lnTo>
                  <a:lnTo>
                    <a:pt x="4593" y="14422"/>
                  </a:lnTo>
                  <a:lnTo>
                    <a:pt x="4150" y="15639"/>
                  </a:lnTo>
                  <a:lnTo>
                    <a:pt x="3726" y="16893"/>
                  </a:lnTo>
                  <a:lnTo>
                    <a:pt x="3339" y="18129"/>
                  </a:lnTo>
                  <a:lnTo>
                    <a:pt x="2970" y="19401"/>
                  </a:lnTo>
                  <a:lnTo>
                    <a:pt x="2620" y="20673"/>
                  </a:lnTo>
                  <a:lnTo>
                    <a:pt x="2306" y="21946"/>
                  </a:lnTo>
                  <a:lnTo>
                    <a:pt x="1993" y="23237"/>
                  </a:lnTo>
                  <a:lnTo>
                    <a:pt x="1716" y="24528"/>
                  </a:lnTo>
                  <a:lnTo>
                    <a:pt x="1458" y="25819"/>
                  </a:lnTo>
                  <a:lnTo>
                    <a:pt x="1237" y="27110"/>
                  </a:lnTo>
                  <a:lnTo>
                    <a:pt x="1015" y="28400"/>
                  </a:lnTo>
                  <a:lnTo>
                    <a:pt x="831" y="29710"/>
                  </a:lnTo>
                  <a:lnTo>
                    <a:pt x="646" y="31001"/>
                  </a:lnTo>
                  <a:lnTo>
                    <a:pt x="499" y="32292"/>
                  </a:lnTo>
                  <a:lnTo>
                    <a:pt x="370" y="33564"/>
                  </a:lnTo>
                  <a:lnTo>
                    <a:pt x="259" y="34837"/>
                  </a:lnTo>
                  <a:lnTo>
                    <a:pt x="167" y="36109"/>
                  </a:lnTo>
                  <a:lnTo>
                    <a:pt x="112" y="37381"/>
                  </a:lnTo>
                  <a:lnTo>
                    <a:pt x="56" y="38617"/>
                  </a:lnTo>
                  <a:lnTo>
                    <a:pt x="19" y="39853"/>
                  </a:lnTo>
                  <a:lnTo>
                    <a:pt x="1" y="41070"/>
                  </a:lnTo>
                  <a:lnTo>
                    <a:pt x="19" y="42268"/>
                  </a:lnTo>
                  <a:lnTo>
                    <a:pt x="75" y="41088"/>
                  </a:lnTo>
                  <a:lnTo>
                    <a:pt x="130" y="39889"/>
                  </a:lnTo>
                  <a:lnTo>
                    <a:pt x="204" y="38691"/>
                  </a:lnTo>
                  <a:lnTo>
                    <a:pt x="296" y="37474"/>
                  </a:lnTo>
                  <a:lnTo>
                    <a:pt x="388" y="36275"/>
                  </a:lnTo>
                  <a:lnTo>
                    <a:pt x="517" y="35039"/>
                  </a:lnTo>
                  <a:lnTo>
                    <a:pt x="646" y="33822"/>
                  </a:lnTo>
                  <a:lnTo>
                    <a:pt x="794" y="32587"/>
                  </a:lnTo>
                  <a:lnTo>
                    <a:pt x="960" y="31370"/>
                  </a:lnTo>
                  <a:lnTo>
                    <a:pt x="1126" y="30134"/>
                  </a:lnTo>
                  <a:lnTo>
                    <a:pt x="1329" y="28898"/>
                  </a:lnTo>
                  <a:lnTo>
                    <a:pt x="1532" y="27663"/>
                  </a:lnTo>
                  <a:lnTo>
                    <a:pt x="1771" y="26446"/>
                  </a:lnTo>
                  <a:lnTo>
                    <a:pt x="2011" y="25210"/>
                  </a:lnTo>
                  <a:lnTo>
                    <a:pt x="2269" y="23993"/>
                  </a:lnTo>
                  <a:lnTo>
                    <a:pt x="2546" y="22776"/>
                  </a:lnTo>
                  <a:lnTo>
                    <a:pt x="2859" y="21559"/>
                  </a:lnTo>
                  <a:lnTo>
                    <a:pt x="3173" y="20342"/>
                  </a:lnTo>
                  <a:lnTo>
                    <a:pt x="3505" y="19143"/>
                  </a:lnTo>
                  <a:lnTo>
                    <a:pt x="3855" y="17944"/>
                  </a:lnTo>
                  <a:lnTo>
                    <a:pt x="4224" y="16764"/>
                  </a:lnTo>
                  <a:lnTo>
                    <a:pt x="4630" y="15584"/>
                  </a:lnTo>
                  <a:lnTo>
                    <a:pt x="5035" y="14422"/>
                  </a:lnTo>
                  <a:lnTo>
                    <a:pt x="5478" y="13278"/>
                  </a:lnTo>
                  <a:lnTo>
                    <a:pt x="5921" y="12135"/>
                  </a:lnTo>
                  <a:lnTo>
                    <a:pt x="6400" y="11010"/>
                  </a:lnTo>
                  <a:lnTo>
                    <a:pt x="6898" y="9885"/>
                  </a:lnTo>
                  <a:lnTo>
                    <a:pt x="7414" y="8797"/>
                  </a:lnTo>
                  <a:lnTo>
                    <a:pt x="7968" y="7709"/>
                  </a:lnTo>
                  <a:lnTo>
                    <a:pt x="8521" y="6640"/>
                  </a:lnTo>
                  <a:lnTo>
                    <a:pt x="9111" y="5607"/>
                  </a:lnTo>
                  <a:lnTo>
                    <a:pt x="9720" y="4574"/>
                  </a:lnTo>
                  <a:lnTo>
                    <a:pt x="10088" y="3984"/>
                  </a:lnTo>
                  <a:lnTo>
                    <a:pt x="10476" y="3394"/>
                  </a:lnTo>
                  <a:lnTo>
                    <a:pt x="10881" y="2804"/>
                  </a:lnTo>
                  <a:lnTo>
                    <a:pt x="11287" y="2232"/>
                  </a:lnTo>
                  <a:lnTo>
                    <a:pt x="12117" y="1107"/>
                  </a:lnTo>
                  <a:lnTo>
                    <a:pt x="129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0772250" y="2050475"/>
              <a:ext cx="225925" cy="216725"/>
            </a:xfrm>
            <a:custGeom>
              <a:avLst/>
              <a:gdLst/>
              <a:ahLst/>
              <a:cxnLst/>
              <a:rect l="l" t="t" r="r" b="b"/>
              <a:pathLst>
                <a:path w="9037" h="8669" extrusionOk="0">
                  <a:moveTo>
                    <a:pt x="9037" y="1"/>
                  </a:moveTo>
                  <a:lnTo>
                    <a:pt x="8410" y="407"/>
                  </a:lnTo>
                  <a:lnTo>
                    <a:pt x="7783" y="812"/>
                  </a:lnTo>
                  <a:lnTo>
                    <a:pt x="7137" y="1255"/>
                  </a:lnTo>
                  <a:lnTo>
                    <a:pt x="6510" y="1734"/>
                  </a:lnTo>
                  <a:lnTo>
                    <a:pt x="5865" y="2232"/>
                  </a:lnTo>
                  <a:lnTo>
                    <a:pt x="5219" y="2730"/>
                  </a:lnTo>
                  <a:lnTo>
                    <a:pt x="4592" y="3265"/>
                  </a:lnTo>
                  <a:lnTo>
                    <a:pt x="3984" y="3818"/>
                  </a:lnTo>
                  <a:lnTo>
                    <a:pt x="3375" y="4390"/>
                  </a:lnTo>
                  <a:lnTo>
                    <a:pt x="2803" y="4962"/>
                  </a:lnTo>
                  <a:lnTo>
                    <a:pt x="2250" y="5570"/>
                  </a:lnTo>
                  <a:lnTo>
                    <a:pt x="1734" y="6160"/>
                  </a:lnTo>
                  <a:lnTo>
                    <a:pt x="1236" y="6787"/>
                  </a:lnTo>
                  <a:lnTo>
                    <a:pt x="775" y="7414"/>
                  </a:lnTo>
                  <a:lnTo>
                    <a:pt x="369" y="8041"/>
                  </a:lnTo>
                  <a:lnTo>
                    <a:pt x="0" y="8668"/>
                  </a:lnTo>
                  <a:lnTo>
                    <a:pt x="480" y="8060"/>
                  </a:lnTo>
                  <a:lnTo>
                    <a:pt x="996" y="7470"/>
                  </a:lnTo>
                  <a:lnTo>
                    <a:pt x="1512" y="6898"/>
                  </a:lnTo>
                  <a:lnTo>
                    <a:pt x="2047" y="6326"/>
                  </a:lnTo>
                  <a:lnTo>
                    <a:pt x="2600" y="5755"/>
                  </a:lnTo>
                  <a:lnTo>
                    <a:pt x="3154" y="5220"/>
                  </a:lnTo>
                  <a:lnTo>
                    <a:pt x="3725" y="4667"/>
                  </a:lnTo>
                  <a:lnTo>
                    <a:pt x="4316" y="4132"/>
                  </a:lnTo>
                  <a:lnTo>
                    <a:pt x="5477" y="3081"/>
                  </a:lnTo>
                  <a:lnTo>
                    <a:pt x="6676" y="2048"/>
                  </a:lnTo>
                  <a:lnTo>
                    <a:pt x="903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0586900" y="1992850"/>
              <a:ext cx="167850" cy="322750"/>
            </a:xfrm>
            <a:custGeom>
              <a:avLst/>
              <a:gdLst/>
              <a:ahLst/>
              <a:cxnLst/>
              <a:rect l="l" t="t" r="r" b="b"/>
              <a:pathLst>
                <a:path w="6714" h="12910" extrusionOk="0">
                  <a:moveTo>
                    <a:pt x="1" y="1"/>
                  </a:moveTo>
                  <a:lnTo>
                    <a:pt x="38" y="775"/>
                  </a:lnTo>
                  <a:lnTo>
                    <a:pt x="111" y="1587"/>
                  </a:lnTo>
                  <a:lnTo>
                    <a:pt x="204" y="2417"/>
                  </a:lnTo>
                  <a:lnTo>
                    <a:pt x="351" y="3246"/>
                  </a:lnTo>
                  <a:lnTo>
                    <a:pt x="517" y="4095"/>
                  </a:lnTo>
                  <a:lnTo>
                    <a:pt x="738" y="4925"/>
                  </a:lnTo>
                  <a:lnTo>
                    <a:pt x="978" y="5754"/>
                  </a:lnTo>
                  <a:lnTo>
                    <a:pt x="1273" y="6566"/>
                  </a:lnTo>
                  <a:lnTo>
                    <a:pt x="1439" y="6972"/>
                  </a:lnTo>
                  <a:lnTo>
                    <a:pt x="1605" y="7377"/>
                  </a:lnTo>
                  <a:lnTo>
                    <a:pt x="1771" y="7765"/>
                  </a:lnTo>
                  <a:lnTo>
                    <a:pt x="1974" y="8133"/>
                  </a:lnTo>
                  <a:lnTo>
                    <a:pt x="2158" y="8521"/>
                  </a:lnTo>
                  <a:lnTo>
                    <a:pt x="2380" y="8890"/>
                  </a:lnTo>
                  <a:lnTo>
                    <a:pt x="2601" y="9240"/>
                  </a:lnTo>
                  <a:lnTo>
                    <a:pt x="2822" y="9590"/>
                  </a:lnTo>
                  <a:lnTo>
                    <a:pt x="3062" y="9941"/>
                  </a:lnTo>
                  <a:lnTo>
                    <a:pt x="3320" y="10273"/>
                  </a:lnTo>
                  <a:lnTo>
                    <a:pt x="3578" y="10586"/>
                  </a:lnTo>
                  <a:lnTo>
                    <a:pt x="3855" y="10900"/>
                  </a:lnTo>
                  <a:lnTo>
                    <a:pt x="4132" y="11176"/>
                  </a:lnTo>
                  <a:lnTo>
                    <a:pt x="4427" y="11471"/>
                  </a:lnTo>
                  <a:lnTo>
                    <a:pt x="4722" y="11730"/>
                  </a:lnTo>
                  <a:lnTo>
                    <a:pt x="5054" y="11988"/>
                  </a:lnTo>
                  <a:lnTo>
                    <a:pt x="5441" y="12246"/>
                  </a:lnTo>
                  <a:lnTo>
                    <a:pt x="5847" y="12504"/>
                  </a:lnTo>
                  <a:lnTo>
                    <a:pt x="6271" y="12725"/>
                  </a:lnTo>
                  <a:lnTo>
                    <a:pt x="6713" y="12910"/>
                  </a:lnTo>
                  <a:lnTo>
                    <a:pt x="6382" y="12707"/>
                  </a:lnTo>
                  <a:lnTo>
                    <a:pt x="6068" y="12504"/>
                  </a:lnTo>
                  <a:lnTo>
                    <a:pt x="5755" y="12283"/>
                  </a:lnTo>
                  <a:lnTo>
                    <a:pt x="5459" y="12043"/>
                  </a:lnTo>
                  <a:lnTo>
                    <a:pt x="5164" y="11785"/>
                  </a:lnTo>
                  <a:lnTo>
                    <a:pt x="4888" y="11527"/>
                  </a:lnTo>
                  <a:lnTo>
                    <a:pt x="4611" y="11268"/>
                  </a:lnTo>
                  <a:lnTo>
                    <a:pt x="4353" y="10992"/>
                  </a:lnTo>
                  <a:lnTo>
                    <a:pt x="4132" y="10715"/>
                  </a:lnTo>
                  <a:lnTo>
                    <a:pt x="3892" y="10420"/>
                  </a:lnTo>
                  <a:lnTo>
                    <a:pt x="3468" y="9830"/>
                  </a:lnTo>
                  <a:lnTo>
                    <a:pt x="3062" y="9203"/>
                  </a:lnTo>
                  <a:lnTo>
                    <a:pt x="2693" y="8558"/>
                  </a:lnTo>
                  <a:lnTo>
                    <a:pt x="2343" y="7894"/>
                  </a:lnTo>
                  <a:lnTo>
                    <a:pt x="2029" y="7211"/>
                  </a:lnTo>
                  <a:lnTo>
                    <a:pt x="1734" y="6511"/>
                  </a:lnTo>
                  <a:lnTo>
                    <a:pt x="1458" y="5810"/>
                  </a:lnTo>
                  <a:lnTo>
                    <a:pt x="1218" y="5091"/>
                  </a:lnTo>
                  <a:lnTo>
                    <a:pt x="978" y="4353"/>
                  </a:lnTo>
                  <a:lnTo>
                    <a:pt x="775" y="3634"/>
                  </a:lnTo>
                  <a:lnTo>
                    <a:pt x="591" y="2896"/>
                  </a:lnTo>
                  <a:lnTo>
                    <a:pt x="425" y="2158"/>
                  </a:lnTo>
                  <a:lnTo>
                    <a:pt x="259" y="1439"/>
                  </a:lnTo>
                  <a:lnTo>
                    <a:pt x="130" y="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0442150" y="2315575"/>
              <a:ext cx="629800" cy="241150"/>
            </a:xfrm>
            <a:custGeom>
              <a:avLst/>
              <a:gdLst/>
              <a:ahLst/>
              <a:cxnLst/>
              <a:rect l="l" t="t" r="r" b="b"/>
              <a:pathLst>
                <a:path w="25192" h="9646" extrusionOk="0">
                  <a:moveTo>
                    <a:pt x="0" y="1"/>
                  </a:moveTo>
                  <a:lnTo>
                    <a:pt x="166" y="406"/>
                  </a:lnTo>
                  <a:lnTo>
                    <a:pt x="351" y="812"/>
                  </a:lnTo>
                  <a:lnTo>
                    <a:pt x="535" y="1199"/>
                  </a:lnTo>
                  <a:lnTo>
                    <a:pt x="738" y="1605"/>
                  </a:lnTo>
                  <a:lnTo>
                    <a:pt x="1180" y="2361"/>
                  </a:lnTo>
                  <a:lnTo>
                    <a:pt x="1641" y="3117"/>
                  </a:lnTo>
                  <a:lnTo>
                    <a:pt x="2158" y="3837"/>
                  </a:lnTo>
                  <a:lnTo>
                    <a:pt x="2434" y="4187"/>
                  </a:lnTo>
                  <a:lnTo>
                    <a:pt x="2711" y="4537"/>
                  </a:lnTo>
                  <a:lnTo>
                    <a:pt x="3006" y="4869"/>
                  </a:lnTo>
                  <a:lnTo>
                    <a:pt x="3301" y="5201"/>
                  </a:lnTo>
                  <a:lnTo>
                    <a:pt x="3615" y="5515"/>
                  </a:lnTo>
                  <a:lnTo>
                    <a:pt x="3928" y="5828"/>
                  </a:lnTo>
                  <a:lnTo>
                    <a:pt x="4574" y="6437"/>
                  </a:lnTo>
                  <a:lnTo>
                    <a:pt x="5256" y="7009"/>
                  </a:lnTo>
                  <a:lnTo>
                    <a:pt x="5975" y="7543"/>
                  </a:lnTo>
                  <a:lnTo>
                    <a:pt x="6326" y="7801"/>
                  </a:lnTo>
                  <a:lnTo>
                    <a:pt x="6694" y="8041"/>
                  </a:lnTo>
                  <a:lnTo>
                    <a:pt x="7082" y="8281"/>
                  </a:lnTo>
                  <a:lnTo>
                    <a:pt x="7469" y="8502"/>
                  </a:lnTo>
                  <a:lnTo>
                    <a:pt x="7856" y="8724"/>
                  </a:lnTo>
                  <a:lnTo>
                    <a:pt x="8244" y="8926"/>
                  </a:lnTo>
                  <a:lnTo>
                    <a:pt x="8649" y="9129"/>
                  </a:lnTo>
                  <a:lnTo>
                    <a:pt x="9055" y="9314"/>
                  </a:lnTo>
                  <a:lnTo>
                    <a:pt x="9461" y="9480"/>
                  </a:lnTo>
                  <a:lnTo>
                    <a:pt x="9885" y="9646"/>
                  </a:lnTo>
                  <a:lnTo>
                    <a:pt x="10438" y="9590"/>
                  </a:lnTo>
                  <a:lnTo>
                    <a:pt x="10973" y="9517"/>
                  </a:lnTo>
                  <a:lnTo>
                    <a:pt x="11526" y="9424"/>
                  </a:lnTo>
                  <a:lnTo>
                    <a:pt x="12061" y="9295"/>
                  </a:lnTo>
                  <a:lnTo>
                    <a:pt x="12596" y="9166"/>
                  </a:lnTo>
                  <a:lnTo>
                    <a:pt x="13112" y="9037"/>
                  </a:lnTo>
                  <a:lnTo>
                    <a:pt x="14163" y="8724"/>
                  </a:lnTo>
                  <a:lnTo>
                    <a:pt x="14938" y="8484"/>
                  </a:lnTo>
                  <a:lnTo>
                    <a:pt x="15694" y="8207"/>
                  </a:lnTo>
                  <a:lnTo>
                    <a:pt x="16339" y="7949"/>
                  </a:lnTo>
                  <a:lnTo>
                    <a:pt x="16985" y="7691"/>
                  </a:lnTo>
                  <a:lnTo>
                    <a:pt x="17630" y="7396"/>
                  </a:lnTo>
                  <a:lnTo>
                    <a:pt x="18257" y="7101"/>
                  </a:lnTo>
                  <a:lnTo>
                    <a:pt x="18884" y="6787"/>
                  </a:lnTo>
                  <a:lnTo>
                    <a:pt x="19511" y="6455"/>
                  </a:lnTo>
                  <a:lnTo>
                    <a:pt x="20120" y="6105"/>
                  </a:lnTo>
                  <a:lnTo>
                    <a:pt x="20710" y="5736"/>
                  </a:lnTo>
                  <a:lnTo>
                    <a:pt x="21318" y="5367"/>
                  </a:lnTo>
                  <a:lnTo>
                    <a:pt x="21890" y="4980"/>
                  </a:lnTo>
                  <a:lnTo>
                    <a:pt x="22480" y="4574"/>
                  </a:lnTo>
                  <a:lnTo>
                    <a:pt x="23034" y="4169"/>
                  </a:lnTo>
                  <a:lnTo>
                    <a:pt x="23587" y="3726"/>
                  </a:lnTo>
                  <a:lnTo>
                    <a:pt x="24140" y="3302"/>
                  </a:lnTo>
                  <a:lnTo>
                    <a:pt x="24675" y="2841"/>
                  </a:lnTo>
                  <a:lnTo>
                    <a:pt x="25191" y="2380"/>
                  </a:lnTo>
                  <a:lnTo>
                    <a:pt x="24343" y="3025"/>
                  </a:lnTo>
                  <a:lnTo>
                    <a:pt x="23900" y="3357"/>
                  </a:lnTo>
                  <a:lnTo>
                    <a:pt x="23495" y="3652"/>
                  </a:lnTo>
                  <a:lnTo>
                    <a:pt x="22831" y="4095"/>
                  </a:lnTo>
                  <a:lnTo>
                    <a:pt x="22167" y="4537"/>
                  </a:lnTo>
                  <a:lnTo>
                    <a:pt x="21503" y="4962"/>
                  </a:lnTo>
                  <a:lnTo>
                    <a:pt x="20821" y="5367"/>
                  </a:lnTo>
                  <a:lnTo>
                    <a:pt x="20194" y="5718"/>
                  </a:lnTo>
                  <a:lnTo>
                    <a:pt x="19530" y="6068"/>
                  </a:lnTo>
                  <a:lnTo>
                    <a:pt x="18884" y="6400"/>
                  </a:lnTo>
                  <a:lnTo>
                    <a:pt x="18239" y="6713"/>
                  </a:lnTo>
                  <a:lnTo>
                    <a:pt x="17022" y="7248"/>
                  </a:lnTo>
                  <a:lnTo>
                    <a:pt x="16044" y="7636"/>
                  </a:lnTo>
                  <a:lnTo>
                    <a:pt x="15509" y="7820"/>
                  </a:lnTo>
                  <a:lnTo>
                    <a:pt x="15048" y="7986"/>
                  </a:lnTo>
                  <a:lnTo>
                    <a:pt x="14421" y="8189"/>
                  </a:lnTo>
                  <a:lnTo>
                    <a:pt x="13794" y="8392"/>
                  </a:lnTo>
                  <a:lnTo>
                    <a:pt x="13149" y="8576"/>
                  </a:lnTo>
                  <a:lnTo>
                    <a:pt x="12522" y="8724"/>
                  </a:lnTo>
                  <a:lnTo>
                    <a:pt x="11876" y="8871"/>
                  </a:lnTo>
                  <a:lnTo>
                    <a:pt x="11231" y="9000"/>
                  </a:lnTo>
                  <a:lnTo>
                    <a:pt x="10586" y="9111"/>
                  </a:lnTo>
                  <a:lnTo>
                    <a:pt x="9957" y="9201"/>
                  </a:lnTo>
                  <a:lnTo>
                    <a:pt x="9957" y="9201"/>
                  </a:lnTo>
                  <a:lnTo>
                    <a:pt x="9608" y="9074"/>
                  </a:lnTo>
                  <a:lnTo>
                    <a:pt x="9221" y="8908"/>
                  </a:lnTo>
                  <a:lnTo>
                    <a:pt x="8815" y="8724"/>
                  </a:lnTo>
                  <a:lnTo>
                    <a:pt x="8428" y="8539"/>
                  </a:lnTo>
                  <a:lnTo>
                    <a:pt x="7672" y="8133"/>
                  </a:lnTo>
                  <a:lnTo>
                    <a:pt x="6916" y="7691"/>
                  </a:lnTo>
                  <a:lnTo>
                    <a:pt x="6362" y="7340"/>
                  </a:lnTo>
                  <a:lnTo>
                    <a:pt x="5828" y="6972"/>
                  </a:lnTo>
                  <a:lnTo>
                    <a:pt x="5311" y="6566"/>
                  </a:lnTo>
                  <a:lnTo>
                    <a:pt x="4795" y="6160"/>
                  </a:lnTo>
                  <a:lnTo>
                    <a:pt x="4315" y="5736"/>
                  </a:lnTo>
                  <a:lnTo>
                    <a:pt x="3836" y="5293"/>
                  </a:lnTo>
                  <a:lnTo>
                    <a:pt x="3375" y="4832"/>
                  </a:lnTo>
                  <a:lnTo>
                    <a:pt x="2914" y="4353"/>
                  </a:lnTo>
                  <a:lnTo>
                    <a:pt x="2490" y="3855"/>
                  </a:lnTo>
                  <a:lnTo>
                    <a:pt x="2084" y="3339"/>
                  </a:lnTo>
                  <a:lnTo>
                    <a:pt x="1678" y="2822"/>
                  </a:lnTo>
                  <a:lnTo>
                    <a:pt x="1310" y="2288"/>
                  </a:lnTo>
                  <a:lnTo>
                    <a:pt x="959" y="1734"/>
                  </a:lnTo>
                  <a:lnTo>
                    <a:pt x="609" y="1163"/>
                  </a:lnTo>
                  <a:lnTo>
                    <a:pt x="295" y="5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2"/>
          <p:cNvSpPr txBox="1">
            <a:spLocks noGrp="1"/>
          </p:cNvSpPr>
          <p:nvPr>
            <p:ph type="ctrTitle"/>
          </p:nvPr>
        </p:nvSpPr>
        <p:spPr>
          <a:xfrm>
            <a:off x="1870675" y="793650"/>
            <a:ext cx="5440800" cy="1680000"/>
          </a:xfrm>
          <a:prstGeom prst="rect">
            <a:avLst/>
          </a:prstGeom>
          <a:effectLst>
            <a:outerShdw dist="47625" dir="2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13" name="Google Shape;113;p2"/>
          <p:cNvGrpSpPr/>
          <p:nvPr/>
        </p:nvGrpSpPr>
        <p:grpSpPr>
          <a:xfrm>
            <a:off x="236270" y="2755288"/>
            <a:ext cx="1117314" cy="1389695"/>
            <a:chOff x="10269725" y="1788625"/>
            <a:chExt cx="960800" cy="1195025"/>
          </a:xfrm>
        </p:grpSpPr>
        <p:sp>
          <p:nvSpPr>
            <p:cNvPr id="114" name="Google Shape;114;p2"/>
            <p:cNvSpPr/>
            <p:nvPr/>
          </p:nvSpPr>
          <p:spPr>
            <a:xfrm>
              <a:off x="10269725" y="1788625"/>
              <a:ext cx="960800" cy="864000"/>
            </a:xfrm>
            <a:custGeom>
              <a:avLst/>
              <a:gdLst/>
              <a:ahLst/>
              <a:cxnLst/>
              <a:rect l="l" t="t" r="r" b="b"/>
              <a:pathLst>
                <a:path w="38432" h="34560" extrusionOk="0">
                  <a:moveTo>
                    <a:pt x="12430" y="0"/>
                  </a:moveTo>
                  <a:lnTo>
                    <a:pt x="12208" y="19"/>
                  </a:lnTo>
                  <a:lnTo>
                    <a:pt x="11987" y="56"/>
                  </a:lnTo>
                  <a:lnTo>
                    <a:pt x="11766" y="92"/>
                  </a:lnTo>
                  <a:lnTo>
                    <a:pt x="11544" y="148"/>
                  </a:lnTo>
                  <a:lnTo>
                    <a:pt x="11342" y="203"/>
                  </a:lnTo>
                  <a:lnTo>
                    <a:pt x="11120" y="277"/>
                  </a:lnTo>
                  <a:lnTo>
                    <a:pt x="10899" y="369"/>
                  </a:lnTo>
                  <a:lnTo>
                    <a:pt x="10696" y="461"/>
                  </a:lnTo>
                  <a:lnTo>
                    <a:pt x="10475" y="572"/>
                  </a:lnTo>
                  <a:lnTo>
                    <a:pt x="10272" y="683"/>
                  </a:lnTo>
                  <a:lnTo>
                    <a:pt x="10069" y="830"/>
                  </a:lnTo>
                  <a:lnTo>
                    <a:pt x="9866" y="978"/>
                  </a:lnTo>
                  <a:lnTo>
                    <a:pt x="9663" y="1125"/>
                  </a:lnTo>
                  <a:lnTo>
                    <a:pt x="9479" y="1291"/>
                  </a:lnTo>
                  <a:lnTo>
                    <a:pt x="9276" y="1476"/>
                  </a:lnTo>
                  <a:lnTo>
                    <a:pt x="8907" y="1863"/>
                  </a:lnTo>
                  <a:lnTo>
                    <a:pt x="8557" y="2324"/>
                  </a:lnTo>
                  <a:lnTo>
                    <a:pt x="8207" y="2803"/>
                  </a:lnTo>
                  <a:lnTo>
                    <a:pt x="7893" y="3357"/>
                  </a:lnTo>
                  <a:lnTo>
                    <a:pt x="7598" y="3947"/>
                  </a:lnTo>
                  <a:lnTo>
                    <a:pt x="7303" y="4574"/>
                  </a:lnTo>
                  <a:lnTo>
                    <a:pt x="7063" y="5238"/>
                  </a:lnTo>
                  <a:lnTo>
                    <a:pt x="6879" y="5883"/>
                  </a:lnTo>
                  <a:lnTo>
                    <a:pt x="6713" y="6510"/>
                  </a:lnTo>
                  <a:lnTo>
                    <a:pt x="6621" y="7137"/>
                  </a:lnTo>
                  <a:lnTo>
                    <a:pt x="6547" y="7764"/>
                  </a:lnTo>
                  <a:lnTo>
                    <a:pt x="6510" y="8354"/>
                  </a:lnTo>
                  <a:lnTo>
                    <a:pt x="6510" y="8944"/>
                  </a:lnTo>
                  <a:lnTo>
                    <a:pt x="6547" y="9516"/>
                  </a:lnTo>
                  <a:lnTo>
                    <a:pt x="6602" y="10069"/>
                  </a:lnTo>
                  <a:lnTo>
                    <a:pt x="6694" y="10604"/>
                  </a:lnTo>
                  <a:lnTo>
                    <a:pt x="6805" y="11139"/>
                  </a:lnTo>
                  <a:lnTo>
                    <a:pt x="6934" y="11637"/>
                  </a:lnTo>
                  <a:lnTo>
                    <a:pt x="7082" y="12135"/>
                  </a:lnTo>
                  <a:lnTo>
                    <a:pt x="7248" y="12596"/>
                  </a:lnTo>
                  <a:lnTo>
                    <a:pt x="7432" y="13057"/>
                  </a:lnTo>
                  <a:lnTo>
                    <a:pt x="7616" y="13481"/>
                  </a:lnTo>
                  <a:lnTo>
                    <a:pt x="7819" y="13887"/>
                  </a:lnTo>
                  <a:lnTo>
                    <a:pt x="8022" y="14274"/>
                  </a:lnTo>
                  <a:lnTo>
                    <a:pt x="8225" y="14643"/>
                  </a:lnTo>
                  <a:lnTo>
                    <a:pt x="8428" y="14993"/>
                  </a:lnTo>
                  <a:lnTo>
                    <a:pt x="8852" y="15602"/>
                  </a:lnTo>
                  <a:lnTo>
                    <a:pt x="9221" y="16118"/>
                  </a:lnTo>
                  <a:lnTo>
                    <a:pt x="9553" y="16542"/>
                  </a:lnTo>
                  <a:lnTo>
                    <a:pt x="9811" y="16837"/>
                  </a:lnTo>
                  <a:lnTo>
                    <a:pt x="10051" y="17077"/>
                  </a:lnTo>
                  <a:lnTo>
                    <a:pt x="9756" y="16929"/>
                  </a:lnTo>
                  <a:lnTo>
                    <a:pt x="9442" y="16782"/>
                  </a:lnTo>
                  <a:lnTo>
                    <a:pt x="9110" y="16634"/>
                  </a:lnTo>
                  <a:lnTo>
                    <a:pt x="8741" y="16487"/>
                  </a:lnTo>
                  <a:lnTo>
                    <a:pt x="8373" y="16358"/>
                  </a:lnTo>
                  <a:lnTo>
                    <a:pt x="7985" y="16229"/>
                  </a:lnTo>
                  <a:lnTo>
                    <a:pt x="7580" y="16118"/>
                  </a:lnTo>
                  <a:lnTo>
                    <a:pt x="7155" y="16007"/>
                  </a:lnTo>
                  <a:lnTo>
                    <a:pt x="6731" y="15934"/>
                  </a:lnTo>
                  <a:lnTo>
                    <a:pt x="6289" y="15860"/>
                  </a:lnTo>
                  <a:lnTo>
                    <a:pt x="5864" y="15805"/>
                  </a:lnTo>
                  <a:lnTo>
                    <a:pt x="5422" y="15768"/>
                  </a:lnTo>
                  <a:lnTo>
                    <a:pt x="4979" y="15749"/>
                  </a:lnTo>
                  <a:lnTo>
                    <a:pt x="4555" y="15768"/>
                  </a:lnTo>
                  <a:lnTo>
                    <a:pt x="4113" y="15805"/>
                  </a:lnTo>
                  <a:lnTo>
                    <a:pt x="3707" y="15878"/>
                  </a:lnTo>
                  <a:lnTo>
                    <a:pt x="3283" y="15970"/>
                  </a:lnTo>
                  <a:lnTo>
                    <a:pt x="2895" y="16100"/>
                  </a:lnTo>
                  <a:lnTo>
                    <a:pt x="2508" y="16266"/>
                  </a:lnTo>
                  <a:lnTo>
                    <a:pt x="2158" y="16468"/>
                  </a:lnTo>
                  <a:lnTo>
                    <a:pt x="1807" y="16708"/>
                  </a:lnTo>
                  <a:lnTo>
                    <a:pt x="1641" y="16837"/>
                  </a:lnTo>
                  <a:lnTo>
                    <a:pt x="1475" y="16966"/>
                  </a:lnTo>
                  <a:lnTo>
                    <a:pt x="1328" y="17132"/>
                  </a:lnTo>
                  <a:lnTo>
                    <a:pt x="1180" y="17280"/>
                  </a:lnTo>
                  <a:lnTo>
                    <a:pt x="1051" y="17464"/>
                  </a:lnTo>
                  <a:lnTo>
                    <a:pt x="922" y="17649"/>
                  </a:lnTo>
                  <a:lnTo>
                    <a:pt x="793" y="17852"/>
                  </a:lnTo>
                  <a:lnTo>
                    <a:pt x="682" y="18054"/>
                  </a:lnTo>
                  <a:lnTo>
                    <a:pt x="572" y="18276"/>
                  </a:lnTo>
                  <a:lnTo>
                    <a:pt x="480" y="18497"/>
                  </a:lnTo>
                  <a:lnTo>
                    <a:pt x="387" y="18737"/>
                  </a:lnTo>
                  <a:lnTo>
                    <a:pt x="295" y="18995"/>
                  </a:lnTo>
                  <a:lnTo>
                    <a:pt x="221" y="19272"/>
                  </a:lnTo>
                  <a:lnTo>
                    <a:pt x="166" y="19548"/>
                  </a:lnTo>
                  <a:lnTo>
                    <a:pt x="111" y="19843"/>
                  </a:lnTo>
                  <a:lnTo>
                    <a:pt x="74" y="20157"/>
                  </a:lnTo>
                  <a:lnTo>
                    <a:pt x="37" y="20470"/>
                  </a:lnTo>
                  <a:lnTo>
                    <a:pt x="19" y="20802"/>
                  </a:lnTo>
                  <a:lnTo>
                    <a:pt x="0" y="21153"/>
                  </a:lnTo>
                  <a:lnTo>
                    <a:pt x="0" y="21521"/>
                  </a:lnTo>
                  <a:lnTo>
                    <a:pt x="19" y="21890"/>
                  </a:lnTo>
                  <a:lnTo>
                    <a:pt x="37" y="22296"/>
                  </a:lnTo>
                  <a:lnTo>
                    <a:pt x="111" y="23089"/>
                  </a:lnTo>
                  <a:lnTo>
                    <a:pt x="221" y="23845"/>
                  </a:lnTo>
                  <a:lnTo>
                    <a:pt x="369" y="24583"/>
                  </a:lnTo>
                  <a:lnTo>
                    <a:pt x="553" y="25283"/>
                  </a:lnTo>
                  <a:lnTo>
                    <a:pt x="775" y="25966"/>
                  </a:lnTo>
                  <a:lnTo>
                    <a:pt x="1014" y="26630"/>
                  </a:lnTo>
                  <a:lnTo>
                    <a:pt x="1291" y="27275"/>
                  </a:lnTo>
                  <a:lnTo>
                    <a:pt x="1605" y="27884"/>
                  </a:lnTo>
                  <a:lnTo>
                    <a:pt x="1955" y="28455"/>
                  </a:lnTo>
                  <a:lnTo>
                    <a:pt x="2324" y="29009"/>
                  </a:lnTo>
                  <a:lnTo>
                    <a:pt x="2729" y="29543"/>
                  </a:lnTo>
                  <a:lnTo>
                    <a:pt x="3154" y="30041"/>
                  </a:lnTo>
                  <a:lnTo>
                    <a:pt x="3596" y="30521"/>
                  </a:lnTo>
                  <a:lnTo>
                    <a:pt x="4076" y="30963"/>
                  </a:lnTo>
                  <a:lnTo>
                    <a:pt x="4592" y="31388"/>
                  </a:lnTo>
                  <a:lnTo>
                    <a:pt x="5108" y="31793"/>
                  </a:lnTo>
                  <a:lnTo>
                    <a:pt x="5662" y="32162"/>
                  </a:lnTo>
                  <a:lnTo>
                    <a:pt x="6252" y="32512"/>
                  </a:lnTo>
                  <a:lnTo>
                    <a:pt x="6842" y="32826"/>
                  </a:lnTo>
                  <a:lnTo>
                    <a:pt x="7469" y="33121"/>
                  </a:lnTo>
                  <a:lnTo>
                    <a:pt x="8096" y="33379"/>
                  </a:lnTo>
                  <a:lnTo>
                    <a:pt x="8760" y="33619"/>
                  </a:lnTo>
                  <a:lnTo>
                    <a:pt x="9442" y="33840"/>
                  </a:lnTo>
                  <a:lnTo>
                    <a:pt x="10143" y="34025"/>
                  </a:lnTo>
                  <a:lnTo>
                    <a:pt x="10844" y="34172"/>
                  </a:lnTo>
                  <a:lnTo>
                    <a:pt x="11581" y="34301"/>
                  </a:lnTo>
                  <a:lnTo>
                    <a:pt x="12337" y="34412"/>
                  </a:lnTo>
                  <a:lnTo>
                    <a:pt x="13094" y="34486"/>
                  </a:lnTo>
                  <a:lnTo>
                    <a:pt x="13868" y="34541"/>
                  </a:lnTo>
                  <a:lnTo>
                    <a:pt x="14661" y="34559"/>
                  </a:lnTo>
                  <a:lnTo>
                    <a:pt x="15454" y="34559"/>
                  </a:lnTo>
                  <a:lnTo>
                    <a:pt x="16265" y="34523"/>
                  </a:lnTo>
                  <a:lnTo>
                    <a:pt x="16892" y="34486"/>
                  </a:lnTo>
                  <a:lnTo>
                    <a:pt x="17501" y="34430"/>
                  </a:lnTo>
                  <a:lnTo>
                    <a:pt x="18718" y="34301"/>
                  </a:lnTo>
                  <a:lnTo>
                    <a:pt x="19917" y="34117"/>
                  </a:lnTo>
                  <a:lnTo>
                    <a:pt x="21097" y="33914"/>
                  </a:lnTo>
                  <a:lnTo>
                    <a:pt x="22240" y="33656"/>
                  </a:lnTo>
                  <a:lnTo>
                    <a:pt x="23347" y="33379"/>
                  </a:lnTo>
                  <a:lnTo>
                    <a:pt x="24453" y="33066"/>
                  </a:lnTo>
                  <a:lnTo>
                    <a:pt x="25505" y="32715"/>
                  </a:lnTo>
                  <a:lnTo>
                    <a:pt x="26537" y="32328"/>
                  </a:lnTo>
                  <a:lnTo>
                    <a:pt x="27533" y="31941"/>
                  </a:lnTo>
                  <a:lnTo>
                    <a:pt x="28511" y="31498"/>
                  </a:lnTo>
                  <a:lnTo>
                    <a:pt x="29433" y="31056"/>
                  </a:lnTo>
                  <a:lnTo>
                    <a:pt x="30336" y="30595"/>
                  </a:lnTo>
                  <a:lnTo>
                    <a:pt x="31185" y="30097"/>
                  </a:lnTo>
                  <a:lnTo>
                    <a:pt x="31996" y="29599"/>
                  </a:lnTo>
                  <a:lnTo>
                    <a:pt x="32770" y="29082"/>
                  </a:lnTo>
                  <a:lnTo>
                    <a:pt x="33508" y="28548"/>
                  </a:lnTo>
                  <a:lnTo>
                    <a:pt x="34190" y="28013"/>
                  </a:lnTo>
                  <a:lnTo>
                    <a:pt x="34836" y="27460"/>
                  </a:lnTo>
                  <a:lnTo>
                    <a:pt x="35426" y="26906"/>
                  </a:lnTo>
                  <a:lnTo>
                    <a:pt x="35961" y="26335"/>
                  </a:lnTo>
                  <a:lnTo>
                    <a:pt x="36459" y="25781"/>
                  </a:lnTo>
                  <a:lnTo>
                    <a:pt x="36901" y="25210"/>
                  </a:lnTo>
                  <a:lnTo>
                    <a:pt x="37289" y="24656"/>
                  </a:lnTo>
                  <a:lnTo>
                    <a:pt x="37473" y="24380"/>
                  </a:lnTo>
                  <a:lnTo>
                    <a:pt x="37621" y="24103"/>
                  </a:lnTo>
                  <a:lnTo>
                    <a:pt x="37768" y="23827"/>
                  </a:lnTo>
                  <a:lnTo>
                    <a:pt x="37916" y="23550"/>
                  </a:lnTo>
                  <a:lnTo>
                    <a:pt x="38026" y="23273"/>
                  </a:lnTo>
                  <a:lnTo>
                    <a:pt x="38137" y="23015"/>
                  </a:lnTo>
                  <a:lnTo>
                    <a:pt x="38211" y="22738"/>
                  </a:lnTo>
                  <a:lnTo>
                    <a:pt x="38284" y="22480"/>
                  </a:lnTo>
                  <a:lnTo>
                    <a:pt x="38340" y="22222"/>
                  </a:lnTo>
                  <a:lnTo>
                    <a:pt x="38395" y="21964"/>
                  </a:lnTo>
                  <a:lnTo>
                    <a:pt x="38414" y="21706"/>
                  </a:lnTo>
                  <a:lnTo>
                    <a:pt x="38432" y="21466"/>
                  </a:lnTo>
                  <a:lnTo>
                    <a:pt x="38432" y="21208"/>
                  </a:lnTo>
                  <a:lnTo>
                    <a:pt x="38395" y="20968"/>
                  </a:lnTo>
                  <a:lnTo>
                    <a:pt x="38358" y="20728"/>
                  </a:lnTo>
                  <a:lnTo>
                    <a:pt x="38303" y="20507"/>
                  </a:lnTo>
                  <a:lnTo>
                    <a:pt x="38192" y="20138"/>
                  </a:lnTo>
                  <a:lnTo>
                    <a:pt x="38063" y="19788"/>
                  </a:lnTo>
                  <a:lnTo>
                    <a:pt x="37897" y="19493"/>
                  </a:lnTo>
                  <a:lnTo>
                    <a:pt x="37713" y="19216"/>
                  </a:lnTo>
                  <a:lnTo>
                    <a:pt x="37510" y="18958"/>
                  </a:lnTo>
                  <a:lnTo>
                    <a:pt x="37289" y="18755"/>
                  </a:lnTo>
                  <a:lnTo>
                    <a:pt x="37067" y="18552"/>
                  </a:lnTo>
                  <a:lnTo>
                    <a:pt x="36828" y="18386"/>
                  </a:lnTo>
                  <a:lnTo>
                    <a:pt x="36569" y="18239"/>
                  </a:lnTo>
                  <a:lnTo>
                    <a:pt x="36311" y="18110"/>
                  </a:lnTo>
                  <a:lnTo>
                    <a:pt x="36035" y="17999"/>
                  </a:lnTo>
                  <a:lnTo>
                    <a:pt x="35758" y="17925"/>
                  </a:lnTo>
                  <a:lnTo>
                    <a:pt x="35481" y="17852"/>
                  </a:lnTo>
                  <a:lnTo>
                    <a:pt x="35186" y="17796"/>
                  </a:lnTo>
                  <a:lnTo>
                    <a:pt x="34910" y="17759"/>
                  </a:lnTo>
                  <a:lnTo>
                    <a:pt x="34633" y="17722"/>
                  </a:lnTo>
                  <a:lnTo>
                    <a:pt x="34080" y="17722"/>
                  </a:lnTo>
                  <a:lnTo>
                    <a:pt x="33545" y="17741"/>
                  </a:lnTo>
                  <a:lnTo>
                    <a:pt x="33066" y="17796"/>
                  </a:lnTo>
                  <a:lnTo>
                    <a:pt x="32641" y="17852"/>
                  </a:lnTo>
                  <a:lnTo>
                    <a:pt x="32291" y="17925"/>
                  </a:lnTo>
                  <a:lnTo>
                    <a:pt x="32014" y="17981"/>
                  </a:lnTo>
                  <a:lnTo>
                    <a:pt x="31775" y="18054"/>
                  </a:lnTo>
                  <a:lnTo>
                    <a:pt x="32070" y="17390"/>
                  </a:lnTo>
                  <a:lnTo>
                    <a:pt x="32383" y="16616"/>
                  </a:lnTo>
                  <a:lnTo>
                    <a:pt x="32752" y="15620"/>
                  </a:lnTo>
                  <a:lnTo>
                    <a:pt x="33176" y="14440"/>
                  </a:lnTo>
                  <a:lnTo>
                    <a:pt x="33398" y="13794"/>
                  </a:lnTo>
                  <a:lnTo>
                    <a:pt x="33600" y="13094"/>
                  </a:lnTo>
                  <a:lnTo>
                    <a:pt x="33822" y="12393"/>
                  </a:lnTo>
                  <a:lnTo>
                    <a:pt x="34006" y="11655"/>
                  </a:lnTo>
                  <a:lnTo>
                    <a:pt x="34190" y="10899"/>
                  </a:lnTo>
                  <a:lnTo>
                    <a:pt x="34356" y="10143"/>
                  </a:lnTo>
                  <a:lnTo>
                    <a:pt x="34504" y="9368"/>
                  </a:lnTo>
                  <a:lnTo>
                    <a:pt x="34615" y="8594"/>
                  </a:lnTo>
                  <a:lnTo>
                    <a:pt x="34707" y="7838"/>
                  </a:lnTo>
                  <a:lnTo>
                    <a:pt x="34744" y="7082"/>
                  </a:lnTo>
                  <a:lnTo>
                    <a:pt x="34762" y="6326"/>
                  </a:lnTo>
                  <a:lnTo>
                    <a:pt x="34762" y="5957"/>
                  </a:lnTo>
                  <a:lnTo>
                    <a:pt x="34725" y="5606"/>
                  </a:lnTo>
                  <a:lnTo>
                    <a:pt x="34707" y="5256"/>
                  </a:lnTo>
                  <a:lnTo>
                    <a:pt x="34652" y="4906"/>
                  </a:lnTo>
                  <a:lnTo>
                    <a:pt x="34596" y="4574"/>
                  </a:lnTo>
                  <a:lnTo>
                    <a:pt x="34541" y="4242"/>
                  </a:lnTo>
                  <a:lnTo>
                    <a:pt x="34449" y="3910"/>
                  </a:lnTo>
                  <a:lnTo>
                    <a:pt x="34356" y="3596"/>
                  </a:lnTo>
                  <a:lnTo>
                    <a:pt x="34246" y="3301"/>
                  </a:lnTo>
                  <a:lnTo>
                    <a:pt x="34117" y="3006"/>
                  </a:lnTo>
                  <a:lnTo>
                    <a:pt x="33969" y="2730"/>
                  </a:lnTo>
                  <a:lnTo>
                    <a:pt x="33822" y="2453"/>
                  </a:lnTo>
                  <a:lnTo>
                    <a:pt x="33637" y="2195"/>
                  </a:lnTo>
                  <a:lnTo>
                    <a:pt x="33453" y="1955"/>
                  </a:lnTo>
                  <a:lnTo>
                    <a:pt x="33232" y="1734"/>
                  </a:lnTo>
                  <a:lnTo>
                    <a:pt x="33010" y="1512"/>
                  </a:lnTo>
                  <a:lnTo>
                    <a:pt x="32770" y="1310"/>
                  </a:lnTo>
                  <a:lnTo>
                    <a:pt x="32512" y="1125"/>
                  </a:lnTo>
                  <a:lnTo>
                    <a:pt x="32217" y="959"/>
                  </a:lnTo>
                  <a:lnTo>
                    <a:pt x="31922" y="812"/>
                  </a:lnTo>
                  <a:lnTo>
                    <a:pt x="31590" y="683"/>
                  </a:lnTo>
                  <a:lnTo>
                    <a:pt x="31240" y="572"/>
                  </a:lnTo>
                  <a:lnTo>
                    <a:pt x="30889" y="480"/>
                  </a:lnTo>
                  <a:lnTo>
                    <a:pt x="30539" y="387"/>
                  </a:lnTo>
                  <a:lnTo>
                    <a:pt x="30207" y="332"/>
                  </a:lnTo>
                  <a:lnTo>
                    <a:pt x="29857" y="277"/>
                  </a:lnTo>
                  <a:lnTo>
                    <a:pt x="29525" y="240"/>
                  </a:lnTo>
                  <a:lnTo>
                    <a:pt x="29211" y="222"/>
                  </a:lnTo>
                  <a:lnTo>
                    <a:pt x="28566" y="222"/>
                  </a:lnTo>
                  <a:lnTo>
                    <a:pt x="28252" y="240"/>
                  </a:lnTo>
                  <a:lnTo>
                    <a:pt x="27957" y="277"/>
                  </a:lnTo>
                  <a:lnTo>
                    <a:pt x="27644" y="314"/>
                  </a:lnTo>
                  <a:lnTo>
                    <a:pt x="27349" y="369"/>
                  </a:lnTo>
                  <a:lnTo>
                    <a:pt x="27072" y="443"/>
                  </a:lnTo>
                  <a:lnTo>
                    <a:pt x="26777" y="517"/>
                  </a:lnTo>
                  <a:lnTo>
                    <a:pt x="26224" y="683"/>
                  </a:lnTo>
                  <a:lnTo>
                    <a:pt x="25707" y="904"/>
                  </a:lnTo>
                  <a:lnTo>
                    <a:pt x="25191" y="1162"/>
                  </a:lnTo>
                  <a:lnTo>
                    <a:pt x="24712" y="1439"/>
                  </a:lnTo>
                  <a:lnTo>
                    <a:pt x="24232" y="1734"/>
                  </a:lnTo>
                  <a:lnTo>
                    <a:pt x="23790" y="2047"/>
                  </a:lnTo>
                  <a:lnTo>
                    <a:pt x="23384" y="2398"/>
                  </a:lnTo>
                  <a:lnTo>
                    <a:pt x="22978" y="2748"/>
                  </a:lnTo>
                  <a:lnTo>
                    <a:pt x="22609" y="3117"/>
                  </a:lnTo>
                  <a:lnTo>
                    <a:pt x="22240" y="3486"/>
                  </a:lnTo>
                  <a:lnTo>
                    <a:pt x="21909" y="3854"/>
                  </a:lnTo>
                  <a:lnTo>
                    <a:pt x="21595" y="4223"/>
                  </a:lnTo>
                  <a:lnTo>
                    <a:pt x="21318" y="4592"/>
                  </a:lnTo>
                  <a:lnTo>
                    <a:pt x="21060" y="4961"/>
                  </a:lnTo>
                  <a:lnTo>
                    <a:pt x="20802" y="5311"/>
                  </a:lnTo>
                  <a:lnTo>
                    <a:pt x="20396" y="5957"/>
                  </a:lnTo>
                  <a:lnTo>
                    <a:pt x="20064" y="6510"/>
                  </a:lnTo>
                  <a:lnTo>
                    <a:pt x="19843" y="6934"/>
                  </a:lnTo>
                  <a:lnTo>
                    <a:pt x="19640" y="7321"/>
                  </a:lnTo>
                  <a:lnTo>
                    <a:pt x="19382" y="6547"/>
                  </a:lnTo>
                  <a:lnTo>
                    <a:pt x="19105" y="5809"/>
                  </a:lnTo>
                  <a:lnTo>
                    <a:pt x="18810" y="5108"/>
                  </a:lnTo>
                  <a:lnTo>
                    <a:pt x="18478" y="4463"/>
                  </a:lnTo>
                  <a:lnTo>
                    <a:pt x="18128" y="3854"/>
                  </a:lnTo>
                  <a:lnTo>
                    <a:pt x="17778" y="3283"/>
                  </a:lnTo>
                  <a:lnTo>
                    <a:pt x="17390" y="2766"/>
                  </a:lnTo>
                  <a:lnTo>
                    <a:pt x="17003" y="2287"/>
                  </a:lnTo>
                  <a:lnTo>
                    <a:pt x="16597" y="1863"/>
                  </a:lnTo>
                  <a:lnTo>
                    <a:pt x="16192" y="1476"/>
                  </a:lnTo>
                  <a:lnTo>
                    <a:pt x="15768" y="1125"/>
                  </a:lnTo>
                  <a:lnTo>
                    <a:pt x="15343" y="830"/>
                  </a:lnTo>
                  <a:lnTo>
                    <a:pt x="14901" y="590"/>
                  </a:lnTo>
                  <a:lnTo>
                    <a:pt x="14458" y="369"/>
                  </a:lnTo>
                  <a:lnTo>
                    <a:pt x="14016" y="222"/>
                  </a:lnTo>
                  <a:lnTo>
                    <a:pt x="13776" y="148"/>
                  </a:lnTo>
                  <a:lnTo>
                    <a:pt x="13555" y="92"/>
                  </a:lnTo>
                  <a:lnTo>
                    <a:pt x="13333" y="56"/>
                  </a:lnTo>
                  <a:lnTo>
                    <a:pt x="13112" y="19"/>
                  </a:lnTo>
                  <a:lnTo>
                    <a:pt x="12891" y="0"/>
                  </a:lnTo>
                  <a:close/>
                </a:path>
              </a:pathLst>
            </a:custGeom>
            <a:solidFill>
              <a:srgbClr val="546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0269725" y="1788625"/>
              <a:ext cx="960800" cy="864000"/>
            </a:xfrm>
            <a:custGeom>
              <a:avLst/>
              <a:gdLst/>
              <a:ahLst/>
              <a:cxnLst/>
              <a:rect l="l" t="t" r="r" b="b"/>
              <a:pathLst>
                <a:path w="38432" h="34560" fill="none" extrusionOk="0">
                  <a:moveTo>
                    <a:pt x="16265" y="34523"/>
                  </a:moveTo>
                  <a:lnTo>
                    <a:pt x="16265" y="34523"/>
                  </a:lnTo>
                  <a:lnTo>
                    <a:pt x="15454" y="34559"/>
                  </a:lnTo>
                  <a:lnTo>
                    <a:pt x="14661" y="34559"/>
                  </a:lnTo>
                  <a:lnTo>
                    <a:pt x="13868" y="34541"/>
                  </a:lnTo>
                  <a:lnTo>
                    <a:pt x="13094" y="34486"/>
                  </a:lnTo>
                  <a:lnTo>
                    <a:pt x="12337" y="34412"/>
                  </a:lnTo>
                  <a:lnTo>
                    <a:pt x="11581" y="34301"/>
                  </a:lnTo>
                  <a:lnTo>
                    <a:pt x="10844" y="34172"/>
                  </a:lnTo>
                  <a:lnTo>
                    <a:pt x="10143" y="34025"/>
                  </a:lnTo>
                  <a:lnTo>
                    <a:pt x="9442" y="33840"/>
                  </a:lnTo>
                  <a:lnTo>
                    <a:pt x="8760" y="33619"/>
                  </a:lnTo>
                  <a:lnTo>
                    <a:pt x="8096" y="33379"/>
                  </a:lnTo>
                  <a:lnTo>
                    <a:pt x="7469" y="33121"/>
                  </a:lnTo>
                  <a:lnTo>
                    <a:pt x="6842" y="32826"/>
                  </a:lnTo>
                  <a:lnTo>
                    <a:pt x="6252" y="32512"/>
                  </a:lnTo>
                  <a:lnTo>
                    <a:pt x="5662" y="32162"/>
                  </a:lnTo>
                  <a:lnTo>
                    <a:pt x="5108" y="31793"/>
                  </a:lnTo>
                  <a:lnTo>
                    <a:pt x="4592" y="31388"/>
                  </a:lnTo>
                  <a:lnTo>
                    <a:pt x="4076" y="30963"/>
                  </a:lnTo>
                  <a:lnTo>
                    <a:pt x="3596" y="30521"/>
                  </a:lnTo>
                  <a:lnTo>
                    <a:pt x="3154" y="30041"/>
                  </a:lnTo>
                  <a:lnTo>
                    <a:pt x="2729" y="29543"/>
                  </a:lnTo>
                  <a:lnTo>
                    <a:pt x="2324" y="29009"/>
                  </a:lnTo>
                  <a:lnTo>
                    <a:pt x="1955" y="28455"/>
                  </a:lnTo>
                  <a:lnTo>
                    <a:pt x="1605" y="27884"/>
                  </a:lnTo>
                  <a:lnTo>
                    <a:pt x="1291" y="27275"/>
                  </a:lnTo>
                  <a:lnTo>
                    <a:pt x="1014" y="26630"/>
                  </a:lnTo>
                  <a:lnTo>
                    <a:pt x="775" y="25966"/>
                  </a:lnTo>
                  <a:lnTo>
                    <a:pt x="553" y="25283"/>
                  </a:lnTo>
                  <a:lnTo>
                    <a:pt x="369" y="24583"/>
                  </a:lnTo>
                  <a:lnTo>
                    <a:pt x="221" y="23845"/>
                  </a:lnTo>
                  <a:lnTo>
                    <a:pt x="111" y="23089"/>
                  </a:lnTo>
                  <a:lnTo>
                    <a:pt x="37" y="22296"/>
                  </a:lnTo>
                  <a:lnTo>
                    <a:pt x="37" y="22296"/>
                  </a:lnTo>
                  <a:lnTo>
                    <a:pt x="19" y="21890"/>
                  </a:lnTo>
                  <a:lnTo>
                    <a:pt x="0" y="21521"/>
                  </a:lnTo>
                  <a:lnTo>
                    <a:pt x="0" y="21153"/>
                  </a:lnTo>
                  <a:lnTo>
                    <a:pt x="19" y="20802"/>
                  </a:lnTo>
                  <a:lnTo>
                    <a:pt x="37" y="20470"/>
                  </a:lnTo>
                  <a:lnTo>
                    <a:pt x="74" y="20157"/>
                  </a:lnTo>
                  <a:lnTo>
                    <a:pt x="111" y="19843"/>
                  </a:lnTo>
                  <a:lnTo>
                    <a:pt x="166" y="19548"/>
                  </a:lnTo>
                  <a:lnTo>
                    <a:pt x="221" y="19272"/>
                  </a:lnTo>
                  <a:lnTo>
                    <a:pt x="295" y="18995"/>
                  </a:lnTo>
                  <a:lnTo>
                    <a:pt x="387" y="18737"/>
                  </a:lnTo>
                  <a:lnTo>
                    <a:pt x="480" y="18497"/>
                  </a:lnTo>
                  <a:lnTo>
                    <a:pt x="572" y="18276"/>
                  </a:lnTo>
                  <a:lnTo>
                    <a:pt x="682" y="18054"/>
                  </a:lnTo>
                  <a:lnTo>
                    <a:pt x="793" y="17852"/>
                  </a:lnTo>
                  <a:lnTo>
                    <a:pt x="922" y="17649"/>
                  </a:lnTo>
                  <a:lnTo>
                    <a:pt x="1051" y="17464"/>
                  </a:lnTo>
                  <a:lnTo>
                    <a:pt x="1180" y="17280"/>
                  </a:lnTo>
                  <a:lnTo>
                    <a:pt x="1328" y="17132"/>
                  </a:lnTo>
                  <a:lnTo>
                    <a:pt x="1475" y="16966"/>
                  </a:lnTo>
                  <a:lnTo>
                    <a:pt x="1641" y="16837"/>
                  </a:lnTo>
                  <a:lnTo>
                    <a:pt x="1807" y="16708"/>
                  </a:lnTo>
                  <a:lnTo>
                    <a:pt x="2158" y="16468"/>
                  </a:lnTo>
                  <a:lnTo>
                    <a:pt x="2508" y="16266"/>
                  </a:lnTo>
                  <a:lnTo>
                    <a:pt x="2895" y="16100"/>
                  </a:lnTo>
                  <a:lnTo>
                    <a:pt x="3283" y="15970"/>
                  </a:lnTo>
                  <a:lnTo>
                    <a:pt x="3707" y="15878"/>
                  </a:lnTo>
                  <a:lnTo>
                    <a:pt x="4113" y="15805"/>
                  </a:lnTo>
                  <a:lnTo>
                    <a:pt x="4555" y="15768"/>
                  </a:lnTo>
                  <a:lnTo>
                    <a:pt x="4979" y="15749"/>
                  </a:lnTo>
                  <a:lnTo>
                    <a:pt x="5422" y="15768"/>
                  </a:lnTo>
                  <a:lnTo>
                    <a:pt x="5864" y="15805"/>
                  </a:lnTo>
                  <a:lnTo>
                    <a:pt x="6289" y="15860"/>
                  </a:lnTo>
                  <a:lnTo>
                    <a:pt x="6731" y="15934"/>
                  </a:lnTo>
                  <a:lnTo>
                    <a:pt x="7155" y="16007"/>
                  </a:lnTo>
                  <a:lnTo>
                    <a:pt x="7580" y="16118"/>
                  </a:lnTo>
                  <a:lnTo>
                    <a:pt x="7985" y="16229"/>
                  </a:lnTo>
                  <a:lnTo>
                    <a:pt x="8373" y="16358"/>
                  </a:lnTo>
                  <a:lnTo>
                    <a:pt x="8741" y="16487"/>
                  </a:lnTo>
                  <a:lnTo>
                    <a:pt x="9110" y="16634"/>
                  </a:lnTo>
                  <a:lnTo>
                    <a:pt x="9442" y="16782"/>
                  </a:lnTo>
                  <a:lnTo>
                    <a:pt x="9756" y="16929"/>
                  </a:lnTo>
                  <a:lnTo>
                    <a:pt x="10051" y="17077"/>
                  </a:lnTo>
                  <a:lnTo>
                    <a:pt x="10051" y="17077"/>
                  </a:lnTo>
                  <a:lnTo>
                    <a:pt x="9811" y="16837"/>
                  </a:lnTo>
                  <a:lnTo>
                    <a:pt x="9553" y="16542"/>
                  </a:lnTo>
                  <a:lnTo>
                    <a:pt x="9221" y="16118"/>
                  </a:lnTo>
                  <a:lnTo>
                    <a:pt x="8852" y="15602"/>
                  </a:lnTo>
                  <a:lnTo>
                    <a:pt x="8428" y="14993"/>
                  </a:lnTo>
                  <a:lnTo>
                    <a:pt x="8225" y="14643"/>
                  </a:lnTo>
                  <a:lnTo>
                    <a:pt x="8022" y="14274"/>
                  </a:lnTo>
                  <a:lnTo>
                    <a:pt x="7819" y="13887"/>
                  </a:lnTo>
                  <a:lnTo>
                    <a:pt x="7616" y="13481"/>
                  </a:lnTo>
                  <a:lnTo>
                    <a:pt x="7432" y="13057"/>
                  </a:lnTo>
                  <a:lnTo>
                    <a:pt x="7248" y="12596"/>
                  </a:lnTo>
                  <a:lnTo>
                    <a:pt x="7082" y="12135"/>
                  </a:lnTo>
                  <a:lnTo>
                    <a:pt x="6934" y="11637"/>
                  </a:lnTo>
                  <a:lnTo>
                    <a:pt x="6805" y="11139"/>
                  </a:lnTo>
                  <a:lnTo>
                    <a:pt x="6694" y="10604"/>
                  </a:lnTo>
                  <a:lnTo>
                    <a:pt x="6602" y="10069"/>
                  </a:lnTo>
                  <a:lnTo>
                    <a:pt x="6547" y="9516"/>
                  </a:lnTo>
                  <a:lnTo>
                    <a:pt x="6510" y="8944"/>
                  </a:lnTo>
                  <a:lnTo>
                    <a:pt x="6510" y="8354"/>
                  </a:lnTo>
                  <a:lnTo>
                    <a:pt x="6547" y="7764"/>
                  </a:lnTo>
                  <a:lnTo>
                    <a:pt x="6621" y="7137"/>
                  </a:lnTo>
                  <a:lnTo>
                    <a:pt x="6713" y="6510"/>
                  </a:lnTo>
                  <a:lnTo>
                    <a:pt x="6879" y="5883"/>
                  </a:lnTo>
                  <a:lnTo>
                    <a:pt x="7063" y="5238"/>
                  </a:lnTo>
                  <a:lnTo>
                    <a:pt x="7303" y="4574"/>
                  </a:lnTo>
                  <a:lnTo>
                    <a:pt x="7303" y="4574"/>
                  </a:lnTo>
                  <a:lnTo>
                    <a:pt x="7598" y="3947"/>
                  </a:lnTo>
                  <a:lnTo>
                    <a:pt x="7893" y="3357"/>
                  </a:lnTo>
                  <a:lnTo>
                    <a:pt x="8207" y="2803"/>
                  </a:lnTo>
                  <a:lnTo>
                    <a:pt x="8557" y="2324"/>
                  </a:lnTo>
                  <a:lnTo>
                    <a:pt x="8907" y="1863"/>
                  </a:lnTo>
                  <a:lnTo>
                    <a:pt x="9276" y="1476"/>
                  </a:lnTo>
                  <a:lnTo>
                    <a:pt x="9479" y="1291"/>
                  </a:lnTo>
                  <a:lnTo>
                    <a:pt x="9663" y="1125"/>
                  </a:lnTo>
                  <a:lnTo>
                    <a:pt x="9866" y="978"/>
                  </a:lnTo>
                  <a:lnTo>
                    <a:pt x="10069" y="830"/>
                  </a:lnTo>
                  <a:lnTo>
                    <a:pt x="10272" y="683"/>
                  </a:lnTo>
                  <a:lnTo>
                    <a:pt x="10475" y="572"/>
                  </a:lnTo>
                  <a:lnTo>
                    <a:pt x="10696" y="461"/>
                  </a:lnTo>
                  <a:lnTo>
                    <a:pt x="10899" y="369"/>
                  </a:lnTo>
                  <a:lnTo>
                    <a:pt x="11120" y="277"/>
                  </a:lnTo>
                  <a:lnTo>
                    <a:pt x="11342" y="203"/>
                  </a:lnTo>
                  <a:lnTo>
                    <a:pt x="11544" y="148"/>
                  </a:lnTo>
                  <a:lnTo>
                    <a:pt x="11766" y="92"/>
                  </a:lnTo>
                  <a:lnTo>
                    <a:pt x="11987" y="56"/>
                  </a:lnTo>
                  <a:lnTo>
                    <a:pt x="12208" y="19"/>
                  </a:lnTo>
                  <a:lnTo>
                    <a:pt x="12430" y="0"/>
                  </a:lnTo>
                  <a:lnTo>
                    <a:pt x="12651" y="0"/>
                  </a:lnTo>
                  <a:lnTo>
                    <a:pt x="12891" y="0"/>
                  </a:lnTo>
                  <a:lnTo>
                    <a:pt x="13112" y="19"/>
                  </a:lnTo>
                  <a:lnTo>
                    <a:pt x="13333" y="56"/>
                  </a:lnTo>
                  <a:lnTo>
                    <a:pt x="13555" y="92"/>
                  </a:lnTo>
                  <a:lnTo>
                    <a:pt x="13776" y="148"/>
                  </a:lnTo>
                  <a:lnTo>
                    <a:pt x="14016" y="222"/>
                  </a:lnTo>
                  <a:lnTo>
                    <a:pt x="14458" y="369"/>
                  </a:lnTo>
                  <a:lnTo>
                    <a:pt x="14901" y="590"/>
                  </a:lnTo>
                  <a:lnTo>
                    <a:pt x="15343" y="830"/>
                  </a:lnTo>
                  <a:lnTo>
                    <a:pt x="15768" y="1125"/>
                  </a:lnTo>
                  <a:lnTo>
                    <a:pt x="16192" y="1476"/>
                  </a:lnTo>
                  <a:lnTo>
                    <a:pt x="16597" y="1863"/>
                  </a:lnTo>
                  <a:lnTo>
                    <a:pt x="17003" y="2287"/>
                  </a:lnTo>
                  <a:lnTo>
                    <a:pt x="17390" y="2766"/>
                  </a:lnTo>
                  <a:lnTo>
                    <a:pt x="17778" y="3283"/>
                  </a:lnTo>
                  <a:lnTo>
                    <a:pt x="18128" y="3854"/>
                  </a:lnTo>
                  <a:lnTo>
                    <a:pt x="18478" y="4463"/>
                  </a:lnTo>
                  <a:lnTo>
                    <a:pt x="18810" y="5108"/>
                  </a:lnTo>
                  <a:lnTo>
                    <a:pt x="19105" y="5809"/>
                  </a:lnTo>
                  <a:lnTo>
                    <a:pt x="19382" y="6547"/>
                  </a:lnTo>
                  <a:lnTo>
                    <a:pt x="19640" y="7321"/>
                  </a:lnTo>
                  <a:lnTo>
                    <a:pt x="19640" y="7321"/>
                  </a:lnTo>
                  <a:lnTo>
                    <a:pt x="19843" y="6934"/>
                  </a:lnTo>
                  <a:lnTo>
                    <a:pt x="20064" y="6510"/>
                  </a:lnTo>
                  <a:lnTo>
                    <a:pt x="20396" y="5957"/>
                  </a:lnTo>
                  <a:lnTo>
                    <a:pt x="20802" y="5311"/>
                  </a:lnTo>
                  <a:lnTo>
                    <a:pt x="21060" y="4961"/>
                  </a:lnTo>
                  <a:lnTo>
                    <a:pt x="21318" y="4592"/>
                  </a:lnTo>
                  <a:lnTo>
                    <a:pt x="21595" y="4223"/>
                  </a:lnTo>
                  <a:lnTo>
                    <a:pt x="21909" y="3854"/>
                  </a:lnTo>
                  <a:lnTo>
                    <a:pt x="22240" y="3486"/>
                  </a:lnTo>
                  <a:lnTo>
                    <a:pt x="22609" y="3117"/>
                  </a:lnTo>
                  <a:lnTo>
                    <a:pt x="22978" y="2748"/>
                  </a:lnTo>
                  <a:lnTo>
                    <a:pt x="23384" y="2398"/>
                  </a:lnTo>
                  <a:lnTo>
                    <a:pt x="23790" y="2047"/>
                  </a:lnTo>
                  <a:lnTo>
                    <a:pt x="24232" y="1734"/>
                  </a:lnTo>
                  <a:lnTo>
                    <a:pt x="24712" y="1439"/>
                  </a:lnTo>
                  <a:lnTo>
                    <a:pt x="25191" y="1162"/>
                  </a:lnTo>
                  <a:lnTo>
                    <a:pt x="25707" y="904"/>
                  </a:lnTo>
                  <a:lnTo>
                    <a:pt x="26224" y="683"/>
                  </a:lnTo>
                  <a:lnTo>
                    <a:pt x="26777" y="517"/>
                  </a:lnTo>
                  <a:lnTo>
                    <a:pt x="27072" y="443"/>
                  </a:lnTo>
                  <a:lnTo>
                    <a:pt x="27349" y="369"/>
                  </a:lnTo>
                  <a:lnTo>
                    <a:pt x="27644" y="314"/>
                  </a:lnTo>
                  <a:lnTo>
                    <a:pt x="27957" y="277"/>
                  </a:lnTo>
                  <a:lnTo>
                    <a:pt x="28252" y="240"/>
                  </a:lnTo>
                  <a:lnTo>
                    <a:pt x="28566" y="222"/>
                  </a:lnTo>
                  <a:lnTo>
                    <a:pt x="28879" y="222"/>
                  </a:lnTo>
                  <a:lnTo>
                    <a:pt x="29211" y="222"/>
                  </a:lnTo>
                  <a:lnTo>
                    <a:pt x="29525" y="240"/>
                  </a:lnTo>
                  <a:lnTo>
                    <a:pt x="29857" y="277"/>
                  </a:lnTo>
                  <a:lnTo>
                    <a:pt x="30207" y="332"/>
                  </a:lnTo>
                  <a:lnTo>
                    <a:pt x="30539" y="387"/>
                  </a:lnTo>
                  <a:lnTo>
                    <a:pt x="30889" y="480"/>
                  </a:lnTo>
                  <a:lnTo>
                    <a:pt x="31240" y="572"/>
                  </a:lnTo>
                  <a:lnTo>
                    <a:pt x="31240" y="572"/>
                  </a:lnTo>
                  <a:lnTo>
                    <a:pt x="31590" y="683"/>
                  </a:lnTo>
                  <a:lnTo>
                    <a:pt x="31922" y="812"/>
                  </a:lnTo>
                  <a:lnTo>
                    <a:pt x="32217" y="959"/>
                  </a:lnTo>
                  <a:lnTo>
                    <a:pt x="32512" y="1125"/>
                  </a:lnTo>
                  <a:lnTo>
                    <a:pt x="32770" y="1310"/>
                  </a:lnTo>
                  <a:lnTo>
                    <a:pt x="33010" y="1512"/>
                  </a:lnTo>
                  <a:lnTo>
                    <a:pt x="33232" y="1734"/>
                  </a:lnTo>
                  <a:lnTo>
                    <a:pt x="33453" y="1955"/>
                  </a:lnTo>
                  <a:lnTo>
                    <a:pt x="33637" y="2195"/>
                  </a:lnTo>
                  <a:lnTo>
                    <a:pt x="33822" y="2453"/>
                  </a:lnTo>
                  <a:lnTo>
                    <a:pt x="33969" y="2730"/>
                  </a:lnTo>
                  <a:lnTo>
                    <a:pt x="34117" y="3006"/>
                  </a:lnTo>
                  <a:lnTo>
                    <a:pt x="34246" y="3301"/>
                  </a:lnTo>
                  <a:lnTo>
                    <a:pt x="34356" y="3596"/>
                  </a:lnTo>
                  <a:lnTo>
                    <a:pt x="34449" y="3910"/>
                  </a:lnTo>
                  <a:lnTo>
                    <a:pt x="34541" y="4242"/>
                  </a:lnTo>
                  <a:lnTo>
                    <a:pt x="34596" y="4574"/>
                  </a:lnTo>
                  <a:lnTo>
                    <a:pt x="34652" y="4906"/>
                  </a:lnTo>
                  <a:lnTo>
                    <a:pt x="34707" y="5256"/>
                  </a:lnTo>
                  <a:lnTo>
                    <a:pt x="34725" y="5606"/>
                  </a:lnTo>
                  <a:lnTo>
                    <a:pt x="34762" y="5957"/>
                  </a:lnTo>
                  <a:lnTo>
                    <a:pt x="34762" y="6326"/>
                  </a:lnTo>
                  <a:lnTo>
                    <a:pt x="34744" y="7082"/>
                  </a:lnTo>
                  <a:lnTo>
                    <a:pt x="34707" y="7838"/>
                  </a:lnTo>
                  <a:lnTo>
                    <a:pt x="34615" y="8594"/>
                  </a:lnTo>
                  <a:lnTo>
                    <a:pt x="34504" y="9368"/>
                  </a:lnTo>
                  <a:lnTo>
                    <a:pt x="34356" y="10143"/>
                  </a:lnTo>
                  <a:lnTo>
                    <a:pt x="34190" y="10899"/>
                  </a:lnTo>
                  <a:lnTo>
                    <a:pt x="34006" y="11655"/>
                  </a:lnTo>
                  <a:lnTo>
                    <a:pt x="33822" y="12393"/>
                  </a:lnTo>
                  <a:lnTo>
                    <a:pt x="33600" y="13094"/>
                  </a:lnTo>
                  <a:lnTo>
                    <a:pt x="33398" y="13794"/>
                  </a:lnTo>
                  <a:lnTo>
                    <a:pt x="33176" y="14440"/>
                  </a:lnTo>
                  <a:lnTo>
                    <a:pt x="32752" y="15620"/>
                  </a:lnTo>
                  <a:lnTo>
                    <a:pt x="32383" y="16616"/>
                  </a:lnTo>
                  <a:lnTo>
                    <a:pt x="32070" y="17390"/>
                  </a:lnTo>
                  <a:lnTo>
                    <a:pt x="31775" y="18054"/>
                  </a:lnTo>
                  <a:lnTo>
                    <a:pt x="31775" y="18054"/>
                  </a:lnTo>
                  <a:lnTo>
                    <a:pt x="32014" y="17981"/>
                  </a:lnTo>
                  <a:lnTo>
                    <a:pt x="32291" y="17925"/>
                  </a:lnTo>
                  <a:lnTo>
                    <a:pt x="32641" y="17852"/>
                  </a:lnTo>
                  <a:lnTo>
                    <a:pt x="33066" y="17796"/>
                  </a:lnTo>
                  <a:lnTo>
                    <a:pt x="33545" y="17741"/>
                  </a:lnTo>
                  <a:lnTo>
                    <a:pt x="34080" y="17722"/>
                  </a:lnTo>
                  <a:lnTo>
                    <a:pt x="34633" y="17722"/>
                  </a:lnTo>
                  <a:lnTo>
                    <a:pt x="34910" y="17759"/>
                  </a:lnTo>
                  <a:lnTo>
                    <a:pt x="35186" y="17796"/>
                  </a:lnTo>
                  <a:lnTo>
                    <a:pt x="35481" y="17852"/>
                  </a:lnTo>
                  <a:lnTo>
                    <a:pt x="35758" y="17925"/>
                  </a:lnTo>
                  <a:lnTo>
                    <a:pt x="36035" y="17999"/>
                  </a:lnTo>
                  <a:lnTo>
                    <a:pt x="36311" y="18110"/>
                  </a:lnTo>
                  <a:lnTo>
                    <a:pt x="36569" y="18239"/>
                  </a:lnTo>
                  <a:lnTo>
                    <a:pt x="36828" y="18386"/>
                  </a:lnTo>
                  <a:lnTo>
                    <a:pt x="37067" y="18552"/>
                  </a:lnTo>
                  <a:lnTo>
                    <a:pt x="37289" y="18755"/>
                  </a:lnTo>
                  <a:lnTo>
                    <a:pt x="37510" y="18958"/>
                  </a:lnTo>
                  <a:lnTo>
                    <a:pt x="37713" y="19216"/>
                  </a:lnTo>
                  <a:lnTo>
                    <a:pt x="37897" y="19493"/>
                  </a:lnTo>
                  <a:lnTo>
                    <a:pt x="38063" y="19788"/>
                  </a:lnTo>
                  <a:lnTo>
                    <a:pt x="38192" y="20138"/>
                  </a:lnTo>
                  <a:lnTo>
                    <a:pt x="38303" y="20507"/>
                  </a:lnTo>
                  <a:lnTo>
                    <a:pt x="38303" y="20507"/>
                  </a:lnTo>
                  <a:lnTo>
                    <a:pt x="38358" y="20728"/>
                  </a:lnTo>
                  <a:lnTo>
                    <a:pt x="38395" y="20968"/>
                  </a:lnTo>
                  <a:lnTo>
                    <a:pt x="38432" y="21208"/>
                  </a:lnTo>
                  <a:lnTo>
                    <a:pt x="38432" y="21466"/>
                  </a:lnTo>
                  <a:lnTo>
                    <a:pt x="38414" y="21706"/>
                  </a:lnTo>
                  <a:lnTo>
                    <a:pt x="38395" y="21964"/>
                  </a:lnTo>
                  <a:lnTo>
                    <a:pt x="38340" y="22222"/>
                  </a:lnTo>
                  <a:lnTo>
                    <a:pt x="38284" y="22480"/>
                  </a:lnTo>
                  <a:lnTo>
                    <a:pt x="38211" y="22738"/>
                  </a:lnTo>
                  <a:lnTo>
                    <a:pt x="38137" y="23015"/>
                  </a:lnTo>
                  <a:lnTo>
                    <a:pt x="38026" y="23273"/>
                  </a:lnTo>
                  <a:lnTo>
                    <a:pt x="37916" y="23550"/>
                  </a:lnTo>
                  <a:lnTo>
                    <a:pt x="37768" y="23827"/>
                  </a:lnTo>
                  <a:lnTo>
                    <a:pt x="37621" y="24103"/>
                  </a:lnTo>
                  <a:lnTo>
                    <a:pt x="37473" y="24380"/>
                  </a:lnTo>
                  <a:lnTo>
                    <a:pt x="37289" y="24656"/>
                  </a:lnTo>
                  <a:lnTo>
                    <a:pt x="36901" y="25210"/>
                  </a:lnTo>
                  <a:lnTo>
                    <a:pt x="36459" y="25781"/>
                  </a:lnTo>
                  <a:lnTo>
                    <a:pt x="35961" y="26335"/>
                  </a:lnTo>
                  <a:lnTo>
                    <a:pt x="35426" y="26906"/>
                  </a:lnTo>
                  <a:lnTo>
                    <a:pt x="34836" y="27460"/>
                  </a:lnTo>
                  <a:lnTo>
                    <a:pt x="34190" y="28013"/>
                  </a:lnTo>
                  <a:lnTo>
                    <a:pt x="33508" y="28548"/>
                  </a:lnTo>
                  <a:lnTo>
                    <a:pt x="32770" y="29082"/>
                  </a:lnTo>
                  <a:lnTo>
                    <a:pt x="31996" y="29599"/>
                  </a:lnTo>
                  <a:lnTo>
                    <a:pt x="31185" y="30097"/>
                  </a:lnTo>
                  <a:lnTo>
                    <a:pt x="30336" y="30595"/>
                  </a:lnTo>
                  <a:lnTo>
                    <a:pt x="29433" y="31056"/>
                  </a:lnTo>
                  <a:lnTo>
                    <a:pt x="28511" y="31498"/>
                  </a:lnTo>
                  <a:lnTo>
                    <a:pt x="27533" y="31941"/>
                  </a:lnTo>
                  <a:lnTo>
                    <a:pt x="26537" y="32328"/>
                  </a:lnTo>
                  <a:lnTo>
                    <a:pt x="25505" y="32715"/>
                  </a:lnTo>
                  <a:lnTo>
                    <a:pt x="24453" y="33066"/>
                  </a:lnTo>
                  <a:lnTo>
                    <a:pt x="23347" y="33379"/>
                  </a:lnTo>
                  <a:lnTo>
                    <a:pt x="22240" y="33656"/>
                  </a:lnTo>
                  <a:lnTo>
                    <a:pt x="21097" y="33914"/>
                  </a:lnTo>
                  <a:lnTo>
                    <a:pt x="19917" y="34117"/>
                  </a:lnTo>
                  <a:lnTo>
                    <a:pt x="18718" y="34301"/>
                  </a:lnTo>
                  <a:lnTo>
                    <a:pt x="17501" y="34430"/>
                  </a:lnTo>
                  <a:lnTo>
                    <a:pt x="16892" y="34486"/>
                  </a:lnTo>
                  <a:lnTo>
                    <a:pt x="16265" y="345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0415400" y="2050475"/>
              <a:ext cx="661150" cy="594775"/>
            </a:xfrm>
            <a:custGeom>
              <a:avLst/>
              <a:gdLst/>
              <a:ahLst/>
              <a:cxnLst/>
              <a:rect l="l" t="t" r="r" b="b"/>
              <a:pathLst>
                <a:path w="26446" h="23791" extrusionOk="0">
                  <a:moveTo>
                    <a:pt x="8705" y="1"/>
                  </a:moveTo>
                  <a:lnTo>
                    <a:pt x="8428" y="19"/>
                  </a:lnTo>
                  <a:lnTo>
                    <a:pt x="8170" y="56"/>
                  </a:lnTo>
                  <a:lnTo>
                    <a:pt x="7912" y="112"/>
                  </a:lnTo>
                  <a:lnTo>
                    <a:pt x="7654" y="204"/>
                  </a:lnTo>
                  <a:lnTo>
                    <a:pt x="7396" y="314"/>
                  </a:lnTo>
                  <a:lnTo>
                    <a:pt x="7137" y="444"/>
                  </a:lnTo>
                  <a:lnTo>
                    <a:pt x="6898" y="610"/>
                  </a:lnTo>
                  <a:lnTo>
                    <a:pt x="6658" y="794"/>
                  </a:lnTo>
                  <a:lnTo>
                    <a:pt x="6418" y="997"/>
                  </a:lnTo>
                  <a:lnTo>
                    <a:pt x="6197" y="1237"/>
                  </a:lnTo>
                  <a:lnTo>
                    <a:pt x="5976" y="1495"/>
                  </a:lnTo>
                  <a:lnTo>
                    <a:pt x="5773" y="1771"/>
                  </a:lnTo>
                  <a:lnTo>
                    <a:pt x="5570" y="2085"/>
                  </a:lnTo>
                  <a:lnTo>
                    <a:pt x="5385" y="2417"/>
                  </a:lnTo>
                  <a:lnTo>
                    <a:pt x="5201" y="2767"/>
                  </a:lnTo>
                  <a:lnTo>
                    <a:pt x="5035" y="3154"/>
                  </a:lnTo>
                  <a:lnTo>
                    <a:pt x="4869" y="3615"/>
                  </a:lnTo>
                  <a:lnTo>
                    <a:pt x="4740" y="4058"/>
                  </a:lnTo>
                  <a:lnTo>
                    <a:pt x="4629" y="4501"/>
                  </a:lnTo>
                  <a:lnTo>
                    <a:pt x="4556" y="4925"/>
                  </a:lnTo>
                  <a:lnTo>
                    <a:pt x="4500" y="5349"/>
                  </a:lnTo>
                  <a:lnTo>
                    <a:pt x="4482" y="5755"/>
                  </a:lnTo>
                  <a:lnTo>
                    <a:pt x="4482" y="6160"/>
                  </a:lnTo>
                  <a:lnTo>
                    <a:pt x="4500" y="6548"/>
                  </a:lnTo>
                  <a:lnTo>
                    <a:pt x="4556" y="6935"/>
                  </a:lnTo>
                  <a:lnTo>
                    <a:pt x="4611" y="7304"/>
                  </a:lnTo>
                  <a:lnTo>
                    <a:pt x="4685" y="7673"/>
                  </a:lnTo>
                  <a:lnTo>
                    <a:pt x="4777" y="8023"/>
                  </a:lnTo>
                  <a:lnTo>
                    <a:pt x="4869" y="8355"/>
                  </a:lnTo>
                  <a:lnTo>
                    <a:pt x="4998" y="8668"/>
                  </a:lnTo>
                  <a:lnTo>
                    <a:pt x="5109" y="8982"/>
                  </a:lnTo>
                  <a:lnTo>
                    <a:pt x="5238" y="9277"/>
                  </a:lnTo>
                  <a:lnTo>
                    <a:pt x="5515" y="9830"/>
                  </a:lnTo>
                  <a:lnTo>
                    <a:pt x="5810" y="10328"/>
                  </a:lnTo>
                  <a:lnTo>
                    <a:pt x="6086" y="10752"/>
                  </a:lnTo>
                  <a:lnTo>
                    <a:pt x="6344" y="11103"/>
                  </a:lnTo>
                  <a:lnTo>
                    <a:pt x="6584" y="11379"/>
                  </a:lnTo>
                  <a:lnTo>
                    <a:pt x="6769" y="11601"/>
                  </a:lnTo>
                  <a:lnTo>
                    <a:pt x="6916" y="11767"/>
                  </a:lnTo>
                  <a:lnTo>
                    <a:pt x="6584" y="11601"/>
                  </a:lnTo>
                  <a:lnTo>
                    <a:pt x="6215" y="11435"/>
                  </a:lnTo>
                  <a:lnTo>
                    <a:pt x="5810" y="11269"/>
                  </a:lnTo>
                  <a:lnTo>
                    <a:pt x="5367" y="11140"/>
                  </a:lnTo>
                  <a:lnTo>
                    <a:pt x="4906" y="11029"/>
                  </a:lnTo>
                  <a:lnTo>
                    <a:pt x="4427" y="10937"/>
                  </a:lnTo>
                  <a:lnTo>
                    <a:pt x="3929" y="10863"/>
                  </a:lnTo>
                  <a:lnTo>
                    <a:pt x="3449" y="10845"/>
                  </a:lnTo>
                  <a:lnTo>
                    <a:pt x="3099" y="10863"/>
                  </a:lnTo>
                  <a:lnTo>
                    <a:pt x="2748" y="10900"/>
                  </a:lnTo>
                  <a:lnTo>
                    <a:pt x="2398" y="10974"/>
                  </a:lnTo>
                  <a:lnTo>
                    <a:pt x="2066" y="11066"/>
                  </a:lnTo>
                  <a:lnTo>
                    <a:pt x="1753" y="11195"/>
                  </a:lnTo>
                  <a:lnTo>
                    <a:pt x="1457" y="11342"/>
                  </a:lnTo>
                  <a:lnTo>
                    <a:pt x="1181" y="11545"/>
                  </a:lnTo>
                  <a:lnTo>
                    <a:pt x="1052" y="11656"/>
                  </a:lnTo>
                  <a:lnTo>
                    <a:pt x="923" y="11785"/>
                  </a:lnTo>
                  <a:lnTo>
                    <a:pt x="812" y="11914"/>
                  </a:lnTo>
                  <a:lnTo>
                    <a:pt x="701" y="12062"/>
                  </a:lnTo>
                  <a:lnTo>
                    <a:pt x="591" y="12228"/>
                  </a:lnTo>
                  <a:lnTo>
                    <a:pt x="499" y="12394"/>
                  </a:lnTo>
                  <a:lnTo>
                    <a:pt x="406" y="12560"/>
                  </a:lnTo>
                  <a:lnTo>
                    <a:pt x="333" y="12762"/>
                  </a:lnTo>
                  <a:lnTo>
                    <a:pt x="259" y="12947"/>
                  </a:lnTo>
                  <a:lnTo>
                    <a:pt x="185" y="13168"/>
                  </a:lnTo>
                  <a:lnTo>
                    <a:pt x="130" y="13389"/>
                  </a:lnTo>
                  <a:lnTo>
                    <a:pt x="93" y="13629"/>
                  </a:lnTo>
                  <a:lnTo>
                    <a:pt x="56" y="13887"/>
                  </a:lnTo>
                  <a:lnTo>
                    <a:pt x="19" y="14146"/>
                  </a:lnTo>
                  <a:lnTo>
                    <a:pt x="19" y="14422"/>
                  </a:lnTo>
                  <a:lnTo>
                    <a:pt x="1" y="14717"/>
                  </a:lnTo>
                  <a:lnTo>
                    <a:pt x="19" y="15031"/>
                  </a:lnTo>
                  <a:lnTo>
                    <a:pt x="37" y="15344"/>
                  </a:lnTo>
                  <a:lnTo>
                    <a:pt x="74" y="15861"/>
                  </a:lnTo>
                  <a:lnTo>
                    <a:pt x="148" y="16358"/>
                  </a:lnTo>
                  <a:lnTo>
                    <a:pt x="240" y="16838"/>
                  </a:lnTo>
                  <a:lnTo>
                    <a:pt x="369" y="17299"/>
                  </a:lnTo>
                  <a:lnTo>
                    <a:pt x="499" y="17760"/>
                  </a:lnTo>
                  <a:lnTo>
                    <a:pt x="646" y="18184"/>
                  </a:lnTo>
                  <a:lnTo>
                    <a:pt x="830" y="18608"/>
                  </a:lnTo>
                  <a:lnTo>
                    <a:pt x="1015" y="19014"/>
                  </a:lnTo>
                  <a:lnTo>
                    <a:pt x="1236" y="19401"/>
                  </a:lnTo>
                  <a:lnTo>
                    <a:pt x="1476" y="19770"/>
                  </a:lnTo>
                  <a:lnTo>
                    <a:pt x="1716" y="20121"/>
                  </a:lnTo>
                  <a:lnTo>
                    <a:pt x="1992" y="20471"/>
                  </a:lnTo>
                  <a:lnTo>
                    <a:pt x="2269" y="20784"/>
                  </a:lnTo>
                  <a:lnTo>
                    <a:pt x="2564" y="21098"/>
                  </a:lnTo>
                  <a:lnTo>
                    <a:pt x="2896" y="21375"/>
                  </a:lnTo>
                  <a:lnTo>
                    <a:pt x="3228" y="21651"/>
                  </a:lnTo>
                  <a:lnTo>
                    <a:pt x="3560" y="21909"/>
                  </a:lnTo>
                  <a:lnTo>
                    <a:pt x="3929" y="22149"/>
                  </a:lnTo>
                  <a:lnTo>
                    <a:pt x="4297" y="22370"/>
                  </a:lnTo>
                  <a:lnTo>
                    <a:pt x="4703" y="22592"/>
                  </a:lnTo>
                  <a:lnTo>
                    <a:pt x="5090" y="22776"/>
                  </a:lnTo>
                  <a:lnTo>
                    <a:pt x="5515" y="22942"/>
                  </a:lnTo>
                  <a:lnTo>
                    <a:pt x="5939" y="23108"/>
                  </a:lnTo>
                  <a:lnTo>
                    <a:pt x="6381" y="23256"/>
                  </a:lnTo>
                  <a:lnTo>
                    <a:pt x="6842" y="23385"/>
                  </a:lnTo>
                  <a:lnTo>
                    <a:pt x="7303" y="23477"/>
                  </a:lnTo>
                  <a:lnTo>
                    <a:pt x="7764" y="23569"/>
                  </a:lnTo>
                  <a:lnTo>
                    <a:pt x="8244" y="23661"/>
                  </a:lnTo>
                  <a:lnTo>
                    <a:pt x="8742" y="23717"/>
                  </a:lnTo>
                  <a:lnTo>
                    <a:pt x="9240" y="23754"/>
                  </a:lnTo>
                  <a:lnTo>
                    <a:pt x="9756" y="23772"/>
                  </a:lnTo>
                  <a:lnTo>
                    <a:pt x="10272" y="23790"/>
                  </a:lnTo>
                  <a:lnTo>
                    <a:pt x="10733" y="23772"/>
                  </a:lnTo>
                  <a:lnTo>
                    <a:pt x="11195" y="23754"/>
                  </a:lnTo>
                  <a:lnTo>
                    <a:pt x="12061" y="23698"/>
                  </a:lnTo>
                  <a:lnTo>
                    <a:pt x="12891" y="23606"/>
                  </a:lnTo>
                  <a:lnTo>
                    <a:pt x="13703" y="23477"/>
                  </a:lnTo>
                  <a:lnTo>
                    <a:pt x="14514" y="23348"/>
                  </a:lnTo>
                  <a:lnTo>
                    <a:pt x="15307" y="23163"/>
                  </a:lnTo>
                  <a:lnTo>
                    <a:pt x="16082" y="22979"/>
                  </a:lnTo>
                  <a:lnTo>
                    <a:pt x="16819" y="22758"/>
                  </a:lnTo>
                  <a:lnTo>
                    <a:pt x="17557" y="22518"/>
                  </a:lnTo>
                  <a:lnTo>
                    <a:pt x="18258" y="22260"/>
                  </a:lnTo>
                  <a:lnTo>
                    <a:pt x="18958" y="21983"/>
                  </a:lnTo>
                  <a:lnTo>
                    <a:pt x="19622" y="21688"/>
                  </a:lnTo>
                  <a:lnTo>
                    <a:pt x="20249" y="21375"/>
                  </a:lnTo>
                  <a:lnTo>
                    <a:pt x="20876" y="21061"/>
                  </a:lnTo>
                  <a:lnTo>
                    <a:pt x="21466" y="20711"/>
                  </a:lnTo>
                  <a:lnTo>
                    <a:pt x="22020" y="20379"/>
                  </a:lnTo>
                  <a:lnTo>
                    <a:pt x="22554" y="20010"/>
                  </a:lnTo>
                  <a:lnTo>
                    <a:pt x="23052" y="19641"/>
                  </a:lnTo>
                  <a:lnTo>
                    <a:pt x="23532" y="19272"/>
                  </a:lnTo>
                  <a:lnTo>
                    <a:pt x="23974" y="18903"/>
                  </a:lnTo>
                  <a:lnTo>
                    <a:pt x="24380" y="18516"/>
                  </a:lnTo>
                  <a:lnTo>
                    <a:pt x="24749" y="18129"/>
                  </a:lnTo>
                  <a:lnTo>
                    <a:pt x="25099" y="17742"/>
                  </a:lnTo>
                  <a:lnTo>
                    <a:pt x="25394" y="17354"/>
                  </a:lnTo>
                  <a:lnTo>
                    <a:pt x="25671" y="16967"/>
                  </a:lnTo>
                  <a:lnTo>
                    <a:pt x="25892" y="16598"/>
                  </a:lnTo>
                  <a:lnTo>
                    <a:pt x="26095" y="16211"/>
                  </a:lnTo>
                  <a:lnTo>
                    <a:pt x="26243" y="15842"/>
                  </a:lnTo>
                  <a:lnTo>
                    <a:pt x="26353" y="15473"/>
                  </a:lnTo>
                  <a:lnTo>
                    <a:pt x="26427" y="15123"/>
                  </a:lnTo>
                  <a:lnTo>
                    <a:pt x="26446" y="14773"/>
                  </a:lnTo>
                  <a:lnTo>
                    <a:pt x="26446" y="14607"/>
                  </a:lnTo>
                  <a:lnTo>
                    <a:pt x="26427" y="14441"/>
                  </a:lnTo>
                  <a:lnTo>
                    <a:pt x="26409" y="14275"/>
                  </a:lnTo>
                  <a:lnTo>
                    <a:pt x="26372" y="14109"/>
                  </a:lnTo>
                  <a:lnTo>
                    <a:pt x="26280" y="13832"/>
                  </a:lnTo>
                  <a:lnTo>
                    <a:pt x="26169" y="13574"/>
                  </a:lnTo>
                  <a:lnTo>
                    <a:pt x="26040" y="13353"/>
                  </a:lnTo>
                  <a:lnTo>
                    <a:pt x="25892" y="13150"/>
                  </a:lnTo>
                  <a:lnTo>
                    <a:pt x="25745" y="12965"/>
                  </a:lnTo>
                  <a:lnTo>
                    <a:pt x="25560" y="12818"/>
                  </a:lnTo>
                  <a:lnTo>
                    <a:pt x="25376" y="12689"/>
                  </a:lnTo>
                  <a:lnTo>
                    <a:pt x="25192" y="12560"/>
                  </a:lnTo>
                  <a:lnTo>
                    <a:pt x="24989" y="12467"/>
                  </a:lnTo>
                  <a:lnTo>
                    <a:pt x="24786" y="12394"/>
                  </a:lnTo>
                  <a:lnTo>
                    <a:pt x="24583" y="12320"/>
                  </a:lnTo>
                  <a:lnTo>
                    <a:pt x="24362" y="12283"/>
                  </a:lnTo>
                  <a:lnTo>
                    <a:pt x="24140" y="12246"/>
                  </a:lnTo>
                  <a:lnTo>
                    <a:pt x="23938" y="12209"/>
                  </a:lnTo>
                  <a:lnTo>
                    <a:pt x="23513" y="12191"/>
                  </a:lnTo>
                  <a:lnTo>
                    <a:pt x="23181" y="12209"/>
                  </a:lnTo>
                  <a:lnTo>
                    <a:pt x="22868" y="12228"/>
                  </a:lnTo>
                  <a:lnTo>
                    <a:pt x="22591" y="12264"/>
                  </a:lnTo>
                  <a:lnTo>
                    <a:pt x="22352" y="12320"/>
                  </a:lnTo>
                  <a:lnTo>
                    <a:pt x="22001" y="12394"/>
                  </a:lnTo>
                  <a:lnTo>
                    <a:pt x="21872" y="12430"/>
                  </a:lnTo>
                  <a:lnTo>
                    <a:pt x="22075" y="11969"/>
                  </a:lnTo>
                  <a:lnTo>
                    <a:pt x="22278" y="11453"/>
                  </a:lnTo>
                  <a:lnTo>
                    <a:pt x="22554" y="10752"/>
                  </a:lnTo>
                  <a:lnTo>
                    <a:pt x="22831" y="9941"/>
                  </a:lnTo>
                  <a:lnTo>
                    <a:pt x="23126" y="9019"/>
                  </a:lnTo>
                  <a:lnTo>
                    <a:pt x="23274" y="8539"/>
                  </a:lnTo>
                  <a:lnTo>
                    <a:pt x="23403" y="8023"/>
                  </a:lnTo>
                  <a:lnTo>
                    <a:pt x="23532" y="7507"/>
                  </a:lnTo>
                  <a:lnTo>
                    <a:pt x="23642" y="6990"/>
                  </a:lnTo>
                  <a:lnTo>
                    <a:pt x="23735" y="6455"/>
                  </a:lnTo>
                  <a:lnTo>
                    <a:pt x="23827" y="5921"/>
                  </a:lnTo>
                  <a:lnTo>
                    <a:pt x="23882" y="5404"/>
                  </a:lnTo>
                  <a:lnTo>
                    <a:pt x="23919" y="4869"/>
                  </a:lnTo>
                  <a:lnTo>
                    <a:pt x="23919" y="4372"/>
                  </a:lnTo>
                  <a:lnTo>
                    <a:pt x="23901" y="3874"/>
                  </a:lnTo>
                  <a:lnTo>
                    <a:pt x="23845" y="3376"/>
                  </a:lnTo>
                  <a:lnTo>
                    <a:pt x="23772" y="2915"/>
                  </a:lnTo>
                  <a:lnTo>
                    <a:pt x="23716" y="2693"/>
                  </a:lnTo>
                  <a:lnTo>
                    <a:pt x="23642" y="2491"/>
                  </a:lnTo>
                  <a:lnTo>
                    <a:pt x="23569" y="2269"/>
                  </a:lnTo>
                  <a:lnTo>
                    <a:pt x="23477" y="2085"/>
                  </a:lnTo>
                  <a:lnTo>
                    <a:pt x="23384" y="1882"/>
                  </a:lnTo>
                  <a:lnTo>
                    <a:pt x="23274" y="1698"/>
                  </a:lnTo>
                  <a:lnTo>
                    <a:pt x="23145" y="1513"/>
                  </a:lnTo>
                  <a:lnTo>
                    <a:pt x="23015" y="1347"/>
                  </a:lnTo>
                  <a:lnTo>
                    <a:pt x="22868" y="1200"/>
                  </a:lnTo>
                  <a:lnTo>
                    <a:pt x="22720" y="1052"/>
                  </a:lnTo>
                  <a:lnTo>
                    <a:pt x="22554" y="905"/>
                  </a:lnTo>
                  <a:lnTo>
                    <a:pt x="22370" y="794"/>
                  </a:lnTo>
                  <a:lnTo>
                    <a:pt x="22167" y="665"/>
                  </a:lnTo>
                  <a:lnTo>
                    <a:pt x="21964" y="573"/>
                  </a:lnTo>
                  <a:lnTo>
                    <a:pt x="21743" y="480"/>
                  </a:lnTo>
                  <a:lnTo>
                    <a:pt x="21503" y="407"/>
                  </a:lnTo>
                  <a:lnTo>
                    <a:pt x="21079" y="296"/>
                  </a:lnTo>
                  <a:lnTo>
                    <a:pt x="20673" y="222"/>
                  </a:lnTo>
                  <a:lnTo>
                    <a:pt x="20268" y="167"/>
                  </a:lnTo>
                  <a:lnTo>
                    <a:pt x="19493" y="167"/>
                  </a:lnTo>
                  <a:lnTo>
                    <a:pt x="19106" y="222"/>
                  </a:lnTo>
                  <a:lnTo>
                    <a:pt x="18756" y="278"/>
                  </a:lnTo>
                  <a:lnTo>
                    <a:pt x="18405" y="370"/>
                  </a:lnTo>
                  <a:lnTo>
                    <a:pt x="18073" y="480"/>
                  </a:lnTo>
                  <a:lnTo>
                    <a:pt x="17741" y="610"/>
                  </a:lnTo>
                  <a:lnTo>
                    <a:pt x="17428" y="757"/>
                  </a:lnTo>
                  <a:lnTo>
                    <a:pt x="17133" y="923"/>
                  </a:lnTo>
                  <a:lnTo>
                    <a:pt x="16838" y="1107"/>
                  </a:lnTo>
                  <a:lnTo>
                    <a:pt x="16561" y="1292"/>
                  </a:lnTo>
                  <a:lnTo>
                    <a:pt x="16284" y="1495"/>
                  </a:lnTo>
                  <a:lnTo>
                    <a:pt x="16026" y="1698"/>
                  </a:lnTo>
                  <a:lnTo>
                    <a:pt x="15786" y="1919"/>
                  </a:lnTo>
                  <a:lnTo>
                    <a:pt x="15565" y="2140"/>
                  </a:lnTo>
                  <a:lnTo>
                    <a:pt x="15141" y="2601"/>
                  </a:lnTo>
                  <a:lnTo>
                    <a:pt x="14754" y="3062"/>
                  </a:lnTo>
                  <a:lnTo>
                    <a:pt x="14440" y="3505"/>
                  </a:lnTo>
                  <a:lnTo>
                    <a:pt x="14164" y="3911"/>
                  </a:lnTo>
                  <a:lnTo>
                    <a:pt x="13924" y="4279"/>
                  </a:lnTo>
                  <a:lnTo>
                    <a:pt x="13758" y="4593"/>
                  </a:lnTo>
                  <a:lnTo>
                    <a:pt x="13629" y="4833"/>
                  </a:lnTo>
                  <a:lnTo>
                    <a:pt x="13518" y="5035"/>
                  </a:lnTo>
                  <a:lnTo>
                    <a:pt x="13315" y="4445"/>
                  </a:lnTo>
                  <a:lnTo>
                    <a:pt x="13094" y="3874"/>
                  </a:lnTo>
                  <a:lnTo>
                    <a:pt x="12854" y="3357"/>
                  </a:lnTo>
                  <a:lnTo>
                    <a:pt x="12596" y="2859"/>
                  </a:lnTo>
                  <a:lnTo>
                    <a:pt x="12319" y="2398"/>
                  </a:lnTo>
                  <a:lnTo>
                    <a:pt x="12043" y="1993"/>
                  </a:lnTo>
                  <a:lnTo>
                    <a:pt x="11729" y="1624"/>
                  </a:lnTo>
                  <a:lnTo>
                    <a:pt x="11434" y="1292"/>
                  </a:lnTo>
                  <a:lnTo>
                    <a:pt x="11102" y="978"/>
                  </a:lnTo>
                  <a:lnTo>
                    <a:pt x="10770" y="720"/>
                  </a:lnTo>
                  <a:lnTo>
                    <a:pt x="10438" y="517"/>
                  </a:lnTo>
                  <a:lnTo>
                    <a:pt x="10088" y="333"/>
                  </a:lnTo>
                  <a:lnTo>
                    <a:pt x="9756" y="185"/>
                  </a:lnTo>
                  <a:lnTo>
                    <a:pt x="9406" y="93"/>
                  </a:lnTo>
                  <a:lnTo>
                    <a:pt x="9055" y="19"/>
                  </a:lnTo>
                  <a:lnTo>
                    <a:pt x="8705" y="1"/>
                  </a:lnTo>
                  <a:close/>
                </a:path>
              </a:pathLst>
            </a:custGeom>
            <a:solidFill>
              <a:srgbClr val="4C5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415400" y="2050475"/>
              <a:ext cx="661150" cy="594775"/>
            </a:xfrm>
            <a:custGeom>
              <a:avLst/>
              <a:gdLst/>
              <a:ahLst/>
              <a:cxnLst/>
              <a:rect l="l" t="t" r="r" b="b"/>
              <a:pathLst>
                <a:path w="26446" h="23791" fill="none" extrusionOk="0">
                  <a:moveTo>
                    <a:pt x="8705" y="1"/>
                  </a:moveTo>
                  <a:lnTo>
                    <a:pt x="8705" y="1"/>
                  </a:lnTo>
                  <a:lnTo>
                    <a:pt x="8428" y="19"/>
                  </a:lnTo>
                  <a:lnTo>
                    <a:pt x="8170" y="56"/>
                  </a:lnTo>
                  <a:lnTo>
                    <a:pt x="7912" y="112"/>
                  </a:lnTo>
                  <a:lnTo>
                    <a:pt x="7654" y="204"/>
                  </a:lnTo>
                  <a:lnTo>
                    <a:pt x="7396" y="314"/>
                  </a:lnTo>
                  <a:lnTo>
                    <a:pt x="7137" y="444"/>
                  </a:lnTo>
                  <a:lnTo>
                    <a:pt x="6898" y="610"/>
                  </a:lnTo>
                  <a:lnTo>
                    <a:pt x="6658" y="794"/>
                  </a:lnTo>
                  <a:lnTo>
                    <a:pt x="6418" y="997"/>
                  </a:lnTo>
                  <a:lnTo>
                    <a:pt x="6197" y="1237"/>
                  </a:lnTo>
                  <a:lnTo>
                    <a:pt x="5976" y="1495"/>
                  </a:lnTo>
                  <a:lnTo>
                    <a:pt x="5773" y="1771"/>
                  </a:lnTo>
                  <a:lnTo>
                    <a:pt x="5570" y="2085"/>
                  </a:lnTo>
                  <a:lnTo>
                    <a:pt x="5385" y="2417"/>
                  </a:lnTo>
                  <a:lnTo>
                    <a:pt x="5201" y="2767"/>
                  </a:lnTo>
                  <a:lnTo>
                    <a:pt x="5035" y="3154"/>
                  </a:lnTo>
                  <a:lnTo>
                    <a:pt x="5035" y="3154"/>
                  </a:lnTo>
                  <a:lnTo>
                    <a:pt x="4869" y="3615"/>
                  </a:lnTo>
                  <a:lnTo>
                    <a:pt x="4740" y="4058"/>
                  </a:lnTo>
                  <a:lnTo>
                    <a:pt x="4629" y="4501"/>
                  </a:lnTo>
                  <a:lnTo>
                    <a:pt x="4556" y="4925"/>
                  </a:lnTo>
                  <a:lnTo>
                    <a:pt x="4500" y="5349"/>
                  </a:lnTo>
                  <a:lnTo>
                    <a:pt x="4482" y="5755"/>
                  </a:lnTo>
                  <a:lnTo>
                    <a:pt x="4482" y="6160"/>
                  </a:lnTo>
                  <a:lnTo>
                    <a:pt x="4500" y="6548"/>
                  </a:lnTo>
                  <a:lnTo>
                    <a:pt x="4556" y="6935"/>
                  </a:lnTo>
                  <a:lnTo>
                    <a:pt x="4611" y="7304"/>
                  </a:lnTo>
                  <a:lnTo>
                    <a:pt x="4685" y="7673"/>
                  </a:lnTo>
                  <a:lnTo>
                    <a:pt x="4777" y="8023"/>
                  </a:lnTo>
                  <a:lnTo>
                    <a:pt x="4869" y="8355"/>
                  </a:lnTo>
                  <a:lnTo>
                    <a:pt x="4998" y="8668"/>
                  </a:lnTo>
                  <a:lnTo>
                    <a:pt x="5109" y="8982"/>
                  </a:lnTo>
                  <a:lnTo>
                    <a:pt x="5238" y="9277"/>
                  </a:lnTo>
                  <a:lnTo>
                    <a:pt x="5515" y="9830"/>
                  </a:lnTo>
                  <a:lnTo>
                    <a:pt x="5810" y="10328"/>
                  </a:lnTo>
                  <a:lnTo>
                    <a:pt x="6086" y="10752"/>
                  </a:lnTo>
                  <a:lnTo>
                    <a:pt x="6344" y="11103"/>
                  </a:lnTo>
                  <a:lnTo>
                    <a:pt x="6584" y="11379"/>
                  </a:lnTo>
                  <a:lnTo>
                    <a:pt x="6769" y="11601"/>
                  </a:lnTo>
                  <a:lnTo>
                    <a:pt x="6916" y="11767"/>
                  </a:lnTo>
                  <a:lnTo>
                    <a:pt x="6916" y="11767"/>
                  </a:lnTo>
                  <a:lnTo>
                    <a:pt x="6584" y="11601"/>
                  </a:lnTo>
                  <a:lnTo>
                    <a:pt x="6215" y="11435"/>
                  </a:lnTo>
                  <a:lnTo>
                    <a:pt x="5810" y="11269"/>
                  </a:lnTo>
                  <a:lnTo>
                    <a:pt x="5367" y="11140"/>
                  </a:lnTo>
                  <a:lnTo>
                    <a:pt x="4906" y="11029"/>
                  </a:lnTo>
                  <a:lnTo>
                    <a:pt x="4427" y="10937"/>
                  </a:lnTo>
                  <a:lnTo>
                    <a:pt x="3929" y="10863"/>
                  </a:lnTo>
                  <a:lnTo>
                    <a:pt x="3449" y="10845"/>
                  </a:lnTo>
                  <a:lnTo>
                    <a:pt x="3449" y="10845"/>
                  </a:lnTo>
                  <a:lnTo>
                    <a:pt x="3099" y="10863"/>
                  </a:lnTo>
                  <a:lnTo>
                    <a:pt x="2748" y="10900"/>
                  </a:lnTo>
                  <a:lnTo>
                    <a:pt x="2398" y="10974"/>
                  </a:lnTo>
                  <a:lnTo>
                    <a:pt x="2066" y="11066"/>
                  </a:lnTo>
                  <a:lnTo>
                    <a:pt x="1753" y="11195"/>
                  </a:lnTo>
                  <a:lnTo>
                    <a:pt x="1457" y="11342"/>
                  </a:lnTo>
                  <a:lnTo>
                    <a:pt x="1181" y="11545"/>
                  </a:lnTo>
                  <a:lnTo>
                    <a:pt x="1052" y="11656"/>
                  </a:lnTo>
                  <a:lnTo>
                    <a:pt x="923" y="11785"/>
                  </a:lnTo>
                  <a:lnTo>
                    <a:pt x="812" y="11914"/>
                  </a:lnTo>
                  <a:lnTo>
                    <a:pt x="701" y="12062"/>
                  </a:lnTo>
                  <a:lnTo>
                    <a:pt x="591" y="12228"/>
                  </a:lnTo>
                  <a:lnTo>
                    <a:pt x="499" y="12394"/>
                  </a:lnTo>
                  <a:lnTo>
                    <a:pt x="406" y="12560"/>
                  </a:lnTo>
                  <a:lnTo>
                    <a:pt x="333" y="12762"/>
                  </a:lnTo>
                  <a:lnTo>
                    <a:pt x="259" y="12947"/>
                  </a:lnTo>
                  <a:lnTo>
                    <a:pt x="185" y="13168"/>
                  </a:lnTo>
                  <a:lnTo>
                    <a:pt x="130" y="13389"/>
                  </a:lnTo>
                  <a:lnTo>
                    <a:pt x="93" y="13629"/>
                  </a:lnTo>
                  <a:lnTo>
                    <a:pt x="56" y="13887"/>
                  </a:lnTo>
                  <a:lnTo>
                    <a:pt x="19" y="14146"/>
                  </a:lnTo>
                  <a:lnTo>
                    <a:pt x="19" y="14422"/>
                  </a:lnTo>
                  <a:lnTo>
                    <a:pt x="1" y="14717"/>
                  </a:lnTo>
                  <a:lnTo>
                    <a:pt x="19" y="15031"/>
                  </a:lnTo>
                  <a:lnTo>
                    <a:pt x="37" y="15344"/>
                  </a:lnTo>
                  <a:lnTo>
                    <a:pt x="37" y="15344"/>
                  </a:lnTo>
                  <a:lnTo>
                    <a:pt x="74" y="15861"/>
                  </a:lnTo>
                  <a:lnTo>
                    <a:pt x="148" y="16358"/>
                  </a:lnTo>
                  <a:lnTo>
                    <a:pt x="240" y="16838"/>
                  </a:lnTo>
                  <a:lnTo>
                    <a:pt x="369" y="17299"/>
                  </a:lnTo>
                  <a:lnTo>
                    <a:pt x="499" y="17760"/>
                  </a:lnTo>
                  <a:lnTo>
                    <a:pt x="646" y="18184"/>
                  </a:lnTo>
                  <a:lnTo>
                    <a:pt x="830" y="18608"/>
                  </a:lnTo>
                  <a:lnTo>
                    <a:pt x="1015" y="19014"/>
                  </a:lnTo>
                  <a:lnTo>
                    <a:pt x="1236" y="19401"/>
                  </a:lnTo>
                  <a:lnTo>
                    <a:pt x="1476" y="19770"/>
                  </a:lnTo>
                  <a:lnTo>
                    <a:pt x="1716" y="20121"/>
                  </a:lnTo>
                  <a:lnTo>
                    <a:pt x="1992" y="20471"/>
                  </a:lnTo>
                  <a:lnTo>
                    <a:pt x="2269" y="20784"/>
                  </a:lnTo>
                  <a:lnTo>
                    <a:pt x="2564" y="21098"/>
                  </a:lnTo>
                  <a:lnTo>
                    <a:pt x="2896" y="21375"/>
                  </a:lnTo>
                  <a:lnTo>
                    <a:pt x="3228" y="21651"/>
                  </a:lnTo>
                  <a:lnTo>
                    <a:pt x="3560" y="21909"/>
                  </a:lnTo>
                  <a:lnTo>
                    <a:pt x="3929" y="22149"/>
                  </a:lnTo>
                  <a:lnTo>
                    <a:pt x="4297" y="22370"/>
                  </a:lnTo>
                  <a:lnTo>
                    <a:pt x="4703" y="22592"/>
                  </a:lnTo>
                  <a:lnTo>
                    <a:pt x="5090" y="22776"/>
                  </a:lnTo>
                  <a:lnTo>
                    <a:pt x="5515" y="22942"/>
                  </a:lnTo>
                  <a:lnTo>
                    <a:pt x="5939" y="23108"/>
                  </a:lnTo>
                  <a:lnTo>
                    <a:pt x="6381" y="23256"/>
                  </a:lnTo>
                  <a:lnTo>
                    <a:pt x="6842" y="23385"/>
                  </a:lnTo>
                  <a:lnTo>
                    <a:pt x="7303" y="23477"/>
                  </a:lnTo>
                  <a:lnTo>
                    <a:pt x="7764" y="23569"/>
                  </a:lnTo>
                  <a:lnTo>
                    <a:pt x="8244" y="23661"/>
                  </a:lnTo>
                  <a:lnTo>
                    <a:pt x="8742" y="23717"/>
                  </a:lnTo>
                  <a:lnTo>
                    <a:pt x="9240" y="23754"/>
                  </a:lnTo>
                  <a:lnTo>
                    <a:pt x="9756" y="23772"/>
                  </a:lnTo>
                  <a:lnTo>
                    <a:pt x="10272" y="23790"/>
                  </a:lnTo>
                  <a:lnTo>
                    <a:pt x="10272" y="23790"/>
                  </a:lnTo>
                  <a:lnTo>
                    <a:pt x="10733" y="23772"/>
                  </a:lnTo>
                  <a:lnTo>
                    <a:pt x="11195" y="23754"/>
                  </a:lnTo>
                  <a:lnTo>
                    <a:pt x="11195" y="23754"/>
                  </a:lnTo>
                  <a:lnTo>
                    <a:pt x="12061" y="23698"/>
                  </a:lnTo>
                  <a:lnTo>
                    <a:pt x="12891" y="23606"/>
                  </a:lnTo>
                  <a:lnTo>
                    <a:pt x="13703" y="23477"/>
                  </a:lnTo>
                  <a:lnTo>
                    <a:pt x="14514" y="23348"/>
                  </a:lnTo>
                  <a:lnTo>
                    <a:pt x="15307" y="23163"/>
                  </a:lnTo>
                  <a:lnTo>
                    <a:pt x="16082" y="22979"/>
                  </a:lnTo>
                  <a:lnTo>
                    <a:pt x="16819" y="22758"/>
                  </a:lnTo>
                  <a:lnTo>
                    <a:pt x="17557" y="22518"/>
                  </a:lnTo>
                  <a:lnTo>
                    <a:pt x="18258" y="22260"/>
                  </a:lnTo>
                  <a:lnTo>
                    <a:pt x="18958" y="21983"/>
                  </a:lnTo>
                  <a:lnTo>
                    <a:pt x="19622" y="21688"/>
                  </a:lnTo>
                  <a:lnTo>
                    <a:pt x="20249" y="21375"/>
                  </a:lnTo>
                  <a:lnTo>
                    <a:pt x="20876" y="21061"/>
                  </a:lnTo>
                  <a:lnTo>
                    <a:pt x="21466" y="20711"/>
                  </a:lnTo>
                  <a:lnTo>
                    <a:pt x="22020" y="20379"/>
                  </a:lnTo>
                  <a:lnTo>
                    <a:pt x="22554" y="20010"/>
                  </a:lnTo>
                  <a:lnTo>
                    <a:pt x="23052" y="19641"/>
                  </a:lnTo>
                  <a:lnTo>
                    <a:pt x="23532" y="19272"/>
                  </a:lnTo>
                  <a:lnTo>
                    <a:pt x="23974" y="18903"/>
                  </a:lnTo>
                  <a:lnTo>
                    <a:pt x="24380" y="18516"/>
                  </a:lnTo>
                  <a:lnTo>
                    <a:pt x="24749" y="18129"/>
                  </a:lnTo>
                  <a:lnTo>
                    <a:pt x="25099" y="17742"/>
                  </a:lnTo>
                  <a:lnTo>
                    <a:pt x="25394" y="17354"/>
                  </a:lnTo>
                  <a:lnTo>
                    <a:pt x="25671" y="16967"/>
                  </a:lnTo>
                  <a:lnTo>
                    <a:pt x="25892" y="16598"/>
                  </a:lnTo>
                  <a:lnTo>
                    <a:pt x="26095" y="16211"/>
                  </a:lnTo>
                  <a:lnTo>
                    <a:pt x="26243" y="15842"/>
                  </a:lnTo>
                  <a:lnTo>
                    <a:pt x="26353" y="15473"/>
                  </a:lnTo>
                  <a:lnTo>
                    <a:pt x="26427" y="15123"/>
                  </a:lnTo>
                  <a:lnTo>
                    <a:pt x="26446" y="14773"/>
                  </a:lnTo>
                  <a:lnTo>
                    <a:pt x="26446" y="14607"/>
                  </a:lnTo>
                  <a:lnTo>
                    <a:pt x="26427" y="14441"/>
                  </a:lnTo>
                  <a:lnTo>
                    <a:pt x="26409" y="14275"/>
                  </a:lnTo>
                  <a:lnTo>
                    <a:pt x="26372" y="14109"/>
                  </a:lnTo>
                  <a:lnTo>
                    <a:pt x="26372" y="14109"/>
                  </a:lnTo>
                  <a:lnTo>
                    <a:pt x="26280" y="13832"/>
                  </a:lnTo>
                  <a:lnTo>
                    <a:pt x="26169" y="13574"/>
                  </a:lnTo>
                  <a:lnTo>
                    <a:pt x="26040" y="13353"/>
                  </a:lnTo>
                  <a:lnTo>
                    <a:pt x="25892" y="13150"/>
                  </a:lnTo>
                  <a:lnTo>
                    <a:pt x="25745" y="12965"/>
                  </a:lnTo>
                  <a:lnTo>
                    <a:pt x="25560" y="12818"/>
                  </a:lnTo>
                  <a:lnTo>
                    <a:pt x="25376" y="12689"/>
                  </a:lnTo>
                  <a:lnTo>
                    <a:pt x="25192" y="12560"/>
                  </a:lnTo>
                  <a:lnTo>
                    <a:pt x="24989" y="12467"/>
                  </a:lnTo>
                  <a:lnTo>
                    <a:pt x="24786" y="12394"/>
                  </a:lnTo>
                  <a:lnTo>
                    <a:pt x="24583" y="12320"/>
                  </a:lnTo>
                  <a:lnTo>
                    <a:pt x="24362" y="12283"/>
                  </a:lnTo>
                  <a:lnTo>
                    <a:pt x="24140" y="12246"/>
                  </a:lnTo>
                  <a:lnTo>
                    <a:pt x="23938" y="12209"/>
                  </a:lnTo>
                  <a:lnTo>
                    <a:pt x="23513" y="12191"/>
                  </a:lnTo>
                  <a:lnTo>
                    <a:pt x="23513" y="12191"/>
                  </a:lnTo>
                  <a:lnTo>
                    <a:pt x="23181" y="12209"/>
                  </a:lnTo>
                  <a:lnTo>
                    <a:pt x="22868" y="12228"/>
                  </a:lnTo>
                  <a:lnTo>
                    <a:pt x="22591" y="12264"/>
                  </a:lnTo>
                  <a:lnTo>
                    <a:pt x="22352" y="12320"/>
                  </a:lnTo>
                  <a:lnTo>
                    <a:pt x="22001" y="12394"/>
                  </a:lnTo>
                  <a:lnTo>
                    <a:pt x="21872" y="12430"/>
                  </a:lnTo>
                  <a:lnTo>
                    <a:pt x="21872" y="12430"/>
                  </a:lnTo>
                  <a:lnTo>
                    <a:pt x="22075" y="11969"/>
                  </a:lnTo>
                  <a:lnTo>
                    <a:pt x="22278" y="11453"/>
                  </a:lnTo>
                  <a:lnTo>
                    <a:pt x="22554" y="10752"/>
                  </a:lnTo>
                  <a:lnTo>
                    <a:pt x="22831" y="9941"/>
                  </a:lnTo>
                  <a:lnTo>
                    <a:pt x="23126" y="9019"/>
                  </a:lnTo>
                  <a:lnTo>
                    <a:pt x="23274" y="8539"/>
                  </a:lnTo>
                  <a:lnTo>
                    <a:pt x="23403" y="8023"/>
                  </a:lnTo>
                  <a:lnTo>
                    <a:pt x="23532" y="7507"/>
                  </a:lnTo>
                  <a:lnTo>
                    <a:pt x="23642" y="6990"/>
                  </a:lnTo>
                  <a:lnTo>
                    <a:pt x="23735" y="6455"/>
                  </a:lnTo>
                  <a:lnTo>
                    <a:pt x="23827" y="5921"/>
                  </a:lnTo>
                  <a:lnTo>
                    <a:pt x="23882" y="5404"/>
                  </a:lnTo>
                  <a:lnTo>
                    <a:pt x="23919" y="4869"/>
                  </a:lnTo>
                  <a:lnTo>
                    <a:pt x="23919" y="4372"/>
                  </a:lnTo>
                  <a:lnTo>
                    <a:pt x="23901" y="3874"/>
                  </a:lnTo>
                  <a:lnTo>
                    <a:pt x="23845" y="3376"/>
                  </a:lnTo>
                  <a:lnTo>
                    <a:pt x="23772" y="2915"/>
                  </a:lnTo>
                  <a:lnTo>
                    <a:pt x="23716" y="2693"/>
                  </a:lnTo>
                  <a:lnTo>
                    <a:pt x="23642" y="2491"/>
                  </a:lnTo>
                  <a:lnTo>
                    <a:pt x="23569" y="2269"/>
                  </a:lnTo>
                  <a:lnTo>
                    <a:pt x="23477" y="2085"/>
                  </a:lnTo>
                  <a:lnTo>
                    <a:pt x="23384" y="1882"/>
                  </a:lnTo>
                  <a:lnTo>
                    <a:pt x="23274" y="1698"/>
                  </a:lnTo>
                  <a:lnTo>
                    <a:pt x="23145" y="1513"/>
                  </a:lnTo>
                  <a:lnTo>
                    <a:pt x="23015" y="1347"/>
                  </a:lnTo>
                  <a:lnTo>
                    <a:pt x="22868" y="1200"/>
                  </a:lnTo>
                  <a:lnTo>
                    <a:pt x="22720" y="1052"/>
                  </a:lnTo>
                  <a:lnTo>
                    <a:pt x="22554" y="905"/>
                  </a:lnTo>
                  <a:lnTo>
                    <a:pt x="22370" y="794"/>
                  </a:lnTo>
                  <a:lnTo>
                    <a:pt x="22167" y="665"/>
                  </a:lnTo>
                  <a:lnTo>
                    <a:pt x="21964" y="573"/>
                  </a:lnTo>
                  <a:lnTo>
                    <a:pt x="21743" y="480"/>
                  </a:lnTo>
                  <a:lnTo>
                    <a:pt x="21503" y="407"/>
                  </a:lnTo>
                  <a:lnTo>
                    <a:pt x="21503" y="407"/>
                  </a:lnTo>
                  <a:lnTo>
                    <a:pt x="21079" y="296"/>
                  </a:lnTo>
                  <a:lnTo>
                    <a:pt x="20673" y="222"/>
                  </a:lnTo>
                  <a:lnTo>
                    <a:pt x="20268" y="167"/>
                  </a:lnTo>
                  <a:lnTo>
                    <a:pt x="19880" y="167"/>
                  </a:lnTo>
                  <a:lnTo>
                    <a:pt x="19880" y="167"/>
                  </a:lnTo>
                  <a:lnTo>
                    <a:pt x="19493" y="167"/>
                  </a:lnTo>
                  <a:lnTo>
                    <a:pt x="19106" y="222"/>
                  </a:lnTo>
                  <a:lnTo>
                    <a:pt x="18756" y="278"/>
                  </a:lnTo>
                  <a:lnTo>
                    <a:pt x="18405" y="370"/>
                  </a:lnTo>
                  <a:lnTo>
                    <a:pt x="18073" y="480"/>
                  </a:lnTo>
                  <a:lnTo>
                    <a:pt x="17741" y="610"/>
                  </a:lnTo>
                  <a:lnTo>
                    <a:pt x="17428" y="757"/>
                  </a:lnTo>
                  <a:lnTo>
                    <a:pt x="17133" y="923"/>
                  </a:lnTo>
                  <a:lnTo>
                    <a:pt x="16838" y="1107"/>
                  </a:lnTo>
                  <a:lnTo>
                    <a:pt x="16561" y="1292"/>
                  </a:lnTo>
                  <a:lnTo>
                    <a:pt x="16284" y="1495"/>
                  </a:lnTo>
                  <a:lnTo>
                    <a:pt x="16026" y="1698"/>
                  </a:lnTo>
                  <a:lnTo>
                    <a:pt x="15786" y="1919"/>
                  </a:lnTo>
                  <a:lnTo>
                    <a:pt x="15565" y="2140"/>
                  </a:lnTo>
                  <a:lnTo>
                    <a:pt x="15141" y="2601"/>
                  </a:lnTo>
                  <a:lnTo>
                    <a:pt x="14754" y="3062"/>
                  </a:lnTo>
                  <a:lnTo>
                    <a:pt x="14440" y="3505"/>
                  </a:lnTo>
                  <a:lnTo>
                    <a:pt x="14164" y="3911"/>
                  </a:lnTo>
                  <a:lnTo>
                    <a:pt x="13924" y="4279"/>
                  </a:lnTo>
                  <a:lnTo>
                    <a:pt x="13758" y="4593"/>
                  </a:lnTo>
                  <a:lnTo>
                    <a:pt x="13629" y="4833"/>
                  </a:lnTo>
                  <a:lnTo>
                    <a:pt x="13518" y="5035"/>
                  </a:lnTo>
                  <a:lnTo>
                    <a:pt x="13518" y="5035"/>
                  </a:lnTo>
                  <a:lnTo>
                    <a:pt x="13315" y="4445"/>
                  </a:lnTo>
                  <a:lnTo>
                    <a:pt x="13094" y="3874"/>
                  </a:lnTo>
                  <a:lnTo>
                    <a:pt x="12854" y="3357"/>
                  </a:lnTo>
                  <a:lnTo>
                    <a:pt x="12596" y="2859"/>
                  </a:lnTo>
                  <a:lnTo>
                    <a:pt x="12319" y="2398"/>
                  </a:lnTo>
                  <a:lnTo>
                    <a:pt x="12043" y="1993"/>
                  </a:lnTo>
                  <a:lnTo>
                    <a:pt x="11729" y="1624"/>
                  </a:lnTo>
                  <a:lnTo>
                    <a:pt x="11434" y="1292"/>
                  </a:lnTo>
                  <a:lnTo>
                    <a:pt x="11102" y="978"/>
                  </a:lnTo>
                  <a:lnTo>
                    <a:pt x="10770" y="720"/>
                  </a:lnTo>
                  <a:lnTo>
                    <a:pt x="10438" y="517"/>
                  </a:lnTo>
                  <a:lnTo>
                    <a:pt x="10088" y="333"/>
                  </a:lnTo>
                  <a:lnTo>
                    <a:pt x="9756" y="185"/>
                  </a:lnTo>
                  <a:lnTo>
                    <a:pt x="9406" y="93"/>
                  </a:lnTo>
                  <a:lnTo>
                    <a:pt x="9055" y="19"/>
                  </a:lnTo>
                  <a:lnTo>
                    <a:pt x="87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644525" y="1926925"/>
              <a:ext cx="324600" cy="1056725"/>
            </a:xfrm>
            <a:custGeom>
              <a:avLst/>
              <a:gdLst/>
              <a:ahLst/>
              <a:cxnLst/>
              <a:rect l="l" t="t" r="r" b="b"/>
              <a:pathLst>
                <a:path w="12984" h="42269" extrusionOk="0">
                  <a:moveTo>
                    <a:pt x="12984" y="1"/>
                  </a:moveTo>
                  <a:lnTo>
                    <a:pt x="12062" y="1052"/>
                  </a:lnTo>
                  <a:lnTo>
                    <a:pt x="11619" y="1605"/>
                  </a:lnTo>
                  <a:lnTo>
                    <a:pt x="11176" y="2158"/>
                  </a:lnTo>
                  <a:lnTo>
                    <a:pt x="10752" y="2730"/>
                  </a:lnTo>
                  <a:lnTo>
                    <a:pt x="10531" y="3007"/>
                  </a:lnTo>
                  <a:lnTo>
                    <a:pt x="10347" y="3302"/>
                  </a:lnTo>
                  <a:lnTo>
                    <a:pt x="9646" y="4297"/>
                  </a:lnTo>
                  <a:lnTo>
                    <a:pt x="8982" y="5330"/>
                  </a:lnTo>
                  <a:lnTo>
                    <a:pt x="8355" y="6381"/>
                  </a:lnTo>
                  <a:lnTo>
                    <a:pt x="7746" y="7469"/>
                  </a:lnTo>
                  <a:lnTo>
                    <a:pt x="7156" y="8576"/>
                  </a:lnTo>
                  <a:lnTo>
                    <a:pt x="6585" y="9701"/>
                  </a:lnTo>
                  <a:lnTo>
                    <a:pt x="6050" y="10844"/>
                  </a:lnTo>
                  <a:lnTo>
                    <a:pt x="5533" y="12024"/>
                  </a:lnTo>
                  <a:lnTo>
                    <a:pt x="5054" y="13223"/>
                  </a:lnTo>
                  <a:lnTo>
                    <a:pt x="4593" y="14422"/>
                  </a:lnTo>
                  <a:lnTo>
                    <a:pt x="4150" y="15639"/>
                  </a:lnTo>
                  <a:lnTo>
                    <a:pt x="3726" y="16893"/>
                  </a:lnTo>
                  <a:lnTo>
                    <a:pt x="3339" y="18129"/>
                  </a:lnTo>
                  <a:lnTo>
                    <a:pt x="2970" y="19401"/>
                  </a:lnTo>
                  <a:lnTo>
                    <a:pt x="2620" y="20673"/>
                  </a:lnTo>
                  <a:lnTo>
                    <a:pt x="2306" y="21946"/>
                  </a:lnTo>
                  <a:lnTo>
                    <a:pt x="1993" y="23237"/>
                  </a:lnTo>
                  <a:lnTo>
                    <a:pt x="1716" y="24528"/>
                  </a:lnTo>
                  <a:lnTo>
                    <a:pt x="1458" y="25819"/>
                  </a:lnTo>
                  <a:lnTo>
                    <a:pt x="1237" y="27110"/>
                  </a:lnTo>
                  <a:lnTo>
                    <a:pt x="1015" y="28400"/>
                  </a:lnTo>
                  <a:lnTo>
                    <a:pt x="831" y="29710"/>
                  </a:lnTo>
                  <a:lnTo>
                    <a:pt x="646" y="31001"/>
                  </a:lnTo>
                  <a:lnTo>
                    <a:pt x="499" y="32292"/>
                  </a:lnTo>
                  <a:lnTo>
                    <a:pt x="370" y="33564"/>
                  </a:lnTo>
                  <a:lnTo>
                    <a:pt x="259" y="34837"/>
                  </a:lnTo>
                  <a:lnTo>
                    <a:pt x="167" y="36109"/>
                  </a:lnTo>
                  <a:lnTo>
                    <a:pt x="112" y="37381"/>
                  </a:lnTo>
                  <a:lnTo>
                    <a:pt x="56" y="38617"/>
                  </a:lnTo>
                  <a:lnTo>
                    <a:pt x="19" y="39853"/>
                  </a:lnTo>
                  <a:lnTo>
                    <a:pt x="1" y="41070"/>
                  </a:lnTo>
                  <a:lnTo>
                    <a:pt x="19" y="42268"/>
                  </a:lnTo>
                  <a:lnTo>
                    <a:pt x="75" y="41088"/>
                  </a:lnTo>
                  <a:lnTo>
                    <a:pt x="130" y="39889"/>
                  </a:lnTo>
                  <a:lnTo>
                    <a:pt x="204" y="38691"/>
                  </a:lnTo>
                  <a:lnTo>
                    <a:pt x="296" y="37474"/>
                  </a:lnTo>
                  <a:lnTo>
                    <a:pt x="388" y="36275"/>
                  </a:lnTo>
                  <a:lnTo>
                    <a:pt x="517" y="35039"/>
                  </a:lnTo>
                  <a:lnTo>
                    <a:pt x="646" y="33822"/>
                  </a:lnTo>
                  <a:lnTo>
                    <a:pt x="794" y="32587"/>
                  </a:lnTo>
                  <a:lnTo>
                    <a:pt x="960" y="31370"/>
                  </a:lnTo>
                  <a:lnTo>
                    <a:pt x="1126" y="30134"/>
                  </a:lnTo>
                  <a:lnTo>
                    <a:pt x="1329" y="28898"/>
                  </a:lnTo>
                  <a:lnTo>
                    <a:pt x="1532" y="27663"/>
                  </a:lnTo>
                  <a:lnTo>
                    <a:pt x="1771" y="26446"/>
                  </a:lnTo>
                  <a:lnTo>
                    <a:pt x="2011" y="25210"/>
                  </a:lnTo>
                  <a:lnTo>
                    <a:pt x="2269" y="23993"/>
                  </a:lnTo>
                  <a:lnTo>
                    <a:pt x="2546" y="22776"/>
                  </a:lnTo>
                  <a:lnTo>
                    <a:pt x="2859" y="21559"/>
                  </a:lnTo>
                  <a:lnTo>
                    <a:pt x="3173" y="20342"/>
                  </a:lnTo>
                  <a:lnTo>
                    <a:pt x="3505" y="19143"/>
                  </a:lnTo>
                  <a:lnTo>
                    <a:pt x="3855" y="17944"/>
                  </a:lnTo>
                  <a:lnTo>
                    <a:pt x="4224" y="16764"/>
                  </a:lnTo>
                  <a:lnTo>
                    <a:pt x="4630" y="15584"/>
                  </a:lnTo>
                  <a:lnTo>
                    <a:pt x="5035" y="14422"/>
                  </a:lnTo>
                  <a:lnTo>
                    <a:pt x="5478" y="13278"/>
                  </a:lnTo>
                  <a:lnTo>
                    <a:pt x="5921" y="12135"/>
                  </a:lnTo>
                  <a:lnTo>
                    <a:pt x="6400" y="11010"/>
                  </a:lnTo>
                  <a:lnTo>
                    <a:pt x="6898" y="9885"/>
                  </a:lnTo>
                  <a:lnTo>
                    <a:pt x="7414" y="8797"/>
                  </a:lnTo>
                  <a:lnTo>
                    <a:pt x="7968" y="7709"/>
                  </a:lnTo>
                  <a:lnTo>
                    <a:pt x="8521" y="6640"/>
                  </a:lnTo>
                  <a:lnTo>
                    <a:pt x="9111" y="5607"/>
                  </a:lnTo>
                  <a:lnTo>
                    <a:pt x="9720" y="4574"/>
                  </a:lnTo>
                  <a:lnTo>
                    <a:pt x="10088" y="3984"/>
                  </a:lnTo>
                  <a:lnTo>
                    <a:pt x="10476" y="3394"/>
                  </a:lnTo>
                  <a:lnTo>
                    <a:pt x="10881" y="2804"/>
                  </a:lnTo>
                  <a:lnTo>
                    <a:pt x="11287" y="2232"/>
                  </a:lnTo>
                  <a:lnTo>
                    <a:pt x="12117" y="1107"/>
                  </a:lnTo>
                  <a:lnTo>
                    <a:pt x="129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0772250" y="2050475"/>
              <a:ext cx="225925" cy="216725"/>
            </a:xfrm>
            <a:custGeom>
              <a:avLst/>
              <a:gdLst/>
              <a:ahLst/>
              <a:cxnLst/>
              <a:rect l="l" t="t" r="r" b="b"/>
              <a:pathLst>
                <a:path w="9037" h="8669" extrusionOk="0">
                  <a:moveTo>
                    <a:pt x="9037" y="1"/>
                  </a:moveTo>
                  <a:lnTo>
                    <a:pt x="8410" y="407"/>
                  </a:lnTo>
                  <a:lnTo>
                    <a:pt x="7783" y="812"/>
                  </a:lnTo>
                  <a:lnTo>
                    <a:pt x="7137" y="1255"/>
                  </a:lnTo>
                  <a:lnTo>
                    <a:pt x="6510" y="1734"/>
                  </a:lnTo>
                  <a:lnTo>
                    <a:pt x="5865" y="2232"/>
                  </a:lnTo>
                  <a:lnTo>
                    <a:pt x="5219" y="2730"/>
                  </a:lnTo>
                  <a:lnTo>
                    <a:pt x="4592" y="3265"/>
                  </a:lnTo>
                  <a:lnTo>
                    <a:pt x="3984" y="3818"/>
                  </a:lnTo>
                  <a:lnTo>
                    <a:pt x="3375" y="4390"/>
                  </a:lnTo>
                  <a:lnTo>
                    <a:pt x="2803" y="4962"/>
                  </a:lnTo>
                  <a:lnTo>
                    <a:pt x="2250" y="5570"/>
                  </a:lnTo>
                  <a:lnTo>
                    <a:pt x="1734" y="6160"/>
                  </a:lnTo>
                  <a:lnTo>
                    <a:pt x="1236" y="6787"/>
                  </a:lnTo>
                  <a:lnTo>
                    <a:pt x="775" y="7414"/>
                  </a:lnTo>
                  <a:lnTo>
                    <a:pt x="369" y="8041"/>
                  </a:lnTo>
                  <a:lnTo>
                    <a:pt x="0" y="8668"/>
                  </a:lnTo>
                  <a:lnTo>
                    <a:pt x="480" y="8060"/>
                  </a:lnTo>
                  <a:lnTo>
                    <a:pt x="996" y="7470"/>
                  </a:lnTo>
                  <a:lnTo>
                    <a:pt x="1512" y="6898"/>
                  </a:lnTo>
                  <a:lnTo>
                    <a:pt x="2047" y="6326"/>
                  </a:lnTo>
                  <a:lnTo>
                    <a:pt x="2600" y="5755"/>
                  </a:lnTo>
                  <a:lnTo>
                    <a:pt x="3154" y="5220"/>
                  </a:lnTo>
                  <a:lnTo>
                    <a:pt x="3725" y="4667"/>
                  </a:lnTo>
                  <a:lnTo>
                    <a:pt x="4316" y="4132"/>
                  </a:lnTo>
                  <a:lnTo>
                    <a:pt x="5477" y="3081"/>
                  </a:lnTo>
                  <a:lnTo>
                    <a:pt x="6676" y="2048"/>
                  </a:lnTo>
                  <a:lnTo>
                    <a:pt x="903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0586900" y="1992850"/>
              <a:ext cx="167850" cy="322750"/>
            </a:xfrm>
            <a:custGeom>
              <a:avLst/>
              <a:gdLst/>
              <a:ahLst/>
              <a:cxnLst/>
              <a:rect l="l" t="t" r="r" b="b"/>
              <a:pathLst>
                <a:path w="6714" h="12910" extrusionOk="0">
                  <a:moveTo>
                    <a:pt x="1" y="1"/>
                  </a:moveTo>
                  <a:lnTo>
                    <a:pt x="38" y="775"/>
                  </a:lnTo>
                  <a:lnTo>
                    <a:pt x="111" y="1587"/>
                  </a:lnTo>
                  <a:lnTo>
                    <a:pt x="204" y="2417"/>
                  </a:lnTo>
                  <a:lnTo>
                    <a:pt x="351" y="3246"/>
                  </a:lnTo>
                  <a:lnTo>
                    <a:pt x="517" y="4095"/>
                  </a:lnTo>
                  <a:lnTo>
                    <a:pt x="738" y="4925"/>
                  </a:lnTo>
                  <a:lnTo>
                    <a:pt x="978" y="5754"/>
                  </a:lnTo>
                  <a:lnTo>
                    <a:pt x="1273" y="6566"/>
                  </a:lnTo>
                  <a:lnTo>
                    <a:pt x="1439" y="6972"/>
                  </a:lnTo>
                  <a:lnTo>
                    <a:pt x="1605" y="7377"/>
                  </a:lnTo>
                  <a:lnTo>
                    <a:pt x="1771" y="7765"/>
                  </a:lnTo>
                  <a:lnTo>
                    <a:pt x="1974" y="8133"/>
                  </a:lnTo>
                  <a:lnTo>
                    <a:pt x="2158" y="8521"/>
                  </a:lnTo>
                  <a:lnTo>
                    <a:pt x="2380" y="8890"/>
                  </a:lnTo>
                  <a:lnTo>
                    <a:pt x="2601" y="9240"/>
                  </a:lnTo>
                  <a:lnTo>
                    <a:pt x="2822" y="9590"/>
                  </a:lnTo>
                  <a:lnTo>
                    <a:pt x="3062" y="9941"/>
                  </a:lnTo>
                  <a:lnTo>
                    <a:pt x="3320" y="10273"/>
                  </a:lnTo>
                  <a:lnTo>
                    <a:pt x="3578" y="10586"/>
                  </a:lnTo>
                  <a:lnTo>
                    <a:pt x="3855" y="10900"/>
                  </a:lnTo>
                  <a:lnTo>
                    <a:pt x="4132" y="11176"/>
                  </a:lnTo>
                  <a:lnTo>
                    <a:pt x="4427" y="11471"/>
                  </a:lnTo>
                  <a:lnTo>
                    <a:pt x="4722" y="11730"/>
                  </a:lnTo>
                  <a:lnTo>
                    <a:pt x="5054" y="11988"/>
                  </a:lnTo>
                  <a:lnTo>
                    <a:pt x="5441" y="12246"/>
                  </a:lnTo>
                  <a:lnTo>
                    <a:pt x="5847" y="12504"/>
                  </a:lnTo>
                  <a:lnTo>
                    <a:pt x="6271" y="12725"/>
                  </a:lnTo>
                  <a:lnTo>
                    <a:pt x="6713" y="12910"/>
                  </a:lnTo>
                  <a:lnTo>
                    <a:pt x="6382" y="12707"/>
                  </a:lnTo>
                  <a:lnTo>
                    <a:pt x="6068" y="12504"/>
                  </a:lnTo>
                  <a:lnTo>
                    <a:pt x="5755" y="12283"/>
                  </a:lnTo>
                  <a:lnTo>
                    <a:pt x="5459" y="12043"/>
                  </a:lnTo>
                  <a:lnTo>
                    <a:pt x="5164" y="11785"/>
                  </a:lnTo>
                  <a:lnTo>
                    <a:pt x="4888" y="11527"/>
                  </a:lnTo>
                  <a:lnTo>
                    <a:pt x="4611" y="11268"/>
                  </a:lnTo>
                  <a:lnTo>
                    <a:pt x="4353" y="10992"/>
                  </a:lnTo>
                  <a:lnTo>
                    <a:pt x="4132" y="10715"/>
                  </a:lnTo>
                  <a:lnTo>
                    <a:pt x="3892" y="10420"/>
                  </a:lnTo>
                  <a:lnTo>
                    <a:pt x="3468" y="9830"/>
                  </a:lnTo>
                  <a:lnTo>
                    <a:pt x="3062" y="9203"/>
                  </a:lnTo>
                  <a:lnTo>
                    <a:pt x="2693" y="8558"/>
                  </a:lnTo>
                  <a:lnTo>
                    <a:pt x="2343" y="7894"/>
                  </a:lnTo>
                  <a:lnTo>
                    <a:pt x="2029" y="7211"/>
                  </a:lnTo>
                  <a:lnTo>
                    <a:pt x="1734" y="6511"/>
                  </a:lnTo>
                  <a:lnTo>
                    <a:pt x="1458" y="5810"/>
                  </a:lnTo>
                  <a:lnTo>
                    <a:pt x="1218" y="5091"/>
                  </a:lnTo>
                  <a:lnTo>
                    <a:pt x="978" y="4353"/>
                  </a:lnTo>
                  <a:lnTo>
                    <a:pt x="775" y="3634"/>
                  </a:lnTo>
                  <a:lnTo>
                    <a:pt x="591" y="2896"/>
                  </a:lnTo>
                  <a:lnTo>
                    <a:pt x="425" y="2158"/>
                  </a:lnTo>
                  <a:lnTo>
                    <a:pt x="259" y="1439"/>
                  </a:lnTo>
                  <a:lnTo>
                    <a:pt x="130" y="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442150" y="2315575"/>
              <a:ext cx="629800" cy="241150"/>
            </a:xfrm>
            <a:custGeom>
              <a:avLst/>
              <a:gdLst/>
              <a:ahLst/>
              <a:cxnLst/>
              <a:rect l="l" t="t" r="r" b="b"/>
              <a:pathLst>
                <a:path w="25192" h="9646" extrusionOk="0">
                  <a:moveTo>
                    <a:pt x="0" y="1"/>
                  </a:moveTo>
                  <a:lnTo>
                    <a:pt x="166" y="406"/>
                  </a:lnTo>
                  <a:lnTo>
                    <a:pt x="351" y="812"/>
                  </a:lnTo>
                  <a:lnTo>
                    <a:pt x="535" y="1199"/>
                  </a:lnTo>
                  <a:lnTo>
                    <a:pt x="738" y="1605"/>
                  </a:lnTo>
                  <a:lnTo>
                    <a:pt x="1180" y="2361"/>
                  </a:lnTo>
                  <a:lnTo>
                    <a:pt x="1641" y="3117"/>
                  </a:lnTo>
                  <a:lnTo>
                    <a:pt x="2158" y="3837"/>
                  </a:lnTo>
                  <a:lnTo>
                    <a:pt x="2434" y="4187"/>
                  </a:lnTo>
                  <a:lnTo>
                    <a:pt x="2711" y="4537"/>
                  </a:lnTo>
                  <a:lnTo>
                    <a:pt x="3006" y="4869"/>
                  </a:lnTo>
                  <a:lnTo>
                    <a:pt x="3301" y="5201"/>
                  </a:lnTo>
                  <a:lnTo>
                    <a:pt x="3615" y="5515"/>
                  </a:lnTo>
                  <a:lnTo>
                    <a:pt x="3928" y="5828"/>
                  </a:lnTo>
                  <a:lnTo>
                    <a:pt x="4574" y="6437"/>
                  </a:lnTo>
                  <a:lnTo>
                    <a:pt x="5256" y="7009"/>
                  </a:lnTo>
                  <a:lnTo>
                    <a:pt x="5975" y="7543"/>
                  </a:lnTo>
                  <a:lnTo>
                    <a:pt x="6326" y="7801"/>
                  </a:lnTo>
                  <a:lnTo>
                    <a:pt x="6694" y="8041"/>
                  </a:lnTo>
                  <a:lnTo>
                    <a:pt x="7082" y="8281"/>
                  </a:lnTo>
                  <a:lnTo>
                    <a:pt x="7469" y="8502"/>
                  </a:lnTo>
                  <a:lnTo>
                    <a:pt x="7856" y="8724"/>
                  </a:lnTo>
                  <a:lnTo>
                    <a:pt x="8244" y="8926"/>
                  </a:lnTo>
                  <a:lnTo>
                    <a:pt x="8649" y="9129"/>
                  </a:lnTo>
                  <a:lnTo>
                    <a:pt x="9055" y="9314"/>
                  </a:lnTo>
                  <a:lnTo>
                    <a:pt x="9461" y="9480"/>
                  </a:lnTo>
                  <a:lnTo>
                    <a:pt x="9885" y="9646"/>
                  </a:lnTo>
                  <a:lnTo>
                    <a:pt x="10438" y="9590"/>
                  </a:lnTo>
                  <a:lnTo>
                    <a:pt x="10973" y="9517"/>
                  </a:lnTo>
                  <a:lnTo>
                    <a:pt x="11526" y="9424"/>
                  </a:lnTo>
                  <a:lnTo>
                    <a:pt x="12061" y="9295"/>
                  </a:lnTo>
                  <a:lnTo>
                    <a:pt x="12596" y="9166"/>
                  </a:lnTo>
                  <a:lnTo>
                    <a:pt x="13112" y="9037"/>
                  </a:lnTo>
                  <a:lnTo>
                    <a:pt x="14163" y="8724"/>
                  </a:lnTo>
                  <a:lnTo>
                    <a:pt x="14938" y="8484"/>
                  </a:lnTo>
                  <a:lnTo>
                    <a:pt x="15694" y="8207"/>
                  </a:lnTo>
                  <a:lnTo>
                    <a:pt x="16339" y="7949"/>
                  </a:lnTo>
                  <a:lnTo>
                    <a:pt x="16985" y="7691"/>
                  </a:lnTo>
                  <a:lnTo>
                    <a:pt x="17630" y="7396"/>
                  </a:lnTo>
                  <a:lnTo>
                    <a:pt x="18257" y="7101"/>
                  </a:lnTo>
                  <a:lnTo>
                    <a:pt x="18884" y="6787"/>
                  </a:lnTo>
                  <a:lnTo>
                    <a:pt x="19511" y="6455"/>
                  </a:lnTo>
                  <a:lnTo>
                    <a:pt x="20120" y="6105"/>
                  </a:lnTo>
                  <a:lnTo>
                    <a:pt x="20710" y="5736"/>
                  </a:lnTo>
                  <a:lnTo>
                    <a:pt x="21318" y="5367"/>
                  </a:lnTo>
                  <a:lnTo>
                    <a:pt x="21890" y="4980"/>
                  </a:lnTo>
                  <a:lnTo>
                    <a:pt x="22480" y="4574"/>
                  </a:lnTo>
                  <a:lnTo>
                    <a:pt x="23034" y="4169"/>
                  </a:lnTo>
                  <a:lnTo>
                    <a:pt x="23587" y="3726"/>
                  </a:lnTo>
                  <a:lnTo>
                    <a:pt x="24140" y="3302"/>
                  </a:lnTo>
                  <a:lnTo>
                    <a:pt x="24675" y="2841"/>
                  </a:lnTo>
                  <a:lnTo>
                    <a:pt x="25191" y="2380"/>
                  </a:lnTo>
                  <a:lnTo>
                    <a:pt x="24343" y="3025"/>
                  </a:lnTo>
                  <a:lnTo>
                    <a:pt x="23900" y="3357"/>
                  </a:lnTo>
                  <a:lnTo>
                    <a:pt x="23495" y="3652"/>
                  </a:lnTo>
                  <a:lnTo>
                    <a:pt x="22831" y="4095"/>
                  </a:lnTo>
                  <a:lnTo>
                    <a:pt x="22167" y="4537"/>
                  </a:lnTo>
                  <a:lnTo>
                    <a:pt x="21503" y="4962"/>
                  </a:lnTo>
                  <a:lnTo>
                    <a:pt x="20821" y="5367"/>
                  </a:lnTo>
                  <a:lnTo>
                    <a:pt x="20194" y="5718"/>
                  </a:lnTo>
                  <a:lnTo>
                    <a:pt x="19530" y="6068"/>
                  </a:lnTo>
                  <a:lnTo>
                    <a:pt x="18884" y="6400"/>
                  </a:lnTo>
                  <a:lnTo>
                    <a:pt x="18239" y="6713"/>
                  </a:lnTo>
                  <a:lnTo>
                    <a:pt x="17022" y="7248"/>
                  </a:lnTo>
                  <a:lnTo>
                    <a:pt x="16044" y="7636"/>
                  </a:lnTo>
                  <a:lnTo>
                    <a:pt x="15509" y="7820"/>
                  </a:lnTo>
                  <a:lnTo>
                    <a:pt x="15048" y="7986"/>
                  </a:lnTo>
                  <a:lnTo>
                    <a:pt x="14421" y="8189"/>
                  </a:lnTo>
                  <a:lnTo>
                    <a:pt x="13794" y="8392"/>
                  </a:lnTo>
                  <a:lnTo>
                    <a:pt x="13149" y="8576"/>
                  </a:lnTo>
                  <a:lnTo>
                    <a:pt x="12522" y="8724"/>
                  </a:lnTo>
                  <a:lnTo>
                    <a:pt x="11876" y="8871"/>
                  </a:lnTo>
                  <a:lnTo>
                    <a:pt x="11231" y="9000"/>
                  </a:lnTo>
                  <a:lnTo>
                    <a:pt x="10586" y="9111"/>
                  </a:lnTo>
                  <a:lnTo>
                    <a:pt x="9957" y="9201"/>
                  </a:lnTo>
                  <a:lnTo>
                    <a:pt x="9957" y="9201"/>
                  </a:lnTo>
                  <a:lnTo>
                    <a:pt x="9608" y="9074"/>
                  </a:lnTo>
                  <a:lnTo>
                    <a:pt x="9221" y="8908"/>
                  </a:lnTo>
                  <a:lnTo>
                    <a:pt x="8815" y="8724"/>
                  </a:lnTo>
                  <a:lnTo>
                    <a:pt x="8428" y="8539"/>
                  </a:lnTo>
                  <a:lnTo>
                    <a:pt x="7672" y="8133"/>
                  </a:lnTo>
                  <a:lnTo>
                    <a:pt x="6916" y="7691"/>
                  </a:lnTo>
                  <a:lnTo>
                    <a:pt x="6362" y="7340"/>
                  </a:lnTo>
                  <a:lnTo>
                    <a:pt x="5828" y="6972"/>
                  </a:lnTo>
                  <a:lnTo>
                    <a:pt x="5311" y="6566"/>
                  </a:lnTo>
                  <a:lnTo>
                    <a:pt x="4795" y="6160"/>
                  </a:lnTo>
                  <a:lnTo>
                    <a:pt x="4315" y="5736"/>
                  </a:lnTo>
                  <a:lnTo>
                    <a:pt x="3836" y="5293"/>
                  </a:lnTo>
                  <a:lnTo>
                    <a:pt x="3375" y="4832"/>
                  </a:lnTo>
                  <a:lnTo>
                    <a:pt x="2914" y="4353"/>
                  </a:lnTo>
                  <a:lnTo>
                    <a:pt x="2490" y="3855"/>
                  </a:lnTo>
                  <a:lnTo>
                    <a:pt x="2084" y="3339"/>
                  </a:lnTo>
                  <a:lnTo>
                    <a:pt x="1678" y="2822"/>
                  </a:lnTo>
                  <a:lnTo>
                    <a:pt x="1310" y="2288"/>
                  </a:lnTo>
                  <a:lnTo>
                    <a:pt x="959" y="1734"/>
                  </a:lnTo>
                  <a:lnTo>
                    <a:pt x="609" y="1163"/>
                  </a:lnTo>
                  <a:lnTo>
                    <a:pt x="295" y="5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2"/>
          <p:cNvSpPr/>
          <p:nvPr/>
        </p:nvSpPr>
        <p:spPr>
          <a:xfrm>
            <a:off x="425225" y="328550"/>
            <a:ext cx="869588" cy="298237"/>
          </a:xfrm>
          <a:custGeom>
            <a:avLst/>
            <a:gdLst/>
            <a:ahLst/>
            <a:cxnLst/>
            <a:rect l="l" t="t" r="r" b="b"/>
            <a:pathLst>
              <a:path w="46935" h="16097" extrusionOk="0">
                <a:moveTo>
                  <a:pt x="13327" y="0"/>
                </a:moveTo>
                <a:lnTo>
                  <a:pt x="12969" y="20"/>
                </a:lnTo>
                <a:lnTo>
                  <a:pt x="12610" y="60"/>
                </a:lnTo>
                <a:lnTo>
                  <a:pt x="12232" y="100"/>
                </a:lnTo>
                <a:lnTo>
                  <a:pt x="11873" y="179"/>
                </a:lnTo>
                <a:lnTo>
                  <a:pt x="11515" y="259"/>
                </a:lnTo>
                <a:lnTo>
                  <a:pt x="11156" y="379"/>
                </a:lnTo>
                <a:lnTo>
                  <a:pt x="10817" y="498"/>
                </a:lnTo>
                <a:lnTo>
                  <a:pt x="10459" y="637"/>
                </a:lnTo>
                <a:lnTo>
                  <a:pt x="10120" y="797"/>
                </a:lnTo>
                <a:lnTo>
                  <a:pt x="9781" y="976"/>
                </a:lnTo>
                <a:lnTo>
                  <a:pt x="9463" y="1155"/>
                </a:lnTo>
                <a:lnTo>
                  <a:pt x="9144" y="1375"/>
                </a:lnTo>
                <a:lnTo>
                  <a:pt x="8825" y="1594"/>
                </a:lnTo>
                <a:lnTo>
                  <a:pt x="8526" y="1853"/>
                </a:lnTo>
                <a:lnTo>
                  <a:pt x="8307" y="2052"/>
                </a:lnTo>
                <a:lnTo>
                  <a:pt x="8068" y="2271"/>
                </a:lnTo>
                <a:lnTo>
                  <a:pt x="7869" y="2490"/>
                </a:lnTo>
                <a:lnTo>
                  <a:pt x="7670" y="2709"/>
                </a:lnTo>
                <a:lnTo>
                  <a:pt x="7490" y="2948"/>
                </a:lnTo>
                <a:lnTo>
                  <a:pt x="7311" y="3187"/>
                </a:lnTo>
                <a:lnTo>
                  <a:pt x="6973" y="3665"/>
                </a:lnTo>
                <a:lnTo>
                  <a:pt x="6694" y="4183"/>
                </a:lnTo>
                <a:lnTo>
                  <a:pt x="6455" y="4701"/>
                </a:lnTo>
                <a:lnTo>
                  <a:pt x="6275" y="5259"/>
                </a:lnTo>
                <a:lnTo>
                  <a:pt x="6116" y="5797"/>
                </a:lnTo>
                <a:lnTo>
                  <a:pt x="6016" y="6355"/>
                </a:lnTo>
                <a:lnTo>
                  <a:pt x="5957" y="6933"/>
                </a:lnTo>
                <a:lnTo>
                  <a:pt x="5937" y="7490"/>
                </a:lnTo>
                <a:lnTo>
                  <a:pt x="5957" y="8068"/>
                </a:lnTo>
                <a:lnTo>
                  <a:pt x="6036" y="8626"/>
                </a:lnTo>
                <a:lnTo>
                  <a:pt x="6156" y="9184"/>
                </a:lnTo>
                <a:lnTo>
                  <a:pt x="6315" y="9741"/>
                </a:lnTo>
                <a:lnTo>
                  <a:pt x="6514" y="10279"/>
                </a:lnTo>
                <a:lnTo>
                  <a:pt x="6255" y="10399"/>
                </a:lnTo>
                <a:lnTo>
                  <a:pt x="6016" y="10518"/>
                </a:lnTo>
                <a:lnTo>
                  <a:pt x="5797" y="10678"/>
                </a:lnTo>
                <a:lnTo>
                  <a:pt x="5578" y="10837"/>
                </a:lnTo>
                <a:lnTo>
                  <a:pt x="5399" y="11016"/>
                </a:lnTo>
                <a:lnTo>
                  <a:pt x="5219" y="11216"/>
                </a:lnTo>
                <a:lnTo>
                  <a:pt x="5060" y="11415"/>
                </a:lnTo>
                <a:lnTo>
                  <a:pt x="4921" y="11654"/>
                </a:lnTo>
                <a:lnTo>
                  <a:pt x="4821" y="11873"/>
                </a:lnTo>
                <a:lnTo>
                  <a:pt x="4721" y="12132"/>
                </a:lnTo>
                <a:lnTo>
                  <a:pt x="4642" y="12371"/>
                </a:lnTo>
                <a:lnTo>
                  <a:pt x="4602" y="12630"/>
                </a:lnTo>
                <a:lnTo>
                  <a:pt x="4582" y="12889"/>
                </a:lnTo>
                <a:lnTo>
                  <a:pt x="4582" y="13168"/>
                </a:lnTo>
                <a:lnTo>
                  <a:pt x="4602" y="13427"/>
                </a:lnTo>
                <a:lnTo>
                  <a:pt x="4662" y="13706"/>
                </a:lnTo>
                <a:lnTo>
                  <a:pt x="4761" y="14005"/>
                </a:lnTo>
                <a:lnTo>
                  <a:pt x="4642" y="14124"/>
                </a:lnTo>
                <a:lnTo>
                  <a:pt x="4542" y="14244"/>
                </a:lnTo>
                <a:lnTo>
                  <a:pt x="4462" y="14383"/>
                </a:lnTo>
                <a:lnTo>
                  <a:pt x="4383" y="14542"/>
                </a:lnTo>
                <a:lnTo>
                  <a:pt x="4203" y="14363"/>
                </a:lnTo>
                <a:lnTo>
                  <a:pt x="4024" y="14224"/>
                </a:lnTo>
                <a:lnTo>
                  <a:pt x="3825" y="14084"/>
                </a:lnTo>
                <a:lnTo>
                  <a:pt x="3606" y="13985"/>
                </a:lnTo>
                <a:lnTo>
                  <a:pt x="3387" y="13885"/>
                </a:lnTo>
                <a:lnTo>
                  <a:pt x="3148" y="13805"/>
                </a:lnTo>
                <a:lnTo>
                  <a:pt x="2909" y="13765"/>
                </a:lnTo>
                <a:lnTo>
                  <a:pt x="2650" y="13746"/>
                </a:lnTo>
                <a:lnTo>
                  <a:pt x="2331" y="13746"/>
                </a:lnTo>
                <a:lnTo>
                  <a:pt x="2032" y="13785"/>
                </a:lnTo>
                <a:lnTo>
                  <a:pt x="1833" y="13845"/>
                </a:lnTo>
                <a:lnTo>
                  <a:pt x="1634" y="13905"/>
                </a:lnTo>
                <a:lnTo>
                  <a:pt x="1434" y="13985"/>
                </a:lnTo>
                <a:lnTo>
                  <a:pt x="1255" y="14084"/>
                </a:lnTo>
                <a:lnTo>
                  <a:pt x="1096" y="14184"/>
                </a:lnTo>
                <a:lnTo>
                  <a:pt x="917" y="14303"/>
                </a:lnTo>
                <a:lnTo>
                  <a:pt x="777" y="14443"/>
                </a:lnTo>
                <a:lnTo>
                  <a:pt x="638" y="14602"/>
                </a:lnTo>
                <a:lnTo>
                  <a:pt x="498" y="14742"/>
                </a:lnTo>
                <a:lnTo>
                  <a:pt x="379" y="14921"/>
                </a:lnTo>
                <a:lnTo>
                  <a:pt x="279" y="15100"/>
                </a:lnTo>
                <a:lnTo>
                  <a:pt x="199" y="15279"/>
                </a:lnTo>
                <a:lnTo>
                  <a:pt x="120" y="15479"/>
                </a:lnTo>
                <a:lnTo>
                  <a:pt x="60" y="15678"/>
                </a:lnTo>
                <a:lnTo>
                  <a:pt x="20" y="15877"/>
                </a:lnTo>
                <a:lnTo>
                  <a:pt x="0" y="16096"/>
                </a:lnTo>
                <a:lnTo>
                  <a:pt x="46934" y="16096"/>
                </a:lnTo>
                <a:lnTo>
                  <a:pt x="46815" y="15758"/>
                </a:lnTo>
                <a:lnTo>
                  <a:pt x="46675" y="15419"/>
                </a:lnTo>
                <a:lnTo>
                  <a:pt x="46516" y="15100"/>
                </a:lnTo>
                <a:lnTo>
                  <a:pt x="46317" y="14801"/>
                </a:lnTo>
                <a:lnTo>
                  <a:pt x="46097" y="14503"/>
                </a:lnTo>
                <a:lnTo>
                  <a:pt x="45878" y="14224"/>
                </a:lnTo>
                <a:lnTo>
                  <a:pt x="45619" y="13985"/>
                </a:lnTo>
                <a:lnTo>
                  <a:pt x="45340" y="13746"/>
                </a:lnTo>
                <a:lnTo>
                  <a:pt x="45042" y="13546"/>
                </a:lnTo>
                <a:lnTo>
                  <a:pt x="44743" y="13367"/>
                </a:lnTo>
                <a:lnTo>
                  <a:pt x="44424" y="13208"/>
                </a:lnTo>
                <a:lnTo>
                  <a:pt x="44085" y="13068"/>
                </a:lnTo>
                <a:lnTo>
                  <a:pt x="43727" y="12969"/>
                </a:lnTo>
                <a:lnTo>
                  <a:pt x="43368" y="12889"/>
                </a:lnTo>
                <a:lnTo>
                  <a:pt x="42990" y="12829"/>
                </a:lnTo>
                <a:lnTo>
                  <a:pt x="42213" y="12829"/>
                </a:lnTo>
                <a:lnTo>
                  <a:pt x="41834" y="12889"/>
                </a:lnTo>
                <a:lnTo>
                  <a:pt x="41476" y="12969"/>
                </a:lnTo>
                <a:lnTo>
                  <a:pt x="41117" y="13088"/>
                </a:lnTo>
                <a:lnTo>
                  <a:pt x="40978" y="12909"/>
                </a:lnTo>
                <a:lnTo>
                  <a:pt x="40838" y="12769"/>
                </a:lnTo>
                <a:lnTo>
                  <a:pt x="40679" y="12630"/>
                </a:lnTo>
                <a:lnTo>
                  <a:pt x="40500" y="12510"/>
                </a:lnTo>
                <a:lnTo>
                  <a:pt x="40320" y="12431"/>
                </a:lnTo>
                <a:lnTo>
                  <a:pt x="40101" y="12351"/>
                </a:lnTo>
                <a:lnTo>
                  <a:pt x="39902" y="12311"/>
                </a:lnTo>
                <a:lnTo>
                  <a:pt x="39683" y="12311"/>
                </a:lnTo>
                <a:lnTo>
                  <a:pt x="39683" y="12092"/>
                </a:lnTo>
                <a:lnTo>
                  <a:pt x="39683" y="11873"/>
                </a:lnTo>
                <a:lnTo>
                  <a:pt x="39643" y="11654"/>
                </a:lnTo>
                <a:lnTo>
                  <a:pt x="39603" y="11455"/>
                </a:lnTo>
                <a:lnTo>
                  <a:pt x="39524" y="11176"/>
                </a:lnTo>
                <a:lnTo>
                  <a:pt x="39424" y="10937"/>
                </a:lnTo>
                <a:lnTo>
                  <a:pt x="39284" y="10698"/>
                </a:lnTo>
                <a:lnTo>
                  <a:pt x="39125" y="10478"/>
                </a:lnTo>
                <a:lnTo>
                  <a:pt x="38966" y="10279"/>
                </a:lnTo>
                <a:lnTo>
                  <a:pt x="38767" y="10080"/>
                </a:lnTo>
                <a:lnTo>
                  <a:pt x="38567" y="9921"/>
                </a:lnTo>
                <a:lnTo>
                  <a:pt x="38328" y="9781"/>
                </a:lnTo>
                <a:lnTo>
                  <a:pt x="38089" y="9662"/>
                </a:lnTo>
                <a:lnTo>
                  <a:pt x="37850" y="9562"/>
                </a:lnTo>
                <a:lnTo>
                  <a:pt x="37591" y="9482"/>
                </a:lnTo>
                <a:lnTo>
                  <a:pt x="37332" y="9443"/>
                </a:lnTo>
                <a:lnTo>
                  <a:pt x="37053" y="9403"/>
                </a:lnTo>
                <a:lnTo>
                  <a:pt x="36774" y="9403"/>
                </a:lnTo>
                <a:lnTo>
                  <a:pt x="36496" y="9443"/>
                </a:lnTo>
                <a:lnTo>
                  <a:pt x="36217" y="9502"/>
                </a:lnTo>
                <a:lnTo>
                  <a:pt x="35878" y="9602"/>
                </a:lnTo>
                <a:lnTo>
                  <a:pt x="35579" y="9741"/>
                </a:lnTo>
                <a:lnTo>
                  <a:pt x="35280" y="9921"/>
                </a:lnTo>
                <a:lnTo>
                  <a:pt x="35021" y="10120"/>
                </a:lnTo>
                <a:lnTo>
                  <a:pt x="34802" y="10339"/>
                </a:lnTo>
                <a:lnTo>
                  <a:pt x="34583" y="10598"/>
                </a:lnTo>
                <a:lnTo>
                  <a:pt x="34424" y="10857"/>
                </a:lnTo>
                <a:lnTo>
                  <a:pt x="34284" y="11156"/>
                </a:lnTo>
                <a:lnTo>
                  <a:pt x="34185" y="11056"/>
                </a:lnTo>
                <a:lnTo>
                  <a:pt x="34065" y="10977"/>
                </a:lnTo>
                <a:lnTo>
                  <a:pt x="33946" y="10917"/>
                </a:lnTo>
                <a:lnTo>
                  <a:pt x="33806" y="10877"/>
                </a:lnTo>
                <a:lnTo>
                  <a:pt x="33766" y="10678"/>
                </a:lnTo>
                <a:lnTo>
                  <a:pt x="33726" y="10518"/>
                </a:lnTo>
                <a:lnTo>
                  <a:pt x="33647" y="10359"/>
                </a:lnTo>
                <a:lnTo>
                  <a:pt x="33587" y="10220"/>
                </a:lnTo>
                <a:lnTo>
                  <a:pt x="33487" y="10080"/>
                </a:lnTo>
                <a:lnTo>
                  <a:pt x="33388" y="9941"/>
                </a:lnTo>
                <a:lnTo>
                  <a:pt x="33268" y="9841"/>
                </a:lnTo>
                <a:lnTo>
                  <a:pt x="33149" y="9721"/>
                </a:lnTo>
                <a:lnTo>
                  <a:pt x="33009" y="9642"/>
                </a:lnTo>
                <a:lnTo>
                  <a:pt x="32870" y="9542"/>
                </a:lnTo>
                <a:lnTo>
                  <a:pt x="32730" y="9482"/>
                </a:lnTo>
                <a:lnTo>
                  <a:pt x="32571" y="9423"/>
                </a:lnTo>
                <a:lnTo>
                  <a:pt x="32412" y="9383"/>
                </a:lnTo>
                <a:lnTo>
                  <a:pt x="32252" y="9363"/>
                </a:lnTo>
                <a:lnTo>
                  <a:pt x="32073" y="9343"/>
                </a:lnTo>
                <a:lnTo>
                  <a:pt x="31914" y="9343"/>
                </a:lnTo>
                <a:lnTo>
                  <a:pt x="31734" y="9363"/>
                </a:lnTo>
                <a:lnTo>
                  <a:pt x="31695" y="9004"/>
                </a:lnTo>
                <a:lnTo>
                  <a:pt x="31615" y="8646"/>
                </a:lnTo>
                <a:lnTo>
                  <a:pt x="31515" y="8307"/>
                </a:lnTo>
                <a:lnTo>
                  <a:pt x="31376" y="7968"/>
                </a:lnTo>
                <a:lnTo>
                  <a:pt x="31236" y="7650"/>
                </a:lnTo>
                <a:lnTo>
                  <a:pt x="31057" y="7351"/>
                </a:lnTo>
                <a:lnTo>
                  <a:pt x="30838" y="7052"/>
                </a:lnTo>
                <a:lnTo>
                  <a:pt x="30619" y="6793"/>
                </a:lnTo>
                <a:lnTo>
                  <a:pt x="30380" y="6534"/>
                </a:lnTo>
                <a:lnTo>
                  <a:pt x="30121" y="6295"/>
                </a:lnTo>
                <a:lnTo>
                  <a:pt x="29822" y="6076"/>
                </a:lnTo>
                <a:lnTo>
                  <a:pt x="29523" y="5877"/>
                </a:lnTo>
                <a:lnTo>
                  <a:pt x="29204" y="5697"/>
                </a:lnTo>
                <a:lnTo>
                  <a:pt x="28866" y="5558"/>
                </a:lnTo>
                <a:lnTo>
                  <a:pt x="28507" y="5419"/>
                </a:lnTo>
                <a:lnTo>
                  <a:pt x="28129" y="5339"/>
                </a:lnTo>
                <a:lnTo>
                  <a:pt x="27850" y="5279"/>
                </a:lnTo>
                <a:lnTo>
                  <a:pt x="27591" y="5239"/>
                </a:lnTo>
                <a:lnTo>
                  <a:pt x="27312" y="5239"/>
                </a:lnTo>
                <a:lnTo>
                  <a:pt x="27053" y="5219"/>
                </a:lnTo>
                <a:lnTo>
                  <a:pt x="26774" y="5239"/>
                </a:lnTo>
                <a:lnTo>
                  <a:pt x="26515" y="5259"/>
                </a:lnTo>
                <a:lnTo>
                  <a:pt x="26256" y="5299"/>
                </a:lnTo>
                <a:lnTo>
                  <a:pt x="25997" y="5359"/>
                </a:lnTo>
                <a:lnTo>
                  <a:pt x="25738" y="5438"/>
                </a:lnTo>
                <a:lnTo>
                  <a:pt x="25499" y="5518"/>
                </a:lnTo>
                <a:lnTo>
                  <a:pt x="25260" y="5598"/>
                </a:lnTo>
                <a:lnTo>
                  <a:pt x="25021" y="5717"/>
                </a:lnTo>
                <a:lnTo>
                  <a:pt x="24782" y="5837"/>
                </a:lnTo>
                <a:lnTo>
                  <a:pt x="24563" y="5956"/>
                </a:lnTo>
                <a:lnTo>
                  <a:pt x="24344" y="6116"/>
                </a:lnTo>
                <a:lnTo>
                  <a:pt x="24144" y="6255"/>
                </a:lnTo>
                <a:lnTo>
                  <a:pt x="24045" y="6096"/>
                </a:lnTo>
                <a:lnTo>
                  <a:pt x="23945" y="5956"/>
                </a:lnTo>
                <a:lnTo>
                  <a:pt x="23826" y="5817"/>
                </a:lnTo>
                <a:lnTo>
                  <a:pt x="23686" y="5678"/>
                </a:lnTo>
                <a:lnTo>
                  <a:pt x="23547" y="5578"/>
                </a:lnTo>
                <a:lnTo>
                  <a:pt x="23407" y="5458"/>
                </a:lnTo>
                <a:lnTo>
                  <a:pt x="23248" y="5379"/>
                </a:lnTo>
                <a:lnTo>
                  <a:pt x="23069" y="5299"/>
                </a:lnTo>
                <a:lnTo>
                  <a:pt x="22909" y="5219"/>
                </a:lnTo>
                <a:lnTo>
                  <a:pt x="22730" y="5179"/>
                </a:lnTo>
                <a:lnTo>
                  <a:pt x="22551" y="5140"/>
                </a:lnTo>
                <a:lnTo>
                  <a:pt x="22352" y="5120"/>
                </a:lnTo>
                <a:lnTo>
                  <a:pt x="22172" y="5100"/>
                </a:lnTo>
                <a:lnTo>
                  <a:pt x="21973" y="5120"/>
                </a:lnTo>
                <a:lnTo>
                  <a:pt x="21794" y="5140"/>
                </a:lnTo>
                <a:lnTo>
                  <a:pt x="21595" y="5179"/>
                </a:lnTo>
                <a:lnTo>
                  <a:pt x="21415" y="5219"/>
                </a:lnTo>
                <a:lnTo>
                  <a:pt x="21256" y="5299"/>
                </a:lnTo>
                <a:lnTo>
                  <a:pt x="21097" y="5359"/>
                </a:lnTo>
                <a:lnTo>
                  <a:pt x="20957" y="5438"/>
                </a:lnTo>
                <a:lnTo>
                  <a:pt x="20818" y="5060"/>
                </a:lnTo>
                <a:lnTo>
                  <a:pt x="20678" y="4662"/>
                </a:lnTo>
                <a:lnTo>
                  <a:pt x="20519" y="4283"/>
                </a:lnTo>
                <a:lnTo>
                  <a:pt x="20320" y="3924"/>
                </a:lnTo>
                <a:lnTo>
                  <a:pt x="20100" y="3566"/>
                </a:lnTo>
                <a:lnTo>
                  <a:pt x="19861" y="3207"/>
                </a:lnTo>
                <a:lnTo>
                  <a:pt x="19602" y="2869"/>
                </a:lnTo>
                <a:lnTo>
                  <a:pt x="19324" y="2530"/>
                </a:lnTo>
                <a:lnTo>
                  <a:pt x="19045" y="2251"/>
                </a:lnTo>
                <a:lnTo>
                  <a:pt x="18766" y="1972"/>
                </a:lnTo>
                <a:lnTo>
                  <a:pt x="18487" y="1733"/>
                </a:lnTo>
                <a:lnTo>
                  <a:pt x="18188" y="1494"/>
                </a:lnTo>
                <a:lnTo>
                  <a:pt x="17869" y="1275"/>
                </a:lnTo>
                <a:lnTo>
                  <a:pt x="17571" y="1076"/>
                </a:lnTo>
                <a:lnTo>
                  <a:pt x="17232" y="896"/>
                </a:lnTo>
                <a:lnTo>
                  <a:pt x="16913" y="737"/>
                </a:lnTo>
                <a:lnTo>
                  <a:pt x="16574" y="578"/>
                </a:lnTo>
                <a:lnTo>
                  <a:pt x="16216" y="458"/>
                </a:lnTo>
                <a:lnTo>
                  <a:pt x="15877" y="339"/>
                </a:lnTo>
                <a:lnTo>
                  <a:pt x="15519" y="239"/>
                </a:lnTo>
                <a:lnTo>
                  <a:pt x="15160" y="159"/>
                </a:lnTo>
                <a:lnTo>
                  <a:pt x="14801" y="80"/>
                </a:lnTo>
                <a:lnTo>
                  <a:pt x="14443" y="40"/>
                </a:lnTo>
                <a:lnTo>
                  <a:pt x="14064" y="0"/>
                </a:lnTo>
                <a:close/>
              </a:path>
            </a:pathLst>
          </a:custGeom>
          <a:solidFill>
            <a:srgbClr val="FFFFFF">
              <a:alpha val="20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 flipH="1">
            <a:off x="7649825" y="1659978"/>
            <a:ext cx="675043" cy="231515"/>
          </a:xfrm>
          <a:custGeom>
            <a:avLst/>
            <a:gdLst/>
            <a:ahLst/>
            <a:cxnLst/>
            <a:rect l="l" t="t" r="r" b="b"/>
            <a:pathLst>
              <a:path w="46935" h="16097" extrusionOk="0">
                <a:moveTo>
                  <a:pt x="13327" y="0"/>
                </a:moveTo>
                <a:lnTo>
                  <a:pt x="12969" y="20"/>
                </a:lnTo>
                <a:lnTo>
                  <a:pt x="12610" y="60"/>
                </a:lnTo>
                <a:lnTo>
                  <a:pt x="12232" y="100"/>
                </a:lnTo>
                <a:lnTo>
                  <a:pt x="11873" y="179"/>
                </a:lnTo>
                <a:lnTo>
                  <a:pt x="11515" y="259"/>
                </a:lnTo>
                <a:lnTo>
                  <a:pt x="11156" y="379"/>
                </a:lnTo>
                <a:lnTo>
                  <a:pt x="10817" y="498"/>
                </a:lnTo>
                <a:lnTo>
                  <a:pt x="10459" y="637"/>
                </a:lnTo>
                <a:lnTo>
                  <a:pt x="10120" y="797"/>
                </a:lnTo>
                <a:lnTo>
                  <a:pt x="9781" y="976"/>
                </a:lnTo>
                <a:lnTo>
                  <a:pt x="9463" y="1155"/>
                </a:lnTo>
                <a:lnTo>
                  <a:pt x="9144" y="1375"/>
                </a:lnTo>
                <a:lnTo>
                  <a:pt x="8825" y="1594"/>
                </a:lnTo>
                <a:lnTo>
                  <a:pt x="8526" y="1853"/>
                </a:lnTo>
                <a:lnTo>
                  <a:pt x="8307" y="2052"/>
                </a:lnTo>
                <a:lnTo>
                  <a:pt x="8068" y="2271"/>
                </a:lnTo>
                <a:lnTo>
                  <a:pt x="7869" y="2490"/>
                </a:lnTo>
                <a:lnTo>
                  <a:pt x="7670" y="2709"/>
                </a:lnTo>
                <a:lnTo>
                  <a:pt x="7490" y="2948"/>
                </a:lnTo>
                <a:lnTo>
                  <a:pt x="7311" y="3187"/>
                </a:lnTo>
                <a:lnTo>
                  <a:pt x="6973" y="3665"/>
                </a:lnTo>
                <a:lnTo>
                  <a:pt x="6694" y="4183"/>
                </a:lnTo>
                <a:lnTo>
                  <a:pt x="6455" y="4701"/>
                </a:lnTo>
                <a:lnTo>
                  <a:pt x="6275" y="5259"/>
                </a:lnTo>
                <a:lnTo>
                  <a:pt x="6116" y="5797"/>
                </a:lnTo>
                <a:lnTo>
                  <a:pt x="6016" y="6355"/>
                </a:lnTo>
                <a:lnTo>
                  <a:pt x="5957" y="6933"/>
                </a:lnTo>
                <a:lnTo>
                  <a:pt x="5937" y="7490"/>
                </a:lnTo>
                <a:lnTo>
                  <a:pt x="5957" y="8068"/>
                </a:lnTo>
                <a:lnTo>
                  <a:pt x="6036" y="8626"/>
                </a:lnTo>
                <a:lnTo>
                  <a:pt x="6156" y="9184"/>
                </a:lnTo>
                <a:lnTo>
                  <a:pt x="6315" y="9741"/>
                </a:lnTo>
                <a:lnTo>
                  <a:pt x="6514" y="10279"/>
                </a:lnTo>
                <a:lnTo>
                  <a:pt x="6255" y="10399"/>
                </a:lnTo>
                <a:lnTo>
                  <a:pt x="6016" y="10518"/>
                </a:lnTo>
                <a:lnTo>
                  <a:pt x="5797" y="10678"/>
                </a:lnTo>
                <a:lnTo>
                  <a:pt x="5578" y="10837"/>
                </a:lnTo>
                <a:lnTo>
                  <a:pt x="5399" y="11016"/>
                </a:lnTo>
                <a:lnTo>
                  <a:pt x="5219" y="11216"/>
                </a:lnTo>
                <a:lnTo>
                  <a:pt x="5060" y="11415"/>
                </a:lnTo>
                <a:lnTo>
                  <a:pt x="4921" y="11654"/>
                </a:lnTo>
                <a:lnTo>
                  <a:pt x="4821" y="11873"/>
                </a:lnTo>
                <a:lnTo>
                  <a:pt x="4721" y="12132"/>
                </a:lnTo>
                <a:lnTo>
                  <a:pt x="4642" y="12371"/>
                </a:lnTo>
                <a:lnTo>
                  <a:pt x="4602" y="12630"/>
                </a:lnTo>
                <a:lnTo>
                  <a:pt x="4582" y="12889"/>
                </a:lnTo>
                <a:lnTo>
                  <a:pt x="4582" y="13168"/>
                </a:lnTo>
                <a:lnTo>
                  <a:pt x="4602" y="13427"/>
                </a:lnTo>
                <a:lnTo>
                  <a:pt x="4662" y="13706"/>
                </a:lnTo>
                <a:lnTo>
                  <a:pt x="4761" y="14005"/>
                </a:lnTo>
                <a:lnTo>
                  <a:pt x="4642" y="14124"/>
                </a:lnTo>
                <a:lnTo>
                  <a:pt x="4542" y="14244"/>
                </a:lnTo>
                <a:lnTo>
                  <a:pt x="4462" y="14383"/>
                </a:lnTo>
                <a:lnTo>
                  <a:pt x="4383" y="14542"/>
                </a:lnTo>
                <a:lnTo>
                  <a:pt x="4203" y="14363"/>
                </a:lnTo>
                <a:lnTo>
                  <a:pt x="4024" y="14224"/>
                </a:lnTo>
                <a:lnTo>
                  <a:pt x="3825" y="14084"/>
                </a:lnTo>
                <a:lnTo>
                  <a:pt x="3606" y="13985"/>
                </a:lnTo>
                <a:lnTo>
                  <a:pt x="3387" y="13885"/>
                </a:lnTo>
                <a:lnTo>
                  <a:pt x="3148" y="13805"/>
                </a:lnTo>
                <a:lnTo>
                  <a:pt x="2909" y="13765"/>
                </a:lnTo>
                <a:lnTo>
                  <a:pt x="2650" y="13746"/>
                </a:lnTo>
                <a:lnTo>
                  <a:pt x="2331" y="13746"/>
                </a:lnTo>
                <a:lnTo>
                  <a:pt x="2032" y="13785"/>
                </a:lnTo>
                <a:lnTo>
                  <a:pt x="1833" y="13845"/>
                </a:lnTo>
                <a:lnTo>
                  <a:pt x="1634" y="13905"/>
                </a:lnTo>
                <a:lnTo>
                  <a:pt x="1434" y="13985"/>
                </a:lnTo>
                <a:lnTo>
                  <a:pt x="1255" y="14084"/>
                </a:lnTo>
                <a:lnTo>
                  <a:pt x="1096" y="14184"/>
                </a:lnTo>
                <a:lnTo>
                  <a:pt x="917" y="14303"/>
                </a:lnTo>
                <a:lnTo>
                  <a:pt x="777" y="14443"/>
                </a:lnTo>
                <a:lnTo>
                  <a:pt x="638" y="14602"/>
                </a:lnTo>
                <a:lnTo>
                  <a:pt x="498" y="14742"/>
                </a:lnTo>
                <a:lnTo>
                  <a:pt x="379" y="14921"/>
                </a:lnTo>
                <a:lnTo>
                  <a:pt x="279" y="15100"/>
                </a:lnTo>
                <a:lnTo>
                  <a:pt x="199" y="15279"/>
                </a:lnTo>
                <a:lnTo>
                  <a:pt x="120" y="15479"/>
                </a:lnTo>
                <a:lnTo>
                  <a:pt x="60" y="15678"/>
                </a:lnTo>
                <a:lnTo>
                  <a:pt x="20" y="15877"/>
                </a:lnTo>
                <a:lnTo>
                  <a:pt x="0" y="16096"/>
                </a:lnTo>
                <a:lnTo>
                  <a:pt x="46934" y="16096"/>
                </a:lnTo>
                <a:lnTo>
                  <a:pt x="46815" y="15758"/>
                </a:lnTo>
                <a:lnTo>
                  <a:pt x="46675" y="15419"/>
                </a:lnTo>
                <a:lnTo>
                  <a:pt x="46516" y="15100"/>
                </a:lnTo>
                <a:lnTo>
                  <a:pt x="46317" y="14801"/>
                </a:lnTo>
                <a:lnTo>
                  <a:pt x="46097" y="14503"/>
                </a:lnTo>
                <a:lnTo>
                  <a:pt x="45878" y="14224"/>
                </a:lnTo>
                <a:lnTo>
                  <a:pt x="45619" y="13985"/>
                </a:lnTo>
                <a:lnTo>
                  <a:pt x="45340" y="13746"/>
                </a:lnTo>
                <a:lnTo>
                  <a:pt x="45042" y="13546"/>
                </a:lnTo>
                <a:lnTo>
                  <a:pt x="44743" y="13367"/>
                </a:lnTo>
                <a:lnTo>
                  <a:pt x="44424" y="13208"/>
                </a:lnTo>
                <a:lnTo>
                  <a:pt x="44085" y="13068"/>
                </a:lnTo>
                <a:lnTo>
                  <a:pt x="43727" y="12969"/>
                </a:lnTo>
                <a:lnTo>
                  <a:pt x="43368" y="12889"/>
                </a:lnTo>
                <a:lnTo>
                  <a:pt x="42990" y="12829"/>
                </a:lnTo>
                <a:lnTo>
                  <a:pt x="42213" y="12829"/>
                </a:lnTo>
                <a:lnTo>
                  <a:pt x="41834" y="12889"/>
                </a:lnTo>
                <a:lnTo>
                  <a:pt x="41476" y="12969"/>
                </a:lnTo>
                <a:lnTo>
                  <a:pt x="41117" y="13088"/>
                </a:lnTo>
                <a:lnTo>
                  <a:pt x="40978" y="12909"/>
                </a:lnTo>
                <a:lnTo>
                  <a:pt x="40838" y="12769"/>
                </a:lnTo>
                <a:lnTo>
                  <a:pt x="40679" y="12630"/>
                </a:lnTo>
                <a:lnTo>
                  <a:pt x="40500" y="12510"/>
                </a:lnTo>
                <a:lnTo>
                  <a:pt x="40320" y="12431"/>
                </a:lnTo>
                <a:lnTo>
                  <a:pt x="40101" y="12351"/>
                </a:lnTo>
                <a:lnTo>
                  <a:pt x="39902" y="12311"/>
                </a:lnTo>
                <a:lnTo>
                  <a:pt x="39683" y="12311"/>
                </a:lnTo>
                <a:lnTo>
                  <a:pt x="39683" y="12092"/>
                </a:lnTo>
                <a:lnTo>
                  <a:pt x="39683" y="11873"/>
                </a:lnTo>
                <a:lnTo>
                  <a:pt x="39643" y="11654"/>
                </a:lnTo>
                <a:lnTo>
                  <a:pt x="39603" y="11455"/>
                </a:lnTo>
                <a:lnTo>
                  <a:pt x="39524" y="11176"/>
                </a:lnTo>
                <a:lnTo>
                  <a:pt x="39424" y="10937"/>
                </a:lnTo>
                <a:lnTo>
                  <a:pt x="39284" y="10698"/>
                </a:lnTo>
                <a:lnTo>
                  <a:pt x="39125" y="10478"/>
                </a:lnTo>
                <a:lnTo>
                  <a:pt x="38966" y="10279"/>
                </a:lnTo>
                <a:lnTo>
                  <a:pt x="38767" y="10080"/>
                </a:lnTo>
                <a:lnTo>
                  <a:pt x="38567" y="9921"/>
                </a:lnTo>
                <a:lnTo>
                  <a:pt x="38328" y="9781"/>
                </a:lnTo>
                <a:lnTo>
                  <a:pt x="38089" y="9662"/>
                </a:lnTo>
                <a:lnTo>
                  <a:pt x="37850" y="9562"/>
                </a:lnTo>
                <a:lnTo>
                  <a:pt x="37591" y="9482"/>
                </a:lnTo>
                <a:lnTo>
                  <a:pt x="37332" y="9443"/>
                </a:lnTo>
                <a:lnTo>
                  <a:pt x="37053" y="9403"/>
                </a:lnTo>
                <a:lnTo>
                  <a:pt x="36774" y="9403"/>
                </a:lnTo>
                <a:lnTo>
                  <a:pt x="36496" y="9443"/>
                </a:lnTo>
                <a:lnTo>
                  <a:pt x="36217" y="9502"/>
                </a:lnTo>
                <a:lnTo>
                  <a:pt x="35878" y="9602"/>
                </a:lnTo>
                <a:lnTo>
                  <a:pt x="35579" y="9741"/>
                </a:lnTo>
                <a:lnTo>
                  <a:pt x="35280" y="9921"/>
                </a:lnTo>
                <a:lnTo>
                  <a:pt x="35021" y="10120"/>
                </a:lnTo>
                <a:lnTo>
                  <a:pt x="34802" y="10339"/>
                </a:lnTo>
                <a:lnTo>
                  <a:pt x="34583" y="10598"/>
                </a:lnTo>
                <a:lnTo>
                  <a:pt x="34424" y="10857"/>
                </a:lnTo>
                <a:lnTo>
                  <a:pt x="34284" y="11156"/>
                </a:lnTo>
                <a:lnTo>
                  <a:pt x="34185" y="11056"/>
                </a:lnTo>
                <a:lnTo>
                  <a:pt x="34065" y="10977"/>
                </a:lnTo>
                <a:lnTo>
                  <a:pt x="33946" y="10917"/>
                </a:lnTo>
                <a:lnTo>
                  <a:pt x="33806" y="10877"/>
                </a:lnTo>
                <a:lnTo>
                  <a:pt x="33766" y="10678"/>
                </a:lnTo>
                <a:lnTo>
                  <a:pt x="33726" y="10518"/>
                </a:lnTo>
                <a:lnTo>
                  <a:pt x="33647" y="10359"/>
                </a:lnTo>
                <a:lnTo>
                  <a:pt x="33587" y="10220"/>
                </a:lnTo>
                <a:lnTo>
                  <a:pt x="33487" y="10080"/>
                </a:lnTo>
                <a:lnTo>
                  <a:pt x="33388" y="9941"/>
                </a:lnTo>
                <a:lnTo>
                  <a:pt x="33268" y="9841"/>
                </a:lnTo>
                <a:lnTo>
                  <a:pt x="33149" y="9721"/>
                </a:lnTo>
                <a:lnTo>
                  <a:pt x="33009" y="9642"/>
                </a:lnTo>
                <a:lnTo>
                  <a:pt x="32870" y="9542"/>
                </a:lnTo>
                <a:lnTo>
                  <a:pt x="32730" y="9482"/>
                </a:lnTo>
                <a:lnTo>
                  <a:pt x="32571" y="9423"/>
                </a:lnTo>
                <a:lnTo>
                  <a:pt x="32412" y="9383"/>
                </a:lnTo>
                <a:lnTo>
                  <a:pt x="32252" y="9363"/>
                </a:lnTo>
                <a:lnTo>
                  <a:pt x="32073" y="9343"/>
                </a:lnTo>
                <a:lnTo>
                  <a:pt x="31914" y="9343"/>
                </a:lnTo>
                <a:lnTo>
                  <a:pt x="31734" y="9363"/>
                </a:lnTo>
                <a:lnTo>
                  <a:pt x="31695" y="9004"/>
                </a:lnTo>
                <a:lnTo>
                  <a:pt x="31615" y="8646"/>
                </a:lnTo>
                <a:lnTo>
                  <a:pt x="31515" y="8307"/>
                </a:lnTo>
                <a:lnTo>
                  <a:pt x="31376" y="7968"/>
                </a:lnTo>
                <a:lnTo>
                  <a:pt x="31236" y="7650"/>
                </a:lnTo>
                <a:lnTo>
                  <a:pt x="31057" y="7351"/>
                </a:lnTo>
                <a:lnTo>
                  <a:pt x="30838" y="7052"/>
                </a:lnTo>
                <a:lnTo>
                  <a:pt x="30619" y="6793"/>
                </a:lnTo>
                <a:lnTo>
                  <a:pt x="30380" y="6534"/>
                </a:lnTo>
                <a:lnTo>
                  <a:pt x="30121" y="6295"/>
                </a:lnTo>
                <a:lnTo>
                  <a:pt x="29822" y="6076"/>
                </a:lnTo>
                <a:lnTo>
                  <a:pt x="29523" y="5877"/>
                </a:lnTo>
                <a:lnTo>
                  <a:pt x="29204" y="5697"/>
                </a:lnTo>
                <a:lnTo>
                  <a:pt x="28866" y="5558"/>
                </a:lnTo>
                <a:lnTo>
                  <a:pt x="28507" y="5419"/>
                </a:lnTo>
                <a:lnTo>
                  <a:pt x="28129" y="5339"/>
                </a:lnTo>
                <a:lnTo>
                  <a:pt x="27850" y="5279"/>
                </a:lnTo>
                <a:lnTo>
                  <a:pt x="27591" y="5239"/>
                </a:lnTo>
                <a:lnTo>
                  <a:pt x="27312" y="5239"/>
                </a:lnTo>
                <a:lnTo>
                  <a:pt x="27053" y="5219"/>
                </a:lnTo>
                <a:lnTo>
                  <a:pt x="26774" y="5239"/>
                </a:lnTo>
                <a:lnTo>
                  <a:pt x="26515" y="5259"/>
                </a:lnTo>
                <a:lnTo>
                  <a:pt x="26256" y="5299"/>
                </a:lnTo>
                <a:lnTo>
                  <a:pt x="25997" y="5359"/>
                </a:lnTo>
                <a:lnTo>
                  <a:pt x="25738" y="5438"/>
                </a:lnTo>
                <a:lnTo>
                  <a:pt x="25499" y="5518"/>
                </a:lnTo>
                <a:lnTo>
                  <a:pt x="25260" y="5598"/>
                </a:lnTo>
                <a:lnTo>
                  <a:pt x="25021" y="5717"/>
                </a:lnTo>
                <a:lnTo>
                  <a:pt x="24782" y="5837"/>
                </a:lnTo>
                <a:lnTo>
                  <a:pt x="24563" y="5956"/>
                </a:lnTo>
                <a:lnTo>
                  <a:pt x="24344" y="6116"/>
                </a:lnTo>
                <a:lnTo>
                  <a:pt x="24144" y="6255"/>
                </a:lnTo>
                <a:lnTo>
                  <a:pt x="24045" y="6096"/>
                </a:lnTo>
                <a:lnTo>
                  <a:pt x="23945" y="5956"/>
                </a:lnTo>
                <a:lnTo>
                  <a:pt x="23826" y="5817"/>
                </a:lnTo>
                <a:lnTo>
                  <a:pt x="23686" y="5678"/>
                </a:lnTo>
                <a:lnTo>
                  <a:pt x="23547" y="5578"/>
                </a:lnTo>
                <a:lnTo>
                  <a:pt x="23407" y="5458"/>
                </a:lnTo>
                <a:lnTo>
                  <a:pt x="23248" y="5379"/>
                </a:lnTo>
                <a:lnTo>
                  <a:pt x="23069" y="5299"/>
                </a:lnTo>
                <a:lnTo>
                  <a:pt x="22909" y="5219"/>
                </a:lnTo>
                <a:lnTo>
                  <a:pt x="22730" y="5179"/>
                </a:lnTo>
                <a:lnTo>
                  <a:pt x="22551" y="5140"/>
                </a:lnTo>
                <a:lnTo>
                  <a:pt x="22352" y="5120"/>
                </a:lnTo>
                <a:lnTo>
                  <a:pt x="22172" y="5100"/>
                </a:lnTo>
                <a:lnTo>
                  <a:pt x="21973" y="5120"/>
                </a:lnTo>
                <a:lnTo>
                  <a:pt x="21794" y="5140"/>
                </a:lnTo>
                <a:lnTo>
                  <a:pt x="21595" y="5179"/>
                </a:lnTo>
                <a:lnTo>
                  <a:pt x="21415" y="5219"/>
                </a:lnTo>
                <a:lnTo>
                  <a:pt x="21256" y="5299"/>
                </a:lnTo>
                <a:lnTo>
                  <a:pt x="21097" y="5359"/>
                </a:lnTo>
                <a:lnTo>
                  <a:pt x="20957" y="5438"/>
                </a:lnTo>
                <a:lnTo>
                  <a:pt x="20818" y="5060"/>
                </a:lnTo>
                <a:lnTo>
                  <a:pt x="20678" y="4662"/>
                </a:lnTo>
                <a:lnTo>
                  <a:pt x="20519" y="4283"/>
                </a:lnTo>
                <a:lnTo>
                  <a:pt x="20320" y="3924"/>
                </a:lnTo>
                <a:lnTo>
                  <a:pt x="20100" y="3566"/>
                </a:lnTo>
                <a:lnTo>
                  <a:pt x="19861" y="3207"/>
                </a:lnTo>
                <a:lnTo>
                  <a:pt x="19602" y="2869"/>
                </a:lnTo>
                <a:lnTo>
                  <a:pt x="19324" y="2530"/>
                </a:lnTo>
                <a:lnTo>
                  <a:pt x="19045" y="2251"/>
                </a:lnTo>
                <a:lnTo>
                  <a:pt x="18766" y="1972"/>
                </a:lnTo>
                <a:lnTo>
                  <a:pt x="18487" y="1733"/>
                </a:lnTo>
                <a:lnTo>
                  <a:pt x="18188" y="1494"/>
                </a:lnTo>
                <a:lnTo>
                  <a:pt x="17869" y="1275"/>
                </a:lnTo>
                <a:lnTo>
                  <a:pt x="17571" y="1076"/>
                </a:lnTo>
                <a:lnTo>
                  <a:pt x="17232" y="896"/>
                </a:lnTo>
                <a:lnTo>
                  <a:pt x="16913" y="737"/>
                </a:lnTo>
                <a:lnTo>
                  <a:pt x="16574" y="578"/>
                </a:lnTo>
                <a:lnTo>
                  <a:pt x="16216" y="458"/>
                </a:lnTo>
                <a:lnTo>
                  <a:pt x="15877" y="339"/>
                </a:lnTo>
                <a:lnTo>
                  <a:pt x="15519" y="239"/>
                </a:lnTo>
                <a:lnTo>
                  <a:pt x="15160" y="159"/>
                </a:lnTo>
                <a:lnTo>
                  <a:pt x="14801" y="80"/>
                </a:lnTo>
                <a:lnTo>
                  <a:pt x="14443" y="40"/>
                </a:lnTo>
                <a:lnTo>
                  <a:pt x="14064" y="0"/>
                </a:lnTo>
                <a:close/>
              </a:path>
            </a:pathLst>
          </a:custGeom>
          <a:solidFill>
            <a:srgbClr val="FFFFFF">
              <a:alpha val="20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2"/>
          <p:cNvPicPr preferRelativeResize="0"/>
          <p:nvPr/>
        </p:nvPicPr>
        <p:blipFill rotWithShape="1">
          <a:blip r:embed="rId3">
            <a:alphaModFix amt="29000"/>
          </a:blip>
          <a:srcRect t="7152" b="7697"/>
          <a:stretch/>
        </p:blipFill>
        <p:spPr>
          <a:xfrm>
            <a:off x="1932900" y="626775"/>
            <a:ext cx="5272474" cy="2525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2"/>
          <p:cNvGrpSpPr/>
          <p:nvPr/>
        </p:nvGrpSpPr>
        <p:grpSpPr>
          <a:xfrm>
            <a:off x="7035900" y="3201016"/>
            <a:ext cx="568603" cy="943964"/>
            <a:chOff x="7035900" y="3201016"/>
            <a:chExt cx="568603" cy="943964"/>
          </a:xfrm>
        </p:grpSpPr>
        <p:sp>
          <p:nvSpPr>
            <p:cNvPr id="126" name="Google Shape;126;p2"/>
            <p:cNvSpPr/>
            <p:nvPr/>
          </p:nvSpPr>
          <p:spPr>
            <a:xfrm flipH="1">
              <a:off x="7154532" y="3201016"/>
              <a:ext cx="449971" cy="943964"/>
            </a:xfrm>
            <a:custGeom>
              <a:avLst/>
              <a:gdLst/>
              <a:ahLst/>
              <a:cxnLst/>
              <a:rect l="l" t="t" r="r" b="b"/>
              <a:pathLst>
                <a:path w="23366" h="49018" extrusionOk="0">
                  <a:moveTo>
                    <a:pt x="0" y="0"/>
                  </a:moveTo>
                  <a:lnTo>
                    <a:pt x="0" y="49017"/>
                  </a:lnTo>
                  <a:lnTo>
                    <a:pt x="23366" y="49017"/>
                  </a:lnTo>
                  <a:lnTo>
                    <a:pt x="233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7154532" y="3201016"/>
              <a:ext cx="449971" cy="943964"/>
            </a:xfrm>
            <a:custGeom>
              <a:avLst/>
              <a:gdLst/>
              <a:ahLst/>
              <a:cxnLst/>
              <a:rect l="l" t="t" r="r" b="b"/>
              <a:pathLst>
                <a:path w="23366" h="49018" extrusionOk="0">
                  <a:moveTo>
                    <a:pt x="0" y="0"/>
                  </a:moveTo>
                  <a:lnTo>
                    <a:pt x="0" y="49017"/>
                  </a:lnTo>
                  <a:lnTo>
                    <a:pt x="23366" y="49017"/>
                  </a:lnTo>
                  <a:lnTo>
                    <a:pt x="23366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7035900" y="3201016"/>
              <a:ext cx="449990" cy="943964"/>
            </a:xfrm>
            <a:custGeom>
              <a:avLst/>
              <a:gdLst/>
              <a:ahLst/>
              <a:cxnLst/>
              <a:rect l="l" t="t" r="r" b="b"/>
              <a:pathLst>
                <a:path w="23367" h="49018" extrusionOk="0">
                  <a:moveTo>
                    <a:pt x="1" y="0"/>
                  </a:moveTo>
                  <a:lnTo>
                    <a:pt x="1" y="49017"/>
                  </a:lnTo>
                  <a:lnTo>
                    <a:pt x="23366" y="49017"/>
                  </a:lnTo>
                  <a:lnTo>
                    <a:pt x="233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7084561" y="3650284"/>
              <a:ext cx="353028" cy="353028"/>
            </a:xfrm>
            <a:custGeom>
              <a:avLst/>
              <a:gdLst/>
              <a:ahLst/>
              <a:cxnLst/>
              <a:rect l="l" t="t" r="r" b="b"/>
              <a:pathLst>
                <a:path w="18332" h="18332" extrusionOk="0">
                  <a:moveTo>
                    <a:pt x="8705" y="0"/>
                  </a:moveTo>
                  <a:lnTo>
                    <a:pt x="8244" y="37"/>
                  </a:lnTo>
                  <a:lnTo>
                    <a:pt x="7783" y="111"/>
                  </a:lnTo>
                  <a:lnTo>
                    <a:pt x="7322" y="185"/>
                  </a:lnTo>
                  <a:lnTo>
                    <a:pt x="6880" y="277"/>
                  </a:lnTo>
                  <a:lnTo>
                    <a:pt x="6455" y="406"/>
                  </a:lnTo>
                  <a:lnTo>
                    <a:pt x="6031" y="554"/>
                  </a:lnTo>
                  <a:lnTo>
                    <a:pt x="5607" y="720"/>
                  </a:lnTo>
                  <a:lnTo>
                    <a:pt x="5201" y="904"/>
                  </a:lnTo>
                  <a:lnTo>
                    <a:pt x="4796" y="1107"/>
                  </a:lnTo>
                  <a:lnTo>
                    <a:pt x="4427" y="1328"/>
                  </a:lnTo>
                  <a:lnTo>
                    <a:pt x="4058" y="1568"/>
                  </a:lnTo>
                  <a:lnTo>
                    <a:pt x="3689" y="1826"/>
                  </a:lnTo>
                  <a:lnTo>
                    <a:pt x="3339" y="2084"/>
                  </a:lnTo>
                  <a:lnTo>
                    <a:pt x="3007" y="2379"/>
                  </a:lnTo>
                  <a:lnTo>
                    <a:pt x="2693" y="2674"/>
                  </a:lnTo>
                  <a:lnTo>
                    <a:pt x="2380" y="3006"/>
                  </a:lnTo>
                  <a:lnTo>
                    <a:pt x="2103" y="3338"/>
                  </a:lnTo>
                  <a:lnTo>
                    <a:pt x="1827" y="3670"/>
                  </a:lnTo>
                  <a:lnTo>
                    <a:pt x="1568" y="4039"/>
                  </a:lnTo>
                  <a:lnTo>
                    <a:pt x="1329" y="4408"/>
                  </a:lnTo>
                  <a:lnTo>
                    <a:pt x="1107" y="4795"/>
                  </a:lnTo>
                  <a:lnTo>
                    <a:pt x="905" y="5182"/>
                  </a:lnTo>
                  <a:lnTo>
                    <a:pt x="720" y="5588"/>
                  </a:lnTo>
                  <a:lnTo>
                    <a:pt x="573" y="6012"/>
                  </a:lnTo>
                  <a:lnTo>
                    <a:pt x="425" y="6436"/>
                  </a:lnTo>
                  <a:lnTo>
                    <a:pt x="296" y="6879"/>
                  </a:lnTo>
                  <a:lnTo>
                    <a:pt x="185" y="7322"/>
                  </a:lnTo>
                  <a:lnTo>
                    <a:pt x="112" y="7764"/>
                  </a:lnTo>
                  <a:lnTo>
                    <a:pt x="56" y="8225"/>
                  </a:lnTo>
                  <a:lnTo>
                    <a:pt x="19" y="8686"/>
                  </a:lnTo>
                  <a:lnTo>
                    <a:pt x="1" y="9166"/>
                  </a:lnTo>
                  <a:lnTo>
                    <a:pt x="19" y="9627"/>
                  </a:lnTo>
                  <a:lnTo>
                    <a:pt x="56" y="10106"/>
                  </a:lnTo>
                  <a:lnTo>
                    <a:pt x="112" y="10567"/>
                  </a:lnTo>
                  <a:lnTo>
                    <a:pt x="185" y="11010"/>
                  </a:lnTo>
                  <a:lnTo>
                    <a:pt x="296" y="11453"/>
                  </a:lnTo>
                  <a:lnTo>
                    <a:pt x="425" y="11895"/>
                  </a:lnTo>
                  <a:lnTo>
                    <a:pt x="573" y="12319"/>
                  </a:lnTo>
                  <a:lnTo>
                    <a:pt x="720" y="12725"/>
                  </a:lnTo>
                  <a:lnTo>
                    <a:pt x="905" y="13131"/>
                  </a:lnTo>
                  <a:lnTo>
                    <a:pt x="1107" y="13536"/>
                  </a:lnTo>
                  <a:lnTo>
                    <a:pt x="1329" y="13924"/>
                  </a:lnTo>
                  <a:lnTo>
                    <a:pt x="1568" y="14293"/>
                  </a:lnTo>
                  <a:lnTo>
                    <a:pt x="1827" y="14643"/>
                  </a:lnTo>
                  <a:lnTo>
                    <a:pt x="2103" y="14993"/>
                  </a:lnTo>
                  <a:lnTo>
                    <a:pt x="2380" y="15325"/>
                  </a:lnTo>
                  <a:lnTo>
                    <a:pt x="2693" y="15639"/>
                  </a:lnTo>
                  <a:lnTo>
                    <a:pt x="3007" y="15952"/>
                  </a:lnTo>
                  <a:lnTo>
                    <a:pt x="3339" y="16229"/>
                  </a:lnTo>
                  <a:lnTo>
                    <a:pt x="3689" y="16505"/>
                  </a:lnTo>
                  <a:lnTo>
                    <a:pt x="4058" y="16764"/>
                  </a:lnTo>
                  <a:lnTo>
                    <a:pt x="4427" y="17003"/>
                  </a:lnTo>
                  <a:lnTo>
                    <a:pt x="4796" y="17225"/>
                  </a:lnTo>
                  <a:lnTo>
                    <a:pt x="5201" y="17428"/>
                  </a:lnTo>
                  <a:lnTo>
                    <a:pt x="5607" y="17612"/>
                  </a:lnTo>
                  <a:lnTo>
                    <a:pt x="6031" y="17778"/>
                  </a:lnTo>
                  <a:lnTo>
                    <a:pt x="6455" y="17925"/>
                  </a:lnTo>
                  <a:lnTo>
                    <a:pt x="6880" y="18036"/>
                  </a:lnTo>
                  <a:lnTo>
                    <a:pt x="7322" y="18147"/>
                  </a:lnTo>
                  <a:lnTo>
                    <a:pt x="7783" y="18221"/>
                  </a:lnTo>
                  <a:lnTo>
                    <a:pt x="8244" y="18276"/>
                  </a:lnTo>
                  <a:lnTo>
                    <a:pt x="8705" y="18313"/>
                  </a:lnTo>
                  <a:lnTo>
                    <a:pt x="9166" y="18331"/>
                  </a:lnTo>
                  <a:lnTo>
                    <a:pt x="9646" y="18313"/>
                  </a:lnTo>
                  <a:lnTo>
                    <a:pt x="10107" y="18276"/>
                  </a:lnTo>
                  <a:lnTo>
                    <a:pt x="10568" y="18221"/>
                  </a:lnTo>
                  <a:lnTo>
                    <a:pt x="11029" y="18147"/>
                  </a:lnTo>
                  <a:lnTo>
                    <a:pt x="11471" y="18036"/>
                  </a:lnTo>
                  <a:lnTo>
                    <a:pt x="11896" y="17925"/>
                  </a:lnTo>
                  <a:lnTo>
                    <a:pt x="12320" y="17778"/>
                  </a:lnTo>
                  <a:lnTo>
                    <a:pt x="12744" y="17612"/>
                  </a:lnTo>
                  <a:lnTo>
                    <a:pt x="13150" y="17428"/>
                  </a:lnTo>
                  <a:lnTo>
                    <a:pt x="13537" y="17225"/>
                  </a:lnTo>
                  <a:lnTo>
                    <a:pt x="13924" y="17003"/>
                  </a:lnTo>
                  <a:lnTo>
                    <a:pt x="14293" y="16764"/>
                  </a:lnTo>
                  <a:lnTo>
                    <a:pt x="14662" y="16505"/>
                  </a:lnTo>
                  <a:lnTo>
                    <a:pt x="15012" y="16229"/>
                  </a:lnTo>
                  <a:lnTo>
                    <a:pt x="15344" y="15952"/>
                  </a:lnTo>
                  <a:lnTo>
                    <a:pt x="15658" y="15639"/>
                  </a:lnTo>
                  <a:lnTo>
                    <a:pt x="15953" y="15325"/>
                  </a:lnTo>
                  <a:lnTo>
                    <a:pt x="16248" y="14993"/>
                  </a:lnTo>
                  <a:lnTo>
                    <a:pt x="16524" y="14643"/>
                  </a:lnTo>
                  <a:lnTo>
                    <a:pt x="16783" y="14293"/>
                  </a:lnTo>
                  <a:lnTo>
                    <a:pt x="17022" y="13924"/>
                  </a:lnTo>
                  <a:lnTo>
                    <a:pt x="17225" y="13536"/>
                  </a:lnTo>
                  <a:lnTo>
                    <a:pt x="17428" y="13131"/>
                  </a:lnTo>
                  <a:lnTo>
                    <a:pt x="17612" y="12725"/>
                  </a:lnTo>
                  <a:lnTo>
                    <a:pt x="17778" y="12319"/>
                  </a:lnTo>
                  <a:lnTo>
                    <a:pt x="17926" y="11895"/>
                  </a:lnTo>
                  <a:lnTo>
                    <a:pt x="18055" y="11453"/>
                  </a:lnTo>
                  <a:lnTo>
                    <a:pt x="18147" y="11010"/>
                  </a:lnTo>
                  <a:lnTo>
                    <a:pt x="18239" y="10567"/>
                  </a:lnTo>
                  <a:lnTo>
                    <a:pt x="18295" y="10106"/>
                  </a:lnTo>
                  <a:lnTo>
                    <a:pt x="18332" y="9627"/>
                  </a:lnTo>
                  <a:lnTo>
                    <a:pt x="18332" y="9166"/>
                  </a:lnTo>
                  <a:lnTo>
                    <a:pt x="18332" y="8686"/>
                  </a:lnTo>
                  <a:lnTo>
                    <a:pt x="18295" y="8225"/>
                  </a:lnTo>
                  <a:lnTo>
                    <a:pt x="18239" y="7764"/>
                  </a:lnTo>
                  <a:lnTo>
                    <a:pt x="18147" y="7322"/>
                  </a:lnTo>
                  <a:lnTo>
                    <a:pt x="18055" y="6879"/>
                  </a:lnTo>
                  <a:lnTo>
                    <a:pt x="17926" y="6436"/>
                  </a:lnTo>
                  <a:lnTo>
                    <a:pt x="17778" y="6012"/>
                  </a:lnTo>
                  <a:lnTo>
                    <a:pt x="17612" y="5588"/>
                  </a:lnTo>
                  <a:lnTo>
                    <a:pt x="17428" y="5182"/>
                  </a:lnTo>
                  <a:lnTo>
                    <a:pt x="17225" y="4795"/>
                  </a:lnTo>
                  <a:lnTo>
                    <a:pt x="17022" y="4408"/>
                  </a:lnTo>
                  <a:lnTo>
                    <a:pt x="16783" y="4039"/>
                  </a:lnTo>
                  <a:lnTo>
                    <a:pt x="16524" y="3670"/>
                  </a:lnTo>
                  <a:lnTo>
                    <a:pt x="16248" y="3338"/>
                  </a:lnTo>
                  <a:lnTo>
                    <a:pt x="15953" y="3006"/>
                  </a:lnTo>
                  <a:lnTo>
                    <a:pt x="15658" y="2674"/>
                  </a:lnTo>
                  <a:lnTo>
                    <a:pt x="15344" y="2379"/>
                  </a:lnTo>
                  <a:lnTo>
                    <a:pt x="15012" y="2084"/>
                  </a:lnTo>
                  <a:lnTo>
                    <a:pt x="14662" y="1826"/>
                  </a:lnTo>
                  <a:lnTo>
                    <a:pt x="14293" y="1568"/>
                  </a:lnTo>
                  <a:lnTo>
                    <a:pt x="13924" y="1328"/>
                  </a:lnTo>
                  <a:lnTo>
                    <a:pt x="13537" y="1107"/>
                  </a:lnTo>
                  <a:lnTo>
                    <a:pt x="13150" y="904"/>
                  </a:lnTo>
                  <a:lnTo>
                    <a:pt x="12744" y="720"/>
                  </a:lnTo>
                  <a:lnTo>
                    <a:pt x="12320" y="554"/>
                  </a:lnTo>
                  <a:lnTo>
                    <a:pt x="11896" y="406"/>
                  </a:lnTo>
                  <a:lnTo>
                    <a:pt x="11471" y="277"/>
                  </a:lnTo>
                  <a:lnTo>
                    <a:pt x="11029" y="185"/>
                  </a:lnTo>
                  <a:lnTo>
                    <a:pt x="10568" y="111"/>
                  </a:lnTo>
                  <a:lnTo>
                    <a:pt x="10107" y="37"/>
                  </a:lnTo>
                  <a:lnTo>
                    <a:pt x="9646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7142081" y="3708176"/>
              <a:ext cx="237618" cy="237252"/>
            </a:xfrm>
            <a:custGeom>
              <a:avLst/>
              <a:gdLst/>
              <a:ahLst/>
              <a:cxnLst/>
              <a:rect l="l" t="t" r="r" b="b"/>
              <a:pathLst>
                <a:path w="12339" h="12320" extrusionOk="0">
                  <a:moveTo>
                    <a:pt x="5847" y="0"/>
                  </a:moveTo>
                  <a:lnTo>
                    <a:pt x="5533" y="19"/>
                  </a:lnTo>
                  <a:lnTo>
                    <a:pt x="5238" y="74"/>
                  </a:lnTo>
                  <a:lnTo>
                    <a:pt x="4925" y="111"/>
                  </a:lnTo>
                  <a:lnTo>
                    <a:pt x="4630" y="185"/>
                  </a:lnTo>
                  <a:lnTo>
                    <a:pt x="4335" y="277"/>
                  </a:lnTo>
                  <a:lnTo>
                    <a:pt x="4058" y="369"/>
                  </a:lnTo>
                  <a:lnTo>
                    <a:pt x="3763" y="480"/>
                  </a:lnTo>
                  <a:lnTo>
                    <a:pt x="3505" y="609"/>
                  </a:lnTo>
                  <a:lnTo>
                    <a:pt x="3228" y="738"/>
                  </a:lnTo>
                  <a:lnTo>
                    <a:pt x="2970" y="886"/>
                  </a:lnTo>
                  <a:lnTo>
                    <a:pt x="2730" y="1052"/>
                  </a:lnTo>
                  <a:lnTo>
                    <a:pt x="2472" y="1218"/>
                  </a:lnTo>
                  <a:lnTo>
                    <a:pt x="2251" y="1402"/>
                  </a:lnTo>
                  <a:lnTo>
                    <a:pt x="2029" y="1586"/>
                  </a:lnTo>
                  <a:lnTo>
                    <a:pt x="1808" y="1808"/>
                  </a:lnTo>
                  <a:lnTo>
                    <a:pt x="1605" y="2010"/>
                  </a:lnTo>
                  <a:lnTo>
                    <a:pt x="1421" y="2232"/>
                  </a:lnTo>
                  <a:lnTo>
                    <a:pt x="1236" y="2472"/>
                  </a:lnTo>
                  <a:lnTo>
                    <a:pt x="1052" y="2711"/>
                  </a:lnTo>
                  <a:lnTo>
                    <a:pt x="904" y="2969"/>
                  </a:lnTo>
                  <a:lnTo>
                    <a:pt x="757" y="3228"/>
                  </a:lnTo>
                  <a:lnTo>
                    <a:pt x="609" y="3486"/>
                  </a:lnTo>
                  <a:lnTo>
                    <a:pt x="499" y="3762"/>
                  </a:lnTo>
                  <a:lnTo>
                    <a:pt x="388" y="4039"/>
                  </a:lnTo>
                  <a:lnTo>
                    <a:pt x="277" y="4316"/>
                  </a:lnTo>
                  <a:lnTo>
                    <a:pt x="204" y="4611"/>
                  </a:lnTo>
                  <a:lnTo>
                    <a:pt x="130" y="4906"/>
                  </a:lnTo>
                  <a:lnTo>
                    <a:pt x="75" y="5219"/>
                  </a:lnTo>
                  <a:lnTo>
                    <a:pt x="38" y="5533"/>
                  </a:lnTo>
                  <a:lnTo>
                    <a:pt x="19" y="5846"/>
                  </a:lnTo>
                  <a:lnTo>
                    <a:pt x="1" y="6160"/>
                  </a:lnTo>
                  <a:lnTo>
                    <a:pt x="19" y="6473"/>
                  </a:lnTo>
                  <a:lnTo>
                    <a:pt x="38" y="6787"/>
                  </a:lnTo>
                  <a:lnTo>
                    <a:pt x="75" y="7100"/>
                  </a:lnTo>
                  <a:lnTo>
                    <a:pt x="130" y="7395"/>
                  </a:lnTo>
                  <a:lnTo>
                    <a:pt x="204" y="7690"/>
                  </a:lnTo>
                  <a:lnTo>
                    <a:pt x="277" y="7986"/>
                  </a:lnTo>
                  <a:lnTo>
                    <a:pt x="388" y="8281"/>
                  </a:lnTo>
                  <a:lnTo>
                    <a:pt x="499" y="8557"/>
                  </a:lnTo>
                  <a:lnTo>
                    <a:pt x="609" y="8834"/>
                  </a:lnTo>
                  <a:lnTo>
                    <a:pt x="757" y="9092"/>
                  </a:lnTo>
                  <a:lnTo>
                    <a:pt x="904" y="9350"/>
                  </a:lnTo>
                  <a:lnTo>
                    <a:pt x="1052" y="9608"/>
                  </a:lnTo>
                  <a:lnTo>
                    <a:pt x="1236" y="9848"/>
                  </a:lnTo>
                  <a:lnTo>
                    <a:pt x="1421" y="10069"/>
                  </a:lnTo>
                  <a:lnTo>
                    <a:pt x="1605" y="10309"/>
                  </a:lnTo>
                  <a:lnTo>
                    <a:pt x="1808" y="10512"/>
                  </a:lnTo>
                  <a:lnTo>
                    <a:pt x="2029" y="10715"/>
                  </a:lnTo>
                  <a:lnTo>
                    <a:pt x="2251" y="10918"/>
                  </a:lnTo>
                  <a:lnTo>
                    <a:pt x="2472" y="11102"/>
                  </a:lnTo>
                  <a:lnTo>
                    <a:pt x="2730" y="11268"/>
                  </a:lnTo>
                  <a:lnTo>
                    <a:pt x="2970" y="11434"/>
                  </a:lnTo>
                  <a:lnTo>
                    <a:pt x="3228" y="11582"/>
                  </a:lnTo>
                  <a:lnTo>
                    <a:pt x="3505" y="11711"/>
                  </a:lnTo>
                  <a:lnTo>
                    <a:pt x="3763" y="11840"/>
                  </a:lnTo>
                  <a:lnTo>
                    <a:pt x="4058" y="11950"/>
                  </a:lnTo>
                  <a:lnTo>
                    <a:pt x="4335" y="12043"/>
                  </a:lnTo>
                  <a:lnTo>
                    <a:pt x="4630" y="12116"/>
                  </a:lnTo>
                  <a:lnTo>
                    <a:pt x="4925" y="12190"/>
                  </a:lnTo>
                  <a:lnTo>
                    <a:pt x="5238" y="12245"/>
                  </a:lnTo>
                  <a:lnTo>
                    <a:pt x="5533" y="12282"/>
                  </a:lnTo>
                  <a:lnTo>
                    <a:pt x="5847" y="12319"/>
                  </a:lnTo>
                  <a:lnTo>
                    <a:pt x="6492" y="12319"/>
                  </a:lnTo>
                  <a:lnTo>
                    <a:pt x="6806" y="12282"/>
                  </a:lnTo>
                  <a:lnTo>
                    <a:pt x="7101" y="12245"/>
                  </a:lnTo>
                  <a:lnTo>
                    <a:pt x="7414" y="12190"/>
                  </a:lnTo>
                  <a:lnTo>
                    <a:pt x="7709" y="12116"/>
                  </a:lnTo>
                  <a:lnTo>
                    <a:pt x="8004" y="12043"/>
                  </a:lnTo>
                  <a:lnTo>
                    <a:pt x="8281" y="11950"/>
                  </a:lnTo>
                  <a:lnTo>
                    <a:pt x="8558" y="11840"/>
                  </a:lnTo>
                  <a:lnTo>
                    <a:pt x="8834" y="11711"/>
                  </a:lnTo>
                  <a:lnTo>
                    <a:pt x="9111" y="11582"/>
                  </a:lnTo>
                  <a:lnTo>
                    <a:pt x="9369" y="11434"/>
                  </a:lnTo>
                  <a:lnTo>
                    <a:pt x="9609" y="11268"/>
                  </a:lnTo>
                  <a:lnTo>
                    <a:pt x="9849" y="11102"/>
                  </a:lnTo>
                  <a:lnTo>
                    <a:pt x="10088" y="10918"/>
                  </a:lnTo>
                  <a:lnTo>
                    <a:pt x="10310" y="10715"/>
                  </a:lnTo>
                  <a:lnTo>
                    <a:pt x="10531" y="10512"/>
                  </a:lnTo>
                  <a:lnTo>
                    <a:pt x="10734" y="10309"/>
                  </a:lnTo>
                  <a:lnTo>
                    <a:pt x="10918" y="10069"/>
                  </a:lnTo>
                  <a:lnTo>
                    <a:pt x="11103" y="9848"/>
                  </a:lnTo>
                  <a:lnTo>
                    <a:pt x="11287" y="9608"/>
                  </a:lnTo>
                  <a:lnTo>
                    <a:pt x="11435" y="9350"/>
                  </a:lnTo>
                  <a:lnTo>
                    <a:pt x="11582" y="9092"/>
                  </a:lnTo>
                  <a:lnTo>
                    <a:pt x="11730" y="8834"/>
                  </a:lnTo>
                  <a:lnTo>
                    <a:pt x="11840" y="8557"/>
                  </a:lnTo>
                  <a:lnTo>
                    <a:pt x="11951" y="8281"/>
                  </a:lnTo>
                  <a:lnTo>
                    <a:pt x="12062" y="7986"/>
                  </a:lnTo>
                  <a:lnTo>
                    <a:pt x="12135" y="7690"/>
                  </a:lnTo>
                  <a:lnTo>
                    <a:pt x="12209" y="7395"/>
                  </a:lnTo>
                  <a:lnTo>
                    <a:pt x="12264" y="7100"/>
                  </a:lnTo>
                  <a:lnTo>
                    <a:pt x="12301" y="6787"/>
                  </a:lnTo>
                  <a:lnTo>
                    <a:pt x="12320" y="6473"/>
                  </a:lnTo>
                  <a:lnTo>
                    <a:pt x="12338" y="6160"/>
                  </a:lnTo>
                  <a:lnTo>
                    <a:pt x="12320" y="5846"/>
                  </a:lnTo>
                  <a:lnTo>
                    <a:pt x="12301" y="5533"/>
                  </a:lnTo>
                  <a:lnTo>
                    <a:pt x="12264" y="5219"/>
                  </a:lnTo>
                  <a:lnTo>
                    <a:pt x="12209" y="4906"/>
                  </a:lnTo>
                  <a:lnTo>
                    <a:pt x="12135" y="4611"/>
                  </a:lnTo>
                  <a:lnTo>
                    <a:pt x="12062" y="4316"/>
                  </a:lnTo>
                  <a:lnTo>
                    <a:pt x="11951" y="4039"/>
                  </a:lnTo>
                  <a:lnTo>
                    <a:pt x="11840" y="3762"/>
                  </a:lnTo>
                  <a:lnTo>
                    <a:pt x="11730" y="3486"/>
                  </a:lnTo>
                  <a:lnTo>
                    <a:pt x="11582" y="3228"/>
                  </a:lnTo>
                  <a:lnTo>
                    <a:pt x="11435" y="2969"/>
                  </a:lnTo>
                  <a:lnTo>
                    <a:pt x="11287" y="2711"/>
                  </a:lnTo>
                  <a:lnTo>
                    <a:pt x="11103" y="2472"/>
                  </a:lnTo>
                  <a:lnTo>
                    <a:pt x="10918" y="2232"/>
                  </a:lnTo>
                  <a:lnTo>
                    <a:pt x="10734" y="2010"/>
                  </a:lnTo>
                  <a:lnTo>
                    <a:pt x="10531" y="1808"/>
                  </a:lnTo>
                  <a:lnTo>
                    <a:pt x="10310" y="1586"/>
                  </a:lnTo>
                  <a:lnTo>
                    <a:pt x="10088" y="1402"/>
                  </a:lnTo>
                  <a:lnTo>
                    <a:pt x="9849" y="1218"/>
                  </a:lnTo>
                  <a:lnTo>
                    <a:pt x="9609" y="1052"/>
                  </a:lnTo>
                  <a:lnTo>
                    <a:pt x="9369" y="886"/>
                  </a:lnTo>
                  <a:lnTo>
                    <a:pt x="9111" y="738"/>
                  </a:lnTo>
                  <a:lnTo>
                    <a:pt x="8834" y="609"/>
                  </a:lnTo>
                  <a:lnTo>
                    <a:pt x="8558" y="480"/>
                  </a:lnTo>
                  <a:lnTo>
                    <a:pt x="8281" y="369"/>
                  </a:lnTo>
                  <a:lnTo>
                    <a:pt x="8004" y="277"/>
                  </a:lnTo>
                  <a:lnTo>
                    <a:pt x="7709" y="185"/>
                  </a:lnTo>
                  <a:lnTo>
                    <a:pt x="7414" y="111"/>
                  </a:lnTo>
                  <a:lnTo>
                    <a:pt x="7101" y="74"/>
                  </a:lnTo>
                  <a:lnTo>
                    <a:pt x="6806" y="19"/>
                  </a:lnTo>
                  <a:lnTo>
                    <a:pt x="64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7130719" y="3309327"/>
              <a:ext cx="260342" cy="260342"/>
            </a:xfrm>
            <a:custGeom>
              <a:avLst/>
              <a:gdLst/>
              <a:ahLst/>
              <a:cxnLst/>
              <a:rect l="l" t="t" r="r" b="b"/>
              <a:pathLst>
                <a:path w="13519" h="13519" extrusionOk="0">
                  <a:moveTo>
                    <a:pt x="6418" y="1"/>
                  </a:moveTo>
                  <a:lnTo>
                    <a:pt x="6068" y="38"/>
                  </a:lnTo>
                  <a:lnTo>
                    <a:pt x="5736" y="74"/>
                  </a:lnTo>
                  <a:lnTo>
                    <a:pt x="5404" y="130"/>
                  </a:lnTo>
                  <a:lnTo>
                    <a:pt x="5072" y="203"/>
                  </a:lnTo>
                  <a:lnTo>
                    <a:pt x="4740" y="296"/>
                  </a:lnTo>
                  <a:lnTo>
                    <a:pt x="4427" y="406"/>
                  </a:lnTo>
                  <a:lnTo>
                    <a:pt x="4132" y="517"/>
                  </a:lnTo>
                  <a:lnTo>
                    <a:pt x="3837" y="665"/>
                  </a:lnTo>
                  <a:lnTo>
                    <a:pt x="3541" y="812"/>
                  </a:lnTo>
                  <a:lnTo>
                    <a:pt x="3246" y="978"/>
                  </a:lnTo>
                  <a:lnTo>
                    <a:pt x="2988" y="1144"/>
                  </a:lnTo>
                  <a:lnTo>
                    <a:pt x="2712" y="1328"/>
                  </a:lnTo>
                  <a:lnTo>
                    <a:pt x="2453" y="1531"/>
                  </a:lnTo>
                  <a:lnTo>
                    <a:pt x="2214" y="1753"/>
                  </a:lnTo>
                  <a:lnTo>
                    <a:pt x="1974" y="1974"/>
                  </a:lnTo>
                  <a:lnTo>
                    <a:pt x="1753" y="2214"/>
                  </a:lnTo>
                  <a:lnTo>
                    <a:pt x="1550" y="2453"/>
                  </a:lnTo>
                  <a:lnTo>
                    <a:pt x="1347" y="2712"/>
                  </a:lnTo>
                  <a:lnTo>
                    <a:pt x="1163" y="2970"/>
                  </a:lnTo>
                  <a:lnTo>
                    <a:pt x="978" y="3246"/>
                  </a:lnTo>
                  <a:lnTo>
                    <a:pt x="812" y="3523"/>
                  </a:lnTo>
                  <a:lnTo>
                    <a:pt x="665" y="3818"/>
                  </a:lnTo>
                  <a:lnTo>
                    <a:pt x="536" y="4132"/>
                  </a:lnTo>
                  <a:lnTo>
                    <a:pt x="406" y="4427"/>
                  </a:lnTo>
                  <a:lnTo>
                    <a:pt x="296" y="4740"/>
                  </a:lnTo>
                  <a:lnTo>
                    <a:pt x="222" y="5072"/>
                  </a:lnTo>
                  <a:lnTo>
                    <a:pt x="130" y="5386"/>
                  </a:lnTo>
                  <a:lnTo>
                    <a:pt x="74" y="5717"/>
                  </a:lnTo>
                  <a:lnTo>
                    <a:pt x="38" y="6068"/>
                  </a:lnTo>
                  <a:lnTo>
                    <a:pt x="1" y="6400"/>
                  </a:lnTo>
                  <a:lnTo>
                    <a:pt x="1" y="6750"/>
                  </a:lnTo>
                  <a:lnTo>
                    <a:pt x="1" y="7101"/>
                  </a:lnTo>
                  <a:lnTo>
                    <a:pt x="38" y="7451"/>
                  </a:lnTo>
                  <a:lnTo>
                    <a:pt x="74" y="7783"/>
                  </a:lnTo>
                  <a:lnTo>
                    <a:pt x="130" y="8115"/>
                  </a:lnTo>
                  <a:lnTo>
                    <a:pt x="222" y="8447"/>
                  </a:lnTo>
                  <a:lnTo>
                    <a:pt x="296" y="8760"/>
                  </a:lnTo>
                  <a:lnTo>
                    <a:pt x="406" y="9074"/>
                  </a:lnTo>
                  <a:lnTo>
                    <a:pt x="536" y="9387"/>
                  </a:lnTo>
                  <a:lnTo>
                    <a:pt x="665" y="9682"/>
                  </a:lnTo>
                  <a:lnTo>
                    <a:pt x="812" y="9977"/>
                  </a:lnTo>
                  <a:lnTo>
                    <a:pt x="978" y="10254"/>
                  </a:lnTo>
                  <a:lnTo>
                    <a:pt x="1163" y="10531"/>
                  </a:lnTo>
                  <a:lnTo>
                    <a:pt x="1347" y="10789"/>
                  </a:lnTo>
                  <a:lnTo>
                    <a:pt x="1550" y="11047"/>
                  </a:lnTo>
                  <a:lnTo>
                    <a:pt x="1753" y="11305"/>
                  </a:lnTo>
                  <a:lnTo>
                    <a:pt x="1974" y="11527"/>
                  </a:lnTo>
                  <a:lnTo>
                    <a:pt x="2214" y="11748"/>
                  </a:lnTo>
                  <a:lnTo>
                    <a:pt x="2453" y="11969"/>
                  </a:lnTo>
                  <a:lnTo>
                    <a:pt x="2712" y="12172"/>
                  </a:lnTo>
                  <a:lnTo>
                    <a:pt x="2988" y="12356"/>
                  </a:lnTo>
                  <a:lnTo>
                    <a:pt x="3246" y="12541"/>
                  </a:lnTo>
                  <a:lnTo>
                    <a:pt x="3541" y="12688"/>
                  </a:lnTo>
                  <a:lnTo>
                    <a:pt x="3837" y="12836"/>
                  </a:lnTo>
                  <a:lnTo>
                    <a:pt x="4132" y="12983"/>
                  </a:lnTo>
                  <a:lnTo>
                    <a:pt x="4427" y="13094"/>
                  </a:lnTo>
                  <a:lnTo>
                    <a:pt x="4740" y="13205"/>
                  </a:lnTo>
                  <a:lnTo>
                    <a:pt x="5072" y="13297"/>
                  </a:lnTo>
                  <a:lnTo>
                    <a:pt x="5404" y="13371"/>
                  </a:lnTo>
                  <a:lnTo>
                    <a:pt x="5736" y="13426"/>
                  </a:lnTo>
                  <a:lnTo>
                    <a:pt x="6068" y="13481"/>
                  </a:lnTo>
                  <a:lnTo>
                    <a:pt x="6418" y="13500"/>
                  </a:lnTo>
                  <a:lnTo>
                    <a:pt x="6750" y="13518"/>
                  </a:lnTo>
                  <a:lnTo>
                    <a:pt x="7101" y="13500"/>
                  </a:lnTo>
                  <a:lnTo>
                    <a:pt x="7451" y="13481"/>
                  </a:lnTo>
                  <a:lnTo>
                    <a:pt x="7783" y="13426"/>
                  </a:lnTo>
                  <a:lnTo>
                    <a:pt x="8115" y="13371"/>
                  </a:lnTo>
                  <a:lnTo>
                    <a:pt x="8447" y="13297"/>
                  </a:lnTo>
                  <a:lnTo>
                    <a:pt x="8760" y="13205"/>
                  </a:lnTo>
                  <a:lnTo>
                    <a:pt x="9074" y="13094"/>
                  </a:lnTo>
                  <a:lnTo>
                    <a:pt x="9387" y="12983"/>
                  </a:lnTo>
                  <a:lnTo>
                    <a:pt x="9682" y="12836"/>
                  </a:lnTo>
                  <a:lnTo>
                    <a:pt x="9978" y="12688"/>
                  </a:lnTo>
                  <a:lnTo>
                    <a:pt x="10254" y="12541"/>
                  </a:lnTo>
                  <a:lnTo>
                    <a:pt x="10531" y="12356"/>
                  </a:lnTo>
                  <a:lnTo>
                    <a:pt x="10807" y="12172"/>
                  </a:lnTo>
                  <a:lnTo>
                    <a:pt x="11066" y="11969"/>
                  </a:lnTo>
                  <a:lnTo>
                    <a:pt x="11305" y="11748"/>
                  </a:lnTo>
                  <a:lnTo>
                    <a:pt x="11545" y="11527"/>
                  </a:lnTo>
                  <a:lnTo>
                    <a:pt x="11766" y="11305"/>
                  </a:lnTo>
                  <a:lnTo>
                    <a:pt x="11969" y="11047"/>
                  </a:lnTo>
                  <a:lnTo>
                    <a:pt x="12172" y="10789"/>
                  </a:lnTo>
                  <a:lnTo>
                    <a:pt x="12356" y="10531"/>
                  </a:lnTo>
                  <a:lnTo>
                    <a:pt x="12541" y="10254"/>
                  </a:lnTo>
                  <a:lnTo>
                    <a:pt x="12707" y="9977"/>
                  </a:lnTo>
                  <a:lnTo>
                    <a:pt x="12854" y="9682"/>
                  </a:lnTo>
                  <a:lnTo>
                    <a:pt x="12983" y="9387"/>
                  </a:lnTo>
                  <a:lnTo>
                    <a:pt x="13113" y="9074"/>
                  </a:lnTo>
                  <a:lnTo>
                    <a:pt x="13205" y="8760"/>
                  </a:lnTo>
                  <a:lnTo>
                    <a:pt x="13297" y="8447"/>
                  </a:lnTo>
                  <a:lnTo>
                    <a:pt x="13371" y="8115"/>
                  </a:lnTo>
                  <a:lnTo>
                    <a:pt x="13445" y="7783"/>
                  </a:lnTo>
                  <a:lnTo>
                    <a:pt x="13481" y="7451"/>
                  </a:lnTo>
                  <a:lnTo>
                    <a:pt x="13500" y="7101"/>
                  </a:lnTo>
                  <a:lnTo>
                    <a:pt x="13518" y="6750"/>
                  </a:lnTo>
                  <a:lnTo>
                    <a:pt x="13500" y="6400"/>
                  </a:lnTo>
                  <a:lnTo>
                    <a:pt x="13481" y="6068"/>
                  </a:lnTo>
                  <a:lnTo>
                    <a:pt x="13445" y="5717"/>
                  </a:lnTo>
                  <a:lnTo>
                    <a:pt x="13371" y="5386"/>
                  </a:lnTo>
                  <a:lnTo>
                    <a:pt x="13297" y="5072"/>
                  </a:lnTo>
                  <a:lnTo>
                    <a:pt x="13205" y="4740"/>
                  </a:lnTo>
                  <a:lnTo>
                    <a:pt x="13113" y="4427"/>
                  </a:lnTo>
                  <a:lnTo>
                    <a:pt x="12983" y="4132"/>
                  </a:lnTo>
                  <a:lnTo>
                    <a:pt x="12854" y="3818"/>
                  </a:lnTo>
                  <a:lnTo>
                    <a:pt x="12707" y="3523"/>
                  </a:lnTo>
                  <a:lnTo>
                    <a:pt x="12541" y="3246"/>
                  </a:lnTo>
                  <a:lnTo>
                    <a:pt x="12356" y="2970"/>
                  </a:lnTo>
                  <a:lnTo>
                    <a:pt x="12172" y="2712"/>
                  </a:lnTo>
                  <a:lnTo>
                    <a:pt x="11969" y="2453"/>
                  </a:lnTo>
                  <a:lnTo>
                    <a:pt x="11766" y="2214"/>
                  </a:lnTo>
                  <a:lnTo>
                    <a:pt x="11545" y="1974"/>
                  </a:lnTo>
                  <a:lnTo>
                    <a:pt x="11305" y="1753"/>
                  </a:lnTo>
                  <a:lnTo>
                    <a:pt x="11066" y="1531"/>
                  </a:lnTo>
                  <a:lnTo>
                    <a:pt x="10807" y="1328"/>
                  </a:lnTo>
                  <a:lnTo>
                    <a:pt x="10531" y="1144"/>
                  </a:lnTo>
                  <a:lnTo>
                    <a:pt x="10254" y="978"/>
                  </a:lnTo>
                  <a:lnTo>
                    <a:pt x="9978" y="812"/>
                  </a:lnTo>
                  <a:lnTo>
                    <a:pt x="9682" y="665"/>
                  </a:lnTo>
                  <a:lnTo>
                    <a:pt x="9387" y="517"/>
                  </a:lnTo>
                  <a:lnTo>
                    <a:pt x="9074" y="406"/>
                  </a:lnTo>
                  <a:lnTo>
                    <a:pt x="8760" y="296"/>
                  </a:lnTo>
                  <a:lnTo>
                    <a:pt x="8447" y="203"/>
                  </a:lnTo>
                  <a:lnTo>
                    <a:pt x="8115" y="130"/>
                  </a:lnTo>
                  <a:lnTo>
                    <a:pt x="7783" y="74"/>
                  </a:lnTo>
                  <a:lnTo>
                    <a:pt x="7451" y="3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7173334" y="3351947"/>
              <a:ext cx="175108" cy="175108"/>
            </a:xfrm>
            <a:custGeom>
              <a:avLst/>
              <a:gdLst/>
              <a:ahLst/>
              <a:cxnLst/>
              <a:rect l="l" t="t" r="r" b="b"/>
              <a:pathLst>
                <a:path w="9093" h="9093" extrusionOk="0">
                  <a:moveTo>
                    <a:pt x="4316" y="1"/>
                  </a:moveTo>
                  <a:lnTo>
                    <a:pt x="4076" y="19"/>
                  </a:lnTo>
                  <a:lnTo>
                    <a:pt x="3855" y="56"/>
                  </a:lnTo>
                  <a:lnTo>
                    <a:pt x="3634" y="93"/>
                  </a:lnTo>
                  <a:lnTo>
                    <a:pt x="3412" y="148"/>
                  </a:lnTo>
                  <a:lnTo>
                    <a:pt x="3191" y="203"/>
                  </a:lnTo>
                  <a:lnTo>
                    <a:pt x="2785" y="351"/>
                  </a:lnTo>
                  <a:lnTo>
                    <a:pt x="2380" y="554"/>
                  </a:lnTo>
                  <a:lnTo>
                    <a:pt x="2011" y="775"/>
                  </a:lnTo>
                  <a:lnTo>
                    <a:pt x="1660" y="1033"/>
                  </a:lnTo>
                  <a:lnTo>
                    <a:pt x="1328" y="1328"/>
                  </a:lnTo>
                  <a:lnTo>
                    <a:pt x="1033" y="1642"/>
                  </a:lnTo>
                  <a:lnTo>
                    <a:pt x="775" y="1992"/>
                  </a:lnTo>
                  <a:lnTo>
                    <a:pt x="554" y="2380"/>
                  </a:lnTo>
                  <a:lnTo>
                    <a:pt x="351" y="2767"/>
                  </a:lnTo>
                  <a:lnTo>
                    <a:pt x="204" y="3191"/>
                  </a:lnTo>
                  <a:lnTo>
                    <a:pt x="148" y="3412"/>
                  </a:lnTo>
                  <a:lnTo>
                    <a:pt x="93" y="3634"/>
                  </a:lnTo>
                  <a:lnTo>
                    <a:pt x="56" y="3855"/>
                  </a:lnTo>
                  <a:lnTo>
                    <a:pt x="19" y="4076"/>
                  </a:lnTo>
                  <a:lnTo>
                    <a:pt x="1" y="4297"/>
                  </a:lnTo>
                  <a:lnTo>
                    <a:pt x="1" y="4537"/>
                  </a:lnTo>
                  <a:lnTo>
                    <a:pt x="1" y="4777"/>
                  </a:lnTo>
                  <a:lnTo>
                    <a:pt x="19" y="4998"/>
                  </a:lnTo>
                  <a:lnTo>
                    <a:pt x="56" y="5238"/>
                  </a:lnTo>
                  <a:lnTo>
                    <a:pt x="93" y="5459"/>
                  </a:lnTo>
                  <a:lnTo>
                    <a:pt x="148" y="5681"/>
                  </a:lnTo>
                  <a:lnTo>
                    <a:pt x="204" y="5883"/>
                  </a:lnTo>
                  <a:lnTo>
                    <a:pt x="351" y="6308"/>
                  </a:lnTo>
                  <a:lnTo>
                    <a:pt x="554" y="6713"/>
                  </a:lnTo>
                  <a:lnTo>
                    <a:pt x="775" y="7082"/>
                  </a:lnTo>
                  <a:lnTo>
                    <a:pt x="1033" y="7433"/>
                  </a:lnTo>
                  <a:lnTo>
                    <a:pt x="1328" y="7746"/>
                  </a:lnTo>
                  <a:lnTo>
                    <a:pt x="1660" y="8041"/>
                  </a:lnTo>
                  <a:lnTo>
                    <a:pt x="2011" y="8299"/>
                  </a:lnTo>
                  <a:lnTo>
                    <a:pt x="2380" y="8539"/>
                  </a:lnTo>
                  <a:lnTo>
                    <a:pt x="2785" y="8723"/>
                  </a:lnTo>
                  <a:lnTo>
                    <a:pt x="3191" y="8871"/>
                  </a:lnTo>
                  <a:lnTo>
                    <a:pt x="3412" y="8945"/>
                  </a:lnTo>
                  <a:lnTo>
                    <a:pt x="3634" y="9000"/>
                  </a:lnTo>
                  <a:lnTo>
                    <a:pt x="3855" y="9037"/>
                  </a:lnTo>
                  <a:lnTo>
                    <a:pt x="4076" y="9055"/>
                  </a:lnTo>
                  <a:lnTo>
                    <a:pt x="4316" y="9074"/>
                  </a:lnTo>
                  <a:lnTo>
                    <a:pt x="4537" y="9092"/>
                  </a:lnTo>
                  <a:lnTo>
                    <a:pt x="4777" y="9074"/>
                  </a:lnTo>
                  <a:lnTo>
                    <a:pt x="5017" y="9055"/>
                  </a:lnTo>
                  <a:lnTo>
                    <a:pt x="5238" y="9037"/>
                  </a:lnTo>
                  <a:lnTo>
                    <a:pt x="5459" y="9000"/>
                  </a:lnTo>
                  <a:lnTo>
                    <a:pt x="5681" y="8945"/>
                  </a:lnTo>
                  <a:lnTo>
                    <a:pt x="5902" y="8871"/>
                  </a:lnTo>
                  <a:lnTo>
                    <a:pt x="6308" y="8723"/>
                  </a:lnTo>
                  <a:lnTo>
                    <a:pt x="6713" y="8539"/>
                  </a:lnTo>
                  <a:lnTo>
                    <a:pt x="7082" y="8299"/>
                  </a:lnTo>
                  <a:lnTo>
                    <a:pt x="7433" y="8041"/>
                  </a:lnTo>
                  <a:lnTo>
                    <a:pt x="7765" y="7746"/>
                  </a:lnTo>
                  <a:lnTo>
                    <a:pt x="8060" y="7433"/>
                  </a:lnTo>
                  <a:lnTo>
                    <a:pt x="8318" y="7082"/>
                  </a:lnTo>
                  <a:lnTo>
                    <a:pt x="8539" y="6713"/>
                  </a:lnTo>
                  <a:lnTo>
                    <a:pt x="8723" y="6308"/>
                  </a:lnTo>
                  <a:lnTo>
                    <a:pt x="8889" y="5883"/>
                  </a:lnTo>
                  <a:lnTo>
                    <a:pt x="8945" y="5681"/>
                  </a:lnTo>
                  <a:lnTo>
                    <a:pt x="9000" y="5459"/>
                  </a:lnTo>
                  <a:lnTo>
                    <a:pt x="9037" y="5238"/>
                  </a:lnTo>
                  <a:lnTo>
                    <a:pt x="9074" y="4998"/>
                  </a:lnTo>
                  <a:lnTo>
                    <a:pt x="9074" y="4777"/>
                  </a:lnTo>
                  <a:lnTo>
                    <a:pt x="9092" y="4537"/>
                  </a:lnTo>
                  <a:lnTo>
                    <a:pt x="9074" y="4297"/>
                  </a:lnTo>
                  <a:lnTo>
                    <a:pt x="9074" y="4076"/>
                  </a:lnTo>
                  <a:lnTo>
                    <a:pt x="9037" y="3855"/>
                  </a:lnTo>
                  <a:lnTo>
                    <a:pt x="9000" y="3634"/>
                  </a:lnTo>
                  <a:lnTo>
                    <a:pt x="8945" y="3412"/>
                  </a:lnTo>
                  <a:lnTo>
                    <a:pt x="8889" y="3191"/>
                  </a:lnTo>
                  <a:lnTo>
                    <a:pt x="8723" y="2767"/>
                  </a:lnTo>
                  <a:lnTo>
                    <a:pt x="8539" y="2380"/>
                  </a:lnTo>
                  <a:lnTo>
                    <a:pt x="8318" y="1992"/>
                  </a:lnTo>
                  <a:lnTo>
                    <a:pt x="8060" y="1642"/>
                  </a:lnTo>
                  <a:lnTo>
                    <a:pt x="7765" y="1328"/>
                  </a:lnTo>
                  <a:lnTo>
                    <a:pt x="7433" y="1033"/>
                  </a:lnTo>
                  <a:lnTo>
                    <a:pt x="7082" y="775"/>
                  </a:lnTo>
                  <a:lnTo>
                    <a:pt x="6713" y="554"/>
                  </a:lnTo>
                  <a:lnTo>
                    <a:pt x="6308" y="351"/>
                  </a:lnTo>
                  <a:lnTo>
                    <a:pt x="5902" y="203"/>
                  </a:lnTo>
                  <a:lnTo>
                    <a:pt x="5681" y="148"/>
                  </a:lnTo>
                  <a:lnTo>
                    <a:pt x="5459" y="93"/>
                  </a:lnTo>
                  <a:lnTo>
                    <a:pt x="5238" y="56"/>
                  </a:lnTo>
                  <a:lnTo>
                    <a:pt x="5017" y="19"/>
                  </a:lnTo>
                  <a:lnTo>
                    <a:pt x="4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2"/>
          <p:cNvGrpSpPr/>
          <p:nvPr/>
        </p:nvGrpSpPr>
        <p:grpSpPr>
          <a:xfrm>
            <a:off x="1421000" y="3201016"/>
            <a:ext cx="568603" cy="943964"/>
            <a:chOff x="1421000" y="3201016"/>
            <a:chExt cx="568603" cy="943964"/>
          </a:xfrm>
        </p:grpSpPr>
        <p:sp>
          <p:nvSpPr>
            <p:cNvPr id="134" name="Google Shape;134;p2"/>
            <p:cNvSpPr/>
            <p:nvPr/>
          </p:nvSpPr>
          <p:spPr>
            <a:xfrm>
              <a:off x="1421000" y="3201016"/>
              <a:ext cx="449971" cy="943964"/>
            </a:xfrm>
            <a:custGeom>
              <a:avLst/>
              <a:gdLst/>
              <a:ahLst/>
              <a:cxnLst/>
              <a:rect l="l" t="t" r="r" b="b"/>
              <a:pathLst>
                <a:path w="23366" h="49018" extrusionOk="0">
                  <a:moveTo>
                    <a:pt x="0" y="0"/>
                  </a:moveTo>
                  <a:lnTo>
                    <a:pt x="0" y="49017"/>
                  </a:lnTo>
                  <a:lnTo>
                    <a:pt x="23366" y="49017"/>
                  </a:lnTo>
                  <a:lnTo>
                    <a:pt x="233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421000" y="3201016"/>
              <a:ext cx="449971" cy="943964"/>
            </a:xfrm>
            <a:custGeom>
              <a:avLst/>
              <a:gdLst/>
              <a:ahLst/>
              <a:cxnLst/>
              <a:rect l="l" t="t" r="r" b="b"/>
              <a:pathLst>
                <a:path w="23366" h="49018" extrusionOk="0">
                  <a:moveTo>
                    <a:pt x="0" y="0"/>
                  </a:moveTo>
                  <a:lnTo>
                    <a:pt x="0" y="49017"/>
                  </a:lnTo>
                  <a:lnTo>
                    <a:pt x="23366" y="49017"/>
                  </a:lnTo>
                  <a:lnTo>
                    <a:pt x="23366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539613" y="3201016"/>
              <a:ext cx="449990" cy="943964"/>
            </a:xfrm>
            <a:custGeom>
              <a:avLst/>
              <a:gdLst/>
              <a:ahLst/>
              <a:cxnLst/>
              <a:rect l="l" t="t" r="r" b="b"/>
              <a:pathLst>
                <a:path w="23367" h="49018" extrusionOk="0">
                  <a:moveTo>
                    <a:pt x="1" y="0"/>
                  </a:moveTo>
                  <a:lnTo>
                    <a:pt x="1" y="49017"/>
                  </a:lnTo>
                  <a:lnTo>
                    <a:pt x="23366" y="49017"/>
                  </a:lnTo>
                  <a:lnTo>
                    <a:pt x="233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587913" y="3650284"/>
              <a:ext cx="353028" cy="353028"/>
            </a:xfrm>
            <a:custGeom>
              <a:avLst/>
              <a:gdLst/>
              <a:ahLst/>
              <a:cxnLst/>
              <a:rect l="l" t="t" r="r" b="b"/>
              <a:pathLst>
                <a:path w="18332" h="18332" extrusionOk="0">
                  <a:moveTo>
                    <a:pt x="8705" y="0"/>
                  </a:moveTo>
                  <a:lnTo>
                    <a:pt x="8244" y="37"/>
                  </a:lnTo>
                  <a:lnTo>
                    <a:pt x="7783" y="111"/>
                  </a:lnTo>
                  <a:lnTo>
                    <a:pt x="7322" y="185"/>
                  </a:lnTo>
                  <a:lnTo>
                    <a:pt x="6880" y="277"/>
                  </a:lnTo>
                  <a:lnTo>
                    <a:pt x="6455" y="406"/>
                  </a:lnTo>
                  <a:lnTo>
                    <a:pt x="6031" y="554"/>
                  </a:lnTo>
                  <a:lnTo>
                    <a:pt x="5607" y="720"/>
                  </a:lnTo>
                  <a:lnTo>
                    <a:pt x="5201" y="904"/>
                  </a:lnTo>
                  <a:lnTo>
                    <a:pt x="4796" y="1107"/>
                  </a:lnTo>
                  <a:lnTo>
                    <a:pt x="4427" y="1328"/>
                  </a:lnTo>
                  <a:lnTo>
                    <a:pt x="4058" y="1568"/>
                  </a:lnTo>
                  <a:lnTo>
                    <a:pt x="3689" y="1826"/>
                  </a:lnTo>
                  <a:lnTo>
                    <a:pt x="3339" y="2084"/>
                  </a:lnTo>
                  <a:lnTo>
                    <a:pt x="3007" y="2379"/>
                  </a:lnTo>
                  <a:lnTo>
                    <a:pt x="2693" y="2674"/>
                  </a:lnTo>
                  <a:lnTo>
                    <a:pt x="2380" y="3006"/>
                  </a:lnTo>
                  <a:lnTo>
                    <a:pt x="2103" y="3338"/>
                  </a:lnTo>
                  <a:lnTo>
                    <a:pt x="1827" y="3670"/>
                  </a:lnTo>
                  <a:lnTo>
                    <a:pt x="1568" y="4039"/>
                  </a:lnTo>
                  <a:lnTo>
                    <a:pt x="1329" y="4408"/>
                  </a:lnTo>
                  <a:lnTo>
                    <a:pt x="1107" y="4795"/>
                  </a:lnTo>
                  <a:lnTo>
                    <a:pt x="905" y="5182"/>
                  </a:lnTo>
                  <a:lnTo>
                    <a:pt x="720" y="5588"/>
                  </a:lnTo>
                  <a:lnTo>
                    <a:pt x="573" y="6012"/>
                  </a:lnTo>
                  <a:lnTo>
                    <a:pt x="425" y="6436"/>
                  </a:lnTo>
                  <a:lnTo>
                    <a:pt x="296" y="6879"/>
                  </a:lnTo>
                  <a:lnTo>
                    <a:pt x="185" y="7322"/>
                  </a:lnTo>
                  <a:lnTo>
                    <a:pt x="112" y="7764"/>
                  </a:lnTo>
                  <a:lnTo>
                    <a:pt x="56" y="8225"/>
                  </a:lnTo>
                  <a:lnTo>
                    <a:pt x="19" y="8686"/>
                  </a:lnTo>
                  <a:lnTo>
                    <a:pt x="1" y="9166"/>
                  </a:lnTo>
                  <a:lnTo>
                    <a:pt x="19" y="9627"/>
                  </a:lnTo>
                  <a:lnTo>
                    <a:pt x="56" y="10106"/>
                  </a:lnTo>
                  <a:lnTo>
                    <a:pt x="112" y="10567"/>
                  </a:lnTo>
                  <a:lnTo>
                    <a:pt x="185" y="11010"/>
                  </a:lnTo>
                  <a:lnTo>
                    <a:pt x="296" y="11453"/>
                  </a:lnTo>
                  <a:lnTo>
                    <a:pt x="425" y="11895"/>
                  </a:lnTo>
                  <a:lnTo>
                    <a:pt x="573" y="12319"/>
                  </a:lnTo>
                  <a:lnTo>
                    <a:pt x="720" y="12725"/>
                  </a:lnTo>
                  <a:lnTo>
                    <a:pt x="905" y="13131"/>
                  </a:lnTo>
                  <a:lnTo>
                    <a:pt x="1107" y="13536"/>
                  </a:lnTo>
                  <a:lnTo>
                    <a:pt x="1329" y="13924"/>
                  </a:lnTo>
                  <a:lnTo>
                    <a:pt x="1568" y="14293"/>
                  </a:lnTo>
                  <a:lnTo>
                    <a:pt x="1827" y="14643"/>
                  </a:lnTo>
                  <a:lnTo>
                    <a:pt x="2103" y="14993"/>
                  </a:lnTo>
                  <a:lnTo>
                    <a:pt x="2380" y="15325"/>
                  </a:lnTo>
                  <a:lnTo>
                    <a:pt x="2693" y="15639"/>
                  </a:lnTo>
                  <a:lnTo>
                    <a:pt x="3007" y="15952"/>
                  </a:lnTo>
                  <a:lnTo>
                    <a:pt x="3339" y="16229"/>
                  </a:lnTo>
                  <a:lnTo>
                    <a:pt x="3689" y="16505"/>
                  </a:lnTo>
                  <a:lnTo>
                    <a:pt x="4058" y="16764"/>
                  </a:lnTo>
                  <a:lnTo>
                    <a:pt x="4427" y="17003"/>
                  </a:lnTo>
                  <a:lnTo>
                    <a:pt x="4796" y="17225"/>
                  </a:lnTo>
                  <a:lnTo>
                    <a:pt x="5201" y="17428"/>
                  </a:lnTo>
                  <a:lnTo>
                    <a:pt x="5607" y="17612"/>
                  </a:lnTo>
                  <a:lnTo>
                    <a:pt x="6031" y="17778"/>
                  </a:lnTo>
                  <a:lnTo>
                    <a:pt x="6455" y="17925"/>
                  </a:lnTo>
                  <a:lnTo>
                    <a:pt x="6880" y="18036"/>
                  </a:lnTo>
                  <a:lnTo>
                    <a:pt x="7322" y="18147"/>
                  </a:lnTo>
                  <a:lnTo>
                    <a:pt x="7783" y="18221"/>
                  </a:lnTo>
                  <a:lnTo>
                    <a:pt x="8244" y="18276"/>
                  </a:lnTo>
                  <a:lnTo>
                    <a:pt x="8705" y="18313"/>
                  </a:lnTo>
                  <a:lnTo>
                    <a:pt x="9166" y="18331"/>
                  </a:lnTo>
                  <a:lnTo>
                    <a:pt x="9646" y="18313"/>
                  </a:lnTo>
                  <a:lnTo>
                    <a:pt x="10107" y="18276"/>
                  </a:lnTo>
                  <a:lnTo>
                    <a:pt x="10568" y="18221"/>
                  </a:lnTo>
                  <a:lnTo>
                    <a:pt x="11029" y="18147"/>
                  </a:lnTo>
                  <a:lnTo>
                    <a:pt x="11471" y="18036"/>
                  </a:lnTo>
                  <a:lnTo>
                    <a:pt x="11896" y="17925"/>
                  </a:lnTo>
                  <a:lnTo>
                    <a:pt x="12320" y="17778"/>
                  </a:lnTo>
                  <a:lnTo>
                    <a:pt x="12744" y="17612"/>
                  </a:lnTo>
                  <a:lnTo>
                    <a:pt x="13150" y="17428"/>
                  </a:lnTo>
                  <a:lnTo>
                    <a:pt x="13537" y="17225"/>
                  </a:lnTo>
                  <a:lnTo>
                    <a:pt x="13924" y="17003"/>
                  </a:lnTo>
                  <a:lnTo>
                    <a:pt x="14293" y="16764"/>
                  </a:lnTo>
                  <a:lnTo>
                    <a:pt x="14662" y="16505"/>
                  </a:lnTo>
                  <a:lnTo>
                    <a:pt x="15012" y="16229"/>
                  </a:lnTo>
                  <a:lnTo>
                    <a:pt x="15344" y="15952"/>
                  </a:lnTo>
                  <a:lnTo>
                    <a:pt x="15658" y="15639"/>
                  </a:lnTo>
                  <a:lnTo>
                    <a:pt x="15953" y="15325"/>
                  </a:lnTo>
                  <a:lnTo>
                    <a:pt x="16248" y="14993"/>
                  </a:lnTo>
                  <a:lnTo>
                    <a:pt x="16524" y="14643"/>
                  </a:lnTo>
                  <a:lnTo>
                    <a:pt x="16783" y="14293"/>
                  </a:lnTo>
                  <a:lnTo>
                    <a:pt x="17022" y="13924"/>
                  </a:lnTo>
                  <a:lnTo>
                    <a:pt x="17225" y="13536"/>
                  </a:lnTo>
                  <a:lnTo>
                    <a:pt x="17428" y="13131"/>
                  </a:lnTo>
                  <a:lnTo>
                    <a:pt x="17612" y="12725"/>
                  </a:lnTo>
                  <a:lnTo>
                    <a:pt x="17778" y="12319"/>
                  </a:lnTo>
                  <a:lnTo>
                    <a:pt x="17926" y="11895"/>
                  </a:lnTo>
                  <a:lnTo>
                    <a:pt x="18055" y="11453"/>
                  </a:lnTo>
                  <a:lnTo>
                    <a:pt x="18147" y="11010"/>
                  </a:lnTo>
                  <a:lnTo>
                    <a:pt x="18239" y="10567"/>
                  </a:lnTo>
                  <a:lnTo>
                    <a:pt x="18295" y="10106"/>
                  </a:lnTo>
                  <a:lnTo>
                    <a:pt x="18332" y="9627"/>
                  </a:lnTo>
                  <a:lnTo>
                    <a:pt x="18332" y="9166"/>
                  </a:lnTo>
                  <a:lnTo>
                    <a:pt x="18332" y="8686"/>
                  </a:lnTo>
                  <a:lnTo>
                    <a:pt x="18295" y="8225"/>
                  </a:lnTo>
                  <a:lnTo>
                    <a:pt x="18239" y="7764"/>
                  </a:lnTo>
                  <a:lnTo>
                    <a:pt x="18147" y="7322"/>
                  </a:lnTo>
                  <a:lnTo>
                    <a:pt x="18055" y="6879"/>
                  </a:lnTo>
                  <a:lnTo>
                    <a:pt x="17926" y="6436"/>
                  </a:lnTo>
                  <a:lnTo>
                    <a:pt x="17778" y="6012"/>
                  </a:lnTo>
                  <a:lnTo>
                    <a:pt x="17612" y="5588"/>
                  </a:lnTo>
                  <a:lnTo>
                    <a:pt x="17428" y="5182"/>
                  </a:lnTo>
                  <a:lnTo>
                    <a:pt x="17225" y="4795"/>
                  </a:lnTo>
                  <a:lnTo>
                    <a:pt x="17022" y="4408"/>
                  </a:lnTo>
                  <a:lnTo>
                    <a:pt x="16783" y="4039"/>
                  </a:lnTo>
                  <a:lnTo>
                    <a:pt x="16524" y="3670"/>
                  </a:lnTo>
                  <a:lnTo>
                    <a:pt x="16248" y="3338"/>
                  </a:lnTo>
                  <a:lnTo>
                    <a:pt x="15953" y="3006"/>
                  </a:lnTo>
                  <a:lnTo>
                    <a:pt x="15658" y="2674"/>
                  </a:lnTo>
                  <a:lnTo>
                    <a:pt x="15344" y="2379"/>
                  </a:lnTo>
                  <a:lnTo>
                    <a:pt x="15012" y="2084"/>
                  </a:lnTo>
                  <a:lnTo>
                    <a:pt x="14662" y="1826"/>
                  </a:lnTo>
                  <a:lnTo>
                    <a:pt x="14293" y="1568"/>
                  </a:lnTo>
                  <a:lnTo>
                    <a:pt x="13924" y="1328"/>
                  </a:lnTo>
                  <a:lnTo>
                    <a:pt x="13537" y="1107"/>
                  </a:lnTo>
                  <a:lnTo>
                    <a:pt x="13150" y="904"/>
                  </a:lnTo>
                  <a:lnTo>
                    <a:pt x="12744" y="720"/>
                  </a:lnTo>
                  <a:lnTo>
                    <a:pt x="12320" y="554"/>
                  </a:lnTo>
                  <a:lnTo>
                    <a:pt x="11896" y="406"/>
                  </a:lnTo>
                  <a:lnTo>
                    <a:pt x="11471" y="277"/>
                  </a:lnTo>
                  <a:lnTo>
                    <a:pt x="11029" y="185"/>
                  </a:lnTo>
                  <a:lnTo>
                    <a:pt x="10568" y="111"/>
                  </a:lnTo>
                  <a:lnTo>
                    <a:pt x="10107" y="37"/>
                  </a:lnTo>
                  <a:lnTo>
                    <a:pt x="9646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645804" y="3708176"/>
              <a:ext cx="237618" cy="237252"/>
            </a:xfrm>
            <a:custGeom>
              <a:avLst/>
              <a:gdLst/>
              <a:ahLst/>
              <a:cxnLst/>
              <a:rect l="l" t="t" r="r" b="b"/>
              <a:pathLst>
                <a:path w="12339" h="12320" extrusionOk="0">
                  <a:moveTo>
                    <a:pt x="5847" y="0"/>
                  </a:moveTo>
                  <a:lnTo>
                    <a:pt x="5533" y="19"/>
                  </a:lnTo>
                  <a:lnTo>
                    <a:pt x="5238" y="74"/>
                  </a:lnTo>
                  <a:lnTo>
                    <a:pt x="4925" y="111"/>
                  </a:lnTo>
                  <a:lnTo>
                    <a:pt x="4630" y="185"/>
                  </a:lnTo>
                  <a:lnTo>
                    <a:pt x="4335" y="277"/>
                  </a:lnTo>
                  <a:lnTo>
                    <a:pt x="4058" y="369"/>
                  </a:lnTo>
                  <a:lnTo>
                    <a:pt x="3763" y="480"/>
                  </a:lnTo>
                  <a:lnTo>
                    <a:pt x="3505" y="609"/>
                  </a:lnTo>
                  <a:lnTo>
                    <a:pt x="3228" y="738"/>
                  </a:lnTo>
                  <a:lnTo>
                    <a:pt x="2970" y="886"/>
                  </a:lnTo>
                  <a:lnTo>
                    <a:pt x="2730" y="1052"/>
                  </a:lnTo>
                  <a:lnTo>
                    <a:pt x="2472" y="1218"/>
                  </a:lnTo>
                  <a:lnTo>
                    <a:pt x="2251" y="1402"/>
                  </a:lnTo>
                  <a:lnTo>
                    <a:pt x="2029" y="1586"/>
                  </a:lnTo>
                  <a:lnTo>
                    <a:pt x="1808" y="1808"/>
                  </a:lnTo>
                  <a:lnTo>
                    <a:pt x="1605" y="2010"/>
                  </a:lnTo>
                  <a:lnTo>
                    <a:pt x="1421" y="2232"/>
                  </a:lnTo>
                  <a:lnTo>
                    <a:pt x="1236" y="2472"/>
                  </a:lnTo>
                  <a:lnTo>
                    <a:pt x="1052" y="2711"/>
                  </a:lnTo>
                  <a:lnTo>
                    <a:pt x="904" y="2969"/>
                  </a:lnTo>
                  <a:lnTo>
                    <a:pt x="757" y="3228"/>
                  </a:lnTo>
                  <a:lnTo>
                    <a:pt x="609" y="3486"/>
                  </a:lnTo>
                  <a:lnTo>
                    <a:pt x="499" y="3762"/>
                  </a:lnTo>
                  <a:lnTo>
                    <a:pt x="388" y="4039"/>
                  </a:lnTo>
                  <a:lnTo>
                    <a:pt x="277" y="4316"/>
                  </a:lnTo>
                  <a:lnTo>
                    <a:pt x="204" y="4611"/>
                  </a:lnTo>
                  <a:lnTo>
                    <a:pt x="130" y="4906"/>
                  </a:lnTo>
                  <a:lnTo>
                    <a:pt x="75" y="5219"/>
                  </a:lnTo>
                  <a:lnTo>
                    <a:pt x="38" y="5533"/>
                  </a:lnTo>
                  <a:lnTo>
                    <a:pt x="19" y="5846"/>
                  </a:lnTo>
                  <a:lnTo>
                    <a:pt x="1" y="6160"/>
                  </a:lnTo>
                  <a:lnTo>
                    <a:pt x="19" y="6473"/>
                  </a:lnTo>
                  <a:lnTo>
                    <a:pt x="38" y="6787"/>
                  </a:lnTo>
                  <a:lnTo>
                    <a:pt x="75" y="7100"/>
                  </a:lnTo>
                  <a:lnTo>
                    <a:pt x="130" y="7395"/>
                  </a:lnTo>
                  <a:lnTo>
                    <a:pt x="204" y="7690"/>
                  </a:lnTo>
                  <a:lnTo>
                    <a:pt x="277" y="7986"/>
                  </a:lnTo>
                  <a:lnTo>
                    <a:pt x="388" y="8281"/>
                  </a:lnTo>
                  <a:lnTo>
                    <a:pt x="499" y="8557"/>
                  </a:lnTo>
                  <a:lnTo>
                    <a:pt x="609" y="8834"/>
                  </a:lnTo>
                  <a:lnTo>
                    <a:pt x="757" y="9092"/>
                  </a:lnTo>
                  <a:lnTo>
                    <a:pt x="904" y="9350"/>
                  </a:lnTo>
                  <a:lnTo>
                    <a:pt x="1052" y="9608"/>
                  </a:lnTo>
                  <a:lnTo>
                    <a:pt x="1236" y="9848"/>
                  </a:lnTo>
                  <a:lnTo>
                    <a:pt x="1421" y="10069"/>
                  </a:lnTo>
                  <a:lnTo>
                    <a:pt x="1605" y="10309"/>
                  </a:lnTo>
                  <a:lnTo>
                    <a:pt x="1808" y="10512"/>
                  </a:lnTo>
                  <a:lnTo>
                    <a:pt x="2029" y="10715"/>
                  </a:lnTo>
                  <a:lnTo>
                    <a:pt x="2251" y="10918"/>
                  </a:lnTo>
                  <a:lnTo>
                    <a:pt x="2472" y="11102"/>
                  </a:lnTo>
                  <a:lnTo>
                    <a:pt x="2730" y="11268"/>
                  </a:lnTo>
                  <a:lnTo>
                    <a:pt x="2970" y="11434"/>
                  </a:lnTo>
                  <a:lnTo>
                    <a:pt x="3228" y="11582"/>
                  </a:lnTo>
                  <a:lnTo>
                    <a:pt x="3505" y="11711"/>
                  </a:lnTo>
                  <a:lnTo>
                    <a:pt x="3763" y="11840"/>
                  </a:lnTo>
                  <a:lnTo>
                    <a:pt x="4058" y="11950"/>
                  </a:lnTo>
                  <a:lnTo>
                    <a:pt x="4335" y="12043"/>
                  </a:lnTo>
                  <a:lnTo>
                    <a:pt x="4630" y="12116"/>
                  </a:lnTo>
                  <a:lnTo>
                    <a:pt x="4925" y="12190"/>
                  </a:lnTo>
                  <a:lnTo>
                    <a:pt x="5238" y="12245"/>
                  </a:lnTo>
                  <a:lnTo>
                    <a:pt x="5533" y="12282"/>
                  </a:lnTo>
                  <a:lnTo>
                    <a:pt x="5847" y="12319"/>
                  </a:lnTo>
                  <a:lnTo>
                    <a:pt x="6492" y="12319"/>
                  </a:lnTo>
                  <a:lnTo>
                    <a:pt x="6806" y="12282"/>
                  </a:lnTo>
                  <a:lnTo>
                    <a:pt x="7101" y="12245"/>
                  </a:lnTo>
                  <a:lnTo>
                    <a:pt x="7414" y="12190"/>
                  </a:lnTo>
                  <a:lnTo>
                    <a:pt x="7709" y="12116"/>
                  </a:lnTo>
                  <a:lnTo>
                    <a:pt x="8004" y="12043"/>
                  </a:lnTo>
                  <a:lnTo>
                    <a:pt x="8281" y="11950"/>
                  </a:lnTo>
                  <a:lnTo>
                    <a:pt x="8558" y="11840"/>
                  </a:lnTo>
                  <a:lnTo>
                    <a:pt x="8834" y="11711"/>
                  </a:lnTo>
                  <a:lnTo>
                    <a:pt x="9111" y="11582"/>
                  </a:lnTo>
                  <a:lnTo>
                    <a:pt x="9369" y="11434"/>
                  </a:lnTo>
                  <a:lnTo>
                    <a:pt x="9609" y="11268"/>
                  </a:lnTo>
                  <a:lnTo>
                    <a:pt x="9849" y="11102"/>
                  </a:lnTo>
                  <a:lnTo>
                    <a:pt x="10088" y="10918"/>
                  </a:lnTo>
                  <a:lnTo>
                    <a:pt x="10310" y="10715"/>
                  </a:lnTo>
                  <a:lnTo>
                    <a:pt x="10531" y="10512"/>
                  </a:lnTo>
                  <a:lnTo>
                    <a:pt x="10734" y="10309"/>
                  </a:lnTo>
                  <a:lnTo>
                    <a:pt x="10918" y="10069"/>
                  </a:lnTo>
                  <a:lnTo>
                    <a:pt x="11103" y="9848"/>
                  </a:lnTo>
                  <a:lnTo>
                    <a:pt x="11287" y="9608"/>
                  </a:lnTo>
                  <a:lnTo>
                    <a:pt x="11435" y="9350"/>
                  </a:lnTo>
                  <a:lnTo>
                    <a:pt x="11582" y="9092"/>
                  </a:lnTo>
                  <a:lnTo>
                    <a:pt x="11730" y="8834"/>
                  </a:lnTo>
                  <a:lnTo>
                    <a:pt x="11840" y="8557"/>
                  </a:lnTo>
                  <a:lnTo>
                    <a:pt x="11951" y="8281"/>
                  </a:lnTo>
                  <a:lnTo>
                    <a:pt x="12062" y="7986"/>
                  </a:lnTo>
                  <a:lnTo>
                    <a:pt x="12135" y="7690"/>
                  </a:lnTo>
                  <a:lnTo>
                    <a:pt x="12209" y="7395"/>
                  </a:lnTo>
                  <a:lnTo>
                    <a:pt x="12264" y="7100"/>
                  </a:lnTo>
                  <a:lnTo>
                    <a:pt x="12301" y="6787"/>
                  </a:lnTo>
                  <a:lnTo>
                    <a:pt x="12320" y="6473"/>
                  </a:lnTo>
                  <a:lnTo>
                    <a:pt x="12338" y="6160"/>
                  </a:lnTo>
                  <a:lnTo>
                    <a:pt x="12320" y="5846"/>
                  </a:lnTo>
                  <a:lnTo>
                    <a:pt x="12301" y="5533"/>
                  </a:lnTo>
                  <a:lnTo>
                    <a:pt x="12264" y="5219"/>
                  </a:lnTo>
                  <a:lnTo>
                    <a:pt x="12209" y="4906"/>
                  </a:lnTo>
                  <a:lnTo>
                    <a:pt x="12135" y="4611"/>
                  </a:lnTo>
                  <a:lnTo>
                    <a:pt x="12062" y="4316"/>
                  </a:lnTo>
                  <a:lnTo>
                    <a:pt x="11951" y="4039"/>
                  </a:lnTo>
                  <a:lnTo>
                    <a:pt x="11840" y="3762"/>
                  </a:lnTo>
                  <a:lnTo>
                    <a:pt x="11730" y="3486"/>
                  </a:lnTo>
                  <a:lnTo>
                    <a:pt x="11582" y="3228"/>
                  </a:lnTo>
                  <a:lnTo>
                    <a:pt x="11435" y="2969"/>
                  </a:lnTo>
                  <a:lnTo>
                    <a:pt x="11287" y="2711"/>
                  </a:lnTo>
                  <a:lnTo>
                    <a:pt x="11103" y="2472"/>
                  </a:lnTo>
                  <a:lnTo>
                    <a:pt x="10918" y="2232"/>
                  </a:lnTo>
                  <a:lnTo>
                    <a:pt x="10734" y="2010"/>
                  </a:lnTo>
                  <a:lnTo>
                    <a:pt x="10531" y="1808"/>
                  </a:lnTo>
                  <a:lnTo>
                    <a:pt x="10310" y="1586"/>
                  </a:lnTo>
                  <a:lnTo>
                    <a:pt x="10088" y="1402"/>
                  </a:lnTo>
                  <a:lnTo>
                    <a:pt x="9849" y="1218"/>
                  </a:lnTo>
                  <a:lnTo>
                    <a:pt x="9609" y="1052"/>
                  </a:lnTo>
                  <a:lnTo>
                    <a:pt x="9369" y="886"/>
                  </a:lnTo>
                  <a:lnTo>
                    <a:pt x="9111" y="738"/>
                  </a:lnTo>
                  <a:lnTo>
                    <a:pt x="8834" y="609"/>
                  </a:lnTo>
                  <a:lnTo>
                    <a:pt x="8558" y="480"/>
                  </a:lnTo>
                  <a:lnTo>
                    <a:pt x="8281" y="369"/>
                  </a:lnTo>
                  <a:lnTo>
                    <a:pt x="8004" y="277"/>
                  </a:lnTo>
                  <a:lnTo>
                    <a:pt x="7709" y="185"/>
                  </a:lnTo>
                  <a:lnTo>
                    <a:pt x="7414" y="111"/>
                  </a:lnTo>
                  <a:lnTo>
                    <a:pt x="7101" y="74"/>
                  </a:lnTo>
                  <a:lnTo>
                    <a:pt x="6806" y="19"/>
                  </a:lnTo>
                  <a:lnTo>
                    <a:pt x="64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634441" y="3309327"/>
              <a:ext cx="260342" cy="260342"/>
            </a:xfrm>
            <a:custGeom>
              <a:avLst/>
              <a:gdLst/>
              <a:ahLst/>
              <a:cxnLst/>
              <a:rect l="l" t="t" r="r" b="b"/>
              <a:pathLst>
                <a:path w="13519" h="13519" extrusionOk="0">
                  <a:moveTo>
                    <a:pt x="6418" y="1"/>
                  </a:moveTo>
                  <a:lnTo>
                    <a:pt x="6068" y="38"/>
                  </a:lnTo>
                  <a:lnTo>
                    <a:pt x="5736" y="74"/>
                  </a:lnTo>
                  <a:lnTo>
                    <a:pt x="5404" y="130"/>
                  </a:lnTo>
                  <a:lnTo>
                    <a:pt x="5072" y="203"/>
                  </a:lnTo>
                  <a:lnTo>
                    <a:pt x="4740" y="296"/>
                  </a:lnTo>
                  <a:lnTo>
                    <a:pt x="4427" y="406"/>
                  </a:lnTo>
                  <a:lnTo>
                    <a:pt x="4132" y="517"/>
                  </a:lnTo>
                  <a:lnTo>
                    <a:pt x="3837" y="665"/>
                  </a:lnTo>
                  <a:lnTo>
                    <a:pt x="3541" y="812"/>
                  </a:lnTo>
                  <a:lnTo>
                    <a:pt x="3246" y="978"/>
                  </a:lnTo>
                  <a:lnTo>
                    <a:pt x="2988" y="1144"/>
                  </a:lnTo>
                  <a:lnTo>
                    <a:pt x="2712" y="1328"/>
                  </a:lnTo>
                  <a:lnTo>
                    <a:pt x="2453" y="1531"/>
                  </a:lnTo>
                  <a:lnTo>
                    <a:pt x="2214" y="1753"/>
                  </a:lnTo>
                  <a:lnTo>
                    <a:pt x="1974" y="1974"/>
                  </a:lnTo>
                  <a:lnTo>
                    <a:pt x="1753" y="2214"/>
                  </a:lnTo>
                  <a:lnTo>
                    <a:pt x="1550" y="2453"/>
                  </a:lnTo>
                  <a:lnTo>
                    <a:pt x="1347" y="2712"/>
                  </a:lnTo>
                  <a:lnTo>
                    <a:pt x="1163" y="2970"/>
                  </a:lnTo>
                  <a:lnTo>
                    <a:pt x="978" y="3246"/>
                  </a:lnTo>
                  <a:lnTo>
                    <a:pt x="812" y="3523"/>
                  </a:lnTo>
                  <a:lnTo>
                    <a:pt x="665" y="3818"/>
                  </a:lnTo>
                  <a:lnTo>
                    <a:pt x="536" y="4132"/>
                  </a:lnTo>
                  <a:lnTo>
                    <a:pt x="406" y="4427"/>
                  </a:lnTo>
                  <a:lnTo>
                    <a:pt x="296" y="4740"/>
                  </a:lnTo>
                  <a:lnTo>
                    <a:pt x="222" y="5072"/>
                  </a:lnTo>
                  <a:lnTo>
                    <a:pt x="130" y="5386"/>
                  </a:lnTo>
                  <a:lnTo>
                    <a:pt x="74" y="5717"/>
                  </a:lnTo>
                  <a:lnTo>
                    <a:pt x="38" y="6068"/>
                  </a:lnTo>
                  <a:lnTo>
                    <a:pt x="1" y="6400"/>
                  </a:lnTo>
                  <a:lnTo>
                    <a:pt x="1" y="6750"/>
                  </a:lnTo>
                  <a:lnTo>
                    <a:pt x="1" y="7101"/>
                  </a:lnTo>
                  <a:lnTo>
                    <a:pt x="38" y="7451"/>
                  </a:lnTo>
                  <a:lnTo>
                    <a:pt x="74" y="7783"/>
                  </a:lnTo>
                  <a:lnTo>
                    <a:pt x="130" y="8115"/>
                  </a:lnTo>
                  <a:lnTo>
                    <a:pt x="222" y="8447"/>
                  </a:lnTo>
                  <a:lnTo>
                    <a:pt x="296" y="8760"/>
                  </a:lnTo>
                  <a:lnTo>
                    <a:pt x="406" y="9074"/>
                  </a:lnTo>
                  <a:lnTo>
                    <a:pt x="536" y="9387"/>
                  </a:lnTo>
                  <a:lnTo>
                    <a:pt x="665" y="9682"/>
                  </a:lnTo>
                  <a:lnTo>
                    <a:pt x="812" y="9977"/>
                  </a:lnTo>
                  <a:lnTo>
                    <a:pt x="978" y="10254"/>
                  </a:lnTo>
                  <a:lnTo>
                    <a:pt x="1163" y="10531"/>
                  </a:lnTo>
                  <a:lnTo>
                    <a:pt x="1347" y="10789"/>
                  </a:lnTo>
                  <a:lnTo>
                    <a:pt x="1550" y="11047"/>
                  </a:lnTo>
                  <a:lnTo>
                    <a:pt x="1753" y="11305"/>
                  </a:lnTo>
                  <a:lnTo>
                    <a:pt x="1974" y="11527"/>
                  </a:lnTo>
                  <a:lnTo>
                    <a:pt x="2214" y="11748"/>
                  </a:lnTo>
                  <a:lnTo>
                    <a:pt x="2453" y="11969"/>
                  </a:lnTo>
                  <a:lnTo>
                    <a:pt x="2712" y="12172"/>
                  </a:lnTo>
                  <a:lnTo>
                    <a:pt x="2988" y="12356"/>
                  </a:lnTo>
                  <a:lnTo>
                    <a:pt x="3246" y="12541"/>
                  </a:lnTo>
                  <a:lnTo>
                    <a:pt x="3541" y="12688"/>
                  </a:lnTo>
                  <a:lnTo>
                    <a:pt x="3837" y="12836"/>
                  </a:lnTo>
                  <a:lnTo>
                    <a:pt x="4132" y="12983"/>
                  </a:lnTo>
                  <a:lnTo>
                    <a:pt x="4427" y="13094"/>
                  </a:lnTo>
                  <a:lnTo>
                    <a:pt x="4740" y="13205"/>
                  </a:lnTo>
                  <a:lnTo>
                    <a:pt x="5072" y="13297"/>
                  </a:lnTo>
                  <a:lnTo>
                    <a:pt x="5404" y="13371"/>
                  </a:lnTo>
                  <a:lnTo>
                    <a:pt x="5736" y="13426"/>
                  </a:lnTo>
                  <a:lnTo>
                    <a:pt x="6068" y="13481"/>
                  </a:lnTo>
                  <a:lnTo>
                    <a:pt x="6418" y="13500"/>
                  </a:lnTo>
                  <a:lnTo>
                    <a:pt x="6750" y="13518"/>
                  </a:lnTo>
                  <a:lnTo>
                    <a:pt x="7101" y="13500"/>
                  </a:lnTo>
                  <a:lnTo>
                    <a:pt x="7451" y="13481"/>
                  </a:lnTo>
                  <a:lnTo>
                    <a:pt x="7783" y="13426"/>
                  </a:lnTo>
                  <a:lnTo>
                    <a:pt x="8115" y="13371"/>
                  </a:lnTo>
                  <a:lnTo>
                    <a:pt x="8447" y="13297"/>
                  </a:lnTo>
                  <a:lnTo>
                    <a:pt x="8760" y="13205"/>
                  </a:lnTo>
                  <a:lnTo>
                    <a:pt x="9074" y="13094"/>
                  </a:lnTo>
                  <a:lnTo>
                    <a:pt x="9387" y="12983"/>
                  </a:lnTo>
                  <a:lnTo>
                    <a:pt x="9682" y="12836"/>
                  </a:lnTo>
                  <a:lnTo>
                    <a:pt x="9978" y="12688"/>
                  </a:lnTo>
                  <a:lnTo>
                    <a:pt x="10254" y="12541"/>
                  </a:lnTo>
                  <a:lnTo>
                    <a:pt x="10531" y="12356"/>
                  </a:lnTo>
                  <a:lnTo>
                    <a:pt x="10807" y="12172"/>
                  </a:lnTo>
                  <a:lnTo>
                    <a:pt x="11066" y="11969"/>
                  </a:lnTo>
                  <a:lnTo>
                    <a:pt x="11305" y="11748"/>
                  </a:lnTo>
                  <a:lnTo>
                    <a:pt x="11545" y="11527"/>
                  </a:lnTo>
                  <a:lnTo>
                    <a:pt x="11766" y="11305"/>
                  </a:lnTo>
                  <a:lnTo>
                    <a:pt x="11969" y="11047"/>
                  </a:lnTo>
                  <a:lnTo>
                    <a:pt x="12172" y="10789"/>
                  </a:lnTo>
                  <a:lnTo>
                    <a:pt x="12356" y="10531"/>
                  </a:lnTo>
                  <a:lnTo>
                    <a:pt x="12541" y="10254"/>
                  </a:lnTo>
                  <a:lnTo>
                    <a:pt x="12707" y="9977"/>
                  </a:lnTo>
                  <a:lnTo>
                    <a:pt x="12854" y="9682"/>
                  </a:lnTo>
                  <a:lnTo>
                    <a:pt x="12983" y="9387"/>
                  </a:lnTo>
                  <a:lnTo>
                    <a:pt x="13113" y="9074"/>
                  </a:lnTo>
                  <a:lnTo>
                    <a:pt x="13205" y="8760"/>
                  </a:lnTo>
                  <a:lnTo>
                    <a:pt x="13297" y="8447"/>
                  </a:lnTo>
                  <a:lnTo>
                    <a:pt x="13371" y="8115"/>
                  </a:lnTo>
                  <a:lnTo>
                    <a:pt x="13445" y="7783"/>
                  </a:lnTo>
                  <a:lnTo>
                    <a:pt x="13481" y="7451"/>
                  </a:lnTo>
                  <a:lnTo>
                    <a:pt x="13500" y="7101"/>
                  </a:lnTo>
                  <a:lnTo>
                    <a:pt x="13518" y="6750"/>
                  </a:lnTo>
                  <a:lnTo>
                    <a:pt x="13500" y="6400"/>
                  </a:lnTo>
                  <a:lnTo>
                    <a:pt x="13481" y="6068"/>
                  </a:lnTo>
                  <a:lnTo>
                    <a:pt x="13445" y="5717"/>
                  </a:lnTo>
                  <a:lnTo>
                    <a:pt x="13371" y="5386"/>
                  </a:lnTo>
                  <a:lnTo>
                    <a:pt x="13297" y="5072"/>
                  </a:lnTo>
                  <a:lnTo>
                    <a:pt x="13205" y="4740"/>
                  </a:lnTo>
                  <a:lnTo>
                    <a:pt x="13113" y="4427"/>
                  </a:lnTo>
                  <a:lnTo>
                    <a:pt x="12983" y="4132"/>
                  </a:lnTo>
                  <a:lnTo>
                    <a:pt x="12854" y="3818"/>
                  </a:lnTo>
                  <a:lnTo>
                    <a:pt x="12707" y="3523"/>
                  </a:lnTo>
                  <a:lnTo>
                    <a:pt x="12541" y="3246"/>
                  </a:lnTo>
                  <a:lnTo>
                    <a:pt x="12356" y="2970"/>
                  </a:lnTo>
                  <a:lnTo>
                    <a:pt x="12172" y="2712"/>
                  </a:lnTo>
                  <a:lnTo>
                    <a:pt x="11969" y="2453"/>
                  </a:lnTo>
                  <a:lnTo>
                    <a:pt x="11766" y="2214"/>
                  </a:lnTo>
                  <a:lnTo>
                    <a:pt x="11545" y="1974"/>
                  </a:lnTo>
                  <a:lnTo>
                    <a:pt x="11305" y="1753"/>
                  </a:lnTo>
                  <a:lnTo>
                    <a:pt x="11066" y="1531"/>
                  </a:lnTo>
                  <a:lnTo>
                    <a:pt x="10807" y="1328"/>
                  </a:lnTo>
                  <a:lnTo>
                    <a:pt x="10531" y="1144"/>
                  </a:lnTo>
                  <a:lnTo>
                    <a:pt x="10254" y="978"/>
                  </a:lnTo>
                  <a:lnTo>
                    <a:pt x="9978" y="812"/>
                  </a:lnTo>
                  <a:lnTo>
                    <a:pt x="9682" y="665"/>
                  </a:lnTo>
                  <a:lnTo>
                    <a:pt x="9387" y="517"/>
                  </a:lnTo>
                  <a:lnTo>
                    <a:pt x="9074" y="406"/>
                  </a:lnTo>
                  <a:lnTo>
                    <a:pt x="8760" y="296"/>
                  </a:lnTo>
                  <a:lnTo>
                    <a:pt x="8447" y="203"/>
                  </a:lnTo>
                  <a:lnTo>
                    <a:pt x="8115" y="130"/>
                  </a:lnTo>
                  <a:lnTo>
                    <a:pt x="7783" y="74"/>
                  </a:lnTo>
                  <a:lnTo>
                    <a:pt x="7451" y="3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677060" y="3351947"/>
              <a:ext cx="175108" cy="175108"/>
            </a:xfrm>
            <a:custGeom>
              <a:avLst/>
              <a:gdLst/>
              <a:ahLst/>
              <a:cxnLst/>
              <a:rect l="l" t="t" r="r" b="b"/>
              <a:pathLst>
                <a:path w="9093" h="9093" extrusionOk="0">
                  <a:moveTo>
                    <a:pt x="4316" y="1"/>
                  </a:moveTo>
                  <a:lnTo>
                    <a:pt x="4076" y="19"/>
                  </a:lnTo>
                  <a:lnTo>
                    <a:pt x="3855" y="56"/>
                  </a:lnTo>
                  <a:lnTo>
                    <a:pt x="3634" y="93"/>
                  </a:lnTo>
                  <a:lnTo>
                    <a:pt x="3412" y="148"/>
                  </a:lnTo>
                  <a:lnTo>
                    <a:pt x="3191" y="203"/>
                  </a:lnTo>
                  <a:lnTo>
                    <a:pt x="2785" y="351"/>
                  </a:lnTo>
                  <a:lnTo>
                    <a:pt x="2380" y="554"/>
                  </a:lnTo>
                  <a:lnTo>
                    <a:pt x="2011" y="775"/>
                  </a:lnTo>
                  <a:lnTo>
                    <a:pt x="1660" y="1033"/>
                  </a:lnTo>
                  <a:lnTo>
                    <a:pt x="1328" y="1328"/>
                  </a:lnTo>
                  <a:lnTo>
                    <a:pt x="1033" y="1642"/>
                  </a:lnTo>
                  <a:lnTo>
                    <a:pt x="775" y="1992"/>
                  </a:lnTo>
                  <a:lnTo>
                    <a:pt x="554" y="2380"/>
                  </a:lnTo>
                  <a:lnTo>
                    <a:pt x="351" y="2767"/>
                  </a:lnTo>
                  <a:lnTo>
                    <a:pt x="204" y="3191"/>
                  </a:lnTo>
                  <a:lnTo>
                    <a:pt x="148" y="3412"/>
                  </a:lnTo>
                  <a:lnTo>
                    <a:pt x="93" y="3634"/>
                  </a:lnTo>
                  <a:lnTo>
                    <a:pt x="56" y="3855"/>
                  </a:lnTo>
                  <a:lnTo>
                    <a:pt x="19" y="4076"/>
                  </a:lnTo>
                  <a:lnTo>
                    <a:pt x="1" y="4297"/>
                  </a:lnTo>
                  <a:lnTo>
                    <a:pt x="1" y="4537"/>
                  </a:lnTo>
                  <a:lnTo>
                    <a:pt x="1" y="4777"/>
                  </a:lnTo>
                  <a:lnTo>
                    <a:pt x="19" y="4998"/>
                  </a:lnTo>
                  <a:lnTo>
                    <a:pt x="56" y="5238"/>
                  </a:lnTo>
                  <a:lnTo>
                    <a:pt x="93" y="5459"/>
                  </a:lnTo>
                  <a:lnTo>
                    <a:pt x="148" y="5681"/>
                  </a:lnTo>
                  <a:lnTo>
                    <a:pt x="204" y="5883"/>
                  </a:lnTo>
                  <a:lnTo>
                    <a:pt x="351" y="6308"/>
                  </a:lnTo>
                  <a:lnTo>
                    <a:pt x="554" y="6713"/>
                  </a:lnTo>
                  <a:lnTo>
                    <a:pt x="775" y="7082"/>
                  </a:lnTo>
                  <a:lnTo>
                    <a:pt x="1033" y="7433"/>
                  </a:lnTo>
                  <a:lnTo>
                    <a:pt x="1328" y="7746"/>
                  </a:lnTo>
                  <a:lnTo>
                    <a:pt x="1660" y="8041"/>
                  </a:lnTo>
                  <a:lnTo>
                    <a:pt x="2011" y="8299"/>
                  </a:lnTo>
                  <a:lnTo>
                    <a:pt x="2380" y="8539"/>
                  </a:lnTo>
                  <a:lnTo>
                    <a:pt x="2785" y="8723"/>
                  </a:lnTo>
                  <a:lnTo>
                    <a:pt x="3191" y="8871"/>
                  </a:lnTo>
                  <a:lnTo>
                    <a:pt x="3412" y="8945"/>
                  </a:lnTo>
                  <a:lnTo>
                    <a:pt x="3634" y="9000"/>
                  </a:lnTo>
                  <a:lnTo>
                    <a:pt x="3855" y="9037"/>
                  </a:lnTo>
                  <a:lnTo>
                    <a:pt x="4076" y="9055"/>
                  </a:lnTo>
                  <a:lnTo>
                    <a:pt x="4316" y="9074"/>
                  </a:lnTo>
                  <a:lnTo>
                    <a:pt x="4537" y="9092"/>
                  </a:lnTo>
                  <a:lnTo>
                    <a:pt x="4777" y="9074"/>
                  </a:lnTo>
                  <a:lnTo>
                    <a:pt x="5017" y="9055"/>
                  </a:lnTo>
                  <a:lnTo>
                    <a:pt x="5238" y="9037"/>
                  </a:lnTo>
                  <a:lnTo>
                    <a:pt x="5459" y="9000"/>
                  </a:lnTo>
                  <a:lnTo>
                    <a:pt x="5681" y="8945"/>
                  </a:lnTo>
                  <a:lnTo>
                    <a:pt x="5902" y="8871"/>
                  </a:lnTo>
                  <a:lnTo>
                    <a:pt x="6308" y="8723"/>
                  </a:lnTo>
                  <a:lnTo>
                    <a:pt x="6713" y="8539"/>
                  </a:lnTo>
                  <a:lnTo>
                    <a:pt x="7082" y="8299"/>
                  </a:lnTo>
                  <a:lnTo>
                    <a:pt x="7433" y="8041"/>
                  </a:lnTo>
                  <a:lnTo>
                    <a:pt x="7765" y="7746"/>
                  </a:lnTo>
                  <a:lnTo>
                    <a:pt x="8060" y="7433"/>
                  </a:lnTo>
                  <a:lnTo>
                    <a:pt x="8318" y="7082"/>
                  </a:lnTo>
                  <a:lnTo>
                    <a:pt x="8539" y="6713"/>
                  </a:lnTo>
                  <a:lnTo>
                    <a:pt x="8723" y="6308"/>
                  </a:lnTo>
                  <a:lnTo>
                    <a:pt x="8889" y="5883"/>
                  </a:lnTo>
                  <a:lnTo>
                    <a:pt x="8945" y="5681"/>
                  </a:lnTo>
                  <a:lnTo>
                    <a:pt x="9000" y="5459"/>
                  </a:lnTo>
                  <a:lnTo>
                    <a:pt x="9037" y="5238"/>
                  </a:lnTo>
                  <a:lnTo>
                    <a:pt x="9074" y="4998"/>
                  </a:lnTo>
                  <a:lnTo>
                    <a:pt x="9074" y="4777"/>
                  </a:lnTo>
                  <a:lnTo>
                    <a:pt x="9092" y="4537"/>
                  </a:lnTo>
                  <a:lnTo>
                    <a:pt x="9074" y="4297"/>
                  </a:lnTo>
                  <a:lnTo>
                    <a:pt x="9074" y="4076"/>
                  </a:lnTo>
                  <a:lnTo>
                    <a:pt x="9037" y="3855"/>
                  </a:lnTo>
                  <a:lnTo>
                    <a:pt x="9000" y="3634"/>
                  </a:lnTo>
                  <a:lnTo>
                    <a:pt x="8945" y="3412"/>
                  </a:lnTo>
                  <a:lnTo>
                    <a:pt x="8889" y="3191"/>
                  </a:lnTo>
                  <a:lnTo>
                    <a:pt x="8723" y="2767"/>
                  </a:lnTo>
                  <a:lnTo>
                    <a:pt x="8539" y="2380"/>
                  </a:lnTo>
                  <a:lnTo>
                    <a:pt x="8318" y="1992"/>
                  </a:lnTo>
                  <a:lnTo>
                    <a:pt x="8060" y="1642"/>
                  </a:lnTo>
                  <a:lnTo>
                    <a:pt x="7765" y="1328"/>
                  </a:lnTo>
                  <a:lnTo>
                    <a:pt x="7433" y="1033"/>
                  </a:lnTo>
                  <a:lnTo>
                    <a:pt x="7082" y="775"/>
                  </a:lnTo>
                  <a:lnTo>
                    <a:pt x="6713" y="554"/>
                  </a:lnTo>
                  <a:lnTo>
                    <a:pt x="6308" y="351"/>
                  </a:lnTo>
                  <a:lnTo>
                    <a:pt x="5902" y="203"/>
                  </a:lnTo>
                  <a:lnTo>
                    <a:pt x="5681" y="148"/>
                  </a:lnTo>
                  <a:lnTo>
                    <a:pt x="5459" y="93"/>
                  </a:lnTo>
                  <a:lnTo>
                    <a:pt x="5238" y="56"/>
                  </a:lnTo>
                  <a:lnTo>
                    <a:pt x="5017" y="19"/>
                  </a:lnTo>
                  <a:lnTo>
                    <a:pt x="4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22_1_1_1_1_1_1_1">
    <p:spTree>
      <p:nvGrpSpPr>
        <p:cNvPr id="1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p22"/>
          <p:cNvSpPr/>
          <p:nvPr/>
        </p:nvSpPr>
        <p:spPr>
          <a:xfrm>
            <a:off x="0" y="3086100"/>
            <a:ext cx="9144000" cy="205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7" name="Google Shape;2627;p22"/>
          <p:cNvGrpSpPr/>
          <p:nvPr/>
        </p:nvGrpSpPr>
        <p:grpSpPr>
          <a:xfrm>
            <a:off x="1000125" y="1786125"/>
            <a:ext cx="7143750" cy="2923775"/>
            <a:chOff x="238125" y="1395600"/>
            <a:chExt cx="7143750" cy="2923775"/>
          </a:xfrm>
        </p:grpSpPr>
        <p:sp>
          <p:nvSpPr>
            <p:cNvPr id="2628" name="Google Shape;2628;p22"/>
            <p:cNvSpPr/>
            <p:nvPr/>
          </p:nvSpPr>
          <p:spPr>
            <a:xfrm>
              <a:off x="238125" y="2984075"/>
              <a:ext cx="5471300" cy="40425"/>
            </a:xfrm>
            <a:custGeom>
              <a:avLst/>
              <a:gdLst/>
              <a:ahLst/>
              <a:cxnLst/>
              <a:rect l="l" t="t" r="r" b="b"/>
              <a:pathLst>
                <a:path w="218852" h="1617" extrusionOk="0">
                  <a:moveTo>
                    <a:pt x="0" y="1"/>
                  </a:moveTo>
                  <a:lnTo>
                    <a:pt x="0" y="1616"/>
                  </a:lnTo>
                  <a:lnTo>
                    <a:pt x="79258" y="1616"/>
                  </a:lnTo>
                  <a:lnTo>
                    <a:pt x="79258" y="1"/>
                  </a:lnTo>
                  <a:close/>
                  <a:moveTo>
                    <a:pt x="152670" y="1"/>
                  </a:moveTo>
                  <a:lnTo>
                    <a:pt x="153132" y="1616"/>
                  </a:lnTo>
                  <a:lnTo>
                    <a:pt x="156080" y="1616"/>
                  </a:lnTo>
                  <a:lnTo>
                    <a:pt x="155542" y="1"/>
                  </a:lnTo>
                  <a:close/>
                  <a:moveTo>
                    <a:pt x="195799" y="1"/>
                  </a:moveTo>
                  <a:lnTo>
                    <a:pt x="196286" y="1616"/>
                  </a:lnTo>
                  <a:lnTo>
                    <a:pt x="218851" y="1616"/>
                  </a:lnTo>
                  <a:lnTo>
                    <a:pt x="218543" y="1"/>
                  </a:lnTo>
                  <a:close/>
                </a:path>
              </a:pathLst>
            </a:custGeom>
            <a:solidFill>
              <a:srgbClr val="976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2"/>
            <p:cNvSpPr/>
            <p:nvPr/>
          </p:nvSpPr>
          <p:spPr>
            <a:xfrm>
              <a:off x="238125" y="2984075"/>
              <a:ext cx="1981475" cy="40425"/>
            </a:xfrm>
            <a:custGeom>
              <a:avLst/>
              <a:gdLst/>
              <a:ahLst/>
              <a:cxnLst/>
              <a:rect l="l" t="t" r="r" b="b"/>
              <a:pathLst>
                <a:path w="79259" h="1617" fill="none" extrusionOk="0">
                  <a:moveTo>
                    <a:pt x="79258" y="1"/>
                  </a:moveTo>
                  <a:lnTo>
                    <a:pt x="0" y="1"/>
                  </a:lnTo>
                  <a:lnTo>
                    <a:pt x="0" y="1616"/>
                  </a:lnTo>
                  <a:lnTo>
                    <a:pt x="79258" y="1616"/>
                  </a:lnTo>
                  <a:lnTo>
                    <a:pt x="792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2"/>
            <p:cNvSpPr/>
            <p:nvPr/>
          </p:nvSpPr>
          <p:spPr>
            <a:xfrm>
              <a:off x="4054875" y="2984075"/>
              <a:ext cx="85275" cy="40425"/>
            </a:xfrm>
            <a:custGeom>
              <a:avLst/>
              <a:gdLst/>
              <a:ahLst/>
              <a:cxnLst/>
              <a:rect l="l" t="t" r="r" b="b"/>
              <a:pathLst>
                <a:path w="3411" h="1617" fill="none" extrusionOk="0">
                  <a:moveTo>
                    <a:pt x="2872" y="1"/>
                  </a:moveTo>
                  <a:lnTo>
                    <a:pt x="0" y="1"/>
                  </a:lnTo>
                  <a:lnTo>
                    <a:pt x="462" y="1616"/>
                  </a:lnTo>
                  <a:lnTo>
                    <a:pt x="3410" y="1616"/>
                  </a:lnTo>
                  <a:lnTo>
                    <a:pt x="28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2"/>
            <p:cNvSpPr/>
            <p:nvPr/>
          </p:nvSpPr>
          <p:spPr>
            <a:xfrm>
              <a:off x="5133100" y="2984075"/>
              <a:ext cx="576325" cy="40425"/>
            </a:xfrm>
            <a:custGeom>
              <a:avLst/>
              <a:gdLst/>
              <a:ahLst/>
              <a:cxnLst/>
              <a:rect l="l" t="t" r="r" b="b"/>
              <a:pathLst>
                <a:path w="23053" h="1617" fill="none" extrusionOk="0">
                  <a:moveTo>
                    <a:pt x="22744" y="1"/>
                  </a:moveTo>
                  <a:lnTo>
                    <a:pt x="0" y="1"/>
                  </a:lnTo>
                  <a:lnTo>
                    <a:pt x="487" y="1616"/>
                  </a:lnTo>
                  <a:lnTo>
                    <a:pt x="23052" y="1616"/>
                  </a:lnTo>
                  <a:lnTo>
                    <a:pt x="227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2"/>
            <p:cNvSpPr/>
            <p:nvPr/>
          </p:nvSpPr>
          <p:spPr>
            <a:xfrm>
              <a:off x="238125" y="3363575"/>
              <a:ext cx="6240525" cy="40400"/>
            </a:xfrm>
            <a:custGeom>
              <a:avLst/>
              <a:gdLst/>
              <a:ahLst/>
              <a:cxnLst/>
              <a:rect l="l" t="t" r="r" b="b"/>
              <a:pathLst>
                <a:path w="249621" h="1616" extrusionOk="0">
                  <a:moveTo>
                    <a:pt x="0" y="0"/>
                  </a:moveTo>
                  <a:lnTo>
                    <a:pt x="0" y="1616"/>
                  </a:lnTo>
                  <a:lnTo>
                    <a:pt x="249621" y="1616"/>
                  </a:lnTo>
                  <a:lnTo>
                    <a:pt x="249621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2"/>
            <p:cNvSpPr/>
            <p:nvPr/>
          </p:nvSpPr>
          <p:spPr>
            <a:xfrm>
              <a:off x="238125" y="3363575"/>
              <a:ext cx="6240525" cy="40400"/>
            </a:xfrm>
            <a:custGeom>
              <a:avLst/>
              <a:gdLst/>
              <a:ahLst/>
              <a:cxnLst/>
              <a:rect l="l" t="t" r="r" b="b"/>
              <a:pathLst>
                <a:path w="249621" h="1616" fill="none" extrusionOk="0">
                  <a:moveTo>
                    <a:pt x="249621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249621" y="0"/>
                  </a:lnTo>
                  <a:lnTo>
                    <a:pt x="249621" y="16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2"/>
            <p:cNvSpPr/>
            <p:nvPr/>
          </p:nvSpPr>
          <p:spPr>
            <a:xfrm>
              <a:off x="464400" y="3403950"/>
              <a:ext cx="174375" cy="174400"/>
            </a:xfrm>
            <a:custGeom>
              <a:avLst/>
              <a:gdLst/>
              <a:ahLst/>
              <a:cxnLst/>
              <a:rect l="l" t="t" r="r" b="b"/>
              <a:pathLst>
                <a:path w="6975" h="6976" extrusionOk="0">
                  <a:moveTo>
                    <a:pt x="0" y="1"/>
                  </a:moveTo>
                  <a:lnTo>
                    <a:pt x="0" y="3488"/>
                  </a:lnTo>
                  <a:lnTo>
                    <a:pt x="26" y="3847"/>
                  </a:lnTo>
                  <a:lnTo>
                    <a:pt x="77" y="4206"/>
                  </a:lnTo>
                  <a:lnTo>
                    <a:pt x="154" y="4539"/>
                  </a:lnTo>
                  <a:lnTo>
                    <a:pt x="283" y="4847"/>
                  </a:lnTo>
                  <a:lnTo>
                    <a:pt x="411" y="5155"/>
                  </a:lnTo>
                  <a:lnTo>
                    <a:pt x="590" y="5437"/>
                  </a:lnTo>
                  <a:lnTo>
                    <a:pt x="795" y="5719"/>
                  </a:lnTo>
                  <a:lnTo>
                    <a:pt x="1026" y="5950"/>
                  </a:lnTo>
                  <a:lnTo>
                    <a:pt x="1257" y="6181"/>
                  </a:lnTo>
                  <a:lnTo>
                    <a:pt x="1539" y="6386"/>
                  </a:lnTo>
                  <a:lnTo>
                    <a:pt x="1821" y="6565"/>
                  </a:lnTo>
                  <a:lnTo>
                    <a:pt x="2129" y="6719"/>
                  </a:lnTo>
                  <a:lnTo>
                    <a:pt x="2462" y="6822"/>
                  </a:lnTo>
                  <a:lnTo>
                    <a:pt x="2795" y="6924"/>
                  </a:lnTo>
                  <a:lnTo>
                    <a:pt x="3129" y="6975"/>
                  </a:lnTo>
                  <a:lnTo>
                    <a:pt x="3847" y="6975"/>
                  </a:lnTo>
                  <a:lnTo>
                    <a:pt x="4180" y="6924"/>
                  </a:lnTo>
                  <a:lnTo>
                    <a:pt x="4513" y="6822"/>
                  </a:lnTo>
                  <a:lnTo>
                    <a:pt x="4847" y="6719"/>
                  </a:lnTo>
                  <a:lnTo>
                    <a:pt x="5154" y="6565"/>
                  </a:lnTo>
                  <a:lnTo>
                    <a:pt x="5437" y="6386"/>
                  </a:lnTo>
                  <a:lnTo>
                    <a:pt x="5719" y="6181"/>
                  </a:lnTo>
                  <a:lnTo>
                    <a:pt x="5949" y="5950"/>
                  </a:lnTo>
                  <a:lnTo>
                    <a:pt x="6180" y="5719"/>
                  </a:lnTo>
                  <a:lnTo>
                    <a:pt x="6385" y="5437"/>
                  </a:lnTo>
                  <a:lnTo>
                    <a:pt x="6565" y="5155"/>
                  </a:lnTo>
                  <a:lnTo>
                    <a:pt x="6693" y="4847"/>
                  </a:lnTo>
                  <a:lnTo>
                    <a:pt x="6821" y="4539"/>
                  </a:lnTo>
                  <a:lnTo>
                    <a:pt x="6898" y="4206"/>
                  </a:lnTo>
                  <a:lnTo>
                    <a:pt x="6949" y="3847"/>
                  </a:lnTo>
                  <a:lnTo>
                    <a:pt x="6975" y="3488"/>
                  </a:lnTo>
                  <a:lnTo>
                    <a:pt x="6975" y="1"/>
                  </a:lnTo>
                  <a:close/>
                </a:path>
              </a:pathLst>
            </a:custGeom>
            <a:solidFill>
              <a:srgbClr val="693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2"/>
            <p:cNvSpPr/>
            <p:nvPr/>
          </p:nvSpPr>
          <p:spPr>
            <a:xfrm>
              <a:off x="4376675" y="2495600"/>
              <a:ext cx="871200" cy="871200"/>
            </a:xfrm>
            <a:custGeom>
              <a:avLst/>
              <a:gdLst/>
              <a:ahLst/>
              <a:cxnLst/>
              <a:rect l="l" t="t" r="r" b="b"/>
              <a:pathLst>
                <a:path w="34848" h="34848" extrusionOk="0">
                  <a:moveTo>
                    <a:pt x="3744" y="1"/>
                  </a:moveTo>
                  <a:lnTo>
                    <a:pt x="3359" y="27"/>
                  </a:lnTo>
                  <a:lnTo>
                    <a:pt x="3000" y="78"/>
                  </a:lnTo>
                  <a:lnTo>
                    <a:pt x="2641" y="155"/>
                  </a:lnTo>
                  <a:lnTo>
                    <a:pt x="2282" y="283"/>
                  </a:lnTo>
                  <a:lnTo>
                    <a:pt x="1949" y="462"/>
                  </a:lnTo>
                  <a:lnTo>
                    <a:pt x="1641" y="642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46" y="1360"/>
                  </a:lnTo>
                  <a:lnTo>
                    <a:pt x="641" y="1668"/>
                  </a:lnTo>
                  <a:lnTo>
                    <a:pt x="436" y="1975"/>
                  </a:lnTo>
                  <a:lnTo>
                    <a:pt x="282" y="2283"/>
                  </a:lnTo>
                  <a:lnTo>
                    <a:pt x="154" y="2642"/>
                  </a:lnTo>
                  <a:lnTo>
                    <a:pt x="77" y="3001"/>
                  </a:lnTo>
                  <a:lnTo>
                    <a:pt x="0" y="3386"/>
                  </a:lnTo>
                  <a:lnTo>
                    <a:pt x="0" y="3770"/>
                  </a:lnTo>
                  <a:lnTo>
                    <a:pt x="0" y="34848"/>
                  </a:lnTo>
                  <a:lnTo>
                    <a:pt x="34847" y="34848"/>
                  </a:lnTo>
                  <a:lnTo>
                    <a:pt x="29155" y="15873"/>
                  </a:lnTo>
                  <a:lnTo>
                    <a:pt x="31078" y="7924"/>
                  </a:lnTo>
                  <a:lnTo>
                    <a:pt x="31155" y="7565"/>
                  </a:lnTo>
                  <a:lnTo>
                    <a:pt x="31206" y="7180"/>
                  </a:lnTo>
                  <a:lnTo>
                    <a:pt x="31232" y="6796"/>
                  </a:lnTo>
                  <a:lnTo>
                    <a:pt x="31257" y="6437"/>
                  </a:lnTo>
                  <a:lnTo>
                    <a:pt x="31232" y="6052"/>
                  </a:lnTo>
                  <a:lnTo>
                    <a:pt x="31206" y="5693"/>
                  </a:lnTo>
                  <a:lnTo>
                    <a:pt x="31155" y="5334"/>
                  </a:lnTo>
                  <a:lnTo>
                    <a:pt x="31078" y="5001"/>
                  </a:lnTo>
                  <a:lnTo>
                    <a:pt x="31001" y="4642"/>
                  </a:lnTo>
                  <a:lnTo>
                    <a:pt x="30873" y="4309"/>
                  </a:lnTo>
                  <a:lnTo>
                    <a:pt x="30744" y="3975"/>
                  </a:lnTo>
                  <a:lnTo>
                    <a:pt x="30616" y="3642"/>
                  </a:lnTo>
                  <a:lnTo>
                    <a:pt x="30437" y="3334"/>
                  </a:lnTo>
                  <a:lnTo>
                    <a:pt x="30257" y="3027"/>
                  </a:lnTo>
                  <a:lnTo>
                    <a:pt x="30078" y="2745"/>
                  </a:lnTo>
                  <a:lnTo>
                    <a:pt x="29847" y="2437"/>
                  </a:lnTo>
                  <a:lnTo>
                    <a:pt x="29642" y="2180"/>
                  </a:lnTo>
                  <a:lnTo>
                    <a:pt x="29385" y="1924"/>
                  </a:lnTo>
                  <a:lnTo>
                    <a:pt x="29129" y="1668"/>
                  </a:lnTo>
                  <a:lnTo>
                    <a:pt x="28873" y="1437"/>
                  </a:lnTo>
                  <a:lnTo>
                    <a:pt x="28591" y="1232"/>
                  </a:lnTo>
                  <a:lnTo>
                    <a:pt x="28283" y="1027"/>
                  </a:lnTo>
                  <a:lnTo>
                    <a:pt x="28001" y="847"/>
                  </a:lnTo>
                  <a:lnTo>
                    <a:pt x="27667" y="668"/>
                  </a:lnTo>
                  <a:lnTo>
                    <a:pt x="27360" y="514"/>
                  </a:lnTo>
                  <a:lnTo>
                    <a:pt x="27001" y="385"/>
                  </a:lnTo>
                  <a:lnTo>
                    <a:pt x="26667" y="257"/>
                  </a:lnTo>
                  <a:lnTo>
                    <a:pt x="26308" y="180"/>
                  </a:lnTo>
                  <a:lnTo>
                    <a:pt x="25949" y="103"/>
                  </a:lnTo>
                  <a:lnTo>
                    <a:pt x="25565" y="52"/>
                  </a:lnTo>
                  <a:lnTo>
                    <a:pt x="25180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2"/>
            <p:cNvSpPr/>
            <p:nvPr/>
          </p:nvSpPr>
          <p:spPr>
            <a:xfrm>
              <a:off x="4376675" y="2495600"/>
              <a:ext cx="871200" cy="871200"/>
            </a:xfrm>
            <a:custGeom>
              <a:avLst/>
              <a:gdLst/>
              <a:ahLst/>
              <a:cxnLst/>
              <a:rect l="l" t="t" r="r" b="b"/>
              <a:pathLst>
                <a:path w="34848" h="34848" fill="none" extrusionOk="0">
                  <a:moveTo>
                    <a:pt x="29155" y="15873"/>
                  </a:moveTo>
                  <a:lnTo>
                    <a:pt x="31078" y="7924"/>
                  </a:lnTo>
                  <a:lnTo>
                    <a:pt x="31078" y="7924"/>
                  </a:lnTo>
                  <a:lnTo>
                    <a:pt x="31155" y="7565"/>
                  </a:lnTo>
                  <a:lnTo>
                    <a:pt x="31206" y="7180"/>
                  </a:lnTo>
                  <a:lnTo>
                    <a:pt x="31232" y="6796"/>
                  </a:lnTo>
                  <a:lnTo>
                    <a:pt x="31257" y="6437"/>
                  </a:lnTo>
                  <a:lnTo>
                    <a:pt x="31232" y="6052"/>
                  </a:lnTo>
                  <a:lnTo>
                    <a:pt x="31206" y="5693"/>
                  </a:lnTo>
                  <a:lnTo>
                    <a:pt x="31155" y="5334"/>
                  </a:lnTo>
                  <a:lnTo>
                    <a:pt x="31078" y="5001"/>
                  </a:lnTo>
                  <a:lnTo>
                    <a:pt x="31001" y="4642"/>
                  </a:lnTo>
                  <a:lnTo>
                    <a:pt x="30873" y="4309"/>
                  </a:lnTo>
                  <a:lnTo>
                    <a:pt x="30744" y="3975"/>
                  </a:lnTo>
                  <a:lnTo>
                    <a:pt x="30616" y="3642"/>
                  </a:lnTo>
                  <a:lnTo>
                    <a:pt x="30437" y="3334"/>
                  </a:lnTo>
                  <a:lnTo>
                    <a:pt x="30257" y="3027"/>
                  </a:lnTo>
                  <a:lnTo>
                    <a:pt x="30078" y="2745"/>
                  </a:lnTo>
                  <a:lnTo>
                    <a:pt x="29847" y="2437"/>
                  </a:lnTo>
                  <a:lnTo>
                    <a:pt x="29642" y="2180"/>
                  </a:lnTo>
                  <a:lnTo>
                    <a:pt x="29385" y="1924"/>
                  </a:lnTo>
                  <a:lnTo>
                    <a:pt x="29129" y="1668"/>
                  </a:lnTo>
                  <a:lnTo>
                    <a:pt x="28873" y="1437"/>
                  </a:lnTo>
                  <a:lnTo>
                    <a:pt x="28591" y="1232"/>
                  </a:lnTo>
                  <a:lnTo>
                    <a:pt x="28283" y="1027"/>
                  </a:lnTo>
                  <a:lnTo>
                    <a:pt x="28001" y="847"/>
                  </a:lnTo>
                  <a:lnTo>
                    <a:pt x="27667" y="668"/>
                  </a:lnTo>
                  <a:lnTo>
                    <a:pt x="27360" y="514"/>
                  </a:lnTo>
                  <a:lnTo>
                    <a:pt x="27001" y="385"/>
                  </a:lnTo>
                  <a:lnTo>
                    <a:pt x="26667" y="257"/>
                  </a:lnTo>
                  <a:lnTo>
                    <a:pt x="26308" y="180"/>
                  </a:lnTo>
                  <a:lnTo>
                    <a:pt x="25949" y="103"/>
                  </a:lnTo>
                  <a:lnTo>
                    <a:pt x="25565" y="52"/>
                  </a:lnTo>
                  <a:lnTo>
                    <a:pt x="25180" y="1"/>
                  </a:lnTo>
                  <a:lnTo>
                    <a:pt x="24796" y="1"/>
                  </a:lnTo>
                  <a:lnTo>
                    <a:pt x="3744" y="1"/>
                  </a:lnTo>
                  <a:lnTo>
                    <a:pt x="3744" y="1"/>
                  </a:lnTo>
                  <a:lnTo>
                    <a:pt x="3359" y="27"/>
                  </a:lnTo>
                  <a:lnTo>
                    <a:pt x="3000" y="78"/>
                  </a:lnTo>
                  <a:lnTo>
                    <a:pt x="2641" y="155"/>
                  </a:lnTo>
                  <a:lnTo>
                    <a:pt x="2282" y="283"/>
                  </a:lnTo>
                  <a:lnTo>
                    <a:pt x="1949" y="462"/>
                  </a:lnTo>
                  <a:lnTo>
                    <a:pt x="1641" y="642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46" y="1360"/>
                  </a:lnTo>
                  <a:lnTo>
                    <a:pt x="641" y="1668"/>
                  </a:lnTo>
                  <a:lnTo>
                    <a:pt x="436" y="1975"/>
                  </a:lnTo>
                  <a:lnTo>
                    <a:pt x="282" y="2283"/>
                  </a:lnTo>
                  <a:lnTo>
                    <a:pt x="154" y="2642"/>
                  </a:lnTo>
                  <a:lnTo>
                    <a:pt x="77" y="3001"/>
                  </a:lnTo>
                  <a:lnTo>
                    <a:pt x="0" y="3386"/>
                  </a:lnTo>
                  <a:lnTo>
                    <a:pt x="0" y="3770"/>
                  </a:lnTo>
                  <a:lnTo>
                    <a:pt x="0" y="34848"/>
                  </a:lnTo>
                  <a:lnTo>
                    <a:pt x="34847" y="34848"/>
                  </a:lnTo>
                  <a:lnTo>
                    <a:pt x="29155" y="158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2"/>
            <p:cNvSpPr/>
            <p:nvPr/>
          </p:nvSpPr>
          <p:spPr>
            <a:xfrm>
              <a:off x="4376675" y="2495600"/>
              <a:ext cx="724400" cy="871200"/>
            </a:xfrm>
            <a:custGeom>
              <a:avLst/>
              <a:gdLst/>
              <a:ahLst/>
              <a:cxnLst/>
              <a:rect l="l" t="t" r="r" b="b"/>
              <a:pathLst>
                <a:path w="28976" h="34848" extrusionOk="0">
                  <a:moveTo>
                    <a:pt x="3744" y="1"/>
                  </a:moveTo>
                  <a:lnTo>
                    <a:pt x="3359" y="27"/>
                  </a:lnTo>
                  <a:lnTo>
                    <a:pt x="3000" y="78"/>
                  </a:lnTo>
                  <a:lnTo>
                    <a:pt x="2641" y="155"/>
                  </a:lnTo>
                  <a:lnTo>
                    <a:pt x="2282" y="283"/>
                  </a:lnTo>
                  <a:lnTo>
                    <a:pt x="1949" y="462"/>
                  </a:lnTo>
                  <a:lnTo>
                    <a:pt x="1641" y="642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46" y="1360"/>
                  </a:lnTo>
                  <a:lnTo>
                    <a:pt x="641" y="1668"/>
                  </a:lnTo>
                  <a:lnTo>
                    <a:pt x="436" y="1975"/>
                  </a:lnTo>
                  <a:lnTo>
                    <a:pt x="282" y="2283"/>
                  </a:lnTo>
                  <a:lnTo>
                    <a:pt x="154" y="2642"/>
                  </a:lnTo>
                  <a:lnTo>
                    <a:pt x="77" y="3001"/>
                  </a:lnTo>
                  <a:lnTo>
                    <a:pt x="0" y="3386"/>
                  </a:lnTo>
                  <a:lnTo>
                    <a:pt x="0" y="3770"/>
                  </a:lnTo>
                  <a:lnTo>
                    <a:pt x="0" y="34848"/>
                  </a:lnTo>
                  <a:lnTo>
                    <a:pt x="28975" y="34848"/>
                  </a:lnTo>
                  <a:lnTo>
                    <a:pt x="23308" y="15873"/>
                  </a:lnTo>
                  <a:lnTo>
                    <a:pt x="25206" y="7924"/>
                  </a:lnTo>
                  <a:lnTo>
                    <a:pt x="25283" y="7565"/>
                  </a:lnTo>
                  <a:lnTo>
                    <a:pt x="25360" y="7180"/>
                  </a:lnTo>
                  <a:lnTo>
                    <a:pt x="25385" y="6796"/>
                  </a:lnTo>
                  <a:lnTo>
                    <a:pt x="25385" y="6437"/>
                  </a:lnTo>
                  <a:lnTo>
                    <a:pt x="25385" y="6052"/>
                  </a:lnTo>
                  <a:lnTo>
                    <a:pt x="25360" y="5693"/>
                  </a:lnTo>
                  <a:lnTo>
                    <a:pt x="25308" y="5334"/>
                  </a:lnTo>
                  <a:lnTo>
                    <a:pt x="25232" y="5001"/>
                  </a:lnTo>
                  <a:lnTo>
                    <a:pt x="25129" y="4642"/>
                  </a:lnTo>
                  <a:lnTo>
                    <a:pt x="25026" y="4309"/>
                  </a:lnTo>
                  <a:lnTo>
                    <a:pt x="24898" y="3975"/>
                  </a:lnTo>
                  <a:lnTo>
                    <a:pt x="24744" y="3642"/>
                  </a:lnTo>
                  <a:lnTo>
                    <a:pt x="24590" y="3334"/>
                  </a:lnTo>
                  <a:lnTo>
                    <a:pt x="24411" y="3027"/>
                  </a:lnTo>
                  <a:lnTo>
                    <a:pt x="24206" y="2745"/>
                  </a:lnTo>
                  <a:lnTo>
                    <a:pt x="24001" y="2437"/>
                  </a:lnTo>
                  <a:lnTo>
                    <a:pt x="23770" y="2180"/>
                  </a:lnTo>
                  <a:lnTo>
                    <a:pt x="23539" y="1924"/>
                  </a:lnTo>
                  <a:lnTo>
                    <a:pt x="23283" y="1668"/>
                  </a:lnTo>
                  <a:lnTo>
                    <a:pt x="23026" y="1437"/>
                  </a:lnTo>
                  <a:lnTo>
                    <a:pt x="22744" y="1232"/>
                  </a:lnTo>
                  <a:lnTo>
                    <a:pt x="22437" y="1027"/>
                  </a:lnTo>
                  <a:lnTo>
                    <a:pt x="22129" y="847"/>
                  </a:lnTo>
                  <a:lnTo>
                    <a:pt x="21821" y="668"/>
                  </a:lnTo>
                  <a:lnTo>
                    <a:pt x="21488" y="514"/>
                  </a:lnTo>
                  <a:lnTo>
                    <a:pt x="21155" y="385"/>
                  </a:lnTo>
                  <a:lnTo>
                    <a:pt x="20821" y="257"/>
                  </a:lnTo>
                  <a:lnTo>
                    <a:pt x="20462" y="180"/>
                  </a:lnTo>
                  <a:lnTo>
                    <a:pt x="20103" y="103"/>
                  </a:lnTo>
                  <a:lnTo>
                    <a:pt x="19719" y="52"/>
                  </a:lnTo>
                  <a:lnTo>
                    <a:pt x="19334" y="1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2"/>
            <p:cNvSpPr/>
            <p:nvPr/>
          </p:nvSpPr>
          <p:spPr>
            <a:xfrm>
              <a:off x="4376675" y="2495600"/>
              <a:ext cx="724400" cy="871200"/>
            </a:xfrm>
            <a:custGeom>
              <a:avLst/>
              <a:gdLst/>
              <a:ahLst/>
              <a:cxnLst/>
              <a:rect l="l" t="t" r="r" b="b"/>
              <a:pathLst>
                <a:path w="28976" h="34848" fill="none" extrusionOk="0">
                  <a:moveTo>
                    <a:pt x="23308" y="15873"/>
                  </a:moveTo>
                  <a:lnTo>
                    <a:pt x="25206" y="7924"/>
                  </a:lnTo>
                  <a:lnTo>
                    <a:pt x="25206" y="7924"/>
                  </a:lnTo>
                  <a:lnTo>
                    <a:pt x="25283" y="7565"/>
                  </a:lnTo>
                  <a:lnTo>
                    <a:pt x="25360" y="7180"/>
                  </a:lnTo>
                  <a:lnTo>
                    <a:pt x="25385" y="6796"/>
                  </a:lnTo>
                  <a:lnTo>
                    <a:pt x="25385" y="6437"/>
                  </a:lnTo>
                  <a:lnTo>
                    <a:pt x="25385" y="6052"/>
                  </a:lnTo>
                  <a:lnTo>
                    <a:pt x="25360" y="5693"/>
                  </a:lnTo>
                  <a:lnTo>
                    <a:pt x="25308" y="5334"/>
                  </a:lnTo>
                  <a:lnTo>
                    <a:pt x="25232" y="5001"/>
                  </a:lnTo>
                  <a:lnTo>
                    <a:pt x="25129" y="4642"/>
                  </a:lnTo>
                  <a:lnTo>
                    <a:pt x="25026" y="4309"/>
                  </a:lnTo>
                  <a:lnTo>
                    <a:pt x="24898" y="3975"/>
                  </a:lnTo>
                  <a:lnTo>
                    <a:pt x="24744" y="3642"/>
                  </a:lnTo>
                  <a:lnTo>
                    <a:pt x="24590" y="3334"/>
                  </a:lnTo>
                  <a:lnTo>
                    <a:pt x="24411" y="3027"/>
                  </a:lnTo>
                  <a:lnTo>
                    <a:pt x="24206" y="2745"/>
                  </a:lnTo>
                  <a:lnTo>
                    <a:pt x="24001" y="2437"/>
                  </a:lnTo>
                  <a:lnTo>
                    <a:pt x="23770" y="2180"/>
                  </a:lnTo>
                  <a:lnTo>
                    <a:pt x="23539" y="1924"/>
                  </a:lnTo>
                  <a:lnTo>
                    <a:pt x="23283" y="1668"/>
                  </a:lnTo>
                  <a:lnTo>
                    <a:pt x="23026" y="1437"/>
                  </a:lnTo>
                  <a:lnTo>
                    <a:pt x="22744" y="1232"/>
                  </a:lnTo>
                  <a:lnTo>
                    <a:pt x="22437" y="1027"/>
                  </a:lnTo>
                  <a:lnTo>
                    <a:pt x="22129" y="847"/>
                  </a:lnTo>
                  <a:lnTo>
                    <a:pt x="21821" y="668"/>
                  </a:lnTo>
                  <a:lnTo>
                    <a:pt x="21488" y="514"/>
                  </a:lnTo>
                  <a:lnTo>
                    <a:pt x="21155" y="385"/>
                  </a:lnTo>
                  <a:lnTo>
                    <a:pt x="20821" y="257"/>
                  </a:lnTo>
                  <a:lnTo>
                    <a:pt x="20462" y="180"/>
                  </a:lnTo>
                  <a:lnTo>
                    <a:pt x="20103" y="103"/>
                  </a:lnTo>
                  <a:lnTo>
                    <a:pt x="19719" y="52"/>
                  </a:lnTo>
                  <a:lnTo>
                    <a:pt x="19334" y="1"/>
                  </a:lnTo>
                  <a:lnTo>
                    <a:pt x="18949" y="1"/>
                  </a:lnTo>
                  <a:lnTo>
                    <a:pt x="3744" y="1"/>
                  </a:lnTo>
                  <a:lnTo>
                    <a:pt x="3744" y="1"/>
                  </a:lnTo>
                  <a:lnTo>
                    <a:pt x="3359" y="27"/>
                  </a:lnTo>
                  <a:lnTo>
                    <a:pt x="3000" y="78"/>
                  </a:lnTo>
                  <a:lnTo>
                    <a:pt x="2641" y="155"/>
                  </a:lnTo>
                  <a:lnTo>
                    <a:pt x="2282" y="283"/>
                  </a:lnTo>
                  <a:lnTo>
                    <a:pt x="1949" y="462"/>
                  </a:lnTo>
                  <a:lnTo>
                    <a:pt x="1641" y="642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46" y="1360"/>
                  </a:lnTo>
                  <a:lnTo>
                    <a:pt x="641" y="1668"/>
                  </a:lnTo>
                  <a:lnTo>
                    <a:pt x="436" y="1975"/>
                  </a:lnTo>
                  <a:lnTo>
                    <a:pt x="282" y="2283"/>
                  </a:lnTo>
                  <a:lnTo>
                    <a:pt x="154" y="2642"/>
                  </a:lnTo>
                  <a:lnTo>
                    <a:pt x="77" y="3001"/>
                  </a:lnTo>
                  <a:lnTo>
                    <a:pt x="0" y="3386"/>
                  </a:lnTo>
                  <a:lnTo>
                    <a:pt x="0" y="3770"/>
                  </a:lnTo>
                  <a:lnTo>
                    <a:pt x="0" y="34848"/>
                  </a:lnTo>
                  <a:lnTo>
                    <a:pt x="28975" y="34848"/>
                  </a:lnTo>
                  <a:lnTo>
                    <a:pt x="23308" y="158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2"/>
            <p:cNvSpPr/>
            <p:nvPr/>
          </p:nvSpPr>
          <p:spPr>
            <a:xfrm>
              <a:off x="3540750" y="1664175"/>
              <a:ext cx="1076975" cy="1063525"/>
            </a:xfrm>
            <a:custGeom>
              <a:avLst/>
              <a:gdLst/>
              <a:ahLst/>
              <a:cxnLst/>
              <a:rect l="l" t="t" r="r" b="b"/>
              <a:pathLst>
                <a:path w="43079" h="42541" extrusionOk="0">
                  <a:moveTo>
                    <a:pt x="14001" y="1"/>
                  </a:moveTo>
                  <a:lnTo>
                    <a:pt x="13206" y="26"/>
                  </a:lnTo>
                  <a:lnTo>
                    <a:pt x="12385" y="103"/>
                  </a:lnTo>
                  <a:lnTo>
                    <a:pt x="11616" y="206"/>
                  </a:lnTo>
                  <a:lnTo>
                    <a:pt x="10821" y="360"/>
                  </a:lnTo>
                  <a:lnTo>
                    <a:pt x="10078" y="565"/>
                  </a:lnTo>
                  <a:lnTo>
                    <a:pt x="9334" y="796"/>
                  </a:lnTo>
                  <a:lnTo>
                    <a:pt x="8616" y="1078"/>
                  </a:lnTo>
                  <a:lnTo>
                    <a:pt x="7924" y="1385"/>
                  </a:lnTo>
                  <a:lnTo>
                    <a:pt x="7257" y="1744"/>
                  </a:lnTo>
                  <a:lnTo>
                    <a:pt x="6590" y="2129"/>
                  </a:lnTo>
                  <a:lnTo>
                    <a:pt x="5975" y="2539"/>
                  </a:lnTo>
                  <a:lnTo>
                    <a:pt x="5360" y="2975"/>
                  </a:lnTo>
                  <a:lnTo>
                    <a:pt x="4796" y="3462"/>
                  </a:lnTo>
                  <a:lnTo>
                    <a:pt x="4257" y="3975"/>
                  </a:lnTo>
                  <a:lnTo>
                    <a:pt x="3719" y="4514"/>
                  </a:lnTo>
                  <a:lnTo>
                    <a:pt x="3231" y="5078"/>
                  </a:lnTo>
                  <a:lnTo>
                    <a:pt x="2770" y="5668"/>
                  </a:lnTo>
                  <a:lnTo>
                    <a:pt x="2334" y="6283"/>
                  </a:lnTo>
                  <a:lnTo>
                    <a:pt x="1949" y="6898"/>
                  </a:lnTo>
                  <a:lnTo>
                    <a:pt x="1565" y="7565"/>
                  </a:lnTo>
                  <a:lnTo>
                    <a:pt x="1257" y="8232"/>
                  </a:lnTo>
                  <a:lnTo>
                    <a:pt x="949" y="8950"/>
                  </a:lnTo>
                  <a:lnTo>
                    <a:pt x="693" y="9642"/>
                  </a:lnTo>
                  <a:lnTo>
                    <a:pt x="488" y="10386"/>
                  </a:lnTo>
                  <a:lnTo>
                    <a:pt x="308" y="11129"/>
                  </a:lnTo>
                  <a:lnTo>
                    <a:pt x="154" y="11873"/>
                  </a:lnTo>
                  <a:lnTo>
                    <a:pt x="77" y="12642"/>
                  </a:lnTo>
                  <a:lnTo>
                    <a:pt x="26" y="13411"/>
                  </a:lnTo>
                  <a:lnTo>
                    <a:pt x="1" y="14206"/>
                  </a:lnTo>
                  <a:lnTo>
                    <a:pt x="52" y="15001"/>
                  </a:lnTo>
                  <a:lnTo>
                    <a:pt x="129" y="15796"/>
                  </a:lnTo>
                  <a:lnTo>
                    <a:pt x="257" y="16617"/>
                  </a:lnTo>
                  <a:lnTo>
                    <a:pt x="5154" y="42540"/>
                  </a:lnTo>
                  <a:lnTo>
                    <a:pt x="43078" y="42540"/>
                  </a:lnTo>
                  <a:lnTo>
                    <a:pt x="36873" y="9770"/>
                  </a:lnTo>
                  <a:lnTo>
                    <a:pt x="36771" y="9232"/>
                  </a:lnTo>
                  <a:lnTo>
                    <a:pt x="36642" y="8719"/>
                  </a:lnTo>
                  <a:lnTo>
                    <a:pt x="36489" y="8206"/>
                  </a:lnTo>
                  <a:lnTo>
                    <a:pt x="36309" y="7719"/>
                  </a:lnTo>
                  <a:lnTo>
                    <a:pt x="36104" y="7232"/>
                  </a:lnTo>
                  <a:lnTo>
                    <a:pt x="35899" y="6770"/>
                  </a:lnTo>
                  <a:lnTo>
                    <a:pt x="35642" y="6309"/>
                  </a:lnTo>
                  <a:lnTo>
                    <a:pt x="35386" y="5847"/>
                  </a:lnTo>
                  <a:lnTo>
                    <a:pt x="35130" y="5411"/>
                  </a:lnTo>
                  <a:lnTo>
                    <a:pt x="34822" y="5001"/>
                  </a:lnTo>
                  <a:lnTo>
                    <a:pt x="34514" y="4591"/>
                  </a:lnTo>
                  <a:lnTo>
                    <a:pt x="34206" y="4180"/>
                  </a:lnTo>
                  <a:lnTo>
                    <a:pt x="33873" y="3796"/>
                  </a:lnTo>
                  <a:lnTo>
                    <a:pt x="33514" y="3437"/>
                  </a:lnTo>
                  <a:lnTo>
                    <a:pt x="33129" y="3103"/>
                  </a:lnTo>
                  <a:lnTo>
                    <a:pt x="32745" y="2770"/>
                  </a:lnTo>
                  <a:lnTo>
                    <a:pt x="32360" y="2437"/>
                  </a:lnTo>
                  <a:lnTo>
                    <a:pt x="31950" y="2155"/>
                  </a:lnTo>
                  <a:lnTo>
                    <a:pt x="31514" y="1873"/>
                  </a:lnTo>
                  <a:lnTo>
                    <a:pt x="31078" y="1591"/>
                  </a:lnTo>
                  <a:lnTo>
                    <a:pt x="30642" y="1360"/>
                  </a:lnTo>
                  <a:lnTo>
                    <a:pt x="30181" y="1129"/>
                  </a:lnTo>
                  <a:lnTo>
                    <a:pt x="29694" y="924"/>
                  </a:lnTo>
                  <a:lnTo>
                    <a:pt x="29232" y="744"/>
                  </a:lnTo>
                  <a:lnTo>
                    <a:pt x="28745" y="565"/>
                  </a:lnTo>
                  <a:lnTo>
                    <a:pt x="28232" y="411"/>
                  </a:lnTo>
                  <a:lnTo>
                    <a:pt x="27745" y="309"/>
                  </a:lnTo>
                  <a:lnTo>
                    <a:pt x="27232" y="206"/>
                  </a:lnTo>
                  <a:lnTo>
                    <a:pt x="26693" y="103"/>
                  </a:lnTo>
                  <a:lnTo>
                    <a:pt x="26181" y="52"/>
                  </a:lnTo>
                  <a:lnTo>
                    <a:pt x="25642" y="26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rgbClr val="51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2"/>
            <p:cNvSpPr/>
            <p:nvPr/>
          </p:nvSpPr>
          <p:spPr>
            <a:xfrm>
              <a:off x="3540750" y="1664175"/>
              <a:ext cx="1076975" cy="1063525"/>
            </a:xfrm>
            <a:custGeom>
              <a:avLst/>
              <a:gdLst/>
              <a:ahLst/>
              <a:cxnLst/>
              <a:rect l="l" t="t" r="r" b="b"/>
              <a:pathLst>
                <a:path w="43079" h="42541" fill="none" extrusionOk="0">
                  <a:moveTo>
                    <a:pt x="36873" y="9770"/>
                  </a:moveTo>
                  <a:lnTo>
                    <a:pt x="36873" y="9770"/>
                  </a:lnTo>
                  <a:lnTo>
                    <a:pt x="36771" y="9232"/>
                  </a:lnTo>
                  <a:lnTo>
                    <a:pt x="36642" y="8719"/>
                  </a:lnTo>
                  <a:lnTo>
                    <a:pt x="36489" y="8206"/>
                  </a:lnTo>
                  <a:lnTo>
                    <a:pt x="36309" y="7719"/>
                  </a:lnTo>
                  <a:lnTo>
                    <a:pt x="36104" y="7232"/>
                  </a:lnTo>
                  <a:lnTo>
                    <a:pt x="35899" y="6770"/>
                  </a:lnTo>
                  <a:lnTo>
                    <a:pt x="35642" y="6309"/>
                  </a:lnTo>
                  <a:lnTo>
                    <a:pt x="35386" y="5847"/>
                  </a:lnTo>
                  <a:lnTo>
                    <a:pt x="35130" y="5411"/>
                  </a:lnTo>
                  <a:lnTo>
                    <a:pt x="34822" y="5001"/>
                  </a:lnTo>
                  <a:lnTo>
                    <a:pt x="34514" y="4591"/>
                  </a:lnTo>
                  <a:lnTo>
                    <a:pt x="34206" y="4180"/>
                  </a:lnTo>
                  <a:lnTo>
                    <a:pt x="33873" y="3796"/>
                  </a:lnTo>
                  <a:lnTo>
                    <a:pt x="33514" y="3437"/>
                  </a:lnTo>
                  <a:lnTo>
                    <a:pt x="33129" y="3103"/>
                  </a:lnTo>
                  <a:lnTo>
                    <a:pt x="32745" y="2770"/>
                  </a:lnTo>
                  <a:lnTo>
                    <a:pt x="32360" y="2437"/>
                  </a:lnTo>
                  <a:lnTo>
                    <a:pt x="31950" y="2155"/>
                  </a:lnTo>
                  <a:lnTo>
                    <a:pt x="31514" y="1873"/>
                  </a:lnTo>
                  <a:lnTo>
                    <a:pt x="31078" y="1591"/>
                  </a:lnTo>
                  <a:lnTo>
                    <a:pt x="30642" y="1360"/>
                  </a:lnTo>
                  <a:lnTo>
                    <a:pt x="30181" y="1129"/>
                  </a:lnTo>
                  <a:lnTo>
                    <a:pt x="29694" y="924"/>
                  </a:lnTo>
                  <a:lnTo>
                    <a:pt x="29232" y="744"/>
                  </a:lnTo>
                  <a:lnTo>
                    <a:pt x="28745" y="565"/>
                  </a:lnTo>
                  <a:lnTo>
                    <a:pt x="28232" y="411"/>
                  </a:lnTo>
                  <a:lnTo>
                    <a:pt x="27745" y="309"/>
                  </a:lnTo>
                  <a:lnTo>
                    <a:pt x="27232" y="206"/>
                  </a:lnTo>
                  <a:lnTo>
                    <a:pt x="26693" y="103"/>
                  </a:lnTo>
                  <a:lnTo>
                    <a:pt x="26181" y="52"/>
                  </a:lnTo>
                  <a:lnTo>
                    <a:pt x="25642" y="26"/>
                  </a:lnTo>
                  <a:lnTo>
                    <a:pt x="25104" y="1"/>
                  </a:lnTo>
                  <a:lnTo>
                    <a:pt x="14001" y="1"/>
                  </a:lnTo>
                  <a:lnTo>
                    <a:pt x="14001" y="1"/>
                  </a:lnTo>
                  <a:lnTo>
                    <a:pt x="13206" y="26"/>
                  </a:lnTo>
                  <a:lnTo>
                    <a:pt x="12385" y="103"/>
                  </a:lnTo>
                  <a:lnTo>
                    <a:pt x="11616" y="206"/>
                  </a:lnTo>
                  <a:lnTo>
                    <a:pt x="10821" y="360"/>
                  </a:lnTo>
                  <a:lnTo>
                    <a:pt x="10078" y="565"/>
                  </a:lnTo>
                  <a:lnTo>
                    <a:pt x="9334" y="796"/>
                  </a:lnTo>
                  <a:lnTo>
                    <a:pt x="8616" y="1078"/>
                  </a:lnTo>
                  <a:lnTo>
                    <a:pt x="7924" y="1385"/>
                  </a:lnTo>
                  <a:lnTo>
                    <a:pt x="7257" y="1744"/>
                  </a:lnTo>
                  <a:lnTo>
                    <a:pt x="6590" y="2129"/>
                  </a:lnTo>
                  <a:lnTo>
                    <a:pt x="5975" y="2539"/>
                  </a:lnTo>
                  <a:lnTo>
                    <a:pt x="5360" y="2975"/>
                  </a:lnTo>
                  <a:lnTo>
                    <a:pt x="4796" y="3462"/>
                  </a:lnTo>
                  <a:lnTo>
                    <a:pt x="4257" y="3975"/>
                  </a:lnTo>
                  <a:lnTo>
                    <a:pt x="3719" y="4514"/>
                  </a:lnTo>
                  <a:lnTo>
                    <a:pt x="3231" y="5078"/>
                  </a:lnTo>
                  <a:lnTo>
                    <a:pt x="2770" y="5668"/>
                  </a:lnTo>
                  <a:lnTo>
                    <a:pt x="2334" y="6283"/>
                  </a:lnTo>
                  <a:lnTo>
                    <a:pt x="1949" y="6898"/>
                  </a:lnTo>
                  <a:lnTo>
                    <a:pt x="1565" y="7565"/>
                  </a:lnTo>
                  <a:lnTo>
                    <a:pt x="1257" y="8232"/>
                  </a:lnTo>
                  <a:lnTo>
                    <a:pt x="949" y="8950"/>
                  </a:lnTo>
                  <a:lnTo>
                    <a:pt x="693" y="9642"/>
                  </a:lnTo>
                  <a:lnTo>
                    <a:pt x="488" y="10386"/>
                  </a:lnTo>
                  <a:lnTo>
                    <a:pt x="308" y="11129"/>
                  </a:lnTo>
                  <a:lnTo>
                    <a:pt x="154" y="11873"/>
                  </a:lnTo>
                  <a:lnTo>
                    <a:pt x="77" y="12642"/>
                  </a:lnTo>
                  <a:lnTo>
                    <a:pt x="26" y="13411"/>
                  </a:lnTo>
                  <a:lnTo>
                    <a:pt x="1" y="14206"/>
                  </a:lnTo>
                  <a:lnTo>
                    <a:pt x="52" y="15001"/>
                  </a:lnTo>
                  <a:lnTo>
                    <a:pt x="129" y="15796"/>
                  </a:lnTo>
                  <a:lnTo>
                    <a:pt x="257" y="16617"/>
                  </a:lnTo>
                  <a:lnTo>
                    <a:pt x="5154" y="42540"/>
                  </a:lnTo>
                  <a:lnTo>
                    <a:pt x="43078" y="42540"/>
                  </a:lnTo>
                  <a:lnTo>
                    <a:pt x="36873" y="97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2"/>
            <p:cNvSpPr/>
            <p:nvPr/>
          </p:nvSpPr>
          <p:spPr>
            <a:xfrm>
              <a:off x="3721525" y="1664175"/>
              <a:ext cx="896200" cy="1063525"/>
            </a:xfrm>
            <a:custGeom>
              <a:avLst/>
              <a:gdLst/>
              <a:ahLst/>
              <a:cxnLst/>
              <a:rect l="l" t="t" r="r" b="b"/>
              <a:pathLst>
                <a:path w="35848" h="42541" extrusionOk="0">
                  <a:moveTo>
                    <a:pt x="14001" y="1"/>
                  </a:moveTo>
                  <a:lnTo>
                    <a:pt x="13180" y="26"/>
                  </a:lnTo>
                  <a:lnTo>
                    <a:pt x="12385" y="103"/>
                  </a:lnTo>
                  <a:lnTo>
                    <a:pt x="11590" y="206"/>
                  </a:lnTo>
                  <a:lnTo>
                    <a:pt x="10821" y="360"/>
                  </a:lnTo>
                  <a:lnTo>
                    <a:pt x="10052" y="565"/>
                  </a:lnTo>
                  <a:lnTo>
                    <a:pt x="9334" y="796"/>
                  </a:lnTo>
                  <a:lnTo>
                    <a:pt x="8616" y="1078"/>
                  </a:lnTo>
                  <a:lnTo>
                    <a:pt x="7924" y="1385"/>
                  </a:lnTo>
                  <a:lnTo>
                    <a:pt x="7231" y="1744"/>
                  </a:lnTo>
                  <a:lnTo>
                    <a:pt x="6590" y="2129"/>
                  </a:lnTo>
                  <a:lnTo>
                    <a:pt x="5949" y="2539"/>
                  </a:lnTo>
                  <a:lnTo>
                    <a:pt x="5360" y="2975"/>
                  </a:lnTo>
                  <a:lnTo>
                    <a:pt x="4770" y="3462"/>
                  </a:lnTo>
                  <a:lnTo>
                    <a:pt x="4231" y="3975"/>
                  </a:lnTo>
                  <a:lnTo>
                    <a:pt x="3718" y="4514"/>
                  </a:lnTo>
                  <a:lnTo>
                    <a:pt x="3206" y="5078"/>
                  </a:lnTo>
                  <a:lnTo>
                    <a:pt x="2744" y="5668"/>
                  </a:lnTo>
                  <a:lnTo>
                    <a:pt x="2334" y="6283"/>
                  </a:lnTo>
                  <a:lnTo>
                    <a:pt x="1924" y="6898"/>
                  </a:lnTo>
                  <a:lnTo>
                    <a:pt x="1565" y="7565"/>
                  </a:lnTo>
                  <a:lnTo>
                    <a:pt x="1231" y="8232"/>
                  </a:lnTo>
                  <a:lnTo>
                    <a:pt x="949" y="8950"/>
                  </a:lnTo>
                  <a:lnTo>
                    <a:pt x="693" y="9642"/>
                  </a:lnTo>
                  <a:lnTo>
                    <a:pt x="462" y="10386"/>
                  </a:lnTo>
                  <a:lnTo>
                    <a:pt x="283" y="11129"/>
                  </a:lnTo>
                  <a:lnTo>
                    <a:pt x="154" y="11873"/>
                  </a:lnTo>
                  <a:lnTo>
                    <a:pt x="52" y="12642"/>
                  </a:lnTo>
                  <a:lnTo>
                    <a:pt x="0" y="13411"/>
                  </a:lnTo>
                  <a:lnTo>
                    <a:pt x="0" y="14206"/>
                  </a:lnTo>
                  <a:lnTo>
                    <a:pt x="26" y="15001"/>
                  </a:lnTo>
                  <a:lnTo>
                    <a:pt x="103" y="15796"/>
                  </a:lnTo>
                  <a:lnTo>
                    <a:pt x="231" y="16617"/>
                  </a:lnTo>
                  <a:lnTo>
                    <a:pt x="5129" y="42540"/>
                  </a:lnTo>
                  <a:lnTo>
                    <a:pt x="35847" y="42540"/>
                  </a:lnTo>
                  <a:lnTo>
                    <a:pt x="29642" y="9770"/>
                  </a:lnTo>
                  <a:lnTo>
                    <a:pt x="29540" y="9232"/>
                  </a:lnTo>
                  <a:lnTo>
                    <a:pt x="29411" y="8719"/>
                  </a:lnTo>
                  <a:lnTo>
                    <a:pt x="29258" y="8206"/>
                  </a:lnTo>
                  <a:lnTo>
                    <a:pt x="29078" y="7719"/>
                  </a:lnTo>
                  <a:lnTo>
                    <a:pt x="28873" y="7232"/>
                  </a:lnTo>
                  <a:lnTo>
                    <a:pt x="28668" y="6770"/>
                  </a:lnTo>
                  <a:lnTo>
                    <a:pt x="28411" y="6309"/>
                  </a:lnTo>
                  <a:lnTo>
                    <a:pt x="28155" y="5847"/>
                  </a:lnTo>
                  <a:lnTo>
                    <a:pt x="27899" y="5411"/>
                  </a:lnTo>
                  <a:lnTo>
                    <a:pt x="27591" y="5001"/>
                  </a:lnTo>
                  <a:lnTo>
                    <a:pt x="27283" y="4591"/>
                  </a:lnTo>
                  <a:lnTo>
                    <a:pt x="26975" y="4180"/>
                  </a:lnTo>
                  <a:lnTo>
                    <a:pt x="26642" y="3796"/>
                  </a:lnTo>
                  <a:lnTo>
                    <a:pt x="26283" y="3437"/>
                  </a:lnTo>
                  <a:lnTo>
                    <a:pt x="25898" y="3103"/>
                  </a:lnTo>
                  <a:lnTo>
                    <a:pt x="25514" y="2770"/>
                  </a:lnTo>
                  <a:lnTo>
                    <a:pt x="25129" y="2437"/>
                  </a:lnTo>
                  <a:lnTo>
                    <a:pt x="24719" y="2155"/>
                  </a:lnTo>
                  <a:lnTo>
                    <a:pt x="24283" y="1873"/>
                  </a:lnTo>
                  <a:lnTo>
                    <a:pt x="23847" y="1591"/>
                  </a:lnTo>
                  <a:lnTo>
                    <a:pt x="23411" y="1360"/>
                  </a:lnTo>
                  <a:lnTo>
                    <a:pt x="22950" y="1129"/>
                  </a:lnTo>
                  <a:lnTo>
                    <a:pt x="22463" y="924"/>
                  </a:lnTo>
                  <a:lnTo>
                    <a:pt x="22001" y="744"/>
                  </a:lnTo>
                  <a:lnTo>
                    <a:pt x="21514" y="565"/>
                  </a:lnTo>
                  <a:lnTo>
                    <a:pt x="21001" y="411"/>
                  </a:lnTo>
                  <a:lnTo>
                    <a:pt x="20514" y="309"/>
                  </a:lnTo>
                  <a:lnTo>
                    <a:pt x="20001" y="206"/>
                  </a:lnTo>
                  <a:lnTo>
                    <a:pt x="19462" y="103"/>
                  </a:lnTo>
                  <a:lnTo>
                    <a:pt x="18950" y="52"/>
                  </a:lnTo>
                  <a:lnTo>
                    <a:pt x="18411" y="26"/>
                  </a:lnTo>
                  <a:lnTo>
                    <a:pt x="17873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2"/>
            <p:cNvSpPr/>
            <p:nvPr/>
          </p:nvSpPr>
          <p:spPr>
            <a:xfrm>
              <a:off x="3721525" y="1664175"/>
              <a:ext cx="896200" cy="1063525"/>
            </a:xfrm>
            <a:custGeom>
              <a:avLst/>
              <a:gdLst/>
              <a:ahLst/>
              <a:cxnLst/>
              <a:rect l="l" t="t" r="r" b="b"/>
              <a:pathLst>
                <a:path w="35848" h="42541" fill="none" extrusionOk="0">
                  <a:moveTo>
                    <a:pt x="17873" y="1"/>
                  </a:moveTo>
                  <a:lnTo>
                    <a:pt x="14001" y="1"/>
                  </a:lnTo>
                  <a:lnTo>
                    <a:pt x="14001" y="1"/>
                  </a:lnTo>
                  <a:lnTo>
                    <a:pt x="13180" y="26"/>
                  </a:lnTo>
                  <a:lnTo>
                    <a:pt x="12385" y="103"/>
                  </a:lnTo>
                  <a:lnTo>
                    <a:pt x="11590" y="206"/>
                  </a:lnTo>
                  <a:lnTo>
                    <a:pt x="10821" y="360"/>
                  </a:lnTo>
                  <a:lnTo>
                    <a:pt x="10052" y="565"/>
                  </a:lnTo>
                  <a:lnTo>
                    <a:pt x="9334" y="796"/>
                  </a:lnTo>
                  <a:lnTo>
                    <a:pt x="8616" y="1078"/>
                  </a:lnTo>
                  <a:lnTo>
                    <a:pt x="7924" y="1385"/>
                  </a:lnTo>
                  <a:lnTo>
                    <a:pt x="7231" y="1744"/>
                  </a:lnTo>
                  <a:lnTo>
                    <a:pt x="6590" y="2129"/>
                  </a:lnTo>
                  <a:lnTo>
                    <a:pt x="5949" y="2539"/>
                  </a:lnTo>
                  <a:lnTo>
                    <a:pt x="5360" y="2975"/>
                  </a:lnTo>
                  <a:lnTo>
                    <a:pt x="4770" y="3462"/>
                  </a:lnTo>
                  <a:lnTo>
                    <a:pt x="4231" y="3975"/>
                  </a:lnTo>
                  <a:lnTo>
                    <a:pt x="3718" y="4514"/>
                  </a:lnTo>
                  <a:lnTo>
                    <a:pt x="3206" y="5078"/>
                  </a:lnTo>
                  <a:lnTo>
                    <a:pt x="2744" y="5668"/>
                  </a:lnTo>
                  <a:lnTo>
                    <a:pt x="2334" y="6283"/>
                  </a:lnTo>
                  <a:lnTo>
                    <a:pt x="1924" y="6898"/>
                  </a:lnTo>
                  <a:lnTo>
                    <a:pt x="1565" y="7565"/>
                  </a:lnTo>
                  <a:lnTo>
                    <a:pt x="1231" y="8232"/>
                  </a:lnTo>
                  <a:lnTo>
                    <a:pt x="949" y="8950"/>
                  </a:lnTo>
                  <a:lnTo>
                    <a:pt x="693" y="9642"/>
                  </a:lnTo>
                  <a:lnTo>
                    <a:pt x="462" y="10386"/>
                  </a:lnTo>
                  <a:lnTo>
                    <a:pt x="283" y="11129"/>
                  </a:lnTo>
                  <a:lnTo>
                    <a:pt x="154" y="11873"/>
                  </a:lnTo>
                  <a:lnTo>
                    <a:pt x="52" y="12642"/>
                  </a:lnTo>
                  <a:lnTo>
                    <a:pt x="0" y="13411"/>
                  </a:lnTo>
                  <a:lnTo>
                    <a:pt x="0" y="14206"/>
                  </a:lnTo>
                  <a:lnTo>
                    <a:pt x="26" y="15001"/>
                  </a:lnTo>
                  <a:lnTo>
                    <a:pt x="103" y="15796"/>
                  </a:lnTo>
                  <a:lnTo>
                    <a:pt x="231" y="16617"/>
                  </a:lnTo>
                  <a:lnTo>
                    <a:pt x="5129" y="42540"/>
                  </a:lnTo>
                  <a:lnTo>
                    <a:pt x="35847" y="42540"/>
                  </a:lnTo>
                  <a:lnTo>
                    <a:pt x="29642" y="9770"/>
                  </a:lnTo>
                  <a:lnTo>
                    <a:pt x="29642" y="9770"/>
                  </a:lnTo>
                  <a:lnTo>
                    <a:pt x="29540" y="9232"/>
                  </a:lnTo>
                  <a:lnTo>
                    <a:pt x="29411" y="8719"/>
                  </a:lnTo>
                  <a:lnTo>
                    <a:pt x="29258" y="8206"/>
                  </a:lnTo>
                  <a:lnTo>
                    <a:pt x="29078" y="7719"/>
                  </a:lnTo>
                  <a:lnTo>
                    <a:pt x="28873" y="7232"/>
                  </a:lnTo>
                  <a:lnTo>
                    <a:pt x="28668" y="6770"/>
                  </a:lnTo>
                  <a:lnTo>
                    <a:pt x="28411" y="6309"/>
                  </a:lnTo>
                  <a:lnTo>
                    <a:pt x="28155" y="5847"/>
                  </a:lnTo>
                  <a:lnTo>
                    <a:pt x="27899" y="5411"/>
                  </a:lnTo>
                  <a:lnTo>
                    <a:pt x="27591" y="5001"/>
                  </a:lnTo>
                  <a:lnTo>
                    <a:pt x="27283" y="4591"/>
                  </a:lnTo>
                  <a:lnTo>
                    <a:pt x="26975" y="4180"/>
                  </a:lnTo>
                  <a:lnTo>
                    <a:pt x="26642" y="3796"/>
                  </a:lnTo>
                  <a:lnTo>
                    <a:pt x="26283" y="3437"/>
                  </a:lnTo>
                  <a:lnTo>
                    <a:pt x="25898" y="3103"/>
                  </a:lnTo>
                  <a:lnTo>
                    <a:pt x="25514" y="2770"/>
                  </a:lnTo>
                  <a:lnTo>
                    <a:pt x="25129" y="2437"/>
                  </a:lnTo>
                  <a:lnTo>
                    <a:pt x="24719" y="2155"/>
                  </a:lnTo>
                  <a:lnTo>
                    <a:pt x="24283" y="1873"/>
                  </a:lnTo>
                  <a:lnTo>
                    <a:pt x="23847" y="1591"/>
                  </a:lnTo>
                  <a:lnTo>
                    <a:pt x="23411" y="1360"/>
                  </a:lnTo>
                  <a:lnTo>
                    <a:pt x="22950" y="1129"/>
                  </a:lnTo>
                  <a:lnTo>
                    <a:pt x="22463" y="924"/>
                  </a:lnTo>
                  <a:lnTo>
                    <a:pt x="22001" y="744"/>
                  </a:lnTo>
                  <a:lnTo>
                    <a:pt x="21514" y="565"/>
                  </a:lnTo>
                  <a:lnTo>
                    <a:pt x="21001" y="411"/>
                  </a:lnTo>
                  <a:lnTo>
                    <a:pt x="20514" y="309"/>
                  </a:lnTo>
                  <a:lnTo>
                    <a:pt x="20001" y="206"/>
                  </a:lnTo>
                  <a:lnTo>
                    <a:pt x="19462" y="103"/>
                  </a:lnTo>
                  <a:lnTo>
                    <a:pt x="18950" y="52"/>
                  </a:lnTo>
                  <a:lnTo>
                    <a:pt x="18411" y="26"/>
                  </a:lnTo>
                  <a:lnTo>
                    <a:pt x="178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2"/>
            <p:cNvSpPr/>
            <p:nvPr/>
          </p:nvSpPr>
          <p:spPr>
            <a:xfrm>
              <a:off x="4625400" y="2892400"/>
              <a:ext cx="314125" cy="474400"/>
            </a:xfrm>
            <a:custGeom>
              <a:avLst/>
              <a:gdLst/>
              <a:ahLst/>
              <a:cxnLst/>
              <a:rect l="l" t="t" r="r" b="b"/>
              <a:pathLst>
                <a:path w="12565" h="18976" extrusionOk="0">
                  <a:moveTo>
                    <a:pt x="0" y="1"/>
                  </a:moveTo>
                  <a:lnTo>
                    <a:pt x="5693" y="18976"/>
                  </a:lnTo>
                  <a:lnTo>
                    <a:pt x="12565" y="18976"/>
                  </a:lnTo>
                  <a:lnTo>
                    <a:pt x="6898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2"/>
            <p:cNvSpPr/>
            <p:nvPr/>
          </p:nvSpPr>
          <p:spPr>
            <a:xfrm>
              <a:off x="4625400" y="2892400"/>
              <a:ext cx="314125" cy="474400"/>
            </a:xfrm>
            <a:custGeom>
              <a:avLst/>
              <a:gdLst/>
              <a:ahLst/>
              <a:cxnLst/>
              <a:rect l="l" t="t" r="r" b="b"/>
              <a:pathLst>
                <a:path w="12565" h="18976" fill="none" extrusionOk="0">
                  <a:moveTo>
                    <a:pt x="12565" y="18976"/>
                  </a:moveTo>
                  <a:lnTo>
                    <a:pt x="6898" y="1"/>
                  </a:lnTo>
                  <a:lnTo>
                    <a:pt x="0" y="1"/>
                  </a:lnTo>
                  <a:lnTo>
                    <a:pt x="5693" y="18976"/>
                  </a:lnTo>
                  <a:lnTo>
                    <a:pt x="12565" y="189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2"/>
            <p:cNvSpPr/>
            <p:nvPr/>
          </p:nvSpPr>
          <p:spPr>
            <a:xfrm>
              <a:off x="4094600" y="2892400"/>
              <a:ext cx="673125" cy="474400"/>
            </a:xfrm>
            <a:custGeom>
              <a:avLst/>
              <a:gdLst/>
              <a:ahLst/>
              <a:cxnLst/>
              <a:rect l="l" t="t" r="r" b="b"/>
              <a:pathLst>
                <a:path w="26925" h="18976" extrusionOk="0">
                  <a:moveTo>
                    <a:pt x="1" y="1"/>
                  </a:moveTo>
                  <a:lnTo>
                    <a:pt x="6539" y="18976"/>
                  </a:lnTo>
                  <a:lnTo>
                    <a:pt x="26925" y="18976"/>
                  </a:lnTo>
                  <a:lnTo>
                    <a:pt x="21232" y="1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2"/>
            <p:cNvSpPr/>
            <p:nvPr/>
          </p:nvSpPr>
          <p:spPr>
            <a:xfrm>
              <a:off x="4094600" y="2892400"/>
              <a:ext cx="673125" cy="474400"/>
            </a:xfrm>
            <a:custGeom>
              <a:avLst/>
              <a:gdLst/>
              <a:ahLst/>
              <a:cxnLst/>
              <a:rect l="l" t="t" r="r" b="b"/>
              <a:pathLst>
                <a:path w="26925" h="18976" fill="none" extrusionOk="0">
                  <a:moveTo>
                    <a:pt x="21232" y="1"/>
                  </a:moveTo>
                  <a:lnTo>
                    <a:pt x="1" y="1"/>
                  </a:lnTo>
                  <a:lnTo>
                    <a:pt x="6539" y="18976"/>
                  </a:lnTo>
                  <a:lnTo>
                    <a:pt x="26925" y="18976"/>
                  </a:lnTo>
                  <a:lnTo>
                    <a:pt x="212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2"/>
            <p:cNvSpPr/>
            <p:nvPr/>
          </p:nvSpPr>
          <p:spPr>
            <a:xfrm>
              <a:off x="4152950" y="2892400"/>
              <a:ext cx="313475" cy="474400"/>
            </a:xfrm>
            <a:custGeom>
              <a:avLst/>
              <a:gdLst/>
              <a:ahLst/>
              <a:cxnLst/>
              <a:rect l="l" t="t" r="r" b="b"/>
              <a:pathLst>
                <a:path w="12539" h="18976" extrusionOk="0">
                  <a:moveTo>
                    <a:pt x="0" y="1"/>
                  </a:moveTo>
                  <a:lnTo>
                    <a:pt x="5667" y="18976"/>
                  </a:lnTo>
                  <a:lnTo>
                    <a:pt x="12539" y="18976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2"/>
            <p:cNvSpPr/>
            <p:nvPr/>
          </p:nvSpPr>
          <p:spPr>
            <a:xfrm>
              <a:off x="3669600" y="2727675"/>
              <a:ext cx="1268000" cy="278225"/>
            </a:xfrm>
            <a:custGeom>
              <a:avLst/>
              <a:gdLst/>
              <a:ahLst/>
              <a:cxnLst/>
              <a:rect l="l" t="t" r="r" b="b"/>
              <a:pathLst>
                <a:path w="50720" h="11129" extrusionOk="0">
                  <a:moveTo>
                    <a:pt x="0" y="0"/>
                  </a:moveTo>
                  <a:lnTo>
                    <a:pt x="0" y="11129"/>
                  </a:lnTo>
                  <a:lnTo>
                    <a:pt x="43232" y="11129"/>
                  </a:lnTo>
                  <a:lnTo>
                    <a:pt x="43643" y="11077"/>
                  </a:lnTo>
                  <a:lnTo>
                    <a:pt x="44027" y="11026"/>
                  </a:lnTo>
                  <a:lnTo>
                    <a:pt x="44437" y="10975"/>
                  </a:lnTo>
                  <a:lnTo>
                    <a:pt x="44796" y="10872"/>
                  </a:lnTo>
                  <a:lnTo>
                    <a:pt x="45181" y="10770"/>
                  </a:lnTo>
                  <a:lnTo>
                    <a:pt x="45540" y="10641"/>
                  </a:lnTo>
                  <a:lnTo>
                    <a:pt x="45899" y="10513"/>
                  </a:lnTo>
                  <a:lnTo>
                    <a:pt x="46258" y="10359"/>
                  </a:lnTo>
                  <a:lnTo>
                    <a:pt x="46591" y="10180"/>
                  </a:lnTo>
                  <a:lnTo>
                    <a:pt x="46925" y="9975"/>
                  </a:lnTo>
                  <a:lnTo>
                    <a:pt x="47258" y="9770"/>
                  </a:lnTo>
                  <a:lnTo>
                    <a:pt x="47566" y="9564"/>
                  </a:lnTo>
                  <a:lnTo>
                    <a:pt x="47848" y="9334"/>
                  </a:lnTo>
                  <a:lnTo>
                    <a:pt x="48130" y="9077"/>
                  </a:lnTo>
                  <a:lnTo>
                    <a:pt x="48412" y="8821"/>
                  </a:lnTo>
                  <a:lnTo>
                    <a:pt x="48668" y="8539"/>
                  </a:lnTo>
                  <a:lnTo>
                    <a:pt x="48925" y="8257"/>
                  </a:lnTo>
                  <a:lnTo>
                    <a:pt x="49155" y="7949"/>
                  </a:lnTo>
                  <a:lnTo>
                    <a:pt x="49386" y="7641"/>
                  </a:lnTo>
                  <a:lnTo>
                    <a:pt x="49591" y="7334"/>
                  </a:lnTo>
                  <a:lnTo>
                    <a:pt x="49771" y="7000"/>
                  </a:lnTo>
                  <a:lnTo>
                    <a:pt x="49950" y="6667"/>
                  </a:lnTo>
                  <a:lnTo>
                    <a:pt x="50104" y="6308"/>
                  </a:lnTo>
                  <a:lnTo>
                    <a:pt x="50232" y="5949"/>
                  </a:lnTo>
                  <a:lnTo>
                    <a:pt x="50361" y="5590"/>
                  </a:lnTo>
                  <a:lnTo>
                    <a:pt x="50463" y="5205"/>
                  </a:lnTo>
                  <a:lnTo>
                    <a:pt x="50566" y="4821"/>
                  </a:lnTo>
                  <a:lnTo>
                    <a:pt x="50643" y="4436"/>
                  </a:lnTo>
                  <a:lnTo>
                    <a:pt x="50694" y="4051"/>
                  </a:lnTo>
                  <a:lnTo>
                    <a:pt x="50720" y="3641"/>
                  </a:lnTo>
                  <a:lnTo>
                    <a:pt x="50720" y="3231"/>
                  </a:lnTo>
                  <a:lnTo>
                    <a:pt x="50720" y="2051"/>
                  </a:lnTo>
                  <a:lnTo>
                    <a:pt x="50720" y="1846"/>
                  </a:lnTo>
                  <a:lnTo>
                    <a:pt x="50694" y="1641"/>
                  </a:lnTo>
                  <a:lnTo>
                    <a:pt x="50643" y="1436"/>
                  </a:lnTo>
                  <a:lnTo>
                    <a:pt x="50566" y="1257"/>
                  </a:lnTo>
                  <a:lnTo>
                    <a:pt x="50463" y="1077"/>
                  </a:lnTo>
                  <a:lnTo>
                    <a:pt x="50361" y="898"/>
                  </a:lnTo>
                  <a:lnTo>
                    <a:pt x="50258" y="744"/>
                  </a:lnTo>
                  <a:lnTo>
                    <a:pt x="50130" y="590"/>
                  </a:lnTo>
                  <a:lnTo>
                    <a:pt x="49976" y="462"/>
                  </a:lnTo>
                  <a:lnTo>
                    <a:pt x="49822" y="333"/>
                  </a:lnTo>
                  <a:lnTo>
                    <a:pt x="49643" y="231"/>
                  </a:lnTo>
                  <a:lnTo>
                    <a:pt x="49463" y="154"/>
                  </a:lnTo>
                  <a:lnTo>
                    <a:pt x="49284" y="77"/>
                  </a:lnTo>
                  <a:lnTo>
                    <a:pt x="49079" y="26"/>
                  </a:lnTo>
                  <a:lnTo>
                    <a:pt x="48873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2"/>
            <p:cNvSpPr/>
            <p:nvPr/>
          </p:nvSpPr>
          <p:spPr>
            <a:xfrm>
              <a:off x="3669600" y="2727675"/>
              <a:ext cx="1257100" cy="151950"/>
            </a:xfrm>
            <a:custGeom>
              <a:avLst/>
              <a:gdLst/>
              <a:ahLst/>
              <a:cxnLst/>
              <a:rect l="l" t="t" r="r" b="b"/>
              <a:pathLst>
                <a:path w="50284" h="6078" extrusionOk="0">
                  <a:moveTo>
                    <a:pt x="0" y="0"/>
                  </a:moveTo>
                  <a:lnTo>
                    <a:pt x="0" y="6077"/>
                  </a:lnTo>
                  <a:lnTo>
                    <a:pt x="42848" y="6077"/>
                  </a:lnTo>
                  <a:lnTo>
                    <a:pt x="43489" y="6051"/>
                  </a:lnTo>
                  <a:lnTo>
                    <a:pt x="44104" y="5975"/>
                  </a:lnTo>
                  <a:lnTo>
                    <a:pt x="44719" y="5846"/>
                  </a:lnTo>
                  <a:lnTo>
                    <a:pt x="45309" y="5693"/>
                  </a:lnTo>
                  <a:lnTo>
                    <a:pt x="45873" y="5462"/>
                  </a:lnTo>
                  <a:lnTo>
                    <a:pt x="46412" y="5205"/>
                  </a:lnTo>
                  <a:lnTo>
                    <a:pt x="46950" y="4923"/>
                  </a:lnTo>
                  <a:lnTo>
                    <a:pt x="47437" y="4590"/>
                  </a:lnTo>
                  <a:lnTo>
                    <a:pt x="47925" y="4205"/>
                  </a:lnTo>
                  <a:lnTo>
                    <a:pt x="48361" y="3821"/>
                  </a:lnTo>
                  <a:lnTo>
                    <a:pt x="48771" y="3385"/>
                  </a:lnTo>
                  <a:lnTo>
                    <a:pt x="49155" y="2923"/>
                  </a:lnTo>
                  <a:lnTo>
                    <a:pt x="49489" y="2410"/>
                  </a:lnTo>
                  <a:lnTo>
                    <a:pt x="49796" y="1898"/>
                  </a:lnTo>
                  <a:lnTo>
                    <a:pt x="50053" y="1359"/>
                  </a:lnTo>
                  <a:lnTo>
                    <a:pt x="50284" y="795"/>
                  </a:lnTo>
                  <a:lnTo>
                    <a:pt x="50130" y="615"/>
                  </a:lnTo>
                  <a:lnTo>
                    <a:pt x="49976" y="462"/>
                  </a:lnTo>
                  <a:lnTo>
                    <a:pt x="49771" y="333"/>
                  </a:lnTo>
                  <a:lnTo>
                    <a:pt x="49591" y="205"/>
                  </a:lnTo>
                  <a:lnTo>
                    <a:pt x="49361" y="128"/>
                  </a:lnTo>
                  <a:lnTo>
                    <a:pt x="49130" y="51"/>
                  </a:lnTo>
                  <a:lnTo>
                    <a:pt x="48899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2"/>
            <p:cNvSpPr/>
            <p:nvPr/>
          </p:nvSpPr>
          <p:spPr>
            <a:xfrm>
              <a:off x="3474075" y="2495600"/>
              <a:ext cx="870575" cy="871200"/>
            </a:xfrm>
            <a:custGeom>
              <a:avLst/>
              <a:gdLst/>
              <a:ahLst/>
              <a:cxnLst/>
              <a:rect l="l" t="t" r="r" b="b"/>
              <a:pathLst>
                <a:path w="34823" h="34848" extrusionOk="0">
                  <a:moveTo>
                    <a:pt x="3744" y="1"/>
                  </a:moveTo>
                  <a:lnTo>
                    <a:pt x="3360" y="27"/>
                  </a:lnTo>
                  <a:lnTo>
                    <a:pt x="3001" y="78"/>
                  </a:lnTo>
                  <a:lnTo>
                    <a:pt x="2642" y="155"/>
                  </a:lnTo>
                  <a:lnTo>
                    <a:pt x="2283" y="283"/>
                  </a:lnTo>
                  <a:lnTo>
                    <a:pt x="1950" y="462"/>
                  </a:lnTo>
                  <a:lnTo>
                    <a:pt x="1642" y="642"/>
                  </a:lnTo>
                  <a:lnTo>
                    <a:pt x="1360" y="847"/>
                  </a:lnTo>
                  <a:lnTo>
                    <a:pt x="1103" y="1103"/>
                  </a:lnTo>
                  <a:lnTo>
                    <a:pt x="847" y="1360"/>
                  </a:lnTo>
                  <a:lnTo>
                    <a:pt x="642" y="1668"/>
                  </a:lnTo>
                  <a:lnTo>
                    <a:pt x="437" y="1975"/>
                  </a:lnTo>
                  <a:lnTo>
                    <a:pt x="283" y="2283"/>
                  </a:lnTo>
                  <a:lnTo>
                    <a:pt x="155" y="2642"/>
                  </a:lnTo>
                  <a:lnTo>
                    <a:pt x="78" y="3001"/>
                  </a:lnTo>
                  <a:lnTo>
                    <a:pt x="1" y="3386"/>
                  </a:lnTo>
                  <a:lnTo>
                    <a:pt x="1" y="3770"/>
                  </a:lnTo>
                  <a:lnTo>
                    <a:pt x="1" y="34848"/>
                  </a:lnTo>
                  <a:lnTo>
                    <a:pt x="34822" y="34848"/>
                  </a:lnTo>
                  <a:lnTo>
                    <a:pt x="29155" y="15873"/>
                  </a:lnTo>
                  <a:lnTo>
                    <a:pt x="31053" y="7924"/>
                  </a:lnTo>
                  <a:lnTo>
                    <a:pt x="31155" y="7565"/>
                  </a:lnTo>
                  <a:lnTo>
                    <a:pt x="31207" y="7180"/>
                  </a:lnTo>
                  <a:lnTo>
                    <a:pt x="31232" y="6796"/>
                  </a:lnTo>
                  <a:lnTo>
                    <a:pt x="31232" y="6437"/>
                  </a:lnTo>
                  <a:lnTo>
                    <a:pt x="31232" y="6052"/>
                  </a:lnTo>
                  <a:lnTo>
                    <a:pt x="31207" y="5693"/>
                  </a:lnTo>
                  <a:lnTo>
                    <a:pt x="31155" y="5334"/>
                  </a:lnTo>
                  <a:lnTo>
                    <a:pt x="31078" y="5001"/>
                  </a:lnTo>
                  <a:lnTo>
                    <a:pt x="31002" y="4642"/>
                  </a:lnTo>
                  <a:lnTo>
                    <a:pt x="30873" y="4309"/>
                  </a:lnTo>
                  <a:lnTo>
                    <a:pt x="30745" y="3975"/>
                  </a:lnTo>
                  <a:lnTo>
                    <a:pt x="30617" y="3642"/>
                  </a:lnTo>
                  <a:lnTo>
                    <a:pt x="30437" y="3334"/>
                  </a:lnTo>
                  <a:lnTo>
                    <a:pt x="30258" y="3027"/>
                  </a:lnTo>
                  <a:lnTo>
                    <a:pt x="30078" y="2745"/>
                  </a:lnTo>
                  <a:lnTo>
                    <a:pt x="29848" y="2437"/>
                  </a:lnTo>
                  <a:lnTo>
                    <a:pt x="29642" y="2180"/>
                  </a:lnTo>
                  <a:lnTo>
                    <a:pt x="29386" y="1924"/>
                  </a:lnTo>
                  <a:lnTo>
                    <a:pt x="29130" y="1668"/>
                  </a:lnTo>
                  <a:lnTo>
                    <a:pt x="28873" y="1437"/>
                  </a:lnTo>
                  <a:lnTo>
                    <a:pt x="28591" y="1232"/>
                  </a:lnTo>
                  <a:lnTo>
                    <a:pt x="28283" y="1027"/>
                  </a:lnTo>
                  <a:lnTo>
                    <a:pt x="27976" y="847"/>
                  </a:lnTo>
                  <a:lnTo>
                    <a:pt x="27668" y="668"/>
                  </a:lnTo>
                  <a:lnTo>
                    <a:pt x="27335" y="514"/>
                  </a:lnTo>
                  <a:lnTo>
                    <a:pt x="27001" y="385"/>
                  </a:lnTo>
                  <a:lnTo>
                    <a:pt x="26668" y="257"/>
                  </a:lnTo>
                  <a:lnTo>
                    <a:pt x="26309" y="180"/>
                  </a:lnTo>
                  <a:lnTo>
                    <a:pt x="25950" y="103"/>
                  </a:lnTo>
                  <a:lnTo>
                    <a:pt x="25565" y="52"/>
                  </a:lnTo>
                  <a:lnTo>
                    <a:pt x="25181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2"/>
            <p:cNvSpPr/>
            <p:nvPr/>
          </p:nvSpPr>
          <p:spPr>
            <a:xfrm>
              <a:off x="3474075" y="2495600"/>
              <a:ext cx="724400" cy="871200"/>
            </a:xfrm>
            <a:custGeom>
              <a:avLst/>
              <a:gdLst/>
              <a:ahLst/>
              <a:cxnLst/>
              <a:rect l="l" t="t" r="r" b="b"/>
              <a:pathLst>
                <a:path w="28976" h="34848" extrusionOk="0">
                  <a:moveTo>
                    <a:pt x="3744" y="1"/>
                  </a:moveTo>
                  <a:lnTo>
                    <a:pt x="3360" y="27"/>
                  </a:lnTo>
                  <a:lnTo>
                    <a:pt x="3001" y="78"/>
                  </a:lnTo>
                  <a:lnTo>
                    <a:pt x="2642" y="155"/>
                  </a:lnTo>
                  <a:lnTo>
                    <a:pt x="2283" y="283"/>
                  </a:lnTo>
                  <a:lnTo>
                    <a:pt x="1950" y="462"/>
                  </a:lnTo>
                  <a:lnTo>
                    <a:pt x="1642" y="642"/>
                  </a:lnTo>
                  <a:lnTo>
                    <a:pt x="1360" y="847"/>
                  </a:lnTo>
                  <a:lnTo>
                    <a:pt x="1103" y="1103"/>
                  </a:lnTo>
                  <a:lnTo>
                    <a:pt x="847" y="1360"/>
                  </a:lnTo>
                  <a:lnTo>
                    <a:pt x="642" y="1668"/>
                  </a:lnTo>
                  <a:lnTo>
                    <a:pt x="437" y="1975"/>
                  </a:lnTo>
                  <a:lnTo>
                    <a:pt x="283" y="2283"/>
                  </a:lnTo>
                  <a:lnTo>
                    <a:pt x="155" y="2642"/>
                  </a:lnTo>
                  <a:lnTo>
                    <a:pt x="78" y="3001"/>
                  </a:lnTo>
                  <a:lnTo>
                    <a:pt x="1" y="3386"/>
                  </a:lnTo>
                  <a:lnTo>
                    <a:pt x="1" y="3770"/>
                  </a:lnTo>
                  <a:lnTo>
                    <a:pt x="1" y="34848"/>
                  </a:lnTo>
                  <a:lnTo>
                    <a:pt x="28976" y="34848"/>
                  </a:lnTo>
                  <a:lnTo>
                    <a:pt x="23309" y="15873"/>
                  </a:lnTo>
                  <a:lnTo>
                    <a:pt x="25207" y="7924"/>
                  </a:lnTo>
                  <a:lnTo>
                    <a:pt x="25283" y="7565"/>
                  </a:lnTo>
                  <a:lnTo>
                    <a:pt x="25335" y="7180"/>
                  </a:lnTo>
                  <a:lnTo>
                    <a:pt x="25386" y="6796"/>
                  </a:lnTo>
                  <a:lnTo>
                    <a:pt x="25386" y="6437"/>
                  </a:lnTo>
                  <a:lnTo>
                    <a:pt x="25386" y="6052"/>
                  </a:lnTo>
                  <a:lnTo>
                    <a:pt x="25360" y="5693"/>
                  </a:lnTo>
                  <a:lnTo>
                    <a:pt x="25309" y="5334"/>
                  </a:lnTo>
                  <a:lnTo>
                    <a:pt x="25232" y="5001"/>
                  </a:lnTo>
                  <a:lnTo>
                    <a:pt x="25130" y="4642"/>
                  </a:lnTo>
                  <a:lnTo>
                    <a:pt x="25027" y="4309"/>
                  </a:lnTo>
                  <a:lnTo>
                    <a:pt x="24899" y="3975"/>
                  </a:lnTo>
                  <a:lnTo>
                    <a:pt x="24745" y="3642"/>
                  </a:lnTo>
                  <a:lnTo>
                    <a:pt x="24591" y="3334"/>
                  </a:lnTo>
                  <a:lnTo>
                    <a:pt x="24412" y="3027"/>
                  </a:lnTo>
                  <a:lnTo>
                    <a:pt x="24206" y="2745"/>
                  </a:lnTo>
                  <a:lnTo>
                    <a:pt x="24001" y="2437"/>
                  </a:lnTo>
                  <a:lnTo>
                    <a:pt x="23771" y="2180"/>
                  </a:lnTo>
                  <a:lnTo>
                    <a:pt x="23540" y="1924"/>
                  </a:lnTo>
                  <a:lnTo>
                    <a:pt x="23283" y="1668"/>
                  </a:lnTo>
                  <a:lnTo>
                    <a:pt x="23027" y="1437"/>
                  </a:lnTo>
                  <a:lnTo>
                    <a:pt x="22745" y="1232"/>
                  </a:lnTo>
                  <a:lnTo>
                    <a:pt x="22437" y="1027"/>
                  </a:lnTo>
                  <a:lnTo>
                    <a:pt x="22130" y="847"/>
                  </a:lnTo>
                  <a:lnTo>
                    <a:pt x="21822" y="668"/>
                  </a:lnTo>
                  <a:lnTo>
                    <a:pt x="21488" y="514"/>
                  </a:lnTo>
                  <a:lnTo>
                    <a:pt x="21155" y="385"/>
                  </a:lnTo>
                  <a:lnTo>
                    <a:pt x="20796" y="257"/>
                  </a:lnTo>
                  <a:lnTo>
                    <a:pt x="20463" y="180"/>
                  </a:lnTo>
                  <a:lnTo>
                    <a:pt x="20078" y="103"/>
                  </a:lnTo>
                  <a:lnTo>
                    <a:pt x="19719" y="52"/>
                  </a:lnTo>
                  <a:lnTo>
                    <a:pt x="19335" y="1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2"/>
            <p:cNvSpPr/>
            <p:nvPr/>
          </p:nvSpPr>
          <p:spPr>
            <a:xfrm>
              <a:off x="3777925" y="1911625"/>
              <a:ext cx="641725" cy="2575"/>
            </a:xfrm>
            <a:custGeom>
              <a:avLst/>
              <a:gdLst/>
              <a:ahLst/>
              <a:cxnLst/>
              <a:rect l="l" t="t" r="r" b="b"/>
              <a:pathLst>
                <a:path w="25669" h="103" extrusionOk="0">
                  <a:moveTo>
                    <a:pt x="12822" y="0"/>
                  </a:moveTo>
                  <a:lnTo>
                    <a:pt x="6334" y="26"/>
                  </a:lnTo>
                  <a:lnTo>
                    <a:pt x="1" y="52"/>
                  </a:lnTo>
                  <a:lnTo>
                    <a:pt x="6334" y="103"/>
                  </a:lnTo>
                  <a:lnTo>
                    <a:pt x="19335" y="103"/>
                  </a:lnTo>
                  <a:lnTo>
                    <a:pt x="25668" y="52"/>
                  </a:lnTo>
                  <a:lnTo>
                    <a:pt x="19335" y="26"/>
                  </a:lnTo>
                  <a:lnTo>
                    <a:pt x="12822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2"/>
            <p:cNvSpPr/>
            <p:nvPr/>
          </p:nvSpPr>
          <p:spPr>
            <a:xfrm>
              <a:off x="3758075" y="2091125"/>
              <a:ext cx="721175" cy="2575"/>
            </a:xfrm>
            <a:custGeom>
              <a:avLst/>
              <a:gdLst/>
              <a:ahLst/>
              <a:cxnLst/>
              <a:rect l="l" t="t" r="r" b="b"/>
              <a:pathLst>
                <a:path w="28847" h="103" extrusionOk="0">
                  <a:moveTo>
                    <a:pt x="14411" y="0"/>
                  </a:moveTo>
                  <a:lnTo>
                    <a:pt x="7103" y="26"/>
                  </a:lnTo>
                  <a:lnTo>
                    <a:pt x="0" y="51"/>
                  </a:lnTo>
                  <a:lnTo>
                    <a:pt x="7103" y="103"/>
                  </a:lnTo>
                  <a:lnTo>
                    <a:pt x="21744" y="103"/>
                  </a:lnTo>
                  <a:lnTo>
                    <a:pt x="28847" y="51"/>
                  </a:lnTo>
                  <a:lnTo>
                    <a:pt x="21744" y="26"/>
                  </a:lnTo>
                  <a:lnTo>
                    <a:pt x="14411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2"/>
            <p:cNvSpPr/>
            <p:nvPr/>
          </p:nvSpPr>
          <p:spPr>
            <a:xfrm>
              <a:off x="3787550" y="2271250"/>
              <a:ext cx="721200" cy="1950"/>
            </a:xfrm>
            <a:custGeom>
              <a:avLst/>
              <a:gdLst/>
              <a:ahLst/>
              <a:cxnLst/>
              <a:rect l="l" t="t" r="r" b="b"/>
              <a:pathLst>
                <a:path w="28848" h="78" extrusionOk="0">
                  <a:moveTo>
                    <a:pt x="7103" y="0"/>
                  </a:moveTo>
                  <a:lnTo>
                    <a:pt x="1" y="26"/>
                  </a:lnTo>
                  <a:lnTo>
                    <a:pt x="7103" y="77"/>
                  </a:lnTo>
                  <a:lnTo>
                    <a:pt x="21745" y="77"/>
                  </a:lnTo>
                  <a:lnTo>
                    <a:pt x="28847" y="26"/>
                  </a:lnTo>
                  <a:lnTo>
                    <a:pt x="21745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2"/>
            <p:cNvSpPr/>
            <p:nvPr/>
          </p:nvSpPr>
          <p:spPr>
            <a:xfrm>
              <a:off x="3821525" y="2450725"/>
              <a:ext cx="716075" cy="1950"/>
            </a:xfrm>
            <a:custGeom>
              <a:avLst/>
              <a:gdLst/>
              <a:ahLst/>
              <a:cxnLst/>
              <a:rect l="l" t="t" r="r" b="b"/>
              <a:pathLst>
                <a:path w="28643" h="78" extrusionOk="0">
                  <a:moveTo>
                    <a:pt x="7052" y="1"/>
                  </a:moveTo>
                  <a:lnTo>
                    <a:pt x="1" y="52"/>
                  </a:lnTo>
                  <a:lnTo>
                    <a:pt x="7052" y="78"/>
                  </a:lnTo>
                  <a:lnTo>
                    <a:pt x="21591" y="78"/>
                  </a:lnTo>
                  <a:lnTo>
                    <a:pt x="28642" y="52"/>
                  </a:lnTo>
                  <a:lnTo>
                    <a:pt x="21591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2"/>
            <p:cNvSpPr/>
            <p:nvPr/>
          </p:nvSpPr>
          <p:spPr>
            <a:xfrm>
              <a:off x="3297800" y="2495600"/>
              <a:ext cx="871200" cy="871200"/>
            </a:xfrm>
            <a:custGeom>
              <a:avLst/>
              <a:gdLst/>
              <a:ahLst/>
              <a:cxnLst/>
              <a:rect l="l" t="t" r="r" b="b"/>
              <a:pathLst>
                <a:path w="34848" h="34848" extrusionOk="0">
                  <a:moveTo>
                    <a:pt x="3770" y="1"/>
                  </a:moveTo>
                  <a:lnTo>
                    <a:pt x="3385" y="27"/>
                  </a:lnTo>
                  <a:lnTo>
                    <a:pt x="3000" y="78"/>
                  </a:lnTo>
                  <a:lnTo>
                    <a:pt x="2641" y="155"/>
                  </a:lnTo>
                  <a:lnTo>
                    <a:pt x="2308" y="283"/>
                  </a:lnTo>
                  <a:lnTo>
                    <a:pt x="1975" y="462"/>
                  </a:lnTo>
                  <a:lnTo>
                    <a:pt x="1667" y="642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72" y="1360"/>
                  </a:lnTo>
                  <a:lnTo>
                    <a:pt x="641" y="1668"/>
                  </a:lnTo>
                  <a:lnTo>
                    <a:pt x="462" y="1975"/>
                  </a:lnTo>
                  <a:lnTo>
                    <a:pt x="308" y="2283"/>
                  </a:lnTo>
                  <a:lnTo>
                    <a:pt x="180" y="2642"/>
                  </a:lnTo>
                  <a:lnTo>
                    <a:pt x="77" y="3001"/>
                  </a:lnTo>
                  <a:lnTo>
                    <a:pt x="26" y="3386"/>
                  </a:lnTo>
                  <a:lnTo>
                    <a:pt x="0" y="3770"/>
                  </a:lnTo>
                  <a:lnTo>
                    <a:pt x="0" y="34848"/>
                  </a:lnTo>
                  <a:lnTo>
                    <a:pt x="34847" y="34848"/>
                  </a:lnTo>
                  <a:lnTo>
                    <a:pt x="29181" y="15873"/>
                  </a:lnTo>
                  <a:lnTo>
                    <a:pt x="31078" y="7924"/>
                  </a:lnTo>
                  <a:lnTo>
                    <a:pt x="31155" y="7565"/>
                  </a:lnTo>
                  <a:lnTo>
                    <a:pt x="31206" y="7180"/>
                  </a:lnTo>
                  <a:lnTo>
                    <a:pt x="31257" y="6796"/>
                  </a:lnTo>
                  <a:lnTo>
                    <a:pt x="31257" y="6437"/>
                  </a:lnTo>
                  <a:lnTo>
                    <a:pt x="31257" y="6052"/>
                  </a:lnTo>
                  <a:lnTo>
                    <a:pt x="31206" y="5693"/>
                  </a:lnTo>
                  <a:lnTo>
                    <a:pt x="31155" y="5334"/>
                  </a:lnTo>
                  <a:lnTo>
                    <a:pt x="31104" y="5001"/>
                  </a:lnTo>
                  <a:lnTo>
                    <a:pt x="31001" y="4642"/>
                  </a:lnTo>
                  <a:lnTo>
                    <a:pt x="30898" y="4309"/>
                  </a:lnTo>
                  <a:lnTo>
                    <a:pt x="30770" y="3975"/>
                  </a:lnTo>
                  <a:lnTo>
                    <a:pt x="30616" y="3642"/>
                  </a:lnTo>
                  <a:lnTo>
                    <a:pt x="30463" y="3334"/>
                  </a:lnTo>
                  <a:lnTo>
                    <a:pt x="30283" y="3027"/>
                  </a:lnTo>
                  <a:lnTo>
                    <a:pt x="30078" y="2745"/>
                  </a:lnTo>
                  <a:lnTo>
                    <a:pt x="29873" y="2437"/>
                  </a:lnTo>
                  <a:lnTo>
                    <a:pt x="29642" y="2180"/>
                  </a:lnTo>
                  <a:lnTo>
                    <a:pt x="29411" y="1924"/>
                  </a:lnTo>
                  <a:lnTo>
                    <a:pt x="29155" y="1668"/>
                  </a:lnTo>
                  <a:lnTo>
                    <a:pt x="28873" y="1437"/>
                  </a:lnTo>
                  <a:lnTo>
                    <a:pt x="28591" y="1232"/>
                  </a:lnTo>
                  <a:lnTo>
                    <a:pt x="28309" y="1027"/>
                  </a:lnTo>
                  <a:lnTo>
                    <a:pt x="28001" y="847"/>
                  </a:lnTo>
                  <a:lnTo>
                    <a:pt x="27693" y="668"/>
                  </a:lnTo>
                  <a:lnTo>
                    <a:pt x="27360" y="514"/>
                  </a:lnTo>
                  <a:lnTo>
                    <a:pt x="27027" y="385"/>
                  </a:lnTo>
                  <a:lnTo>
                    <a:pt x="26668" y="257"/>
                  </a:lnTo>
                  <a:lnTo>
                    <a:pt x="26309" y="180"/>
                  </a:lnTo>
                  <a:lnTo>
                    <a:pt x="25950" y="103"/>
                  </a:lnTo>
                  <a:lnTo>
                    <a:pt x="25591" y="52"/>
                  </a:lnTo>
                  <a:lnTo>
                    <a:pt x="25206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2"/>
            <p:cNvSpPr/>
            <p:nvPr/>
          </p:nvSpPr>
          <p:spPr>
            <a:xfrm>
              <a:off x="3297800" y="2495600"/>
              <a:ext cx="871200" cy="871200"/>
            </a:xfrm>
            <a:custGeom>
              <a:avLst/>
              <a:gdLst/>
              <a:ahLst/>
              <a:cxnLst/>
              <a:rect l="l" t="t" r="r" b="b"/>
              <a:pathLst>
                <a:path w="34848" h="34848" fill="none" extrusionOk="0">
                  <a:moveTo>
                    <a:pt x="29181" y="15873"/>
                  </a:moveTo>
                  <a:lnTo>
                    <a:pt x="31078" y="7924"/>
                  </a:lnTo>
                  <a:lnTo>
                    <a:pt x="31078" y="7924"/>
                  </a:lnTo>
                  <a:lnTo>
                    <a:pt x="31155" y="7565"/>
                  </a:lnTo>
                  <a:lnTo>
                    <a:pt x="31206" y="7180"/>
                  </a:lnTo>
                  <a:lnTo>
                    <a:pt x="31257" y="6796"/>
                  </a:lnTo>
                  <a:lnTo>
                    <a:pt x="31257" y="6437"/>
                  </a:lnTo>
                  <a:lnTo>
                    <a:pt x="31257" y="6052"/>
                  </a:lnTo>
                  <a:lnTo>
                    <a:pt x="31206" y="5693"/>
                  </a:lnTo>
                  <a:lnTo>
                    <a:pt x="31155" y="5334"/>
                  </a:lnTo>
                  <a:lnTo>
                    <a:pt x="31104" y="5001"/>
                  </a:lnTo>
                  <a:lnTo>
                    <a:pt x="31001" y="4642"/>
                  </a:lnTo>
                  <a:lnTo>
                    <a:pt x="30898" y="4309"/>
                  </a:lnTo>
                  <a:lnTo>
                    <a:pt x="30770" y="3975"/>
                  </a:lnTo>
                  <a:lnTo>
                    <a:pt x="30616" y="3642"/>
                  </a:lnTo>
                  <a:lnTo>
                    <a:pt x="30463" y="3334"/>
                  </a:lnTo>
                  <a:lnTo>
                    <a:pt x="30283" y="3027"/>
                  </a:lnTo>
                  <a:lnTo>
                    <a:pt x="30078" y="2745"/>
                  </a:lnTo>
                  <a:lnTo>
                    <a:pt x="29873" y="2437"/>
                  </a:lnTo>
                  <a:lnTo>
                    <a:pt x="29642" y="2180"/>
                  </a:lnTo>
                  <a:lnTo>
                    <a:pt x="29411" y="1924"/>
                  </a:lnTo>
                  <a:lnTo>
                    <a:pt x="29155" y="1668"/>
                  </a:lnTo>
                  <a:lnTo>
                    <a:pt x="28873" y="1437"/>
                  </a:lnTo>
                  <a:lnTo>
                    <a:pt x="28591" y="1232"/>
                  </a:lnTo>
                  <a:lnTo>
                    <a:pt x="28309" y="1027"/>
                  </a:lnTo>
                  <a:lnTo>
                    <a:pt x="28001" y="847"/>
                  </a:lnTo>
                  <a:lnTo>
                    <a:pt x="27693" y="668"/>
                  </a:lnTo>
                  <a:lnTo>
                    <a:pt x="27360" y="514"/>
                  </a:lnTo>
                  <a:lnTo>
                    <a:pt x="27027" y="385"/>
                  </a:lnTo>
                  <a:lnTo>
                    <a:pt x="26668" y="257"/>
                  </a:lnTo>
                  <a:lnTo>
                    <a:pt x="26309" y="180"/>
                  </a:lnTo>
                  <a:lnTo>
                    <a:pt x="25950" y="103"/>
                  </a:lnTo>
                  <a:lnTo>
                    <a:pt x="25591" y="52"/>
                  </a:lnTo>
                  <a:lnTo>
                    <a:pt x="25206" y="1"/>
                  </a:lnTo>
                  <a:lnTo>
                    <a:pt x="24821" y="1"/>
                  </a:lnTo>
                  <a:lnTo>
                    <a:pt x="3770" y="1"/>
                  </a:lnTo>
                  <a:lnTo>
                    <a:pt x="3770" y="1"/>
                  </a:lnTo>
                  <a:lnTo>
                    <a:pt x="3385" y="27"/>
                  </a:lnTo>
                  <a:lnTo>
                    <a:pt x="3000" y="78"/>
                  </a:lnTo>
                  <a:lnTo>
                    <a:pt x="2641" y="155"/>
                  </a:lnTo>
                  <a:lnTo>
                    <a:pt x="2308" y="283"/>
                  </a:lnTo>
                  <a:lnTo>
                    <a:pt x="1975" y="462"/>
                  </a:lnTo>
                  <a:lnTo>
                    <a:pt x="1667" y="642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72" y="1360"/>
                  </a:lnTo>
                  <a:lnTo>
                    <a:pt x="641" y="1668"/>
                  </a:lnTo>
                  <a:lnTo>
                    <a:pt x="462" y="1975"/>
                  </a:lnTo>
                  <a:lnTo>
                    <a:pt x="308" y="2283"/>
                  </a:lnTo>
                  <a:lnTo>
                    <a:pt x="180" y="2642"/>
                  </a:lnTo>
                  <a:lnTo>
                    <a:pt x="77" y="3001"/>
                  </a:lnTo>
                  <a:lnTo>
                    <a:pt x="26" y="3386"/>
                  </a:lnTo>
                  <a:lnTo>
                    <a:pt x="0" y="3770"/>
                  </a:lnTo>
                  <a:lnTo>
                    <a:pt x="0" y="34848"/>
                  </a:lnTo>
                  <a:lnTo>
                    <a:pt x="34847" y="34848"/>
                  </a:lnTo>
                  <a:lnTo>
                    <a:pt x="29181" y="158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2"/>
            <p:cNvSpPr/>
            <p:nvPr/>
          </p:nvSpPr>
          <p:spPr>
            <a:xfrm>
              <a:off x="3297800" y="2495600"/>
              <a:ext cx="725050" cy="871200"/>
            </a:xfrm>
            <a:custGeom>
              <a:avLst/>
              <a:gdLst/>
              <a:ahLst/>
              <a:cxnLst/>
              <a:rect l="l" t="t" r="r" b="b"/>
              <a:pathLst>
                <a:path w="29002" h="34848" extrusionOk="0">
                  <a:moveTo>
                    <a:pt x="3770" y="1"/>
                  </a:moveTo>
                  <a:lnTo>
                    <a:pt x="3385" y="27"/>
                  </a:lnTo>
                  <a:lnTo>
                    <a:pt x="3000" y="78"/>
                  </a:lnTo>
                  <a:lnTo>
                    <a:pt x="2641" y="155"/>
                  </a:lnTo>
                  <a:lnTo>
                    <a:pt x="2308" y="283"/>
                  </a:lnTo>
                  <a:lnTo>
                    <a:pt x="1975" y="462"/>
                  </a:lnTo>
                  <a:lnTo>
                    <a:pt x="1667" y="642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72" y="1360"/>
                  </a:lnTo>
                  <a:lnTo>
                    <a:pt x="641" y="1668"/>
                  </a:lnTo>
                  <a:lnTo>
                    <a:pt x="462" y="1975"/>
                  </a:lnTo>
                  <a:lnTo>
                    <a:pt x="308" y="2283"/>
                  </a:lnTo>
                  <a:lnTo>
                    <a:pt x="180" y="2642"/>
                  </a:lnTo>
                  <a:lnTo>
                    <a:pt x="77" y="3001"/>
                  </a:lnTo>
                  <a:lnTo>
                    <a:pt x="26" y="3386"/>
                  </a:lnTo>
                  <a:lnTo>
                    <a:pt x="0" y="3770"/>
                  </a:lnTo>
                  <a:lnTo>
                    <a:pt x="0" y="34848"/>
                  </a:lnTo>
                  <a:lnTo>
                    <a:pt x="29001" y="34848"/>
                  </a:lnTo>
                  <a:lnTo>
                    <a:pt x="23334" y="15873"/>
                  </a:lnTo>
                  <a:lnTo>
                    <a:pt x="25232" y="7924"/>
                  </a:lnTo>
                  <a:lnTo>
                    <a:pt x="25309" y="7565"/>
                  </a:lnTo>
                  <a:lnTo>
                    <a:pt x="25360" y="7180"/>
                  </a:lnTo>
                  <a:lnTo>
                    <a:pt x="25386" y="6796"/>
                  </a:lnTo>
                  <a:lnTo>
                    <a:pt x="25411" y="6437"/>
                  </a:lnTo>
                  <a:lnTo>
                    <a:pt x="25386" y="6052"/>
                  </a:lnTo>
                  <a:lnTo>
                    <a:pt x="25360" y="5693"/>
                  </a:lnTo>
                  <a:lnTo>
                    <a:pt x="25309" y="5334"/>
                  </a:lnTo>
                  <a:lnTo>
                    <a:pt x="25232" y="5001"/>
                  </a:lnTo>
                  <a:lnTo>
                    <a:pt x="25155" y="4642"/>
                  </a:lnTo>
                  <a:lnTo>
                    <a:pt x="25052" y="4309"/>
                  </a:lnTo>
                  <a:lnTo>
                    <a:pt x="24924" y="3975"/>
                  </a:lnTo>
                  <a:lnTo>
                    <a:pt x="24770" y="3642"/>
                  </a:lnTo>
                  <a:lnTo>
                    <a:pt x="24616" y="3334"/>
                  </a:lnTo>
                  <a:lnTo>
                    <a:pt x="24437" y="3027"/>
                  </a:lnTo>
                  <a:lnTo>
                    <a:pt x="24232" y="2745"/>
                  </a:lnTo>
                  <a:lnTo>
                    <a:pt x="24027" y="2437"/>
                  </a:lnTo>
                  <a:lnTo>
                    <a:pt x="23796" y="2180"/>
                  </a:lnTo>
                  <a:lnTo>
                    <a:pt x="23539" y="1924"/>
                  </a:lnTo>
                  <a:lnTo>
                    <a:pt x="23309" y="1668"/>
                  </a:lnTo>
                  <a:lnTo>
                    <a:pt x="23027" y="1437"/>
                  </a:lnTo>
                  <a:lnTo>
                    <a:pt x="22744" y="1232"/>
                  </a:lnTo>
                  <a:lnTo>
                    <a:pt x="22462" y="1027"/>
                  </a:lnTo>
                  <a:lnTo>
                    <a:pt x="22155" y="847"/>
                  </a:lnTo>
                  <a:lnTo>
                    <a:pt x="21821" y="668"/>
                  </a:lnTo>
                  <a:lnTo>
                    <a:pt x="21514" y="514"/>
                  </a:lnTo>
                  <a:lnTo>
                    <a:pt x="21180" y="385"/>
                  </a:lnTo>
                  <a:lnTo>
                    <a:pt x="20821" y="257"/>
                  </a:lnTo>
                  <a:lnTo>
                    <a:pt x="20462" y="180"/>
                  </a:lnTo>
                  <a:lnTo>
                    <a:pt x="20103" y="103"/>
                  </a:lnTo>
                  <a:lnTo>
                    <a:pt x="19719" y="52"/>
                  </a:lnTo>
                  <a:lnTo>
                    <a:pt x="19360" y="1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2"/>
            <p:cNvSpPr/>
            <p:nvPr/>
          </p:nvSpPr>
          <p:spPr>
            <a:xfrm>
              <a:off x="3297800" y="2495600"/>
              <a:ext cx="725050" cy="871200"/>
            </a:xfrm>
            <a:custGeom>
              <a:avLst/>
              <a:gdLst/>
              <a:ahLst/>
              <a:cxnLst/>
              <a:rect l="l" t="t" r="r" b="b"/>
              <a:pathLst>
                <a:path w="29002" h="34848" fill="none" extrusionOk="0">
                  <a:moveTo>
                    <a:pt x="23334" y="15873"/>
                  </a:moveTo>
                  <a:lnTo>
                    <a:pt x="25232" y="7924"/>
                  </a:lnTo>
                  <a:lnTo>
                    <a:pt x="25232" y="7924"/>
                  </a:lnTo>
                  <a:lnTo>
                    <a:pt x="25309" y="7565"/>
                  </a:lnTo>
                  <a:lnTo>
                    <a:pt x="25360" y="7180"/>
                  </a:lnTo>
                  <a:lnTo>
                    <a:pt x="25386" y="6796"/>
                  </a:lnTo>
                  <a:lnTo>
                    <a:pt x="25411" y="6437"/>
                  </a:lnTo>
                  <a:lnTo>
                    <a:pt x="25386" y="6052"/>
                  </a:lnTo>
                  <a:lnTo>
                    <a:pt x="25360" y="5693"/>
                  </a:lnTo>
                  <a:lnTo>
                    <a:pt x="25309" y="5334"/>
                  </a:lnTo>
                  <a:lnTo>
                    <a:pt x="25232" y="5001"/>
                  </a:lnTo>
                  <a:lnTo>
                    <a:pt x="25155" y="4642"/>
                  </a:lnTo>
                  <a:lnTo>
                    <a:pt x="25052" y="4309"/>
                  </a:lnTo>
                  <a:lnTo>
                    <a:pt x="24924" y="3975"/>
                  </a:lnTo>
                  <a:lnTo>
                    <a:pt x="24770" y="3642"/>
                  </a:lnTo>
                  <a:lnTo>
                    <a:pt x="24616" y="3334"/>
                  </a:lnTo>
                  <a:lnTo>
                    <a:pt x="24437" y="3027"/>
                  </a:lnTo>
                  <a:lnTo>
                    <a:pt x="24232" y="2745"/>
                  </a:lnTo>
                  <a:lnTo>
                    <a:pt x="24027" y="2437"/>
                  </a:lnTo>
                  <a:lnTo>
                    <a:pt x="23796" y="2180"/>
                  </a:lnTo>
                  <a:lnTo>
                    <a:pt x="23539" y="1924"/>
                  </a:lnTo>
                  <a:lnTo>
                    <a:pt x="23309" y="1668"/>
                  </a:lnTo>
                  <a:lnTo>
                    <a:pt x="23027" y="1437"/>
                  </a:lnTo>
                  <a:lnTo>
                    <a:pt x="22744" y="1232"/>
                  </a:lnTo>
                  <a:lnTo>
                    <a:pt x="22462" y="1027"/>
                  </a:lnTo>
                  <a:lnTo>
                    <a:pt x="22155" y="847"/>
                  </a:lnTo>
                  <a:lnTo>
                    <a:pt x="21821" y="668"/>
                  </a:lnTo>
                  <a:lnTo>
                    <a:pt x="21514" y="514"/>
                  </a:lnTo>
                  <a:lnTo>
                    <a:pt x="21180" y="385"/>
                  </a:lnTo>
                  <a:lnTo>
                    <a:pt x="20821" y="257"/>
                  </a:lnTo>
                  <a:lnTo>
                    <a:pt x="20462" y="180"/>
                  </a:lnTo>
                  <a:lnTo>
                    <a:pt x="20103" y="103"/>
                  </a:lnTo>
                  <a:lnTo>
                    <a:pt x="19719" y="52"/>
                  </a:lnTo>
                  <a:lnTo>
                    <a:pt x="19360" y="1"/>
                  </a:lnTo>
                  <a:lnTo>
                    <a:pt x="18975" y="1"/>
                  </a:lnTo>
                  <a:lnTo>
                    <a:pt x="3770" y="1"/>
                  </a:lnTo>
                  <a:lnTo>
                    <a:pt x="3770" y="1"/>
                  </a:lnTo>
                  <a:lnTo>
                    <a:pt x="3385" y="27"/>
                  </a:lnTo>
                  <a:lnTo>
                    <a:pt x="3000" y="78"/>
                  </a:lnTo>
                  <a:lnTo>
                    <a:pt x="2641" y="155"/>
                  </a:lnTo>
                  <a:lnTo>
                    <a:pt x="2308" y="283"/>
                  </a:lnTo>
                  <a:lnTo>
                    <a:pt x="1975" y="462"/>
                  </a:lnTo>
                  <a:lnTo>
                    <a:pt x="1667" y="642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72" y="1360"/>
                  </a:lnTo>
                  <a:lnTo>
                    <a:pt x="641" y="1668"/>
                  </a:lnTo>
                  <a:lnTo>
                    <a:pt x="462" y="1975"/>
                  </a:lnTo>
                  <a:lnTo>
                    <a:pt x="308" y="2283"/>
                  </a:lnTo>
                  <a:lnTo>
                    <a:pt x="180" y="2642"/>
                  </a:lnTo>
                  <a:lnTo>
                    <a:pt x="77" y="3001"/>
                  </a:lnTo>
                  <a:lnTo>
                    <a:pt x="26" y="3386"/>
                  </a:lnTo>
                  <a:lnTo>
                    <a:pt x="0" y="3770"/>
                  </a:lnTo>
                  <a:lnTo>
                    <a:pt x="0" y="34848"/>
                  </a:lnTo>
                  <a:lnTo>
                    <a:pt x="29001" y="34848"/>
                  </a:lnTo>
                  <a:lnTo>
                    <a:pt x="23334" y="158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2"/>
            <p:cNvSpPr/>
            <p:nvPr/>
          </p:nvSpPr>
          <p:spPr>
            <a:xfrm>
              <a:off x="2462525" y="1664175"/>
              <a:ext cx="1076325" cy="1063525"/>
            </a:xfrm>
            <a:custGeom>
              <a:avLst/>
              <a:gdLst/>
              <a:ahLst/>
              <a:cxnLst/>
              <a:rect l="l" t="t" r="r" b="b"/>
              <a:pathLst>
                <a:path w="43053" h="42541" extrusionOk="0">
                  <a:moveTo>
                    <a:pt x="14001" y="1"/>
                  </a:moveTo>
                  <a:lnTo>
                    <a:pt x="13180" y="26"/>
                  </a:lnTo>
                  <a:lnTo>
                    <a:pt x="12385" y="103"/>
                  </a:lnTo>
                  <a:lnTo>
                    <a:pt x="11590" y="206"/>
                  </a:lnTo>
                  <a:lnTo>
                    <a:pt x="10821" y="360"/>
                  </a:lnTo>
                  <a:lnTo>
                    <a:pt x="10052" y="565"/>
                  </a:lnTo>
                  <a:lnTo>
                    <a:pt x="9334" y="796"/>
                  </a:lnTo>
                  <a:lnTo>
                    <a:pt x="8616" y="1078"/>
                  </a:lnTo>
                  <a:lnTo>
                    <a:pt x="7924" y="1385"/>
                  </a:lnTo>
                  <a:lnTo>
                    <a:pt x="7231" y="1744"/>
                  </a:lnTo>
                  <a:lnTo>
                    <a:pt x="6590" y="2129"/>
                  </a:lnTo>
                  <a:lnTo>
                    <a:pt x="5949" y="2539"/>
                  </a:lnTo>
                  <a:lnTo>
                    <a:pt x="5359" y="2975"/>
                  </a:lnTo>
                  <a:lnTo>
                    <a:pt x="4770" y="3462"/>
                  </a:lnTo>
                  <a:lnTo>
                    <a:pt x="4231" y="3975"/>
                  </a:lnTo>
                  <a:lnTo>
                    <a:pt x="3718" y="4514"/>
                  </a:lnTo>
                  <a:lnTo>
                    <a:pt x="3206" y="5078"/>
                  </a:lnTo>
                  <a:lnTo>
                    <a:pt x="2744" y="5668"/>
                  </a:lnTo>
                  <a:lnTo>
                    <a:pt x="2334" y="6283"/>
                  </a:lnTo>
                  <a:lnTo>
                    <a:pt x="1923" y="6898"/>
                  </a:lnTo>
                  <a:lnTo>
                    <a:pt x="1564" y="7565"/>
                  </a:lnTo>
                  <a:lnTo>
                    <a:pt x="1231" y="8232"/>
                  </a:lnTo>
                  <a:lnTo>
                    <a:pt x="949" y="8950"/>
                  </a:lnTo>
                  <a:lnTo>
                    <a:pt x="693" y="9642"/>
                  </a:lnTo>
                  <a:lnTo>
                    <a:pt x="462" y="10386"/>
                  </a:lnTo>
                  <a:lnTo>
                    <a:pt x="282" y="11129"/>
                  </a:lnTo>
                  <a:lnTo>
                    <a:pt x="154" y="11873"/>
                  </a:lnTo>
                  <a:lnTo>
                    <a:pt x="52" y="12642"/>
                  </a:lnTo>
                  <a:lnTo>
                    <a:pt x="0" y="13411"/>
                  </a:lnTo>
                  <a:lnTo>
                    <a:pt x="0" y="14206"/>
                  </a:lnTo>
                  <a:lnTo>
                    <a:pt x="26" y="15001"/>
                  </a:lnTo>
                  <a:lnTo>
                    <a:pt x="103" y="15796"/>
                  </a:lnTo>
                  <a:lnTo>
                    <a:pt x="231" y="16617"/>
                  </a:lnTo>
                  <a:lnTo>
                    <a:pt x="5154" y="42540"/>
                  </a:lnTo>
                  <a:lnTo>
                    <a:pt x="43053" y="42540"/>
                  </a:lnTo>
                  <a:lnTo>
                    <a:pt x="36873" y="9770"/>
                  </a:lnTo>
                  <a:lnTo>
                    <a:pt x="36745" y="9232"/>
                  </a:lnTo>
                  <a:lnTo>
                    <a:pt x="36617" y="8719"/>
                  </a:lnTo>
                  <a:lnTo>
                    <a:pt x="36463" y="8206"/>
                  </a:lnTo>
                  <a:lnTo>
                    <a:pt x="36283" y="7719"/>
                  </a:lnTo>
                  <a:lnTo>
                    <a:pt x="36078" y="7232"/>
                  </a:lnTo>
                  <a:lnTo>
                    <a:pt x="35873" y="6770"/>
                  </a:lnTo>
                  <a:lnTo>
                    <a:pt x="35642" y="6309"/>
                  </a:lnTo>
                  <a:lnTo>
                    <a:pt x="35386" y="5847"/>
                  </a:lnTo>
                  <a:lnTo>
                    <a:pt x="35104" y="5411"/>
                  </a:lnTo>
                  <a:lnTo>
                    <a:pt x="34822" y="5001"/>
                  </a:lnTo>
                  <a:lnTo>
                    <a:pt x="34514" y="4591"/>
                  </a:lnTo>
                  <a:lnTo>
                    <a:pt x="34181" y="4180"/>
                  </a:lnTo>
                  <a:lnTo>
                    <a:pt x="33847" y="3796"/>
                  </a:lnTo>
                  <a:lnTo>
                    <a:pt x="33488" y="3437"/>
                  </a:lnTo>
                  <a:lnTo>
                    <a:pt x="33129" y="3103"/>
                  </a:lnTo>
                  <a:lnTo>
                    <a:pt x="32745" y="2770"/>
                  </a:lnTo>
                  <a:lnTo>
                    <a:pt x="32334" y="2437"/>
                  </a:lnTo>
                  <a:lnTo>
                    <a:pt x="31924" y="2155"/>
                  </a:lnTo>
                  <a:lnTo>
                    <a:pt x="31514" y="1873"/>
                  </a:lnTo>
                  <a:lnTo>
                    <a:pt x="31078" y="1591"/>
                  </a:lnTo>
                  <a:lnTo>
                    <a:pt x="30616" y="1360"/>
                  </a:lnTo>
                  <a:lnTo>
                    <a:pt x="30155" y="1129"/>
                  </a:lnTo>
                  <a:lnTo>
                    <a:pt x="29693" y="924"/>
                  </a:lnTo>
                  <a:lnTo>
                    <a:pt x="29206" y="744"/>
                  </a:lnTo>
                  <a:lnTo>
                    <a:pt x="28719" y="565"/>
                  </a:lnTo>
                  <a:lnTo>
                    <a:pt x="28232" y="411"/>
                  </a:lnTo>
                  <a:lnTo>
                    <a:pt x="27719" y="309"/>
                  </a:lnTo>
                  <a:lnTo>
                    <a:pt x="27206" y="206"/>
                  </a:lnTo>
                  <a:lnTo>
                    <a:pt x="26693" y="103"/>
                  </a:lnTo>
                  <a:lnTo>
                    <a:pt x="26155" y="52"/>
                  </a:lnTo>
                  <a:lnTo>
                    <a:pt x="25642" y="26"/>
                  </a:lnTo>
                  <a:lnTo>
                    <a:pt x="25103" y="1"/>
                  </a:lnTo>
                  <a:close/>
                </a:path>
              </a:pathLst>
            </a:custGeom>
            <a:solidFill>
              <a:srgbClr val="51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2"/>
            <p:cNvSpPr/>
            <p:nvPr/>
          </p:nvSpPr>
          <p:spPr>
            <a:xfrm>
              <a:off x="2462525" y="1664175"/>
              <a:ext cx="1076325" cy="1063525"/>
            </a:xfrm>
            <a:custGeom>
              <a:avLst/>
              <a:gdLst/>
              <a:ahLst/>
              <a:cxnLst/>
              <a:rect l="l" t="t" r="r" b="b"/>
              <a:pathLst>
                <a:path w="43053" h="42541" fill="none" extrusionOk="0">
                  <a:moveTo>
                    <a:pt x="36873" y="9770"/>
                  </a:moveTo>
                  <a:lnTo>
                    <a:pt x="36873" y="9770"/>
                  </a:lnTo>
                  <a:lnTo>
                    <a:pt x="36745" y="9232"/>
                  </a:lnTo>
                  <a:lnTo>
                    <a:pt x="36617" y="8719"/>
                  </a:lnTo>
                  <a:lnTo>
                    <a:pt x="36463" y="8206"/>
                  </a:lnTo>
                  <a:lnTo>
                    <a:pt x="36283" y="7719"/>
                  </a:lnTo>
                  <a:lnTo>
                    <a:pt x="36078" y="7232"/>
                  </a:lnTo>
                  <a:lnTo>
                    <a:pt x="35873" y="6770"/>
                  </a:lnTo>
                  <a:lnTo>
                    <a:pt x="35642" y="6309"/>
                  </a:lnTo>
                  <a:lnTo>
                    <a:pt x="35386" y="5847"/>
                  </a:lnTo>
                  <a:lnTo>
                    <a:pt x="35104" y="5411"/>
                  </a:lnTo>
                  <a:lnTo>
                    <a:pt x="34822" y="5001"/>
                  </a:lnTo>
                  <a:lnTo>
                    <a:pt x="34514" y="4591"/>
                  </a:lnTo>
                  <a:lnTo>
                    <a:pt x="34181" y="4180"/>
                  </a:lnTo>
                  <a:lnTo>
                    <a:pt x="33847" y="3796"/>
                  </a:lnTo>
                  <a:lnTo>
                    <a:pt x="33488" y="3437"/>
                  </a:lnTo>
                  <a:lnTo>
                    <a:pt x="33129" y="3103"/>
                  </a:lnTo>
                  <a:lnTo>
                    <a:pt x="32745" y="2770"/>
                  </a:lnTo>
                  <a:lnTo>
                    <a:pt x="32334" y="2437"/>
                  </a:lnTo>
                  <a:lnTo>
                    <a:pt x="31924" y="2155"/>
                  </a:lnTo>
                  <a:lnTo>
                    <a:pt x="31514" y="1873"/>
                  </a:lnTo>
                  <a:lnTo>
                    <a:pt x="31078" y="1591"/>
                  </a:lnTo>
                  <a:lnTo>
                    <a:pt x="30616" y="1360"/>
                  </a:lnTo>
                  <a:lnTo>
                    <a:pt x="30155" y="1129"/>
                  </a:lnTo>
                  <a:lnTo>
                    <a:pt x="29693" y="924"/>
                  </a:lnTo>
                  <a:lnTo>
                    <a:pt x="29206" y="744"/>
                  </a:lnTo>
                  <a:lnTo>
                    <a:pt x="28719" y="565"/>
                  </a:lnTo>
                  <a:lnTo>
                    <a:pt x="28232" y="411"/>
                  </a:lnTo>
                  <a:lnTo>
                    <a:pt x="27719" y="309"/>
                  </a:lnTo>
                  <a:lnTo>
                    <a:pt x="27206" y="206"/>
                  </a:lnTo>
                  <a:lnTo>
                    <a:pt x="26693" y="103"/>
                  </a:lnTo>
                  <a:lnTo>
                    <a:pt x="26155" y="52"/>
                  </a:lnTo>
                  <a:lnTo>
                    <a:pt x="25642" y="26"/>
                  </a:lnTo>
                  <a:lnTo>
                    <a:pt x="25103" y="1"/>
                  </a:lnTo>
                  <a:lnTo>
                    <a:pt x="14001" y="1"/>
                  </a:lnTo>
                  <a:lnTo>
                    <a:pt x="14001" y="1"/>
                  </a:lnTo>
                  <a:lnTo>
                    <a:pt x="13180" y="26"/>
                  </a:lnTo>
                  <a:lnTo>
                    <a:pt x="12385" y="103"/>
                  </a:lnTo>
                  <a:lnTo>
                    <a:pt x="11590" y="206"/>
                  </a:lnTo>
                  <a:lnTo>
                    <a:pt x="10821" y="360"/>
                  </a:lnTo>
                  <a:lnTo>
                    <a:pt x="10052" y="565"/>
                  </a:lnTo>
                  <a:lnTo>
                    <a:pt x="9334" y="796"/>
                  </a:lnTo>
                  <a:lnTo>
                    <a:pt x="8616" y="1078"/>
                  </a:lnTo>
                  <a:lnTo>
                    <a:pt x="7924" y="1385"/>
                  </a:lnTo>
                  <a:lnTo>
                    <a:pt x="7231" y="1744"/>
                  </a:lnTo>
                  <a:lnTo>
                    <a:pt x="6590" y="2129"/>
                  </a:lnTo>
                  <a:lnTo>
                    <a:pt x="5949" y="2539"/>
                  </a:lnTo>
                  <a:lnTo>
                    <a:pt x="5359" y="2975"/>
                  </a:lnTo>
                  <a:lnTo>
                    <a:pt x="4770" y="3462"/>
                  </a:lnTo>
                  <a:lnTo>
                    <a:pt x="4231" y="3975"/>
                  </a:lnTo>
                  <a:lnTo>
                    <a:pt x="3718" y="4514"/>
                  </a:lnTo>
                  <a:lnTo>
                    <a:pt x="3206" y="5078"/>
                  </a:lnTo>
                  <a:lnTo>
                    <a:pt x="2744" y="5668"/>
                  </a:lnTo>
                  <a:lnTo>
                    <a:pt x="2334" y="6283"/>
                  </a:lnTo>
                  <a:lnTo>
                    <a:pt x="1923" y="6898"/>
                  </a:lnTo>
                  <a:lnTo>
                    <a:pt x="1564" y="7565"/>
                  </a:lnTo>
                  <a:lnTo>
                    <a:pt x="1231" y="8232"/>
                  </a:lnTo>
                  <a:lnTo>
                    <a:pt x="949" y="8950"/>
                  </a:lnTo>
                  <a:lnTo>
                    <a:pt x="693" y="9642"/>
                  </a:lnTo>
                  <a:lnTo>
                    <a:pt x="462" y="10386"/>
                  </a:lnTo>
                  <a:lnTo>
                    <a:pt x="282" y="11129"/>
                  </a:lnTo>
                  <a:lnTo>
                    <a:pt x="154" y="11873"/>
                  </a:lnTo>
                  <a:lnTo>
                    <a:pt x="52" y="12642"/>
                  </a:lnTo>
                  <a:lnTo>
                    <a:pt x="0" y="13411"/>
                  </a:lnTo>
                  <a:lnTo>
                    <a:pt x="0" y="14206"/>
                  </a:lnTo>
                  <a:lnTo>
                    <a:pt x="26" y="15001"/>
                  </a:lnTo>
                  <a:lnTo>
                    <a:pt x="103" y="15796"/>
                  </a:lnTo>
                  <a:lnTo>
                    <a:pt x="231" y="16617"/>
                  </a:lnTo>
                  <a:lnTo>
                    <a:pt x="5154" y="42540"/>
                  </a:lnTo>
                  <a:lnTo>
                    <a:pt x="43053" y="42540"/>
                  </a:lnTo>
                  <a:lnTo>
                    <a:pt x="36873" y="97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2"/>
            <p:cNvSpPr/>
            <p:nvPr/>
          </p:nvSpPr>
          <p:spPr>
            <a:xfrm>
              <a:off x="2642650" y="1664175"/>
              <a:ext cx="896200" cy="1063525"/>
            </a:xfrm>
            <a:custGeom>
              <a:avLst/>
              <a:gdLst/>
              <a:ahLst/>
              <a:cxnLst/>
              <a:rect l="l" t="t" r="r" b="b"/>
              <a:pathLst>
                <a:path w="35848" h="42541" extrusionOk="0">
                  <a:moveTo>
                    <a:pt x="14001" y="1"/>
                  </a:moveTo>
                  <a:lnTo>
                    <a:pt x="13180" y="26"/>
                  </a:lnTo>
                  <a:lnTo>
                    <a:pt x="12386" y="103"/>
                  </a:lnTo>
                  <a:lnTo>
                    <a:pt x="11591" y="206"/>
                  </a:lnTo>
                  <a:lnTo>
                    <a:pt x="10821" y="360"/>
                  </a:lnTo>
                  <a:lnTo>
                    <a:pt x="10078" y="565"/>
                  </a:lnTo>
                  <a:lnTo>
                    <a:pt x="9334" y="796"/>
                  </a:lnTo>
                  <a:lnTo>
                    <a:pt x="8616" y="1078"/>
                  </a:lnTo>
                  <a:lnTo>
                    <a:pt x="7924" y="1385"/>
                  </a:lnTo>
                  <a:lnTo>
                    <a:pt x="7257" y="1744"/>
                  </a:lnTo>
                  <a:lnTo>
                    <a:pt x="6591" y="2129"/>
                  </a:lnTo>
                  <a:lnTo>
                    <a:pt x="5975" y="2539"/>
                  </a:lnTo>
                  <a:lnTo>
                    <a:pt x="5360" y="2975"/>
                  </a:lnTo>
                  <a:lnTo>
                    <a:pt x="4796" y="3462"/>
                  </a:lnTo>
                  <a:lnTo>
                    <a:pt x="4232" y="3975"/>
                  </a:lnTo>
                  <a:lnTo>
                    <a:pt x="3719" y="4514"/>
                  </a:lnTo>
                  <a:lnTo>
                    <a:pt x="3231" y="5078"/>
                  </a:lnTo>
                  <a:lnTo>
                    <a:pt x="2770" y="5668"/>
                  </a:lnTo>
                  <a:lnTo>
                    <a:pt x="2334" y="6283"/>
                  </a:lnTo>
                  <a:lnTo>
                    <a:pt x="1924" y="6898"/>
                  </a:lnTo>
                  <a:lnTo>
                    <a:pt x="1565" y="7565"/>
                  </a:lnTo>
                  <a:lnTo>
                    <a:pt x="1231" y="8232"/>
                  </a:lnTo>
                  <a:lnTo>
                    <a:pt x="949" y="8950"/>
                  </a:lnTo>
                  <a:lnTo>
                    <a:pt x="693" y="9642"/>
                  </a:lnTo>
                  <a:lnTo>
                    <a:pt x="488" y="10386"/>
                  </a:lnTo>
                  <a:lnTo>
                    <a:pt x="308" y="11129"/>
                  </a:lnTo>
                  <a:lnTo>
                    <a:pt x="154" y="11873"/>
                  </a:lnTo>
                  <a:lnTo>
                    <a:pt x="78" y="12642"/>
                  </a:lnTo>
                  <a:lnTo>
                    <a:pt x="1" y="13411"/>
                  </a:lnTo>
                  <a:lnTo>
                    <a:pt x="1" y="14206"/>
                  </a:lnTo>
                  <a:lnTo>
                    <a:pt x="26" y="15001"/>
                  </a:lnTo>
                  <a:lnTo>
                    <a:pt x="129" y="15796"/>
                  </a:lnTo>
                  <a:lnTo>
                    <a:pt x="257" y="16617"/>
                  </a:lnTo>
                  <a:lnTo>
                    <a:pt x="5155" y="42540"/>
                  </a:lnTo>
                  <a:lnTo>
                    <a:pt x="35848" y="42540"/>
                  </a:lnTo>
                  <a:lnTo>
                    <a:pt x="29668" y="9770"/>
                  </a:lnTo>
                  <a:lnTo>
                    <a:pt x="29540" y="9232"/>
                  </a:lnTo>
                  <a:lnTo>
                    <a:pt x="29412" y="8719"/>
                  </a:lnTo>
                  <a:lnTo>
                    <a:pt x="29258" y="8206"/>
                  </a:lnTo>
                  <a:lnTo>
                    <a:pt x="29078" y="7719"/>
                  </a:lnTo>
                  <a:lnTo>
                    <a:pt x="28873" y="7232"/>
                  </a:lnTo>
                  <a:lnTo>
                    <a:pt x="28668" y="6770"/>
                  </a:lnTo>
                  <a:lnTo>
                    <a:pt x="28437" y="6309"/>
                  </a:lnTo>
                  <a:lnTo>
                    <a:pt x="28181" y="5847"/>
                  </a:lnTo>
                  <a:lnTo>
                    <a:pt x="27899" y="5411"/>
                  </a:lnTo>
                  <a:lnTo>
                    <a:pt x="27617" y="5001"/>
                  </a:lnTo>
                  <a:lnTo>
                    <a:pt x="27309" y="4591"/>
                  </a:lnTo>
                  <a:lnTo>
                    <a:pt x="26976" y="4180"/>
                  </a:lnTo>
                  <a:lnTo>
                    <a:pt x="26642" y="3796"/>
                  </a:lnTo>
                  <a:lnTo>
                    <a:pt x="26283" y="3437"/>
                  </a:lnTo>
                  <a:lnTo>
                    <a:pt x="25924" y="3103"/>
                  </a:lnTo>
                  <a:lnTo>
                    <a:pt x="25540" y="2770"/>
                  </a:lnTo>
                  <a:lnTo>
                    <a:pt x="25129" y="2437"/>
                  </a:lnTo>
                  <a:lnTo>
                    <a:pt x="24719" y="2155"/>
                  </a:lnTo>
                  <a:lnTo>
                    <a:pt x="24309" y="1873"/>
                  </a:lnTo>
                  <a:lnTo>
                    <a:pt x="23873" y="1591"/>
                  </a:lnTo>
                  <a:lnTo>
                    <a:pt x="23411" y="1360"/>
                  </a:lnTo>
                  <a:lnTo>
                    <a:pt x="22950" y="1129"/>
                  </a:lnTo>
                  <a:lnTo>
                    <a:pt x="22488" y="924"/>
                  </a:lnTo>
                  <a:lnTo>
                    <a:pt x="22001" y="744"/>
                  </a:lnTo>
                  <a:lnTo>
                    <a:pt x="21514" y="565"/>
                  </a:lnTo>
                  <a:lnTo>
                    <a:pt x="21027" y="411"/>
                  </a:lnTo>
                  <a:lnTo>
                    <a:pt x="20514" y="309"/>
                  </a:lnTo>
                  <a:lnTo>
                    <a:pt x="20001" y="206"/>
                  </a:lnTo>
                  <a:lnTo>
                    <a:pt x="19488" y="103"/>
                  </a:lnTo>
                  <a:lnTo>
                    <a:pt x="18950" y="52"/>
                  </a:lnTo>
                  <a:lnTo>
                    <a:pt x="18437" y="26"/>
                  </a:lnTo>
                  <a:lnTo>
                    <a:pt x="178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2"/>
            <p:cNvSpPr/>
            <p:nvPr/>
          </p:nvSpPr>
          <p:spPr>
            <a:xfrm>
              <a:off x="2642650" y="1664175"/>
              <a:ext cx="896200" cy="1063525"/>
            </a:xfrm>
            <a:custGeom>
              <a:avLst/>
              <a:gdLst/>
              <a:ahLst/>
              <a:cxnLst/>
              <a:rect l="l" t="t" r="r" b="b"/>
              <a:pathLst>
                <a:path w="35848" h="42541" fill="none" extrusionOk="0">
                  <a:moveTo>
                    <a:pt x="17898" y="1"/>
                  </a:moveTo>
                  <a:lnTo>
                    <a:pt x="14001" y="1"/>
                  </a:lnTo>
                  <a:lnTo>
                    <a:pt x="14001" y="1"/>
                  </a:lnTo>
                  <a:lnTo>
                    <a:pt x="13180" y="26"/>
                  </a:lnTo>
                  <a:lnTo>
                    <a:pt x="12386" y="103"/>
                  </a:lnTo>
                  <a:lnTo>
                    <a:pt x="11591" y="206"/>
                  </a:lnTo>
                  <a:lnTo>
                    <a:pt x="10821" y="360"/>
                  </a:lnTo>
                  <a:lnTo>
                    <a:pt x="10078" y="565"/>
                  </a:lnTo>
                  <a:lnTo>
                    <a:pt x="9334" y="796"/>
                  </a:lnTo>
                  <a:lnTo>
                    <a:pt x="8616" y="1078"/>
                  </a:lnTo>
                  <a:lnTo>
                    <a:pt x="7924" y="1385"/>
                  </a:lnTo>
                  <a:lnTo>
                    <a:pt x="7257" y="1744"/>
                  </a:lnTo>
                  <a:lnTo>
                    <a:pt x="6591" y="2129"/>
                  </a:lnTo>
                  <a:lnTo>
                    <a:pt x="5975" y="2539"/>
                  </a:lnTo>
                  <a:lnTo>
                    <a:pt x="5360" y="2975"/>
                  </a:lnTo>
                  <a:lnTo>
                    <a:pt x="4796" y="3462"/>
                  </a:lnTo>
                  <a:lnTo>
                    <a:pt x="4232" y="3975"/>
                  </a:lnTo>
                  <a:lnTo>
                    <a:pt x="3719" y="4514"/>
                  </a:lnTo>
                  <a:lnTo>
                    <a:pt x="3231" y="5078"/>
                  </a:lnTo>
                  <a:lnTo>
                    <a:pt x="2770" y="5668"/>
                  </a:lnTo>
                  <a:lnTo>
                    <a:pt x="2334" y="6283"/>
                  </a:lnTo>
                  <a:lnTo>
                    <a:pt x="1924" y="6898"/>
                  </a:lnTo>
                  <a:lnTo>
                    <a:pt x="1565" y="7565"/>
                  </a:lnTo>
                  <a:lnTo>
                    <a:pt x="1231" y="8232"/>
                  </a:lnTo>
                  <a:lnTo>
                    <a:pt x="949" y="8950"/>
                  </a:lnTo>
                  <a:lnTo>
                    <a:pt x="693" y="9642"/>
                  </a:lnTo>
                  <a:lnTo>
                    <a:pt x="488" y="10386"/>
                  </a:lnTo>
                  <a:lnTo>
                    <a:pt x="308" y="11129"/>
                  </a:lnTo>
                  <a:lnTo>
                    <a:pt x="154" y="11873"/>
                  </a:lnTo>
                  <a:lnTo>
                    <a:pt x="78" y="12642"/>
                  </a:lnTo>
                  <a:lnTo>
                    <a:pt x="1" y="13411"/>
                  </a:lnTo>
                  <a:lnTo>
                    <a:pt x="1" y="14206"/>
                  </a:lnTo>
                  <a:lnTo>
                    <a:pt x="26" y="15001"/>
                  </a:lnTo>
                  <a:lnTo>
                    <a:pt x="129" y="15796"/>
                  </a:lnTo>
                  <a:lnTo>
                    <a:pt x="257" y="16617"/>
                  </a:lnTo>
                  <a:lnTo>
                    <a:pt x="5155" y="42540"/>
                  </a:lnTo>
                  <a:lnTo>
                    <a:pt x="35848" y="42540"/>
                  </a:lnTo>
                  <a:lnTo>
                    <a:pt x="29668" y="9770"/>
                  </a:lnTo>
                  <a:lnTo>
                    <a:pt x="29668" y="9770"/>
                  </a:lnTo>
                  <a:lnTo>
                    <a:pt x="29540" y="9232"/>
                  </a:lnTo>
                  <a:lnTo>
                    <a:pt x="29412" y="8719"/>
                  </a:lnTo>
                  <a:lnTo>
                    <a:pt x="29258" y="8206"/>
                  </a:lnTo>
                  <a:lnTo>
                    <a:pt x="29078" y="7719"/>
                  </a:lnTo>
                  <a:lnTo>
                    <a:pt x="28873" y="7232"/>
                  </a:lnTo>
                  <a:lnTo>
                    <a:pt x="28668" y="6770"/>
                  </a:lnTo>
                  <a:lnTo>
                    <a:pt x="28437" y="6309"/>
                  </a:lnTo>
                  <a:lnTo>
                    <a:pt x="28181" y="5847"/>
                  </a:lnTo>
                  <a:lnTo>
                    <a:pt x="27899" y="5411"/>
                  </a:lnTo>
                  <a:lnTo>
                    <a:pt x="27617" y="5001"/>
                  </a:lnTo>
                  <a:lnTo>
                    <a:pt x="27309" y="4591"/>
                  </a:lnTo>
                  <a:lnTo>
                    <a:pt x="26976" y="4180"/>
                  </a:lnTo>
                  <a:lnTo>
                    <a:pt x="26642" y="3796"/>
                  </a:lnTo>
                  <a:lnTo>
                    <a:pt x="26283" y="3437"/>
                  </a:lnTo>
                  <a:lnTo>
                    <a:pt x="25924" y="3103"/>
                  </a:lnTo>
                  <a:lnTo>
                    <a:pt x="25540" y="2770"/>
                  </a:lnTo>
                  <a:lnTo>
                    <a:pt x="25129" y="2437"/>
                  </a:lnTo>
                  <a:lnTo>
                    <a:pt x="24719" y="2155"/>
                  </a:lnTo>
                  <a:lnTo>
                    <a:pt x="24309" y="1873"/>
                  </a:lnTo>
                  <a:lnTo>
                    <a:pt x="23873" y="1591"/>
                  </a:lnTo>
                  <a:lnTo>
                    <a:pt x="23411" y="1360"/>
                  </a:lnTo>
                  <a:lnTo>
                    <a:pt x="22950" y="1129"/>
                  </a:lnTo>
                  <a:lnTo>
                    <a:pt x="22488" y="924"/>
                  </a:lnTo>
                  <a:lnTo>
                    <a:pt x="22001" y="744"/>
                  </a:lnTo>
                  <a:lnTo>
                    <a:pt x="21514" y="565"/>
                  </a:lnTo>
                  <a:lnTo>
                    <a:pt x="21027" y="411"/>
                  </a:lnTo>
                  <a:lnTo>
                    <a:pt x="20514" y="309"/>
                  </a:lnTo>
                  <a:lnTo>
                    <a:pt x="20001" y="206"/>
                  </a:lnTo>
                  <a:lnTo>
                    <a:pt x="19488" y="103"/>
                  </a:lnTo>
                  <a:lnTo>
                    <a:pt x="18950" y="52"/>
                  </a:lnTo>
                  <a:lnTo>
                    <a:pt x="18437" y="26"/>
                  </a:lnTo>
                  <a:lnTo>
                    <a:pt x="178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2"/>
            <p:cNvSpPr/>
            <p:nvPr/>
          </p:nvSpPr>
          <p:spPr>
            <a:xfrm>
              <a:off x="3547150" y="2892400"/>
              <a:ext cx="313500" cy="474400"/>
            </a:xfrm>
            <a:custGeom>
              <a:avLst/>
              <a:gdLst/>
              <a:ahLst/>
              <a:cxnLst/>
              <a:rect l="l" t="t" r="r" b="b"/>
              <a:pathLst>
                <a:path w="12540" h="18976" extrusionOk="0">
                  <a:moveTo>
                    <a:pt x="1" y="1"/>
                  </a:moveTo>
                  <a:lnTo>
                    <a:pt x="5668" y="18976"/>
                  </a:lnTo>
                  <a:lnTo>
                    <a:pt x="12540" y="18976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2"/>
            <p:cNvSpPr/>
            <p:nvPr/>
          </p:nvSpPr>
          <p:spPr>
            <a:xfrm>
              <a:off x="3016375" y="2892400"/>
              <a:ext cx="672475" cy="474400"/>
            </a:xfrm>
            <a:custGeom>
              <a:avLst/>
              <a:gdLst/>
              <a:ahLst/>
              <a:cxnLst/>
              <a:rect l="l" t="t" r="r" b="b"/>
              <a:pathLst>
                <a:path w="26899" h="18976" extrusionOk="0">
                  <a:moveTo>
                    <a:pt x="1" y="1"/>
                  </a:moveTo>
                  <a:lnTo>
                    <a:pt x="6539" y="18976"/>
                  </a:lnTo>
                  <a:lnTo>
                    <a:pt x="26899" y="18976"/>
                  </a:lnTo>
                  <a:lnTo>
                    <a:pt x="21232" y="1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2"/>
            <p:cNvSpPr/>
            <p:nvPr/>
          </p:nvSpPr>
          <p:spPr>
            <a:xfrm>
              <a:off x="3074075" y="2892400"/>
              <a:ext cx="314125" cy="474400"/>
            </a:xfrm>
            <a:custGeom>
              <a:avLst/>
              <a:gdLst/>
              <a:ahLst/>
              <a:cxnLst/>
              <a:rect l="l" t="t" r="r" b="b"/>
              <a:pathLst>
                <a:path w="12565" h="18976" extrusionOk="0">
                  <a:moveTo>
                    <a:pt x="0" y="1"/>
                  </a:moveTo>
                  <a:lnTo>
                    <a:pt x="5667" y="18976"/>
                  </a:lnTo>
                  <a:lnTo>
                    <a:pt x="12565" y="18976"/>
                  </a:lnTo>
                  <a:lnTo>
                    <a:pt x="6898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2"/>
            <p:cNvSpPr/>
            <p:nvPr/>
          </p:nvSpPr>
          <p:spPr>
            <a:xfrm>
              <a:off x="2591375" y="2727675"/>
              <a:ext cx="1268000" cy="278225"/>
            </a:xfrm>
            <a:custGeom>
              <a:avLst/>
              <a:gdLst/>
              <a:ahLst/>
              <a:cxnLst/>
              <a:rect l="l" t="t" r="r" b="b"/>
              <a:pathLst>
                <a:path w="50720" h="11129" extrusionOk="0">
                  <a:moveTo>
                    <a:pt x="0" y="0"/>
                  </a:moveTo>
                  <a:lnTo>
                    <a:pt x="0" y="11129"/>
                  </a:lnTo>
                  <a:lnTo>
                    <a:pt x="43232" y="11129"/>
                  </a:lnTo>
                  <a:lnTo>
                    <a:pt x="43617" y="11077"/>
                  </a:lnTo>
                  <a:lnTo>
                    <a:pt x="44027" y="11026"/>
                  </a:lnTo>
                  <a:lnTo>
                    <a:pt x="44412" y="10975"/>
                  </a:lnTo>
                  <a:lnTo>
                    <a:pt x="44796" y="10872"/>
                  </a:lnTo>
                  <a:lnTo>
                    <a:pt x="45155" y="10770"/>
                  </a:lnTo>
                  <a:lnTo>
                    <a:pt x="45540" y="10641"/>
                  </a:lnTo>
                  <a:lnTo>
                    <a:pt x="45899" y="10513"/>
                  </a:lnTo>
                  <a:lnTo>
                    <a:pt x="46232" y="10359"/>
                  </a:lnTo>
                  <a:lnTo>
                    <a:pt x="46591" y="10180"/>
                  </a:lnTo>
                  <a:lnTo>
                    <a:pt x="46924" y="9975"/>
                  </a:lnTo>
                  <a:lnTo>
                    <a:pt x="47232" y="9770"/>
                  </a:lnTo>
                  <a:lnTo>
                    <a:pt x="47540" y="9564"/>
                  </a:lnTo>
                  <a:lnTo>
                    <a:pt x="47848" y="9334"/>
                  </a:lnTo>
                  <a:lnTo>
                    <a:pt x="48130" y="9077"/>
                  </a:lnTo>
                  <a:lnTo>
                    <a:pt x="48412" y="8821"/>
                  </a:lnTo>
                  <a:lnTo>
                    <a:pt x="48668" y="8539"/>
                  </a:lnTo>
                  <a:lnTo>
                    <a:pt x="48899" y="8257"/>
                  </a:lnTo>
                  <a:lnTo>
                    <a:pt x="49130" y="7949"/>
                  </a:lnTo>
                  <a:lnTo>
                    <a:pt x="49360" y="7641"/>
                  </a:lnTo>
                  <a:lnTo>
                    <a:pt x="49566" y="7334"/>
                  </a:lnTo>
                  <a:lnTo>
                    <a:pt x="49745" y="7000"/>
                  </a:lnTo>
                  <a:lnTo>
                    <a:pt x="49925" y="6667"/>
                  </a:lnTo>
                  <a:lnTo>
                    <a:pt x="50078" y="6308"/>
                  </a:lnTo>
                  <a:lnTo>
                    <a:pt x="50232" y="5949"/>
                  </a:lnTo>
                  <a:lnTo>
                    <a:pt x="50360" y="5590"/>
                  </a:lnTo>
                  <a:lnTo>
                    <a:pt x="50463" y="5205"/>
                  </a:lnTo>
                  <a:lnTo>
                    <a:pt x="50540" y="4821"/>
                  </a:lnTo>
                  <a:lnTo>
                    <a:pt x="50617" y="4436"/>
                  </a:lnTo>
                  <a:lnTo>
                    <a:pt x="50668" y="4051"/>
                  </a:lnTo>
                  <a:lnTo>
                    <a:pt x="50694" y="3641"/>
                  </a:lnTo>
                  <a:lnTo>
                    <a:pt x="50719" y="3231"/>
                  </a:lnTo>
                  <a:lnTo>
                    <a:pt x="50719" y="2051"/>
                  </a:lnTo>
                  <a:lnTo>
                    <a:pt x="50694" y="1846"/>
                  </a:lnTo>
                  <a:lnTo>
                    <a:pt x="50668" y="1641"/>
                  </a:lnTo>
                  <a:lnTo>
                    <a:pt x="50617" y="1436"/>
                  </a:lnTo>
                  <a:lnTo>
                    <a:pt x="50540" y="1257"/>
                  </a:lnTo>
                  <a:lnTo>
                    <a:pt x="50463" y="1077"/>
                  </a:lnTo>
                  <a:lnTo>
                    <a:pt x="50360" y="898"/>
                  </a:lnTo>
                  <a:lnTo>
                    <a:pt x="50232" y="744"/>
                  </a:lnTo>
                  <a:lnTo>
                    <a:pt x="50104" y="590"/>
                  </a:lnTo>
                  <a:lnTo>
                    <a:pt x="49950" y="462"/>
                  </a:lnTo>
                  <a:lnTo>
                    <a:pt x="49796" y="333"/>
                  </a:lnTo>
                  <a:lnTo>
                    <a:pt x="49642" y="231"/>
                  </a:lnTo>
                  <a:lnTo>
                    <a:pt x="49437" y="154"/>
                  </a:lnTo>
                  <a:lnTo>
                    <a:pt x="49258" y="77"/>
                  </a:lnTo>
                  <a:lnTo>
                    <a:pt x="49053" y="26"/>
                  </a:lnTo>
                  <a:lnTo>
                    <a:pt x="48848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2"/>
            <p:cNvSpPr/>
            <p:nvPr/>
          </p:nvSpPr>
          <p:spPr>
            <a:xfrm>
              <a:off x="2591375" y="2727675"/>
              <a:ext cx="1268000" cy="278225"/>
            </a:xfrm>
            <a:custGeom>
              <a:avLst/>
              <a:gdLst/>
              <a:ahLst/>
              <a:cxnLst/>
              <a:rect l="l" t="t" r="r" b="b"/>
              <a:pathLst>
                <a:path w="50720" h="11129" fill="none" extrusionOk="0">
                  <a:moveTo>
                    <a:pt x="48642" y="0"/>
                  </a:moveTo>
                  <a:lnTo>
                    <a:pt x="0" y="0"/>
                  </a:lnTo>
                  <a:lnTo>
                    <a:pt x="0" y="11129"/>
                  </a:lnTo>
                  <a:lnTo>
                    <a:pt x="42822" y="11129"/>
                  </a:lnTo>
                  <a:lnTo>
                    <a:pt x="42822" y="11129"/>
                  </a:lnTo>
                  <a:lnTo>
                    <a:pt x="43232" y="11129"/>
                  </a:lnTo>
                  <a:lnTo>
                    <a:pt x="43617" y="11077"/>
                  </a:lnTo>
                  <a:lnTo>
                    <a:pt x="44027" y="11026"/>
                  </a:lnTo>
                  <a:lnTo>
                    <a:pt x="44412" y="10975"/>
                  </a:lnTo>
                  <a:lnTo>
                    <a:pt x="44796" y="10872"/>
                  </a:lnTo>
                  <a:lnTo>
                    <a:pt x="45155" y="10770"/>
                  </a:lnTo>
                  <a:lnTo>
                    <a:pt x="45540" y="10641"/>
                  </a:lnTo>
                  <a:lnTo>
                    <a:pt x="45899" y="10513"/>
                  </a:lnTo>
                  <a:lnTo>
                    <a:pt x="46232" y="10359"/>
                  </a:lnTo>
                  <a:lnTo>
                    <a:pt x="46591" y="10180"/>
                  </a:lnTo>
                  <a:lnTo>
                    <a:pt x="46924" y="9975"/>
                  </a:lnTo>
                  <a:lnTo>
                    <a:pt x="47232" y="9770"/>
                  </a:lnTo>
                  <a:lnTo>
                    <a:pt x="47540" y="9564"/>
                  </a:lnTo>
                  <a:lnTo>
                    <a:pt x="47848" y="9334"/>
                  </a:lnTo>
                  <a:lnTo>
                    <a:pt x="48130" y="9077"/>
                  </a:lnTo>
                  <a:lnTo>
                    <a:pt x="48412" y="8821"/>
                  </a:lnTo>
                  <a:lnTo>
                    <a:pt x="48668" y="8539"/>
                  </a:lnTo>
                  <a:lnTo>
                    <a:pt x="48899" y="8257"/>
                  </a:lnTo>
                  <a:lnTo>
                    <a:pt x="49130" y="7949"/>
                  </a:lnTo>
                  <a:lnTo>
                    <a:pt x="49360" y="7641"/>
                  </a:lnTo>
                  <a:lnTo>
                    <a:pt x="49566" y="7334"/>
                  </a:lnTo>
                  <a:lnTo>
                    <a:pt x="49745" y="7000"/>
                  </a:lnTo>
                  <a:lnTo>
                    <a:pt x="49925" y="6667"/>
                  </a:lnTo>
                  <a:lnTo>
                    <a:pt x="50078" y="6308"/>
                  </a:lnTo>
                  <a:lnTo>
                    <a:pt x="50232" y="5949"/>
                  </a:lnTo>
                  <a:lnTo>
                    <a:pt x="50360" y="5590"/>
                  </a:lnTo>
                  <a:lnTo>
                    <a:pt x="50463" y="5205"/>
                  </a:lnTo>
                  <a:lnTo>
                    <a:pt x="50540" y="4821"/>
                  </a:lnTo>
                  <a:lnTo>
                    <a:pt x="50617" y="4436"/>
                  </a:lnTo>
                  <a:lnTo>
                    <a:pt x="50668" y="4051"/>
                  </a:lnTo>
                  <a:lnTo>
                    <a:pt x="50694" y="3641"/>
                  </a:lnTo>
                  <a:lnTo>
                    <a:pt x="50719" y="3231"/>
                  </a:lnTo>
                  <a:lnTo>
                    <a:pt x="50719" y="2051"/>
                  </a:lnTo>
                  <a:lnTo>
                    <a:pt x="50719" y="2051"/>
                  </a:lnTo>
                  <a:lnTo>
                    <a:pt x="50694" y="1846"/>
                  </a:lnTo>
                  <a:lnTo>
                    <a:pt x="50668" y="1641"/>
                  </a:lnTo>
                  <a:lnTo>
                    <a:pt x="50617" y="1436"/>
                  </a:lnTo>
                  <a:lnTo>
                    <a:pt x="50540" y="1257"/>
                  </a:lnTo>
                  <a:lnTo>
                    <a:pt x="50463" y="1077"/>
                  </a:lnTo>
                  <a:lnTo>
                    <a:pt x="50360" y="898"/>
                  </a:lnTo>
                  <a:lnTo>
                    <a:pt x="50232" y="744"/>
                  </a:lnTo>
                  <a:lnTo>
                    <a:pt x="50104" y="590"/>
                  </a:lnTo>
                  <a:lnTo>
                    <a:pt x="49950" y="462"/>
                  </a:lnTo>
                  <a:lnTo>
                    <a:pt x="49796" y="333"/>
                  </a:lnTo>
                  <a:lnTo>
                    <a:pt x="49642" y="231"/>
                  </a:lnTo>
                  <a:lnTo>
                    <a:pt x="49437" y="154"/>
                  </a:lnTo>
                  <a:lnTo>
                    <a:pt x="49258" y="77"/>
                  </a:lnTo>
                  <a:lnTo>
                    <a:pt x="49053" y="26"/>
                  </a:lnTo>
                  <a:lnTo>
                    <a:pt x="48848" y="0"/>
                  </a:lnTo>
                  <a:lnTo>
                    <a:pt x="486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2"/>
            <p:cNvSpPr/>
            <p:nvPr/>
          </p:nvSpPr>
          <p:spPr>
            <a:xfrm>
              <a:off x="2591375" y="2727675"/>
              <a:ext cx="1256450" cy="151950"/>
            </a:xfrm>
            <a:custGeom>
              <a:avLst/>
              <a:gdLst/>
              <a:ahLst/>
              <a:cxnLst/>
              <a:rect l="l" t="t" r="r" b="b"/>
              <a:pathLst>
                <a:path w="50258" h="6078" extrusionOk="0">
                  <a:moveTo>
                    <a:pt x="0" y="0"/>
                  </a:moveTo>
                  <a:lnTo>
                    <a:pt x="0" y="6077"/>
                  </a:lnTo>
                  <a:lnTo>
                    <a:pt x="42822" y="6077"/>
                  </a:lnTo>
                  <a:lnTo>
                    <a:pt x="43463" y="6051"/>
                  </a:lnTo>
                  <a:lnTo>
                    <a:pt x="44078" y="5975"/>
                  </a:lnTo>
                  <a:lnTo>
                    <a:pt x="44694" y="5846"/>
                  </a:lnTo>
                  <a:lnTo>
                    <a:pt x="45283" y="5693"/>
                  </a:lnTo>
                  <a:lnTo>
                    <a:pt x="45848" y="5462"/>
                  </a:lnTo>
                  <a:lnTo>
                    <a:pt x="46412" y="5205"/>
                  </a:lnTo>
                  <a:lnTo>
                    <a:pt x="46924" y="4923"/>
                  </a:lnTo>
                  <a:lnTo>
                    <a:pt x="47437" y="4590"/>
                  </a:lnTo>
                  <a:lnTo>
                    <a:pt x="47899" y="4205"/>
                  </a:lnTo>
                  <a:lnTo>
                    <a:pt x="48360" y="3821"/>
                  </a:lnTo>
                  <a:lnTo>
                    <a:pt x="48771" y="3385"/>
                  </a:lnTo>
                  <a:lnTo>
                    <a:pt x="49130" y="2923"/>
                  </a:lnTo>
                  <a:lnTo>
                    <a:pt x="49489" y="2410"/>
                  </a:lnTo>
                  <a:lnTo>
                    <a:pt x="49771" y="1898"/>
                  </a:lnTo>
                  <a:lnTo>
                    <a:pt x="50053" y="1359"/>
                  </a:lnTo>
                  <a:lnTo>
                    <a:pt x="50258" y="795"/>
                  </a:lnTo>
                  <a:lnTo>
                    <a:pt x="50130" y="615"/>
                  </a:lnTo>
                  <a:lnTo>
                    <a:pt x="49950" y="462"/>
                  </a:lnTo>
                  <a:lnTo>
                    <a:pt x="49771" y="333"/>
                  </a:lnTo>
                  <a:lnTo>
                    <a:pt x="49566" y="205"/>
                  </a:lnTo>
                  <a:lnTo>
                    <a:pt x="49360" y="128"/>
                  </a:lnTo>
                  <a:lnTo>
                    <a:pt x="49130" y="51"/>
                  </a:lnTo>
                  <a:lnTo>
                    <a:pt x="48899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2"/>
            <p:cNvSpPr/>
            <p:nvPr/>
          </p:nvSpPr>
          <p:spPr>
            <a:xfrm>
              <a:off x="2591375" y="2727675"/>
              <a:ext cx="1256450" cy="151950"/>
            </a:xfrm>
            <a:custGeom>
              <a:avLst/>
              <a:gdLst/>
              <a:ahLst/>
              <a:cxnLst/>
              <a:rect l="l" t="t" r="r" b="b"/>
              <a:pathLst>
                <a:path w="50258" h="6078" fill="none" extrusionOk="0">
                  <a:moveTo>
                    <a:pt x="50258" y="795"/>
                  </a:moveTo>
                  <a:lnTo>
                    <a:pt x="50258" y="795"/>
                  </a:lnTo>
                  <a:lnTo>
                    <a:pt x="50130" y="615"/>
                  </a:lnTo>
                  <a:lnTo>
                    <a:pt x="49950" y="462"/>
                  </a:lnTo>
                  <a:lnTo>
                    <a:pt x="49771" y="333"/>
                  </a:lnTo>
                  <a:lnTo>
                    <a:pt x="49566" y="205"/>
                  </a:lnTo>
                  <a:lnTo>
                    <a:pt x="49360" y="128"/>
                  </a:lnTo>
                  <a:lnTo>
                    <a:pt x="49130" y="51"/>
                  </a:lnTo>
                  <a:lnTo>
                    <a:pt x="48899" y="0"/>
                  </a:lnTo>
                  <a:lnTo>
                    <a:pt x="48642" y="0"/>
                  </a:lnTo>
                  <a:lnTo>
                    <a:pt x="0" y="0"/>
                  </a:lnTo>
                  <a:lnTo>
                    <a:pt x="0" y="6077"/>
                  </a:lnTo>
                  <a:lnTo>
                    <a:pt x="42822" y="6077"/>
                  </a:lnTo>
                  <a:lnTo>
                    <a:pt x="42822" y="6077"/>
                  </a:lnTo>
                  <a:lnTo>
                    <a:pt x="43463" y="6051"/>
                  </a:lnTo>
                  <a:lnTo>
                    <a:pt x="44078" y="5975"/>
                  </a:lnTo>
                  <a:lnTo>
                    <a:pt x="44694" y="5846"/>
                  </a:lnTo>
                  <a:lnTo>
                    <a:pt x="45283" y="5693"/>
                  </a:lnTo>
                  <a:lnTo>
                    <a:pt x="45848" y="5462"/>
                  </a:lnTo>
                  <a:lnTo>
                    <a:pt x="46412" y="5205"/>
                  </a:lnTo>
                  <a:lnTo>
                    <a:pt x="46924" y="4923"/>
                  </a:lnTo>
                  <a:lnTo>
                    <a:pt x="47437" y="4590"/>
                  </a:lnTo>
                  <a:lnTo>
                    <a:pt x="47899" y="4205"/>
                  </a:lnTo>
                  <a:lnTo>
                    <a:pt x="48360" y="3821"/>
                  </a:lnTo>
                  <a:lnTo>
                    <a:pt x="48771" y="3385"/>
                  </a:lnTo>
                  <a:lnTo>
                    <a:pt x="49130" y="2923"/>
                  </a:lnTo>
                  <a:lnTo>
                    <a:pt x="49489" y="2410"/>
                  </a:lnTo>
                  <a:lnTo>
                    <a:pt x="49771" y="1898"/>
                  </a:lnTo>
                  <a:lnTo>
                    <a:pt x="50053" y="1359"/>
                  </a:lnTo>
                  <a:lnTo>
                    <a:pt x="50258" y="7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2"/>
            <p:cNvSpPr/>
            <p:nvPr/>
          </p:nvSpPr>
          <p:spPr>
            <a:xfrm>
              <a:off x="2395200" y="2495600"/>
              <a:ext cx="871200" cy="871200"/>
            </a:xfrm>
            <a:custGeom>
              <a:avLst/>
              <a:gdLst/>
              <a:ahLst/>
              <a:cxnLst/>
              <a:rect l="l" t="t" r="r" b="b"/>
              <a:pathLst>
                <a:path w="34848" h="34848" extrusionOk="0">
                  <a:moveTo>
                    <a:pt x="3770" y="1"/>
                  </a:moveTo>
                  <a:lnTo>
                    <a:pt x="3386" y="27"/>
                  </a:lnTo>
                  <a:lnTo>
                    <a:pt x="3001" y="78"/>
                  </a:lnTo>
                  <a:lnTo>
                    <a:pt x="2642" y="155"/>
                  </a:lnTo>
                  <a:lnTo>
                    <a:pt x="2309" y="283"/>
                  </a:lnTo>
                  <a:lnTo>
                    <a:pt x="1975" y="462"/>
                  </a:lnTo>
                  <a:lnTo>
                    <a:pt x="1668" y="642"/>
                  </a:lnTo>
                  <a:lnTo>
                    <a:pt x="1360" y="847"/>
                  </a:lnTo>
                  <a:lnTo>
                    <a:pt x="1104" y="1103"/>
                  </a:lnTo>
                  <a:lnTo>
                    <a:pt x="847" y="1360"/>
                  </a:lnTo>
                  <a:lnTo>
                    <a:pt x="642" y="1668"/>
                  </a:lnTo>
                  <a:lnTo>
                    <a:pt x="463" y="1975"/>
                  </a:lnTo>
                  <a:lnTo>
                    <a:pt x="309" y="2283"/>
                  </a:lnTo>
                  <a:lnTo>
                    <a:pt x="180" y="2642"/>
                  </a:lnTo>
                  <a:lnTo>
                    <a:pt x="78" y="3001"/>
                  </a:lnTo>
                  <a:lnTo>
                    <a:pt x="27" y="3386"/>
                  </a:lnTo>
                  <a:lnTo>
                    <a:pt x="1" y="3770"/>
                  </a:lnTo>
                  <a:lnTo>
                    <a:pt x="1" y="34848"/>
                  </a:lnTo>
                  <a:lnTo>
                    <a:pt x="34848" y="34848"/>
                  </a:lnTo>
                  <a:lnTo>
                    <a:pt x="29181" y="15873"/>
                  </a:lnTo>
                  <a:lnTo>
                    <a:pt x="31079" y="7924"/>
                  </a:lnTo>
                  <a:lnTo>
                    <a:pt x="31156" y="7565"/>
                  </a:lnTo>
                  <a:lnTo>
                    <a:pt x="31207" y="7180"/>
                  </a:lnTo>
                  <a:lnTo>
                    <a:pt x="31232" y="6796"/>
                  </a:lnTo>
                  <a:lnTo>
                    <a:pt x="31258" y="6437"/>
                  </a:lnTo>
                  <a:lnTo>
                    <a:pt x="31232" y="6052"/>
                  </a:lnTo>
                  <a:lnTo>
                    <a:pt x="31207" y="5693"/>
                  </a:lnTo>
                  <a:lnTo>
                    <a:pt x="31156" y="5334"/>
                  </a:lnTo>
                  <a:lnTo>
                    <a:pt x="31079" y="5001"/>
                  </a:lnTo>
                  <a:lnTo>
                    <a:pt x="31002" y="4642"/>
                  </a:lnTo>
                  <a:lnTo>
                    <a:pt x="30899" y="4309"/>
                  </a:lnTo>
                  <a:lnTo>
                    <a:pt x="30771" y="3975"/>
                  </a:lnTo>
                  <a:lnTo>
                    <a:pt x="30617" y="3642"/>
                  </a:lnTo>
                  <a:lnTo>
                    <a:pt x="30463" y="3334"/>
                  </a:lnTo>
                  <a:lnTo>
                    <a:pt x="30284" y="3027"/>
                  </a:lnTo>
                  <a:lnTo>
                    <a:pt x="30079" y="2745"/>
                  </a:lnTo>
                  <a:lnTo>
                    <a:pt x="29873" y="2437"/>
                  </a:lnTo>
                  <a:lnTo>
                    <a:pt x="29643" y="2180"/>
                  </a:lnTo>
                  <a:lnTo>
                    <a:pt x="29412" y="1924"/>
                  </a:lnTo>
                  <a:lnTo>
                    <a:pt x="29155" y="1668"/>
                  </a:lnTo>
                  <a:lnTo>
                    <a:pt x="28873" y="1437"/>
                  </a:lnTo>
                  <a:lnTo>
                    <a:pt x="28591" y="1232"/>
                  </a:lnTo>
                  <a:lnTo>
                    <a:pt x="28309" y="1027"/>
                  </a:lnTo>
                  <a:lnTo>
                    <a:pt x="28002" y="847"/>
                  </a:lnTo>
                  <a:lnTo>
                    <a:pt x="27694" y="668"/>
                  </a:lnTo>
                  <a:lnTo>
                    <a:pt x="27361" y="514"/>
                  </a:lnTo>
                  <a:lnTo>
                    <a:pt x="27027" y="385"/>
                  </a:lnTo>
                  <a:lnTo>
                    <a:pt x="26668" y="257"/>
                  </a:lnTo>
                  <a:lnTo>
                    <a:pt x="26309" y="180"/>
                  </a:lnTo>
                  <a:lnTo>
                    <a:pt x="25950" y="103"/>
                  </a:lnTo>
                  <a:lnTo>
                    <a:pt x="25591" y="52"/>
                  </a:lnTo>
                  <a:lnTo>
                    <a:pt x="25207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2"/>
            <p:cNvSpPr/>
            <p:nvPr/>
          </p:nvSpPr>
          <p:spPr>
            <a:xfrm>
              <a:off x="2395200" y="2495600"/>
              <a:ext cx="871200" cy="871200"/>
            </a:xfrm>
            <a:custGeom>
              <a:avLst/>
              <a:gdLst/>
              <a:ahLst/>
              <a:cxnLst/>
              <a:rect l="l" t="t" r="r" b="b"/>
              <a:pathLst>
                <a:path w="34848" h="34848" fill="none" extrusionOk="0">
                  <a:moveTo>
                    <a:pt x="29181" y="15873"/>
                  </a:moveTo>
                  <a:lnTo>
                    <a:pt x="31079" y="7924"/>
                  </a:lnTo>
                  <a:lnTo>
                    <a:pt x="31079" y="7924"/>
                  </a:lnTo>
                  <a:lnTo>
                    <a:pt x="31156" y="7565"/>
                  </a:lnTo>
                  <a:lnTo>
                    <a:pt x="31207" y="7180"/>
                  </a:lnTo>
                  <a:lnTo>
                    <a:pt x="31232" y="6796"/>
                  </a:lnTo>
                  <a:lnTo>
                    <a:pt x="31258" y="6437"/>
                  </a:lnTo>
                  <a:lnTo>
                    <a:pt x="31232" y="6052"/>
                  </a:lnTo>
                  <a:lnTo>
                    <a:pt x="31207" y="5693"/>
                  </a:lnTo>
                  <a:lnTo>
                    <a:pt x="31156" y="5334"/>
                  </a:lnTo>
                  <a:lnTo>
                    <a:pt x="31079" y="5001"/>
                  </a:lnTo>
                  <a:lnTo>
                    <a:pt x="31002" y="4642"/>
                  </a:lnTo>
                  <a:lnTo>
                    <a:pt x="30899" y="4309"/>
                  </a:lnTo>
                  <a:lnTo>
                    <a:pt x="30771" y="3975"/>
                  </a:lnTo>
                  <a:lnTo>
                    <a:pt x="30617" y="3642"/>
                  </a:lnTo>
                  <a:lnTo>
                    <a:pt x="30463" y="3334"/>
                  </a:lnTo>
                  <a:lnTo>
                    <a:pt x="30284" y="3027"/>
                  </a:lnTo>
                  <a:lnTo>
                    <a:pt x="30079" y="2745"/>
                  </a:lnTo>
                  <a:lnTo>
                    <a:pt x="29873" y="2437"/>
                  </a:lnTo>
                  <a:lnTo>
                    <a:pt x="29643" y="2180"/>
                  </a:lnTo>
                  <a:lnTo>
                    <a:pt x="29412" y="1924"/>
                  </a:lnTo>
                  <a:lnTo>
                    <a:pt x="29155" y="1668"/>
                  </a:lnTo>
                  <a:lnTo>
                    <a:pt x="28873" y="1437"/>
                  </a:lnTo>
                  <a:lnTo>
                    <a:pt x="28591" y="1232"/>
                  </a:lnTo>
                  <a:lnTo>
                    <a:pt x="28309" y="1027"/>
                  </a:lnTo>
                  <a:lnTo>
                    <a:pt x="28002" y="847"/>
                  </a:lnTo>
                  <a:lnTo>
                    <a:pt x="27694" y="668"/>
                  </a:lnTo>
                  <a:lnTo>
                    <a:pt x="27361" y="514"/>
                  </a:lnTo>
                  <a:lnTo>
                    <a:pt x="27027" y="385"/>
                  </a:lnTo>
                  <a:lnTo>
                    <a:pt x="26668" y="257"/>
                  </a:lnTo>
                  <a:lnTo>
                    <a:pt x="26309" y="180"/>
                  </a:lnTo>
                  <a:lnTo>
                    <a:pt x="25950" y="103"/>
                  </a:lnTo>
                  <a:lnTo>
                    <a:pt x="25591" y="52"/>
                  </a:lnTo>
                  <a:lnTo>
                    <a:pt x="25207" y="1"/>
                  </a:lnTo>
                  <a:lnTo>
                    <a:pt x="24822" y="1"/>
                  </a:lnTo>
                  <a:lnTo>
                    <a:pt x="3770" y="1"/>
                  </a:lnTo>
                  <a:lnTo>
                    <a:pt x="3770" y="1"/>
                  </a:lnTo>
                  <a:lnTo>
                    <a:pt x="3386" y="27"/>
                  </a:lnTo>
                  <a:lnTo>
                    <a:pt x="3001" y="78"/>
                  </a:lnTo>
                  <a:lnTo>
                    <a:pt x="2642" y="155"/>
                  </a:lnTo>
                  <a:lnTo>
                    <a:pt x="2309" y="283"/>
                  </a:lnTo>
                  <a:lnTo>
                    <a:pt x="1975" y="462"/>
                  </a:lnTo>
                  <a:lnTo>
                    <a:pt x="1668" y="642"/>
                  </a:lnTo>
                  <a:lnTo>
                    <a:pt x="1360" y="847"/>
                  </a:lnTo>
                  <a:lnTo>
                    <a:pt x="1104" y="1103"/>
                  </a:lnTo>
                  <a:lnTo>
                    <a:pt x="847" y="1360"/>
                  </a:lnTo>
                  <a:lnTo>
                    <a:pt x="642" y="1668"/>
                  </a:lnTo>
                  <a:lnTo>
                    <a:pt x="463" y="1975"/>
                  </a:lnTo>
                  <a:lnTo>
                    <a:pt x="309" y="2283"/>
                  </a:lnTo>
                  <a:lnTo>
                    <a:pt x="180" y="2642"/>
                  </a:lnTo>
                  <a:lnTo>
                    <a:pt x="78" y="3001"/>
                  </a:lnTo>
                  <a:lnTo>
                    <a:pt x="27" y="3386"/>
                  </a:lnTo>
                  <a:lnTo>
                    <a:pt x="1" y="3770"/>
                  </a:lnTo>
                  <a:lnTo>
                    <a:pt x="1" y="34848"/>
                  </a:lnTo>
                  <a:lnTo>
                    <a:pt x="34848" y="34848"/>
                  </a:lnTo>
                  <a:lnTo>
                    <a:pt x="29181" y="158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2"/>
            <p:cNvSpPr/>
            <p:nvPr/>
          </p:nvSpPr>
          <p:spPr>
            <a:xfrm>
              <a:off x="2395200" y="2495600"/>
              <a:ext cx="725050" cy="871200"/>
            </a:xfrm>
            <a:custGeom>
              <a:avLst/>
              <a:gdLst/>
              <a:ahLst/>
              <a:cxnLst/>
              <a:rect l="l" t="t" r="r" b="b"/>
              <a:pathLst>
                <a:path w="29002" h="34848" extrusionOk="0">
                  <a:moveTo>
                    <a:pt x="3770" y="1"/>
                  </a:moveTo>
                  <a:lnTo>
                    <a:pt x="3386" y="27"/>
                  </a:lnTo>
                  <a:lnTo>
                    <a:pt x="3001" y="78"/>
                  </a:lnTo>
                  <a:lnTo>
                    <a:pt x="2642" y="155"/>
                  </a:lnTo>
                  <a:lnTo>
                    <a:pt x="2309" y="283"/>
                  </a:lnTo>
                  <a:lnTo>
                    <a:pt x="1975" y="462"/>
                  </a:lnTo>
                  <a:lnTo>
                    <a:pt x="1668" y="642"/>
                  </a:lnTo>
                  <a:lnTo>
                    <a:pt x="1360" y="847"/>
                  </a:lnTo>
                  <a:lnTo>
                    <a:pt x="1104" y="1103"/>
                  </a:lnTo>
                  <a:lnTo>
                    <a:pt x="847" y="1360"/>
                  </a:lnTo>
                  <a:lnTo>
                    <a:pt x="642" y="1668"/>
                  </a:lnTo>
                  <a:lnTo>
                    <a:pt x="463" y="1975"/>
                  </a:lnTo>
                  <a:lnTo>
                    <a:pt x="309" y="2283"/>
                  </a:lnTo>
                  <a:lnTo>
                    <a:pt x="180" y="2642"/>
                  </a:lnTo>
                  <a:lnTo>
                    <a:pt x="78" y="3001"/>
                  </a:lnTo>
                  <a:lnTo>
                    <a:pt x="27" y="3386"/>
                  </a:lnTo>
                  <a:lnTo>
                    <a:pt x="1" y="3770"/>
                  </a:lnTo>
                  <a:lnTo>
                    <a:pt x="1" y="34848"/>
                  </a:lnTo>
                  <a:lnTo>
                    <a:pt x="29002" y="34848"/>
                  </a:lnTo>
                  <a:lnTo>
                    <a:pt x="23335" y="15873"/>
                  </a:lnTo>
                  <a:lnTo>
                    <a:pt x="25232" y="7924"/>
                  </a:lnTo>
                  <a:lnTo>
                    <a:pt x="25309" y="7565"/>
                  </a:lnTo>
                  <a:lnTo>
                    <a:pt x="25361" y="7180"/>
                  </a:lnTo>
                  <a:lnTo>
                    <a:pt x="25386" y="6796"/>
                  </a:lnTo>
                  <a:lnTo>
                    <a:pt x="25412" y="6437"/>
                  </a:lnTo>
                  <a:lnTo>
                    <a:pt x="25386" y="6052"/>
                  </a:lnTo>
                  <a:lnTo>
                    <a:pt x="25361" y="5693"/>
                  </a:lnTo>
                  <a:lnTo>
                    <a:pt x="25309" y="5334"/>
                  </a:lnTo>
                  <a:lnTo>
                    <a:pt x="25232" y="5001"/>
                  </a:lnTo>
                  <a:lnTo>
                    <a:pt x="25155" y="4642"/>
                  </a:lnTo>
                  <a:lnTo>
                    <a:pt x="25027" y="4309"/>
                  </a:lnTo>
                  <a:lnTo>
                    <a:pt x="24899" y="3975"/>
                  </a:lnTo>
                  <a:lnTo>
                    <a:pt x="24771" y="3642"/>
                  </a:lnTo>
                  <a:lnTo>
                    <a:pt x="24591" y="3334"/>
                  </a:lnTo>
                  <a:lnTo>
                    <a:pt x="24412" y="3027"/>
                  </a:lnTo>
                  <a:lnTo>
                    <a:pt x="24232" y="2745"/>
                  </a:lnTo>
                  <a:lnTo>
                    <a:pt x="24027" y="2437"/>
                  </a:lnTo>
                  <a:lnTo>
                    <a:pt x="23796" y="2180"/>
                  </a:lnTo>
                  <a:lnTo>
                    <a:pt x="23540" y="1924"/>
                  </a:lnTo>
                  <a:lnTo>
                    <a:pt x="23284" y="1668"/>
                  </a:lnTo>
                  <a:lnTo>
                    <a:pt x="23027" y="1437"/>
                  </a:lnTo>
                  <a:lnTo>
                    <a:pt x="22745" y="1232"/>
                  </a:lnTo>
                  <a:lnTo>
                    <a:pt x="22463" y="1027"/>
                  </a:lnTo>
                  <a:lnTo>
                    <a:pt x="22155" y="847"/>
                  </a:lnTo>
                  <a:lnTo>
                    <a:pt x="21822" y="668"/>
                  </a:lnTo>
                  <a:lnTo>
                    <a:pt x="21514" y="514"/>
                  </a:lnTo>
                  <a:lnTo>
                    <a:pt x="21155" y="385"/>
                  </a:lnTo>
                  <a:lnTo>
                    <a:pt x="20822" y="257"/>
                  </a:lnTo>
                  <a:lnTo>
                    <a:pt x="20463" y="180"/>
                  </a:lnTo>
                  <a:lnTo>
                    <a:pt x="20104" y="103"/>
                  </a:lnTo>
                  <a:lnTo>
                    <a:pt x="19719" y="52"/>
                  </a:lnTo>
                  <a:lnTo>
                    <a:pt x="19335" y="1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2"/>
            <p:cNvSpPr/>
            <p:nvPr/>
          </p:nvSpPr>
          <p:spPr>
            <a:xfrm>
              <a:off x="2395200" y="2495600"/>
              <a:ext cx="725050" cy="871200"/>
            </a:xfrm>
            <a:custGeom>
              <a:avLst/>
              <a:gdLst/>
              <a:ahLst/>
              <a:cxnLst/>
              <a:rect l="l" t="t" r="r" b="b"/>
              <a:pathLst>
                <a:path w="29002" h="34848" fill="none" extrusionOk="0">
                  <a:moveTo>
                    <a:pt x="23335" y="15873"/>
                  </a:moveTo>
                  <a:lnTo>
                    <a:pt x="25232" y="7924"/>
                  </a:lnTo>
                  <a:lnTo>
                    <a:pt x="25232" y="7924"/>
                  </a:lnTo>
                  <a:lnTo>
                    <a:pt x="25309" y="7565"/>
                  </a:lnTo>
                  <a:lnTo>
                    <a:pt x="25361" y="7180"/>
                  </a:lnTo>
                  <a:lnTo>
                    <a:pt x="25386" y="6796"/>
                  </a:lnTo>
                  <a:lnTo>
                    <a:pt x="25412" y="6437"/>
                  </a:lnTo>
                  <a:lnTo>
                    <a:pt x="25386" y="6052"/>
                  </a:lnTo>
                  <a:lnTo>
                    <a:pt x="25361" y="5693"/>
                  </a:lnTo>
                  <a:lnTo>
                    <a:pt x="25309" y="5334"/>
                  </a:lnTo>
                  <a:lnTo>
                    <a:pt x="25232" y="5001"/>
                  </a:lnTo>
                  <a:lnTo>
                    <a:pt x="25155" y="4642"/>
                  </a:lnTo>
                  <a:lnTo>
                    <a:pt x="25027" y="4309"/>
                  </a:lnTo>
                  <a:lnTo>
                    <a:pt x="24899" y="3975"/>
                  </a:lnTo>
                  <a:lnTo>
                    <a:pt x="24771" y="3642"/>
                  </a:lnTo>
                  <a:lnTo>
                    <a:pt x="24591" y="3334"/>
                  </a:lnTo>
                  <a:lnTo>
                    <a:pt x="24412" y="3027"/>
                  </a:lnTo>
                  <a:lnTo>
                    <a:pt x="24232" y="2745"/>
                  </a:lnTo>
                  <a:lnTo>
                    <a:pt x="24027" y="2437"/>
                  </a:lnTo>
                  <a:lnTo>
                    <a:pt x="23796" y="2180"/>
                  </a:lnTo>
                  <a:lnTo>
                    <a:pt x="23540" y="1924"/>
                  </a:lnTo>
                  <a:lnTo>
                    <a:pt x="23284" y="1668"/>
                  </a:lnTo>
                  <a:lnTo>
                    <a:pt x="23027" y="1437"/>
                  </a:lnTo>
                  <a:lnTo>
                    <a:pt x="22745" y="1232"/>
                  </a:lnTo>
                  <a:lnTo>
                    <a:pt x="22463" y="1027"/>
                  </a:lnTo>
                  <a:lnTo>
                    <a:pt x="22155" y="847"/>
                  </a:lnTo>
                  <a:lnTo>
                    <a:pt x="21822" y="668"/>
                  </a:lnTo>
                  <a:lnTo>
                    <a:pt x="21514" y="514"/>
                  </a:lnTo>
                  <a:lnTo>
                    <a:pt x="21155" y="385"/>
                  </a:lnTo>
                  <a:lnTo>
                    <a:pt x="20822" y="257"/>
                  </a:lnTo>
                  <a:lnTo>
                    <a:pt x="20463" y="180"/>
                  </a:lnTo>
                  <a:lnTo>
                    <a:pt x="20104" y="103"/>
                  </a:lnTo>
                  <a:lnTo>
                    <a:pt x="19719" y="52"/>
                  </a:lnTo>
                  <a:lnTo>
                    <a:pt x="19335" y="1"/>
                  </a:lnTo>
                  <a:lnTo>
                    <a:pt x="18950" y="1"/>
                  </a:lnTo>
                  <a:lnTo>
                    <a:pt x="3770" y="1"/>
                  </a:lnTo>
                  <a:lnTo>
                    <a:pt x="3770" y="1"/>
                  </a:lnTo>
                  <a:lnTo>
                    <a:pt x="3386" y="27"/>
                  </a:lnTo>
                  <a:lnTo>
                    <a:pt x="3001" y="78"/>
                  </a:lnTo>
                  <a:lnTo>
                    <a:pt x="2642" y="155"/>
                  </a:lnTo>
                  <a:lnTo>
                    <a:pt x="2309" y="283"/>
                  </a:lnTo>
                  <a:lnTo>
                    <a:pt x="1975" y="462"/>
                  </a:lnTo>
                  <a:lnTo>
                    <a:pt x="1668" y="642"/>
                  </a:lnTo>
                  <a:lnTo>
                    <a:pt x="1360" y="847"/>
                  </a:lnTo>
                  <a:lnTo>
                    <a:pt x="1104" y="1103"/>
                  </a:lnTo>
                  <a:lnTo>
                    <a:pt x="847" y="1360"/>
                  </a:lnTo>
                  <a:lnTo>
                    <a:pt x="642" y="1668"/>
                  </a:lnTo>
                  <a:lnTo>
                    <a:pt x="463" y="1975"/>
                  </a:lnTo>
                  <a:lnTo>
                    <a:pt x="309" y="2283"/>
                  </a:lnTo>
                  <a:lnTo>
                    <a:pt x="180" y="2642"/>
                  </a:lnTo>
                  <a:lnTo>
                    <a:pt x="78" y="3001"/>
                  </a:lnTo>
                  <a:lnTo>
                    <a:pt x="27" y="3386"/>
                  </a:lnTo>
                  <a:lnTo>
                    <a:pt x="1" y="3770"/>
                  </a:lnTo>
                  <a:lnTo>
                    <a:pt x="1" y="34848"/>
                  </a:lnTo>
                  <a:lnTo>
                    <a:pt x="29002" y="34848"/>
                  </a:lnTo>
                  <a:lnTo>
                    <a:pt x="23335" y="158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2"/>
            <p:cNvSpPr/>
            <p:nvPr/>
          </p:nvSpPr>
          <p:spPr>
            <a:xfrm>
              <a:off x="2699075" y="1911625"/>
              <a:ext cx="641700" cy="2575"/>
            </a:xfrm>
            <a:custGeom>
              <a:avLst/>
              <a:gdLst/>
              <a:ahLst/>
              <a:cxnLst/>
              <a:rect l="l" t="t" r="r" b="b"/>
              <a:pathLst>
                <a:path w="25668" h="103" extrusionOk="0">
                  <a:moveTo>
                    <a:pt x="12847" y="0"/>
                  </a:moveTo>
                  <a:lnTo>
                    <a:pt x="6334" y="26"/>
                  </a:lnTo>
                  <a:lnTo>
                    <a:pt x="0" y="52"/>
                  </a:lnTo>
                  <a:lnTo>
                    <a:pt x="6334" y="103"/>
                  </a:lnTo>
                  <a:lnTo>
                    <a:pt x="19360" y="103"/>
                  </a:lnTo>
                  <a:lnTo>
                    <a:pt x="25667" y="52"/>
                  </a:lnTo>
                  <a:lnTo>
                    <a:pt x="19360" y="26"/>
                  </a:lnTo>
                  <a:lnTo>
                    <a:pt x="12847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2"/>
            <p:cNvSpPr/>
            <p:nvPr/>
          </p:nvSpPr>
          <p:spPr>
            <a:xfrm>
              <a:off x="2679825" y="2091125"/>
              <a:ext cx="720575" cy="2575"/>
            </a:xfrm>
            <a:custGeom>
              <a:avLst/>
              <a:gdLst/>
              <a:ahLst/>
              <a:cxnLst/>
              <a:rect l="l" t="t" r="r" b="b"/>
              <a:pathLst>
                <a:path w="28823" h="103" extrusionOk="0">
                  <a:moveTo>
                    <a:pt x="14411" y="0"/>
                  </a:moveTo>
                  <a:lnTo>
                    <a:pt x="7104" y="26"/>
                  </a:lnTo>
                  <a:lnTo>
                    <a:pt x="1" y="51"/>
                  </a:lnTo>
                  <a:lnTo>
                    <a:pt x="7104" y="103"/>
                  </a:lnTo>
                  <a:lnTo>
                    <a:pt x="21719" y="103"/>
                  </a:lnTo>
                  <a:lnTo>
                    <a:pt x="28822" y="51"/>
                  </a:lnTo>
                  <a:lnTo>
                    <a:pt x="21719" y="26"/>
                  </a:lnTo>
                  <a:lnTo>
                    <a:pt x="14411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2"/>
            <p:cNvSpPr/>
            <p:nvPr/>
          </p:nvSpPr>
          <p:spPr>
            <a:xfrm>
              <a:off x="2708675" y="2271250"/>
              <a:ext cx="721850" cy="1950"/>
            </a:xfrm>
            <a:custGeom>
              <a:avLst/>
              <a:gdLst/>
              <a:ahLst/>
              <a:cxnLst/>
              <a:rect l="l" t="t" r="r" b="b"/>
              <a:pathLst>
                <a:path w="28874" h="78" extrusionOk="0">
                  <a:moveTo>
                    <a:pt x="7103" y="0"/>
                  </a:moveTo>
                  <a:lnTo>
                    <a:pt x="1" y="26"/>
                  </a:lnTo>
                  <a:lnTo>
                    <a:pt x="7103" y="77"/>
                  </a:lnTo>
                  <a:lnTo>
                    <a:pt x="21770" y="77"/>
                  </a:lnTo>
                  <a:lnTo>
                    <a:pt x="28873" y="26"/>
                  </a:lnTo>
                  <a:lnTo>
                    <a:pt x="21770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2"/>
            <p:cNvSpPr/>
            <p:nvPr/>
          </p:nvSpPr>
          <p:spPr>
            <a:xfrm>
              <a:off x="2743300" y="2450725"/>
              <a:ext cx="715425" cy="1950"/>
            </a:xfrm>
            <a:custGeom>
              <a:avLst/>
              <a:gdLst/>
              <a:ahLst/>
              <a:cxnLst/>
              <a:rect l="l" t="t" r="r" b="b"/>
              <a:pathLst>
                <a:path w="28617" h="78" extrusionOk="0">
                  <a:moveTo>
                    <a:pt x="7052" y="1"/>
                  </a:moveTo>
                  <a:lnTo>
                    <a:pt x="0" y="52"/>
                  </a:lnTo>
                  <a:lnTo>
                    <a:pt x="7052" y="78"/>
                  </a:lnTo>
                  <a:lnTo>
                    <a:pt x="21565" y="78"/>
                  </a:lnTo>
                  <a:lnTo>
                    <a:pt x="28616" y="52"/>
                  </a:lnTo>
                  <a:lnTo>
                    <a:pt x="21565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2"/>
            <p:cNvSpPr/>
            <p:nvPr/>
          </p:nvSpPr>
          <p:spPr>
            <a:xfrm>
              <a:off x="2219575" y="2495600"/>
              <a:ext cx="870550" cy="871200"/>
            </a:xfrm>
            <a:custGeom>
              <a:avLst/>
              <a:gdLst/>
              <a:ahLst/>
              <a:cxnLst/>
              <a:rect l="l" t="t" r="r" b="b"/>
              <a:pathLst>
                <a:path w="34822" h="34848" extrusionOk="0">
                  <a:moveTo>
                    <a:pt x="3744" y="1"/>
                  </a:moveTo>
                  <a:lnTo>
                    <a:pt x="3359" y="27"/>
                  </a:lnTo>
                  <a:lnTo>
                    <a:pt x="3000" y="78"/>
                  </a:lnTo>
                  <a:lnTo>
                    <a:pt x="2641" y="155"/>
                  </a:lnTo>
                  <a:lnTo>
                    <a:pt x="2282" y="283"/>
                  </a:lnTo>
                  <a:lnTo>
                    <a:pt x="1949" y="462"/>
                  </a:lnTo>
                  <a:lnTo>
                    <a:pt x="1641" y="642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46" y="1360"/>
                  </a:lnTo>
                  <a:lnTo>
                    <a:pt x="641" y="1668"/>
                  </a:lnTo>
                  <a:lnTo>
                    <a:pt x="436" y="1975"/>
                  </a:lnTo>
                  <a:lnTo>
                    <a:pt x="282" y="2283"/>
                  </a:lnTo>
                  <a:lnTo>
                    <a:pt x="154" y="2642"/>
                  </a:lnTo>
                  <a:lnTo>
                    <a:pt x="77" y="3001"/>
                  </a:lnTo>
                  <a:lnTo>
                    <a:pt x="0" y="3386"/>
                  </a:lnTo>
                  <a:lnTo>
                    <a:pt x="0" y="3770"/>
                  </a:lnTo>
                  <a:lnTo>
                    <a:pt x="0" y="34848"/>
                  </a:lnTo>
                  <a:lnTo>
                    <a:pt x="34821" y="34848"/>
                  </a:lnTo>
                  <a:lnTo>
                    <a:pt x="29155" y="15873"/>
                  </a:lnTo>
                  <a:lnTo>
                    <a:pt x="31052" y="7924"/>
                  </a:lnTo>
                  <a:lnTo>
                    <a:pt x="31155" y="7565"/>
                  </a:lnTo>
                  <a:lnTo>
                    <a:pt x="31206" y="7180"/>
                  </a:lnTo>
                  <a:lnTo>
                    <a:pt x="31232" y="6796"/>
                  </a:lnTo>
                  <a:lnTo>
                    <a:pt x="31232" y="6437"/>
                  </a:lnTo>
                  <a:lnTo>
                    <a:pt x="31232" y="6052"/>
                  </a:lnTo>
                  <a:lnTo>
                    <a:pt x="31206" y="5693"/>
                  </a:lnTo>
                  <a:lnTo>
                    <a:pt x="31155" y="5334"/>
                  </a:lnTo>
                  <a:lnTo>
                    <a:pt x="31078" y="5001"/>
                  </a:lnTo>
                  <a:lnTo>
                    <a:pt x="30975" y="4642"/>
                  </a:lnTo>
                  <a:lnTo>
                    <a:pt x="30873" y="4309"/>
                  </a:lnTo>
                  <a:lnTo>
                    <a:pt x="30744" y="3975"/>
                  </a:lnTo>
                  <a:lnTo>
                    <a:pt x="30616" y="3642"/>
                  </a:lnTo>
                  <a:lnTo>
                    <a:pt x="30437" y="3334"/>
                  </a:lnTo>
                  <a:lnTo>
                    <a:pt x="30257" y="3027"/>
                  </a:lnTo>
                  <a:lnTo>
                    <a:pt x="30078" y="2745"/>
                  </a:lnTo>
                  <a:lnTo>
                    <a:pt x="29847" y="2437"/>
                  </a:lnTo>
                  <a:lnTo>
                    <a:pt x="29642" y="2180"/>
                  </a:lnTo>
                  <a:lnTo>
                    <a:pt x="29385" y="1924"/>
                  </a:lnTo>
                  <a:lnTo>
                    <a:pt x="29129" y="1668"/>
                  </a:lnTo>
                  <a:lnTo>
                    <a:pt x="28873" y="1437"/>
                  </a:lnTo>
                  <a:lnTo>
                    <a:pt x="28591" y="1232"/>
                  </a:lnTo>
                  <a:lnTo>
                    <a:pt x="28283" y="1027"/>
                  </a:lnTo>
                  <a:lnTo>
                    <a:pt x="27975" y="847"/>
                  </a:lnTo>
                  <a:lnTo>
                    <a:pt x="27667" y="668"/>
                  </a:lnTo>
                  <a:lnTo>
                    <a:pt x="27334" y="514"/>
                  </a:lnTo>
                  <a:lnTo>
                    <a:pt x="27001" y="385"/>
                  </a:lnTo>
                  <a:lnTo>
                    <a:pt x="26667" y="257"/>
                  </a:lnTo>
                  <a:lnTo>
                    <a:pt x="26308" y="180"/>
                  </a:lnTo>
                  <a:lnTo>
                    <a:pt x="25949" y="103"/>
                  </a:lnTo>
                  <a:lnTo>
                    <a:pt x="25565" y="52"/>
                  </a:lnTo>
                  <a:lnTo>
                    <a:pt x="25180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2"/>
            <p:cNvSpPr/>
            <p:nvPr/>
          </p:nvSpPr>
          <p:spPr>
            <a:xfrm>
              <a:off x="2219575" y="2495600"/>
              <a:ext cx="870550" cy="871200"/>
            </a:xfrm>
            <a:custGeom>
              <a:avLst/>
              <a:gdLst/>
              <a:ahLst/>
              <a:cxnLst/>
              <a:rect l="l" t="t" r="r" b="b"/>
              <a:pathLst>
                <a:path w="34822" h="34848" fill="none" extrusionOk="0">
                  <a:moveTo>
                    <a:pt x="29155" y="15873"/>
                  </a:moveTo>
                  <a:lnTo>
                    <a:pt x="31052" y="7924"/>
                  </a:lnTo>
                  <a:lnTo>
                    <a:pt x="31052" y="7924"/>
                  </a:lnTo>
                  <a:lnTo>
                    <a:pt x="31155" y="7565"/>
                  </a:lnTo>
                  <a:lnTo>
                    <a:pt x="31206" y="7180"/>
                  </a:lnTo>
                  <a:lnTo>
                    <a:pt x="31232" y="6796"/>
                  </a:lnTo>
                  <a:lnTo>
                    <a:pt x="31232" y="6437"/>
                  </a:lnTo>
                  <a:lnTo>
                    <a:pt x="31232" y="6052"/>
                  </a:lnTo>
                  <a:lnTo>
                    <a:pt x="31206" y="5693"/>
                  </a:lnTo>
                  <a:lnTo>
                    <a:pt x="31155" y="5334"/>
                  </a:lnTo>
                  <a:lnTo>
                    <a:pt x="31078" y="5001"/>
                  </a:lnTo>
                  <a:lnTo>
                    <a:pt x="30975" y="4642"/>
                  </a:lnTo>
                  <a:lnTo>
                    <a:pt x="30873" y="4309"/>
                  </a:lnTo>
                  <a:lnTo>
                    <a:pt x="30744" y="3975"/>
                  </a:lnTo>
                  <a:lnTo>
                    <a:pt x="30616" y="3642"/>
                  </a:lnTo>
                  <a:lnTo>
                    <a:pt x="30437" y="3334"/>
                  </a:lnTo>
                  <a:lnTo>
                    <a:pt x="30257" y="3027"/>
                  </a:lnTo>
                  <a:lnTo>
                    <a:pt x="30078" y="2745"/>
                  </a:lnTo>
                  <a:lnTo>
                    <a:pt x="29847" y="2437"/>
                  </a:lnTo>
                  <a:lnTo>
                    <a:pt x="29642" y="2180"/>
                  </a:lnTo>
                  <a:lnTo>
                    <a:pt x="29385" y="1924"/>
                  </a:lnTo>
                  <a:lnTo>
                    <a:pt x="29129" y="1668"/>
                  </a:lnTo>
                  <a:lnTo>
                    <a:pt x="28873" y="1437"/>
                  </a:lnTo>
                  <a:lnTo>
                    <a:pt x="28591" y="1232"/>
                  </a:lnTo>
                  <a:lnTo>
                    <a:pt x="28283" y="1027"/>
                  </a:lnTo>
                  <a:lnTo>
                    <a:pt x="27975" y="847"/>
                  </a:lnTo>
                  <a:lnTo>
                    <a:pt x="27667" y="668"/>
                  </a:lnTo>
                  <a:lnTo>
                    <a:pt x="27334" y="514"/>
                  </a:lnTo>
                  <a:lnTo>
                    <a:pt x="27001" y="385"/>
                  </a:lnTo>
                  <a:lnTo>
                    <a:pt x="26667" y="257"/>
                  </a:lnTo>
                  <a:lnTo>
                    <a:pt x="26308" y="180"/>
                  </a:lnTo>
                  <a:lnTo>
                    <a:pt x="25949" y="103"/>
                  </a:lnTo>
                  <a:lnTo>
                    <a:pt x="25565" y="52"/>
                  </a:lnTo>
                  <a:lnTo>
                    <a:pt x="25180" y="1"/>
                  </a:lnTo>
                  <a:lnTo>
                    <a:pt x="24796" y="1"/>
                  </a:lnTo>
                  <a:lnTo>
                    <a:pt x="3744" y="1"/>
                  </a:lnTo>
                  <a:lnTo>
                    <a:pt x="3744" y="1"/>
                  </a:lnTo>
                  <a:lnTo>
                    <a:pt x="3359" y="27"/>
                  </a:lnTo>
                  <a:lnTo>
                    <a:pt x="3000" y="78"/>
                  </a:lnTo>
                  <a:lnTo>
                    <a:pt x="2641" y="155"/>
                  </a:lnTo>
                  <a:lnTo>
                    <a:pt x="2282" y="283"/>
                  </a:lnTo>
                  <a:lnTo>
                    <a:pt x="1949" y="462"/>
                  </a:lnTo>
                  <a:lnTo>
                    <a:pt x="1641" y="642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46" y="1360"/>
                  </a:lnTo>
                  <a:lnTo>
                    <a:pt x="641" y="1668"/>
                  </a:lnTo>
                  <a:lnTo>
                    <a:pt x="436" y="1975"/>
                  </a:lnTo>
                  <a:lnTo>
                    <a:pt x="282" y="2283"/>
                  </a:lnTo>
                  <a:lnTo>
                    <a:pt x="154" y="2642"/>
                  </a:lnTo>
                  <a:lnTo>
                    <a:pt x="77" y="3001"/>
                  </a:lnTo>
                  <a:lnTo>
                    <a:pt x="0" y="3386"/>
                  </a:lnTo>
                  <a:lnTo>
                    <a:pt x="0" y="3770"/>
                  </a:lnTo>
                  <a:lnTo>
                    <a:pt x="0" y="34848"/>
                  </a:lnTo>
                  <a:lnTo>
                    <a:pt x="34821" y="34848"/>
                  </a:lnTo>
                  <a:lnTo>
                    <a:pt x="29155" y="158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2"/>
            <p:cNvSpPr/>
            <p:nvPr/>
          </p:nvSpPr>
          <p:spPr>
            <a:xfrm>
              <a:off x="2219575" y="2495600"/>
              <a:ext cx="724400" cy="871200"/>
            </a:xfrm>
            <a:custGeom>
              <a:avLst/>
              <a:gdLst/>
              <a:ahLst/>
              <a:cxnLst/>
              <a:rect l="l" t="t" r="r" b="b"/>
              <a:pathLst>
                <a:path w="28976" h="34848" extrusionOk="0">
                  <a:moveTo>
                    <a:pt x="3744" y="1"/>
                  </a:moveTo>
                  <a:lnTo>
                    <a:pt x="3359" y="27"/>
                  </a:lnTo>
                  <a:lnTo>
                    <a:pt x="3000" y="78"/>
                  </a:lnTo>
                  <a:lnTo>
                    <a:pt x="2641" y="155"/>
                  </a:lnTo>
                  <a:lnTo>
                    <a:pt x="2282" y="283"/>
                  </a:lnTo>
                  <a:lnTo>
                    <a:pt x="1949" y="462"/>
                  </a:lnTo>
                  <a:lnTo>
                    <a:pt x="1641" y="642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46" y="1360"/>
                  </a:lnTo>
                  <a:lnTo>
                    <a:pt x="641" y="1668"/>
                  </a:lnTo>
                  <a:lnTo>
                    <a:pt x="436" y="1975"/>
                  </a:lnTo>
                  <a:lnTo>
                    <a:pt x="282" y="2283"/>
                  </a:lnTo>
                  <a:lnTo>
                    <a:pt x="154" y="2642"/>
                  </a:lnTo>
                  <a:lnTo>
                    <a:pt x="77" y="3001"/>
                  </a:lnTo>
                  <a:lnTo>
                    <a:pt x="0" y="3386"/>
                  </a:lnTo>
                  <a:lnTo>
                    <a:pt x="0" y="3770"/>
                  </a:lnTo>
                  <a:lnTo>
                    <a:pt x="0" y="34848"/>
                  </a:lnTo>
                  <a:lnTo>
                    <a:pt x="28975" y="34848"/>
                  </a:lnTo>
                  <a:lnTo>
                    <a:pt x="23308" y="15873"/>
                  </a:lnTo>
                  <a:lnTo>
                    <a:pt x="25206" y="7924"/>
                  </a:lnTo>
                  <a:lnTo>
                    <a:pt x="25283" y="7565"/>
                  </a:lnTo>
                  <a:lnTo>
                    <a:pt x="25334" y="7180"/>
                  </a:lnTo>
                  <a:lnTo>
                    <a:pt x="25385" y="6796"/>
                  </a:lnTo>
                  <a:lnTo>
                    <a:pt x="25385" y="6437"/>
                  </a:lnTo>
                  <a:lnTo>
                    <a:pt x="25385" y="6052"/>
                  </a:lnTo>
                  <a:lnTo>
                    <a:pt x="25360" y="5693"/>
                  </a:lnTo>
                  <a:lnTo>
                    <a:pt x="25308" y="5334"/>
                  </a:lnTo>
                  <a:lnTo>
                    <a:pt x="25232" y="5001"/>
                  </a:lnTo>
                  <a:lnTo>
                    <a:pt x="25129" y="4642"/>
                  </a:lnTo>
                  <a:lnTo>
                    <a:pt x="25026" y="4309"/>
                  </a:lnTo>
                  <a:lnTo>
                    <a:pt x="24898" y="3975"/>
                  </a:lnTo>
                  <a:lnTo>
                    <a:pt x="24744" y="3642"/>
                  </a:lnTo>
                  <a:lnTo>
                    <a:pt x="24590" y="3334"/>
                  </a:lnTo>
                  <a:lnTo>
                    <a:pt x="24411" y="3027"/>
                  </a:lnTo>
                  <a:lnTo>
                    <a:pt x="24206" y="2745"/>
                  </a:lnTo>
                  <a:lnTo>
                    <a:pt x="24001" y="2437"/>
                  </a:lnTo>
                  <a:lnTo>
                    <a:pt x="23770" y="2180"/>
                  </a:lnTo>
                  <a:lnTo>
                    <a:pt x="23539" y="1924"/>
                  </a:lnTo>
                  <a:lnTo>
                    <a:pt x="23283" y="1668"/>
                  </a:lnTo>
                  <a:lnTo>
                    <a:pt x="23026" y="1437"/>
                  </a:lnTo>
                  <a:lnTo>
                    <a:pt x="22744" y="1232"/>
                  </a:lnTo>
                  <a:lnTo>
                    <a:pt x="22437" y="1027"/>
                  </a:lnTo>
                  <a:lnTo>
                    <a:pt x="22129" y="847"/>
                  </a:lnTo>
                  <a:lnTo>
                    <a:pt x="21821" y="668"/>
                  </a:lnTo>
                  <a:lnTo>
                    <a:pt x="21488" y="514"/>
                  </a:lnTo>
                  <a:lnTo>
                    <a:pt x="21155" y="385"/>
                  </a:lnTo>
                  <a:lnTo>
                    <a:pt x="20796" y="257"/>
                  </a:lnTo>
                  <a:lnTo>
                    <a:pt x="20462" y="180"/>
                  </a:lnTo>
                  <a:lnTo>
                    <a:pt x="20078" y="103"/>
                  </a:lnTo>
                  <a:lnTo>
                    <a:pt x="19719" y="52"/>
                  </a:lnTo>
                  <a:lnTo>
                    <a:pt x="19334" y="1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2"/>
            <p:cNvSpPr/>
            <p:nvPr/>
          </p:nvSpPr>
          <p:spPr>
            <a:xfrm>
              <a:off x="1383650" y="1664175"/>
              <a:ext cx="1076975" cy="1063525"/>
            </a:xfrm>
            <a:custGeom>
              <a:avLst/>
              <a:gdLst/>
              <a:ahLst/>
              <a:cxnLst/>
              <a:rect l="l" t="t" r="r" b="b"/>
              <a:pathLst>
                <a:path w="43079" h="42541" extrusionOk="0">
                  <a:moveTo>
                    <a:pt x="14001" y="1"/>
                  </a:moveTo>
                  <a:lnTo>
                    <a:pt x="13180" y="26"/>
                  </a:lnTo>
                  <a:lnTo>
                    <a:pt x="12385" y="103"/>
                  </a:lnTo>
                  <a:lnTo>
                    <a:pt x="11591" y="206"/>
                  </a:lnTo>
                  <a:lnTo>
                    <a:pt x="10821" y="360"/>
                  </a:lnTo>
                  <a:lnTo>
                    <a:pt x="10078" y="565"/>
                  </a:lnTo>
                  <a:lnTo>
                    <a:pt x="9334" y="796"/>
                  </a:lnTo>
                  <a:lnTo>
                    <a:pt x="8616" y="1078"/>
                  </a:lnTo>
                  <a:lnTo>
                    <a:pt x="7924" y="1385"/>
                  </a:lnTo>
                  <a:lnTo>
                    <a:pt x="7257" y="1744"/>
                  </a:lnTo>
                  <a:lnTo>
                    <a:pt x="6590" y="2129"/>
                  </a:lnTo>
                  <a:lnTo>
                    <a:pt x="5975" y="2539"/>
                  </a:lnTo>
                  <a:lnTo>
                    <a:pt x="5360" y="2975"/>
                  </a:lnTo>
                  <a:lnTo>
                    <a:pt x="4796" y="3462"/>
                  </a:lnTo>
                  <a:lnTo>
                    <a:pt x="4231" y="3975"/>
                  </a:lnTo>
                  <a:lnTo>
                    <a:pt x="3719" y="4514"/>
                  </a:lnTo>
                  <a:lnTo>
                    <a:pt x="3231" y="5078"/>
                  </a:lnTo>
                  <a:lnTo>
                    <a:pt x="2770" y="5668"/>
                  </a:lnTo>
                  <a:lnTo>
                    <a:pt x="2334" y="6283"/>
                  </a:lnTo>
                  <a:lnTo>
                    <a:pt x="1949" y="6898"/>
                  </a:lnTo>
                  <a:lnTo>
                    <a:pt x="1565" y="7565"/>
                  </a:lnTo>
                  <a:lnTo>
                    <a:pt x="1257" y="8232"/>
                  </a:lnTo>
                  <a:lnTo>
                    <a:pt x="949" y="8950"/>
                  </a:lnTo>
                  <a:lnTo>
                    <a:pt x="693" y="9642"/>
                  </a:lnTo>
                  <a:lnTo>
                    <a:pt x="488" y="10386"/>
                  </a:lnTo>
                  <a:lnTo>
                    <a:pt x="308" y="11129"/>
                  </a:lnTo>
                  <a:lnTo>
                    <a:pt x="154" y="11873"/>
                  </a:lnTo>
                  <a:lnTo>
                    <a:pt x="77" y="12642"/>
                  </a:lnTo>
                  <a:lnTo>
                    <a:pt x="26" y="13411"/>
                  </a:lnTo>
                  <a:lnTo>
                    <a:pt x="1" y="14206"/>
                  </a:lnTo>
                  <a:lnTo>
                    <a:pt x="52" y="15001"/>
                  </a:lnTo>
                  <a:lnTo>
                    <a:pt x="129" y="15796"/>
                  </a:lnTo>
                  <a:lnTo>
                    <a:pt x="257" y="16617"/>
                  </a:lnTo>
                  <a:lnTo>
                    <a:pt x="5155" y="42540"/>
                  </a:lnTo>
                  <a:lnTo>
                    <a:pt x="43078" y="42540"/>
                  </a:lnTo>
                  <a:lnTo>
                    <a:pt x="36873" y="9770"/>
                  </a:lnTo>
                  <a:lnTo>
                    <a:pt x="36771" y="9232"/>
                  </a:lnTo>
                  <a:lnTo>
                    <a:pt x="36617" y="8719"/>
                  </a:lnTo>
                  <a:lnTo>
                    <a:pt x="36463" y="8206"/>
                  </a:lnTo>
                  <a:lnTo>
                    <a:pt x="36309" y="7719"/>
                  </a:lnTo>
                  <a:lnTo>
                    <a:pt x="36104" y="7232"/>
                  </a:lnTo>
                  <a:lnTo>
                    <a:pt x="35873" y="6770"/>
                  </a:lnTo>
                  <a:lnTo>
                    <a:pt x="35642" y="6309"/>
                  </a:lnTo>
                  <a:lnTo>
                    <a:pt x="35386" y="5847"/>
                  </a:lnTo>
                  <a:lnTo>
                    <a:pt x="35130" y="5411"/>
                  </a:lnTo>
                  <a:lnTo>
                    <a:pt x="34822" y="5001"/>
                  </a:lnTo>
                  <a:lnTo>
                    <a:pt x="34514" y="4591"/>
                  </a:lnTo>
                  <a:lnTo>
                    <a:pt x="34206" y="4180"/>
                  </a:lnTo>
                  <a:lnTo>
                    <a:pt x="33847" y="3796"/>
                  </a:lnTo>
                  <a:lnTo>
                    <a:pt x="33514" y="3437"/>
                  </a:lnTo>
                  <a:lnTo>
                    <a:pt x="33129" y="3103"/>
                  </a:lnTo>
                  <a:lnTo>
                    <a:pt x="32745" y="2770"/>
                  </a:lnTo>
                  <a:lnTo>
                    <a:pt x="32360" y="2437"/>
                  </a:lnTo>
                  <a:lnTo>
                    <a:pt x="31950" y="2155"/>
                  </a:lnTo>
                  <a:lnTo>
                    <a:pt x="31514" y="1873"/>
                  </a:lnTo>
                  <a:lnTo>
                    <a:pt x="31078" y="1591"/>
                  </a:lnTo>
                  <a:lnTo>
                    <a:pt x="30642" y="1360"/>
                  </a:lnTo>
                  <a:lnTo>
                    <a:pt x="30181" y="1129"/>
                  </a:lnTo>
                  <a:lnTo>
                    <a:pt x="29694" y="924"/>
                  </a:lnTo>
                  <a:lnTo>
                    <a:pt x="29232" y="744"/>
                  </a:lnTo>
                  <a:lnTo>
                    <a:pt x="28745" y="565"/>
                  </a:lnTo>
                  <a:lnTo>
                    <a:pt x="28232" y="411"/>
                  </a:lnTo>
                  <a:lnTo>
                    <a:pt x="27745" y="309"/>
                  </a:lnTo>
                  <a:lnTo>
                    <a:pt x="27232" y="206"/>
                  </a:lnTo>
                  <a:lnTo>
                    <a:pt x="26693" y="103"/>
                  </a:lnTo>
                  <a:lnTo>
                    <a:pt x="26181" y="52"/>
                  </a:lnTo>
                  <a:lnTo>
                    <a:pt x="25642" y="26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rgbClr val="51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2"/>
            <p:cNvSpPr/>
            <p:nvPr/>
          </p:nvSpPr>
          <p:spPr>
            <a:xfrm>
              <a:off x="1564425" y="1664175"/>
              <a:ext cx="896200" cy="1063525"/>
            </a:xfrm>
            <a:custGeom>
              <a:avLst/>
              <a:gdLst/>
              <a:ahLst/>
              <a:cxnLst/>
              <a:rect l="l" t="t" r="r" b="b"/>
              <a:pathLst>
                <a:path w="35848" h="42541" extrusionOk="0">
                  <a:moveTo>
                    <a:pt x="14001" y="1"/>
                  </a:moveTo>
                  <a:lnTo>
                    <a:pt x="13180" y="26"/>
                  </a:lnTo>
                  <a:lnTo>
                    <a:pt x="12360" y="103"/>
                  </a:lnTo>
                  <a:lnTo>
                    <a:pt x="11590" y="206"/>
                  </a:lnTo>
                  <a:lnTo>
                    <a:pt x="10821" y="360"/>
                  </a:lnTo>
                  <a:lnTo>
                    <a:pt x="10052" y="565"/>
                  </a:lnTo>
                  <a:lnTo>
                    <a:pt x="9334" y="796"/>
                  </a:lnTo>
                  <a:lnTo>
                    <a:pt x="8616" y="1078"/>
                  </a:lnTo>
                  <a:lnTo>
                    <a:pt x="7898" y="1385"/>
                  </a:lnTo>
                  <a:lnTo>
                    <a:pt x="7231" y="1744"/>
                  </a:lnTo>
                  <a:lnTo>
                    <a:pt x="6590" y="2129"/>
                  </a:lnTo>
                  <a:lnTo>
                    <a:pt x="5949" y="2539"/>
                  </a:lnTo>
                  <a:lnTo>
                    <a:pt x="5360" y="2975"/>
                  </a:lnTo>
                  <a:lnTo>
                    <a:pt x="4770" y="3462"/>
                  </a:lnTo>
                  <a:lnTo>
                    <a:pt x="4231" y="3975"/>
                  </a:lnTo>
                  <a:lnTo>
                    <a:pt x="3693" y="4514"/>
                  </a:lnTo>
                  <a:lnTo>
                    <a:pt x="3206" y="5078"/>
                  </a:lnTo>
                  <a:lnTo>
                    <a:pt x="2744" y="5668"/>
                  </a:lnTo>
                  <a:lnTo>
                    <a:pt x="2308" y="6283"/>
                  </a:lnTo>
                  <a:lnTo>
                    <a:pt x="1924" y="6898"/>
                  </a:lnTo>
                  <a:lnTo>
                    <a:pt x="1565" y="7565"/>
                  </a:lnTo>
                  <a:lnTo>
                    <a:pt x="1231" y="8232"/>
                  </a:lnTo>
                  <a:lnTo>
                    <a:pt x="924" y="8950"/>
                  </a:lnTo>
                  <a:lnTo>
                    <a:pt x="667" y="9642"/>
                  </a:lnTo>
                  <a:lnTo>
                    <a:pt x="462" y="10386"/>
                  </a:lnTo>
                  <a:lnTo>
                    <a:pt x="283" y="11129"/>
                  </a:lnTo>
                  <a:lnTo>
                    <a:pt x="154" y="11873"/>
                  </a:lnTo>
                  <a:lnTo>
                    <a:pt x="52" y="12642"/>
                  </a:lnTo>
                  <a:lnTo>
                    <a:pt x="0" y="13411"/>
                  </a:lnTo>
                  <a:lnTo>
                    <a:pt x="0" y="14206"/>
                  </a:lnTo>
                  <a:lnTo>
                    <a:pt x="26" y="15001"/>
                  </a:lnTo>
                  <a:lnTo>
                    <a:pt x="103" y="15796"/>
                  </a:lnTo>
                  <a:lnTo>
                    <a:pt x="231" y="16617"/>
                  </a:lnTo>
                  <a:lnTo>
                    <a:pt x="5129" y="42540"/>
                  </a:lnTo>
                  <a:lnTo>
                    <a:pt x="35847" y="42540"/>
                  </a:lnTo>
                  <a:lnTo>
                    <a:pt x="29642" y="9770"/>
                  </a:lnTo>
                  <a:lnTo>
                    <a:pt x="29540" y="9232"/>
                  </a:lnTo>
                  <a:lnTo>
                    <a:pt x="29386" y="8719"/>
                  </a:lnTo>
                  <a:lnTo>
                    <a:pt x="29232" y="8206"/>
                  </a:lnTo>
                  <a:lnTo>
                    <a:pt x="29078" y="7719"/>
                  </a:lnTo>
                  <a:lnTo>
                    <a:pt x="28873" y="7232"/>
                  </a:lnTo>
                  <a:lnTo>
                    <a:pt x="28642" y="6770"/>
                  </a:lnTo>
                  <a:lnTo>
                    <a:pt x="28411" y="6309"/>
                  </a:lnTo>
                  <a:lnTo>
                    <a:pt x="28155" y="5847"/>
                  </a:lnTo>
                  <a:lnTo>
                    <a:pt x="27899" y="5411"/>
                  </a:lnTo>
                  <a:lnTo>
                    <a:pt x="27591" y="5001"/>
                  </a:lnTo>
                  <a:lnTo>
                    <a:pt x="27283" y="4591"/>
                  </a:lnTo>
                  <a:lnTo>
                    <a:pt x="26975" y="4180"/>
                  </a:lnTo>
                  <a:lnTo>
                    <a:pt x="26616" y="3796"/>
                  </a:lnTo>
                  <a:lnTo>
                    <a:pt x="26283" y="3437"/>
                  </a:lnTo>
                  <a:lnTo>
                    <a:pt x="25898" y="3103"/>
                  </a:lnTo>
                  <a:lnTo>
                    <a:pt x="25514" y="2770"/>
                  </a:lnTo>
                  <a:lnTo>
                    <a:pt x="25129" y="2437"/>
                  </a:lnTo>
                  <a:lnTo>
                    <a:pt x="24719" y="2155"/>
                  </a:lnTo>
                  <a:lnTo>
                    <a:pt x="24283" y="1873"/>
                  </a:lnTo>
                  <a:lnTo>
                    <a:pt x="23847" y="1591"/>
                  </a:lnTo>
                  <a:lnTo>
                    <a:pt x="23411" y="1360"/>
                  </a:lnTo>
                  <a:lnTo>
                    <a:pt x="22950" y="1129"/>
                  </a:lnTo>
                  <a:lnTo>
                    <a:pt x="22463" y="924"/>
                  </a:lnTo>
                  <a:lnTo>
                    <a:pt x="22001" y="744"/>
                  </a:lnTo>
                  <a:lnTo>
                    <a:pt x="21514" y="565"/>
                  </a:lnTo>
                  <a:lnTo>
                    <a:pt x="21001" y="411"/>
                  </a:lnTo>
                  <a:lnTo>
                    <a:pt x="20514" y="309"/>
                  </a:lnTo>
                  <a:lnTo>
                    <a:pt x="20001" y="206"/>
                  </a:lnTo>
                  <a:lnTo>
                    <a:pt x="19462" y="103"/>
                  </a:lnTo>
                  <a:lnTo>
                    <a:pt x="18950" y="52"/>
                  </a:lnTo>
                  <a:lnTo>
                    <a:pt x="18411" y="26"/>
                  </a:lnTo>
                  <a:lnTo>
                    <a:pt x="178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2"/>
            <p:cNvSpPr/>
            <p:nvPr/>
          </p:nvSpPr>
          <p:spPr>
            <a:xfrm>
              <a:off x="2468300" y="2892400"/>
              <a:ext cx="314125" cy="474400"/>
            </a:xfrm>
            <a:custGeom>
              <a:avLst/>
              <a:gdLst/>
              <a:ahLst/>
              <a:cxnLst/>
              <a:rect l="l" t="t" r="r" b="b"/>
              <a:pathLst>
                <a:path w="12565" h="18976" extrusionOk="0">
                  <a:moveTo>
                    <a:pt x="0" y="1"/>
                  </a:moveTo>
                  <a:lnTo>
                    <a:pt x="5667" y="18976"/>
                  </a:lnTo>
                  <a:lnTo>
                    <a:pt x="12565" y="18976"/>
                  </a:lnTo>
                  <a:lnTo>
                    <a:pt x="6898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2"/>
            <p:cNvSpPr/>
            <p:nvPr/>
          </p:nvSpPr>
          <p:spPr>
            <a:xfrm>
              <a:off x="1937500" y="2892400"/>
              <a:ext cx="672475" cy="474400"/>
            </a:xfrm>
            <a:custGeom>
              <a:avLst/>
              <a:gdLst/>
              <a:ahLst/>
              <a:cxnLst/>
              <a:rect l="l" t="t" r="r" b="b"/>
              <a:pathLst>
                <a:path w="26899" h="18976" extrusionOk="0">
                  <a:moveTo>
                    <a:pt x="1" y="1"/>
                  </a:moveTo>
                  <a:lnTo>
                    <a:pt x="6539" y="18976"/>
                  </a:lnTo>
                  <a:lnTo>
                    <a:pt x="26899" y="18976"/>
                  </a:lnTo>
                  <a:lnTo>
                    <a:pt x="21232" y="1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2"/>
            <p:cNvSpPr/>
            <p:nvPr/>
          </p:nvSpPr>
          <p:spPr>
            <a:xfrm>
              <a:off x="1995850" y="2892400"/>
              <a:ext cx="313500" cy="474400"/>
            </a:xfrm>
            <a:custGeom>
              <a:avLst/>
              <a:gdLst/>
              <a:ahLst/>
              <a:cxnLst/>
              <a:rect l="l" t="t" r="r" b="b"/>
              <a:pathLst>
                <a:path w="12540" h="18976" extrusionOk="0">
                  <a:moveTo>
                    <a:pt x="0" y="1"/>
                  </a:moveTo>
                  <a:lnTo>
                    <a:pt x="5667" y="18976"/>
                  </a:lnTo>
                  <a:lnTo>
                    <a:pt x="12539" y="18976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2"/>
            <p:cNvSpPr/>
            <p:nvPr/>
          </p:nvSpPr>
          <p:spPr>
            <a:xfrm>
              <a:off x="1512500" y="2727675"/>
              <a:ext cx="1268000" cy="278225"/>
            </a:xfrm>
            <a:custGeom>
              <a:avLst/>
              <a:gdLst/>
              <a:ahLst/>
              <a:cxnLst/>
              <a:rect l="l" t="t" r="r" b="b"/>
              <a:pathLst>
                <a:path w="50720" h="11129" extrusionOk="0">
                  <a:moveTo>
                    <a:pt x="1" y="0"/>
                  </a:moveTo>
                  <a:lnTo>
                    <a:pt x="1" y="11129"/>
                  </a:lnTo>
                  <a:lnTo>
                    <a:pt x="43232" y="11129"/>
                  </a:lnTo>
                  <a:lnTo>
                    <a:pt x="43643" y="11077"/>
                  </a:lnTo>
                  <a:lnTo>
                    <a:pt x="44027" y="11026"/>
                  </a:lnTo>
                  <a:lnTo>
                    <a:pt x="44412" y="10975"/>
                  </a:lnTo>
                  <a:lnTo>
                    <a:pt x="44796" y="10872"/>
                  </a:lnTo>
                  <a:lnTo>
                    <a:pt x="45181" y="10770"/>
                  </a:lnTo>
                  <a:lnTo>
                    <a:pt x="45540" y="10641"/>
                  </a:lnTo>
                  <a:lnTo>
                    <a:pt x="45899" y="10513"/>
                  </a:lnTo>
                  <a:lnTo>
                    <a:pt x="46258" y="10359"/>
                  </a:lnTo>
                  <a:lnTo>
                    <a:pt x="46591" y="10180"/>
                  </a:lnTo>
                  <a:lnTo>
                    <a:pt x="46925" y="9975"/>
                  </a:lnTo>
                  <a:lnTo>
                    <a:pt x="47232" y="9770"/>
                  </a:lnTo>
                  <a:lnTo>
                    <a:pt x="47540" y="9564"/>
                  </a:lnTo>
                  <a:lnTo>
                    <a:pt x="47848" y="9334"/>
                  </a:lnTo>
                  <a:lnTo>
                    <a:pt x="48130" y="9077"/>
                  </a:lnTo>
                  <a:lnTo>
                    <a:pt x="48412" y="8821"/>
                  </a:lnTo>
                  <a:lnTo>
                    <a:pt x="48668" y="8539"/>
                  </a:lnTo>
                  <a:lnTo>
                    <a:pt x="48925" y="8257"/>
                  </a:lnTo>
                  <a:lnTo>
                    <a:pt x="49155" y="7949"/>
                  </a:lnTo>
                  <a:lnTo>
                    <a:pt x="49386" y="7641"/>
                  </a:lnTo>
                  <a:lnTo>
                    <a:pt x="49591" y="7334"/>
                  </a:lnTo>
                  <a:lnTo>
                    <a:pt x="49771" y="7000"/>
                  </a:lnTo>
                  <a:lnTo>
                    <a:pt x="49950" y="6667"/>
                  </a:lnTo>
                  <a:lnTo>
                    <a:pt x="50104" y="6308"/>
                  </a:lnTo>
                  <a:lnTo>
                    <a:pt x="50232" y="5949"/>
                  </a:lnTo>
                  <a:lnTo>
                    <a:pt x="50361" y="5590"/>
                  </a:lnTo>
                  <a:lnTo>
                    <a:pt x="50463" y="5205"/>
                  </a:lnTo>
                  <a:lnTo>
                    <a:pt x="50566" y="4821"/>
                  </a:lnTo>
                  <a:lnTo>
                    <a:pt x="50617" y="4436"/>
                  </a:lnTo>
                  <a:lnTo>
                    <a:pt x="50668" y="4051"/>
                  </a:lnTo>
                  <a:lnTo>
                    <a:pt x="50720" y="3641"/>
                  </a:lnTo>
                  <a:lnTo>
                    <a:pt x="50720" y="3231"/>
                  </a:lnTo>
                  <a:lnTo>
                    <a:pt x="50720" y="2051"/>
                  </a:lnTo>
                  <a:lnTo>
                    <a:pt x="50720" y="1846"/>
                  </a:lnTo>
                  <a:lnTo>
                    <a:pt x="50668" y="1641"/>
                  </a:lnTo>
                  <a:lnTo>
                    <a:pt x="50617" y="1436"/>
                  </a:lnTo>
                  <a:lnTo>
                    <a:pt x="50566" y="1257"/>
                  </a:lnTo>
                  <a:lnTo>
                    <a:pt x="50463" y="1077"/>
                  </a:lnTo>
                  <a:lnTo>
                    <a:pt x="50361" y="898"/>
                  </a:lnTo>
                  <a:lnTo>
                    <a:pt x="50258" y="744"/>
                  </a:lnTo>
                  <a:lnTo>
                    <a:pt x="50104" y="590"/>
                  </a:lnTo>
                  <a:lnTo>
                    <a:pt x="49976" y="462"/>
                  </a:lnTo>
                  <a:lnTo>
                    <a:pt x="49822" y="333"/>
                  </a:lnTo>
                  <a:lnTo>
                    <a:pt x="49643" y="231"/>
                  </a:lnTo>
                  <a:lnTo>
                    <a:pt x="49463" y="154"/>
                  </a:lnTo>
                  <a:lnTo>
                    <a:pt x="49284" y="77"/>
                  </a:lnTo>
                  <a:lnTo>
                    <a:pt x="49079" y="26"/>
                  </a:lnTo>
                  <a:lnTo>
                    <a:pt x="48873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2"/>
            <p:cNvSpPr/>
            <p:nvPr/>
          </p:nvSpPr>
          <p:spPr>
            <a:xfrm>
              <a:off x="1512500" y="2727675"/>
              <a:ext cx="1257100" cy="151950"/>
            </a:xfrm>
            <a:custGeom>
              <a:avLst/>
              <a:gdLst/>
              <a:ahLst/>
              <a:cxnLst/>
              <a:rect l="l" t="t" r="r" b="b"/>
              <a:pathLst>
                <a:path w="50284" h="6078" extrusionOk="0">
                  <a:moveTo>
                    <a:pt x="1" y="0"/>
                  </a:moveTo>
                  <a:lnTo>
                    <a:pt x="1" y="6077"/>
                  </a:lnTo>
                  <a:lnTo>
                    <a:pt x="42822" y="6077"/>
                  </a:lnTo>
                  <a:lnTo>
                    <a:pt x="43463" y="6051"/>
                  </a:lnTo>
                  <a:lnTo>
                    <a:pt x="44104" y="5975"/>
                  </a:lnTo>
                  <a:lnTo>
                    <a:pt x="44719" y="5846"/>
                  </a:lnTo>
                  <a:lnTo>
                    <a:pt x="45309" y="5693"/>
                  </a:lnTo>
                  <a:lnTo>
                    <a:pt x="45873" y="5462"/>
                  </a:lnTo>
                  <a:lnTo>
                    <a:pt x="46412" y="5205"/>
                  </a:lnTo>
                  <a:lnTo>
                    <a:pt x="46950" y="4923"/>
                  </a:lnTo>
                  <a:lnTo>
                    <a:pt x="47437" y="4590"/>
                  </a:lnTo>
                  <a:lnTo>
                    <a:pt x="47925" y="4205"/>
                  </a:lnTo>
                  <a:lnTo>
                    <a:pt x="48361" y="3821"/>
                  </a:lnTo>
                  <a:lnTo>
                    <a:pt x="48771" y="3385"/>
                  </a:lnTo>
                  <a:lnTo>
                    <a:pt x="49155" y="2923"/>
                  </a:lnTo>
                  <a:lnTo>
                    <a:pt x="49489" y="2410"/>
                  </a:lnTo>
                  <a:lnTo>
                    <a:pt x="49796" y="1898"/>
                  </a:lnTo>
                  <a:lnTo>
                    <a:pt x="50053" y="1359"/>
                  </a:lnTo>
                  <a:lnTo>
                    <a:pt x="50284" y="795"/>
                  </a:lnTo>
                  <a:lnTo>
                    <a:pt x="50130" y="615"/>
                  </a:lnTo>
                  <a:lnTo>
                    <a:pt x="49950" y="462"/>
                  </a:lnTo>
                  <a:lnTo>
                    <a:pt x="49771" y="333"/>
                  </a:lnTo>
                  <a:lnTo>
                    <a:pt x="49566" y="205"/>
                  </a:lnTo>
                  <a:lnTo>
                    <a:pt x="49361" y="128"/>
                  </a:lnTo>
                  <a:lnTo>
                    <a:pt x="49130" y="51"/>
                  </a:lnTo>
                  <a:lnTo>
                    <a:pt x="48899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2"/>
            <p:cNvSpPr/>
            <p:nvPr/>
          </p:nvSpPr>
          <p:spPr>
            <a:xfrm>
              <a:off x="1316350" y="2495600"/>
              <a:ext cx="871200" cy="871200"/>
            </a:xfrm>
            <a:custGeom>
              <a:avLst/>
              <a:gdLst/>
              <a:ahLst/>
              <a:cxnLst/>
              <a:rect l="l" t="t" r="r" b="b"/>
              <a:pathLst>
                <a:path w="34848" h="34848" extrusionOk="0">
                  <a:moveTo>
                    <a:pt x="3769" y="1"/>
                  </a:moveTo>
                  <a:lnTo>
                    <a:pt x="3385" y="27"/>
                  </a:lnTo>
                  <a:lnTo>
                    <a:pt x="3026" y="78"/>
                  </a:lnTo>
                  <a:lnTo>
                    <a:pt x="2667" y="155"/>
                  </a:lnTo>
                  <a:lnTo>
                    <a:pt x="2308" y="283"/>
                  </a:lnTo>
                  <a:lnTo>
                    <a:pt x="1975" y="462"/>
                  </a:lnTo>
                  <a:lnTo>
                    <a:pt x="1667" y="642"/>
                  </a:lnTo>
                  <a:lnTo>
                    <a:pt x="1385" y="847"/>
                  </a:lnTo>
                  <a:lnTo>
                    <a:pt x="1103" y="1103"/>
                  </a:lnTo>
                  <a:lnTo>
                    <a:pt x="872" y="1360"/>
                  </a:lnTo>
                  <a:lnTo>
                    <a:pt x="641" y="1668"/>
                  </a:lnTo>
                  <a:lnTo>
                    <a:pt x="462" y="1975"/>
                  </a:lnTo>
                  <a:lnTo>
                    <a:pt x="308" y="2283"/>
                  </a:lnTo>
                  <a:lnTo>
                    <a:pt x="180" y="2642"/>
                  </a:lnTo>
                  <a:lnTo>
                    <a:pt x="77" y="3001"/>
                  </a:lnTo>
                  <a:lnTo>
                    <a:pt x="26" y="3386"/>
                  </a:lnTo>
                  <a:lnTo>
                    <a:pt x="0" y="3770"/>
                  </a:lnTo>
                  <a:lnTo>
                    <a:pt x="0" y="34848"/>
                  </a:lnTo>
                  <a:lnTo>
                    <a:pt x="34847" y="34848"/>
                  </a:lnTo>
                  <a:lnTo>
                    <a:pt x="29180" y="15873"/>
                  </a:lnTo>
                  <a:lnTo>
                    <a:pt x="31078" y="7924"/>
                  </a:lnTo>
                  <a:lnTo>
                    <a:pt x="31155" y="7565"/>
                  </a:lnTo>
                  <a:lnTo>
                    <a:pt x="31232" y="7180"/>
                  </a:lnTo>
                  <a:lnTo>
                    <a:pt x="31257" y="6796"/>
                  </a:lnTo>
                  <a:lnTo>
                    <a:pt x="31257" y="6437"/>
                  </a:lnTo>
                  <a:lnTo>
                    <a:pt x="31257" y="6052"/>
                  </a:lnTo>
                  <a:lnTo>
                    <a:pt x="31232" y="5693"/>
                  </a:lnTo>
                  <a:lnTo>
                    <a:pt x="31180" y="5334"/>
                  </a:lnTo>
                  <a:lnTo>
                    <a:pt x="31103" y="5001"/>
                  </a:lnTo>
                  <a:lnTo>
                    <a:pt x="31001" y="4642"/>
                  </a:lnTo>
                  <a:lnTo>
                    <a:pt x="30898" y="4309"/>
                  </a:lnTo>
                  <a:lnTo>
                    <a:pt x="30770" y="3975"/>
                  </a:lnTo>
                  <a:lnTo>
                    <a:pt x="30616" y="3642"/>
                  </a:lnTo>
                  <a:lnTo>
                    <a:pt x="30462" y="3334"/>
                  </a:lnTo>
                  <a:lnTo>
                    <a:pt x="30283" y="3027"/>
                  </a:lnTo>
                  <a:lnTo>
                    <a:pt x="30078" y="2745"/>
                  </a:lnTo>
                  <a:lnTo>
                    <a:pt x="29873" y="2437"/>
                  </a:lnTo>
                  <a:lnTo>
                    <a:pt x="29642" y="2180"/>
                  </a:lnTo>
                  <a:lnTo>
                    <a:pt x="29411" y="1924"/>
                  </a:lnTo>
                  <a:lnTo>
                    <a:pt x="29155" y="1668"/>
                  </a:lnTo>
                  <a:lnTo>
                    <a:pt x="28898" y="1437"/>
                  </a:lnTo>
                  <a:lnTo>
                    <a:pt x="28616" y="1232"/>
                  </a:lnTo>
                  <a:lnTo>
                    <a:pt x="28309" y="1027"/>
                  </a:lnTo>
                  <a:lnTo>
                    <a:pt x="28001" y="847"/>
                  </a:lnTo>
                  <a:lnTo>
                    <a:pt x="27693" y="668"/>
                  </a:lnTo>
                  <a:lnTo>
                    <a:pt x="27360" y="514"/>
                  </a:lnTo>
                  <a:lnTo>
                    <a:pt x="27026" y="385"/>
                  </a:lnTo>
                  <a:lnTo>
                    <a:pt x="26693" y="257"/>
                  </a:lnTo>
                  <a:lnTo>
                    <a:pt x="26334" y="180"/>
                  </a:lnTo>
                  <a:lnTo>
                    <a:pt x="25949" y="103"/>
                  </a:lnTo>
                  <a:lnTo>
                    <a:pt x="25590" y="52"/>
                  </a:lnTo>
                  <a:lnTo>
                    <a:pt x="25206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2"/>
            <p:cNvSpPr/>
            <p:nvPr/>
          </p:nvSpPr>
          <p:spPr>
            <a:xfrm>
              <a:off x="1316350" y="2495600"/>
              <a:ext cx="725025" cy="871200"/>
            </a:xfrm>
            <a:custGeom>
              <a:avLst/>
              <a:gdLst/>
              <a:ahLst/>
              <a:cxnLst/>
              <a:rect l="l" t="t" r="r" b="b"/>
              <a:pathLst>
                <a:path w="29001" h="34848" extrusionOk="0">
                  <a:moveTo>
                    <a:pt x="3769" y="1"/>
                  </a:moveTo>
                  <a:lnTo>
                    <a:pt x="3385" y="27"/>
                  </a:lnTo>
                  <a:lnTo>
                    <a:pt x="3026" y="78"/>
                  </a:lnTo>
                  <a:lnTo>
                    <a:pt x="2667" y="155"/>
                  </a:lnTo>
                  <a:lnTo>
                    <a:pt x="2308" y="283"/>
                  </a:lnTo>
                  <a:lnTo>
                    <a:pt x="1975" y="462"/>
                  </a:lnTo>
                  <a:lnTo>
                    <a:pt x="1667" y="642"/>
                  </a:lnTo>
                  <a:lnTo>
                    <a:pt x="1385" y="847"/>
                  </a:lnTo>
                  <a:lnTo>
                    <a:pt x="1103" y="1103"/>
                  </a:lnTo>
                  <a:lnTo>
                    <a:pt x="872" y="1360"/>
                  </a:lnTo>
                  <a:lnTo>
                    <a:pt x="641" y="1668"/>
                  </a:lnTo>
                  <a:lnTo>
                    <a:pt x="462" y="1975"/>
                  </a:lnTo>
                  <a:lnTo>
                    <a:pt x="308" y="2283"/>
                  </a:lnTo>
                  <a:lnTo>
                    <a:pt x="180" y="2642"/>
                  </a:lnTo>
                  <a:lnTo>
                    <a:pt x="77" y="3001"/>
                  </a:lnTo>
                  <a:lnTo>
                    <a:pt x="26" y="3386"/>
                  </a:lnTo>
                  <a:lnTo>
                    <a:pt x="0" y="3770"/>
                  </a:lnTo>
                  <a:lnTo>
                    <a:pt x="0" y="34848"/>
                  </a:lnTo>
                  <a:lnTo>
                    <a:pt x="29001" y="34848"/>
                  </a:lnTo>
                  <a:lnTo>
                    <a:pt x="23334" y="15873"/>
                  </a:lnTo>
                  <a:lnTo>
                    <a:pt x="25232" y="7924"/>
                  </a:lnTo>
                  <a:lnTo>
                    <a:pt x="25308" y="7565"/>
                  </a:lnTo>
                  <a:lnTo>
                    <a:pt x="25360" y="7180"/>
                  </a:lnTo>
                  <a:lnTo>
                    <a:pt x="25411" y="6796"/>
                  </a:lnTo>
                  <a:lnTo>
                    <a:pt x="25411" y="6437"/>
                  </a:lnTo>
                  <a:lnTo>
                    <a:pt x="25411" y="6052"/>
                  </a:lnTo>
                  <a:lnTo>
                    <a:pt x="25360" y="5693"/>
                  </a:lnTo>
                  <a:lnTo>
                    <a:pt x="25308" y="5334"/>
                  </a:lnTo>
                  <a:lnTo>
                    <a:pt x="25257" y="5001"/>
                  </a:lnTo>
                  <a:lnTo>
                    <a:pt x="25155" y="4642"/>
                  </a:lnTo>
                  <a:lnTo>
                    <a:pt x="25052" y="4309"/>
                  </a:lnTo>
                  <a:lnTo>
                    <a:pt x="24924" y="3975"/>
                  </a:lnTo>
                  <a:lnTo>
                    <a:pt x="24770" y="3642"/>
                  </a:lnTo>
                  <a:lnTo>
                    <a:pt x="24616" y="3334"/>
                  </a:lnTo>
                  <a:lnTo>
                    <a:pt x="24437" y="3027"/>
                  </a:lnTo>
                  <a:lnTo>
                    <a:pt x="24231" y="2745"/>
                  </a:lnTo>
                  <a:lnTo>
                    <a:pt x="24026" y="2437"/>
                  </a:lnTo>
                  <a:lnTo>
                    <a:pt x="23796" y="2180"/>
                  </a:lnTo>
                  <a:lnTo>
                    <a:pt x="23565" y="1924"/>
                  </a:lnTo>
                  <a:lnTo>
                    <a:pt x="23308" y="1668"/>
                  </a:lnTo>
                  <a:lnTo>
                    <a:pt x="23026" y="1437"/>
                  </a:lnTo>
                  <a:lnTo>
                    <a:pt x="22744" y="1232"/>
                  </a:lnTo>
                  <a:lnTo>
                    <a:pt x="22462" y="1027"/>
                  </a:lnTo>
                  <a:lnTo>
                    <a:pt x="22155" y="847"/>
                  </a:lnTo>
                  <a:lnTo>
                    <a:pt x="21847" y="668"/>
                  </a:lnTo>
                  <a:lnTo>
                    <a:pt x="21513" y="514"/>
                  </a:lnTo>
                  <a:lnTo>
                    <a:pt x="21180" y="385"/>
                  </a:lnTo>
                  <a:lnTo>
                    <a:pt x="20821" y="257"/>
                  </a:lnTo>
                  <a:lnTo>
                    <a:pt x="20462" y="180"/>
                  </a:lnTo>
                  <a:lnTo>
                    <a:pt x="20103" y="103"/>
                  </a:lnTo>
                  <a:lnTo>
                    <a:pt x="19744" y="52"/>
                  </a:lnTo>
                  <a:lnTo>
                    <a:pt x="19360" y="1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2"/>
            <p:cNvSpPr/>
            <p:nvPr/>
          </p:nvSpPr>
          <p:spPr>
            <a:xfrm>
              <a:off x="1620825" y="1911625"/>
              <a:ext cx="641725" cy="2575"/>
            </a:xfrm>
            <a:custGeom>
              <a:avLst/>
              <a:gdLst/>
              <a:ahLst/>
              <a:cxnLst/>
              <a:rect l="l" t="t" r="r" b="b"/>
              <a:pathLst>
                <a:path w="25669" h="103" extrusionOk="0">
                  <a:moveTo>
                    <a:pt x="12822" y="0"/>
                  </a:moveTo>
                  <a:lnTo>
                    <a:pt x="6309" y="26"/>
                  </a:lnTo>
                  <a:lnTo>
                    <a:pt x="1" y="52"/>
                  </a:lnTo>
                  <a:lnTo>
                    <a:pt x="6309" y="103"/>
                  </a:lnTo>
                  <a:lnTo>
                    <a:pt x="19335" y="103"/>
                  </a:lnTo>
                  <a:lnTo>
                    <a:pt x="25668" y="52"/>
                  </a:lnTo>
                  <a:lnTo>
                    <a:pt x="19335" y="26"/>
                  </a:lnTo>
                  <a:lnTo>
                    <a:pt x="12822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2"/>
            <p:cNvSpPr/>
            <p:nvPr/>
          </p:nvSpPr>
          <p:spPr>
            <a:xfrm>
              <a:off x="1600975" y="2091125"/>
              <a:ext cx="720550" cy="2575"/>
            </a:xfrm>
            <a:custGeom>
              <a:avLst/>
              <a:gdLst/>
              <a:ahLst/>
              <a:cxnLst/>
              <a:rect l="l" t="t" r="r" b="b"/>
              <a:pathLst>
                <a:path w="28822" h="103" extrusionOk="0">
                  <a:moveTo>
                    <a:pt x="14411" y="0"/>
                  </a:moveTo>
                  <a:lnTo>
                    <a:pt x="7103" y="26"/>
                  </a:lnTo>
                  <a:lnTo>
                    <a:pt x="0" y="51"/>
                  </a:lnTo>
                  <a:lnTo>
                    <a:pt x="7103" y="103"/>
                  </a:lnTo>
                  <a:lnTo>
                    <a:pt x="21718" y="103"/>
                  </a:lnTo>
                  <a:lnTo>
                    <a:pt x="28821" y="51"/>
                  </a:lnTo>
                  <a:lnTo>
                    <a:pt x="21718" y="26"/>
                  </a:lnTo>
                  <a:lnTo>
                    <a:pt x="14411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2"/>
            <p:cNvSpPr/>
            <p:nvPr/>
          </p:nvSpPr>
          <p:spPr>
            <a:xfrm>
              <a:off x="1630450" y="2271250"/>
              <a:ext cx="721200" cy="1950"/>
            </a:xfrm>
            <a:custGeom>
              <a:avLst/>
              <a:gdLst/>
              <a:ahLst/>
              <a:cxnLst/>
              <a:rect l="l" t="t" r="r" b="b"/>
              <a:pathLst>
                <a:path w="28848" h="78" extrusionOk="0">
                  <a:moveTo>
                    <a:pt x="7103" y="0"/>
                  </a:moveTo>
                  <a:lnTo>
                    <a:pt x="1" y="26"/>
                  </a:lnTo>
                  <a:lnTo>
                    <a:pt x="7103" y="77"/>
                  </a:lnTo>
                  <a:lnTo>
                    <a:pt x="21745" y="77"/>
                  </a:lnTo>
                  <a:lnTo>
                    <a:pt x="28847" y="26"/>
                  </a:lnTo>
                  <a:lnTo>
                    <a:pt x="21745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2"/>
            <p:cNvSpPr/>
            <p:nvPr/>
          </p:nvSpPr>
          <p:spPr>
            <a:xfrm>
              <a:off x="1664425" y="2450725"/>
              <a:ext cx="716075" cy="1950"/>
            </a:xfrm>
            <a:custGeom>
              <a:avLst/>
              <a:gdLst/>
              <a:ahLst/>
              <a:cxnLst/>
              <a:rect l="l" t="t" r="r" b="b"/>
              <a:pathLst>
                <a:path w="28643" h="78" extrusionOk="0">
                  <a:moveTo>
                    <a:pt x="7052" y="1"/>
                  </a:moveTo>
                  <a:lnTo>
                    <a:pt x="1" y="52"/>
                  </a:lnTo>
                  <a:lnTo>
                    <a:pt x="7052" y="78"/>
                  </a:lnTo>
                  <a:lnTo>
                    <a:pt x="21591" y="78"/>
                  </a:lnTo>
                  <a:lnTo>
                    <a:pt x="28642" y="52"/>
                  </a:lnTo>
                  <a:lnTo>
                    <a:pt x="21591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2"/>
            <p:cNvSpPr/>
            <p:nvPr/>
          </p:nvSpPr>
          <p:spPr>
            <a:xfrm>
              <a:off x="1140700" y="2495600"/>
              <a:ext cx="871200" cy="871200"/>
            </a:xfrm>
            <a:custGeom>
              <a:avLst/>
              <a:gdLst/>
              <a:ahLst/>
              <a:cxnLst/>
              <a:rect l="l" t="t" r="r" b="b"/>
              <a:pathLst>
                <a:path w="34848" h="34848" extrusionOk="0">
                  <a:moveTo>
                    <a:pt x="3770" y="1"/>
                  </a:moveTo>
                  <a:lnTo>
                    <a:pt x="3385" y="27"/>
                  </a:lnTo>
                  <a:lnTo>
                    <a:pt x="3000" y="78"/>
                  </a:lnTo>
                  <a:lnTo>
                    <a:pt x="2641" y="155"/>
                  </a:lnTo>
                  <a:lnTo>
                    <a:pt x="2308" y="283"/>
                  </a:lnTo>
                  <a:lnTo>
                    <a:pt x="1975" y="462"/>
                  </a:lnTo>
                  <a:lnTo>
                    <a:pt x="1667" y="642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47" y="1360"/>
                  </a:lnTo>
                  <a:lnTo>
                    <a:pt x="641" y="1668"/>
                  </a:lnTo>
                  <a:lnTo>
                    <a:pt x="462" y="1975"/>
                  </a:lnTo>
                  <a:lnTo>
                    <a:pt x="282" y="2283"/>
                  </a:lnTo>
                  <a:lnTo>
                    <a:pt x="180" y="2642"/>
                  </a:lnTo>
                  <a:lnTo>
                    <a:pt x="77" y="3001"/>
                  </a:lnTo>
                  <a:lnTo>
                    <a:pt x="26" y="3386"/>
                  </a:lnTo>
                  <a:lnTo>
                    <a:pt x="0" y="3770"/>
                  </a:lnTo>
                  <a:lnTo>
                    <a:pt x="0" y="34848"/>
                  </a:lnTo>
                  <a:lnTo>
                    <a:pt x="34847" y="34848"/>
                  </a:lnTo>
                  <a:lnTo>
                    <a:pt x="29181" y="15873"/>
                  </a:lnTo>
                  <a:lnTo>
                    <a:pt x="31078" y="7924"/>
                  </a:lnTo>
                  <a:lnTo>
                    <a:pt x="31155" y="7565"/>
                  </a:lnTo>
                  <a:lnTo>
                    <a:pt x="31206" y="7180"/>
                  </a:lnTo>
                  <a:lnTo>
                    <a:pt x="31232" y="6796"/>
                  </a:lnTo>
                  <a:lnTo>
                    <a:pt x="31257" y="6437"/>
                  </a:lnTo>
                  <a:lnTo>
                    <a:pt x="31232" y="6052"/>
                  </a:lnTo>
                  <a:lnTo>
                    <a:pt x="31206" y="5693"/>
                  </a:lnTo>
                  <a:lnTo>
                    <a:pt x="31155" y="5334"/>
                  </a:lnTo>
                  <a:lnTo>
                    <a:pt x="31078" y="5001"/>
                  </a:lnTo>
                  <a:lnTo>
                    <a:pt x="31001" y="4642"/>
                  </a:lnTo>
                  <a:lnTo>
                    <a:pt x="30899" y="4309"/>
                  </a:lnTo>
                  <a:lnTo>
                    <a:pt x="30770" y="3975"/>
                  </a:lnTo>
                  <a:lnTo>
                    <a:pt x="30616" y="3642"/>
                  </a:lnTo>
                  <a:lnTo>
                    <a:pt x="30463" y="3334"/>
                  </a:lnTo>
                  <a:lnTo>
                    <a:pt x="30283" y="3027"/>
                  </a:lnTo>
                  <a:lnTo>
                    <a:pt x="30078" y="2745"/>
                  </a:lnTo>
                  <a:lnTo>
                    <a:pt x="29873" y="2437"/>
                  </a:lnTo>
                  <a:lnTo>
                    <a:pt x="29642" y="2180"/>
                  </a:lnTo>
                  <a:lnTo>
                    <a:pt x="29411" y="1924"/>
                  </a:lnTo>
                  <a:lnTo>
                    <a:pt x="29155" y="1668"/>
                  </a:lnTo>
                  <a:lnTo>
                    <a:pt x="28873" y="1437"/>
                  </a:lnTo>
                  <a:lnTo>
                    <a:pt x="28591" y="1232"/>
                  </a:lnTo>
                  <a:lnTo>
                    <a:pt x="28309" y="1027"/>
                  </a:lnTo>
                  <a:lnTo>
                    <a:pt x="28001" y="847"/>
                  </a:lnTo>
                  <a:lnTo>
                    <a:pt x="27693" y="668"/>
                  </a:lnTo>
                  <a:lnTo>
                    <a:pt x="27360" y="514"/>
                  </a:lnTo>
                  <a:lnTo>
                    <a:pt x="27027" y="385"/>
                  </a:lnTo>
                  <a:lnTo>
                    <a:pt x="26668" y="257"/>
                  </a:lnTo>
                  <a:lnTo>
                    <a:pt x="26309" y="180"/>
                  </a:lnTo>
                  <a:lnTo>
                    <a:pt x="25950" y="103"/>
                  </a:lnTo>
                  <a:lnTo>
                    <a:pt x="25591" y="52"/>
                  </a:lnTo>
                  <a:lnTo>
                    <a:pt x="25206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2"/>
            <p:cNvSpPr/>
            <p:nvPr/>
          </p:nvSpPr>
          <p:spPr>
            <a:xfrm>
              <a:off x="1140700" y="2495600"/>
              <a:ext cx="725050" cy="871200"/>
            </a:xfrm>
            <a:custGeom>
              <a:avLst/>
              <a:gdLst/>
              <a:ahLst/>
              <a:cxnLst/>
              <a:rect l="l" t="t" r="r" b="b"/>
              <a:pathLst>
                <a:path w="29002" h="34848" extrusionOk="0">
                  <a:moveTo>
                    <a:pt x="3770" y="1"/>
                  </a:moveTo>
                  <a:lnTo>
                    <a:pt x="3385" y="27"/>
                  </a:lnTo>
                  <a:lnTo>
                    <a:pt x="3000" y="78"/>
                  </a:lnTo>
                  <a:lnTo>
                    <a:pt x="2641" y="155"/>
                  </a:lnTo>
                  <a:lnTo>
                    <a:pt x="2308" y="283"/>
                  </a:lnTo>
                  <a:lnTo>
                    <a:pt x="1975" y="462"/>
                  </a:lnTo>
                  <a:lnTo>
                    <a:pt x="1667" y="642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47" y="1360"/>
                  </a:lnTo>
                  <a:lnTo>
                    <a:pt x="641" y="1668"/>
                  </a:lnTo>
                  <a:lnTo>
                    <a:pt x="462" y="1975"/>
                  </a:lnTo>
                  <a:lnTo>
                    <a:pt x="282" y="2283"/>
                  </a:lnTo>
                  <a:lnTo>
                    <a:pt x="180" y="2642"/>
                  </a:lnTo>
                  <a:lnTo>
                    <a:pt x="77" y="3001"/>
                  </a:lnTo>
                  <a:lnTo>
                    <a:pt x="26" y="3386"/>
                  </a:lnTo>
                  <a:lnTo>
                    <a:pt x="0" y="3770"/>
                  </a:lnTo>
                  <a:lnTo>
                    <a:pt x="0" y="34848"/>
                  </a:lnTo>
                  <a:lnTo>
                    <a:pt x="29001" y="34848"/>
                  </a:lnTo>
                  <a:lnTo>
                    <a:pt x="23334" y="15873"/>
                  </a:lnTo>
                  <a:lnTo>
                    <a:pt x="25232" y="7924"/>
                  </a:lnTo>
                  <a:lnTo>
                    <a:pt x="25309" y="7565"/>
                  </a:lnTo>
                  <a:lnTo>
                    <a:pt x="25360" y="7180"/>
                  </a:lnTo>
                  <a:lnTo>
                    <a:pt x="25386" y="6796"/>
                  </a:lnTo>
                  <a:lnTo>
                    <a:pt x="25411" y="6437"/>
                  </a:lnTo>
                  <a:lnTo>
                    <a:pt x="25386" y="6052"/>
                  </a:lnTo>
                  <a:lnTo>
                    <a:pt x="25360" y="5693"/>
                  </a:lnTo>
                  <a:lnTo>
                    <a:pt x="25309" y="5334"/>
                  </a:lnTo>
                  <a:lnTo>
                    <a:pt x="25232" y="5001"/>
                  </a:lnTo>
                  <a:lnTo>
                    <a:pt x="25155" y="4642"/>
                  </a:lnTo>
                  <a:lnTo>
                    <a:pt x="25027" y="4309"/>
                  </a:lnTo>
                  <a:lnTo>
                    <a:pt x="24898" y="3975"/>
                  </a:lnTo>
                  <a:lnTo>
                    <a:pt x="24770" y="3642"/>
                  </a:lnTo>
                  <a:lnTo>
                    <a:pt x="24591" y="3334"/>
                  </a:lnTo>
                  <a:lnTo>
                    <a:pt x="24411" y="3027"/>
                  </a:lnTo>
                  <a:lnTo>
                    <a:pt x="24232" y="2745"/>
                  </a:lnTo>
                  <a:lnTo>
                    <a:pt x="24027" y="2437"/>
                  </a:lnTo>
                  <a:lnTo>
                    <a:pt x="23796" y="2180"/>
                  </a:lnTo>
                  <a:lnTo>
                    <a:pt x="23539" y="1924"/>
                  </a:lnTo>
                  <a:lnTo>
                    <a:pt x="23283" y="1668"/>
                  </a:lnTo>
                  <a:lnTo>
                    <a:pt x="23027" y="1437"/>
                  </a:lnTo>
                  <a:lnTo>
                    <a:pt x="22744" y="1232"/>
                  </a:lnTo>
                  <a:lnTo>
                    <a:pt x="22462" y="1027"/>
                  </a:lnTo>
                  <a:lnTo>
                    <a:pt x="22155" y="847"/>
                  </a:lnTo>
                  <a:lnTo>
                    <a:pt x="21821" y="668"/>
                  </a:lnTo>
                  <a:lnTo>
                    <a:pt x="21514" y="514"/>
                  </a:lnTo>
                  <a:lnTo>
                    <a:pt x="21155" y="385"/>
                  </a:lnTo>
                  <a:lnTo>
                    <a:pt x="20821" y="257"/>
                  </a:lnTo>
                  <a:lnTo>
                    <a:pt x="20462" y="180"/>
                  </a:lnTo>
                  <a:lnTo>
                    <a:pt x="20103" y="103"/>
                  </a:lnTo>
                  <a:lnTo>
                    <a:pt x="19719" y="52"/>
                  </a:lnTo>
                  <a:lnTo>
                    <a:pt x="19334" y="1"/>
                  </a:lnTo>
                  <a:close/>
                </a:path>
              </a:pathLst>
            </a:custGeom>
            <a:solidFill>
              <a:srgbClr val="51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2"/>
            <p:cNvSpPr/>
            <p:nvPr/>
          </p:nvSpPr>
          <p:spPr>
            <a:xfrm>
              <a:off x="305425" y="1664175"/>
              <a:ext cx="1076325" cy="1063525"/>
            </a:xfrm>
            <a:custGeom>
              <a:avLst/>
              <a:gdLst/>
              <a:ahLst/>
              <a:cxnLst/>
              <a:rect l="l" t="t" r="r" b="b"/>
              <a:pathLst>
                <a:path w="43053" h="42541" extrusionOk="0">
                  <a:moveTo>
                    <a:pt x="14001" y="1"/>
                  </a:moveTo>
                  <a:lnTo>
                    <a:pt x="13180" y="26"/>
                  </a:lnTo>
                  <a:lnTo>
                    <a:pt x="12385" y="103"/>
                  </a:lnTo>
                  <a:lnTo>
                    <a:pt x="11590" y="206"/>
                  </a:lnTo>
                  <a:lnTo>
                    <a:pt x="10821" y="360"/>
                  </a:lnTo>
                  <a:lnTo>
                    <a:pt x="10052" y="565"/>
                  </a:lnTo>
                  <a:lnTo>
                    <a:pt x="9334" y="796"/>
                  </a:lnTo>
                  <a:lnTo>
                    <a:pt x="8616" y="1078"/>
                  </a:lnTo>
                  <a:lnTo>
                    <a:pt x="7924" y="1385"/>
                  </a:lnTo>
                  <a:lnTo>
                    <a:pt x="7231" y="1744"/>
                  </a:lnTo>
                  <a:lnTo>
                    <a:pt x="6590" y="2129"/>
                  </a:lnTo>
                  <a:lnTo>
                    <a:pt x="5949" y="2539"/>
                  </a:lnTo>
                  <a:lnTo>
                    <a:pt x="5359" y="2975"/>
                  </a:lnTo>
                  <a:lnTo>
                    <a:pt x="4770" y="3462"/>
                  </a:lnTo>
                  <a:lnTo>
                    <a:pt x="4231" y="3975"/>
                  </a:lnTo>
                  <a:lnTo>
                    <a:pt x="3693" y="4514"/>
                  </a:lnTo>
                  <a:lnTo>
                    <a:pt x="3206" y="5078"/>
                  </a:lnTo>
                  <a:lnTo>
                    <a:pt x="2744" y="5668"/>
                  </a:lnTo>
                  <a:lnTo>
                    <a:pt x="2308" y="6283"/>
                  </a:lnTo>
                  <a:lnTo>
                    <a:pt x="1923" y="6898"/>
                  </a:lnTo>
                  <a:lnTo>
                    <a:pt x="1565" y="7565"/>
                  </a:lnTo>
                  <a:lnTo>
                    <a:pt x="1231" y="8232"/>
                  </a:lnTo>
                  <a:lnTo>
                    <a:pt x="949" y="8950"/>
                  </a:lnTo>
                  <a:lnTo>
                    <a:pt x="693" y="9642"/>
                  </a:lnTo>
                  <a:lnTo>
                    <a:pt x="462" y="10386"/>
                  </a:lnTo>
                  <a:lnTo>
                    <a:pt x="282" y="11129"/>
                  </a:lnTo>
                  <a:lnTo>
                    <a:pt x="154" y="11873"/>
                  </a:lnTo>
                  <a:lnTo>
                    <a:pt x="52" y="12642"/>
                  </a:lnTo>
                  <a:lnTo>
                    <a:pt x="0" y="13411"/>
                  </a:lnTo>
                  <a:lnTo>
                    <a:pt x="0" y="14206"/>
                  </a:lnTo>
                  <a:lnTo>
                    <a:pt x="26" y="15001"/>
                  </a:lnTo>
                  <a:lnTo>
                    <a:pt x="103" y="15796"/>
                  </a:lnTo>
                  <a:lnTo>
                    <a:pt x="231" y="16617"/>
                  </a:lnTo>
                  <a:lnTo>
                    <a:pt x="5129" y="42540"/>
                  </a:lnTo>
                  <a:lnTo>
                    <a:pt x="43053" y="42540"/>
                  </a:lnTo>
                  <a:lnTo>
                    <a:pt x="36847" y="9770"/>
                  </a:lnTo>
                  <a:lnTo>
                    <a:pt x="36745" y="9232"/>
                  </a:lnTo>
                  <a:lnTo>
                    <a:pt x="36617" y="8719"/>
                  </a:lnTo>
                  <a:lnTo>
                    <a:pt x="36463" y="8206"/>
                  </a:lnTo>
                  <a:lnTo>
                    <a:pt x="36283" y="7719"/>
                  </a:lnTo>
                  <a:lnTo>
                    <a:pt x="36078" y="7232"/>
                  </a:lnTo>
                  <a:lnTo>
                    <a:pt x="35873" y="6770"/>
                  </a:lnTo>
                  <a:lnTo>
                    <a:pt x="35642" y="6309"/>
                  </a:lnTo>
                  <a:lnTo>
                    <a:pt x="35386" y="5847"/>
                  </a:lnTo>
                  <a:lnTo>
                    <a:pt x="35104" y="5411"/>
                  </a:lnTo>
                  <a:lnTo>
                    <a:pt x="34822" y="5001"/>
                  </a:lnTo>
                  <a:lnTo>
                    <a:pt x="34514" y="4591"/>
                  </a:lnTo>
                  <a:lnTo>
                    <a:pt x="34181" y="4180"/>
                  </a:lnTo>
                  <a:lnTo>
                    <a:pt x="33847" y="3796"/>
                  </a:lnTo>
                  <a:lnTo>
                    <a:pt x="33488" y="3437"/>
                  </a:lnTo>
                  <a:lnTo>
                    <a:pt x="33129" y="3103"/>
                  </a:lnTo>
                  <a:lnTo>
                    <a:pt x="32745" y="2770"/>
                  </a:lnTo>
                  <a:lnTo>
                    <a:pt x="32334" y="2437"/>
                  </a:lnTo>
                  <a:lnTo>
                    <a:pt x="31924" y="2155"/>
                  </a:lnTo>
                  <a:lnTo>
                    <a:pt x="31488" y="1873"/>
                  </a:lnTo>
                  <a:lnTo>
                    <a:pt x="31052" y="1591"/>
                  </a:lnTo>
                  <a:lnTo>
                    <a:pt x="30616" y="1360"/>
                  </a:lnTo>
                  <a:lnTo>
                    <a:pt x="30155" y="1129"/>
                  </a:lnTo>
                  <a:lnTo>
                    <a:pt x="29693" y="924"/>
                  </a:lnTo>
                  <a:lnTo>
                    <a:pt x="29206" y="744"/>
                  </a:lnTo>
                  <a:lnTo>
                    <a:pt x="28719" y="565"/>
                  </a:lnTo>
                  <a:lnTo>
                    <a:pt x="28232" y="411"/>
                  </a:lnTo>
                  <a:lnTo>
                    <a:pt x="27719" y="309"/>
                  </a:lnTo>
                  <a:lnTo>
                    <a:pt x="27206" y="206"/>
                  </a:lnTo>
                  <a:lnTo>
                    <a:pt x="26693" y="103"/>
                  </a:lnTo>
                  <a:lnTo>
                    <a:pt x="26155" y="52"/>
                  </a:lnTo>
                  <a:lnTo>
                    <a:pt x="25616" y="26"/>
                  </a:lnTo>
                  <a:lnTo>
                    <a:pt x="25103" y="1"/>
                  </a:lnTo>
                  <a:close/>
                </a:path>
              </a:pathLst>
            </a:custGeom>
            <a:solidFill>
              <a:srgbClr val="51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2"/>
            <p:cNvSpPr/>
            <p:nvPr/>
          </p:nvSpPr>
          <p:spPr>
            <a:xfrm>
              <a:off x="485550" y="1664175"/>
              <a:ext cx="896200" cy="1063525"/>
            </a:xfrm>
            <a:custGeom>
              <a:avLst/>
              <a:gdLst/>
              <a:ahLst/>
              <a:cxnLst/>
              <a:rect l="l" t="t" r="r" b="b"/>
              <a:pathLst>
                <a:path w="35848" h="42541" extrusionOk="0">
                  <a:moveTo>
                    <a:pt x="14001" y="1"/>
                  </a:moveTo>
                  <a:lnTo>
                    <a:pt x="13180" y="26"/>
                  </a:lnTo>
                  <a:lnTo>
                    <a:pt x="12386" y="103"/>
                  </a:lnTo>
                  <a:lnTo>
                    <a:pt x="11591" y="206"/>
                  </a:lnTo>
                  <a:lnTo>
                    <a:pt x="10821" y="360"/>
                  </a:lnTo>
                  <a:lnTo>
                    <a:pt x="10078" y="565"/>
                  </a:lnTo>
                  <a:lnTo>
                    <a:pt x="9334" y="796"/>
                  </a:lnTo>
                  <a:lnTo>
                    <a:pt x="8616" y="1078"/>
                  </a:lnTo>
                  <a:lnTo>
                    <a:pt x="7924" y="1385"/>
                  </a:lnTo>
                  <a:lnTo>
                    <a:pt x="7257" y="1744"/>
                  </a:lnTo>
                  <a:lnTo>
                    <a:pt x="6591" y="2129"/>
                  </a:lnTo>
                  <a:lnTo>
                    <a:pt x="5975" y="2539"/>
                  </a:lnTo>
                  <a:lnTo>
                    <a:pt x="5360" y="2975"/>
                  </a:lnTo>
                  <a:lnTo>
                    <a:pt x="4796" y="3462"/>
                  </a:lnTo>
                  <a:lnTo>
                    <a:pt x="4232" y="3975"/>
                  </a:lnTo>
                  <a:lnTo>
                    <a:pt x="3719" y="4514"/>
                  </a:lnTo>
                  <a:lnTo>
                    <a:pt x="3232" y="5078"/>
                  </a:lnTo>
                  <a:lnTo>
                    <a:pt x="2770" y="5668"/>
                  </a:lnTo>
                  <a:lnTo>
                    <a:pt x="2334" y="6283"/>
                  </a:lnTo>
                  <a:lnTo>
                    <a:pt x="1924" y="6898"/>
                  </a:lnTo>
                  <a:lnTo>
                    <a:pt x="1565" y="7565"/>
                  </a:lnTo>
                  <a:lnTo>
                    <a:pt x="1231" y="8232"/>
                  </a:lnTo>
                  <a:lnTo>
                    <a:pt x="949" y="8950"/>
                  </a:lnTo>
                  <a:lnTo>
                    <a:pt x="693" y="9642"/>
                  </a:lnTo>
                  <a:lnTo>
                    <a:pt x="462" y="10386"/>
                  </a:lnTo>
                  <a:lnTo>
                    <a:pt x="283" y="11129"/>
                  </a:lnTo>
                  <a:lnTo>
                    <a:pt x="155" y="11873"/>
                  </a:lnTo>
                  <a:lnTo>
                    <a:pt x="52" y="12642"/>
                  </a:lnTo>
                  <a:lnTo>
                    <a:pt x="1" y="13411"/>
                  </a:lnTo>
                  <a:lnTo>
                    <a:pt x="1" y="14206"/>
                  </a:lnTo>
                  <a:lnTo>
                    <a:pt x="26" y="15001"/>
                  </a:lnTo>
                  <a:lnTo>
                    <a:pt x="129" y="15796"/>
                  </a:lnTo>
                  <a:lnTo>
                    <a:pt x="257" y="16617"/>
                  </a:lnTo>
                  <a:lnTo>
                    <a:pt x="5155" y="42540"/>
                  </a:lnTo>
                  <a:lnTo>
                    <a:pt x="35848" y="42540"/>
                  </a:lnTo>
                  <a:lnTo>
                    <a:pt x="29642" y="9770"/>
                  </a:lnTo>
                  <a:lnTo>
                    <a:pt x="29540" y="9232"/>
                  </a:lnTo>
                  <a:lnTo>
                    <a:pt x="29412" y="8719"/>
                  </a:lnTo>
                  <a:lnTo>
                    <a:pt x="29258" y="8206"/>
                  </a:lnTo>
                  <a:lnTo>
                    <a:pt x="29078" y="7719"/>
                  </a:lnTo>
                  <a:lnTo>
                    <a:pt x="28873" y="7232"/>
                  </a:lnTo>
                  <a:lnTo>
                    <a:pt x="28668" y="6770"/>
                  </a:lnTo>
                  <a:lnTo>
                    <a:pt x="28437" y="6309"/>
                  </a:lnTo>
                  <a:lnTo>
                    <a:pt x="28181" y="5847"/>
                  </a:lnTo>
                  <a:lnTo>
                    <a:pt x="27899" y="5411"/>
                  </a:lnTo>
                  <a:lnTo>
                    <a:pt x="27617" y="5001"/>
                  </a:lnTo>
                  <a:lnTo>
                    <a:pt x="27309" y="4591"/>
                  </a:lnTo>
                  <a:lnTo>
                    <a:pt x="26976" y="4180"/>
                  </a:lnTo>
                  <a:lnTo>
                    <a:pt x="26642" y="3796"/>
                  </a:lnTo>
                  <a:lnTo>
                    <a:pt x="26283" y="3437"/>
                  </a:lnTo>
                  <a:lnTo>
                    <a:pt x="25924" y="3103"/>
                  </a:lnTo>
                  <a:lnTo>
                    <a:pt x="25540" y="2770"/>
                  </a:lnTo>
                  <a:lnTo>
                    <a:pt x="25129" y="2437"/>
                  </a:lnTo>
                  <a:lnTo>
                    <a:pt x="24719" y="2155"/>
                  </a:lnTo>
                  <a:lnTo>
                    <a:pt x="24283" y="1873"/>
                  </a:lnTo>
                  <a:lnTo>
                    <a:pt x="23847" y="1591"/>
                  </a:lnTo>
                  <a:lnTo>
                    <a:pt x="23411" y="1360"/>
                  </a:lnTo>
                  <a:lnTo>
                    <a:pt x="22950" y="1129"/>
                  </a:lnTo>
                  <a:lnTo>
                    <a:pt x="22488" y="924"/>
                  </a:lnTo>
                  <a:lnTo>
                    <a:pt x="22001" y="744"/>
                  </a:lnTo>
                  <a:lnTo>
                    <a:pt x="21514" y="565"/>
                  </a:lnTo>
                  <a:lnTo>
                    <a:pt x="21027" y="411"/>
                  </a:lnTo>
                  <a:lnTo>
                    <a:pt x="20514" y="309"/>
                  </a:lnTo>
                  <a:lnTo>
                    <a:pt x="20001" y="206"/>
                  </a:lnTo>
                  <a:lnTo>
                    <a:pt x="19488" y="103"/>
                  </a:lnTo>
                  <a:lnTo>
                    <a:pt x="18950" y="52"/>
                  </a:lnTo>
                  <a:lnTo>
                    <a:pt x="18411" y="26"/>
                  </a:lnTo>
                  <a:lnTo>
                    <a:pt x="178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2"/>
            <p:cNvSpPr/>
            <p:nvPr/>
          </p:nvSpPr>
          <p:spPr>
            <a:xfrm>
              <a:off x="1390050" y="2892400"/>
              <a:ext cx="313500" cy="474400"/>
            </a:xfrm>
            <a:custGeom>
              <a:avLst/>
              <a:gdLst/>
              <a:ahLst/>
              <a:cxnLst/>
              <a:rect l="l" t="t" r="r" b="b"/>
              <a:pathLst>
                <a:path w="12540" h="18976" extrusionOk="0">
                  <a:moveTo>
                    <a:pt x="1" y="1"/>
                  </a:moveTo>
                  <a:lnTo>
                    <a:pt x="5668" y="18976"/>
                  </a:lnTo>
                  <a:lnTo>
                    <a:pt x="12540" y="18976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2"/>
            <p:cNvSpPr/>
            <p:nvPr/>
          </p:nvSpPr>
          <p:spPr>
            <a:xfrm>
              <a:off x="859275" y="2892400"/>
              <a:ext cx="672475" cy="474400"/>
            </a:xfrm>
            <a:custGeom>
              <a:avLst/>
              <a:gdLst/>
              <a:ahLst/>
              <a:cxnLst/>
              <a:rect l="l" t="t" r="r" b="b"/>
              <a:pathLst>
                <a:path w="26899" h="18976" extrusionOk="0">
                  <a:moveTo>
                    <a:pt x="1" y="1"/>
                  </a:moveTo>
                  <a:lnTo>
                    <a:pt x="6514" y="18976"/>
                  </a:lnTo>
                  <a:lnTo>
                    <a:pt x="26899" y="18976"/>
                  </a:lnTo>
                  <a:lnTo>
                    <a:pt x="21232" y="1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2"/>
            <p:cNvSpPr/>
            <p:nvPr/>
          </p:nvSpPr>
          <p:spPr>
            <a:xfrm>
              <a:off x="916975" y="2892400"/>
              <a:ext cx="314125" cy="474400"/>
            </a:xfrm>
            <a:custGeom>
              <a:avLst/>
              <a:gdLst/>
              <a:ahLst/>
              <a:cxnLst/>
              <a:rect l="l" t="t" r="r" b="b"/>
              <a:pathLst>
                <a:path w="12565" h="18976" extrusionOk="0">
                  <a:moveTo>
                    <a:pt x="0" y="1"/>
                  </a:moveTo>
                  <a:lnTo>
                    <a:pt x="5667" y="18976"/>
                  </a:lnTo>
                  <a:lnTo>
                    <a:pt x="12565" y="18976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2"/>
            <p:cNvSpPr/>
            <p:nvPr/>
          </p:nvSpPr>
          <p:spPr>
            <a:xfrm>
              <a:off x="433625" y="2727675"/>
              <a:ext cx="1268000" cy="278225"/>
            </a:xfrm>
            <a:custGeom>
              <a:avLst/>
              <a:gdLst/>
              <a:ahLst/>
              <a:cxnLst/>
              <a:rect l="l" t="t" r="r" b="b"/>
              <a:pathLst>
                <a:path w="50720" h="11129" extrusionOk="0">
                  <a:moveTo>
                    <a:pt x="1" y="0"/>
                  </a:moveTo>
                  <a:lnTo>
                    <a:pt x="1" y="11129"/>
                  </a:lnTo>
                  <a:lnTo>
                    <a:pt x="43258" y="11129"/>
                  </a:lnTo>
                  <a:lnTo>
                    <a:pt x="43643" y="11077"/>
                  </a:lnTo>
                  <a:lnTo>
                    <a:pt x="44053" y="11026"/>
                  </a:lnTo>
                  <a:lnTo>
                    <a:pt x="44438" y="10975"/>
                  </a:lnTo>
                  <a:lnTo>
                    <a:pt x="44822" y="10872"/>
                  </a:lnTo>
                  <a:lnTo>
                    <a:pt x="45181" y="10770"/>
                  </a:lnTo>
                  <a:lnTo>
                    <a:pt x="45566" y="10641"/>
                  </a:lnTo>
                  <a:lnTo>
                    <a:pt x="45925" y="10513"/>
                  </a:lnTo>
                  <a:lnTo>
                    <a:pt x="46258" y="10359"/>
                  </a:lnTo>
                  <a:lnTo>
                    <a:pt x="46617" y="10180"/>
                  </a:lnTo>
                  <a:lnTo>
                    <a:pt x="46925" y="9975"/>
                  </a:lnTo>
                  <a:lnTo>
                    <a:pt x="47258" y="9770"/>
                  </a:lnTo>
                  <a:lnTo>
                    <a:pt x="47566" y="9564"/>
                  </a:lnTo>
                  <a:lnTo>
                    <a:pt x="47874" y="9334"/>
                  </a:lnTo>
                  <a:lnTo>
                    <a:pt x="48156" y="9077"/>
                  </a:lnTo>
                  <a:lnTo>
                    <a:pt x="48412" y="8821"/>
                  </a:lnTo>
                  <a:lnTo>
                    <a:pt x="48694" y="8539"/>
                  </a:lnTo>
                  <a:lnTo>
                    <a:pt x="48925" y="8257"/>
                  </a:lnTo>
                  <a:lnTo>
                    <a:pt x="49156" y="7949"/>
                  </a:lnTo>
                  <a:lnTo>
                    <a:pt x="49386" y="7641"/>
                  </a:lnTo>
                  <a:lnTo>
                    <a:pt x="49592" y="7334"/>
                  </a:lnTo>
                  <a:lnTo>
                    <a:pt x="49771" y="7000"/>
                  </a:lnTo>
                  <a:lnTo>
                    <a:pt x="49951" y="6667"/>
                  </a:lnTo>
                  <a:lnTo>
                    <a:pt x="50104" y="6308"/>
                  </a:lnTo>
                  <a:lnTo>
                    <a:pt x="50258" y="5949"/>
                  </a:lnTo>
                  <a:lnTo>
                    <a:pt x="50386" y="5590"/>
                  </a:lnTo>
                  <a:lnTo>
                    <a:pt x="50489" y="5205"/>
                  </a:lnTo>
                  <a:lnTo>
                    <a:pt x="50566" y="4821"/>
                  </a:lnTo>
                  <a:lnTo>
                    <a:pt x="50643" y="4436"/>
                  </a:lnTo>
                  <a:lnTo>
                    <a:pt x="50694" y="4051"/>
                  </a:lnTo>
                  <a:lnTo>
                    <a:pt x="50720" y="3641"/>
                  </a:lnTo>
                  <a:lnTo>
                    <a:pt x="50720" y="3231"/>
                  </a:lnTo>
                  <a:lnTo>
                    <a:pt x="50720" y="2051"/>
                  </a:lnTo>
                  <a:lnTo>
                    <a:pt x="50720" y="1846"/>
                  </a:lnTo>
                  <a:lnTo>
                    <a:pt x="50694" y="1641"/>
                  </a:lnTo>
                  <a:lnTo>
                    <a:pt x="50643" y="1436"/>
                  </a:lnTo>
                  <a:lnTo>
                    <a:pt x="50566" y="1257"/>
                  </a:lnTo>
                  <a:lnTo>
                    <a:pt x="50489" y="1077"/>
                  </a:lnTo>
                  <a:lnTo>
                    <a:pt x="50386" y="898"/>
                  </a:lnTo>
                  <a:lnTo>
                    <a:pt x="50258" y="744"/>
                  </a:lnTo>
                  <a:lnTo>
                    <a:pt x="50130" y="590"/>
                  </a:lnTo>
                  <a:lnTo>
                    <a:pt x="49976" y="462"/>
                  </a:lnTo>
                  <a:lnTo>
                    <a:pt x="49822" y="333"/>
                  </a:lnTo>
                  <a:lnTo>
                    <a:pt x="49643" y="231"/>
                  </a:lnTo>
                  <a:lnTo>
                    <a:pt x="49463" y="154"/>
                  </a:lnTo>
                  <a:lnTo>
                    <a:pt x="49284" y="77"/>
                  </a:lnTo>
                  <a:lnTo>
                    <a:pt x="49079" y="26"/>
                  </a:lnTo>
                  <a:lnTo>
                    <a:pt x="48874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2"/>
            <p:cNvSpPr/>
            <p:nvPr/>
          </p:nvSpPr>
          <p:spPr>
            <a:xfrm>
              <a:off x="433625" y="2727675"/>
              <a:ext cx="1257100" cy="151950"/>
            </a:xfrm>
            <a:custGeom>
              <a:avLst/>
              <a:gdLst/>
              <a:ahLst/>
              <a:cxnLst/>
              <a:rect l="l" t="t" r="r" b="b"/>
              <a:pathLst>
                <a:path w="50284" h="6078" extrusionOk="0">
                  <a:moveTo>
                    <a:pt x="1" y="0"/>
                  </a:moveTo>
                  <a:lnTo>
                    <a:pt x="1" y="6077"/>
                  </a:lnTo>
                  <a:lnTo>
                    <a:pt x="42848" y="6077"/>
                  </a:lnTo>
                  <a:lnTo>
                    <a:pt x="43489" y="6051"/>
                  </a:lnTo>
                  <a:lnTo>
                    <a:pt x="44104" y="5975"/>
                  </a:lnTo>
                  <a:lnTo>
                    <a:pt x="44720" y="5846"/>
                  </a:lnTo>
                  <a:lnTo>
                    <a:pt x="45309" y="5693"/>
                  </a:lnTo>
                  <a:lnTo>
                    <a:pt x="45874" y="5462"/>
                  </a:lnTo>
                  <a:lnTo>
                    <a:pt x="46438" y="5205"/>
                  </a:lnTo>
                  <a:lnTo>
                    <a:pt x="46950" y="4923"/>
                  </a:lnTo>
                  <a:lnTo>
                    <a:pt x="47463" y="4590"/>
                  </a:lnTo>
                  <a:lnTo>
                    <a:pt x="47925" y="4205"/>
                  </a:lnTo>
                  <a:lnTo>
                    <a:pt x="48361" y="3821"/>
                  </a:lnTo>
                  <a:lnTo>
                    <a:pt x="48771" y="3385"/>
                  </a:lnTo>
                  <a:lnTo>
                    <a:pt x="49156" y="2923"/>
                  </a:lnTo>
                  <a:lnTo>
                    <a:pt x="49489" y="2410"/>
                  </a:lnTo>
                  <a:lnTo>
                    <a:pt x="49797" y="1898"/>
                  </a:lnTo>
                  <a:lnTo>
                    <a:pt x="50079" y="1359"/>
                  </a:lnTo>
                  <a:lnTo>
                    <a:pt x="50284" y="795"/>
                  </a:lnTo>
                  <a:lnTo>
                    <a:pt x="50130" y="615"/>
                  </a:lnTo>
                  <a:lnTo>
                    <a:pt x="49976" y="462"/>
                  </a:lnTo>
                  <a:lnTo>
                    <a:pt x="49797" y="333"/>
                  </a:lnTo>
                  <a:lnTo>
                    <a:pt x="49592" y="205"/>
                  </a:lnTo>
                  <a:lnTo>
                    <a:pt x="49361" y="128"/>
                  </a:lnTo>
                  <a:lnTo>
                    <a:pt x="49156" y="51"/>
                  </a:lnTo>
                  <a:lnTo>
                    <a:pt x="48925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2"/>
            <p:cNvSpPr/>
            <p:nvPr/>
          </p:nvSpPr>
          <p:spPr>
            <a:xfrm>
              <a:off x="238125" y="2495600"/>
              <a:ext cx="871175" cy="871200"/>
            </a:xfrm>
            <a:custGeom>
              <a:avLst/>
              <a:gdLst/>
              <a:ahLst/>
              <a:cxnLst/>
              <a:rect l="l" t="t" r="r" b="b"/>
              <a:pathLst>
                <a:path w="34847" h="34848" extrusionOk="0">
                  <a:moveTo>
                    <a:pt x="3769" y="1"/>
                  </a:moveTo>
                  <a:lnTo>
                    <a:pt x="3385" y="27"/>
                  </a:lnTo>
                  <a:lnTo>
                    <a:pt x="3000" y="78"/>
                  </a:lnTo>
                  <a:lnTo>
                    <a:pt x="2641" y="155"/>
                  </a:lnTo>
                  <a:lnTo>
                    <a:pt x="2282" y="283"/>
                  </a:lnTo>
                  <a:lnTo>
                    <a:pt x="1974" y="462"/>
                  </a:lnTo>
                  <a:lnTo>
                    <a:pt x="1667" y="642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46" y="1360"/>
                  </a:lnTo>
                  <a:lnTo>
                    <a:pt x="641" y="1668"/>
                  </a:lnTo>
                  <a:lnTo>
                    <a:pt x="462" y="1975"/>
                  </a:lnTo>
                  <a:lnTo>
                    <a:pt x="282" y="2283"/>
                  </a:lnTo>
                  <a:lnTo>
                    <a:pt x="154" y="2642"/>
                  </a:lnTo>
                  <a:lnTo>
                    <a:pt x="77" y="3001"/>
                  </a:lnTo>
                  <a:lnTo>
                    <a:pt x="26" y="3386"/>
                  </a:lnTo>
                  <a:lnTo>
                    <a:pt x="0" y="3770"/>
                  </a:lnTo>
                  <a:lnTo>
                    <a:pt x="0" y="34848"/>
                  </a:lnTo>
                  <a:lnTo>
                    <a:pt x="34847" y="34848"/>
                  </a:lnTo>
                  <a:lnTo>
                    <a:pt x="29180" y="15873"/>
                  </a:lnTo>
                  <a:lnTo>
                    <a:pt x="31078" y="7924"/>
                  </a:lnTo>
                  <a:lnTo>
                    <a:pt x="31155" y="7565"/>
                  </a:lnTo>
                  <a:lnTo>
                    <a:pt x="31206" y="7180"/>
                  </a:lnTo>
                  <a:lnTo>
                    <a:pt x="31231" y="6796"/>
                  </a:lnTo>
                  <a:lnTo>
                    <a:pt x="31257" y="6437"/>
                  </a:lnTo>
                  <a:lnTo>
                    <a:pt x="31231" y="6052"/>
                  </a:lnTo>
                  <a:lnTo>
                    <a:pt x="31206" y="5693"/>
                  </a:lnTo>
                  <a:lnTo>
                    <a:pt x="31155" y="5334"/>
                  </a:lnTo>
                  <a:lnTo>
                    <a:pt x="31078" y="5001"/>
                  </a:lnTo>
                  <a:lnTo>
                    <a:pt x="31001" y="4642"/>
                  </a:lnTo>
                  <a:lnTo>
                    <a:pt x="30898" y="4309"/>
                  </a:lnTo>
                  <a:lnTo>
                    <a:pt x="30770" y="3975"/>
                  </a:lnTo>
                  <a:lnTo>
                    <a:pt x="30616" y="3642"/>
                  </a:lnTo>
                  <a:lnTo>
                    <a:pt x="30462" y="3334"/>
                  </a:lnTo>
                  <a:lnTo>
                    <a:pt x="30283" y="3027"/>
                  </a:lnTo>
                  <a:lnTo>
                    <a:pt x="30078" y="2745"/>
                  </a:lnTo>
                  <a:lnTo>
                    <a:pt x="29872" y="2437"/>
                  </a:lnTo>
                  <a:lnTo>
                    <a:pt x="29642" y="2180"/>
                  </a:lnTo>
                  <a:lnTo>
                    <a:pt x="29385" y="1924"/>
                  </a:lnTo>
                  <a:lnTo>
                    <a:pt x="29155" y="1668"/>
                  </a:lnTo>
                  <a:lnTo>
                    <a:pt x="28872" y="1437"/>
                  </a:lnTo>
                  <a:lnTo>
                    <a:pt x="28590" y="1232"/>
                  </a:lnTo>
                  <a:lnTo>
                    <a:pt x="28308" y="1027"/>
                  </a:lnTo>
                  <a:lnTo>
                    <a:pt x="28001" y="847"/>
                  </a:lnTo>
                  <a:lnTo>
                    <a:pt x="27667" y="668"/>
                  </a:lnTo>
                  <a:lnTo>
                    <a:pt x="27360" y="514"/>
                  </a:lnTo>
                  <a:lnTo>
                    <a:pt x="27026" y="385"/>
                  </a:lnTo>
                  <a:lnTo>
                    <a:pt x="26667" y="257"/>
                  </a:lnTo>
                  <a:lnTo>
                    <a:pt x="26308" y="180"/>
                  </a:lnTo>
                  <a:lnTo>
                    <a:pt x="25949" y="103"/>
                  </a:lnTo>
                  <a:lnTo>
                    <a:pt x="25565" y="52"/>
                  </a:lnTo>
                  <a:lnTo>
                    <a:pt x="25206" y="1"/>
                  </a:lnTo>
                  <a:close/>
                </a:path>
              </a:pathLst>
            </a:custGeom>
            <a:solidFill>
              <a:srgbClr val="51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2"/>
            <p:cNvSpPr/>
            <p:nvPr/>
          </p:nvSpPr>
          <p:spPr>
            <a:xfrm>
              <a:off x="238125" y="2495600"/>
              <a:ext cx="725025" cy="871200"/>
            </a:xfrm>
            <a:custGeom>
              <a:avLst/>
              <a:gdLst/>
              <a:ahLst/>
              <a:cxnLst/>
              <a:rect l="l" t="t" r="r" b="b"/>
              <a:pathLst>
                <a:path w="29001" h="34848" extrusionOk="0">
                  <a:moveTo>
                    <a:pt x="3769" y="1"/>
                  </a:moveTo>
                  <a:lnTo>
                    <a:pt x="3385" y="27"/>
                  </a:lnTo>
                  <a:lnTo>
                    <a:pt x="3000" y="78"/>
                  </a:lnTo>
                  <a:lnTo>
                    <a:pt x="2641" y="155"/>
                  </a:lnTo>
                  <a:lnTo>
                    <a:pt x="2282" y="283"/>
                  </a:lnTo>
                  <a:lnTo>
                    <a:pt x="1974" y="462"/>
                  </a:lnTo>
                  <a:lnTo>
                    <a:pt x="1667" y="642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46" y="1360"/>
                  </a:lnTo>
                  <a:lnTo>
                    <a:pt x="641" y="1668"/>
                  </a:lnTo>
                  <a:lnTo>
                    <a:pt x="462" y="1975"/>
                  </a:lnTo>
                  <a:lnTo>
                    <a:pt x="282" y="2283"/>
                  </a:lnTo>
                  <a:lnTo>
                    <a:pt x="154" y="2642"/>
                  </a:lnTo>
                  <a:lnTo>
                    <a:pt x="77" y="3001"/>
                  </a:lnTo>
                  <a:lnTo>
                    <a:pt x="26" y="3386"/>
                  </a:lnTo>
                  <a:lnTo>
                    <a:pt x="0" y="3770"/>
                  </a:lnTo>
                  <a:lnTo>
                    <a:pt x="0" y="34848"/>
                  </a:lnTo>
                  <a:lnTo>
                    <a:pt x="29001" y="34848"/>
                  </a:lnTo>
                  <a:lnTo>
                    <a:pt x="23308" y="15873"/>
                  </a:lnTo>
                  <a:lnTo>
                    <a:pt x="25231" y="7924"/>
                  </a:lnTo>
                  <a:lnTo>
                    <a:pt x="25308" y="7565"/>
                  </a:lnTo>
                  <a:lnTo>
                    <a:pt x="25360" y="7180"/>
                  </a:lnTo>
                  <a:lnTo>
                    <a:pt x="25385" y="6796"/>
                  </a:lnTo>
                  <a:lnTo>
                    <a:pt x="25411" y="6437"/>
                  </a:lnTo>
                  <a:lnTo>
                    <a:pt x="25385" y="6052"/>
                  </a:lnTo>
                  <a:lnTo>
                    <a:pt x="25360" y="5693"/>
                  </a:lnTo>
                  <a:lnTo>
                    <a:pt x="25308" y="5334"/>
                  </a:lnTo>
                  <a:lnTo>
                    <a:pt x="25231" y="5001"/>
                  </a:lnTo>
                  <a:lnTo>
                    <a:pt x="25154" y="4642"/>
                  </a:lnTo>
                  <a:lnTo>
                    <a:pt x="25026" y="4309"/>
                  </a:lnTo>
                  <a:lnTo>
                    <a:pt x="24898" y="3975"/>
                  </a:lnTo>
                  <a:lnTo>
                    <a:pt x="24770" y="3642"/>
                  </a:lnTo>
                  <a:lnTo>
                    <a:pt x="24590" y="3334"/>
                  </a:lnTo>
                  <a:lnTo>
                    <a:pt x="24411" y="3027"/>
                  </a:lnTo>
                  <a:lnTo>
                    <a:pt x="24231" y="2745"/>
                  </a:lnTo>
                  <a:lnTo>
                    <a:pt x="24001" y="2437"/>
                  </a:lnTo>
                  <a:lnTo>
                    <a:pt x="23795" y="2180"/>
                  </a:lnTo>
                  <a:lnTo>
                    <a:pt x="23539" y="1924"/>
                  </a:lnTo>
                  <a:lnTo>
                    <a:pt x="23283" y="1668"/>
                  </a:lnTo>
                  <a:lnTo>
                    <a:pt x="23026" y="1437"/>
                  </a:lnTo>
                  <a:lnTo>
                    <a:pt x="22744" y="1232"/>
                  </a:lnTo>
                  <a:lnTo>
                    <a:pt x="22436" y="1027"/>
                  </a:lnTo>
                  <a:lnTo>
                    <a:pt x="22154" y="847"/>
                  </a:lnTo>
                  <a:lnTo>
                    <a:pt x="21821" y="668"/>
                  </a:lnTo>
                  <a:lnTo>
                    <a:pt x="21488" y="514"/>
                  </a:lnTo>
                  <a:lnTo>
                    <a:pt x="21154" y="385"/>
                  </a:lnTo>
                  <a:lnTo>
                    <a:pt x="20821" y="257"/>
                  </a:lnTo>
                  <a:lnTo>
                    <a:pt x="20462" y="180"/>
                  </a:lnTo>
                  <a:lnTo>
                    <a:pt x="20103" y="103"/>
                  </a:lnTo>
                  <a:lnTo>
                    <a:pt x="19718" y="52"/>
                  </a:lnTo>
                  <a:lnTo>
                    <a:pt x="19334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2"/>
            <p:cNvSpPr/>
            <p:nvPr/>
          </p:nvSpPr>
          <p:spPr>
            <a:xfrm>
              <a:off x="541975" y="1911625"/>
              <a:ext cx="641700" cy="2575"/>
            </a:xfrm>
            <a:custGeom>
              <a:avLst/>
              <a:gdLst/>
              <a:ahLst/>
              <a:cxnLst/>
              <a:rect l="l" t="t" r="r" b="b"/>
              <a:pathLst>
                <a:path w="25668" h="103" extrusionOk="0">
                  <a:moveTo>
                    <a:pt x="12847" y="0"/>
                  </a:moveTo>
                  <a:lnTo>
                    <a:pt x="6334" y="26"/>
                  </a:lnTo>
                  <a:lnTo>
                    <a:pt x="0" y="52"/>
                  </a:lnTo>
                  <a:lnTo>
                    <a:pt x="6334" y="103"/>
                  </a:lnTo>
                  <a:lnTo>
                    <a:pt x="19360" y="103"/>
                  </a:lnTo>
                  <a:lnTo>
                    <a:pt x="25667" y="52"/>
                  </a:lnTo>
                  <a:lnTo>
                    <a:pt x="19360" y="26"/>
                  </a:lnTo>
                  <a:lnTo>
                    <a:pt x="12847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2"/>
            <p:cNvSpPr/>
            <p:nvPr/>
          </p:nvSpPr>
          <p:spPr>
            <a:xfrm>
              <a:off x="522100" y="2091125"/>
              <a:ext cx="721200" cy="2575"/>
            </a:xfrm>
            <a:custGeom>
              <a:avLst/>
              <a:gdLst/>
              <a:ahLst/>
              <a:cxnLst/>
              <a:rect l="l" t="t" r="r" b="b"/>
              <a:pathLst>
                <a:path w="28848" h="103" extrusionOk="0">
                  <a:moveTo>
                    <a:pt x="14436" y="0"/>
                  </a:moveTo>
                  <a:lnTo>
                    <a:pt x="7103" y="26"/>
                  </a:lnTo>
                  <a:lnTo>
                    <a:pt x="0" y="51"/>
                  </a:lnTo>
                  <a:lnTo>
                    <a:pt x="7103" y="103"/>
                  </a:lnTo>
                  <a:lnTo>
                    <a:pt x="21744" y="103"/>
                  </a:lnTo>
                  <a:lnTo>
                    <a:pt x="28847" y="51"/>
                  </a:lnTo>
                  <a:lnTo>
                    <a:pt x="21744" y="26"/>
                  </a:lnTo>
                  <a:lnTo>
                    <a:pt x="14436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2"/>
            <p:cNvSpPr/>
            <p:nvPr/>
          </p:nvSpPr>
          <p:spPr>
            <a:xfrm>
              <a:off x="551575" y="2271250"/>
              <a:ext cx="721850" cy="1950"/>
            </a:xfrm>
            <a:custGeom>
              <a:avLst/>
              <a:gdLst/>
              <a:ahLst/>
              <a:cxnLst/>
              <a:rect l="l" t="t" r="r" b="b"/>
              <a:pathLst>
                <a:path w="28874" h="78" extrusionOk="0">
                  <a:moveTo>
                    <a:pt x="7103" y="0"/>
                  </a:moveTo>
                  <a:lnTo>
                    <a:pt x="1" y="26"/>
                  </a:lnTo>
                  <a:lnTo>
                    <a:pt x="7103" y="77"/>
                  </a:lnTo>
                  <a:lnTo>
                    <a:pt x="21745" y="77"/>
                  </a:lnTo>
                  <a:lnTo>
                    <a:pt x="28873" y="26"/>
                  </a:lnTo>
                  <a:lnTo>
                    <a:pt x="21745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2"/>
            <p:cNvSpPr/>
            <p:nvPr/>
          </p:nvSpPr>
          <p:spPr>
            <a:xfrm>
              <a:off x="586200" y="2450725"/>
              <a:ext cx="715425" cy="1950"/>
            </a:xfrm>
            <a:custGeom>
              <a:avLst/>
              <a:gdLst/>
              <a:ahLst/>
              <a:cxnLst/>
              <a:rect l="l" t="t" r="r" b="b"/>
              <a:pathLst>
                <a:path w="28617" h="78" extrusionOk="0">
                  <a:moveTo>
                    <a:pt x="7052" y="1"/>
                  </a:moveTo>
                  <a:lnTo>
                    <a:pt x="0" y="52"/>
                  </a:lnTo>
                  <a:lnTo>
                    <a:pt x="7052" y="78"/>
                  </a:lnTo>
                  <a:lnTo>
                    <a:pt x="21565" y="78"/>
                  </a:lnTo>
                  <a:lnTo>
                    <a:pt x="28616" y="52"/>
                  </a:lnTo>
                  <a:lnTo>
                    <a:pt x="21565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2"/>
            <p:cNvSpPr/>
            <p:nvPr/>
          </p:nvSpPr>
          <p:spPr>
            <a:xfrm>
              <a:off x="4609375" y="3273825"/>
              <a:ext cx="255800" cy="153875"/>
            </a:xfrm>
            <a:custGeom>
              <a:avLst/>
              <a:gdLst/>
              <a:ahLst/>
              <a:cxnLst/>
              <a:rect l="l" t="t" r="r" b="b"/>
              <a:pathLst>
                <a:path w="10232" h="6155" extrusionOk="0">
                  <a:moveTo>
                    <a:pt x="4975" y="1"/>
                  </a:moveTo>
                  <a:lnTo>
                    <a:pt x="0" y="924"/>
                  </a:lnTo>
                  <a:lnTo>
                    <a:pt x="77" y="1590"/>
                  </a:lnTo>
                  <a:lnTo>
                    <a:pt x="180" y="2283"/>
                  </a:lnTo>
                  <a:lnTo>
                    <a:pt x="333" y="3129"/>
                  </a:lnTo>
                  <a:lnTo>
                    <a:pt x="513" y="4001"/>
                  </a:lnTo>
                  <a:lnTo>
                    <a:pt x="615" y="4411"/>
                  </a:lnTo>
                  <a:lnTo>
                    <a:pt x="718" y="4821"/>
                  </a:lnTo>
                  <a:lnTo>
                    <a:pt x="846" y="5206"/>
                  </a:lnTo>
                  <a:lnTo>
                    <a:pt x="974" y="5514"/>
                  </a:lnTo>
                  <a:lnTo>
                    <a:pt x="1128" y="5796"/>
                  </a:lnTo>
                  <a:lnTo>
                    <a:pt x="1282" y="6001"/>
                  </a:lnTo>
                  <a:lnTo>
                    <a:pt x="1385" y="6078"/>
                  </a:lnTo>
                  <a:lnTo>
                    <a:pt x="1539" y="6129"/>
                  </a:lnTo>
                  <a:lnTo>
                    <a:pt x="1718" y="6155"/>
                  </a:lnTo>
                  <a:lnTo>
                    <a:pt x="2436" y="6155"/>
                  </a:lnTo>
                  <a:lnTo>
                    <a:pt x="3077" y="6052"/>
                  </a:lnTo>
                  <a:lnTo>
                    <a:pt x="3769" y="5924"/>
                  </a:lnTo>
                  <a:lnTo>
                    <a:pt x="4539" y="5744"/>
                  </a:lnTo>
                  <a:lnTo>
                    <a:pt x="5334" y="5539"/>
                  </a:lnTo>
                  <a:lnTo>
                    <a:pt x="6128" y="5283"/>
                  </a:lnTo>
                  <a:lnTo>
                    <a:pt x="6923" y="5052"/>
                  </a:lnTo>
                  <a:lnTo>
                    <a:pt x="7693" y="4770"/>
                  </a:lnTo>
                  <a:lnTo>
                    <a:pt x="8385" y="4514"/>
                  </a:lnTo>
                  <a:lnTo>
                    <a:pt x="9000" y="4283"/>
                  </a:lnTo>
                  <a:lnTo>
                    <a:pt x="9539" y="4052"/>
                  </a:lnTo>
                  <a:lnTo>
                    <a:pt x="9923" y="3847"/>
                  </a:lnTo>
                  <a:lnTo>
                    <a:pt x="10154" y="3693"/>
                  </a:lnTo>
                  <a:lnTo>
                    <a:pt x="10231" y="3616"/>
                  </a:lnTo>
                  <a:lnTo>
                    <a:pt x="10231" y="3565"/>
                  </a:lnTo>
                  <a:lnTo>
                    <a:pt x="10180" y="3488"/>
                  </a:lnTo>
                  <a:lnTo>
                    <a:pt x="10026" y="3385"/>
                  </a:lnTo>
                  <a:lnTo>
                    <a:pt x="9846" y="3283"/>
                  </a:lnTo>
                  <a:lnTo>
                    <a:pt x="9590" y="3155"/>
                  </a:lnTo>
                  <a:lnTo>
                    <a:pt x="8975" y="2873"/>
                  </a:lnTo>
                  <a:lnTo>
                    <a:pt x="8205" y="2514"/>
                  </a:lnTo>
                  <a:lnTo>
                    <a:pt x="7795" y="2283"/>
                  </a:lnTo>
                  <a:lnTo>
                    <a:pt x="7385" y="2052"/>
                  </a:lnTo>
                  <a:lnTo>
                    <a:pt x="6949" y="1796"/>
                  </a:lnTo>
                  <a:lnTo>
                    <a:pt x="6513" y="1488"/>
                  </a:lnTo>
                  <a:lnTo>
                    <a:pt x="6103" y="1180"/>
                  </a:lnTo>
                  <a:lnTo>
                    <a:pt x="5693" y="821"/>
                  </a:lnTo>
                  <a:lnTo>
                    <a:pt x="5334" y="437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2"/>
            <p:cNvSpPr/>
            <p:nvPr/>
          </p:nvSpPr>
          <p:spPr>
            <a:xfrm>
              <a:off x="4609375" y="3273825"/>
              <a:ext cx="255800" cy="153875"/>
            </a:xfrm>
            <a:custGeom>
              <a:avLst/>
              <a:gdLst/>
              <a:ahLst/>
              <a:cxnLst/>
              <a:rect l="l" t="t" r="r" b="b"/>
              <a:pathLst>
                <a:path w="10232" h="6155" fill="none" extrusionOk="0">
                  <a:moveTo>
                    <a:pt x="0" y="924"/>
                  </a:moveTo>
                  <a:lnTo>
                    <a:pt x="0" y="924"/>
                  </a:lnTo>
                  <a:lnTo>
                    <a:pt x="77" y="1590"/>
                  </a:lnTo>
                  <a:lnTo>
                    <a:pt x="180" y="2283"/>
                  </a:lnTo>
                  <a:lnTo>
                    <a:pt x="333" y="3129"/>
                  </a:lnTo>
                  <a:lnTo>
                    <a:pt x="513" y="4001"/>
                  </a:lnTo>
                  <a:lnTo>
                    <a:pt x="615" y="4411"/>
                  </a:lnTo>
                  <a:lnTo>
                    <a:pt x="718" y="4821"/>
                  </a:lnTo>
                  <a:lnTo>
                    <a:pt x="846" y="5206"/>
                  </a:lnTo>
                  <a:lnTo>
                    <a:pt x="974" y="5514"/>
                  </a:lnTo>
                  <a:lnTo>
                    <a:pt x="1128" y="5796"/>
                  </a:lnTo>
                  <a:lnTo>
                    <a:pt x="1282" y="6001"/>
                  </a:lnTo>
                  <a:lnTo>
                    <a:pt x="1282" y="6001"/>
                  </a:lnTo>
                  <a:lnTo>
                    <a:pt x="1385" y="6078"/>
                  </a:lnTo>
                  <a:lnTo>
                    <a:pt x="1539" y="6129"/>
                  </a:lnTo>
                  <a:lnTo>
                    <a:pt x="1718" y="6155"/>
                  </a:lnTo>
                  <a:lnTo>
                    <a:pt x="1923" y="6155"/>
                  </a:lnTo>
                  <a:lnTo>
                    <a:pt x="2436" y="6155"/>
                  </a:lnTo>
                  <a:lnTo>
                    <a:pt x="3077" y="6052"/>
                  </a:lnTo>
                  <a:lnTo>
                    <a:pt x="3769" y="5924"/>
                  </a:lnTo>
                  <a:lnTo>
                    <a:pt x="4539" y="5744"/>
                  </a:lnTo>
                  <a:lnTo>
                    <a:pt x="5334" y="5539"/>
                  </a:lnTo>
                  <a:lnTo>
                    <a:pt x="6128" y="5283"/>
                  </a:lnTo>
                  <a:lnTo>
                    <a:pt x="6923" y="5052"/>
                  </a:lnTo>
                  <a:lnTo>
                    <a:pt x="7693" y="4770"/>
                  </a:lnTo>
                  <a:lnTo>
                    <a:pt x="8385" y="4514"/>
                  </a:lnTo>
                  <a:lnTo>
                    <a:pt x="9000" y="4283"/>
                  </a:lnTo>
                  <a:lnTo>
                    <a:pt x="9539" y="4052"/>
                  </a:lnTo>
                  <a:lnTo>
                    <a:pt x="9923" y="3847"/>
                  </a:lnTo>
                  <a:lnTo>
                    <a:pt x="10154" y="3693"/>
                  </a:lnTo>
                  <a:lnTo>
                    <a:pt x="10231" y="3616"/>
                  </a:lnTo>
                  <a:lnTo>
                    <a:pt x="10231" y="3565"/>
                  </a:lnTo>
                  <a:lnTo>
                    <a:pt x="10231" y="3565"/>
                  </a:lnTo>
                  <a:lnTo>
                    <a:pt x="10180" y="3488"/>
                  </a:lnTo>
                  <a:lnTo>
                    <a:pt x="10026" y="3385"/>
                  </a:lnTo>
                  <a:lnTo>
                    <a:pt x="9846" y="3283"/>
                  </a:lnTo>
                  <a:lnTo>
                    <a:pt x="9590" y="3155"/>
                  </a:lnTo>
                  <a:lnTo>
                    <a:pt x="8975" y="2873"/>
                  </a:lnTo>
                  <a:lnTo>
                    <a:pt x="8205" y="2514"/>
                  </a:lnTo>
                  <a:lnTo>
                    <a:pt x="7795" y="2283"/>
                  </a:lnTo>
                  <a:lnTo>
                    <a:pt x="7385" y="2052"/>
                  </a:lnTo>
                  <a:lnTo>
                    <a:pt x="6949" y="1796"/>
                  </a:lnTo>
                  <a:lnTo>
                    <a:pt x="6513" y="1488"/>
                  </a:lnTo>
                  <a:lnTo>
                    <a:pt x="6103" y="1180"/>
                  </a:lnTo>
                  <a:lnTo>
                    <a:pt x="5693" y="821"/>
                  </a:lnTo>
                  <a:lnTo>
                    <a:pt x="5334" y="437"/>
                  </a:lnTo>
                  <a:lnTo>
                    <a:pt x="4975" y="1"/>
                  </a:lnTo>
                  <a:lnTo>
                    <a:pt x="0" y="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2"/>
            <p:cNvSpPr/>
            <p:nvPr/>
          </p:nvSpPr>
          <p:spPr>
            <a:xfrm>
              <a:off x="4788850" y="3321900"/>
              <a:ext cx="76325" cy="42975"/>
            </a:xfrm>
            <a:custGeom>
              <a:avLst/>
              <a:gdLst/>
              <a:ahLst/>
              <a:cxnLst/>
              <a:rect l="l" t="t" r="r" b="b"/>
              <a:pathLst>
                <a:path w="3053" h="1719" extrusionOk="0">
                  <a:moveTo>
                    <a:pt x="3026" y="1719"/>
                  </a:moveTo>
                  <a:lnTo>
                    <a:pt x="3026" y="1719"/>
                  </a:lnTo>
                  <a:lnTo>
                    <a:pt x="3026" y="1719"/>
                  </a:lnTo>
                  <a:lnTo>
                    <a:pt x="3026" y="1719"/>
                  </a:lnTo>
                  <a:lnTo>
                    <a:pt x="3026" y="1719"/>
                  </a:lnTo>
                  <a:close/>
                  <a:moveTo>
                    <a:pt x="3026" y="1719"/>
                  </a:moveTo>
                  <a:lnTo>
                    <a:pt x="3026" y="1719"/>
                  </a:lnTo>
                  <a:lnTo>
                    <a:pt x="3026" y="1719"/>
                  </a:lnTo>
                  <a:lnTo>
                    <a:pt x="3026" y="1719"/>
                  </a:lnTo>
                  <a:lnTo>
                    <a:pt x="3026" y="1719"/>
                  </a:lnTo>
                  <a:close/>
                  <a:moveTo>
                    <a:pt x="3026" y="1719"/>
                  </a:moveTo>
                  <a:lnTo>
                    <a:pt x="3026" y="1719"/>
                  </a:lnTo>
                  <a:lnTo>
                    <a:pt x="3026" y="1719"/>
                  </a:lnTo>
                  <a:lnTo>
                    <a:pt x="3026" y="1719"/>
                  </a:lnTo>
                  <a:lnTo>
                    <a:pt x="3026" y="1719"/>
                  </a:lnTo>
                  <a:close/>
                  <a:moveTo>
                    <a:pt x="3026" y="1719"/>
                  </a:moveTo>
                  <a:lnTo>
                    <a:pt x="3026" y="1719"/>
                  </a:lnTo>
                  <a:lnTo>
                    <a:pt x="3026" y="1719"/>
                  </a:lnTo>
                  <a:lnTo>
                    <a:pt x="3026" y="1719"/>
                  </a:lnTo>
                  <a:lnTo>
                    <a:pt x="3026" y="1719"/>
                  </a:lnTo>
                  <a:close/>
                  <a:moveTo>
                    <a:pt x="3026" y="1693"/>
                  </a:moveTo>
                  <a:lnTo>
                    <a:pt x="3026" y="1693"/>
                  </a:lnTo>
                  <a:lnTo>
                    <a:pt x="3026" y="1719"/>
                  </a:lnTo>
                  <a:lnTo>
                    <a:pt x="3026" y="1719"/>
                  </a:lnTo>
                  <a:lnTo>
                    <a:pt x="3026" y="1693"/>
                  </a:lnTo>
                  <a:close/>
                  <a:moveTo>
                    <a:pt x="3026" y="1693"/>
                  </a:moveTo>
                  <a:lnTo>
                    <a:pt x="3026" y="1693"/>
                  </a:lnTo>
                  <a:lnTo>
                    <a:pt x="3026" y="1693"/>
                  </a:lnTo>
                  <a:lnTo>
                    <a:pt x="3026" y="1693"/>
                  </a:lnTo>
                  <a:lnTo>
                    <a:pt x="3026" y="1693"/>
                  </a:lnTo>
                  <a:close/>
                  <a:moveTo>
                    <a:pt x="3026" y="1693"/>
                  </a:moveTo>
                  <a:lnTo>
                    <a:pt x="3026" y="1693"/>
                  </a:lnTo>
                  <a:lnTo>
                    <a:pt x="3026" y="1693"/>
                  </a:lnTo>
                  <a:lnTo>
                    <a:pt x="3026" y="1693"/>
                  </a:lnTo>
                  <a:lnTo>
                    <a:pt x="3026" y="1693"/>
                  </a:lnTo>
                  <a:close/>
                  <a:moveTo>
                    <a:pt x="3052" y="1693"/>
                  </a:moveTo>
                  <a:lnTo>
                    <a:pt x="3052" y="1693"/>
                  </a:lnTo>
                  <a:lnTo>
                    <a:pt x="3026" y="1693"/>
                  </a:lnTo>
                  <a:lnTo>
                    <a:pt x="3026" y="1693"/>
                  </a:lnTo>
                  <a:lnTo>
                    <a:pt x="3052" y="1693"/>
                  </a:lnTo>
                  <a:close/>
                  <a:moveTo>
                    <a:pt x="3052" y="1693"/>
                  </a:moveTo>
                  <a:lnTo>
                    <a:pt x="3052" y="1693"/>
                  </a:lnTo>
                  <a:lnTo>
                    <a:pt x="3052" y="1693"/>
                  </a:lnTo>
                  <a:lnTo>
                    <a:pt x="3052" y="1693"/>
                  </a:lnTo>
                  <a:lnTo>
                    <a:pt x="3052" y="1693"/>
                  </a:lnTo>
                  <a:close/>
                  <a:moveTo>
                    <a:pt x="3052" y="1693"/>
                  </a:moveTo>
                  <a:lnTo>
                    <a:pt x="3052" y="1693"/>
                  </a:lnTo>
                  <a:lnTo>
                    <a:pt x="3052" y="1693"/>
                  </a:lnTo>
                  <a:lnTo>
                    <a:pt x="3052" y="1693"/>
                  </a:lnTo>
                  <a:lnTo>
                    <a:pt x="3052" y="1693"/>
                  </a:lnTo>
                  <a:close/>
                  <a:moveTo>
                    <a:pt x="3052" y="1693"/>
                  </a:moveTo>
                  <a:lnTo>
                    <a:pt x="3052" y="1693"/>
                  </a:lnTo>
                  <a:lnTo>
                    <a:pt x="3052" y="1693"/>
                  </a:lnTo>
                  <a:lnTo>
                    <a:pt x="3052" y="1693"/>
                  </a:lnTo>
                  <a:lnTo>
                    <a:pt x="3052" y="1693"/>
                  </a:lnTo>
                  <a:close/>
                  <a:moveTo>
                    <a:pt x="3052" y="1693"/>
                  </a:moveTo>
                  <a:lnTo>
                    <a:pt x="3052" y="1693"/>
                  </a:lnTo>
                  <a:lnTo>
                    <a:pt x="3052" y="1693"/>
                  </a:lnTo>
                  <a:lnTo>
                    <a:pt x="3052" y="1693"/>
                  </a:lnTo>
                  <a:lnTo>
                    <a:pt x="3052" y="1693"/>
                  </a:lnTo>
                  <a:close/>
                  <a:moveTo>
                    <a:pt x="3052" y="1693"/>
                  </a:moveTo>
                  <a:lnTo>
                    <a:pt x="3052" y="1693"/>
                  </a:lnTo>
                  <a:lnTo>
                    <a:pt x="3052" y="1693"/>
                  </a:lnTo>
                  <a:lnTo>
                    <a:pt x="3052" y="1693"/>
                  </a:lnTo>
                  <a:lnTo>
                    <a:pt x="3052" y="1693"/>
                  </a:lnTo>
                  <a:close/>
                  <a:moveTo>
                    <a:pt x="3052" y="1693"/>
                  </a:moveTo>
                  <a:lnTo>
                    <a:pt x="3052" y="1693"/>
                  </a:lnTo>
                  <a:lnTo>
                    <a:pt x="3052" y="1693"/>
                  </a:lnTo>
                  <a:lnTo>
                    <a:pt x="3052" y="1693"/>
                  </a:lnTo>
                  <a:lnTo>
                    <a:pt x="3052" y="1693"/>
                  </a:lnTo>
                  <a:close/>
                  <a:moveTo>
                    <a:pt x="3052" y="1693"/>
                  </a:moveTo>
                  <a:lnTo>
                    <a:pt x="3052" y="1693"/>
                  </a:lnTo>
                  <a:lnTo>
                    <a:pt x="3052" y="1693"/>
                  </a:lnTo>
                  <a:lnTo>
                    <a:pt x="3052" y="1693"/>
                  </a:lnTo>
                  <a:lnTo>
                    <a:pt x="3052" y="1693"/>
                  </a:lnTo>
                  <a:close/>
                  <a:moveTo>
                    <a:pt x="3052" y="1693"/>
                  </a:moveTo>
                  <a:lnTo>
                    <a:pt x="3052" y="1693"/>
                  </a:lnTo>
                  <a:lnTo>
                    <a:pt x="3052" y="1693"/>
                  </a:lnTo>
                  <a:lnTo>
                    <a:pt x="3052" y="1693"/>
                  </a:lnTo>
                  <a:lnTo>
                    <a:pt x="3052" y="1693"/>
                  </a:lnTo>
                  <a:close/>
                  <a:moveTo>
                    <a:pt x="3052" y="1693"/>
                  </a:moveTo>
                  <a:lnTo>
                    <a:pt x="3052" y="1693"/>
                  </a:lnTo>
                  <a:lnTo>
                    <a:pt x="3052" y="1693"/>
                  </a:lnTo>
                  <a:lnTo>
                    <a:pt x="3052" y="1693"/>
                  </a:lnTo>
                  <a:lnTo>
                    <a:pt x="3052" y="1693"/>
                  </a:lnTo>
                  <a:close/>
                  <a:moveTo>
                    <a:pt x="3052" y="1667"/>
                  </a:moveTo>
                  <a:lnTo>
                    <a:pt x="3052" y="1667"/>
                  </a:lnTo>
                  <a:lnTo>
                    <a:pt x="3052" y="1693"/>
                  </a:lnTo>
                  <a:lnTo>
                    <a:pt x="3052" y="1693"/>
                  </a:lnTo>
                  <a:lnTo>
                    <a:pt x="3052" y="1667"/>
                  </a:lnTo>
                  <a:close/>
                  <a:moveTo>
                    <a:pt x="3052" y="1667"/>
                  </a:move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close/>
                  <a:moveTo>
                    <a:pt x="3052" y="1667"/>
                  </a:move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close/>
                  <a:moveTo>
                    <a:pt x="3052" y="1667"/>
                  </a:move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close/>
                  <a:moveTo>
                    <a:pt x="3052" y="1667"/>
                  </a:move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close/>
                  <a:moveTo>
                    <a:pt x="3052" y="1667"/>
                  </a:move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close/>
                  <a:moveTo>
                    <a:pt x="3052" y="1667"/>
                  </a:move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close/>
                  <a:moveTo>
                    <a:pt x="3052" y="1667"/>
                  </a:move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close/>
                  <a:moveTo>
                    <a:pt x="3052" y="1667"/>
                  </a:move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close/>
                  <a:moveTo>
                    <a:pt x="3052" y="1667"/>
                  </a:move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close/>
                  <a:moveTo>
                    <a:pt x="3052" y="1667"/>
                  </a:move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close/>
                  <a:moveTo>
                    <a:pt x="3052" y="1667"/>
                  </a:move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close/>
                  <a:moveTo>
                    <a:pt x="3052" y="1667"/>
                  </a:move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close/>
                  <a:moveTo>
                    <a:pt x="3052" y="1667"/>
                  </a:move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close/>
                  <a:moveTo>
                    <a:pt x="3052" y="1667"/>
                  </a:move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close/>
                  <a:moveTo>
                    <a:pt x="3052" y="1667"/>
                  </a:move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close/>
                  <a:moveTo>
                    <a:pt x="3052" y="1667"/>
                  </a:move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lnTo>
                    <a:pt x="3052" y="1667"/>
                  </a:lnTo>
                  <a:close/>
                  <a:moveTo>
                    <a:pt x="3052" y="1642"/>
                  </a:move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close/>
                  <a:moveTo>
                    <a:pt x="3052" y="1642"/>
                  </a:move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close/>
                  <a:moveTo>
                    <a:pt x="3052" y="1642"/>
                  </a:move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close/>
                  <a:moveTo>
                    <a:pt x="3052" y="1642"/>
                  </a:move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close/>
                  <a:moveTo>
                    <a:pt x="3052" y="1642"/>
                  </a:move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close/>
                  <a:moveTo>
                    <a:pt x="3052" y="1642"/>
                  </a:move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close/>
                  <a:moveTo>
                    <a:pt x="3052" y="1642"/>
                  </a:move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close/>
                  <a:moveTo>
                    <a:pt x="3052" y="1642"/>
                  </a:move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close/>
                  <a:moveTo>
                    <a:pt x="3052" y="1642"/>
                  </a:move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close/>
                  <a:moveTo>
                    <a:pt x="3052" y="1642"/>
                  </a:move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lnTo>
                    <a:pt x="3052" y="1642"/>
                  </a:lnTo>
                  <a:close/>
                  <a:moveTo>
                    <a:pt x="3052" y="1616"/>
                  </a:moveTo>
                  <a:lnTo>
                    <a:pt x="3052" y="1616"/>
                  </a:lnTo>
                  <a:lnTo>
                    <a:pt x="3052" y="1642"/>
                  </a:lnTo>
                  <a:lnTo>
                    <a:pt x="3052" y="1642"/>
                  </a:lnTo>
                  <a:lnTo>
                    <a:pt x="3052" y="1616"/>
                  </a:lnTo>
                  <a:close/>
                  <a:moveTo>
                    <a:pt x="3052" y="1616"/>
                  </a:moveTo>
                  <a:lnTo>
                    <a:pt x="3052" y="1616"/>
                  </a:lnTo>
                  <a:lnTo>
                    <a:pt x="3052" y="1616"/>
                  </a:lnTo>
                  <a:lnTo>
                    <a:pt x="3052" y="1616"/>
                  </a:lnTo>
                  <a:lnTo>
                    <a:pt x="3052" y="1616"/>
                  </a:lnTo>
                  <a:close/>
                  <a:moveTo>
                    <a:pt x="3026" y="1616"/>
                  </a:moveTo>
                  <a:lnTo>
                    <a:pt x="3026" y="1616"/>
                  </a:lnTo>
                  <a:lnTo>
                    <a:pt x="3052" y="1616"/>
                  </a:lnTo>
                  <a:lnTo>
                    <a:pt x="3052" y="1616"/>
                  </a:lnTo>
                  <a:lnTo>
                    <a:pt x="3026" y="1616"/>
                  </a:lnTo>
                  <a:close/>
                  <a:moveTo>
                    <a:pt x="3026" y="1616"/>
                  </a:moveTo>
                  <a:lnTo>
                    <a:pt x="3026" y="1616"/>
                  </a:lnTo>
                  <a:lnTo>
                    <a:pt x="3026" y="1616"/>
                  </a:lnTo>
                  <a:lnTo>
                    <a:pt x="3026" y="1616"/>
                  </a:lnTo>
                  <a:lnTo>
                    <a:pt x="3026" y="1616"/>
                  </a:lnTo>
                  <a:close/>
                  <a:moveTo>
                    <a:pt x="3026" y="1616"/>
                  </a:moveTo>
                  <a:lnTo>
                    <a:pt x="3026" y="1616"/>
                  </a:lnTo>
                  <a:lnTo>
                    <a:pt x="3026" y="1616"/>
                  </a:lnTo>
                  <a:lnTo>
                    <a:pt x="3026" y="1616"/>
                  </a:lnTo>
                  <a:lnTo>
                    <a:pt x="3026" y="1616"/>
                  </a:lnTo>
                  <a:close/>
                  <a:moveTo>
                    <a:pt x="3026" y="1616"/>
                  </a:moveTo>
                  <a:lnTo>
                    <a:pt x="3026" y="1616"/>
                  </a:lnTo>
                  <a:lnTo>
                    <a:pt x="3026" y="1616"/>
                  </a:lnTo>
                  <a:lnTo>
                    <a:pt x="3026" y="1616"/>
                  </a:lnTo>
                  <a:lnTo>
                    <a:pt x="3026" y="1616"/>
                  </a:lnTo>
                  <a:close/>
                  <a:moveTo>
                    <a:pt x="3026" y="1616"/>
                  </a:moveTo>
                  <a:lnTo>
                    <a:pt x="3026" y="1616"/>
                  </a:lnTo>
                  <a:lnTo>
                    <a:pt x="3026" y="1616"/>
                  </a:lnTo>
                  <a:lnTo>
                    <a:pt x="3026" y="1616"/>
                  </a:lnTo>
                  <a:lnTo>
                    <a:pt x="3026" y="1616"/>
                  </a:lnTo>
                  <a:close/>
                  <a:moveTo>
                    <a:pt x="3026" y="1591"/>
                  </a:moveTo>
                  <a:lnTo>
                    <a:pt x="3026" y="1591"/>
                  </a:lnTo>
                  <a:lnTo>
                    <a:pt x="3026" y="1616"/>
                  </a:lnTo>
                  <a:lnTo>
                    <a:pt x="3026" y="1616"/>
                  </a:lnTo>
                  <a:lnTo>
                    <a:pt x="3026" y="159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514" y="308"/>
                  </a:lnTo>
                  <a:lnTo>
                    <a:pt x="1026" y="565"/>
                  </a:lnTo>
                  <a:lnTo>
                    <a:pt x="1949" y="1026"/>
                  </a:lnTo>
                  <a:lnTo>
                    <a:pt x="2667" y="1334"/>
                  </a:lnTo>
                  <a:lnTo>
                    <a:pt x="2898" y="1488"/>
                  </a:lnTo>
                  <a:lnTo>
                    <a:pt x="3026" y="1591"/>
                  </a:lnTo>
                  <a:lnTo>
                    <a:pt x="3026" y="1591"/>
                  </a:lnTo>
                  <a:lnTo>
                    <a:pt x="2898" y="1488"/>
                  </a:lnTo>
                  <a:lnTo>
                    <a:pt x="2667" y="1334"/>
                  </a:lnTo>
                  <a:lnTo>
                    <a:pt x="1949" y="1026"/>
                  </a:lnTo>
                  <a:lnTo>
                    <a:pt x="1026" y="565"/>
                  </a:lnTo>
                  <a:lnTo>
                    <a:pt x="514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105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2"/>
            <p:cNvSpPr/>
            <p:nvPr/>
          </p:nvSpPr>
          <p:spPr>
            <a:xfrm>
              <a:off x="4864500" y="3364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2"/>
            <p:cNvSpPr/>
            <p:nvPr/>
          </p:nvSpPr>
          <p:spPr>
            <a:xfrm>
              <a:off x="4864500" y="3364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2"/>
            <p:cNvSpPr/>
            <p:nvPr/>
          </p:nvSpPr>
          <p:spPr>
            <a:xfrm>
              <a:off x="4864500" y="3364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2"/>
            <p:cNvSpPr/>
            <p:nvPr/>
          </p:nvSpPr>
          <p:spPr>
            <a:xfrm>
              <a:off x="4864500" y="3364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2"/>
            <p:cNvSpPr/>
            <p:nvPr/>
          </p:nvSpPr>
          <p:spPr>
            <a:xfrm>
              <a:off x="4864500" y="3364225"/>
              <a:ext cx="25" cy="650"/>
            </a:xfrm>
            <a:custGeom>
              <a:avLst/>
              <a:gdLst/>
              <a:ahLst/>
              <a:cxnLst/>
              <a:rect l="l" t="t" r="r" b="b"/>
              <a:pathLst>
                <a:path w="1" h="2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2"/>
            <p:cNvSpPr/>
            <p:nvPr/>
          </p:nvSpPr>
          <p:spPr>
            <a:xfrm>
              <a:off x="4864500" y="3364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2"/>
            <p:cNvSpPr/>
            <p:nvPr/>
          </p:nvSpPr>
          <p:spPr>
            <a:xfrm>
              <a:off x="4864500" y="3364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2"/>
            <p:cNvSpPr/>
            <p:nvPr/>
          </p:nvSpPr>
          <p:spPr>
            <a:xfrm>
              <a:off x="4864500" y="33642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2"/>
            <p:cNvSpPr/>
            <p:nvPr/>
          </p:nvSpPr>
          <p:spPr>
            <a:xfrm>
              <a:off x="4865150" y="3364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2"/>
            <p:cNvSpPr/>
            <p:nvPr/>
          </p:nvSpPr>
          <p:spPr>
            <a:xfrm>
              <a:off x="4865150" y="3364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2"/>
            <p:cNvSpPr/>
            <p:nvPr/>
          </p:nvSpPr>
          <p:spPr>
            <a:xfrm>
              <a:off x="4865150" y="3364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2"/>
            <p:cNvSpPr/>
            <p:nvPr/>
          </p:nvSpPr>
          <p:spPr>
            <a:xfrm>
              <a:off x="4865150" y="3364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2"/>
            <p:cNvSpPr/>
            <p:nvPr/>
          </p:nvSpPr>
          <p:spPr>
            <a:xfrm>
              <a:off x="4865150" y="3364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2"/>
            <p:cNvSpPr/>
            <p:nvPr/>
          </p:nvSpPr>
          <p:spPr>
            <a:xfrm>
              <a:off x="4865150" y="3364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2"/>
            <p:cNvSpPr/>
            <p:nvPr/>
          </p:nvSpPr>
          <p:spPr>
            <a:xfrm>
              <a:off x="4865150" y="3364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2"/>
            <p:cNvSpPr/>
            <p:nvPr/>
          </p:nvSpPr>
          <p:spPr>
            <a:xfrm>
              <a:off x="4865150" y="3364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2"/>
            <p:cNvSpPr/>
            <p:nvPr/>
          </p:nvSpPr>
          <p:spPr>
            <a:xfrm>
              <a:off x="4865150" y="3364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2"/>
            <p:cNvSpPr/>
            <p:nvPr/>
          </p:nvSpPr>
          <p:spPr>
            <a:xfrm>
              <a:off x="4865150" y="3363575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2"/>
            <p:cNvSpPr/>
            <p:nvPr/>
          </p:nvSpPr>
          <p:spPr>
            <a:xfrm>
              <a:off x="486515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2"/>
            <p:cNvSpPr/>
            <p:nvPr/>
          </p:nvSpPr>
          <p:spPr>
            <a:xfrm>
              <a:off x="486515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2"/>
            <p:cNvSpPr/>
            <p:nvPr/>
          </p:nvSpPr>
          <p:spPr>
            <a:xfrm>
              <a:off x="486515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2"/>
            <p:cNvSpPr/>
            <p:nvPr/>
          </p:nvSpPr>
          <p:spPr>
            <a:xfrm>
              <a:off x="486515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2"/>
            <p:cNvSpPr/>
            <p:nvPr/>
          </p:nvSpPr>
          <p:spPr>
            <a:xfrm>
              <a:off x="486515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2"/>
            <p:cNvSpPr/>
            <p:nvPr/>
          </p:nvSpPr>
          <p:spPr>
            <a:xfrm>
              <a:off x="486515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2"/>
            <p:cNvSpPr/>
            <p:nvPr/>
          </p:nvSpPr>
          <p:spPr>
            <a:xfrm>
              <a:off x="486515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2"/>
            <p:cNvSpPr/>
            <p:nvPr/>
          </p:nvSpPr>
          <p:spPr>
            <a:xfrm>
              <a:off x="486515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2"/>
            <p:cNvSpPr/>
            <p:nvPr/>
          </p:nvSpPr>
          <p:spPr>
            <a:xfrm>
              <a:off x="486515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2"/>
            <p:cNvSpPr/>
            <p:nvPr/>
          </p:nvSpPr>
          <p:spPr>
            <a:xfrm>
              <a:off x="486515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2"/>
            <p:cNvSpPr/>
            <p:nvPr/>
          </p:nvSpPr>
          <p:spPr>
            <a:xfrm>
              <a:off x="486515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2"/>
            <p:cNvSpPr/>
            <p:nvPr/>
          </p:nvSpPr>
          <p:spPr>
            <a:xfrm>
              <a:off x="486515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2"/>
            <p:cNvSpPr/>
            <p:nvPr/>
          </p:nvSpPr>
          <p:spPr>
            <a:xfrm>
              <a:off x="486515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2"/>
            <p:cNvSpPr/>
            <p:nvPr/>
          </p:nvSpPr>
          <p:spPr>
            <a:xfrm>
              <a:off x="486515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2"/>
            <p:cNvSpPr/>
            <p:nvPr/>
          </p:nvSpPr>
          <p:spPr>
            <a:xfrm>
              <a:off x="486515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2"/>
            <p:cNvSpPr/>
            <p:nvPr/>
          </p:nvSpPr>
          <p:spPr>
            <a:xfrm>
              <a:off x="486515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2"/>
            <p:cNvSpPr/>
            <p:nvPr/>
          </p:nvSpPr>
          <p:spPr>
            <a:xfrm>
              <a:off x="4865150" y="3362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2"/>
            <p:cNvSpPr/>
            <p:nvPr/>
          </p:nvSpPr>
          <p:spPr>
            <a:xfrm>
              <a:off x="4865150" y="3362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2"/>
            <p:cNvSpPr/>
            <p:nvPr/>
          </p:nvSpPr>
          <p:spPr>
            <a:xfrm>
              <a:off x="4865150" y="3362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2"/>
            <p:cNvSpPr/>
            <p:nvPr/>
          </p:nvSpPr>
          <p:spPr>
            <a:xfrm>
              <a:off x="4865150" y="3362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2"/>
            <p:cNvSpPr/>
            <p:nvPr/>
          </p:nvSpPr>
          <p:spPr>
            <a:xfrm>
              <a:off x="4865150" y="3362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2"/>
            <p:cNvSpPr/>
            <p:nvPr/>
          </p:nvSpPr>
          <p:spPr>
            <a:xfrm>
              <a:off x="4865150" y="3362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2"/>
            <p:cNvSpPr/>
            <p:nvPr/>
          </p:nvSpPr>
          <p:spPr>
            <a:xfrm>
              <a:off x="4865150" y="3362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2"/>
            <p:cNvSpPr/>
            <p:nvPr/>
          </p:nvSpPr>
          <p:spPr>
            <a:xfrm>
              <a:off x="4865150" y="3362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2"/>
            <p:cNvSpPr/>
            <p:nvPr/>
          </p:nvSpPr>
          <p:spPr>
            <a:xfrm>
              <a:off x="4865150" y="3362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2"/>
            <p:cNvSpPr/>
            <p:nvPr/>
          </p:nvSpPr>
          <p:spPr>
            <a:xfrm>
              <a:off x="4865150" y="3362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2"/>
            <p:cNvSpPr/>
            <p:nvPr/>
          </p:nvSpPr>
          <p:spPr>
            <a:xfrm>
              <a:off x="4865150" y="3362300"/>
              <a:ext cx="25" cy="650"/>
            </a:xfrm>
            <a:custGeom>
              <a:avLst/>
              <a:gdLst/>
              <a:ahLst/>
              <a:cxnLst/>
              <a:rect l="l" t="t" r="r" b="b"/>
              <a:pathLst>
                <a:path w="1" h="2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2"/>
            <p:cNvSpPr/>
            <p:nvPr/>
          </p:nvSpPr>
          <p:spPr>
            <a:xfrm>
              <a:off x="4865150" y="336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2"/>
            <p:cNvSpPr/>
            <p:nvPr/>
          </p:nvSpPr>
          <p:spPr>
            <a:xfrm>
              <a:off x="4864500" y="3362300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2"/>
            <p:cNvSpPr/>
            <p:nvPr/>
          </p:nvSpPr>
          <p:spPr>
            <a:xfrm>
              <a:off x="4864500" y="336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2"/>
            <p:cNvSpPr/>
            <p:nvPr/>
          </p:nvSpPr>
          <p:spPr>
            <a:xfrm>
              <a:off x="4864500" y="336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2"/>
            <p:cNvSpPr/>
            <p:nvPr/>
          </p:nvSpPr>
          <p:spPr>
            <a:xfrm>
              <a:off x="4864500" y="336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2"/>
            <p:cNvSpPr/>
            <p:nvPr/>
          </p:nvSpPr>
          <p:spPr>
            <a:xfrm>
              <a:off x="4864500" y="336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2"/>
            <p:cNvSpPr/>
            <p:nvPr/>
          </p:nvSpPr>
          <p:spPr>
            <a:xfrm>
              <a:off x="4864500" y="3361650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2"/>
            <p:cNvSpPr/>
            <p:nvPr/>
          </p:nvSpPr>
          <p:spPr>
            <a:xfrm>
              <a:off x="4788850" y="3321900"/>
              <a:ext cx="75675" cy="39775"/>
            </a:xfrm>
            <a:custGeom>
              <a:avLst/>
              <a:gdLst/>
              <a:ahLst/>
              <a:cxnLst/>
              <a:rect l="l" t="t" r="r" b="b"/>
              <a:pathLst>
                <a:path w="3027" h="159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514" y="308"/>
                  </a:lnTo>
                  <a:lnTo>
                    <a:pt x="1026" y="565"/>
                  </a:lnTo>
                  <a:lnTo>
                    <a:pt x="1949" y="1026"/>
                  </a:lnTo>
                  <a:lnTo>
                    <a:pt x="2667" y="1334"/>
                  </a:lnTo>
                  <a:lnTo>
                    <a:pt x="2898" y="1488"/>
                  </a:lnTo>
                  <a:lnTo>
                    <a:pt x="3026" y="1591"/>
                  </a:lnTo>
                  <a:lnTo>
                    <a:pt x="3026" y="1591"/>
                  </a:lnTo>
                  <a:lnTo>
                    <a:pt x="2898" y="1488"/>
                  </a:lnTo>
                  <a:lnTo>
                    <a:pt x="2667" y="1334"/>
                  </a:lnTo>
                  <a:lnTo>
                    <a:pt x="1949" y="1026"/>
                  </a:lnTo>
                  <a:lnTo>
                    <a:pt x="1026" y="565"/>
                  </a:lnTo>
                  <a:lnTo>
                    <a:pt x="514" y="30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2"/>
            <p:cNvSpPr/>
            <p:nvPr/>
          </p:nvSpPr>
          <p:spPr>
            <a:xfrm>
              <a:off x="4862575" y="3366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105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2"/>
            <p:cNvSpPr/>
            <p:nvPr/>
          </p:nvSpPr>
          <p:spPr>
            <a:xfrm>
              <a:off x="4862575" y="3366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2"/>
            <p:cNvSpPr/>
            <p:nvPr/>
          </p:nvSpPr>
          <p:spPr>
            <a:xfrm>
              <a:off x="4862575" y="3364850"/>
              <a:ext cx="1950" cy="1950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77" y="1"/>
                  </a:moveTo>
                  <a:lnTo>
                    <a:pt x="77" y="1"/>
                  </a:lnTo>
                  <a:lnTo>
                    <a:pt x="1" y="78"/>
                  </a:lnTo>
                  <a:lnTo>
                    <a:pt x="1" y="78"/>
                  </a:lnTo>
                  <a:lnTo>
                    <a:pt x="1" y="7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6105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2"/>
            <p:cNvSpPr/>
            <p:nvPr/>
          </p:nvSpPr>
          <p:spPr>
            <a:xfrm>
              <a:off x="4862575" y="3364850"/>
              <a:ext cx="1950" cy="1950"/>
            </a:xfrm>
            <a:custGeom>
              <a:avLst/>
              <a:gdLst/>
              <a:ahLst/>
              <a:cxnLst/>
              <a:rect l="l" t="t" r="r" b="b"/>
              <a:pathLst>
                <a:path w="78" h="78" fill="none" extrusionOk="0">
                  <a:moveTo>
                    <a:pt x="77" y="1"/>
                  </a:moveTo>
                  <a:lnTo>
                    <a:pt x="77" y="1"/>
                  </a:lnTo>
                  <a:lnTo>
                    <a:pt x="1" y="78"/>
                  </a:lnTo>
                  <a:lnTo>
                    <a:pt x="1" y="78"/>
                  </a:lnTo>
                  <a:lnTo>
                    <a:pt x="1" y="78"/>
                  </a:lnTo>
                  <a:lnTo>
                    <a:pt x="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2"/>
            <p:cNvSpPr/>
            <p:nvPr/>
          </p:nvSpPr>
          <p:spPr>
            <a:xfrm>
              <a:off x="4860650" y="3366775"/>
              <a:ext cx="1950" cy="1300"/>
            </a:xfrm>
            <a:custGeom>
              <a:avLst/>
              <a:gdLst/>
              <a:ahLst/>
              <a:cxnLst/>
              <a:rect l="l" t="t" r="r" b="b"/>
              <a:pathLst>
                <a:path w="78" h="52" extrusionOk="0">
                  <a:moveTo>
                    <a:pt x="1" y="52"/>
                  </a:move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52"/>
                  </a:move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26" y="52"/>
                  </a:moveTo>
                  <a:lnTo>
                    <a:pt x="26" y="52"/>
                  </a:lnTo>
                  <a:lnTo>
                    <a:pt x="26" y="52"/>
                  </a:lnTo>
                  <a:close/>
                  <a:moveTo>
                    <a:pt x="26" y="26"/>
                  </a:move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close/>
                  <a:moveTo>
                    <a:pt x="26" y="26"/>
                  </a:move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close/>
                  <a:moveTo>
                    <a:pt x="26" y="26"/>
                  </a:move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close/>
                  <a:moveTo>
                    <a:pt x="26" y="26"/>
                  </a:move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close/>
                  <a:moveTo>
                    <a:pt x="26" y="26"/>
                  </a:move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close/>
                  <a:moveTo>
                    <a:pt x="52" y="26"/>
                  </a:moveTo>
                  <a:lnTo>
                    <a:pt x="52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52" y="26"/>
                  </a:lnTo>
                  <a:close/>
                  <a:moveTo>
                    <a:pt x="52" y="26"/>
                  </a:moveTo>
                  <a:lnTo>
                    <a:pt x="52" y="2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26"/>
                  </a:lnTo>
                  <a:close/>
                  <a:moveTo>
                    <a:pt x="52" y="26"/>
                  </a:moveTo>
                  <a:lnTo>
                    <a:pt x="52" y="2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26"/>
                  </a:lnTo>
                  <a:close/>
                  <a:moveTo>
                    <a:pt x="52" y="26"/>
                  </a:moveTo>
                  <a:lnTo>
                    <a:pt x="52" y="2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26"/>
                  </a:lnTo>
                  <a:close/>
                  <a:moveTo>
                    <a:pt x="52" y="1"/>
                  </a:moveTo>
                  <a:lnTo>
                    <a:pt x="52" y="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"/>
                  </a:lnTo>
                  <a:close/>
                  <a:moveTo>
                    <a:pt x="78" y="1"/>
                  </a:moveTo>
                  <a:lnTo>
                    <a:pt x="78" y="1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78" y="1"/>
                  </a:lnTo>
                  <a:close/>
                  <a:moveTo>
                    <a:pt x="78" y="1"/>
                  </a:move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close/>
                  <a:moveTo>
                    <a:pt x="78" y="1"/>
                  </a:move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6105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2"/>
            <p:cNvSpPr/>
            <p:nvPr/>
          </p:nvSpPr>
          <p:spPr>
            <a:xfrm>
              <a:off x="4860650" y="3368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2"/>
            <p:cNvSpPr/>
            <p:nvPr/>
          </p:nvSpPr>
          <p:spPr>
            <a:xfrm>
              <a:off x="4860650" y="3368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2"/>
            <p:cNvSpPr/>
            <p:nvPr/>
          </p:nvSpPr>
          <p:spPr>
            <a:xfrm>
              <a:off x="4861300" y="3368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2"/>
            <p:cNvSpPr/>
            <p:nvPr/>
          </p:nvSpPr>
          <p:spPr>
            <a:xfrm>
              <a:off x="4861300" y="3367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2"/>
            <p:cNvSpPr/>
            <p:nvPr/>
          </p:nvSpPr>
          <p:spPr>
            <a:xfrm>
              <a:off x="4861300" y="3367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2"/>
            <p:cNvSpPr/>
            <p:nvPr/>
          </p:nvSpPr>
          <p:spPr>
            <a:xfrm>
              <a:off x="4861300" y="3367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2"/>
            <p:cNvSpPr/>
            <p:nvPr/>
          </p:nvSpPr>
          <p:spPr>
            <a:xfrm>
              <a:off x="4861300" y="3367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2"/>
            <p:cNvSpPr/>
            <p:nvPr/>
          </p:nvSpPr>
          <p:spPr>
            <a:xfrm>
              <a:off x="4861300" y="3367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2"/>
            <p:cNvSpPr/>
            <p:nvPr/>
          </p:nvSpPr>
          <p:spPr>
            <a:xfrm>
              <a:off x="4861300" y="3367425"/>
              <a:ext cx="650" cy="25"/>
            </a:xfrm>
            <a:custGeom>
              <a:avLst/>
              <a:gdLst/>
              <a:ahLst/>
              <a:cxnLst/>
              <a:rect l="l" t="t" r="r" b="b"/>
              <a:pathLst>
                <a:path w="26" h="1" fill="none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2"/>
            <p:cNvSpPr/>
            <p:nvPr/>
          </p:nvSpPr>
          <p:spPr>
            <a:xfrm>
              <a:off x="4861925" y="3367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2"/>
            <p:cNvSpPr/>
            <p:nvPr/>
          </p:nvSpPr>
          <p:spPr>
            <a:xfrm>
              <a:off x="4861925" y="3367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2"/>
            <p:cNvSpPr/>
            <p:nvPr/>
          </p:nvSpPr>
          <p:spPr>
            <a:xfrm>
              <a:off x="4861925" y="3367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2"/>
            <p:cNvSpPr/>
            <p:nvPr/>
          </p:nvSpPr>
          <p:spPr>
            <a:xfrm>
              <a:off x="4861925" y="3366775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2"/>
            <p:cNvSpPr/>
            <p:nvPr/>
          </p:nvSpPr>
          <p:spPr>
            <a:xfrm>
              <a:off x="4861925" y="336677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7" y="1"/>
                  </a:moveTo>
                  <a:lnTo>
                    <a:pt x="27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2"/>
            <p:cNvSpPr/>
            <p:nvPr/>
          </p:nvSpPr>
          <p:spPr>
            <a:xfrm>
              <a:off x="4862575" y="3366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2"/>
            <p:cNvSpPr/>
            <p:nvPr/>
          </p:nvSpPr>
          <p:spPr>
            <a:xfrm>
              <a:off x="4862575" y="3366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2"/>
            <p:cNvSpPr/>
            <p:nvPr/>
          </p:nvSpPr>
          <p:spPr>
            <a:xfrm>
              <a:off x="4761300" y="3321900"/>
              <a:ext cx="103875" cy="84650"/>
            </a:xfrm>
            <a:custGeom>
              <a:avLst/>
              <a:gdLst/>
              <a:ahLst/>
              <a:cxnLst/>
              <a:rect l="l" t="t" r="r" b="b"/>
              <a:pathLst>
                <a:path w="4155" h="3386" extrusionOk="0">
                  <a:moveTo>
                    <a:pt x="1103" y="1"/>
                  </a:moveTo>
                  <a:lnTo>
                    <a:pt x="872" y="308"/>
                  </a:lnTo>
                  <a:lnTo>
                    <a:pt x="641" y="667"/>
                  </a:lnTo>
                  <a:lnTo>
                    <a:pt x="436" y="1052"/>
                  </a:lnTo>
                  <a:lnTo>
                    <a:pt x="257" y="1462"/>
                  </a:lnTo>
                  <a:lnTo>
                    <a:pt x="128" y="1898"/>
                  </a:lnTo>
                  <a:lnTo>
                    <a:pt x="26" y="2360"/>
                  </a:lnTo>
                  <a:lnTo>
                    <a:pt x="0" y="2616"/>
                  </a:lnTo>
                  <a:lnTo>
                    <a:pt x="0" y="2873"/>
                  </a:lnTo>
                  <a:lnTo>
                    <a:pt x="0" y="3129"/>
                  </a:lnTo>
                  <a:lnTo>
                    <a:pt x="26" y="3385"/>
                  </a:lnTo>
                  <a:lnTo>
                    <a:pt x="1308" y="2950"/>
                  </a:lnTo>
                  <a:lnTo>
                    <a:pt x="2462" y="2539"/>
                  </a:lnTo>
                  <a:lnTo>
                    <a:pt x="3385" y="2155"/>
                  </a:lnTo>
                  <a:lnTo>
                    <a:pt x="3744" y="1975"/>
                  </a:lnTo>
                  <a:lnTo>
                    <a:pt x="3975" y="1847"/>
                  </a:lnTo>
                  <a:lnTo>
                    <a:pt x="4000" y="1847"/>
                  </a:lnTo>
                  <a:lnTo>
                    <a:pt x="4000" y="1821"/>
                  </a:lnTo>
                  <a:lnTo>
                    <a:pt x="4026" y="1821"/>
                  </a:lnTo>
                  <a:lnTo>
                    <a:pt x="4026" y="1796"/>
                  </a:lnTo>
                  <a:lnTo>
                    <a:pt x="4052" y="1796"/>
                  </a:lnTo>
                  <a:lnTo>
                    <a:pt x="4128" y="1719"/>
                  </a:lnTo>
                  <a:lnTo>
                    <a:pt x="4128" y="1693"/>
                  </a:lnTo>
                  <a:lnTo>
                    <a:pt x="4154" y="1693"/>
                  </a:lnTo>
                  <a:lnTo>
                    <a:pt x="4154" y="1667"/>
                  </a:lnTo>
                  <a:lnTo>
                    <a:pt x="4154" y="1642"/>
                  </a:lnTo>
                  <a:lnTo>
                    <a:pt x="4154" y="1616"/>
                  </a:lnTo>
                  <a:lnTo>
                    <a:pt x="4128" y="1616"/>
                  </a:lnTo>
                  <a:lnTo>
                    <a:pt x="4128" y="1591"/>
                  </a:lnTo>
                  <a:lnTo>
                    <a:pt x="4000" y="1488"/>
                  </a:lnTo>
                  <a:lnTo>
                    <a:pt x="3769" y="1334"/>
                  </a:lnTo>
                  <a:lnTo>
                    <a:pt x="3051" y="1026"/>
                  </a:lnTo>
                  <a:lnTo>
                    <a:pt x="2128" y="565"/>
                  </a:lnTo>
                  <a:lnTo>
                    <a:pt x="1616" y="308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rgbClr val="CC0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2"/>
            <p:cNvSpPr/>
            <p:nvPr/>
          </p:nvSpPr>
          <p:spPr>
            <a:xfrm>
              <a:off x="4761300" y="3321900"/>
              <a:ext cx="103875" cy="84650"/>
            </a:xfrm>
            <a:custGeom>
              <a:avLst/>
              <a:gdLst/>
              <a:ahLst/>
              <a:cxnLst/>
              <a:rect l="l" t="t" r="r" b="b"/>
              <a:pathLst>
                <a:path w="4155" h="3386" fill="none" extrusionOk="0">
                  <a:moveTo>
                    <a:pt x="1103" y="1"/>
                  </a:moveTo>
                  <a:lnTo>
                    <a:pt x="1103" y="1"/>
                  </a:lnTo>
                  <a:lnTo>
                    <a:pt x="872" y="308"/>
                  </a:lnTo>
                  <a:lnTo>
                    <a:pt x="641" y="667"/>
                  </a:lnTo>
                  <a:lnTo>
                    <a:pt x="436" y="1052"/>
                  </a:lnTo>
                  <a:lnTo>
                    <a:pt x="257" y="1462"/>
                  </a:lnTo>
                  <a:lnTo>
                    <a:pt x="128" y="1898"/>
                  </a:lnTo>
                  <a:lnTo>
                    <a:pt x="26" y="2360"/>
                  </a:lnTo>
                  <a:lnTo>
                    <a:pt x="0" y="2616"/>
                  </a:lnTo>
                  <a:lnTo>
                    <a:pt x="0" y="2873"/>
                  </a:lnTo>
                  <a:lnTo>
                    <a:pt x="0" y="3129"/>
                  </a:lnTo>
                  <a:lnTo>
                    <a:pt x="26" y="3385"/>
                  </a:lnTo>
                  <a:lnTo>
                    <a:pt x="26" y="3385"/>
                  </a:lnTo>
                  <a:lnTo>
                    <a:pt x="1308" y="2950"/>
                  </a:lnTo>
                  <a:lnTo>
                    <a:pt x="2462" y="2539"/>
                  </a:lnTo>
                  <a:lnTo>
                    <a:pt x="3385" y="2155"/>
                  </a:lnTo>
                  <a:lnTo>
                    <a:pt x="3744" y="1975"/>
                  </a:lnTo>
                  <a:lnTo>
                    <a:pt x="3975" y="1847"/>
                  </a:lnTo>
                  <a:lnTo>
                    <a:pt x="3975" y="1847"/>
                  </a:lnTo>
                  <a:lnTo>
                    <a:pt x="3975" y="1847"/>
                  </a:lnTo>
                  <a:lnTo>
                    <a:pt x="3975" y="1847"/>
                  </a:lnTo>
                  <a:lnTo>
                    <a:pt x="3975" y="1847"/>
                  </a:lnTo>
                  <a:lnTo>
                    <a:pt x="3975" y="1847"/>
                  </a:lnTo>
                  <a:lnTo>
                    <a:pt x="3975" y="1847"/>
                  </a:lnTo>
                  <a:lnTo>
                    <a:pt x="3975" y="1847"/>
                  </a:lnTo>
                  <a:lnTo>
                    <a:pt x="4000" y="1847"/>
                  </a:lnTo>
                  <a:lnTo>
                    <a:pt x="4000" y="1847"/>
                  </a:lnTo>
                  <a:lnTo>
                    <a:pt x="4000" y="1847"/>
                  </a:lnTo>
                  <a:lnTo>
                    <a:pt x="4000" y="1821"/>
                  </a:lnTo>
                  <a:lnTo>
                    <a:pt x="4000" y="1821"/>
                  </a:lnTo>
                  <a:lnTo>
                    <a:pt x="4000" y="1821"/>
                  </a:lnTo>
                  <a:lnTo>
                    <a:pt x="4000" y="1821"/>
                  </a:lnTo>
                  <a:lnTo>
                    <a:pt x="4000" y="1821"/>
                  </a:lnTo>
                  <a:lnTo>
                    <a:pt x="4000" y="1821"/>
                  </a:lnTo>
                  <a:lnTo>
                    <a:pt x="4000" y="1821"/>
                  </a:lnTo>
                  <a:lnTo>
                    <a:pt x="4000" y="1821"/>
                  </a:lnTo>
                  <a:lnTo>
                    <a:pt x="4000" y="1821"/>
                  </a:lnTo>
                  <a:lnTo>
                    <a:pt x="4000" y="1821"/>
                  </a:lnTo>
                  <a:lnTo>
                    <a:pt x="4000" y="1821"/>
                  </a:lnTo>
                  <a:lnTo>
                    <a:pt x="4000" y="1821"/>
                  </a:lnTo>
                  <a:lnTo>
                    <a:pt x="4000" y="1821"/>
                  </a:lnTo>
                  <a:lnTo>
                    <a:pt x="4000" y="1821"/>
                  </a:lnTo>
                  <a:lnTo>
                    <a:pt x="4000" y="1821"/>
                  </a:lnTo>
                  <a:lnTo>
                    <a:pt x="4000" y="1821"/>
                  </a:lnTo>
                  <a:lnTo>
                    <a:pt x="4000" y="1821"/>
                  </a:lnTo>
                  <a:lnTo>
                    <a:pt x="4000" y="1821"/>
                  </a:lnTo>
                  <a:lnTo>
                    <a:pt x="4000" y="1821"/>
                  </a:lnTo>
                  <a:lnTo>
                    <a:pt x="4000" y="1821"/>
                  </a:lnTo>
                  <a:lnTo>
                    <a:pt x="4000" y="1821"/>
                  </a:lnTo>
                  <a:lnTo>
                    <a:pt x="4000" y="1821"/>
                  </a:lnTo>
                  <a:lnTo>
                    <a:pt x="4026" y="1821"/>
                  </a:lnTo>
                  <a:lnTo>
                    <a:pt x="4026" y="1821"/>
                  </a:lnTo>
                  <a:lnTo>
                    <a:pt x="4026" y="1821"/>
                  </a:lnTo>
                  <a:lnTo>
                    <a:pt x="4026" y="1821"/>
                  </a:lnTo>
                  <a:lnTo>
                    <a:pt x="4026" y="1821"/>
                  </a:lnTo>
                  <a:lnTo>
                    <a:pt x="4026" y="1821"/>
                  </a:lnTo>
                  <a:lnTo>
                    <a:pt x="4026" y="1821"/>
                  </a:lnTo>
                  <a:lnTo>
                    <a:pt x="4026" y="1821"/>
                  </a:lnTo>
                  <a:lnTo>
                    <a:pt x="4026" y="1821"/>
                  </a:lnTo>
                  <a:lnTo>
                    <a:pt x="4026" y="1821"/>
                  </a:lnTo>
                  <a:lnTo>
                    <a:pt x="4026" y="1821"/>
                  </a:lnTo>
                  <a:lnTo>
                    <a:pt x="4026" y="1821"/>
                  </a:lnTo>
                  <a:lnTo>
                    <a:pt x="4026" y="1821"/>
                  </a:lnTo>
                  <a:lnTo>
                    <a:pt x="4026" y="1821"/>
                  </a:lnTo>
                  <a:lnTo>
                    <a:pt x="4026" y="1821"/>
                  </a:lnTo>
                  <a:lnTo>
                    <a:pt x="4026" y="1821"/>
                  </a:lnTo>
                  <a:lnTo>
                    <a:pt x="4026" y="1796"/>
                  </a:lnTo>
                  <a:lnTo>
                    <a:pt x="4026" y="1796"/>
                  </a:lnTo>
                  <a:lnTo>
                    <a:pt x="4026" y="1796"/>
                  </a:lnTo>
                  <a:lnTo>
                    <a:pt x="4026" y="1796"/>
                  </a:lnTo>
                  <a:lnTo>
                    <a:pt x="4052" y="1796"/>
                  </a:lnTo>
                  <a:lnTo>
                    <a:pt x="4052" y="1796"/>
                  </a:lnTo>
                  <a:lnTo>
                    <a:pt x="4052" y="1796"/>
                  </a:lnTo>
                  <a:lnTo>
                    <a:pt x="4052" y="1796"/>
                  </a:lnTo>
                  <a:lnTo>
                    <a:pt x="4052" y="1796"/>
                  </a:lnTo>
                  <a:lnTo>
                    <a:pt x="4052" y="1796"/>
                  </a:lnTo>
                  <a:lnTo>
                    <a:pt x="4052" y="1796"/>
                  </a:lnTo>
                  <a:lnTo>
                    <a:pt x="4052" y="1796"/>
                  </a:lnTo>
                  <a:lnTo>
                    <a:pt x="4052" y="1796"/>
                  </a:lnTo>
                  <a:lnTo>
                    <a:pt x="4052" y="1796"/>
                  </a:lnTo>
                  <a:lnTo>
                    <a:pt x="4052" y="1796"/>
                  </a:lnTo>
                  <a:lnTo>
                    <a:pt x="4052" y="1796"/>
                  </a:lnTo>
                  <a:lnTo>
                    <a:pt x="4052" y="1796"/>
                  </a:lnTo>
                  <a:lnTo>
                    <a:pt x="4052" y="1796"/>
                  </a:lnTo>
                  <a:lnTo>
                    <a:pt x="4052" y="1796"/>
                  </a:lnTo>
                  <a:lnTo>
                    <a:pt x="4128" y="1719"/>
                  </a:lnTo>
                  <a:lnTo>
                    <a:pt x="4128" y="1719"/>
                  </a:lnTo>
                  <a:lnTo>
                    <a:pt x="4128" y="1719"/>
                  </a:lnTo>
                  <a:lnTo>
                    <a:pt x="4128" y="1719"/>
                  </a:lnTo>
                  <a:lnTo>
                    <a:pt x="4128" y="1719"/>
                  </a:lnTo>
                  <a:lnTo>
                    <a:pt x="4128" y="1719"/>
                  </a:lnTo>
                  <a:lnTo>
                    <a:pt x="4128" y="1719"/>
                  </a:lnTo>
                  <a:lnTo>
                    <a:pt x="4128" y="1719"/>
                  </a:lnTo>
                  <a:lnTo>
                    <a:pt x="4128" y="1719"/>
                  </a:lnTo>
                  <a:lnTo>
                    <a:pt x="4128" y="1719"/>
                  </a:lnTo>
                  <a:lnTo>
                    <a:pt x="4128" y="1719"/>
                  </a:lnTo>
                  <a:lnTo>
                    <a:pt x="4128" y="1719"/>
                  </a:lnTo>
                  <a:lnTo>
                    <a:pt x="4128" y="1719"/>
                  </a:lnTo>
                  <a:lnTo>
                    <a:pt x="4128" y="1719"/>
                  </a:lnTo>
                  <a:lnTo>
                    <a:pt x="4128" y="1719"/>
                  </a:lnTo>
                  <a:lnTo>
                    <a:pt x="4128" y="1719"/>
                  </a:lnTo>
                  <a:lnTo>
                    <a:pt x="4128" y="1719"/>
                  </a:lnTo>
                  <a:lnTo>
                    <a:pt x="4128" y="1719"/>
                  </a:lnTo>
                  <a:lnTo>
                    <a:pt x="4128" y="1719"/>
                  </a:lnTo>
                  <a:lnTo>
                    <a:pt x="4128" y="1719"/>
                  </a:lnTo>
                  <a:lnTo>
                    <a:pt x="4128" y="1693"/>
                  </a:lnTo>
                  <a:lnTo>
                    <a:pt x="4128" y="1693"/>
                  </a:lnTo>
                  <a:lnTo>
                    <a:pt x="4128" y="1693"/>
                  </a:lnTo>
                  <a:lnTo>
                    <a:pt x="4128" y="1693"/>
                  </a:lnTo>
                  <a:lnTo>
                    <a:pt x="4128" y="1693"/>
                  </a:lnTo>
                  <a:lnTo>
                    <a:pt x="4128" y="1693"/>
                  </a:lnTo>
                  <a:lnTo>
                    <a:pt x="4128" y="1693"/>
                  </a:lnTo>
                  <a:lnTo>
                    <a:pt x="4128" y="1693"/>
                  </a:lnTo>
                  <a:lnTo>
                    <a:pt x="4128" y="1693"/>
                  </a:lnTo>
                  <a:lnTo>
                    <a:pt x="4128" y="1693"/>
                  </a:lnTo>
                  <a:lnTo>
                    <a:pt x="4128" y="1693"/>
                  </a:lnTo>
                  <a:lnTo>
                    <a:pt x="4128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93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67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42"/>
                  </a:lnTo>
                  <a:lnTo>
                    <a:pt x="4154" y="1616"/>
                  </a:lnTo>
                  <a:lnTo>
                    <a:pt x="4154" y="1616"/>
                  </a:lnTo>
                  <a:lnTo>
                    <a:pt x="4154" y="1616"/>
                  </a:lnTo>
                  <a:lnTo>
                    <a:pt x="4154" y="1616"/>
                  </a:lnTo>
                  <a:lnTo>
                    <a:pt x="4154" y="1616"/>
                  </a:lnTo>
                  <a:lnTo>
                    <a:pt x="4154" y="1616"/>
                  </a:lnTo>
                  <a:lnTo>
                    <a:pt x="4154" y="1616"/>
                  </a:lnTo>
                  <a:lnTo>
                    <a:pt x="4154" y="1616"/>
                  </a:lnTo>
                  <a:lnTo>
                    <a:pt x="4128" y="1616"/>
                  </a:lnTo>
                  <a:lnTo>
                    <a:pt x="4128" y="1616"/>
                  </a:lnTo>
                  <a:lnTo>
                    <a:pt x="4128" y="1616"/>
                  </a:lnTo>
                  <a:lnTo>
                    <a:pt x="4128" y="1616"/>
                  </a:lnTo>
                  <a:lnTo>
                    <a:pt x="4128" y="1616"/>
                  </a:lnTo>
                  <a:lnTo>
                    <a:pt x="4128" y="1616"/>
                  </a:lnTo>
                  <a:lnTo>
                    <a:pt x="4128" y="1616"/>
                  </a:lnTo>
                  <a:lnTo>
                    <a:pt x="4128" y="1616"/>
                  </a:lnTo>
                  <a:lnTo>
                    <a:pt x="4128" y="1616"/>
                  </a:lnTo>
                  <a:lnTo>
                    <a:pt x="4128" y="1616"/>
                  </a:lnTo>
                  <a:lnTo>
                    <a:pt x="4128" y="1616"/>
                  </a:lnTo>
                  <a:lnTo>
                    <a:pt x="4128" y="1616"/>
                  </a:lnTo>
                  <a:lnTo>
                    <a:pt x="4128" y="1616"/>
                  </a:lnTo>
                  <a:lnTo>
                    <a:pt x="4128" y="1616"/>
                  </a:lnTo>
                  <a:lnTo>
                    <a:pt x="4128" y="1616"/>
                  </a:lnTo>
                  <a:lnTo>
                    <a:pt x="4128" y="1616"/>
                  </a:lnTo>
                  <a:lnTo>
                    <a:pt x="4128" y="1616"/>
                  </a:lnTo>
                  <a:lnTo>
                    <a:pt x="4128" y="1616"/>
                  </a:lnTo>
                  <a:lnTo>
                    <a:pt x="4128" y="1616"/>
                  </a:lnTo>
                  <a:lnTo>
                    <a:pt x="4128" y="1616"/>
                  </a:lnTo>
                  <a:lnTo>
                    <a:pt x="4128" y="1591"/>
                  </a:lnTo>
                  <a:lnTo>
                    <a:pt x="4128" y="1591"/>
                  </a:lnTo>
                  <a:lnTo>
                    <a:pt x="4128" y="1591"/>
                  </a:lnTo>
                  <a:lnTo>
                    <a:pt x="4000" y="1488"/>
                  </a:lnTo>
                  <a:lnTo>
                    <a:pt x="3769" y="1334"/>
                  </a:lnTo>
                  <a:lnTo>
                    <a:pt x="3051" y="1026"/>
                  </a:lnTo>
                  <a:lnTo>
                    <a:pt x="2128" y="565"/>
                  </a:lnTo>
                  <a:lnTo>
                    <a:pt x="1616" y="308"/>
                  </a:lnTo>
                  <a:lnTo>
                    <a:pt x="11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2"/>
            <p:cNvSpPr/>
            <p:nvPr/>
          </p:nvSpPr>
          <p:spPr>
            <a:xfrm>
              <a:off x="4629225" y="3353325"/>
              <a:ext cx="235950" cy="74375"/>
            </a:xfrm>
            <a:custGeom>
              <a:avLst/>
              <a:gdLst/>
              <a:ahLst/>
              <a:cxnLst/>
              <a:rect l="l" t="t" r="r" b="b"/>
              <a:pathLst>
                <a:path w="9438" h="2975" extrusionOk="0">
                  <a:moveTo>
                    <a:pt x="8899" y="0"/>
                  </a:moveTo>
                  <a:lnTo>
                    <a:pt x="8283" y="231"/>
                  </a:lnTo>
                  <a:lnTo>
                    <a:pt x="7668" y="436"/>
                  </a:lnTo>
                  <a:lnTo>
                    <a:pt x="7052" y="616"/>
                  </a:lnTo>
                  <a:lnTo>
                    <a:pt x="6437" y="795"/>
                  </a:lnTo>
                  <a:lnTo>
                    <a:pt x="5181" y="1103"/>
                  </a:lnTo>
                  <a:lnTo>
                    <a:pt x="3975" y="1334"/>
                  </a:lnTo>
                  <a:lnTo>
                    <a:pt x="2796" y="1539"/>
                  </a:lnTo>
                  <a:lnTo>
                    <a:pt x="1745" y="1693"/>
                  </a:lnTo>
                  <a:lnTo>
                    <a:pt x="796" y="1795"/>
                  </a:lnTo>
                  <a:lnTo>
                    <a:pt x="1" y="1872"/>
                  </a:lnTo>
                  <a:lnTo>
                    <a:pt x="129" y="2180"/>
                  </a:lnTo>
                  <a:lnTo>
                    <a:pt x="232" y="2436"/>
                  </a:lnTo>
                  <a:lnTo>
                    <a:pt x="360" y="2641"/>
                  </a:lnTo>
                  <a:lnTo>
                    <a:pt x="488" y="2821"/>
                  </a:lnTo>
                  <a:lnTo>
                    <a:pt x="591" y="2898"/>
                  </a:lnTo>
                  <a:lnTo>
                    <a:pt x="745" y="2949"/>
                  </a:lnTo>
                  <a:lnTo>
                    <a:pt x="924" y="2975"/>
                  </a:lnTo>
                  <a:lnTo>
                    <a:pt x="1642" y="2975"/>
                  </a:lnTo>
                  <a:lnTo>
                    <a:pt x="2283" y="2872"/>
                  </a:lnTo>
                  <a:lnTo>
                    <a:pt x="2975" y="2744"/>
                  </a:lnTo>
                  <a:lnTo>
                    <a:pt x="3745" y="2564"/>
                  </a:lnTo>
                  <a:lnTo>
                    <a:pt x="4540" y="2359"/>
                  </a:lnTo>
                  <a:lnTo>
                    <a:pt x="5334" y="2103"/>
                  </a:lnTo>
                  <a:lnTo>
                    <a:pt x="6129" y="1872"/>
                  </a:lnTo>
                  <a:lnTo>
                    <a:pt x="6899" y="1590"/>
                  </a:lnTo>
                  <a:lnTo>
                    <a:pt x="7591" y="1334"/>
                  </a:lnTo>
                  <a:lnTo>
                    <a:pt x="8206" y="1103"/>
                  </a:lnTo>
                  <a:lnTo>
                    <a:pt x="8745" y="872"/>
                  </a:lnTo>
                  <a:lnTo>
                    <a:pt x="9129" y="667"/>
                  </a:lnTo>
                  <a:lnTo>
                    <a:pt x="9360" y="513"/>
                  </a:lnTo>
                  <a:lnTo>
                    <a:pt x="9437" y="436"/>
                  </a:lnTo>
                  <a:lnTo>
                    <a:pt x="9437" y="385"/>
                  </a:lnTo>
                  <a:lnTo>
                    <a:pt x="9386" y="308"/>
                  </a:lnTo>
                  <a:lnTo>
                    <a:pt x="9258" y="231"/>
                  </a:lnTo>
                  <a:lnTo>
                    <a:pt x="88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2"/>
            <p:cNvSpPr/>
            <p:nvPr/>
          </p:nvSpPr>
          <p:spPr>
            <a:xfrm>
              <a:off x="4887575" y="3273825"/>
              <a:ext cx="255150" cy="153875"/>
            </a:xfrm>
            <a:custGeom>
              <a:avLst/>
              <a:gdLst/>
              <a:ahLst/>
              <a:cxnLst/>
              <a:rect l="l" t="t" r="r" b="b"/>
              <a:pathLst>
                <a:path w="10206" h="6155" extrusionOk="0">
                  <a:moveTo>
                    <a:pt x="4975" y="1"/>
                  </a:moveTo>
                  <a:lnTo>
                    <a:pt x="1" y="924"/>
                  </a:lnTo>
                  <a:lnTo>
                    <a:pt x="77" y="1590"/>
                  </a:lnTo>
                  <a:lnTo>
                    <a:pt x="180" y="2283"/>
                  </a:lnTo>
                  <a:lnTo>
                    <a:pt x="308" y="3129"/>
                  </a:lnTo>
                  <a:lnTo>
                    <a:pt x="488" y="4001"/>
                  </a:lnTo>
                  <a:lnTo>
                    <a:pt x="590" y="4411"/>
                  </a:lnTo>
                  <a:lnTo>
                    <a:pt x="719" y="4821"/>
                  </a:lnTo>
                  <a:lnTo>
                    <a:pt x="847" y="5206"/>
                  </a:lnTo>
                  <a:lnTo>
                    <a:pt x="975" y="5514"/>
                  </a:lnTo>
                  <a:lnTo>
                    <a:pt x="1129" y="5796"/>
                  </a:lnTo>
                  <a:lnTo>
                    <a:pt x="1283" y="6001"/>
                  </a:lnTo>
                  <a:lnTo>
                    <a:pt x="1385" y="6078"/>
                  </a:lnTo>
                  <a:lnTo>
                    <a:pt x="1513" y="6129"/>
                  </a:lnTo>
                  <a:lnTo>
                    <a:pt x="1693" y="6155"/>
                  </a:lnTo>
                  <a:lnTo>
                    <a:pt x="2436" y="6155"/>
                  </a:lnTo>
                  <a:lnTo>
                    <a:pt x="3052" y="6052"/>
                  </a:lnTo>
                  <a:lnTo>
                    <a:pt x="3770" y="5924"/>
                  </a:lnTo>
                  <a:lnTo>
                    <a:pt x="4513" y="5744"/>
                  </a:lnTo>
                  <a:lnTo>
                    <a:pt x="5308" y="5539"/>
                  </a:lnTo>
                  <a:lnTo>
                    <a:pt x="6129" y="5283"/>
                  </a:lnTo>
                  <a:lnTo>
                    <a:pt x="6924" y="5052"/>
                  </a:lnTo>
                  <a:lnTo>
                    <a:pt x="7667" y="4770"/>
                  </a:lnTo>
                  <a:lnTo>
                    <a:pt x="8385" y="4514"/>
                  </a:lnTo>
                  <a:lnTo>
                    <a:pt x="9001" y="4283"/>
                  </a:lnTo>
                  <a:lnTo>
                    <a:pt x="9514" y="4052"/>
                  </a:lnTo>
                  <a:lnTo>
                    <a:pt x="9898" y="3847"/>
                  </a:lnTo>
                  <a:lnTo>
                    <a:pt x="10155" y="3693"/>
                  </a:lnTo>
                  <a:lnTo>
                    <a:pt x="10206" y="3616"/>
                  </a:lnTo>
                  <a:lnTo>
                    <a:pt x="10206" y="3565"/>
                  </a:lnTo>
                  <a:lnTo>
                    <a:pt x="10155" y="3488"/>
                  </a:lnTo>
                  <a:lnTo>
                    <a:pt x="10026" y="3385"/>
                  </a:lnTo>
                  <a:lnTo>
                    <a:pt x="9821" y="3283"/>
                  </a:lnTo>
                  <a:lnTo>
                    <a:pt x="9590" y="3155"/>
                  </a:lnTo>
                  <a:lnTo>
                    <a:pt x="8949" y="2873"/>
                  </a:lnTo>
                  <a:lnTo>
                    <a:pt x="8206" y="2514"/>
                  </a:lnTo>
                  <a:lnTo>
                    <a:pt x="7796" y="2283"/>
                  </a:lnTo>
                  <a:lnTo>
                    <a:pt x="7360" y="2052"/>
                  </a:lnTo>
                  <a:lnTo>
                    <a:pt x="6949" y="1796"/>
                  </a:lnTo>
                  <a:lnTo>
                    <a:pt x="6514" y="1488"/>
                  </a:lnTo>
                  <a:lnTo>
                    <a:pt x="6103" y="1180"/>
                  </a:lnTo>
                  <a:lnTo>
                    <a:pt x="5693" y="821"/>
                  </a:lnTo>
                  <a:lnTo>
                    <a:pt x="5308" y="437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2"/>
            <p:cNvSpPr/>
            <p:nvPr/>
          </p:nvSpPr>
          <p:spPr>
            <a:xfrm>
              <a:off x="4887575" y="3273825"/>
              <a:ext cx="255150" cy="153875"/>
            </a:xfrm>
            <a:custGeom>
              <a:avLst/>
              <a:gdLst/>
              <a:ahLst/>
              <a:cxnLst/>
              <a:rect l="l" t="t" r="r" b="b"/>
              <a:pathLst>
                <a:path w="10206" h="6155" fill="none" extrusionOk="0">
                  <a:moveTo>
                    <a:pt x="1" y="924"/>
                  </a:moveTo>
                  <a:lnTo>
                    <a:pt x="1" y="924"/>
                  </a:lnTo>
                  <a:lnTo>
                    <a:pt x="77" y="1590"/>
                  </a:lnTo>
                  <a:lnTo>
                    <a:pt x="180" y="2283"/>
                  </a:lnTo>
                  <a:lnTo>
                    <a:pt x="308" y="3129"/>
                  </a:lnTo>
                  <a:lnTo>
                    <a:pt x="488" y="4001"/>
                  </a:lnTo>
                  <a:lnTo>
                    <a:pt x="590" y="4411"/>
                  </a:lnTo>
                  <a:lnTo>
                    <a:pt x="719" y="4821"/>
                  </a:lnTo>
                  <a:lnTo>
                    <a:pt x="847" y="5206"/>
                  </a:lnTo>
                  <a:lnTo>
                    <a:pt x="975" y="5514"/>
                  </a:lnTo>
                  <a:lnTo>
                    <a:pt x="1129" y="5796"/>
                  </a:lnTo>
                  <a:lnTo>
                    <a:pt x="1283" y="6001"/>
                  </a:lnTo>
                  <a:lnTo>
                    <a:pt x="1283" y="6001"/>
                  </a:lnTo>
                  <a:lnTo>
                    <a:pt x="1385" y="6078"/>
                  </a:lnTo>
                  <a:lnTo>
                    <a:pt x="1513" y="6129"/>
                  </a:lnTo>
                  <a:lnTo>
                    <a:pt x="1693" y="6155"/>
                  </a:lnTo>
                  <a:lnTo>
                    <a:pt x="1924" y="6155"/>
                  </a:lnTo>
                  <a:lnTo>
                    <a:pt x="2436" y="6155"/>
                  </a:lnTo>
                  <a:lnTo>
                    <a:pt x="3052" y="6052"/>
                  </a:lnTo>
                  <a:lnTo>
                    <a:pt x="3770" y="5924"/>
                  </a:lnTo>
                  <a:lnTo>
                    <a:pt x="4513" y="5744"/>
                  </a:lnTo>
                  <a:lnTo>
                    <a:pt x="5308" y="5539"/>
                  </a:lnTo>
                  <a:lnTo>
                    <a:pt x="6129" y="5283"/>
                  </a:lnTo>
                  <a:lnTo>
                    <a:pt x="6924" y="5052"/>
                  </a:lnTo>
                  <a:lnTo>
                    <a:pt x="7667" y="4770"/>
                  </a:lnTo>
                  <a:lnTo>
                    <a:pt x="8385" y="4514"/>
                  </a:lnTo>
                  <a:lnTo>
                    <a:pt x="9001" y="4283"/>
                  </a:lnTo>
                  <a:lnTo>
                    <a:pt x="9514" y="4052"/>
                  </a:lnTo>
                  <a:lnTo>
                    <a:pt x="9898" y="3847"/>
                  </a:lnTo>
                  <a:lnTo>
                    <a:pt x="10155" y="3693"/>
                  </a:lnTo>
                  <a:lnTo>
                    <a:pt x="10206" y="3616"/>
                  </a:lnTo>
                  <a:lnTo>
                    <a:pt x="10206" y="3565"/>
                  </a:lnTo>
                  <a:lnTo>
                    <a:pt x="10206" y="3565"/>
                  </a:lnTo>
                  <a:lnTo>
                    <a:pt x="10155" y="3488"/>
                  </a:lnTo>
                  <a:lnTo>
                    <a:pt x="10026" y="3385"/>
                  </a:lnTo>
                  <a:lnTo>
                    <a:pt x="9821" y="3283"/>
                  </a:lnTo>
                  <a:lnTo>
                    <a:pt x="9590" y="3155"/>
                  </a:lnTo>
                  <a:lnTo>
                    <a:pt x="8949" y="2873"/>
                  </a:lnTo>
                  <a:lnTo>
                    <a:pt x="8206" y="2514"/>
                  </a:lnTo>
                  <a:lnTo>
                    <a:pt x="7796" y="2283"/>
                  </a:lnTo>
                  <a:lnTo>
                    <a:pt x="7360" y="2052"/>
                  </a:lnTo>
                  <a:lnTo>
                    <a:pt x="6949" y="1796"/>
                  </a:lnTo>
                  <a:lnTo>
                    <a:pt x="6514" y="1488"/>
                  </a:lnTo>
                  <a:lnTo>
                    <a:pt x="6103" y="1180"/>
                  </a:lnTo>
                  <a:lnTo>
                    <a:pt x="5693" y="821"/>
                  </a:lnTo>
                  <a:lnTo>
                    <a:pt x="5308" y="437"/>
                  </a:lnTo>
                  <a:lnTo>
                    <a:pt x="4975" y="1"/>
                  </a:lnTo>
                  <a:lnTo>
                    <a:pt x="1" y="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2"/>
            <p:cNvSpPr/>
            <p:nvPr/>
          </p:nvSpPr>
          <p:spPr>
            <a:xfrm>
              <a:off x="5136300" y="3366775"/>
              <a:ext cx="4500" cy="2600"/>
            </a:xfrm>
            <a:custGeom>
              <a:avLst/>
              <a:gdLst/>
              <a:ahLst/>
              <a:cxnLst/>
              <a:rect l="l" t="t" r="r" b="b"/>
              <a:pathLst>
                <a:path w="180" h="104" extrusionOk="0">
                  <a:moveTo>
                    <a:pt x="0" y="103"/>
                  </a:moveTo>
                  <a:lnTo>
                    <a:pt x="0" y="103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3"/>
                  </a:lnTo>
                  <a:close/>
                  <a:moveTo>
                    <a:pt x="26" y="103"/>
                  </a:moveTo>
                  <a:lnTo>
                    <a:pt x="26" y="103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26" y="103"/>
                  </a:lnTo>
                  <a:close/>
                  <a:moveTo>
                    <a:pt x="26" y="103"/>
                  </a:moveTo>
                  <a:lnTo>
                    <a:pt x="26" y="103"/>
                  </a:lnTo>
                  <a:lnTo>
                    <a:pt x="26" y="103"/>
                  </a:lnTo>
                  <a:lnTo>
                    <a:pt x="26" y="103"/>
                  </a:lnTo>
                  <a:lnTo>
                    <a:pt x="26" y="103"/>
                  </a:lnTo>
                  <a:close/>
                  <a:moveTo>
                    <a:pt x="26" y="103"/>
                  </a:moveTo>
                  <a:lnTo>
                    <a:pt x="26" y="103"/>
                  </a:lnTo>
                  <a:lnTo>
                    <a:pt x="26" y="103"/>
                  </a:lnTo>
                  <a:lnTo>
                    <a:pt x="26" y="103"/>
                  </a:lnTo>
                  <a:lnTo>
                    <a:pt x="26" y="103"/>
                  </a:lnTo>
                  <a:close/>
                  <a:moveTo>
                    <a:pt x="26" y="78"/>
                  </a:moveTo>
                  <a:lnTo>
                    <a:pt x="26" y="78"/>
                  </a:lnTo>
                  <a:lnTo>
                    <a:pt x="26" y="103"/>
                  </a:lnTo>
                  <a:lnTo>
                    <a:pt x="26" y="103"/>
                  </a:lnTo>
                  <a:lnTo>
                    <a:pt x="26" y="78"/>
                  </a:lnTo>
                  <a:close/>
                  <a:moveTo>
                    <a:pt x="26" y="78"/>
                  </a:moveTo>
                  <a:lnTo>
                    <a:pt x="26" y="78"/>
                  </a:lnTo>
                  <a:lnTo>
                    <a:pt x="26" y="78"/>
                  </a:lnTo>
                  <a:lnTo>
                    <a:pt x="26" y="78"/>
                  </a:lnTo>
                  <a:lnTo>
                    <a:pt x="26" y="78"/>
                  </a:lnTo>
                  <a:close/>
                  <a:moveTo>
                    <a:pt x="52" y="78"/>
                  </a:moveTo>
                  <a:lnTo>
                    <a:pt x="52" y="78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52" y="78"/>
                  </a:lnTo>
                  <a:close/>
                  <a:moveTo>
                    <a:pt x="52" y="78"/>
                  </a:moveTo>
                  <a:lnTo>
                    <a:pt x="52" y="78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52" y="78"/>
                  </a:lnTo>
                  <a:close/>
                  <a:moveTo>
                    <a:pt x="180" y="1"/>
                  </a:moveTo>
                  <a:lnTo>
                    <a:pt x="180" y="1"/>
                  </a:lnTo>
                  <a:lnTo>
                    <a:pt x="180" y="1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6105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2"/>
            <p:cNvSpPr/>
            <p:nvPr/>
          </p:nvSpPr>
          <p:spPr>
            <a:xfrm>
              <a:off x="5136300" y="336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2"/>
            <p:cNvSpPr/>
            <p:nvPr/>
          </p:nvSpPr>
          <p:spPr>
            <a:xfrm>
              <a:off x="5136300" y="3369350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2"/>
            <p:cNvSpPr/>
            <p:nvPr/>
          </p:nvSpPr>
          <p:spPr>
            <a:xfrm>
              <a:off x="5136950" y="336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2"/>
            <p:cNvSpPr/>
            <p:nvPr/>
          </p:nvSpPr>
          <p:spPr>
            <a:xfrm>
              <a:off x="5136950" y="336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2"/>
            <p:cNvSpPr/>
            <p:nvPr/>
          </p:nvSpPr>
          <p:spPr>
            <a:xfrm>
              <a:off x="5136950" y="3368700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2"/>
            <p:cNvSpPr/>
            <p:nvPr/>
          </p:nvSpPr>
          <p:spPr>
            <a:xfrm>
              <a:off x="5136950" y="3368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2"/>
            <p:cNvSpPr/>
            <p:nvPr/>
          </p:nvSpPr>
          <p:spPr>
            <a:xfrm>
              <a:off x="5137575" y="3368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2"/>
            <p:cNvSpPr/>
            <p:nvPr/>
          </p:nvSpPr>
          <p:spPr>
            <a:xfrm>
              <a:off x="5137575" y="3368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2"/>
            <p:cNvSpPr/>
            <p:nvPr/>
          </p:nvSpPr>
          <p:spPr>
            <a:xfrm>
              <a:off x="5137575" y="3366775"/>
              <a:ext cx="3225" cy="1950"/>
            </a:xfrm>
            <a:custGeom>
              <a:avLst/>
              <a:gdLst/>
              <a:ahLst/>
              <a:cxnLst/>
              <a:rect l="l" t="t" r="r" b="b"/>
              <a:pathLst>
                <a:path w="129" h="78" fill="none" extrusionOk="0">
                  <a:moveTo>
                    <a:pt x="129" y="1"/>
                  </a:moveTo>
                  <a:lnTo>
                    <a:pt x="129" y="1"/>
                  </a:lnTo>
                  <a:lnTo>
                    <a:pt x="129" y="1"/>
                  </a:lnTo>
                  <a:lnTo>
                    <a:pt x="1" y="78"/>
                  </a:lnTo>
                  <a:lnTo>
                    <a:pt x="1" y="78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2"/>
            <p:cNvSpPr/>
            <p:nvPr/>
          </p:nvSpPr>
          <p:spPr>
            <a:xfrm>
              <a:off x="5092075" y="3336000"/>
              <a:ext cx="51300" cy="30800"/>
            </a:xfrm>
            <a:custGeom>
              <a:avLst/>
              <a:gdLst/>
              <a:ahLst/>
              <a:cxnLst/>
              <a:rect l="l" t="t" r="r" b="b"/>
              <a:pathLst>
                <a:path w="2052" h="1232" extrusionOk="0">
                  <a:moveTo>
                    <a:pt x="2026" y="1129"/>
                  </a:moveTo>
                  <a:lnTo>
                    <a:pt x="2026" y="1129"/>
                  </a:lnTo>
                  <a:lnTo>
                    <a:pt x="2000" y="1155"/>
                  </a:lnTo>
                  <a:lnTo>
                    <a:pt x="1949" y="1232"/>
                  </a:lnTo>
                  <a:lnTo>
                    <a:pt x="1949" y="1232"/>
                  </a:lnTo>
                  <a:lnTo>
                    <a:pt x="1949" y="1232"/>
                  </a:lnTo>
                  <a:lnTo>
                    <a:pt x="2000" y="1155"/>
                  </a:lnTo>
                  <a:lnTo>
                    <a:pt x="2026" y="1129"/>
                  </a:lnTo>
                  <a:close/>
                  <a:moveTo>
                    <a:pt x="2026" y="1103"/>
                  </a:moveTo>
                  <a:lnTo>
                    <a:pt x="2026" y="1103"/>
                  </a:lnTo>
                  <a:lnTo>
                    <a:pt x="2026" y="1129"/>
                  </a:lnTo>
                  <a:lnTo>
                    <a:pt x="2026" y="1129"/>
                  </a:lnTo>
                  <a:lnTo>
                    <a:pt x="2026" y="1103"/>
                  </a:lnTo>
                  <a:close/>
                  <a:moveTo>
                    <a:pt x="2026" y="1103"/>
                  </a:moveTo>
                  <a:lnTo>
                    <a:pt x="2026" y="1103"/>
                  </a:lnTo>
                  <a:lnTo>
                    <a:pt x="2026" y="1103"/>
                  </a:lnTo>
                  <a:lnTo>
                    <a:pt x="2026" y="1103"/>
                  </a:lnTo>
                  <a:lnTo>
                    <a:pt x="2026" y="1103"/>
                  </a:lnTo>
                  <a:close/>
                  <a:moveTo>
                    <a:pt x="2026" y="1103"/>
                  </a:moveTo>
                  <a:lnTo>
                    <a:pt x="2026" y="1103"/>
                  </a:lnTo>
                  <a:lnTo>
                    <a:pt x="2026" y="1103"/>
                  </a:lnTo>
                  <a:lnTo>
                    <a:pt x="2026" y="1103"/>
                  </a:lnTo>
                  <a:lnTo>
                    <a:pt x="2026" y="1103"/>
                  </a:lnTo>
                  <a:close/>
                  <a:moveTo>
                    <a:pt x="2026" y="1103"/>
                  </a:moveTo>
                  <a:lnTo>
                    <a:pt x="2026" y="1103"/>
                  </a:lnTo>
                  <a:lnTo>
                    <a:pt x="2026" y="1103"/>
                  </a:lnTo>
                  <a:lnTo>
                    <a:pt x="2026" y="1103"/>
                  </a:lnTo>
                  <a:lnTo>
                    <a:pt x="2026" y="1103"/>
                  </a:lnTo>
                  <a:close/>
                  <a:moveTo>
                    <a:pt x="2026" y="1103"/>
                  </a:moveTo>
                  <a:lnTo>
                    <a:pt x="2026" y="1103"/>
                  </a:lnTo>
                  <a:lnTo>
                    <a:pt x="2026" y="1103"/>
                  </a:lnTo>
                  <a:lnTo>
                    <a:pt x="2026" y="1103"/>
                  </a:lnTo>
                  <a:lnTo>
                    <a:pt x="2026" y="1103"/>
                  </a:lnTo>
                  <a:close/>
                  <a:moveTo>
                    <a:pt x="2026" y="1103"/>
                  </a:moveTo>
                  <a:lnTo>
                    <a:pt x="2026" y="1103"/>
                  </a:lnTo>
                  <a:lnTo>
                    <a:pt x="2026" y="1103"/>
                  </a:lnTo>
                  <a:lnTo>
                    <a:pt x="2026" y="1103"/>
                  </a:lnTo>
                  <a:lnTo>
                    <a:pt x="2026" y="1103"/>
                  </a:lnTo>
                  <a:close/>
                  <a:moveTo>
                    <a:pt x="2052" y="1103"/>
                  </a:moveTo>
                  <a:lnTo>
                    <a:pt x="2052" y="1103"/>
                  </a:lnTo>
                  <a:lnTo>
                    <a:pt x="2052" y="1103"/>
                  </a:lnTo>
                  <a:lnTo>
                    <a:pt x="2052" y="1103"/>
                  </a:lnTo>
                  <a:lnTo>
                    <a:pt x="2052" y="1103"/>
                  </a:lnTo>
                  <a:close/>
                  <a:moveTo>
                    <a:pt x="2052" y="1103"/>
                  </a:moveTo>
                  <a:lnTo>
                    <a:pt x="2052" y="1103"/>
                  </a:lnTo>
                  <a:lnTo>
                    <a:pt x="2052" y="1103"/>
                  </a:lnTo>
                  <a:lnTo>
                    <a:pt x="2052" y="1103"/>
                  </a:lnTo>
                  <a:lnTo>
                    <a:pt x="2052" y="1103"/>
                  </a:lnTo>
                  <a:close/>
                  <a:moveTo>
                    <a:pt x="2052" y="1103"/>
                  </a:moveTo>
                  <a:lnTo>
                    <a:pt x="2052" y="1103"/>
                  </a:lnTo>
                  <a:lnTo>
                    <a:pt x="2052" y="1103"/>
                  </a:lnTo>
                  <a:lnTo>
                    <a:pt x="2052" y="1103"/>
                  </a:lnTo>
                  <a:lnTo>
                    <a:pt x="2052" y="1103"/>
                  </a:lnTo>
                  <a:close/>
                  <a:moveTo>
                    <a:pt x="2052" y="1103"/>
                  </a:moveTo>
                  <a:lnTo>
                    <a:pt x="2052" y="1103"/>
                  </a:lnTo>
                  <a:lnTo>
                    <a:pt x="2052" y="1103"/>
                  </a:lnTo>
                  <a:lnTo>
                    <a:pt x="2052" y="1103"/>
                  </a:lnTo>
                  <a:lnTo>
                    <a:pt x="2052" y="1103"/>
                  </a:lnTo>
                  <a:close/>
                  <a:moveTo>
                    <a:pt x="2026" y="1103"/>
                  </a:moveTo>
                  <a:lnTo>
                    <a:pt x="2026" y="1103"/>
                  </a:lnTo>
                  <a:lnTo>
                    <a:pt x="2026" y="1103"/>
                  </a:lnTo>
                  <a:lnTo>
                    <a:pt x="2026" y="1103"/>
                  </a:lnTo>
                  <a:lnTo>
                    <a:pt x="2026" y="1103"/>
                  </a:lnTo>
                  <a:close/>
                  <a:moveTo>
                    <a:pt x="2026" y="1103"/>
                  </a:moveTo>
                  <a:lnTo>
                    <a:pt x="2026" y="1103"/>
                  </a:lnTo>
                  <a:lnTo>
                    <a:pt x="2026" y="1103"/>
                  </a:lnTo>
                  <a:lnTo>
                    <a:pt x="2026" y="1103"/>
                  </a:lnTo>
                  <a:lnTo>
                    <a:pt x="2026" y="1103"/>
                  </a:lnTo>
                  <a:close/>
                  <a:moveTo>
                    <a:pt x="2026" y="1103"/>
                  </a:moveTo>
                  <a:lnTo>
                    <a:pt x="2026" y="1103"/>
                  </a:lnTo>
                  <a:lnTo>
                    <a:pt x="2026" y="1103"/>
                  </a:lnTo>
                  <a:lnTo>
                    <a:pt x="2026" y="1103"/>
                  </a:lnTo>
                  <a:lnTo>
                    <a:pt x="2026" y="1103"/>
                  </a:lnTo>
                  <a:close/>
                  <a:moveTo>
                    <a:pt x="2026" y="1078"/>
                  </a:moveTo>
                  <a:lnTo>
                    <a:pt x="2026" y="1078"/>
                  </a:lnTo>
                  <a:lnTo>
                    <a:pt x="2026" y="1078"/>
                  </a:lnTo>
                  <a:lnTo>
                    <a:pt x="2026" y="1078"/>
                  </a:lnTo>
                  <a:lnTo>
                    <a:pt x="2026" y="1078"/>
                  </a:lnTo>
                  <a:close/>
                  <a:moveTo>
                    <a:pt x="2026" y="1078"/>
                  </a:moveTo>
                  <a:lnTo>
                    <a:pt x="2026" y="1078"/>
                  </a:lnTo>
                  <a:lnTo>
                    <a:pt x="2026" y="1078"/>
                  </a:lnTo>
                  <a:lnTo>
                    <a:pt x="2026" y="1078"/>
                  </a:lnTo>
                  <a:lnTo>
                    <a:pt x="2026" y="1078"/>
                  </a:lnTo>
                  <a:close/>
                  <a:moveTo>
                    <a:pt x="2026" y="1078"/>
                  </a:moveTo>
                  <a:lnTo>
                    <a:pt x="2026" y="1078"/>
                  </a:lnTo>
                  <a:lnTo>
                    <a:pt x="2026" y="1078"/>
                  </a:lnTo>
                  <a:lnTo>
                    <a:pt x="2026" y="1078"/>
                  </a:lnTo>
                  <a:lnTo>
                    <a:pt x="2026" y="1078"/>
                  </a:lnTo>
                  <a:close/>
                  <a:moveTo>
                    <a:pt x="2026" y="1078"/>
                  </a:moveTo>
                  <a:lnTo>
                    <a:pt x="2026" y="1078"/>
                  </a:lnTo>
                  <a:lnTo>
                    <a:pt x="2026" y="1078"/>
                  </a:lnTo>
                  <a:lnTo>
                    <a:pt x="2026" y="1078"/>
                  </a:lnTo>
                  <a:lnTo>
                    <a:pt x="2026" y="1078"/>
                  </a:lnTo>
                  <a:lnTo>
                    <a:pt x="2026" y="1078"/>
                  </a:lnTo>
                  <a:lnTo>
                    <a:pt x="2026" y="1078"/>
                  </a:lnTo>
                  <a:close/>
                  <a:moveTo>
                    <a:pt x="2026" y="1078"/>
                  </a:moveTo>
                  <a:lnTo>
                    <a:pt x="2026" y="1078"/>
                  </a:lnTo>
                  <a:lnTo>
                    <a:pt x="2026" y="1078"/>
                  </a:lnTo>
                  <a:lnTo>
                    <a:pt x="2026" y="1078"/>
                  </a:lnTo>
                  <a:lnTo>
                    <a:pt x="2026" y="1078"/>
                  </a:lnTo>
                  <a:close/>
                  <a:moveTo>
                    <a:pt x="2026" y="1078"/>
                  </a:moveTo>
                  <a:lnTo>
                    <a:pt x="2026" y="1078"/>
                  </a:lnTo>
                  <a:lnTo>
                    <a:pt x="2026" y="1078"/>
                  </a:lnTo>
                  <a:lnTo>
                    <a:pt x="2026" y="1078"/>
                  </a:lnTo>
                  <a:lnTo>
                    <a:pt x="2026" y="1078"/>
                  </a:lnTo>
                  <a:close/>
                  <a:moveTo>
                    <a:pt x="2026" y="1078"/>
                  </a:moveTo>
                  <a:lnTo>
                    <a:pt x="2026" y="1078"/>
                  </a:lnTo>
                  <a:lnTo>
                    <a:pt x="2026" y="1078"/>
                  </a:lnTo>
                  <a:lnTo>
                    <a:pt x="2026" y="1078"/>
                  </a:lnTo>
                  <a:lnTo>
                    <a:pt x="2026" y="1078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744" y="360"/>
                  </a:lnTo>
                  <a:lnTo>
                    <a:pt x="1385" y="642"/>
                  </a:lnTo>
                  <a:lnTo>
                    <a:pt x="1821" y="873"/>
                  </a:lnTo>
                  <a:lnTo>
                    <a:pt x="1949" y="975"/>
                  </a:lnTo>
                  <a:lnTo>
                    <a:pt x="2026" y="1078"/>
                  </a:lnTo>
                  <a:lnTo>
                    <a:pt x="2026" y="1078"/>
                  </a:lnTo>
                  <a:lnTo>
                    <a:pt x="1949" y="975"/>
                  </a:lnTo>
                  <a:lnTo>
                    <a:pt x="1821" y="873"/>
                  </a:lnTo>
                  <a:lnTo>
                    <a:pt x="1385" y="642"/>
                  </a:lnTo>
                  <a:lnTo>
                    <a:pt x="744" y="3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30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2"/>
            <p:cNvSpPr/>
            <p:nvPr/>
          </p:nvSpPr>
          <p:spPr>
            <a:xfrm>
              <a:off x="5140775" y="3364225"/>
              <a:ext cx="1950" cy="2575"/>
            </a:xfrm>
            <a:custGeom>
              <a:avLst/>
              <a:gdLst/>
              <a:ahLst/>
              <a:cxnLst/>
              <a:rect l="l" t="t" r="r" b="b"/>
              <a:pathLst>
                <a:path w="78" h="103" fill="none" extrusionOk="0">
                  <a:moveTo>
                    <a:pt x="78" y="0"/>
                  </a:moveTo>
                  <a:lnTo>
                    <a:pt x="78" y="0"/>
                  </a:lnTo>
                  <a:lnTo>
                    <a:pt x="52" y="26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52" y="26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2"/>
            <p:cNvSpPr/>
            <p:nvPr/>
          </p:nvSpPr>
          <p:spPr>
            <a:xfrm>
              <a:off x="5142700" y="3363575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2"/>
            <p:cNvSpPr/>
            <p:nvPr/>
          </p:nvSpPr>
          <p:spPr>
            <a:xfrm>
              <a:off x="514270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2"/>
            <p:cNvSpPr/>
            <p:nvPr/>
          </p:nvSpPr>
          <p:spPr>
            <a:xfrm>
              <a:off x="514270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2"/>
            <p:cNvSpPr/>
            <p:nvPr/>
          </p:nvSpPr>
          <p:spPr>
            <a:xfrm>
              <a:off x="514270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2"/>
            <p:cNvSpPr/>
            <p:nvPr/>
          </p:nvSpPr>
          <p:spPr>
            <a:xfrm>
              <a:off x="514270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2"/>
            <p:cNvSpPr/>
            <p:nvPr/>
          </p:nvSpPr>
          <p:spPr>
            <a:xfrm>
              <a:off x="514270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2"/>
            <p:cNvSpPr/>
            <p:nvPr/>
          </p:nvSpPr>
          <p:spPr>
            <a:xfrm>
              <a:off x="514335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2"/>
            <p:cNvSpPr/>
            <p:nvPr/>
          </p:nvSpPr>
          <p:spPr>
            <a:xfrm>
              <a:off x="514335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2"/>
            <p:cNvSpPr/>
            <p:nvPr/>
          </p:nvSpPr>
          <p:spPr>
            <a:xfrm>
              <a:off x="514335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2"/>
            <p:cNvSpPr/>
            <p:nvPr/>
          </p:nvSpPr>
          <p:spPr>
            <a:xfrm>
              <a:off x="514335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2"/>
            <p:cNvSpPr/>
            <p:nvPr/>
          </p:nvSpPr>
          <p:spPr>
            <a:xfrm>
              <a:off x="514270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2"/>
            <p:cNvSpPr/>
            <p:nvPr/>
          </p:nvSpPr>
          <p:spPr>
            <a:xfrm>
              <a:off x="514270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2"/>
            <p:cNvSpPr/>
            <p:nvPr/>
          </p:nvSpPr>
          <p:spPr>
            <a:xfrm>
              <a:off x="5142700" y="33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2"/>
            <p:cNvSpPr/>
            <p:nvPr/>
          </p:nvSpPr>
          <p:spPr>
            <a:xfrm>
              <a:off x="5142700" y="3362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2"/>
            <p:cNvSpPr/>
            <p:nvPr/>
          </p:nvSpPr>
          <p:spPr>
            <a:xfrm>
              <a:off x="5142700" y="3362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2"/>
            <p:cNvSpPr/>
            <p:nvPr/>
          </p:nvSpPr>
          <p:spPr>
            <a:xfrm>
              <a:off x="5142700" y="3362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2"/>
            <p:cNvSpPr/>
            <p:nvPr/>
          </p:nvSpPr>
          <p:spPr>
            <a:xfrm>
              <a:off x="5142700" y="3362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2"/>
            <p:cNvSpPr/>
            <p:nvPr/>
          </p:nvSpPr>
          <p:spPr>
            <a:xfrm>
              <a:off x="5142700" y="3362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2"/>
            <p:cNvSpPr/>
            <p:nvPr/>
          </p:nvSpPr>
          <p:spPr>
            <a:xfrm>
              <a:off x="5142700" y="3362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2"/>
            <p:cNvSpPr/>
            <p:nvPr/>
          </p:nvSpPr>
          <p:spPr>
            <a:xfrm>
              <a:off x="5142700" y="3362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2"/>
            <p:cNvSpPr/>
            <p:nvPr/>
          </p:nvSpPr>
          <p:spPr>
            <a:xfrm>
              <a:off x="5092075" y="3336000"/>
              <a:ext cx="50650" cy="26950"/>
            </a:xfrm>
            <a:custGeom>
              <a:avLst/>
              <a:gdLst/>
              <a:ahLst/>
              <a:cxnLst/>
              <a:rect l="l" t="t" r="r" b="b"/>
              <a:pathLst>
                <a:path w="2026" h="107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744" y="360"/>
                  </a:lnTo>
                  <a:lnTo>
                    <a:pt x="1385" y="642"/>
                  </a:lnTo>
                  <a:lnTo>
                    <a:pt x="1821" y="873"/>
                  </a:lnTo>
                  <a:lnTo>
                    <a:pt x="1949" y="975"/>
                  </a:lnTo>
                  <a:lnTo>
                    <a:pt x="2026" y="1078"/>
                  </a:lnTo>
                  <a:lnTo>
                    <a:pt x="2026" y="1078"/>
                  </a:lnTo>
                  <a:lnTo>
                    <a:pt x="1949" y="975"/>
                  </a:lnTo>
                  <a:lnTo>
                    <a:pt x="1821" y="873"/>
                  </a:lnTo>
                  <a:lnTo>
                    <a:pt x="1385" y="642"/>
                  </a:lnTo>
                  <a:lnTo>
                    <a:pt x="744" y="36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2"/>
            <p:cNvSpPr/>
            <p:nvPr/>
          </p:nvSpPr>
          <p:spPr>
            <a:xfrm>
              <a:off x="5066425" y="3321900"/>
              <a:ext cx="25675" cy="14125"/>
            </a:xfrm>
            <a:custGeom>
              <a:avLst/>
              <a:gdLst/>
              <a:ahLst/>
              <a:cxnLst/>
              <a:rect l="l" t="t" r="r" b="b"/>
              <a:pathLst>
                <a:path w="1027" h="56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513" y="308"/>
                  </a:lnTo>
                  <a:lnTo>
                    <a:pt x="1026" y="565"/>
                  </a:lnTo>
                  <a:lnTo>
                    <a:pt x="1026" y="565"/>
                  </a:lnTo>
                  <a:lnTo>
                    <a:pt x="1026" y="565"/>
                  </a:lnTo>
                  <a:lnTo>
                    <a:pt x="513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005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2"/>
            <p:cNvSpPr/>
            <p:nvPr/>
          </p:nvSpPr>
          <p:spPr>
            <a:xfrm>
              <a:off x="5066425" y="3321900"/>
              <a:ext cx="25675" cy="14125"/>
            </a:xfrm>
            <a:custGeom>
              <a:avLst/>
              <a:gdLst/>
              <a:ahLst/>
              <a:cxnLst/>
              <a:rect l="l" t="t" r="r" b="b"/>
              <a:pathLst>
                <a:path w="1027" h="56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513" y="308"/>
                  </a:lnTo>
                  <a:lnTo>
                    <a:pt x="1026" y="565"/>
                  </a:lnTo>
                  <a:lnTo>
                    <a:pt x="1026" y="565"/>
                  </a:lnTo>
                  <a:lnTo>
                    <a:pt x="1026" y="565"/>
                  </a:lnTo>
                  <a:lnTo>
                    <a:pt x="513" y="30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2"/>
            <p:cNvSpPr/>
            <p:nvPr/>
          </p:nvSpPr>
          <p:spPr>
            <a:xfrm>
              <a:off x="5038850" y="3321900"/>
              <a:ext cx="103875" cy="84650"/>
            </a:xfrm>
            <a:custGeom>
              <a:avLst/>
              <a:gdLst/>
              <a:ahLst/>
              <a:cxnLst/>
              <a:rect l="l" t="t" r="r" b="b"/>
              <a:pathLst>
                <a:path w="4155" h="3386" extrusionOk="0">
                  <a:moveTo>
                    <a:pt x="1104" y="1"/>
                  </a:moveTo>
                  <a:lnTo>
                    <a:pt x="873" y="308"/>
                  </a:lnTo>
                  <a:lnTo>
                    <a:pt x="668" y="667"/>
                  </a:lnTo>
                  <a:lnTo>
                    <a:pt x="463" y="1052"/>
                  </a:lnTo>
                  <a:lnTo>
                    <a:pt x="283" y="1462"/>
                  </a:lnTo>
                  <a:lnTo>
                    <a:pt x="129" y="1898"/>
                  </a:lnTo>
                  <a:lnTo>
                    <a:pt x="27" y="2360"/>
                  </a:lnTo>
                  <a:lnTo>
                    <a:pt x="1" y="2616"/>
                  </a:lnTo>
                  <a:lnTo>
                    <a:pt x="1" y="2873"/>
                  </a:lnTo>
                  <a:lnTo>
                    <a:pt x="1" y="3129"/>
                  </a:lnTo>
                  <a:lnTo>
                    <a:pt x="27" y="3385"/>
                  </a:lnTo>
                  <a:lnTo>
                    <a:pt x="1257" y="2975"/>
                  </a:lnTo>
                  <a:lnTo>
                    <a:pt x="2360" y="2591"/>
                  </a:lnTo>
                  <a:lnTo>
                    <a:pt x="3257" y="2206"/>
                  </a:lnTo>
                  <a:lnTo>
                    <a:pt x="3616" y="2052"/>
                  </a:lnTo>
                  <a:lnTo>
                    <a:pt x="3898" y="1898"/>
                  </a:lnTo>
                  <a:lnTo>
                    <a:pt x="3924" y="1898"/>
                  </a:lnTo>
                  <a:lnTo>
                    <a:pt x="3924" y="1873"/>
                  </a:lnTo>
                  <a:lnTo>
                    <a:pt x="3950" y="1873"/>
                  </a:lnTo>
                  <a:lnTo>
                    <a:pt x="4078" y="1796"/>
                  </a:lnTo>
                  <a:lnTo>
                    <a:pt x="4129" y="1719"/>
                  </a:lnTo>
                  <a:lnTo>
                    <a:pt x="4155" y="1693"/>
                  </a:lnTo>
                  <a:lnTo>
                    <a:pt x="4155" y="1667"/>
                  </a:lnTo>
                  <a:lnTo>
                    <a:pt x="4155" y="1642"/>
                  </a:lnTo>
                  <a:lnTo>
                    <a:pt x="4078" y="1539"/>
                  </a:lnTo>
                  <a:lnTo>
                    <a:pt x="3950" y="1437"/>
                  </a:lnTo>
                  <a:lnTo>
                    <a:pt x="3514" y="1206"/>
                  </a:lnTo>
                  <a:lnTo>
                    <a:pt x="2873" y="924"/>
                  </a:lnTo>
                  <a:lnTo>
                    <a:pt x="2129" y="565"/>
                  </a:lnTo>
                  <a:lnTo>
                    <a:pt x="1616" y="30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CC0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2"/>
            <p:cNvSpPr/>
            <p:nvPr/>
          </p:nvSpPr>
          <p:spPr>
            <a:xfrm>
              <a:off x="5038850" y="3321900"/>
              <a:ext cx="104525" cy="84650"/>
            </a:xfrm>
            <a:custGeom>
              <a:avLst/>
              <a:gdLst/>
              <a:ahLst/>
              <a:cxnLst/>
              <a:rect l="l" t="t" r="r" b="b"/>
              <a:pathLst>
                <a:path w="4181" h="3386" fill="none" extrusionOk="0">
                  <a:moveTo>
                    <a:pt x="1104" y="1"/>
                  </a:moveTo>
                  <a:lnTo>
                    <a:pt x="1104" y="1"/>
                  </a:lnTo>
                  <a:lnTo>
                    <a:pt x="873" y="308"/>
                  </a:lnTo>
                  <a:lnTo>
                    <a:pt x="668" y="667"/>
                  </a:lnTo>
                  <a:lnTo>
                    <a:pt x="463" y="1052"/>
                  </a:lnTo>
                  <a:lnTo>
                    <a:pt x="283" y="1462"/>
                  </a:lnTo>
                  <a:lnTo>
                    <a:pt x="129" y="1898"/>
                  </a:lnTo>
                  <a:lnTo>
                    <a:pt x="27" y="2360"/>
                  </a:lnTo>
                  <a:lnTo>
                    <a:pt x="1" y="2616"/>
                  </a:lnTo>
                  <a:lnTo>
                    <a:pt x="1" y="2873"/>
                  </a:lnTo>
                  <a:lnTo>
                    <a:pt x="1" y="3129"/>
                  </a:lnTo>
                  <a:lnTo>
                    <a:pt x="27" y="3385"/>
                  </a:lnTo>
                  <a:lnTo>
                    <a:pt x="27" y="3385"/>
                  </a:lnTo>
                  <a:lnTo>
                    <a:pt x="1257" y="2975"/>
                  </a:lnTo>
                  <a:lnTo>
                    <a:pt x="2360" y="2591"/>
                  </a:lnTo>
                  <a:lnTo>
                    <a:pt x="3257" y="2206"/>
                  </a:lnTo>
                  <a:lnTo>
                    <a:pt x="3616" y="2052"/>
                  </a:lnTo>
                  <a:lnTo>
                    <a:pt x="3898" y="1898"/>
                  </a:lnTo>
                  <a:lnTo>
                    <a:pt x="3898" y="1898"/>
                  </a:lnTo>
                  <a:lnTo>
                    <a:pt x="3898" y="1898"/>
                  </a:lnTo>
                  <a:lnTo>
                    <a:pt x="3898" y="1898"/>
                  </a:lnTo>
                  <a:lnTo>
                    <a:pt x="3898" y="1898"/>
                  </a:lnTo>
                  <a:lnTo>
                    <a:pt x="3898" y="1898"/>
                  </a:lnTo>
                  <a:lnTo>
                    <a:pt x="3924" y="1898"/>
                  </a:lnTo>
                  <a:lnTo>
                    <a:pt x="3924" y="1898"/>
                  </a:lnTo>
                  <a:lnTo>
                    <a:pt x="3924" y="1898"/>
                  </a:lnTo>
                  <a:lnTo>
                    <a:pt x="3924" y="1898"/>
                  </a:lnTo>
                  <a:lnTo>
                    <a:pt x="3924" y="1898"/>
                  </a:lnTo>
                  <a:lnTo>
                    <a:pt x="3924" y="1898"/>
                  </a:lnTo>
                  <a:lnTo>
                    <a:pt x="3924" y="1898"/>
                  </a:lnTo>
                  <a:lnTo>
                    <a:pt x="3924" y="1898"/>
                  </a:lnTo>
                  <a:lnTo>
                    <a:pt x="3924" y="1898"/>
                  </a:lnTo>
                  <a:lnTo>
                    <a:pt x="3924" y="1898"/>
                  </a:lnTo>
                  <a:lnTo>
                    <a:pt x="3924" y="1898"/>
                  </a:lnTo>
                  <a:lnTo>
                    <a:pt x="3924" y="1898"/>
                  </a:lnTo>
                  <a:lnTo>
                    <a:pt x="3924" y="1873"/>
                  </a:lnTo>
                  <a:lnTo>
                    <a:pt x="3924" y="1873"/>
                  </a:lnTo>
                  <a:lnTo>
                    <a:pt x="3924" y="1873"/>
                  </a:lnTo>
                  <a:lnTo>
                    <a:pt x="3924" y="1873"/>
                  </a:lnTo>
                  <a:lnTo>
                    <a:pt x="3924" y="1873"/>
                  </a:lnTo>
                  <a:lnTo>
                    <a:pt x="3924" y="1873"/>
                  </a:lnTo>
                  <a:lnTo>
                    <a:pt x="3950" y="1873"/>
                  </a:lnTo>
                  <a:lnTo>
                    <a:pt x="3950" y="1873"/>
                  </a:lnTo>
                  <a:lnTo>
                    <a:pt x="3950" y="1873"/>
                  </a:lnTo>
                  <a:lnTo>
                    <a:pt x="3950" y="1873"/>
                  </a:lnTo>
                  <a:lnTo>
                    <a:pt x="3950" y="1873"/>
                  </a:lnTo>
                  <a:lnTo>
                    <a:pt x="3950" y="1873"/>
                  </a:lnTo>
                  <a:lnTo>
                    <a:pt x="3950" y="1873"/>
                  </a:lnTo>
                  <a:lnTo>
                    <a:pt x="3950" y="1873"/>
                  </a:lnTo>
                  <a:lnTo>
                    <a:pt x="3950" y="1873"/>
                  </a:lnTo>
                  <a:lnTo>
                    <a:pt x="3950" y="1873"/>
                  </a:lnTo>
                  <a:lnTo>
                    <a:pt x="4078" y="1796"/>
                  </a:lnTo>
                  <a:lnTo>
                    <a:pt x="4078" y="1796"/>
                  </a:lnTo>
                  <a:lnTo>
                    <a:pt x="4129" y="1719"/>
                  </a:lnTo>
                  <a:lnTo>
                    <a:pt x="4155" y="1693"/>
                  </a:lnTo>
                  <a:lnTo>
                    <a:pt x="4155" y="1693"/>
                  </a:lnTo>
                  <a:lnTo>
                    <a:pt x="4155" y="1693"/>
                  </a:lnTo>
                  <a:lnTo>
                    <a:pt x="4155" y="1693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81" y="1667"/>
                  </a:lnTo>
                  <a:lnTo>
                    <a:pt x="4181" y="1667"/>
                  </a:lnTo>
                  <a:lnTo>
                    <a:pt x="4181" y="1667"/>
                  </a:lnTo>
                  <a:lnTo>
                    <a:pt x="4181" y="1667"/>
                  </a:lnTo>
                  <a:lnTo>
                    <a:pt x="4181" y="1667"/>
                  </a:lnTo>
                  <a:lnTo>
                    <a:pt x="4181" y="1667"/>
                  </a:lnTo>
                  <a:lnTo>
                    <a:pt x="4181" y="1667"/>
                  </a:lnTo>
                  <a:lnTo>
                    <a:pt x="4181" y="1667"/>
                  </a:lnTo>
                  <a:lnTo>
                    <a:pt x="4181" y="1667"/>
                  </a:lnTo>
                  <a:lnTo>
                    <a:pt x="4181" y="1667"/>
                  </a:lnTo>
                  <a:lnTo>
                    <a:pt x="4181" y="1667"/>
                  </a:lnTo>
                  <a:lnTo>
                    <a:pt x="4181" y="1667"/>
                  </a:lnTo>
                  <a:lnTo>
                    <a:pt x="4181" y="1667"/>
                  </a:lnTo>
                  <a:lnTo>
                    <a:pt x="4181" y="1667"/>
                  </a:lnTo>
                  <a:lnTo>
                    <a:pt x="4181" y="1667"/>
                  </a:lnTo>
                  <a:lnTo>
                    <a:pt x="4181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67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155" y="1642"/>
                  </a:lnTo>
                  <a:lnTo>
                    <a:pt x="4078" y="1539"/>
                  </a:lnTo>
                  <a:lnTo>
                    <a:pt x="3950" y="1437"/>
                  </a:lnTo>
                  <a:lnTo>
                    <a:pt x="3514" y="1206"/>
                  </a:lnTo>
                  <a:lnTo>
                    <a:pt x="2873" y="924"/>
                  </a:lnTo>
                  <a:lnTo>
                    <a:pt x="2129" y="565"/>
                  </a:lnTo>
                  <a:lnTo>
                    <a:pt x="2129" y="565"/>
                  </a:lnTo>
                  <a:lnTo>
                    <a:pt x="1616" y="308"/>
                  </a:lnTo>
                  <a:lnTo>
                    <a:pt x="11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2"/>
            <p:cNvSpPr/>
            <p:nvPr/>
          </p:nvSpPr>
          <p:spPr>
            <a:xfrm>
              <a:off x="4907450" y="3353325"/>
              <a:ext cx="235275" cy="74375"/>
            </a:xfrm>
            <a:custGeom>
              <a:avLst/>
              <a:gdLst/>
              <a:ahLst/>
              <a:cxnLst/>
              <a:rect l="l" t="t" r="r" b="b"/>
              <a:pathLst>
                <a:path w="9411" h="2975" extrusionOk="0">
                  <a:moveTo>
                    <a:pt x="8872" y="0"/>
                  </a:moveTo>
                  <a:lnTo>
                    <a:pt x="8283" y="231"/>
                  </a:lnTo>
                  <a:lnTo>
                    <a:pt x="7667" y="436"/>
                  </a:lnTo>
                  <a:lnTo>
                    <a:pt x="7052" y="616"/>
                  </a:lnTo>
                  <a:lnTo>
                    <a:pt x="6411" y="795"/>
                  </a:lnTo>
                  <a:lnTo>
                    <a:pt x="5180" y="1103"/>
                  </a:lnTo>
                  <a:lnTo>
                    <a:pt x="3949" y="1334"/>
                  </a:lnTo>
                  <a:lnTo>
                    <a:pt x="2795" y="1539"/>
                  </a:lnTo>
                  <a:lnTo>
                    <a:pt x="1718" y="1693"/>
                  </a:lnTo>
                  <a:lnTo>
                    <a:pt x="770" y="1795"/>
                  </a:lnTo>
                  <a:lnTo>
                    <a:pt x="0" y="1872"/>
                  </a:lnTo>
                  <a:lnTo>
                    <a:pt x="103" y="2180"/>
                  </a:lnTo>
                  <a:lnTo>
                    <a:pt x="231" y="2436"/>
                  </a:lnTo>
                  <a:lnTo>
                    <a:pt x="334" y="2641"/>
                  </a:lnTo>
                  <a:lnTo>
                    <a:pt x="488" y="2821"/>
                  </a:lnTo>
                  <a:lnTo>
                    <a:pt x="590" y="2898"/>
                  </a:lnTo>
                  <a:lnTo>
                    <a:pt x="718" y="2949"/>
                  </a:lnTo>
                  <a:lnTo>
                    <a:pt x="898" y="2975"/>
                  </a:lnTo>
                  <a:lnTo>
                    <a:pt x="1641" y="2975"/>
                  </a:lnTo>
                  <a:lnTo>
                    <a:pt x="2257" y="2872"/>
                  </a:lnTo>
                  <a:lnTo>
                    <a:pt x="2975" y="2744"/>
                  </a:lnTo>
                  <a:lnTo>
                    <a:pt x="3718" y="2564"/>
                  </a:lnTo>
                  <a:lnTo>
                    <a:pt x="4513" y="2359"/>
                  </a:lnTo>
                  <a:lnTo>
                    <a:pt x="5334" y="2103"/>
                  </a:lnTo>
                  <a:lnTo>
                    <a:pt x="6129" y="1872"/>
                  </a:lnTo>
                  <a:lnTo>
                    <a:pt x="6872" y="1590"/>
                  </a:lnTo>
                  <a:lnTo>
                    <a:pt x="7590" y="1334"/>
                  </a:lnTo>
                  <a:lnTo>
                    <a:pt x="8206" y="1103"/>
                  </a:lnTo>
                  <a:lnTo>
                    <a:pt x="8719" y="872"/>
                  </a:lnTo>
                  <a:lnTo>
                    <a:pt x="9103" y="667"/>
                  </a:lnTo>
                  <a:lnTo>
                    <a:pt x="9360" y="513"/>
                  </a:lnTo>
                  <a:lnTo>
                    <a:pt x="9411" y="436"/>
                  </a:lnTo>
                  <a:lnTo>
                    <a:pt x="9411" y="385"/>
                  </a:lnTo>
                  <a:lnTo>
                    <a:pt x="9360" y="308"/>
                  </a:lnTo>
                  <a:lnTo>
                    <a:pt x="9257" y="231"/>
                  </a:lnTo>
                  <a:lnTo>
                    <a:pt x="8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2"/>
            <p:cNvSpPr/>
            <p:nvPr/>
          </p:nvSpPr>
          <p:spPr>
            <a:xfrm>
              <a:off x="4157425" y="2258425"/>
              <a:ext cx="864150" cy="1050675"/>
            </a:xfrm>
            <a:custGeom>
              <a:avLst/>
              <a:gdLst/>
              <a:ahLst/>
              <a:cxnLst/>
              <a:rect l="l" t="t" r="r" b="b"/>
              <a:pathLst>
                <a:path w="34566" h="42027" extrusionOk="0">
                  <a:moveTo>
                    <a:pt x="10822" y="0"/>
                  </a:moveTo>
                  <a:lnTo>
                    <a:pt x="1" y="2667"/>
                  </a:lnTo>
                  <a:lnTo>
                    <a:pt x="103" y="3308"/>
                  </a:lnTo>
                  <a:lnTo>
                    <a:pt x="206" y="3924"/>
                  </a:lnTo>
                  <a:lnTo>
                    <a:pt x="360" y="4513"/>
                  </a:lnTo>
                  <a:lnTo>
                    <a:pt x="514" y="5103"/>
                  </a:lnTo>
                  <a:lnTo>
                    <a:pt x="693" y="5667"/>
                  </a:lnTo>
                  <a:lnTo>
                    <a:pt x="898" y="6206"/>
                  </a:lnTo>
                  <a:lnTo>
                    <a:pt x="1129" y="6719"/>
                  </a:lnTo>
                  <a:lnTo>
                    <a:pt x="1360" y="7206"/>
                  </a:lnTo>
                  <a:lnTo>
                    <a:pt x="1616" y="7693"/>
                  </a:lnTo>
                  <a:lnTo>
                    <a:pt x="1898" y="8155"/>
                  </a:lnTo>
                  <a:lnTo>
                    <a:pt x="2180" y="8616"/>
                  </a:lnTo>
                  <a:lnTo>
                    <a:pt x="2488" y="9052"/>
                  </a:lnTo>
                  <a:lnTo>
                    <a:pt x="2821" y="9462"/>
                  </a:lnTo>
                  <a:lnTo>
                    <a:pt x="3155" y="9872"/>
                  </a:lnTo>
                  <a:lnTo>
                    <a:pt x="3488" y="10231"/>
                  </a:lnTo>
                  <a:lnTo>
                    <a:pt x="3847" y="10616"/>
                  </a:lnTo>
                  <a:lnTo>
                    <a:pt x="4206" y="10949"/>
                  </a:lnTo>
                  <a:lnTo>
                    <a:pt x="4591" y="11308"/>
                  </a:lnTo>
                  <a:lnTo>
                    <a:pt x="4975" y="11616"/>
                  </a:lnTo>
                  <a:lnTo>
                    <a:pt x="5385" y="11924"/>
                  </a:lnTo>
                  <a:lnTo>
                    <a:pt x="5770" y="12206"/>
                  </a:lnTo>
                  <a:lnTo>
                    <a:pt x="6180" y="12488"/>
                  </a:lnTo>
                  <a:lnTo>
                    <a:pt x="7027" y="13026"/>
                  </a:lnTo>
                  <a:lnTo>
                    <a:pt x="7898" y="13488"/>
                  </a:lnTo>
                  <a:lnTo>
                    <a:pt x="8770" y="13898"/>
                  </a:lnTo>
                  <a:lnTo>
                    <a:pt x="9642" y="14283"/>
                  </a:lnTo>
                  <a:lnTo>
                    <a:pt x="10539" y="14616"/>
                  </a:lnTo>
                  <a:lnTo>
                    <a:pt x="11411" y="14898"/>
                  </a:lnTo>
                  <a:lnTo>
                    <a:pt x="12283" y="15155"/>
                  </a:lnTo>
                  <a:lnTo>
                    <a:pt x="13129" y="15360"/>
                  </a:lnTo>
                  <a:lnTo>
                    <a:pt x="13950" y="15539"/>
                  </a:lnTo>
                  <a:lnTo>
                    <a:pt x="14745" y="15693"/>
                  </a:lnTo>
                  <a:lnTo>
                    <a:pt x="15514" y="15821"/>
                  </a:lnTo>
                  <a:lnTo>
                    <a:pt x="16206" y="15924"/>
                  </a:lnTo>
                  <a:lnTo>
                    <a:pt x="16873" y="16001"/>
                  </a:lnTo>
                  <a:lnTo>
                    <a:pt x="18052" y="16103"/>
                  </a:lnTo>
                  <a:lnTo>
                    <a:pt x="18924" y="16155"/>
                  </a:lnTo>
                  <a:lnTo>
                    <a:pt x="19719" y="16180"/>
                  </a:lnTo>
                  <a:lnTo>
                    <a:pt x="19745" y="16591"/>
                  </a:lnTo>
                  <a:lnTo>
                    <a:pt x="19847" y="17129"/>
                  </a:lnTo>
                  <a:lnTo>
                    <a:pt x="20001" y="17719"/>
                  </a:lnTo>
                  <a:lnTo>
                    <a:pt x="20155" y="18411"/>
                  </a:lnTo>
                  <a:lnTo>
                    <a:pt x="20617" y="20001"/>
                  </a:lnTo>
                  <a:lnTo>
                    <a:pt x="21206" y="21821"/>
                  </a:lnTo>
                  <a:lnTo>
                    <a:pt x="21873" y="23821"/>
                  </a:lnTo>
                  <a:lnTo>
                    <a:pt x="22617" y="25950"/>
                  </a:lnTo>
                  <a:lnTo>
                    <a:pt x="23412" y="28155"/>
                  </a:lnTo>
                  <a:lnTo>
                    <a:pt x="24206" y="30334"/>
                  </a:lnTo>
                  <a:lnTo>
                    <a:pt x="25796" y="34540"/>
                  </a:lnTo>
                  <a:lnTo>
                    <a:pt x="27155" y="38104"/>
                  </a:lnTo>
                  <a:lnTo>
                    <a:pt x="28489" y="41514"/>
                  </a:lnTo>
                  <a:lnTo>
                    <a:pt x="28719" y="41642"/>
                  </a:lnTo>
                  <a:lnTo>
                    <a:pt x="28976" y="41745"/>
                  </a:lnTo>
                  <a:lnTo>
                    <a:pt x="29232" y="41847"/>
                  </a:lnTo>
                  <a:lnTo>
                    <a:pt x="29489" y="41899"/>
                  </a:lnTo>
                  <a:lnTo>
                    <a:pt x="29745" y="41950"/>
                  </a:lnTo>
                  <a:lnTo>
                    <a:pt x="30001" y="42001"/>
                  </a:lnTo>
                  <a:lnTo>
                    <a:pt x="30258" y="42001"/>
                  </a:lnTo>
                  <a:lnTo>
                    <a:pt x="30514" y="42027"/>
                  </a:lnTo>
                  <a:lnTo>
                    <a:pt x="31027" y="41976"/>
                  </a:lnTo>
                  <a:lnTo>
                    <a:pt x="31540" y="41899"/>
                  </a:lnTo>
                  <a:lnTo>
                    <a:pt x="32027" y="41796"/>
                  </a:lnTo>
                  <a:lnTo>
                    <a:pt x="32489" y="41642"/>
                  </a:lnTo>
                  <a:lnTo>
                    <a:pt x="32925" y="41488"/>
                  </a:lnTo>
                  <a:lnTo>
                    <a:pt x="33309" y="41309"/>
                  </a:lnTo>
                  <a:lnTo>
                    <a:pt x="33976" y="40976"/>
                  </a:lnTo>
                  <a:lnTo>
                    <a:pt x="34412" y="40719"/>
                  </a:lnTo>
                  <a:lnTo>
                    <a:pt x="34566" y="40617"/>
                  </a:lnTo>
                  <a:lnTo>
                    <a:pt x="33617" y="36078"/>
                  </a:lnTo>
                  <a:lnTo>
                    <a:pt x="32617" y="31386"/>
                  </a:lnTo>
                  <a:lnTo>
                    <a:pt x="31386" y="25898"/>
                  </a:lnTo>
                  <a:lnTo>
                    <a:pt x="30745" y="23078"/>
                  </a:lnTo>
                  <a:lnTo>
                    <a:pt x="30104" y="20309"/>
                  </a:lnTo>
                  <a:lnTo>
                    <a:pt x="29463" y="17668"/>
                  </a:lnTo>
                  <a:lnTo>
                    <a:pt x="28822" y="15232"/>
                  </a:lnTo>
                  <a:lnTo>
                    <a:pt x="28232" y="13103"/>
                  </a:lnTo>
                  <a:lnTo>
                    <a:pt x="27950" y="12180"/>
                  </a:lnTo>
                  <a:lnTo>
                    <a:pt x="27694" y="11334"/>
                  </a:lnTo>
                  <a:lnTo>
                    <a:pt x="27463" y="10616"/>
                  </a:lnTo>
                  <a:lnTo>
                    <a:pt x="27232" y="10026"/>
                  </a:lnTo>
                  <a:lnTo>
                    <a:pt x="27027" y="9565"/>
                  </a:lnTo>
                  <a:lnTo>
                    <a:pt x="26848" y="9257"/>
                  </a:lnTo>
                  <a:lnTo>
                    <a:pt x="26617" y="9001"/>
                  </a:lnTo>
                  <a:lnTo>
                    <a:pt x="26360" y="8719"/>
                  </a:lnTo>
                  <a:lnTo>
                    <a:pt x="26001" y="8411"/>
                  </a:lnTo>
                  <a:lnTo>
                    <a:pt x="25617" y="8103"/>
                  </a:lnTo>
                  <a:lnTo>
                    <a:pt x="25155" y="7770"/>
                  </a:lnTo>
                  <a:lnTo>
                    <a:pt x="24668" y="7437"/>
                  </a:lnTo>
                  <a:lnTo>
                    <a:pt x="23540" y="6693"/>
                  </a:lnTo>
                  <a:lnTo>
                    <a:pt x="22309" y="5949"/>
                  </a:lnTo>
                  <a:lnTo>
                    <a:pt x="20950" y="5180"/>
                  </a:lnTo>
                  <a:lnTo>
                    <a:pt x="19565" y="4411"/>
                  </a:lnTo>
                  <a:lnTo>
                    <a:pt x="18129" y="3642"/>
                  </a:lnTo>
                  <a:lnTo>
                    <a:pt x="15411" y="2231"/>
                  </a:lnTo>
                  <a:lnTo>
                    <a:pt x="13052" y="1077"/>
                  </a:lnTo>
                  <a:lnTo>
                    <a:pt x="10822" y="0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2"/>
            <p:cNvSpPr/>
            <p:nvPr/>
          </p:nvSpPr>
          <p:spPr>
            <a:xfrm>
              <a:off x="4012550" y="2309075"/>
              <a:ext cx="728900" cy="992975"/>
            </a:xfrm>
            <a:custGeom>
              <a:avLst/>
              <a:gdLst/>
              <a:ahLst/>
              <a:cxnLst/>
              <a:rect l="l" t="t" r="r" b="b"/>
              <a:pathLst>
                <a:path w="29156" h="39719" extrusionOk="0">
                  <a:moveTo>
                    <a:pt x="693" y="0"/>
                  </a:moveTo>
                  <a:lnTo>
                    <a:pt x="565" y="539"/>
                  </a:lnTo>
                  <a:lnTo>
                    <a:pt x="437" y="1180"/>
                  </a:lnTo>
                  <a:lnTo>
                    <a:pt x="308" y="1975"/>
                  </a:lnTo>
                  <a:lnTo>
                    <a:pt x="155" y="2949"/>
                  </a:lnTo>
                  <a:lnTo>
                    <a:pt x="52" y="4026"/>
                  </a:lnTo>
                  <a:lnTo>
                    <a:pt x="26" y="4590"/>
                  </a:lnTo>
                  <a:lnTo>
                    <a:pt x="1" y="5180"/>
                  </a:lnTo>
                  <a:lnTo>
                    <a:pt x="1" y="5795"/>
                  </a:lnTo>
                  <a:lnTo>
                    <a:pt x="1" y="6411"/>
                  </a:lnTo>
                  <a:lnTo>
                    <a:pt x="52" y="7026"/>
                  </a:lnTo>
                  <a:lnTo>
                    <a:pt x="103" y="7641"/>
                  </a:lnTo>
                  <a:lnTo>
                    <a:pt x="206" y="8257"/>
                  </a:lnTo>
                  <a:lnTo>
                    <a:pt x="308" y="8847"/>
                  </a:lnTo>
                  <a:lnTo>
                    <a:pt x="462" y="9436"/>
                  </a:lnTo>
                  <a:lnTo>
                    <a:pt x="667" y="10000"/>
                  </a:lnTo>
                  <a:lnTo>
                    <a:pt x="898" y="10564"/>
                  </a:lnTo>
                  <a:lnTo>
                    <a:pt x="1155" y="11077"/>
                  </a:lnTo>
                  <a:lnTo>
                    <a:pt x="1462" y="11565"/>
                  </a:lnTo>
                  <a:lnTo>
                    <a:pt x="1821" y="12026"/>
                  </a:lnTo>
                  <a:lnTo>
                    <a:pt x="2026" y="12231"/>
                  </a:lnTo>
                  <a:lnTo>
                    <a:pt x="2232" y="12436"/>
                  </a:lnTo>
                  <a:lnTo>
                    <a:pt x="2462" y="12641"/>
                  </a:lnTo>
                  <a:lnTo>
                    <a:pt x="2693" y="12821"/>
                  </a:lnTo>
                  <a:lnTo>
                    <a:pt x="2950" y="12975"/>
                  </a:lnTo>
                  <a:lnTo>
                    <a:pt x="3206" y="13129"/>
                  </a:lnTo>
                  <a:lnTo>
                    <a:pt x="3488" y="13282"/>
                  </a:lnTo>
                  <a:lnTo>
                    <a:pt x="3770" y="13411"/>
                  </a:lnTo>
                  <a:lnTo>
                    <a:pt x="4078" y="13513"/>
                  </a:lnTo>
                  <a:lnTo>
                    <a:pt x="4411" y="13616"/>
                  </a:lnTo>
                  <a:lnTo>
                    <a:pt x="4744" y="13718"/>
                  </a:lnTo>
                  <a:lnTo>
                    <a:pt x="5103" y="13770"/>
                  </a:lnTo>
                  <a:lnTo>
                    <a:pt x="7796" y="14206"/>
                  </a:lnTo>
                  <a:lnTo>
                    <a:pt x="10104" y="14539"/>
                  </a:lnTo>
                  <a:lnTo>
                    <a:pt x="12027" y="14770"/>
                  </a:lnTo>
                  <a:lnTo>
                    <a:pt x="13565" y="14924"/>
                  </a:lnTo>
                  <a:lnTo>
                    <a:pt x="14745" y="15000"/>
                  </a:lnTo>
                  <a:lnTo>
                    <a:pt x="15565" y="15052"/>
                  </a:lnTo>
                  <a:lnTo>
                    <a:pt x="16232" y="15077"/>
                  </a:lnTo>
                  <a:lnTo>
                    <a:pt x="19386" y="26052"/>
                  </a:lnTo>
                  <a:lnTo>
                    <a:pt x="21770" y="34334"/>
                  </a:lnTo>
                  <a:lnTo>
                    <a:pt x="22694" y="37591"/>
                  </a:lnTo>
                  <a:lnTo>
                    <a:pt x="23258" y="39668"/>
                  </a:lnTo>
                  <a:lnTo>
                    <a:pt x="23694" y="39693"/>
                  </a:lnTo>
                  <a:lnTo>
                    <a:pt x="24206" y="39719"/>
                  </a:lnTo>
                  <a:lnTo>
                    <a:pt x="24899" y="39719"/>
                  </a:lnTo>
                  <a:lnTo>
                    <a:pt x="25771" y="39668"/>
                  </a:lnTo>
                  <a:lnTo>
                    <a:pt x="26258" y="39616"/>
                  </a:lnTo>
                  <a:lnTo>
                    <a:pt x="26771" y="39539"/>
                  </a:lnTo>
                  <a:lnTo>
                    <a:pt x="27309" y="39437"/>
                  </a:lnTo>
                  <a:lnTo>
                    <a:pt x="27899" y="39309"/>
                  </a:lnTo>
                  <a:lnTo>
                    <a:pt x="28514" y="39155"/>
                  </a:lnTo>
                  <a:lnTo>
                    <a:pt x="29155" y="38975"/>
                  </a:lnTo>
                  <a:lnTo>
                    <a:pt x="28950" y="37770"/>
                  </a:lnTo>
                  <a:lnTo>
                    <a:pt x="28412" y="34616"/>
                  </a:lnTo>
                  <a:lnTo>
                    <a:pt x="27642" y="30129"/>
                  </a:lnTo>
                  <a:lnTo>
                    <a:pt x="27155" y="27565"/>
                  </a:lnTo>
                  <a:lnTo>
                    <a:pt x="26668" y="24924"/>
                  </a:lnTo>
                  <a:lnTo>
                    <a:pt x="26130" y="22231"/>
                  </a:lnTo>
                  <a:lnTo>
                    <a:pt x="25591" y="19616"/>
                  </a:lnTo>
                  <a:lnTo>
                    <a:pt x="25053" y="17129"/>
                  </a:lnTo>
                  <a:lnTo>
                    <a:pt x="24514" y="14847"/>
                  </a:lnTo>
                  <a:lnTo>
                    <a:pt x="24258" y="13821"/>
                  </a:lnTo>
                  <a:lnTo>
                    <a:pt x="24001" y="12872"/>
                  </a:lnTo>
                  <a:lnTo>
                    <a:pt x="23745" y="12000"/>
                  </a:lnTo>
                  <a:lnTo>
                    <a:pt x="23514" y="11231"/>
                  </a:lnTo>
                  <a:lnTo>
                    <a:pt x="23258" y="10590"/>
                  </a:lnTo>
                  <a:lnTo>
                    <a:pt x="23053" y="10052"/>
                  </a:lnTo>
                  <a:lnTo>
                    <a:pt x="22822" y="9667"/>
                  </a:lnTo>
                  <a:lnTo>
                    <a:pt x="22719" y="9513"/>
                  </a:lnTo>
                  <a:lnTo>
                    <a:pt x="22642" y="9411"/>
                  </a:lnTo>
                  <a:lnTo>
                    <a:pt x="22155" y="9000"/>
                  </a:lnTo>
                  <a:lnTo>
                    <a:pt x="21540" y="8488"/>
                  </a:lnTo>
                  <a:lnTo>
                    <a:pt x="20796" y="7923"/>
                  </a:lnTo>
                  <a:lnTo>
                    <a:pt x="19924" y="7308"/>
                  </a:lnTo>
                  <a:lnTo>
                    <a:pt x="18027" y="5975"/>
                  </a:lnTo>
                  <a:lnTo>
                    <a:pt x="16001" y="4616"/>
                  </a:lnTo>
                  <a:lnTo>
                    <a:pt x="14078" y="3359"/>
                  </a:lnTo>
                  <a:lnTo>
                    <a:pt x="12463" y="2282"/>
                  </a:lnTo>
                  <a:lnTo>
                    <a:pt x="10924" y="1308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2"/>
            <p:cNvSpPr/>
            <p:nvPr/>
          </p:nvSpPr>
          <p:spPr>
            <a:xfrm>
              <a:off x="4373450" y="2412275"/>
              <a:ext cx="244275" cy="248100"/>
            </a:xfrm>
            <a:custGeom>
              <a:avLst/>
              <a:gdLst/>
              <a:ahLst/>
              <a:cxnLst/>
              <a:rect l="l" t="t" r="r" b="b"/>
              <a:pathLst>
                <a:path w="9771" h="9924" extrusionOk="0">
                  <a:moveTo>
                    <a:pt x="27" y="0"/>
                  </a:moveTo>
                  <a:lnTo>
                    <a:pt x="1" y="52"/>
                  </a:lnTo>
                  <a:lnTo>
                    <a:pt x="2360" y="1616"/>
                  </a:lnTo>
                  <a:lnTo>
                    <a:pt x="4745" y="3257"/>
                  </a:lnTo>
                  <a:lnTo>
                    <a:pt x="5822" y="4026"/>
                  </a:lnTo>
                  <a:lnTo>
                    <a:pt x="6796" y="4719"/>
                  </a:lnTo>
                  <a:lnTo>
                    <a:pt x="7591" y="5360"/>
                  </a:lnTo>
                  <a:lnTo>
                    <a:pt x="8181" y="5847"/>
                  </a:lnTo>
                  <a:lnTo>
                    <a:pt x="8334" y="6052"/>
                  </a:lnTo>
                  <a:lnTo>
                    <a:pt x="8514" y="6360"/>
                  </a:lnTo>
                  <a:lnTo>
                    <a:pt x="8693" y="6744"/>
                  </a:lnTo>
                  <a:lnTo>
                    <a:pt x="8899" y="7231"/>
                  </a:lnTo>
                  <a:lnTo>
                    <a:pt x="9078" y="7795"/>
                  </a:lnTo>
                  <a:lnTo>
                    <a:pt x="9283" y="8437"/>
                  </a:lnTo>
                  <a:lnTo>
                    <a:pt x="9719" y="9924"/>
                  </a:lnTo>
                  <a:lnTo>
                    <a:pt x="9770" y="9924"/>
                  </a:lnTo>
                  <a:lnTo>
                    <a:pt x="9335" y="8437"/>
                  </a:lnTo>
                  <a:lnTo>
                    <a:pt x="9129" y="7795"/>
                  </a:lnTo>
                  <a:lnTo>
                    <a:pt x="8924" y="7206"/>
                  </a:lnTo>
                  <a:lnTo>
                    <a:pt x="8745" y="6744"/>
                  </a:lnTo>
                  <a:lnTo>
                    <a:pt x="8565" y="6334"/>
                  </a:lnTo>
                  <a:lnTo>
                    <a:pt x="8386" y="6026"/>
                  </a:lnTo>
                  <a:lnTo>
                    <a:pt x="8206" y="5821"/>
                  </a:lnTo>
                  <a:lnTo>
                    <a:pt x="7617" y="5308"/>
                  </a:lnTo>
                  <a:lnTo>
                    <a:pt x="6822" y="4693"/>
                  </a:lnTo>
                  <a:lnTo>
                    <a:pt x="5873" y="3975"/>
                  </a:lnTo>
                  <a:lnTo>
                    <a:pt x="4770" y="3206"/>
                  </a:lnTo>
                  <a:lnTo>
                    <a:pt x="2386" y="156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2"/>
            <p:cNvSpPr/>
            <p:nvPr/>
          </p:nvSpPr>
          <p:spPr>
            <a:xfrm>
              <a:off x="4267700" y="1785350"/>
              <a:ext cx="187200" cy="255150"/>
            </a:xfrm>
            <a:custGeom>
              <a:avLst/>
              <a:gdLst/>
              <a:ahLst/>
              <a:cxnLst/>
              <a:rect l="l" t="t" r="r" b="b"/>
              <a:pathLst>
                <a:path w="7488" h="10206" extrusionOk="0">
                  <a:moveTo>
                    <a:pt x="0" y="0"/>
                  </a:moveTo>
                  <a:lnTo>
                    <a:pt x="2744" y="10205"/>
                  </a:lnTo>
                  <a:lnTo>
                    <a:pt x="7487" y="9282"/>
                  </a:lnTo>
                  <a:lnTo>
                    <a:pt x="7128" y="8462"/>
                  </a:lnTo>
                  <a:lnTo>
                    <a:pt x="6744" y="7539"/>
                  </a:lnTo>
                  <a:lnTo>
                    <a:pt x="6257" y="6436"/>
                  </a:lnTo>
                  <a:lnTo>
                    <a:pt x="5718" y="5205"/>
                  </a:lnTo>
                  <a:lnTo>
                    <a:pt x="5128" y="4000"/>
                  </a:lnTo>
                  <a:lnTo>
                    <a:pt x="4539" y="2846"/>
                  </a:lnTo>
                  <a:lnTo>
                    <a:pt x="4257" y="2359"/>
                  </a:lnTo>
                  <a:lnTo>
                    <a:pt x="3975" y="1898"/>
                  </a:lnTo>
                  <a:lnTo>
                    <a:pt x="3693" y="1513"/>
                  </a:lnTo>
                  <a:lnTo>
                    <a:pt x="3385" y="1180"/>
                  </a:lnTo>
                  <a:lnTo>
                    <a:pt x="3077" y="898"/>
                  </a:lnTo>
                  <a:lnTo>
                    <a:pt x="2744" y="667"/>
                  </a:lnTo>
                  <a:lnTo>
                    <a:pt x="2410" y="487"/>
                  </a:lnTo>
                  <a:lnTo>
                    <a:pt x="2077" y="333"/>
                  </a:lnTo>
                  <a:lnTo>
                    <a:pt x="1744" y="205"/>
                  </a:lnTo>
                  <a:lnTo>
                    <a:pt x="1436" y="128"/>
                  </a:lnTo>
                  <a:lnTo>
                    <a:pt x="1154" y="51"/>
                  </a:lnTo>
                  <a:lnTo>
                    <a:pt x="872" y="26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2"/>
            <p:cNvSpPr/>
            <p:nvPr/>
          </p:nvSpPr>
          <p:spPr>
            <a:xfrm>
              <a:off x="4267700" y="1785350"/>
              <a:ext cx="187200" cy="255150"/>
            </a:xfrm>
            <a:custGeom>
              <a:avLst/>
              <a:gdLst/>
              <a:ahLst/>
              <a:cxnLst/>
              <a:rect l="l" t="t" r="r" b="b"/>
              <a:pathLst>
                <a:path w="7488" h="1020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03" y="0"/>
                  </a:lnTo>
                  <a:lnTo>
                    <a:pt x="410" y="0"/>
                  </a:lnTo>
                  <a:lnTo>
                    <a:pt x="872" y="26"/>
                  </a:lnTo>
                  <a:lnTo>
                    <a:pt x="1154" y="51"/>
                  </a:lnTo>
                  <a:lnTo>
                    <a:pt x="1436" y="128"/>
                  </a:lnTo>
                  <a:lnTo>
                    <a:pt x="1744" y="205"/>
                  </a:lnTo>
                  <a:lnTo>
                    <a:pt x="2077" y="333"/>
                  </a:lnTo>
                  <a:lnTo>
                    <a:pt x="2410" y="487"/>
                  </a:lnTo>
                  <a:lnTo>
                    <a:pt x="2744" y="667"/>
                  </a:lnTo>
                  <a:lnTo>
                    <a:pt x="3077" y="898"/>
                  </a:lnTo>
                  <a:lnTo>
                    <a:pt x="3385" y="1180"/>
                  </a:lnTo>
                  <a:lnTo>
                    <a:pt x="3693" y="1513"/>
                  </a:lnTo>
                  <a:lnTo>
                    <a:pt x="3975" y="1898"/>
                  </a:lnTo>
                  <a:lnTo>
                    <a:pt x="3975" y="1898"/>
                  </a:lnTo>
                  <a:lnTo>
                    <a:pt x="4257" y="2359"/>
                  </a:lnTo>
                  <a:lnTo>
                    <a:pt x="4539" y="2846"/>
                  </a:lnTo>
                  <a:lnTo>
                    <a:pt x="5128" y="4000"/>
                  </a:lnTo>
                  <a:lnTo>
                    <a:pt x="5718" y="5205"/>
                  </a:lnTo>
                  <a:lnTo>
                    <a:pt x="6257" y="6436"/>
                  </a:lnTo>
                  <a:lnTo>
                    <a:pt x="6744" y="7539"/>
                  </a:lnTo>
                  <a:lnTo>
                    <a:pt x="7128" y="8462"/>
                  </a:lnTo>
                  <a:lnTo>
                    <a:pt x="7487" y="9282"/>
                  </a:lnTo>
                  <a:lnTo>
                    <a:pt x="2744" y="1020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2"/>
            <p:cNvSpPr/>
            <p:nvPr/>
          </p:nvSpPr>
          <p:spPr>
            <a:xfrm>
              <a:off x="3886900" y="1785350"/>
              <a:ext cx="541075" cy="562200"/>
            </a:xfrm>
            <a:custGeom>
              <a:avLst/>
              <a:gdLst/>
              <a:ahLst/>
              <a:cxnLst/>
              <a:rect l="l" t="t" r="r" b="b"/>
              <a:pathLst>
                <a:path w="21643" h="22488" extrusionOk="0">
                  <a:moveTo>
                    <a:pt x="15232" y="0"/>
                  </a:moveTo>
                  <a:lnTo>
                    <a:pt x="14360" y="103"/>
                  </a:lnTo>
                  <a:lnTo>
                    <a:pt x="12873" y="256"/>
                  </a:lnTo>
                  <a:lnTo>
                    <a:pt x="8796" y="564"/>
                  </a:lnTo>
                  <a:lnTo>
                    <a:pt x="4642" y="923"/>
                  </a:lnTo>
                  <a:lnTo>
                    <a:pt x="3027" y="1077"/>
                  </a:lnTo>
                  <a:lnTo>
                    <a:pt x="2411" y="1154"/>
                  </a:lnTo>
                  <a:lnTo>
                    <a:pt x="1975" y="1205"/>
                  </a:lnTo>
                  <a:lnTo>
                    <a:pt x="1668" y="1282"/>
                  </a:lnTo>
                  <a:lnTo>
                    <a:pt x="1386" y="1410"/>
                  </a:lnTo>
                  <a:lnTo>
                    <a:pt x="1129" y="1539"/>
                  </a:lnTo>
                  <a:lnTo>
                    <a:pt x="924" y="1718"/>
                  </a:lnTo>
                  <a:lnTo>
                    <a:pt x="745" y="1898"/>
                  </a:lnTo>
                  <a:lnTo>
                    <a:pt x="565" y="2077"/>
                  </a:lnTo>
                  <a:lnTo>
                    <a:pt x="437" y="2282"/>
                  </a:lnTo>
                  <a:lnTo>
                    <a:pt x="309" y="2487"/>
                  </a:lnTo>
                  <a:lnTo>
                    <a:pt x="155" y="2872"/>
                  </a:lnTo>
                  <a:lnTo>
                    <a:pt x="52" y="3205"/>
                  </a:lnTo>
                  <a:lnTo>
                    <a:pt x="1" y="3436"/>
                  </a:lnTo>
                  <a:lnTo>
                    <a:pt x="1" y="3539"/>
                  </a:lnTo>
                  <a:lnTo>
                    <a:pt x="104" y="4205"/>
                  </a:lnTo>
                  <a:lnTo>
                    <a:pt x="206" y="4898"/>
                  </a:lnTo>
                  <a:lnTo>
                    <a:pt x="514" y="6308"/>
                  </a:lnTo>
                  <a:lnTo>
                    <a:pt x="873" y="7769"/>
                  </a:lnTo>
                  <a:lnTo>
                    <a:pt x="1309" y="9231"/>
                  </a:lnTo>
                  <a:lnTo>
                    <a:pt x="1745" y="10693"/>
                  </a:lnTo>
                  <a:lnTo>
                    <a:pt x="2232" y="12154"/>
                  </a:lnTo>
                  <a:lnTo>
                    <a:pt x="2719" y="13539"/>
                  </a:lnTo>
                  <a:lnTo>
                    <a:pt x="3232" y="14898"/>
                  </a:lnTo>
                  <a:lnTo>
                    <a:pt x="3719" y="16154"/>
                  </a:lnTo>
                  <a:lnTo>
                    <a:pt x="4181" y="17308"/>
                  </a:lnTo>
                  <a:lnTo>
                    <a:pt x="4975" y="19231"/>
                  </a:lnTo>
                  <a:lnTo>
                    <a:pt x="5514" y="20488"/>
                  </a:lnTo>
                  <a:lnTo>
                    <a:pt x="5719" y="20949"/>
                  </a:lnTo>
                  <a:lnTo>
                    <a:pt x="5975" y="21052"/>
                  </a:lnTo>
                  <a:lnTo>
                    <a:pt x="6668" y="21283"/>
                  </a:lnTo>
                  <a:lnTo>
                    <a:pt x="7745" y="21616"/>
                  </a:lnTo>
                  <a:lnTo>
                    <a:pt x="8386" y="21795"/>
                  </a:lnTo>
                  <a:lnTo>
                    <a:pt x="9104" y="21975"/>
                  </a:lnTo>
                  <a:lnTo>
                    <a:pt x="9873" y="22129"/>
                  </a:lnTo>
                  <a:lnTo>
                    <a:pt x="10694" y="22257"/>
                  </a:lnTo>
                  <a:lnTo>
                    <a:pt x="11540" y="22385"/>
                  </a:lnTo>
                  <a:lnTo>
                    <a:pt x="12412" y="22462"/>
                  </a:lnTo>
                  <a:lnTo>
                    <a:pt x="13283" y="22488"/>
                  </a:lnTo>
                  <a:lnTo>
                    <a:pt x="14181" y="22462"/>
                  </a:lnTo>
                  <a:lnTo>
                    <a:pt x="14617" y="22436"/>
                  </a:lnTo>
                  <a:lnTo>
                    <a:pt x="15078" y="22385"/>
                  </a:lnTo>
                  <a:lnTo>
                    <a:pt x="15514" y="22334"/>
                  </a:lnTo>
                  <a:lnTo>
                    <a:pt x="15950" y="22257"/>
                  </a:lnTo>
                  <a:lnTo>
                    <a:pt x="16771" y="22052"/>
                  </a:lnTo>
                  <a:lnTo>
                    <a:pt x="17514" y="21821"/>
                  </a:lnTo>
                  <a:lnTo>
                    <a:pt x="18181" y="21590"/>
                  </a:lnTo>
                  <a:lnTo>
                    <a:pt x="18771" y="21334"/>
                  </a:lnTo>
                  <a:lnTo>
                    <a:pt x="19309" y="21052"/>
                  </a:lnTo>
                  <a:lnTo>
                    <a:pt x="19771" y="20770"/>
                  </a:lnTo>
                  <a:lnTo>
                    <a:pt x="20181" y="20488"/>
                  </a:lnTo>
                  <a:lnTo>
                    <a:pt x="20514" y="20231"/>
                  </a:lnTo>
                  <a:lnTo>
                    <a:pt x="20822" y="19975"/>
                  </a:lnTo>
                  <a:lnTo>
                    <a:pt x="21053" y="19718"/>
                  </a:lnTo>
                  <a:lnTo>
                    <a:pt x="21258" y="19513"/>
                  </a:lnTo>
                  <a:lnTo>
                    <a:pt x="21412" y="19308"/>
                  </a:lnTo>
                  <a:lnTo>
                    <a:pt x="21591" y="19026"/>
                  </a:lnTo>
                  <a:lnTo>
                    <a:pt x="21643" y="18923"/>
                  </a:lnTo>
                  <a:lnTo>
                    <a:pt x="21155" y="17436"/>
                  </a:lnTo>
                  <a:lnTo>
                    <a:pt x="20642" y="15847"/>
                  </a:lnTo>
                  <a:lnTo>
                    <a:pt x="20027" y="13898"/>
                  </a:lnTo>
                  <a:lnTo>
                    <a:pt x="19386" y="11744"/>
                  </a:lnTo>
                  <a:lnTo>
                    <a:pt x="18796" y="9616"/>
                  </a:lnTo>
                  <a:lnTo>
                    <a:pt x="18540" y="8590"/>
                  </a:lnTo>
                  <a:lnTo>
                    <a:pt x="18309" y="7616"/>
                  </a:lnTo>
                  <a:lnTo>
                    <a:pt x="18130" y="6744"/>
                  </a:lnTo>
                  <a:lnTo>
                    <a:pt x="18001" y="5949"/>
                  </a:lnTo>
                  <a:lnTo>
                    <a:pt x="17899" y="5257"/>
                  </a:lnTo>
                  <a:lnTo>
                    <a:pt x="17771" y="4590"/>
                  </a:lnTo>
                  <a:lnTo>
                    <a:pt x="17642" y="3949"/>
                  </a:lnTo>
                  <a:lnTo>
                    <a:pt x="17514" y="3359"/>
                  </a:lnTo>
                  <a:lnTo>
                    <a:pt x="17360" y="2821"/>
                  </a:lnTo>
                  <a:lnTo>
                    <a:pt x="17207" y="2333"/>
                  </a:lnTo>
                  <a:lnTo>
                    <a:pt x="17053" y="1872"/>
                  </a:lnTo>
                  <a:lnTo>
                    <a:pt x="16873" y="1462"/>
                  </a:lnTo>
                  <a:lnTo>
                    <a:pt x="16694" y="1077"/>
                  </a:lnTo>
                  <a:lnTo>
                    <a:pt x="16514" y="769"/>
                  </a:lnTo>
                  <a:lnTo>
                    <a:pt x="16309" y="513"/>
                  </a:lnTo>
                  <a:lnTo>
                    <a:pt x="16104" y="308"/>
                  </a:lnTo>
                  <a:lnTo>
                    <a:pt x="15899" y="128"/>
                  </a:lnTo>
                  <a:lnTo>
                    <a:pt x="15694" y="51"/>
                  </a:lnTo>
                  <a:lnTo>
                    <a:pt x="15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2"/>
            <p:cNvSpPr/>
            <p:nvPr/>
          </p:nvSpPr>
          <p:spPr>
            <a:xfrm>
              <a:off x="3886900" y="1785350"/>
              <a:ext cx="541075" cy="562200"/>
            </a:xfrm>
            <a:custGeom>
              <a:avLst/>
              <a:gdLst/>
              <a:ahLst/>
              <a:cxnLst/>
              <a:rect l="l" t="t" r="r" b="b"/>
              <a:pathLst>
                <a:path w="21643" h="22488" fill="none" extrusionOk="0">
                  <a:moveTo>
                    <a:pt x="1" y="3539"/>
                  </a:moveTo>
                  <a:lnTo>
                    <a:pt x="1" y="3539"/>
                  </a:lnTo>
                  <a:lnTo>
                    <a:pt x="1" y="3436"/>
                  </a:lnTo>
                  <a:lnTo>
                    <a:pt x="52" y="3205"/>
                  </a:lnTo>
                  <a:lnTo>
                    <a:pt x="155" y="2872"/>
                  </a:lnTo>
                  <a:lnTo>
                    <a:pt x="309" y="2487"/>
                  </a:lnTo>
                  <a:lnTo>
                    <a:pt x="437" y="2282"/>
                  </a:lnTo>
                  <a:lnTo>
                    <a:pt x="565" y="2077"/>
                  </a:lnTo>
                  <a:lnTo>
                    <a:pt x="745" y="1898"/>
                  </a:lnTo>
                  <a:lnTo>
                    <a:pt x="924" y="1718"/>
                  </a:lnTo>
                  <a:lnTo>
                    <a:pt x="1129" y="1539"/>
                  </a:lnTo>
                  <a:lnTo>
                    <a:pt x="1386" y="1410"/>
                  </a:lnTo>
                  <a:lnTo>
                    <a:pt x="1668" y="1282"/>
                  </a:lnTo>
                  <a:lnTo>
                    <a:pt x="1975" y="1205"/>
                  </a:lnTo>
                  <a:lnTo>
                    <a:pt x="1975" y="1205"/>
                  </a:lnTo>
                  <a:lnTo>
                    <a:pt x="2411" y="1154"/>
                  </a:lnTo>
                  <a:lnTo>
                    <a:pt x="3027" y="1077"/>
                  </a:lnTo>
                  <a:lnTo>
                    <a:pt x="4642" y="923"/>
                  </a:lnTo>
                  <a:lnTo>
                    <a:pt x="8796" y="564"/>
                  </a:lnTo>
                  <a:lnTo>
                    <a:pt x="12873" y="256"/>
                  </a:lnTo>
                  <a:lnTo>
                    <a:pt x="14360" y="103"/>
                  </a:lnTo>
                  <a:lnTo>
                    <a:pt x="15232" y="0"/>
                  </a:lnTo>
                  <a:lnTo>
                    <a:pt x="15232" y="0"/>
                  </a:lnTo>
                  <a:lnTo>
                    <a:pt x="15463" y="0"/>
                  </a:lnTo>
                  <a:lnTo>
                    <a:pt x="15694" y="51"/>
                  </a:lnTo>
                  <a:lnTo>
                    <a:pt x="15899" y="128"/>
                  </a:lnTo>
                  <a:lnTo>
                    <a:pt x="16104" y="308"/>
                  </a:lnTo>
                  <a:lnTo>
                    <a:pt x="16309" y="513"/>
                  </a:lnTo>
                  <a:lnTo>
                    <a:pt x="16514" y="769"/>
                  </a:lnTo>
                  <a:lnTo>
                    <a:pt x="16694" y="1077"/>
                  </a:lnTo>
                  <a:lnTo>
                    <a:pt x="16873" y="1462"/>
                  </a:lnTo>
                  <a:lnTo>
                    <a:pt x="17053" y="1872"/>
                  </a:lnTo>
                  <a:lnTo>
                    <a:pt x="17207" y="2333"/>
                  </a:lnTo>
                  <a:lnTo>
                    <a:pt x="17360" y="2821"/>
                  </a:lnTo>
                  <a:lnTo>
                    <a:pt x="17514" y="3359"/>
                  </a:lnTo>
                  <a:lnTo>
                    <a:pt x="17642" y="3949"/>
                  </a:lnTo>
                  <a:lnTo>
                    <a:pt x="17771" y="4590"/>
                  </a:lnTo>
                  <a:lnTo>
                    <a:pt x="17899" y="5257"/>
                  </a:lnTo>
                  <a:lnTo>
                    <a:pt x="18001" y="5949"/>
                  </a:lnTo>
                  <a:lnTo>
                    <a:pt x="18001" y="5949"/>
                  </a:lnTo>
                  <a:lnTo>
                    <a:pt x="18130" y="6744"/>
                  </a:lnTo>
                  <a:lnTo>
                    <a:pt x="18309" y="7616"/>
                  </a:lnTo>
                  <a:lnTo>
                    <a:pt x="18540" y="8590"/>
                  </a:lnTo>
                  <a:lnTo>
                    <a:pt x="18796" y="9616"/>
                  </a:lnTo>
                  <a:lnTo>
                    <a:pt x="19386" y="11744"/>
                  </a:lnTo>
                  <a:lnTo>
                    <a:pt x="20027" y="13898"/>
                  </a:lnTo>
                  <a:lnTo>
                    <a:pt x="20642" y="15847"/>
                  </a:lnTo>
                  <a:lnTo>
                    <a:pt x="21155" y="17436"/>
                  </a:lnTo>
                  <a:lnTo>
                    <a:pt x="21643" y="18923"/>
                  </a:lnTo>
                  <a:lnTo>
                    <a:pt x="21643" y="18923"/>
                  </a:lnTo>
                  <a:lnTo>
                    <a:pt x="21591" y="19026"/>
                  </a:lnTo>
                  <a:lnTo>
                    <a:pt x="21412" y="19308"/>
                  </a:lnTo>
                  <a:lnTo>
                    <a:pt x="21258" y="19513"/>
                  </a:lnTo>
                  <a:lnTo>
                    <a:pt x="21053" y="19718"/>
                  </a:lnTo>
                  <a:lnTo>
                    <a:pt x="20822" y="19975"/>
                  </a:lnTo>
                  <a:lnTo>
                    <a:pt x="20514" y="20231"/>
                  </a:lnTo>
                  <a:lnTo>
                    <a:pt x="20181" y="20488"/>
                  </a:lnTo>
                  <a:lnTo>
                    <a:pt x="19771" y="20770"/>
                  </a:lnTo>
                  <a:lnTo>
                    <a:pt x="19309" y="21052"/>
                  </a:lnTo>
                  <a:lnTo>
                    <a:pt x="18771" y="21334"/>
                  </a:lnTo>
                  <a:lnTo>
                    <a:pt x="18181" y="21590"/>
                  </a:lnTo>
                  <a:lnTo>
                    <a:pt x="17514" y="21821"/>
                  </a:lnTo>
                  <a:lnTo>
                    <a:pt x="16771" y="22052"/>
                  </a:lnTo>
                  <a:lnTo>
                    <a:pt x="15950" y="22257"/>
                  </a:lnTo>
                  <a:lnTo>
                    <a:pt x="15950" y="22257"/>
                  </a:lnTo>
                  <a:lnTo>
                    <a:pt x="15514" y="22334"/>
                  </a:lnTo>
                  <a:lnTo>
                    <a:pt x="15078" y="22385"/>
                  </a:lnTo>
                  <a:lnTo>
                    <a:pt x="14617" y="22436"/>
                  </a:lnTo>
                  <a:lnTo>
                    <a:pt x="14181" y="22462"/>
                  </a:lnTo>
                  <a:lnTo>
                    <a:pt x="13283" y="22488"/>
                  </a:lnTo>
                  <a:lnTo>
                    <a:pt x="12412" y="22462"/>
                  </a:lnTo>
                  <a:lnTo>
                    <a:pt x="11540" y="22385"/>
                  </a:lnTo>
                  <a:lnTo>
                    <a:pt x="10694" y="22257"/>
                  </a:lnTo>
                  <a:lnTo>
                    <a:pt x="9873" y="22129"/>
                  </a:lnTo>
                  <a:lnTo>
                    <a:pt x="9104" y="21975"/>
                  </a:lnTo>
                  <a:lnTo>
                    <a:pt x="8386" y="21795"/>
                  </a:lnTo>
                  <a:lnTo>
                    <a:pt x="7745" y="21616"/>
                  </a:lnTo>
                  <a:lnTo>
                    <a:pt x="6668" y="21283"/>
                  </a:lnTo>
                  <a:lnTo>
                    <a:pt x="5975" y="21052"/>
                  </a:lnTo>
                  <a:lnTo>
                    <a:pt x="5719" y="20949"/>
                  </a:lnTo>
                  <a:lnTo>
                    <a:pt x="5719" y="20949"/>
                  </a:lnTo>
                  <a:lnTo>
                    <a:pt x="5514" y="20488"/>
                  </a:lnTo>
                  <a:lnTo>
                    <a:pt x="4975" y="19231"/>
                  </a:lnTo>
                  <a:lnTo>
                    <a:pt x="4181" y="17308"/>
                  </a:lnTo>
                  <a:lnTo>
                    <a:pt x="3719" y="16154"/>
                  </a:lnTo>
                  <a:lnTo>
                    <a:pt x="3232" y="14898"/>
                  </a:lnTo>
                  <a:lnTo>
                    <a:pt x="2719" y="13539"/>
                  </a:lnTo>
                  <a:lnTo>
                    <a:pt x="2232" y="12154"/>
                  </a:lnTo>
                  <a:lnTo>
                    <a:pt x="1745" y="10693"/>
                  </a:lnTo>
                  <a:lnTo>
                    <a:pt x="1309" y="9231"/>
                  </a:lnTo>
                  <a:lnTo>
                    <a:pt x="873" y="7769"/>
                  </a:lnTo>
                  <a:lnTo>
                    <a:pt x="514" y="6308"/>
                  </a:lnTo>
                  <a:lnTo>
                    <a:pt x="206" y="4898"/>
                  </a:lnTo>
                  <a:lnTo>
                    <a:pt x="104" y="4205"/>
                  </a:lnTo>
                  <a:lnTo>
                    <a:pt x="1" y="35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2"/>
            <p:cNvSpPr/>
            <p:nvPr/>
          </p:nvSpPr>
          <p:spPr>
            <a:xfrm>
              <a:off x="4318325" y="1849450"/>
              <a:ext cx="110300" cy="409650"/>
            </a:xfrm>
            <a:custGeom>
              <a:avLst/>
              <a:gdLst/>
              <a:ahLst/>
              <a:cxnLst/>
              <a:rect l="l" t="t" r="r" b="b"/>
              <a:pathLst>
                <a:path w="4412" h="16386" extrusionOk="0">
                  <a:moveTo>
                    <a:pt x="1" y="0"/>
                  </a:moveTo>
                  <a:lnTo>
                    <a:pt x="206" y="744"/>
                  </a:lnTo>
                  <a:lnTo>
                    <a:pt x="411" y="1564"/>
                  </a:lnTo>
                  <a:lnTo>
                    <a:pt x="565" y="2436"/>
                  </a:lnTo>
                  <a:lnTo>
                    <a:pt x="719" y="3411"/>
                  </a:lnTo>
                  <a:lnTo>
                    <a:pt x="847" y="4180"/>
                  </a:lnTo>
                  <a:lnTo>
                    <a:pt x="1026" y="5052"/>
                  </a:lnTo>
                  <a:lnTo>
                    <a:pt x="1257" y="6026"/>
                  </a:lnTo>
                  <a:lnTo>
                    <a:pt x="1514" y="7052"/>
                  </a:lnTo>
                  <a:lnTo>
                    <a:pt x="2103" y="9206"/>
                  </a:lnTo>
                  <a:lnTo>
                    <a:pt x="2744" y="11334"/>
                  </a:lnTo>
                  <a:lnTo>
                    <a:pt x="3360" y="13283"/>
                  </a:lnTo>
                  <a:lnTo>
                    <a:pt x="3873" y="14898"/>
                  </a:lnTo>
                  <a:lnTo>
                    <a:pt x="4360" y="16385"/>
                  </a:lnTo>
                  <a:lnTo>
                    <a:pt x="4411" y="16359"/>
                  </a:lnTo>
                  <a:lnTo>
                    <a:pt x="4283" y="15949"/>
                  </a:lnTo>
                  <a:lnTo>
                    <a:pt x="3539" y="13718"/>
                  </a:lnTo>
                  <a:lnTo>
                    <a:pt x="3027" y="12077"/>
                  </a:lnTo>
                  <a:lnTo>
                    <a:pt x="2488" y="10257"/>
                  </a:lnTo>
                  <a:lnTo>
                    <a:pt x="1924" y="8359"/>
                  </a:lnTo>
                  <a:lnTo>
                    <a:pt x="1437" y="6513"/>
                  </a:lnTo>
                  <a:lnTo>
                    <a:pt x="1232" y="5641"/>
                  </a:lnTo>
                  <a:lnTo>
                    <a:pt x="1026" y="4821"/>
                  </a:lnTo>
                  <a:lnTo>
                    <a:pt x="873" y="4077"/>
                  </a:lnTo>
                  <a:lnTo>
                    <a:pt x="770" y="3385"/>
                  </a:lnTo>
                  <a:lnTo>
                    <a:pt x="616" y="2436"/>
                  </a:lnTo>
                  <a:lnTo>
                    <a:pt x="462" y="1539"/>
                  </a:lnTo>
                  <a:lnTo>
                    <a:pt x="257" y="74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2"/>
            <p:cNvSpPr/>
            <p:nvPr/>
          </p:nvSpPr>
          <p:spPr>
            <a:xfrm>
              <a:off x="4318325" y="1849450"/>
              <a:ext cx="110300" cy="409650"/>
            </a:xfrm>
            <a:custGeom>
              <a:avLst/>
              <a:gdLst/>
              <a:ahLst/>
              <a:cxnLst/>
              <a:rect l="l" t="t" r="r" b="b"/>
              <a:pathLst>
                <a:path w="4412" h="1638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06" y="744"/>
                  </a:lnTo>
                  <a:lnTo>
                    <a:pt x="411" y="1564"/>
                  </a:lnTo>
                  <a:lnTo>
                    <a:pt x="565" y="2436"/>
                  </a:lnTo>
                  <a:lnTo>
                    <a:pt x="719" y="3411"/>
                  </a:lnTo>
                  <a:lnTo>
                    <a:pt x="719" y="3411"/>
                  </a:lnTo>
                  <a:lnTo>
                    <a:pt x="847" y="4180"/>
                  </a:lnTo>
                  <a:lnTo>
                    <a:pt x="1026" y="5052"/>
                  </a:lnTo>
                  <a:lnTo>
                    <a:pt x="1257" y="6026"/>
                  </a:lnTo>
                  <a:lnTo>
                    <a:pt x="1514" y="7052"/>
                  </a:lnTo>
                  <a:lnTo>
                    <a:pt x="2103" y="9206"/>
                  </a:lnTo>
                  <a:lnTo>
                    <a:pt x="2744" y="11334"/>
                  </a:lnTo>
                  <a:lnTo>
                    <a:pt x="3360" y="13283"/>
                  </a:lnTo>
                  <a:lnTo>
                    <a:pt x="3873" y="14898"/>
                  </a:lnTo>
                  <a:lnTo>
                    <a:pt x="4360" y="16385"/>
                  </a:lnTo>
                  <a:lnTo>
                    <a:pt x="4411" y="16359"/>
                  </a:lnTo>
                  <a:lnTo>
                    <a:pt x="4411" y="16359"/>
                  </a:lnTo>
                  <a:lnTo>
                    <a:pt x="4283" y="15949"/>
                  </a:lnTo>
                  <a:lnTo>
                    <a:pt x="4283" y="15949"/>
                  </a:lnTo>
                  <a:lnTo>
                    <a:pt x="3539" y="13718"/>
                  </a:lnTo>
                  <a:lnTo>
                    <a:pt x="3027" y="12077"/>
                  </a:lnTo>
                  <a:lnTo>
                    <a:pt x="2488" y="10257"/>
                  </a:lnTo>
                  <a:lnTo>
                    <a:pt x="1924" y="8359"/>
                  </a:lnTo>
                  <a:lnTo>
                    <a:pt x="1437" y="6513"/>
                  </a:lnTo>
                  <a:lnTo>
                    <a:pt x="1232" y="5641"/>
                  </a:lnTo>
                  <a:lnTo>
                    <a:pt x="1026" y="4821"/>
                  </a:lnTo>
                  <a:lnTo>
                    <a:pt x="873" y="4077"/>
                  </a:lnTo>
                  <a:lnTo>
                    <a:pt x="770" y="3385"/>
                  </a:lnTo>
                  <a:lnTo>
                    <a:pt x="770" y="3385"/>
                  </a:lnTo>
                  <a:lnTo>
                    <a:pt x="616" y="2436"/>
                  </a:lnTo>
                  <a:lnTo>
                    <a:pt x="462" y="1539"/>
                  </a:lnTo>
                  <a:lnTo>
                    <a:pt x="257" y="744"/>
                  </a:lnTo>
                  <a:lnTo>
                    <a:pt x="5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2"/>
            <p:cNvSpPr/>
            <p:nvPr/>
          </p:nvSpPr>
          <p:spPr>
            <a:xfrm>
              <a:off x="3791400" y="1820600"/>
              <a:ext cx="171175" cy="564125"/>
            </a:xfrm>
            <a:custGeom>
              <a:avLst/>
              <a:gdLst/>
              <a:ahLst/>
              <a:cxnLst/>
              <a:rect l="l" t="t" r="r" b="b"/>
              <a:pathLst>
                <a:path w="6847" h="22565" extrusionOk="0">
                  <a:moveTo>
                    <a:pt x="5052" y="0"/>
                  </a:moveTo>
                  <a:lnTo>
                    <a:pt x="4898" y="26"/>
                  </a:lnTo>
                  <a:lnTo>
                    <a:pt x="4667" y="77"/>
                  </a:lnTo>
                  <a:lnTo>
                    <a:pt x="4436" y="154"/>
                  </a:lnTo>
                  <a:lnTo>
                    <a:pt x="4154" y="282"/>
                  </a:lnTo>
                  <a:lnTo>
                    <a:pt x="3847" y="488"/>
                  </a:lnTo>
                  <a:lnTo>
                    <a:pt x="3539" y="744"/>
                  </a:lnTo>
                  <a:lnTo>
                    <a:pt x="3359" y="898"/>
                  </a:lnTo>
                  <a:lnTo>
                    <a:pt x="3206" y="1077"/>
                  </a:lnTo>
                  <a:lnTo>
                    <a:pt x="3052" y="1282"/>
                  </a:lnTo>
                  <a:lnTo>
                    <a:pt x="2898" y="1513"/>
                  </a:lnTo>
                  <a:lnTo>
                    <a:pt x="2744" y="1770"/>
                  </a:lnTo>
                  <a:lnTo>
                    <a:pt x="2590" y="2052"/>
                  </a:lnTo>
                  <a:lnTo>
                    <a:pt x="2462" y="2359"/>
                  </a:lnTo>
                  <a:lnTo>
                    <a:pt x="2308" y="2718"/>
                  </a:lnTo>
                  <a:lnTo>
                    <a:pt x="2180" y="3077"/>
                  </a:lnTo>
                  <a:lnTo>
                    <a:pt x="2077" y="3488"/>
                  </a:lnTo>
                  <a:lnTo>
                    <a:pt x="1975" y="3923"/>
                  </a:lnTo>
                  <a:lnTo>
                    <a:pt x="1872" y="4411"/>
                  </a:lnTo>
                  <a:lnTo>
                    <a:pt x="1795" y="4898"/>
                  </a:lnTo>
                  <a:lnTo>
                    <a:pt x="1718" y="5462"/>
                  </a:lnTo>
                  <a:lnTo>
                    <a:pt x="1667" y="6052"/>
                  </a:lnTo>
                  <a:lnTo>
                    <a:pt x="1616" y="6667"/>
                  </a:lnTo>
                  <a:lnTo>
                    <a:pt x="1513" y="8000"/>
                  </a:lnTo>
                  <a:lnTo>
                    <a:pt x="1385" y="9334"/>
                  </a:lnTo>
                  <a:lnTo>
                    <a:pt x="1206" y="10693"/>
                  </a:lnTo>
                  <a:lnTo>
                    <a:pt x="975" y="12052"/>
                  </a:lnTo>
                  <a:lnTo>
                    <a:pt x="565" y="14693"/>
                  </a:lnTo>
                  <a:lnTo>
                    <a:pt x="359" y="15949"/>
                  </a:lnTo>
                  <a:lnTo>
                    <a:pt x="206" y="17155"/>
                  </a:lnTo>
                  <a:lnTo>
                    <a:pt x="77" y="18257"/>
                  </a:lnTo>
                  <a:lnTo>
                    <a:pt x="26" y="19283"/>
                  </a:lnTo>
                  <a:lnTo>
                    <a:pt x="0" y="19744"/>
                  </a:lnTo>
                  <a:lnTo>
                    <a:pt x="26" y="20180"/>
                  </a:lnTo>
                  <a:lnTo>
                    <a:pt x="52" y="20590"/>
                  </a:lnTo>
                  <a:lnTo>
                    <a:pt x="129" y="20975"/>
                  </a:lnTo>
                  <a:lnTo>
                    <a:pt x="206" y="21308"/>
                  </a:lnTo>
                  <a:lnTo>
                    <a:pt x="308" y="21616"/>
                  </a:lnTo>
                  <a:lnTo>
                    <a:pt x="436" y="21873"/>
                  </a:lnTo>
                  <a:lnTo>
                    <a:pt x="616" y="22103"/>
                  </a:lnTo>
                  <a:lnTo>
                    <a:pt x="821" y="22283"/>
                  </a:lnTo>
                  <a:lnTo>
                    <a:pt x="1052" y="22411"/>
                  </a:lnTo>
                  <a:lnTo>
                    <a:pt x="1308" y="22514"/>
                  </a:lnTo>
                  <a:lnTo>
                    <a:pt x="1616" y="22565"/>
                  </a:lnTo>
                  <a:lnTo>
                    <a:pt x="1770" y="22565"/>
                  </a:lnTo>
                  <a:lnTo>
                    <a:pt x="1924" y="22539"/>
                  </a:lnTo>
                  <a:lnTo>
                    <a:pt x="2077" y="22514"/>
                  </a:lnTo>
                  <a:lnTo>
                    <a:pt x="2231" y="22462"/>
                  </a:lnTo>
                  <a:lnTo>
                    <a:pt x="2539" y="22308"/>
                  </a:lnTo>
                  <a:lnTo>
                    <a:pt x="2821" y="22103"/>
                  </a:lnTo>
                  <a:lnTo>
                    <a:pt x="3103" y="21847"/>
                  </a:lnTo>
                  <a:lnTo>
                    <a:pt x="3385" y="21539"/>
                  </a:lnTo>
                  <a:lnTo>
                    <a:pt x="3642" y="21180"/>
                  </a:lnTo>
                  <a:lnTo>
                    <a:pt x="3898" y="20796"/>
                  </a:lnTo>
                  <a:lnTo>
                    <a:pt x="4154" y="20360"/>
                  </a:lnTo>
                  <a:lnTo>
                    <a:pt x="4385" y="19873"/>
                  </a:lnTo>
                  <a:lnTo>
                    <a:pt x="4590" y="19360"/>
                  </a:lnTo>
                  <a:lnTo>
                    <a:pt x="4821" y="18821"/>
                  </a:lnTo>
                  <a:lnTo>
                    <a:pt x="5026" y="18257"/>
                  </a:lnTo>
                  <a:lnTo>
                    <a:pt x="5206" y="17667"/>
                  </a:lnTo>
                  <a:lnTo>
                    <a:pt x="5565" y="16462"/>
                  </a:lnTo>
                  <a:lnTo>
                    <a:pt x="5872" y="15180"/>
                  </a:lnTo>
                  <a:lnTo>
                    <a:pt x="6154" y="13898"/>
                  </a:lnTo>
                  <a:lnTo>
                    <a:pt x="6385" y="12642"/>
                  </a:lnTo>
                  <a:lnTo>
                    <a:pt x="6565" y="11411"/>
                  </a:lnTo>
                  <a:lnTo>
                    <a:pt x="6693" y="10283"/>
                  </a:lnTo>
                  <a:lnTo>
                    <a:pt x="6795" y="9231"/>
                  </a:lnTo>
                  <a:lnTo>
                    <a:pt x="6847" y="8308"/>
                  </a:lnTo>
                  <a:lnTo>
                    <a:pt x="6847" y="7565"/>
                  </a:lnTo>
                  <a:lnTo>
                    <a:pt x="6795" y="6898"/>
                  </a:lnTo>
                  <a:lnTo>
                    <a:pt x="6719" y="6231"/>
                  </a:lnTo>
                  <a:lnTo>
                    <a:pt x="6642" y="5565"/>
                  </a:lnTo>
                  <a:lnTo>
                    <a:pt x="6513" y="4898"/>
                  </a:lnTo>
                  <a:lnTo>
                    <a:pt x="6385" y="4257"/>
                  </a:lnTo>
                  <a:lnTo>
                    <a:pt x="6257" y="3641"/>
                  </a:lnTo>
                  <a:lnTo>
                    <a:pt x="5975" y="2462"/>
                  </a:lnTo>
                  <a:lnTo>
                    <a:pt x="5667" y="1462"/>
                  </a:lnTo>
                  <a:lnTo>
                    <a:pt x="5436" y="693"/>
                  </a:lnTo>
                  <a:lnTo>
                    <a:pt x="5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2"/>
            <p:cNvSpPr/>
            <p:nvPr/>
          </p:nvSpPr>
          <p:spPr>
            <a:xfrm>
              <a:off x="3947175" y="1912900"/>
              <a:ext cx="16050" cy="207075"/>
            </a:xfrm>
            <a:custGeom>
              <a:avLst/>
              <a:gdLst/>
              <a:ahLst/>
              <a:cxnLst/>
              <a:rect l="l" t="t" r="r" b="b"/>
              <a:pathLst>
                <a:path w="642" h="8283" extrusionOk="0">
                  <a:moveTo>
                    <a:pt x="0" y="1"/>
                  </a:moveTo>
                  <a:lnTo>
                    <a:pt x="205" y="949"/>
                  </a:lnTo>
                  <a:lnTo>
                    <a:pt x="385" y="1898"/>
                  </a:lnTo>
                  <a:lnTo>
                    <a:pt x="513" y="2898"/>
                  </a:lnTo>
                  <a:lnTo>
                    <a:pt x="564" y="3385"/>
                  </a:lnTo>
                  <a:lnTo>
                    <a:pt x="590" y="3873"/>
                  </a:lnTo>
                  <a:lnTo>
                    <a:pt x="590" y="4257"/>
                  </a:lnTo>
                  <a:lnTo>
                    <a:pt x="564" y="5078"/>
                  </a:lnTo>
                  <a:lnTo>
                    <a:pt x="488" y="6026"/>
                  </a:lnTo>
                  <a:lnTo>
                    <a:pt x="385" y="7103"/>
                  </a:lnTo>
                  <a:lnTo>
                    <a:pt x="231" y="8283"/>
                  </a:lnTo>
                  <a:lnTo>
                    <a:pt x="282" y="8283"/>
                  </a:lnTo>
                  <a:lnTo>
                    <a:pt x="436" y="7129"/>
                  </a:lnTo>
                  <a:lnTo>
                    <a:pt x="539" y="6052"/>
                  </a:lnTo>
                  <a:lnTo>
                    <a:pt x="616" y="5078"/>
                  </a:lnTo>
                  <a:lnTo>
                    <a:pt x="641" y="4257"/>
                  </a:lnTo>
                  <a:lnTo>
                    <a:pt x="641" y="3873"/>
                  </a:lnTo>
                  <a:lnTo>
                    <a:pt x="616" y="3385"/>
                  </a:lnTo>
                  <a:lnTo>
                    <a:pt x="564" y="2898"/>
                  </a:lnTo>
                  <a:lnTo>
                    <a:pt x="436" y="1898"/>
                  </a:lnTo>
                  <a:lnTo>
                    <a:pt x="257" y="924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2"/>
            <p:cNvSpPr/>
            <p:nvPr/>
          </p:nvSpPr>
          <p:spPr>
            <a:xfrm>
              <a:off x="4427950" y="2046875"/>
              <a:ext cx="164125" cy="172475"/>
            </a:xfrm>
            <a:custGeom>
              <a:avLst/>
              <a:gdLst/>
              <a:ahLst/>
              <a:cxnLst/>
              <a:rect l="l" t="t" r="r" b="b"/>
              <a:pathLst>
                <a:path w="6565" h="6899" extrusionOk="0">
                  <a:moveTo>
                    <a:pt x="2719" y="1"/>
                  </a:moveTo>
                  <a:lnTo>
                    <a:pt x="1" y="5155"/>
                  </a:lnTo>
                  <a:lnTo>
                    <a:pt x="231" y="5283"/>
                  </a:lnTo>
                  <a:lnTo>
                    <a:pt x="821" y="5616"/>
                  </a:lnTo>
                  <a:lnTo>
                    <a:pt x="1231" y="5821"/>
                  </a:lnTo>
                  <a:lnTo>
                    <a:pt x="1718" y="6052"/>
                  </a:lnTo>
                  <a:lnTo>
                    <a:pt x="2206" y="6257"/>
                  </a:lnTo>
                  <a:lnTo>
                    <a:pt x="2744" y="6462"/>
                  </a:lnTo>
                  <a:lnTo>
                    <a:pt x="3283" y="6642"/>
                  </a:lnTo>
                  <a:lnTo>
                    <a:pt x="3847" y="6770"/>
                  </a:lnTo>
                  <a:lnTo>
                    <a:pt x="4385" y="6873"/>
                  </a:lnTo>
                  <a:lnTo>
                    <a:pt x="4642" y="6898"/>
                  </a:lnTo>
                  <a:lnTo>
                    <a:pt x="4872" y="6898"/>
                  </a:lnTo>
                  <a:lnTo>
                    <a:pt x="5129" y="6873"/>
                  </a:lnTo>
                  <a:lnTo>
                    <a:pt x="5360" y="6821"/>
                  </a:lnTo>
                  <a:lnTo>
                    <a:pt x="5565" y="6770"/>
                  </a:lnTo>
                  <a:lnTo>
                    <a:pt x="5770" y="6693"/>
                  </a:lnTo>
                  <a:lnTo>
                    <a:pt x="5949" y="6565"/>
                  </a:lnTo>
                  <a:lnTo>
                    <a:pt x="6103" y="6437"/>
                  </a:lnTo>
                  <a:lnTo>
                    <a:pt x="6257" y="6283"/>
                  </a:lnTo>
                  <a:lnTo>
                    <a:pt x="6385" y="6078"/>
                  </a:lnTo>
                  <a:lnTo>
                    <a:pt x="6462" y="5847"/>
                  </a:lnTo>
                  <a:lnTo>
                    <a:pt x="6539" y="5642"/>
                  </a:lnTo>
                  <a:lnTo>
                    <a:pt x="6565" y="5386"/>
                  </a:lnTo>
                  <a:lnTo>
                    <a:pt x="6565" y="5155"/>
                  </a:lnTo>
                  <a:lnTo>
                    <a:pt x="6539" y="4924"/>
                  </a:lnTo>
                  <a:lnTo>
                    <a:pt x="6488" y="4668"/>
                  </a:lnTo>
                  <a:lnTo>
                    <a:pt x="6411" y="4411"/>
                  </a:lnTo>
                  <a:lnTo>
                    <a:pt x="6308" y="4155"/>
                  </a:lnTo>
                  <a:lnTo>
                    <a:pt x="6180" y="3924"/>
                  </a:lnTo>
                  <a:lnTo>
                    <a:pt x="6052" y="3668"/>
                  </a:lnTo>
                  <a:lnTo>
                    <a:pt x="5744" y="3155"/>
                  </a:lnTo>
                  <a:lnTo>
                    <a:pt x="5385" y="2668"/>
                  </a:lnTo>
                  <a:lnTo>
                    <a:pt x="5001" y="2180"/>
                  </a:lnTo>
                  <a:lnTo>
                    <a:pt x="4590" y="1744"/>
                  </a:lnTo>
                  <a:lnTo>
                    <a:pt x="4180" y="1334"/>
                  </a:lnTo>
                  <a:lnTo>
                    <a:pt x="3462" y="642"/>
                  </a:lnTo>
                  <a:lnTo>
                    <a:pt x="2924" y="180"/>
                  </a:lnTo>
                  <a:lnTo>
                    <a:pt x="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2"/>
            <p:cNvSpPr/>
            <p:nvPr/>
          </p:nvSpPr>
          <p:spPr>
            <a:xfrm>
              <a:off x="4170900" y="1985975"/>
              <a:ext cx="319250" cy="303250"/>
            </a:xfrm>
            <a:custGeom>
              <a:avLst/>
              <a:gdLst/>
              <a:ahLst/>
              <a:cxnLst/>
              <a:rect l="l" t="t" r="r" b="b"/>
              <a:pathLst>
                <a:path w="12770" h="12130" extrusionOk="0">
                  <a:moveTo>
                    <a:pt x="0" y="1"/>
                  </a:moveTo>
                  <a:lnTo>
                    <a:pt x="1590" y="10719"/>
                  </a:lnTo>
                  <a:lnTo>
                    <a:pt x="1667" y="11001"/>
                  </a:lnTo>
                  <a:lnTo>
                    <a:pt x="1769" y="11283"/>
                  </a:lnTo>
                  <a:lnTo>
                    <a:pt x="1949" y="11514"/>
                  </a:lnTo>
                  <a:lnTo>
                    <a:pt x="2128" y="11719"/>
                  </a:lnTo>
                  <a:lnTo>
                    <a:pt x="2385" y="11899"/>
                  </a:lnTo>
                  <a:lnTo>
                    <a:pt x="2641" y="12027"/>
                  </a:lnTo>
                  <a:lnTo>
                    <a:pt x="2923" y="12104"/>
                  </a:lnTo>
                  <a:lnTo>
                    <a:pt x="3205" y="12129"/>
                  </a:lnTo>
                  <a:lnTo>
                    <a:pt x="9718" y="12129"/>
                  </a:lnTo>
                  <a:lnTo>
                    <a:pt x="10026" y="12104"/>
                  </a:lnTo>
                  <a:lnTo>
                    <a:pt x="10308" y="12027"/>
                  </a:lnTo>
                  <a:lnTo>
                    <a:pt x="10565" y="11899"/>
                  </a:lnTo>
                  <a:lnTo>
                    <a:pt x="10795" y="11719"/>
                  </a:lnTo>
                  <a:lnTo>
                    <a:pt x="11000" y="11514"/>
                  </a:lnTo>
                  <a:lnTo>
                    <a:pt x="11154" y="11257"/>
                  </a:lnTo>
                  <a:lnTo>
                    <a:pt x="11283" y="11001"/>
                  </a:lnTo>
                  <a:lnTo>
                    <a:pt x="11334" y="10693"/>
                  </a:lnTo>
                  <a:lnTo>
                    <a:pt x="12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2"/>
            <p:cNvSpPr/>
            <p:nvPr/>
          </p:nvSpPr>
          <p:spPr>
            <a:xfrm>
              <a:off x="4170900" y="1985975"/>
              <a:ext cx="319250" cy="303250"/>
            </a:xfrm>
            <a:custGeom>
              <a:avLst/>
              <a:gdLst/>
              <a:ahLst/>
              <a:cxnLst/>
              <a:rect l="l" t="t" r="r" b="b"/>
              <a:pathLst>
                <a:path w="12770" h="12130" fill="none" extrusionOk="0">
                  <a:moveTo>
                    <a:pt x="0" y="1"/>
                  </a:moveTo>
                  <a:lnTo>
                    <a:pt x="1590" y="10719"/>
                  </a:lnTo>
                  <a:lnTo>
                    <a:pt x="1590" y="10719"/>
                  </a:lnTo>
                  <a:lnTo>
                    <a:pt x="1667" y="11001"/>
                  </a:lnTo>
                  <a:lnTo>
                    <a:pt x="1769" y="11283"/>
                  </a:lnTo>
                  <a:lnTo>
                    <a:pt x="1949" y="11514"/>
                  </a:lnTo>
                  <a:lnTo>
                    <a:pt x="2128" y="11719"/>
                  </a:lnTo>
                  <a:lnTo>
                    <a:pt x="2385" y="11899"/>
                  </a:lnTo>
                  <a:lnTo>
                    <a:pt x="2641" y="12027"/>
                  </a:lnTo>
                  <a:lnTo>
                    <a:pt x="2923" y="12104"/>
                  </a:lnTo>
                  <a:lnTo>
                    <a:pt x="3205" y="12129"/>
                  </a:lnTo>
                  <a:lnTo>
                    <a:pt x="9718" y="12129"/>
                  </a:lnTo>
                  <a:lnTo>
                    <a:pt x="9718" y="12129"/>
                  </a:lnTo>
                  <a:lnTo>
                    <a:pt x="10026" y="12104"/>
                  </a:lnTo>
                  <a:lnTo>
                    <a:pt x="10308" y="12027"/>
                  </a:lnTo>
                  <a:lnTo>
                    <a:pt x="10565" y="11899"/>
                  </a:lnTo>
                  <a:lnTo>
                    <a:pt x="10795" y="11719"/>
                  </a:lnTo>
                  <a:lnTo>
                    <a:pt x="11000" y="11514"/>
                  </a:lnTo>
                  <a:lnTo>
                    <a:pt x="11154" y="11257"/>
                  </a:lnTo>
                  <a:lnTo>
                    <a:pt x="11283" y="11001"/>
                  </a:lnTo>
                  <a:lnTo>
                    <a:pt x="11334" y="10693"/>
                  </a:lnTo>
                  <a:lnTo>
                    <a:pt x="1277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2"/>
            <p:cNvSpPr/>
            <p:nvPr/>
          </p:nvSpPr>
          <p:spPr>
            <a:xfrm>
              <a:off x="4170900" y="1954575"/>
              <a:ext cx="319250" cy="62850"/>
            </a:xfrm>
            <a:custGeom>
              <a:avLst/>
              <a:gdLst/>
              <a:ahLst/>
              <a:cxnLst/>
              <a:rect l="l" t="t" r="r" b="b"/>
              <a:pathLst>
                <a:path w="12770" h="2514" extrusionOk="0">
                  <a:moveTo>
                    <a:pt x="6385" y="0"/>
                  </a:moveTo>
                  <a:lnTo>
                    <a:pt x="5103" y="26"/>
                  </a:lnTo>
                  <a:lnTo>
                    <a:pt x="3898" y="103"/>
                  </a:lnTo>
                  <a:lnTo>
                    <a:pt x="2821" y="206"/>
                  </a:lnTo>
                  <a:lnTo>
                    <a:pt x="1872" y="359"/>
                  </a:lnTo>
                  <a:lnTo>
                    <a:pt x="1462" y="462"/>
                  </a:lnTo>
                  <a:lnTo>
                    <a:pt x="1077" y="565"/>
                  </a:lnTo>
                  <a:lnTo>
                    <a:pt x="769" y="667"/>
                  </a:lnTo>
                  <a:lnTo>
                    <a:pt x="487" y="770"/>
                  </a:lnTo>
                  <a:lnTo>
                    <a:pt x="282" y="872"/>
                  </a:lnTo>
                  <a:lnTo>
                    <a:pt x="128" y="1000"/>
                  </a:lnTo>
                  <a:lnTo>
                    <a:pt x="26" y="1129"/>
                  </a:lnTo>
                  <a:lnTo>
                    <a:pt x="0" y="1206"/>
                  </a:lnTo>
                  <a:lnTo>
                    <a:pt x="0" y="1257"/>
                  </a:lnTo>
                  <a:lnTo>
                    <a:pt x="0" y="1334"/>
                  </a:lnTo>
                  <a:lnTo>
                    <a:pt x="26" y="1385"/>
                  </a:lnTo>
                  <a:lnTo>
                    <a:pt x="128" y="1513"/>
                  </a:lnTo>
                  <a:lnTo>
                    <a:pt x="282" y="1641"/>
                  </a:lnTo>
                  <a:lnTo>
                    <a:pt x="487" y="1744"/>
                  </a:lnTo>
                  <a:lnTo>
                    <a:pt x="769" y="1872"/>
                  </a:lnTo>
                  <a:lnTo>
                    <a:pt x="1077" y="1975"/>
                  </a:lnTo>
                  <a:lnTo>
                    <a:pt x="1462" y="2052"/>
                  </a:lnTo>
                  <a:lnTo>
                    <a:pt x="1872" y="2154"/>
                  </a:lnTo>
                  <a:lnTo>
                    <a:pt x="2821" y="2308"/>
                  </a:lnTo>
                  <a:lnTo>
                    <a:pt x="3898" y="2436"/>
                  </a:lnTo>
                  <a:lnTo>
                    <a:pt x="5103" y="2488"/>
                  </a:lnTo>
                  <a:lnTo>
                    <a:pt x="6385" y="2513"/>
                  </a:lnTo>
                  <a:lnTo>
                    <a:pt x="7667" y="2488"/>
                  </a:lnTo>
                  <a:lnTo>
                    <a:pt x="8872" y="2436"/>
                  </a:lnTo>
                  <a:lnTo>
                    <a:pt x="9949" y="2308"/>
                  </a:lnTo>
                  <a:lnTo>
                    <a:pt x="10898" y="2154"/>
                  </a:lnTo>
                  <a:lnTo>
                    <a:pt x="11308" y="2052"/>
                  </a:lnTo>
                  <a:lnTo>
                    <a:pt x="11693" y="1975"/>
                  </a:lnTo>
                  <a:lnTo>
                    <a:pt x="12000" y="1872"/>
                  </a:lnTo>
                  <a:lnTo>
                    <a:pt x="12283" y="1744"/>
                  </a:lnTo>
                  <a:lnTo>
                    <a:pt x="12488" y="1641"/>
                  </a:lnTo>
                  <a:lnTo>
                    <a:pt x="12642" y="1513"/>
                  </a:lnTo>
                  <a:lnTo>
                    <a:pt x="12744" y="1385"/>
                  </a:lnTo>
                  <a:lnTo>
                    <a:pt x="12770" y="1334"/>
                  </a:lnTo>
                  <a:lnTo>
                    <a:pt x="12770" y="1257"/>
                  </a:lnTo>
                  <a:lnTo>
                    <a:pt x="12770" y="1206"/>
                  </a:lnTo>
                  <a:lnTo>
                    <a:pt x="12744" y="1129"/>
                  </a:lnTo>
                  <a:lnTo>
                    <a:pt x="12642" y="1000"/>
                  </a:lnTo>
                  <a:lnTo>
                    <a:pt x="12488" y="872"/>
                  </a:lnTo>
                  <a:lnTo>
                    <a:pt x="12283" y="770"/>
                  </a:lnTo>
                  <a:lnTo>
                    <a:pt x="12000" y="667"/>
                  </a:lnTo>
                  <a:lnTo>
                    <a:pt x="11693" y="565"/>
                  </a:lnTo>
                  <a:lnTo>
                    <a:pt x="11308" y="462"/>
                  </a:lnTo>
                  <a:lnTo>
                    <a:pt x="10898" y="359"/>
                  </a:lnTo>
                  <a:lnTo>
                    <a:pt x="9949" y="206"/>
                  </a:lnTo>
                  <a:lnTo>
                    <a:pt x="8872" y="103"/>
                  </a:lnTo>
                  <a:lnTo>
                    <a:pt x="7667" y="26"/>
                  </a:lnTo>
                  <a:lnTo>
                    <a:pt x="6385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2"/>
            <p:cNvSpPr/>
            <p:nvPr/>
          </p:nvSpPr>
          <p:spPr>
            <a:xfrm>
              <a:off x="4170900" y="1954575"/>
              <a:ext cx="319250" cy="62850"/>
            </a:xfrm>
            <a:custGeom>
              <a:avLst/>
              <a:gdLst/>
              <a:ahLst/>
              <a:cxnLst/>
              <a:rect l="l" t="t" r="r" b="b"/>
              <a:pathLst>
                <a:path w="12770" h="2514" fill="none" extrusionOk="0">
                  <a:moveTo>
                    <a:pt x="12770" y="1257"/>
                  </a:moveTo>
                  <a:lnTo>
                    <a:pt x="12770" y="1257"/>
                  </a:lnTo>
                  <a:lnTo>
                    <a:pt x="12770" y="1334"/>
                  </a:lnTo>
                  <a:lnTo>
                    <a:pt x="12744" y="1385"/>
                  </a:lnTo>
                  <a:lnTo>
                    <a:pt x="12642" y="1513"/>
                  </a:lnTo>
                  <a:lnTo>
                    <a:pt x="12488" y="1641"/>
                  </a:lnTo>
                  <a:lnTo>
                    <a:pt x="12283" y="1744"/>
                  </a:lnTo>
                  <a:lnTo>
                    <a:pt x="12000" y="1872"/>
                  </a:lnTo>
                  <a:lnTo>
                    <a:pt x="11693" y="1975"/>
                  </a:lnTo>
                  <a:lnTo>
                    <a:pt x="11308" y="2052"/>
                  </a:lnTo>
                  <a:lnTo>
                    <a:pt x="10898" y="2154"/>
                  </a:lnTo>
                  <a:lnTo>
                    <a:pt x="9949" y="2308"/>
                  </a:lnTo>
                  <a:lnTo>
                    <a:pt x="8872" y="2436"/>
                  </a:lnTo>
                  <a:lnTo>
                    <a:pt x="7667" y="2488"/>
                  </a:lnTo>
                  <a:lnTo>
                    <a:pt x="6385" y="2513"/>
                  </a:lnTo>
                  <a:lnTo>
                    <a:pt x="6385" y="2513"/>
                  </a:lnTo>
                  <a:lnTo>
                    <a:pt x="5103" y="2488"/>
                  </a:lnTo>
                  <a:lnTo>
                    <a:pt x="3898" y="2436"/>
                  </a:lnTo>
                  <a:lnTo>
                    <a:pt x="2821" y="2308"/>
                  </a:lnTo>
                  <a:lnTo>
                    <a:pt x="1872" y="2154"/>
                  </a:lnTo>
                  <a:lnTo>
                    <a:pt x="1462" y="2052"/>
                  </a:lnTo>
                  <a:lnTo>
                    <a:pt x="1077" y="1975"/>
                  </a:lnTo>
                  <a:lnTo>
                    <a:pt x="769" y="1872"/>
                  </a:lnTo>
                  <a:lnTo>
                    <a:pt x="487" y="1744"/>
                  </a:lnTo>
                  <a:lnTo>
                    <a:pt x="282" y="1641"/>
                  </a:lnTo>
                  <a:lnTo>
                    <a:pt x="128" y="1513"/>
                  </a:lnTo>
                  <a:lnTo>
                    <a:pt x="26" y="1385"/>
                  </a:lnTo>
                  <a:lnTo>
                    <a:pt x="0" y="1334"/>
                  </a:lnTo>
                  <a:lnTo>
                    <a:pt x="0" y="1257"/>
                  </a:lnTo>
                  <a:lnTo>
                    <a:pt x="0" y="1257"/>
                  </a:lnTo>
                  <a:lnTo>
                    <a:pt x="0" y="1206"/>
                  </a:lnTo>
                  <a:lnTo>
                    <a:pt x="26" y="1129"/>
                  </a:lnTo>
                  <a:lnTo>
                    <a:pt x="128" y="1000"/>
                  </a:lnTo>
                  <a:lnTo>
                    <a:pt x="282" y="872"/>
                  </a:lnTo>
                  <a:lnTo>
                    <a:pt x="487" y="770"/>
                  </a:lnTo>
                  <a:lnTo>
                    <a:pt x="769" y="667"/>
                  </a:lnTo>
                  <a:lnTo>
                    <a:pt x="1077" y="565"/>
                  </a:lnTo>
                  <a:lnTo>
                    <a:pt x="1462" y="462"/>
                  </a:lnTo>
                  <a:lnTo>
                    <a:pt x="1872" y="359"/>
                  </a:lnTo>
                  <a:lnTo>
                    <a:pt x="2821" y="206"/>
                  </a:lnTo>
                  <a:lnTo>
                    <a:pt x="3898" y="103"/>
                  </a:lnTo>
                  <a:lnTo>
                    <a:pt x="5103" y="26"/>
                  </a:lnTo>
                  <a:lnTo>
                    <a:pt x="6385" y="0"/>
                  </a:lnTo>
                  <a:lnTo>
                    <a:pt x="6385" y="0"/>
                  </a:lnTo>
                  <a:lnTo>
                    <a:pt x="7667" y="26"/>
                  </a:lnTo>
                  <a:lnTo>
                    <a:pt x="8872" y="103"/>
                  </a:lnTo>
                  <a:lnTo>
                    <a:pt x="9949" y="206"/>
                  </a:lnTo>
                  <a:lnTo>
                    <a:pt x="10898" y="359"/>
                  </a:lnTo>
                  <a:lnTo>
                    <a:pt x="11308" y="462"/>
                  </a:lnTo>
                  <a:lnTo>
                    <a:pt x="11693" y="565"/>
                  </a:lnTo>
                  <a:lnTo>
                    <a:pt x="12000" y="667"/>
                  </a:lnTo>
                  <a:lnTo>
                    <a:pt x="12283" y="770"/>
                  </a:lnTo>
                  <a:lnTo>
                    <a:pt x="12488" y="872"/>
                  </a:lnTo>
                  <a:lnTo>
                    <a:pt x="12642" y="1000"/>
                  </a:lnTo>
                  <a:lnTo>
                    <a:pt x="12744" y="1129"/>
                  </a:lnTo>
                  <a:lnTo>
                    <a:pt x="12770" y="1206"/>
                  </a:lnTo>
                  <a:lnTo>
                    <a:pt x="12770" y="12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2"/>
            <p:cNvSpPr/>
            <p:nvPr/>
          </p:nvSpPr>
          <p:spPr>
            <a:xfrm>
              <a:off x="4170900" y="1954575"/>
              <a:ext cx="319250" cy="62850"/>
            </a:xfrm>
            <a:custGeom>
              <a:avLst/>
              <a:gdLst/>
              <a:ahLst/>
              <a:cxnLst/>
              <a:rect l="l" t="t" r="r" b="b"/>
              <a:pathLst>
                <a:path w="12770" h="2514" extrusionOk="0">
                  <a:moveTo>
                    <a:pt x="6385" y="0"/>
                  </a:moveTo>
                  <a:lnTo>
                    <a:pt x="5103" y="26"/>
                  </a:lnTo>
                  <a:lnTo>
                    <a:pt x="3898" y="103"/>
                  </a:lnTo>
                  <a:lnTo>
                    <a:pt x="2821" y="206"/>
                  </a:lnTo>
                  <a:lnTo>
                    <a:pt x="1872" y="359"/>
                  </a:lnTo>
                  <a:lnTo>
                    <a:pt x="1462" y="462"/>
                  </a:lnTo>
                  <a:lnTo>
                    <a:pt x="1077" y="565"/>
                  </a:lnTo>
                  <a:lnTo>
                    <a:pt x="769" y="667"/>
                  </a:lnTo>
                  <a:lnTo>
                    <a:pt x="487" y="770"/>
                  </a:lnTo>
                  <a:lnTo>
                    <a:pt x="282" y="872"/>
                  </a:lnTo>
                  <a:lnTo>
                    <a:pt x="128" y="1000"/>
                  </a:lnTo>
                  <a:lnTo>
                    <a:pt x="26" y="1129"/>
                  </a:lnTo>
                  <a:lnTo>
                    <a:pt x="0" y="1206"/>
                  </a:lnTo>
                  <a:lnTo>
                    <a:pt x="0" y="1257"/>
                  </a:lnTo>
                  <a:lnTo>
                    <a:pt x="0" y="1334"/>
                  </a:lnTo>
                  <a:lnTo>
                    <a:pt x="26" y="1385"/>
                  </a:lnTo>
                  <a:lnTo>
                    <a:pt x="128" y="1513"/>
                  </a:lnTo>
                  <a:lnTo>
                    <a:pt x="282" y="1641"/>
                  </a:lnTo>
                  <a:lnTo>
                    <a:pt x="487" y="1744"/>
                  </a:lnTo>
                  <a:lnTo>
                    <a:pt x="769" y="1872"/>
                  </a:lnTo>
                  <a:lnTo>
                    <a:pt x="1077" y="1975"/>
                  </a:lnTo>
                  <a:lnTo>
                    <a:pt x="1462" y="2052"/>
                  </a:lnTo>
                  <a:lnTo>
                    <a:pt x="1872" y="2154"/>
                  </a:lnTo>
                  <a:lnTo>
                    <a:pt x="2821" y="2308"/>
                  </a:lnTo>
                  <a:lnTo>
                    <a:pt x="3898" y="2436"/>
                  </a:lnTo>
                  <a:lnTo>
                    <a:pt x="5103" y="2488"/>
                  </a:lnTo>
                  <a:lnTo>
                    <a:pt x="6385" y="2513"/>
                  </a:lnTo>
                  <a:lnTo>
                    <a:pt x="7667" y="2488"/>
                  </a:lnTo>
                  <a:lnTo>
                    <a:pt x="8872" y="2436"/>
                  </a:lnTo>
                  <a:lnTo>
                    <a:pt x="9949" y="2308"/>
                  </a:lnTo>
                  <a:lnTo>
                    <a:pt x="10898" y="2154"/>
                  </a:lnTo>
                  <a:lnTo>
                    <a:pt x="11308" y="2052"/>
                  </a:lnTo>
                  <a:lnTo>
                    <a:pt x="11693" y="1975"/>
                  </a:lnTo>
                  <a:lnTo>
                    <a:pt x="12000" y="1872"/>
                  </a:lnTo>
                  <a:lnTo>
                    <a:pt x="12283" y="1744"/>
                  </a:lnTo>
                  <a:lnTo>
                    <a:pt x="12488" y="1641"/>
                  </a:lnTo>
                  <a:lnTo>
                    <a:pt x="12642" y="1513"/>
                  </a:lnTo>
                  <a:lnTo>
                    <a:pt x="12744" y="1385"/>
                  </a:lnTo>
                  <a:lnTo>
                    <a:pt x="12770" y="1334"/>
                  </a:lnTo>
                  <a:lnTo>
                    <a:pt x="12770" y="1257"/>
                  </a:lnTo>
                  <a:lnTo>
                    <a:pt x="12744" y="1129"/>
                  </a:lnTo>
                  <a:lnTo>
                    <a:pt x="12667" y="1026"/>
                  </a:lnTo>
                  <a:lnTo>
                    <a:pt x="12513" y="898"/>
                  </a:lnTo>
                  <a:lnTo>
                    <a:pt x="12308" y="795"/>
                  </a:lnTo>
                  <a:lnTo>
                    <a:pt x="12052" y="667"/>
                  </a:lnTo>
                  <a:lnTo>
                    <a:pt x="11770" y="590"/>
                  </a:lnTo>
                  <a:lnTo>
                    <a:pt x="11411" y="488"/>
                  </a:lnTo>
                  <a:lnTo>
                    <a:pt x="11052" y="385"/>
                  </a:lnTo>
                  <a:lnTo>
                    <a:pt x="10154" y="231"/>
                  </a:lnTo>
                  <a:lnTo>
                    <a:pt x="9154" y="129"/>
                  </a:lnTo>
                  <a:lnTo>
                    <a:pt x="8026" y="26"/>
                  </a:lnTo>
                  <a:lnTo>
                    <a:pt x="6795" y="0"/>
                  </a:lnTo>
                  <a:close/>
                </a:path>
              </a:pathLst>
            </a:custGeom>
            <a:solidFill>
              <a:srgbClr val="CC0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2"/>
            <p:cNvSpPr/>
            <p:nvPr/>
          </p:nvSpPr>
          <p:spPr>
            <a:xfrm>
              <a:off x="4170900" y="1954575"/>
              <a:ext cx="319250" cy="62850"/>
            </a:xfrm>
            <a:custGeom>
              <a:avLst/>
              <a:gdLst/>
              <a:ahLst/>
              <a:cxnLst/>
              <a:rect l="l" t="t" r="r" b="b"/>
              <a:pathLst>
                <a:path w="12770" h="2514" fill="none" extrusionOk="0">
                  <a:moveTo>
                    <a:pt x="6385" y="0"/>
                  </a:moveTo>
                  <a:lnTo>
                    <a:pt x="6385" y="0"/>
                  </a:lnTo>
                  <a:lnTo>
                    <a:pt x="5103" y="26"/>
                  </a:lnTo>
                  <a:lnTo>
                    <a:pt x="3898" y="103"/>
                  </a:lnTo>
                  <a:lnTo>
                    <a:pt x="2821" y="206"/>
                  </a:lnTo>
                  <a:lnTo>
                    <a:pt x="1872" y="359"/>
                  </a:lnTo>
                  <a:lnTo>
                    <a:pt x="1462" y="462"/>
                  </a:lnTo>
                  <a:lnTo>
                    <a:pt x="1077" y="565"/>
                  </a:lnTo>
                  <a:lnTo>
                    <a:pt x="769" y="667"/>
                  </a:lnTo>
                  <a:lnTo>
                    <a:pt x="487" y="770"/>
                  </a:lnTo>
                  <a:lnTo>
                    <a:pt x="282" y="872"/>
                  </a:lnTo>
                  <a:lnTo>
                    <a:pt x="128" y="1000"/>
                  </a:lnTo>
                  <a:lnTo>
                    <a:pt x="26" y="1129"/>
                  </a:lnTo>
                  <a:lnTo>
                    <a:pt x="0" y="1206"/>
                  </a:lnTo>
                  <a:lnTo>
                    <a:pt x="0" y="1257"/>
                  </a:lnTo>
                  <a:lnTo>
                    <a:pt x="0" y="1257"/>
                  </a:lnTo>
                  <a:lnTo>
                    <a:pt x="0" y="1334"/>
                  </a:lnTo>
                  <a:lnTo>
                    <a:pt x="26" y="1385"/>
                  </a:lnTo>
                  <a:lnTo>
                    <a:pt x="128" y="1513"/>
                  </a:lnTo>
                  <a:lnTo>
                    <a:pt x="282" y="1641"/>
                  </a:lnTo>
                  <a:lnTo>
                    <a:pt x="487" y="1744"/>
                  </a:lnTo>
                  <a:lnTo>
                    <a:pt x="769" y="1872"/>
                  </a:lnTo>
                  <a:lnTo>
                    <a:pt x="1077" y="1975"/>
                  </a:lnTo>
                  <a:lnTo>
                    <a:pt x="1462" y="2052"/>
                  </a:lnTo>
                  <a:lnTo>
                    <a:pt x="1872" y="2154"/>
                  </a:lnTo>
                  <a:lnTo>
                    <a:pt x="2821" y="2308"/>
                  </a:lnTo>
                  <a:lnTo>
                    <a:pt x="3898" y="2436"/>
                  </a:lnTo>
                  <a:lnTo>
                    <a:pt x="5103" y="2488"/>
                  </a:lnTo>
                  <a:lnTo>
                    <a:pt x="6385" y="2513"/>
                  </a:lnTo>
                  <a:lnTo>
                    <a:pt x="6385" y="2513"/>
                  </a:lnTo>
                  <a:lnTo>
                    <a:pt x="7667" y="2488"/>
                  </a:lnTo>
                  <a:lnTo>
                    <a:pt x="8872" y="2436"/>
                  </a:lnTo>
                  <a:lnTo>
                    <a:pt x="9949" y="2308"/>
                  </a:lnTo>
                  <a:lnTo>
                    <a:pt x="10898" y="2154"/>
                  </a:lnTo>
                  <a:lnTo>
                    <a:pt x="11308" y="2052"/>
                  </a:lnTo>
                  <a:lnTo>
                    <a:pt x="11693" y="1975"/>
                  </a:lnTo>
                  <a:lnTo>
                    <a:pt x="12000" y="1872"/>
                  </a:lnTo>
                  <a:lnTo>
                    <a:pt x="12283" y="1744"/>
                  </a:lnTo>
                  <a:lnTo>
                    <a:pt x="12488" y="1641"/>
                  </a:lnTo>
                  <a:lnTo>
                    <a:pt x="12642" y="1513"/>
                  </a:lnTo>
                  <a:lnTo>
                    <a:pt x="12744" y="1385"/>
                  </a:lnTo>
                  <a:lnTo>
                    <a:pt x="12770" y="1334"/>
                  </a:lnTo>
                  <a:lnTo>
                    <a:pt x="12770" y="1257"/>
                  </a:lnTo>
                  <a:lnTo>
                    <a:pt x="12770" y="1257"/>
                  </a:lnTo>
                  <a:lnTo>
                    <a:pt x="12744" y="1129"/>
                  </a:lnTo>
                  <a:lnTo>
                    <a:pt x="12667" y="1026"/>
                  </a:lnTo>
                  <a:lnTo>
                    <a:pt x="12513" y="898"/>
                  </a:lnTo>
                  <a:lnTo>
                    <a:pt x="12308" y="795"/>
                  </a:lnTo>
                  <a:lnTo>
                    <a:pt x="12052" y="667"/>
                  </a:lnTo>
                  <a:lnTo>
                    <a:pt x="11770" y="590"/>
                  </a:lnTo>
                  <a:lnTo>
                    <a:pt x="11411" y="488"/>
                  </a:lnTo>
                  <a:lnTo>
                    <a:pt x="11052" y="385"/>
                  </a:lnTo>
                  <a:lnTo>
                    <a:pt x="10154" y="231"/>
                  </a:lnTo>
                  <a:lnTo>
                    <a:pt x="9154" y="129"/>
                  </a:lnTo>
                  <a:lnTo>
                    <a:pt x="8026" y="26"/>
                  </a:lnTo>
                  <a:lnTo>
                    <a:pt x="6795" y="0"/>
                  </a:lnTo>
                  <a:lnTo>
                    <a:pt x="6795" y="0"/>
                  </a:lnTo>
                  <a:lnTo>
                    <a:pt x="6744" y="0"/>
                  </a:lnTo>
                  <a:lnTo>
                    <a:pt x="6744" y="0"/>
                  </a:lnTo>
                  <a:lnTo>
                    <a:pt x="6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2"/>
            <p:cNvSpPr/>
            <p:nvPr/>
          </p:nvSpPr>
          <p:spPr>
            <a:xfrm>
              <a:off x="4042050" y="1664825"/>
              <a:ext cx="128875" cy="190400"/>
            </a:xfrm>
            <a:custGeom>
              <a:avLst/>
              <a:gdLst/>
              <a:ahLst/>
              <a:cxnLst/>
              <a:rect l="l" t="t" r="r" b="b"/>
              <a:pathLst>
                <a:path w="5155" h="7616" extrusionOk="0">
                  <a:moveTo>
                    <a:pt x="0" y="0"/>
                  </a:moveTo>
                  <a:lnTo>
                    <a:pt x="0" y="5872"/>
                  </a:lnTo>
                  <a:lnTo>
                    <a:pt x="52" y="5949"/>
                  </a:lnTo>
                  <a:lnTo>
                    <a:pt x="154" y="6129"/>
                  </a:lnTo>
                  <a:lnTo>
                    <a:pt x="359" y="6385"/>
                  </a:lnTo>
                  <a:lnTo>
                    <a:pt x="641" y="6693"/>
                  </a:lnTo>
                  <a:lnTo>
                    <a:pt x="821" y="6847"/>
                  </a:lnTo>
                  <a:lnTo>
                    <a:pt x="1026" y="7001"/>
                  </a:lnTo>
                  <a:lnTo>
                    <a:pt x="1257" y="7154"/>
                  </a:lnTo>
                  <a:lnTo>
                    <a:pt x="1513" y="7283"/>
                  </a:lnTo>
                  <a:lnTo>
                    <a:pt x="1795" y="7385"/>
                  </a:lnTo>
                  <a:lnTo>
                    <a:pt x="2129" y="7488"/>
                  </a:lnTo>
                  <a:lnTo>
                    <a:pt x="2462" y="7565"/>
                  </a:lnTo>
                  <a:lnTo>
                    <a:pt x="2846" y="7590"/>
                  </a:lnTo>
                  <a:lnTo>
                    <a:pt x="3231" y="7616"/>
                  </a:lnTo>
                  <a:lnTo>
                    <a:pt x="3564" y="7565"/>
                  </a:lnTo>
                  <a:lnTo>
                    <a:pt x="3847" y="7488"/>
                  </a:lnTo>
                  <a:lnTo>
                    <a:pt x="4103" y="7385"/>
                  </a:lnTo>
                  <a:lnTo>
                    <a:pt x="4334" y="7257"/>
                  </a:lnTo>
                  <a:lnTo>
                    <a:pt x="4513" y="7129"/>
                  </a:lnTo>
                  <a:lnTo>
                    <a:pt x="4667" y="6949"/>
                  </a:lnTo>
                  <a:lnTo>
                    <a:pt x="4795" y="6795"/>
                  </a:lnTo>
                  <a:lnTo>
                    <a:pt x="4898" y="6616"/>
                  </a:lnTo>
                  <a:lnTo>
                    <a:pt x="4975" y="6462"/>
                  </a:lnTo>
                  <a:lnTo>
                    <a:pt x="5077" y="6180"/>
                  </a:lnTo>
                  <a:lnTo>
                    <a:pt x="5129" y="5975"/>
                  </a:lnTo>
                  <a:lnTo>
                    <a:pt x="5154" y="5872"/>
                  </a:lnTo>
                  <a:lnTo>
                    <a:pt x="5000" y="19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B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2"/>
            <p:cNvSpPr/>
            <p:nvPr/>
          </p:nvSpPr>
          <p:spPr>
            <a:xfrm>
              <a:off x="4042050" y="1664825"/>
              <a:ext cx="128875" cy="190400"/>
            </a:xfrm>
            <a:custGeom>
              <a:avLst/>
              <a:gdLst/>
              <a:ahLst/>
              <a:cxnLst/>
              <a:rect l="l" t="t" r="r" b="b"/>
              <a:pathLst>
                <a:path w="5155" h="7616" fill="none" extrusionOk="0">
                  <a:moveTo>
                    <a:pt x="0" y="0"/>
                  </a:moveTo>
                  <a:lnTo>
                    <a:pt x="0" y="5872"/>
                  </a:lnTo>
                  <a:lnTo>
                    <a:pt x="0" y="5872"/>
                  </a:lnTo>
                  <a:lnTo>
                    <a:pt x="52" y="5949"/>
                  </a:lnTo>
                  <a:lnTo>
                    <a:pt x="154" y="6129"/>
                  </a:lnTo>
                  <a:lnTo>
                    <a:pt x="359" y="6385"/>
                  </a:lnTo>
                  <a:lnTo>
                    <a:pt x="641" y="6693"/>
                  </a:lnTo>
                  <a:lnTo>
                    <a:pt x="821" y="6847"/>
                  </a:lnTo>
                  <a:lnTo>
                    <a:pt x="1026" y="7001"/>
                  </a:lnTo>
                  <a:lnTo>
                    <a:pt x="1257" y="7154"/>
                  </a:lnTo>
                  <a:lnTo>
                    <a:pt x="1513" y="7283"/>
                  </a:lnTo>
                  <a:lnTo>
                    <a:pt x="1795" y="7385"/>
                  </a:lnTo>
                  <a:lnTo>
                    <a:pt x="2129" y="7488"/>
                  </a:lnTo>
                  <a:lnTo>
                    <a:pt x="2462" y="7565"/>
                  </a:lnTo>
                  <a:lnTo>
                    <a:pt x="2846" y="7590"/>
                  </a:lnTo>
                  <a:lnTo>
                    <a:pt x="2846" y="7590"/>
                  </a:lnTo>
                  <a:lnTo>
                    <a:pt x="3231" y="7616"/>
                  </a:lnTo>
                  <a:lnTo>
                    <a:pt x="3564" y="7565"/>
                  </a:lnTo>
                  <a:lnTo>
                    <a:pt x="3847" y="7488"/>
                  </a:lnTo>
                  <a:lnTo>
                    <a:pt x="4103" y="7385"/>
                  </a:lnTo>
                  <a:lnTo>
                    <a:pt x="4334" y="7257"/>
                  </a:lnTo>
                  <a:lnTo>
                    <a:pt x="4513" y="7129"/>
                  </a:lnTo>
                  <a:lnTo>
                    <a:pt x="4667" y="6949"/>
                  </a:lnTo>
                  <a:lnTo>
                    <a:pt x="4795" y="6795"/>
                  </a:lnTo>
                  <a:lnTo>
                    <a:pt x="4898" y="6616"/>
                  </a:lnTo>
                  <a:lnTo>
                    <a:pt x="4975" y="6462"/>
                  </a:lnTo>
                  <a:lnTo>
                    <a:pt x="5077" y="6180"/>
                  </a:lnTo>
                  <a:lnTo>
                    <a:pt x="5129" y="5975"/>
                  </a:lnTo>
                  <a:lnTo>
                    <a:pt x="5154" y="5872"/>
                  </a:lnTo>
                  <a:lnTo>
                    <a:pt x="5000" y="19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2"/>
            <p:cNvSpPr/>
            <p:nvPr/>
          </p:nvSpPr>
          <p:spPr>
            <a:xfrm>
              <a:off x="4043325" y="1665475"/>
              <a:ext cx="126300" cy="112825"/>
            </a:xfrm>
            <a:custGeom>
              <a:avLst/>
              <a:gdLst/>
              <a:ahLst/>
              <a:cxnLst/>
              <a:rect l="l" t="t" r="r" b="b"/>
              <a:pathLst>
                <a:path w="5052" h="4513" extrusionOk="0">
                  <a:moveTo>
                    <a:pt x="1" y="0"/>
                  </a:moveTo>
                  <a:lnTo>
                    <a:pt x="1" y="0"/>
                  </a:lnTo>
                  <a:lnTo>
                    <a:pt x="4949" y="1898"/>
                  </a:lnTo>
                  <a:lnTo>
                    <a:pt x="5052" y="4513"/>
                  </a:lnTo>
                  <a:lnTo>
                    <a:pt x="4949" y="1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21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2"/>
            <p:cNvSpPr/>
            <p:nvPr/>
          </p:nvSpPr>
          <p:spPr>
            <a:xfrm>
              <a:off x="4043325" y="1665475"/>
              <a:ext cx="126300" cy="112825"/>
            </a:xfrm>
            <a:custGeom>
              <a:avLst/>
              <a:gdLst/>
              <a:ahLst/>
              <a:cxnLst/>
              <a:rect l="l" t="t" r="r" b="b"/>
              <a:pathLst>
                <a:path w="5052" h="451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949" y="1898"/>
                  </a:lnTo>
                  <a:lnTo>
                    <a:pt x="5052" y="4513"/>
                  </a:lnTo>
                  <a:lnTo>
                    <a:pt x="4949" y="189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2"/>
            <p:cNvSpPr/>
            <p:nvPr/>
          </p:nvSpPr>
          <p:spPr>
            <a:xfrm>
              <a:off x="4042050" y="1664825"/>
              <a:ext cx="127575" cy="124375"/>
            </a:xfrm>
            <a:custGeom>
              <a:avLst/>
              <a:gdLst/>
              <a:ahLst/>
              <a:cxnLst/>
              <a:rect l="l" t="t" r="r" b="b"/>
              <a:pathLst>
                <a:path w="5103" h="4975" extrusionOk="0">
                  <a:moveTo>
                    <a:pt x="0" y="0"/>
                  </a:moveTo>
                  <a:lnTo>
                    <a:pt x="0" y="2257"/>
                  </a:lnTo>
                  <a:lnTo>
                    <a:pt x="385" y="2693"/>
                  </a:lnTo>
                  <a:lnTo>
                    <a:pt x="846" y="3129"/>
                  </a:lnTo>
                  <a:lnTo>
                    <a:pt x="1077" y="3359"/>
                  </a:lnTo>
                  <a:lnTo>
                    <a:pt x="1359" y="3565"/>
                  </a:lnTo>
                  <a:lnTo>
                    <a:pt x="1641" y="3770"/>
                  </a:lnTo>
                  <a:lnTo>
                    <a:pt x="1949" y="3975"/>
                  </a:lnTo>
                  <a:lnTo>
                    <a:pt x="2282" y="4154"/>
                  </a:lnTo>
                  <a:lnTo>
                    <a:pt x="2616" y="4334"/>
                  </a:lnTo>
                  <a:lnTo>
                    <a:pt x="2975" y="4488"/>
                  </a:lnTo>
                  <a:lnTo>
                    <a:pt x="3359" y="4642"/>
                  </a:lnTo>
                  <a:lnTo>
                    <a:pt x="3770" y="4744"/>
                  </a:lnTo>
                  <a:lnTo>
                    <a:pt x="4205" y="4847"/>
                  </a:lnTo>
                  <a:lnTo>
                    <a:pt x="4641" y="4924"/>
                  </a:lnTo>
                  <a:lnTo>
                    <a:pt x="5103" y="4975"/>
                  </a:lnTo>
                  <a:lnTo>
                    <a:pt x="5103" y="4539"/>
                  </a:lnTo>
                  <a:lnTo>
                    <a:pt x="5000" y="1924"/>
                  </a:lnTo>
                  <a:lnTo>
                    <a:pt x="52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7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2"/>
            <p:cNvSpPr/>
            <p:nvPr/>
          </p:nvSpPr>
          <p:spPr>
            <a:xfrm>
              <a:off x="4042050" y="1664825"/>
              <a:ext cx="127575" cy="124375"/>
            </a:xfrm>
            <a:custGeom>
              <a:avLst/>
              <a:gdLst/>
              <a:ahLst/>
              <a:cxnLst/>
              <a:rect l="l" t="t" r="r" b="b"/>
              <a:pathLst>
                <a:path w="5103" h="4975" fill="none" extrusionOk="0">
                  <a:moveTo>
                    <a:pt x="0" y="0"/>
                  </a:moveTo>
                  <a:lnTo>
                    <a:pt x="0" y="2257"/>
                  </a:lnTo>
                  <a:lnTo>
                    <a:pt x="0" y="2257"/>
                  </a:lnTo>
                  <a:lnTo>
                    <a:pt x="385" y="2693"/>
                  </a:lnTo>
                  <a:lnTo>
                    <a:pt x="846" y="3129"/>
                  </a:lnTo>
                  <a:lnTo>
                    <a:pt x="1077" y="3359"/>
                  </a:lnTo>
                  <a:lnTo>
                    <a:pt x="1359" y="3565"/>
                  </a:lnTo>
                  <a:lnTo>
                    <a:pt x="1641" y="3770"/>
                  </a:lnTo>
                  <a:lnTo>
                    <a:pt x="1949" y="3975"/>
                  </a:lnTo>
                  <a:lnTo>
                    <a:pt x="2282" y="4154"/>
                  </a:lnTo>
                  <a:lnTo>
                    <a:pt x="2616" y="4334"/>
                  </a:lnTo>
                  <a:lnTo>
                    <a:pt x="2975" y="4488"/>
                  </a:lnTo>
                  <a:lnTo>
                    <a:pt x="3359" y="4642"/>
                  </a:lnTo>
                  <a:lnTo>
                    <a:pt x="3770" y="4744"/>
                  </a:lnTo>
                  <a:lnTo>
                    <a:pt x="4205" y="4847"/>
                  </a:lnTo>
                  <a:lnTo>
                    <a:pt x="4641" y="4924"/>
                  </a:lnTo>
                  <a:lnTo>
                    <a:pt x="5103" y="4975"/>
                  </a:lnTo>
                  <a:lnTo>
                    <a:pt x="5103" y="4539"/>
                  </a:lnTo>
                  <a:lnTo>
                    <a:pt x="5000" y="1924"/>
                  </a:lnTo>
                  <a:lnTo>
                    <a:pt x="52" y="2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2"/>
            <p:cNvSpPr/>
            <p:nvPr/>
          </p:nvSpPr>
          <p:spPr>
            <a:xfrm>
              <a:off x="4029875" y="1471875"/>
              <a:ext cx="194250" cy="280800"/>
            </a:xfrm>
            <a:custGeom>
              <a:avLst/>
              <a:gdLst/>
              <a:ahLst/>
              <a:cxnLst/>
              <a:rect l="l" t="t" r="r" b="b"/>
              <a:pathLst>
                <a:path w="7770" h="11232" extrusionOk="0">
                  <a:moveTo>
                    <a:pt x="3513" y="0"/>
                  </a:moveTo>
                  <a:lnTo>
                    <a:pt x="3128" y="26"/>
                  </a:lnTo>
                  <a:lnTo>
                    <a:pt x="2744" y="77"/>
                  </a:lnTo>
                  <a:lnTo>
                    <a:pt x="2385" y="154"/>
                  </a:lnTo>
                  <a:lnTo>
                    <a:pt x="1795" y="308"/>
                  </a:lnTo>
                  <a:lnTo>
                    <a:pt x="1410" y="436"/>
                  </a:lnTo>
                  <a:lnTo>
                    <a:pt x="1257" y="513"/>
                  </a:lnTo>
                  <a:lnTo>
                    <a:pt x="1180" y="539"/>
                  </a:lnTo>
                  <a:lnTo>
                    <a:pt x="1077" y="590"/>
                  </a:lnTo>
                  <a:lnTo>
                    <a:pt x="974" y="693"/>
                  </a:lnTo>
                  <a:lnTo>
                    <a:pt x="846" y="795"/>
                  </a:lnTo>
                  <a:lnTo>
                    <a:pt x="718" y="975"/>
                  </a:lnTo>
                  <a:lnTo>
                    <a:pt x="564" y="1205"/>
                  </a:lnTo>
                  <a:lnTo>
                    <a:pt x="436" y="1488"/>
                  </a:lnTo>
                  <a:lnTo>
                    <a:pt x="308" y="1821"/>
                  </a:lnTo>
                  <a:lnTo>
                    <a:pt x="180" y="2231"/>
                  </a:lnTo>
                  <a:lnTo>
                    <a:pt x="103" y="2718"/>
                  </a:lnTo>
                  <a:lnTo>
                    <a:pt x="26" y="3282"/>
                  </a:lnTo>
                  <a:lnTo>
                    <a:pt x="0" y="3949"/>
                  </a:lnTo>
                  <a:lnTo>
                    <a:pt x="26" y="4718"/>
                  </a:lnTo>
                  <a:lnTo>
                    <a:pt x="103" y="5565"/>
                  </a:lnTo>
                  <a:lnTo>
                    <a:pt x="231" y="6539"/>
                  </a:lnTo>
                  <a:lnTo>
                    <a:pt x="308" y="7026"/>
                  </a:lnTo>
                  <a:lnTo>
                    <a:pt x="436" y="7488"/>
                  </a:lnTo>
                  <a:lnTo>
                    <a:pt x="564" y="7924"/>
                  </a:lnTo>
                  <a:lnTo>
                    <a:pt x="718" y="8308"/>
                  </a:lnTo>
                  <a:lnTo>
                    <a:pt x="898" y="8667"/>
                  </a:lnTo>
                  <a:lnTo>
                    <a:pt x="1077" y="9001"/>
                  </a:lnTo>
                  <a:lnTo>
                    <a:pt x="1308" y="9308"/>
                  </a:lnTo>
                  <a:lnTo>
                    <a:pt x="1513" y="9565"/>
                  </a:lnTo>
                  <a:lnTo>
                    <a:pt x="1744" y="9821"/>
                  </a:lnTo>
                  <a:lnTo>
                    <a:pt x="2000" y="10026"/>
                  </a:lnTo>
                  <a:lnTo>
                    <a:pt x="2257" y="10231"/>
                  </a:lnTo>
                  <a:lnTo>
                    <a:pt x="2513" y="10411"/>
                  </a:lnTo>
                  <a:lnTo>
                    <a:pt x="2769" y="10565"/>
                  </a:lnTo>
                  <a:lnTo>
                    <a:pt x="3026" y="10693"/>
                  </a:lnTo>
                  <a:lnTo>
                    <a:pt x="3308" y="10821"/>
                  </a:lnTo>
                  <a:lnTo>
                    <a:pt x="3564" y="10898"/>
                  </a:lnTo>
                  <a:lnTo>
                    <a:pt x="4103" y="11052"/>
                  </a:lnTo>
                  <a:lnTo>
                    <a:pt x="4590" y="11154"/>
                  </a:lnTo>
                  <a:lnTo>
                    <a:pt x="5051" y="11206"/>
                  </a:lnTo>
                  <a:lnTo>
                    <a:pt x="5462" y="11231"/>
                  </a:lnTo>
                  <a:lnTo>
                    <a:pt x="5821" y="11231"/>
                  </a:lnTo>
                  <a:lnTo>
                    <a:pt x="6077" y="11206"/>
                  </a:lnTo>
                  <a:lnTo>
                    <a:pt x="6308" y="11180"/>
                  </a:lnTo>
                  <a:lnTo>
                    <a:pt x="6744" y="10719"/>
                  </a:lnTo>
                  <a:lnTo>
                    <a:pt x="7077" y="10283"/>
                  </a:lnTo>
                  <a:lnTo>
                    <a:pt x="7334" y="9872"/>
                  </a:lnTo>
                  <a:lnTo>
                    <a:pt x="7539" y="9513"/>
                  </a:lnTo>
                  <a:lnTo>
                    <a:pt x="7667" y="9154"/>
                  </a:lnTo>
                  <a:lnTo>
                    <a:pt x="7744" y="8821"/>
                  </a:lnTo>
                  <a:lnTo>
                    <a:pt x="7769" y="8488"/>
                  </a:lnTo>
                  <a:lnTo>
                    <a:pt x="7769" y="8154"/>
                  </a:lnTo>
                  <a:lnTo>
                    <a:pt x="7744" y="7847"/>
                  </a:lnTo>
                  <a:lnTo>
                    <a:pt x="7693" y="7513"/>
                  </a:lnTo>
                  <a:lnTo>
                    <a:pt x="7590" y="6795"/>
                  </a:lnTo>
                  <a:lnTo>
                    <a:pt x="7564" y="6385"/>
                  </a:lnTo>
                  <a:lnTo>
                    <a:pt x="7564" y="5975"/>
                  </a:lnTo>
                  <a:lnTo>
                    <a:pt x="7590" y="5513"/>
                  </a:lnTo>
                  <a:lnTo>
                    <a:pt x="7641" y="5000"/>
                  </a:lnTo>
                  <a:lnTo>
                    <a:pt x="7718" y="4488"/>
                  </a:lnTo>
                  <a:lnTo>
                    <a:pt x="7718" y="4000"/>
                  </a:lnTo>
                  <a:lnTo>
                    <a:pt x="7693" y="3590"/>
                  </a:lnTo>
                  <a:lnTo>
                    <a:pt x="7641" y="3180"/>
                  </a:lnTo>
                  <a:lnTo>
                    <a:pt x="7539" y="2821"/>
                  </a:lnTo>
                  <a:lnTo>
                    <a:pt x="7436" y="2513"/>
                  </a:lnTo>
                  <a:lnTo>
                    <a:pt x="7282" y="2231"/>
                  </a:lnTo>
                  <a:lnTo>
                    <a:pt x="7154" y="1975"/>
                  </a:lnTo>
                  <a:lnTo>
                    <a:pt x="7000" y="1744"/>
                  </a:lnTo>
                  <a:lnTo>
                    <a:pt x="6846" y="1564"/>
                  </a:lnTo>
                  <a:lnTo>
                    <a:pt x="6590" y="1282"/>
                  </a:lnTo>
                  <a:lnTo>
                    <a:pt x="6385" y="1129"/>
                  </a:lnTo>
                  <a:lnTo>
                    <a:pt x="6308" y="1077"/>
                  </a:lnTo>
                  <a:lnTo>
                    <a:pt x="6128" y="898"/>
                  </a:lnTo>
                  <a:lnTo>
                    <a:pt x="5949" y="718"/>
                  </a:lnTo>
                  <a:lnTo>
                    <a:pt x="5769" y="590"/>
                  </a:lnTo>
                  <a:lnTo>
                    <a:pt x="5590" y="462"/>
                  </a:lnTo>
                  <a:lnTo>
                    <a:pt x="5385" y="359"/>
                  </a:lnTo>
                  <a:lnTo>
                    <a:pt x="5180" y="257"/>
                  </a:lnTo>
                  <a:lnTo>
                    <a:pt x="4769" y="129"/>
                  </a:lnTo>
                  <a:lnTo>
                    <a:pt x="4359" y="26"/>
                  </a:lnTo>
                  <a:lnTo>
                    <a:pt x="3923" y="0"/>
                  </a:lnTo>
                  <a:close/>
                </a:path>
              </a:pathLst>
            </a:custGeom>
            <a:solidFill>
              <a:srgbClr val="EEB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2"/>
            <p:cNvSpPr/>
            <p:nvPr/>
          </p:nvSpPr>
          <p:spPr>
            <a:xfrm>
              <a:off x="3967675" y="1395600"/>
              <a:ext cx="300050" cy="249375"/>
            </a:xfrm>
            <a:custGeom>
              <a:avLst/>
              <a:gdLst/>
              <a:ahLst/>
              <a:cxnLst/>
              <a:rect l="l" t="t" r="r" b="b"/>
              <a:pathLst>
                <a:path w="12002" h="9975" extrusionOk="0">
                  <a:moveTo>
                    <a:pt x="9642" y="0"/>
                  </a:moveTo>
                  <a:lnTo>
                    <a:pt x="9257" y="26"/>
                  </a:lnTo>
                  <a:lnTo>
                    <a:pt x="8898" y="103"/>
                  </a:lnTo>
                  <a:lnTo>
                    <a:pt x="8719" y="179"/>
                  </a:lnTo>
                  <a:lnTo>
                    <a:pt x="8591" y="256"/>
                  </a:lnTo>
                  <a:lnTo>
                    <a:pt x="8437" y="333"/>
                  </a:lnTo>
                  <a:lnTo>
                    <a:pt x="8309" y="436"/>
                  </a:lnTo>
                  <a:lnTo>
                    <a:pt x="8206" y="538"/>
                  </a:lnTo>
                  <a:lnTo>
                    <a:pt x="8129" y="667"/>
                  </a:lnTo>
                  <a:lnTo>
                    <a:pt x="8027" y="795"/>
                  </a:lnTo>
                  <a:lnTo>
                    <a:pt x="7924" y="897"/>
                  </a:lnTo>
                  <a:lnTo>
                    <a:pt x="7822" y="974"/>
                  </a:lnTo>
                  <a:lnTo>
                    <a:pt x="7693" y="1051"/>
                  </a:lnTo>
                  <a:lnTo>
                    <a:pt x="7539" y="1103"/>
                  </a:lnTo>
                  <a:lnTo>
                    <a:pt x="7386" y="1128"/>
                  </a:lnTo>
                  <a:lnTo>
                    <a:pt x="7027" y="1180"/>
                  </a:lnTo>
                  <a:lnTo>
                    <a:pt x="6642" y="1205"/>
                  </a:lnTo>
                  <a:lnTo>
                    <a:pt x="6206" y="1180"/>
                  </a:lnTo>
                  <a:lnTo>
                    <a:pt x="4873" y="1180"/>
                  </a:lnTo>
                  <a:lnTo>
                    <a:pt x="4437" y="1231"/>
                  </a:lnTo>
                  <a:lnTo>
                    <a:pt x="4001" y="1308"/>
                  </a:lnTo>
                  <a:lnTo>
                    <a:pt x="3796" y="1359"/>
                  </a:lnTo>
                  <a:lnTo>
                    <a:pt x="3591" y="1462"/>
                  </a:lnTo>
                  <a:lnTo>
                    <a:pt x="3386" y="1538"/>
                  </a:lnTo>
                  <a:lnTo>
                    <a:pt x="3206" y="1667"/>
                  </a:lnTo>
                  <a:lnTo>
                    <a:pt x="3027" y="1795"/>
                  </a:lnTo>
                  <a:lnTo>
                    <a:pt x="2873" y="1974"/>
                  </a:lnTo>
                  <a:lnTo>
                    <a:pt x="2719" y="2154"/>
                  </a:lnTo>
                  <a:lnTo>
                    <a:pt x="2591" y="2359"/>
                  </a:lnTo>
                  <a:lnTo>
                    <a:pt x="2462" y="2615"/>
                  </a:lnTo>
                  <a:lnTo>
                    <a:pt x="2360" y="2872"/>
                  </a:lnTo>
                  <a:lnTo>
                    <a:pt x="2155" y="3077"/>
                  </a:lnTo>
                  <a:lnTo>
                    <a:pt x="1924" y="3308"/>
                  </a:lnTo>
                  <a:lnTo>
                    <a:pt x="1642" y="3615"/>
                  </a:lnTo>
                  <a:lnTo>
                    <a:pt x="1334" y="4000"/>
                  </a:lnTo>
                  <a:lnTo>
                    <a:pt x="1001" y="4436"/>
                  </a:lnTo>
                  <a:lnTo>
                    <a:pt x="693" y="4923"/>
                  </a:lnTo>
                  <a:lnTo>
                    <a:pt x="411" y="5462"/>
                  </a:lnTo>
                  <a:lnTo>
                    <a:pt x="309" y="5744"/>
                  </a:lnTo>
                  <a:lnTo>
                    <a:pt x="206" y="6026"/>
                  </a:lnTo>
                  <a:lnTo>
                    <a:pt x="103" y="6308"/>
                  </a:lnTo>
                  <a:lnTo>
                    <a:pt x="52" y="6590"/>
                  </a:lnTo>
                  <a:lnTo>
                    <a:pt x="26" y="6898"/>
                  </a:lnTo>
                  <a:lnTo>
                    <a:pt x="1" y="7180"/>
                  </a:lnTo>
                  <a:lnTo>
                    <a:pt x="26" y="7487"/>
                  </a:lnTo>
                  <a:lnTo>
                    <a:pt x="78" y="7769"/>
                  </a:lnTo>
                  <a:lnTo>
                    <a:pt x="155" y="8077"/>
                  </a:lnTo>
                  <a:lnTo>
                    <a:pt x="283" y="8359"/>
                  </a:lnTo>
                  <a:lnTo>
                    <a:pt x="462" y="8641"/>
                  </a:lnTo>
                  <a:lnTo>
                    <a:pt x="668" y="8923"/>
                  </a:lnTo>
                  <a:lnTo>
                    <a:pt x="924" y="9180"/>
                  </a:lnTo>
                  <a:lnTo>
                    <a:pt x="1232" y="9462"/>
                  </a:lnTo>
                  <a:lnTo>
                    <a:pt x="1565" y="9718"/>
                  </a:lnTo>
                  <a:lnTo>
                    <a:pt x="1975" y="9949"/>
                  </a:lnTo>
                  <a:lnTo>
                    <a:pt x="2283" y="9975"/>
                  </a:lnTo>
                  <a:lnTo>
                    <a:pt x="2565" y="9949"/>
                  </a:lnTo>
                  <a:lnTo>
                    <a:pt x="2719" y="9923"/>
                  </a:lnTo>
                  <a:lnTo>
                    <a:pt x="2873" y="9898"/>
                  </a:lnTo>
                  <a:lnTo>
                    <a:pt x="3052" y="9821"/>
                  </a:lnTo>
                  <a:lnTo>
                    <a:pt x="3206" y="9744"/>
                  </a:lnTo>
                  <a:lnTo>
                    <a:pt x="3334" y="9641"/>
                  </a:lnTo>
                  <a:lnTo>
                    <a:pt x="3462" y="9513"/>
                  </a:lnTo>
                  <a:lnTo>
                    <a:pt x="3539" y="9359"/>
                  </a:lnTo>
                  <a:lnTo>
                    <a:pt x="3616" y="9154"/>
                  </a:lnTo>
                  <a:lnTo>
                    <a:pt x="3642" y="8923"/>
                  </a:lnTo>
                  <a:lnTo>
                    <a:pt x="3616" y="8667"/>
                  </a:lnTo>
                  <a:lnTo>
                    <a:pt x="3591" y="8385"/>
                  </a:lnTo>
                  <a:lnTo>
                    <a:pt x="3616" y="8180"/>
                  </a:lnTo>
                  <a:lnTo>
                    <a:pt x="3642" y="8000"/>
                  </a:lnTo>
                  <a:lnTo>
                    <a:pt x="3693" y="7846"/>
                  </a:lnTo>
                  <a:lnTo>
                    <a:pt x="3770" y="7718"/>
                  </a:lnTo>
                  <a:lnTo>
                    <a:pt x="3847" y="7590"/>
                  </a:lnTo>
                  <a:lnTo>
                    <a:pt x="4027" y="7359"/>
                  </a:lnTo>
                  <a:lnTo>
                    <a:pt x="4103" y="7205"/>
                  </a:lnTo>
                  <a:lnTo>
                    <a:pt x="4206" y="7000"/>
                  </a:lnTo>
                  <a:lnTo>
                    <a:pt x="4257" y="6795"/>
                  </a:lnTo>
                  <a:lnTo>
                    <a:pt x="4309" y="6513"/>
                  </a:lnTo>
                  <a:lnTo>
                    <a:pt x="4360" y="6180"/>
                  </a:lnTo>
                  <a:lnTo>
                    <a:pt x="4360" y="5769"/>
                  </a:lnTo>
                  <a:lnTo>
                    <a:pt x="4334" y="5282"/>
                  </a:lnTo>
                  <a:lnTo>
                    <a:pt x="4283" y="4692"/>
                  </a:lnTo>
                  <a:lnTo>
                    <a:pt x="4514" y="4769"/>
                  </a:lnTo>
                  <a:lnTo>
                    <a:pt x="5180" y="4949"/>
                  </a:lnTo>
                  <a:lnTo>
                    <a:pt x="5616" y="5051"/>
                  </a:lnTo>
                  <a:lnTo>
                    <a:pt x="6129" y="5154"/>
                  </a:lnTo>
                  <a:lnTo>
                    <a:pt x="6693" y="5231"/>
                  </a:lnTo>
                  <a:lnTo>
                    <a:pt x="7283" y="5282"/>
                  </a:lnTo>
                  <a:lnTo>
                    <a:pt x="7898" y="5308"/>
                  </a:lnTo>
                  <a:lnTo>
                    <a:pt x="8514" y="5257"/>
                  </a:lnTo>
                  <a:lnTo>
                    <a:pt x="8822" y="5205"/>
                  </a:lnTo>
                  <a:lnTo>
                    <a:pt x="9129" y="5154"/>
                  </a:lnTo>
                  <a:lnTo>
                    <a:pt x="9437" y="5077"/>
                  </a:lnTo>
                  <a:lnTo>
                    <a:pt x="9719" y="4974"/>
                  </a:lnTo>
                  <a:lnTo>
                    <a:pt x="10001" y="4872"/>
                  </a:lnTo>
                  <a:lnTo>
                    <a:pt x="10283" y="4718"/>
                  </a:lnTo>
                  <a:lnTo>
                    <a:pt x="10540" y="4564"/>
                  </a:lnTo>
                  <a:lnTo>
                    <a:pt x="10796" y="4385"/>
                  </a:lnTo>
                  <a:lnTo>
                    <a:pt x="11027" y="4154"/>
                  </a:lnTo>
                  <a:lnTo>
                    <a:pt x="11232" y="3923"/>
                  </a:lnTo>
                  <a:lnTo>
                    <a:pt x="11411" y="3667"/>
                  </a:lnTo>
                  <a:lnTo>
                    <a:pt x="11591" y="3359"/>
                  </a:lnTo>
                  <a:lnTo>
                    <a:pt x="11745" y="3051"/>
                  </a:lnTo>
                  <a:lnTo>
                    <a:pt x="11847" y="2744"/>
                  </a:lnTo>
                  <a:lnTo>
                    <a:pt x="11924" y="2487"/>
                  </a:lnTo>
                  <a:lnTo>
                    <a:pt x="11975" y="2205"/>
                  </a:lnTo>
                  <a:lnTo>
                    <a:pt x="12001" y="1974"/>
                  </a:lnTo>
                  <a:lnTo>
                    <a:pt x="11975" y="1744"/>
                  </a:lnTo>
                  <a:lnTo>
                    <a:pt x="11950" y="1513"/>
                  </a:lnTo>
                  <a:lnTo>
                    <a:pt x="11899" y="1308"/>
                  </a:lnTo>
                  <a:lnTo>
                    <a:pt x="11822" y="1128"/>
                  </a:lnTo>
                  <a:lnTo>
                    <a:pt x="11719" y="949"/>
                  </a:lnTo>
                  <a:lnTo>
                    <a:pt x="11591" y="795"/>
                  </a:lnTo>
                  <a:lnTo>
                    <a:pt x="11463" y="667"/>
                  </a:lnTo>
                  <a:lnTo>
                    <a:pt x="11309" y="513"/>
                  </a:lnTo>
                  <a:lnTo>
                    <a:pt x="11155" y="410"/>
                  </a:lnTo>
                  <a:lnTo>
                    <a:pt x="11001" y="308"/>
                  </a:lnTo>
                  <a:lnTo>
                    <a:pt x="10822" y="231"/>
                  </a:lnTo>
                  <a:lnTo>
                    <a:pt x="10437" y="103"/>
                  </a:lnTo>
                  <a:lnTo>
                    <a:pt x="10027" y="26"/>
                  </a:lnTo>
                  <a:lnTo>
                    <a:pt x="9642" y="0"/>
                  </a:lnTo>
                  <a:close/>
                </a:path>
              </a:pathLst>
            </a:custGeom>
            <a:solidFill>
              <a:srgbClr val="693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2"/>
            <p:cNvSpPr/>
            <p:nvPr/>
          </p:nvSpPr>
          <p:spPr>
            <a:xfrm>
              <a:off x="3988850" y="1585975"/>
              <a:ext cx="57075" cy="89775"/>
            </a:xfrm>
            <a:custGeom>
              <a:avLst/>
              <a:gdLst/>
              <a:ahLst/>
              <a:cxnLst/>
              <a:rect l="l" t="t" r="r" b="b"/>
              <a:pathLst>
                <a:path w="2283" h="3591" extrusionOk="0">
                  <a:moveTo>
                    <a:pt x="769" y="1"/>
                  </a:moveTo>
                  <a:lnTo>
                    <a:pt x="564" y="77"/>
                  </a:lnTo>
                  <a:lnTo>
                    <a:pt x="385" y="180"/>
                  </a:lnTo>
                  <a:lnTo>
                    <a:pt x="231" y="308"/>
                  </a:lnTo>
                  <a:lnTo>
                    <a:pt x="128" y="513"/>
                  </a:lnTo>
                  <a:lnTo>
                    <a:pt x="51" y="718"/>
                  </a:lnTo>
                  <a:lnTo>
                    <a:pt x="0" y="949"/>
                  </a:lnTo>
                  <a:lnTo>
                    <a:pt x="0" y="1206"/>
                  </a:lnTo>
                  <a:lnTo>
                    <a:pt x="26" y="1462"/>
                  </a:lnTo>
                  <a:lnTo>
                    <a:pt x="103" y="1744"/>
                  </a:lnTo>
                  <a:lnTo>
                    <a:pt x="205" y="2026"/>
                  </a:lnTo>
                  <a:lnTo>
                    <a:pt x="359" y="2283"/>
                  </a:lnTo>
                  <a:lnTo>
                    <a:pt x="564" y="2565"/>
                  </a:lnTo>
                  <a:lnTo>
                    <a:pt x="821" y="2821"/>
                  </a:lnTo>
                  <a:lnTo>
                    <a:pt x="1103" y="3052"/>
                  </a:lnTo>
                  <a:lnTo>
                    <a:pt x="1462" y="3257"/>
                  </a:lnTo>
                  <a:lnTo>
                    <a:pt x="1846" y="3437"/>
                  </a:lnTo>
                  <a:lnTo>
                    <a:pt x="2282" y="3590"/>
                  </a:lnTo>
                  <a:lnTo>
                    <a:pt x="2077" y="1488"/>
                  </a:lnTo>
                  <a:lnTo>
                    <a:pt x="2000" y="1206"/>
                  </a:lnTo>
                  <a:lnTo>
                    <a:pt x="1897" y="924"/>
                  </a:lnTo>
                  <a:lnTo>
                    <a:pt x="1718" y="616"/>
                  </a:lnTo>
                  <a:lnTo>
                    <a:pt x="1641" y="462"/>
                  </a:lnTo>
                  <a:lnTo>
                    <a:pt x="1513" y="308"/>
                  </a:lnTo>
                  <a:lnTo>
                    <a:pt x="1385" y="206"/>
                  </a:lnTo>
                  <a:lnTo>
                    <a:pt x="1256" y="103"/>
                  </a:lnTo>
                  <a:lnTo>
                    <a:pt x="1103" y="26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rgbClr val="EEB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2"/>
            <p:cNvSpPr/>
            <p:nvPr/>
          </p:nvSpPr>
          <p:spPr>
            <a:xfrm>
              <a:off x="4136925" y="1651350"/>
              <a:ext cx="59625" cy="40425"/>
            </a:xfrm>
            <a:custGeom>
              <a:avLst/>
              <a:gdLst/>
              <a:ahLst/>
              <a:cxnLst/>
              <a:rect l="l" t="t" r="r" b="b"/>
              <a:pathLst>
                <a:path w="2385" h="1617" extrusionOk="0">
                  <a:moveTo>
                    <a:pt x="0" y="1"/>
                  </a:moveTo>
                  <a:lnTo>
                    <a:pt x="26" y="257"/>
                  </a:lnTo>
                  <a:lnTo>
                    <a:pt x="77" y="514"/>
                  </a:lnTo>
                  <a:lnTo>
                    <a:pt x="180" y="822"/>
                  </a:lnTo>
                  <a:lnTo>
                    <a:pt x="231" y="975"/>
                  </a:lnTo>
                  <a:lnTo>
                    <a:pt x="334" y="1104"/>
                  </a:lnTo>
                  <a:lnTo>
                    <a:pt x="436" y="1257"/>
                  </a:lnTo>
                  <a:lnTo>
                    <a:pt x="564" y="1386"/>
                  </a:lnTo>
                  <a:lnTo>
                    <a:pt x="744" y="1488"/>
                  </a:lnTo>
                  <a:lnTo>
                    <a:pt x="923" y="1565"/>
                  </a:lnTo>
                  <a:lnTo>
                    <a:pt x="1128" y="1616"/>
                  </a:lnTo>
                  <a:lnTo>
                    <a:pt x="1616" y="1616"/>
                  </a:lnTo>
                  <a:lnTo>
                    <a:pt x="1795" y="1565"/>
                  </a:lnTo>
                  <a:lnTo>
                    <a:pt x="1949" y="1488"/>
                  </a:lnTo>
                  <a:lnTo>
                    <a:pt x="2077" y="1386"/>
                  </a:lnTo>
                  <a:lnTo>
                    <a:pt x="2180" y="1283"/>
                  </a:lnTo>
                  <a:lnTo>
                    <a:pt x="2257" y="1155"/>
                  </a:lnTo>
                  <a:lnTo>
                    <a:pt x="2308" y="1027"/>
                  </a:lnTo>
                  <a:lnTo>
                    <a:pt x="2359" y="873"/>
                  </a:lnTo>
                  <a:lnTo>
                    <a:pt x="2385" y="616"/>
                  </a:lnTo>
                  <a:lnTo>
                    <a:pt x="2359" y="360"/>
                  </a:lnTo>
                  <a:lnTo>
                    <a:pt x="2334" y="129"/>
                  </a:lnTo>
                  <a:lnTo>
                    <a:pt x="2103" y="180"/>
                  </a:lnTo>
                  <a:lnTo>
                    <a:pt x="1872" y="206"/>
                  </a:lnTo>
                  <a:lnTo>
                    <a:pt x="1539" y="232"/>
                  </a:lnTo>
                  <a:lnTo>
                    <a:pt x="1180" y="232"/>
                  </a:lnTo>
                  <a:lnTo>
                    <a:pt x="795" y="206"/>
                  </a:lnTo>
                  <a:lnTo>
                    <a:pt x="410" y="129"/>
                  </a:lnTo>
                  <a:lnTo>
                    <a:pt x="205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2"/>
            <p:cNvSpPr/>
            <p:nvPr/>
          </p:nvSpPr>
          <p:spPr>
            <a:xfrm>
              <a:off x="4123450" y="1573150"/>
              <a:ext cx="13500" cy="23750"/>
            </a:xfrm>
            <a:custGeom>
              <a:avLst/>
              <a:gdLst/>
              <a:ahLst/>
              <a:cxnLst/>
              <a:rect l="l" t="t" r="r" b="b"/>
              <a:pathLst>
                <a:path w="540" h="950" extrusionOk="0">
                  <a:moveTo>
                    <a:pt x="232" y="1"/>
                  </a:moveTo>
                  <a:lnTo>
                    <a:pt x="180" y="26"/>
                  </a:lnTo>
                  <a:lnTo>
                    <a:pt x="78" y="129"/>
                  </a:lnTo>
                  <a:lnTo>
                    <a:pt x="26" y="283"/>
                  </a:lnTo>
                  <a:lnTo>
                    <a:pt x="1" y="462"/>
                  </a:lnTo>
                  <a:lnTo>
                    <a:pt x="26" y="642"/>
                  </a:lnTo>
                  <a:lnTo>
                    <a:pt x="78" y="796"/>
                  </a:lnTo>
                  <a:lnTo>
                    <a:pt x="180" y="898"/>
                  </a:lnTo>
                  <a:lnTo>
                    <a:pt x="232" y="924"/>
                  </a:lnTo>
                  <a:lnTo>
                    <a:pt x="283" y="949"/>
                  </a:lnTo>
                  <a:lnTo>
                    <a:pt x="334" y="924"/>
                  </a:lnTo>
                  <a:lnTo>
                    <a:pt x="385" y="898"/>
                  </a:lnTo>
                  <a:lnTo>
                    <a:pt x="462" y="796"/>
                  </a:lnTo>
                  <a:lnTo>
                    <a:pt x="539" y="642"/>
                  </a:lnTo>
                  <a:lnTo>
                    <a:pt x="539" y="462"/>
                  </a:lnTo>
                  <a:lnTo>
                    <a:pt x="539" y="283"/>
                  </a:lnTo>
                  <a:lnTo>
                    <a:pt x="462" y="129"/>
                  </a:lnTo>
                  <a:lnTo>
                    <a:pt x="385" y="2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2"/>
            <p:cNvSpPr/>
            <p:nvPr/>
          </p:nvSpPr>
          <p:spPr>
            <a:xfrm>
              <a:off x="4184350" y="1573150"/>
              <a:ext cx="13500" cy="23750"/>
            </a:xfrm>
            <a:custGeom>
              <a:avLst/>
              <a:gdLst/>
              <a:ahLst/>
              <a:cxnLst/>
              <a:rect l="l" t="t" r="r" b="b"/>
              <a:pathLst>
                <a:path w="540" h="950" extrusionOk="0">
                  <a:moveTo>
                    <a:pt x="231" y="1"/>
                  </a:moveTo>
                  <a:lnTo>
                    <a:pt x="180" y="26"/>
                  </a:lnTo>
                  <a:lnTo>
                    <a:pt x="78" y="129"/>
                  </a:lnTo>
                  <a:lnTo>
                    <a:pt x="26" y="283"/>
                  </a:lnTo>
                  <a:lnTo>
                    <a:pt x="1" y="462"/>
                  </a:lnTo>
                  <a:lnTo>
                    <a:pt x="26" y="642"/>
                  </a:lnTo>
                  <a:lnTo>
                    <a:pt x="78" y="796"/>
                  </a:lnTo>
                  <a:lnTo>
                    <a:pt x="180" y="898"/>
                  </a:lnTo>
                  <a:lnTo>
                    <a:pt x="231" y="924"/>
                  </a:lnTo>
                  <a:lnTo>
                    <a:pt x="283" y="949"/>
                  </a:lnTo>
                  <a:lnTo>
                    <a:pt x="334" y="924"/>
                  </a:lnTo>
                  <a:lnTo>
                    <a:pt x="385" y="898"/>
                  </a:lnTo>
                  <a:lnTo>
                    <a:pt x="462" y="796"/>
                  </a:lnTo>
                  <a:lnTo>
                    <a:pt x="539" y="642"/>
                  </a:lnTo>
                  <a:lnTo>
                    <a:pt x="539" y="462"/>
                  </a:lnTo>
                  <a:lnTo>
                    <a:pt x="539" y="283"/>
                  </a:lnTo>
                  <a:lnTo>
                    <a:pt x="462" y="129"/>
                  </a:lnTo>
                  <a:lnTo>
                    <a:pt x="385" y="2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2"/>
            <p:cNvSpPr/>
            <p:nvPr/>
          </p:nvSpPr>
          <p:spPr>
            <a:xfrm>
              <a:off x="4176675" y="1596225"/>
              <a:ext cx="23725" cy="42975"/>
            </a:xfrm>
            <a:custGeom>
              <a:avLst/>
              <a:gdLst/>
              <a:ahLst/>
              <a:cxnLst/>
              <a:rect l="l" t="t" r="r" b="b"/>
              <a:pathLst>
                <a:path w="949" h="1719" extrusionOk="0">
                  <a:moveTo>
                    <a:pt x="51" y="1"/>
                  </a:moveTo>
                  <a:lnTo>
                    <a:pt x="26" y="52"/>
                  </a:lnTo>
                  <a:lnTo>
                    <a:pt x="0" y="206"/>
                  </a:lnTo>
                  <a:lnTo>
                    <a:pt x="26" y="283"/>
                  </a:lnTo>
                  <a:lnTo>
                    <a:pt x="51" y="360"/>
                  </a:lnTo>
                  <a:lnTo>
                    <a:pt x="103" y="462"/>
                  </a:lnTo>
                  <a:lnTo>
                    <a:pt x="179" y="565"/>
                  </a:lnTo>
                  <a:lnTo>
                    <a:pt x="282" y="667"/>
                  </a:lnTo>
                  <a:lnTo>
                    <a:pt x="436" y="770"/>
                  </a:lnTo>
                  <a:lnTo>
                    <a:pt x="615" y="873"/>
                  </a:lnTo>
                  <a:lnTo>
                    <a:pt x="853" y="944"/>
                  </a:lnTo>
                  <a:lnTo>
                    <a:pt x="872" y="1001"/>
                  </a:lnTo>
                  <a:lnTo>
                    <a:pt x="897" y="1155"/>
                  </a:lnTo>
                  <a:lnTo>
                    <a:pt x="872" y="1309"/>
                  </a:lnTo>
                  <a:lnTo>
                    <a:pt x="846" y="1385"/>
                  </a:lnTo>
                  <a:lnTo>
                    <a:pt x="769" y="1462"/>
                  </a:lnTo>
                  <a:lnTo>
                    <a:pt x="718" y="1514"/>
                  </a:lnTo>
                  <a:lnTo>
                    <a:pt x="615" y="1591"/>
                  </a:lnTo>
                  <a:lnTo>
                    <a:pt x="462" y="1642"/>
                  </a:lnTo>
                  <a:lnTo>
                    <a:pt x="308" y="1667"/>
                  </a:lnTo>
                  <a:lnTo>
                    <a:pt x="308" y="1719"/>
                  </a:lnTo>
                  <a:lnTo>
                    <a:pt x="487" y="1693"/>
                  </a:lnTo>
                  <a:lnTo>
                    <a:pt x="615" y="1642"/>
                  </a:lnTo>
                  <a:lnTo>
                    <a:pt x="744" y="1565"/>
                  </a:lnTo>
                  <a:lnTo>
                    <a:pt x="821" y="1488"/>
                  </a:lnTo>
                  <a:lnTo>
                    <a:pt x="872" y="1411"/>
                  </a:lnTo>
                  <a:lnTo>
                    <a:pt x="923" y="1334"/>
                  </a:lnTo>
                  <a:lnTo>
                    <a:pt x="949" y="1155"/>
                  </a:lnTo>
                  <a:lnTo>
                    <a:pt x="923" y="975"/>
                  </a:lnTo>
                  <a:lnTo>
                    <a:pt x="897" y="924"/>
                  </a:lnTo>
                  <a:lnTo>
                    <a:pt x="897" y="898"/>
                  </a:lnTo>
                  <a:lnTo>
                    <a:pt x="872" y="898"/>
                  </a:lnTo>
                  <a:lnTo>
                    <a:pt x="641" y="821"/>
                  </a:lnTo>
                  <a:lnTo>
                    <a:pt x="462" y="719"/>
                  </a:lnTo>
                  <a:lnTo>
                    <a:pt x="308" y="642"/>
                  </a:lnTo>
                  <a:lnTo>
                    <a:pt x="205" y="539"/>
                  </a:lnTo>
                  <a:lnTo>
                    <a:pt x="128" y="437"/>
                  </a:lnTo>
                  <a:lnTo>
                    <a:pt x="103" y="360"/>
                  </a:lnTo>
                  <a:lnTo>
                    <a:pt x="77" y="283"/>
                  </a:lnTo>
                  <a:lnTo>
                    <a:pt x="51" y="206"/>
                  </a:lnTo>
                  <a:lnTo>
                    <a:pt x="77" y="78"/>
                  </a:lnTo>
                  <a:lnTo>
                    <a:pt x="103" y="52"/>
                  </a:lnTo>
                  <a:lnTo>
                    <a:pt x="103" y="2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2"/>
            <p:cNvSpPr/>
            <p:nvPr/>
          </p:nvSpPr>
          <p:spPr>
            <a:xfrm>
              <a:off x="4112550" y="1546875"/>
              <a:ext cx="28250" cy="7075"/>
            </a:xfrm>
            <a:custGeom>
              <a:avLst/>
              <a:gdLst/>
              <a:ahLst/>
              <a:cxnLst/>
              <a:rect l="l" t="t" r="r" b="b"/>
              <a:pathLst>
                <a:path w="1130" h="283" extrusionOk="0">
                  <a:moveTo>
                    <a:pt x="360" y="0"/>
                  </a:moveTo>
                  <a:lnTo>
                    <a:pt x="232" y="52"/>
                  </a:lnTo>
                  <a:lnTo>
                    <a:pt x="103" y="129"/>
                  </a:lnTo>
                  <a:lnTo>
                    <a:pt x="1" y="257"/>
                  </a:lnTo>
                  <a:lnTo>
                    <a:pt x="52" y="282"/>
                  </a:lnTo>
                  <a:lnTo>
                    <a:pt x="155" y="154"/>
                  </a:lnTo>
                  <a:lnTo>
                    <a:pt x="257" y="103"/>
                  </a:lnTo>
                  <a:lnTo>
                    <a:pt x="360" y="52"/>
                  </a:lnTo>
                  <a:lnTo>
                    <a:pt x="591" y="52"/>
                  </a:lnTo>
                  <a:lnTo>
                    <a:pt x="693" y="77"/>
                  </a:lnTo>
                  <a:lnTo>
                    <a:pt x="898" y="154"/>
                  </a:lnTo>
                  <a:lnTo>
                    <a:pt x="1052" y="257"/>
                  </a:lnTo>
                  <a:lnTo>
                    <a:pt x="1078" y="282"/>
                  </a:lnTo>
                  <a:lnTo>
                    <a:pt x="1103" y="282"/>
                  </a:lnTo>
                  <a:lnTo>
                    <a:pt x="1129" y="257"/>
                  </a:lnTo>
                  <a:lnTo>
                    <a:pt x="1078" y="206"/>
                  </a:lnTo>
                  <a:lnTo>
                    <a:pt x="924" y="129"/>
                  </a:lnTo>
                  <a:lnTo>
                    <a:pt x="719" y="26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2"/>
            <p:cNvSpPr/>
            <p:nvPr/>
          </p:nvSpPr>
          <p:spPr>
            <a:xfrm>
              <a:off x="4177300" y="1544950"/>
              <a:ext cx="27600" cy="9000"/>
            </a:xfrm>
            <a:custGeom>
              <a:avLst/>
              <a:gdLst/>
              <a:ahLst/>
              <a:cxnLst/>
              <a:rect l="l" t="t" r="r" b="b"/>
              <a:pathLst>
                <a:path w="1104" h="360" extrusionOk="0">
                  <a:moveTo>
                    <a:pt x="411" y="0"/>
                  </a:moveTo>
                  <a:lnTo>
                    <a:pt x="308" y="52"/>
                  </a:lnTo>
                  <a:lnTo>
                    <a:pt x="206" y="103"/>
                  </a:lnTo>
                  <a:lnTo>
                    <a:pt x="129" y="154"/>
                  </a:lnTo>
                  <a:lnTo>
                    <a:pt x="26" y="283"/>
                  </a:lnTo>
                  <a:lnTo>
                    <a:pt x="1" y="334"/>
                  </a:lnTo>
                  <a:lnTo>
                    <a:pt x="26" y="359"/>
                  </a:lnTo>
                  <a:lnTo>
                    <a:pt x="52" y="334"/>
                  </a:lnTo>
                  <a:lnTo>
                    <a:pt x="103" y="283"/>
                  </a:lnTo>
                  <a:lnTo>
                    <a:pt x="206" y="180"/>
                  </a:lnTo>
                  <a:lnTo>
                    <a:pt x="360" y="77"/>
                  </a:lnTo>
                  <a:lnTo>
                    <a:pt x="437" y="52"/>
                  </a:lnTo>
                  <a:lnTo>
                    <a:pt x="667" y="52"/>
                  </a:lnTo>
                  <a:lnTo>
                    <a:pt x="770" y="77"/>
                  </a:lnTo>
                  <a:lnTo>
                    <a:pt x="924" y="154"/>
                  </a:lnTo>
                  <a:lnTo>
                    <a:pt x="1052" y="231"/>
                  </a:lnTo>
                  <a:lnTo>
                    <a:pt x="1103" y="206"/>
                  </a:lnTo>
                  <a:lnTo>
                    <a:pt x="949" y="103"/>
                  </a:lnTo>
                  <a:lnTo>
                    <a:pt x="796" y="52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2"/>
            <p:cNvSpPr/>
            <p:nvPr/>
          </p:nvSpPr>
          <p:spPr>
            <a:xfrm>
              <a:off x="4421550" y="2040475"/>
              <a:ext cx="90400" cy="102600"/>
            </a:xfrm>
            <a:custGeom>
              <a:avLst/>
              <a:gdLst/>
              <a:ahLst/>
              <a:cxnLst/>
              <a:rect l="l" t="t" r="r" b="b"/>
              <a:pathLst>
                <a:path w="3616" h="4104" extrusionOk="0">
                  <a:moveTo>
                    <a:pt x="2462" y="0"/>
                  </a:moveTo>
                  <a:lnTo>
                    <a:pt x="2128" y="52"/>
                  </a:lnTo>
                  <a:lnTo>
                    <a:pt x="1769" y="129"/>
                  </a:lnTo>
                  <a:lnTo>
                    <a:pt x="1359" y="257"/>
                  </a:lnTo>
                  <a:lnTo>
                    <a:pt x="1154" y="359"/>
                  </a:lnTo>
                  <a:lnTo>
                    <a:pt x="949" y="488"/>
                  </a:lnTo>
                  <a:lnTo>
                    <a:pt x="744" y="641"/>
                  </a:lnTo>
                  <a:lnTo>
                    <a:pt x="539" y="795"/>
                  </a:lnTo>
                  <a:lnTo>
                    <a:pt x="385" y="1000"/>
                  </a:lnTo>
                  <a:lnTo>
                    <a:pt x="231" y="1231"/>
                  </a:lnTo>
                  <a:lnTo>
                    <a:pt x="103" y="1488"/>
                  </a:lnTo>
                  <a:lnTo>
                    <a:pt x="26" y="1795"/>
                  </a:lnTo>
                  <a:lnTo>
                    <a:pt x="0" y="2077"/>
                  </a:lnTo>
                  <a:lnTo>
                    <a:pt x="0" y="2385"/>
                  </a:lnTo>
                  <a:lnTo>
                    <a:pt x="51" y="2641"/>
                  </a:lnTo>
                  <a:lnTo>
                    <a:pt x="128" y="2872"/>
                  </a:lnTo>
                  <a:lnTo>
                    <a:pt x="257" y="3103"/>
                  </a:lnTo>
                  <a:lnTo>
                    <a:pt x="385" y="3308"/>
                  </a:lnTo>
                  <a:lnTo>
                    <a:pt x="564" y="3488"/>
                  </a:lnTo>
                  <a:lnTo>
                    <a:pt x="744" y="3641"/>
                  </a:lnTo>
                  <a:lnTo>
                    <a:pt x="949" y="3795"/>
                  </a:lnTo>
                  <a:lnTo>
                    <a:pt x="1154" y="3898"/>
                  </a:lnTo>
                  <a:lnTo>
                    <a:pt x="1385" y="4000"/>
                  </a:lnTo>
                  <a:lnTo>
                    <a:pt x="1590" y="4052"/>
                  </a:lnTo>
                  <a:lnTo>
                    <a:pt x="1821" y="4103"/>
                  </a:lnTo>
                  <a:lnTo>
                    <a:pt x="2257" y="4103"/>
                  </a:lnTo>
                  <a:lnTo>
                    <a:pt x="2462" y="4077"/>
                  </a:lnTo>
                  <a:lnTo>
                    <a:pt x="2564" y="4026"/>
                  </a:lnTo>
                  <a:lnTo>
                    <a:pt x="2641" y="4000"/>
                  </a:lnTo>
                  <a:lnTo>
                    <a:pt x="2846" y="3847"/>
                  </a:lnTo>
                  <a:lnTo>
                    <a:pt x="3000" y="3641"/>
                  </a:lnTo>
                  <a:lnTo>
                    <a:pt x="3180" y="3411"/>
                  </a:lnTo>
                  <a:lnTo>
                    <a:pt x="3308" y="3129"/>
                  </a:lnTo>
                  <a:lnTo>
                    <a:pt x="3436" y="2821"/>
                  </a:lnTo>
                  <a:lnTo>
                    <a:pt x="3513" y="2513"/>
                  </a:lnTo>
                  <a:lnTo>
                    <a:pt x="3590" y="2180"/>
                  </a:lnTo>
                  <a:lnTo>
                    <a:pt x="3616" y="1821"/>
                  </a:lnTo>
                  <a:lnTo>
                    <a:pt x="3590" y="1488"/>
                  </a:lnTo>
                  <a:lnTo>
                    <a:pt x="3539" y="1154"/>
                  </a:lnTo>
                  <a:lnTo>
                    <a:pt x="3436" y="847"/>
                  </a:lnTo>
                  <a:lnTo>
                    <a:pt x="3359" y="718"/>
                  </a:lnTo>
                  <a:lnTo>
                    <a:pt x="3282" y="590"/>
                  </a:lnTo>
                  <a:lnTo>
                    <a:pt x="3180" y="462"/>
                  </a:lnTo>
                  <a:lnTo>
                    <a:pt x="3051" y="334"/>
                  </a:lnTo>
                  <a:lnTo>
                    <a:pt x="2923" y="231"/>
                  </a:lnTo>
                  <a:lnTo>
                    <a:pt x="2795" y="154"/>
                  </a:lnTo>
                  <a:lnTo>
                    <a:pt x="2641" y="52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EEB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2"/>
            <p:cNvSpPr/>
            <p:nvPr/>
          </p:nvSpPr>
          <p:spPr>
            <a:xfrm>
              <a:off x="4127950" y="2193050"/>
              <a:ext cx="155150" cy="76950"/>
            </a:xfrm>
            <a:custGeom>
              <a:avLst/>
              <a:gdLst/>
              <a:ahLst/>
              <a:cxnLst/>
              <a:rect l="l" t="t" r="r" b="b"/>
              <a:pathLst>
                <a:path w="6206" h="3078" extrusionOk="0">
                  <a:moveTo>
                    <a:pt x="2462" y="0"/>
                  </a:moveTo>
                  <a:lnTo>
                    <a:pt x="2154" y="26"/>
                  </a:lnTo>
                  <a:lnTo>
                    <a:pt x="1872" y="51"/>
                  </a:lnTo>
                  <a:lnTo>
                    <a:pt x="1616" y="128"/>
                  </a:lnTo>
                  <a:lnTo>
                    <a:pt x="1436" y="205"/>
                  </a:lnTo>
                  <a:lnTo>
                    <a:pt x="949" y="410"/>
                  </a:lnTo>
                  <a:lnTo>
                    <a:pt x="616" y="539"/>
                  </a:lnTo>
                  <a:lnTo>
                    <a:pt x="385" y="564"/>
                  </a:lnTo>
                  <a:lnTo>
                    <a:pt x="334" y="590"/>
                  </a:lnTo>
                  <a:lnTo>
                    <a:pt x="282" y="667"/>
                  </a:lnTo>
                  <a:lnTo>
                    <a:pt x="180" y="923"/>
                  </a:lnTo>
                  <a:lnTo>
                    <a:pt x="77" y="1308"/>
                  </a:lnTo>
                  <a:lnTo>
                    <a:pt x="52" y="1513"/>
                  </a:lnTo>
                  <a:lnTo>
                    <a:pt x="26" y="1718"/>
                  </a:lnTo>
                  <a:lnTo>
                    <a:pt x="0" y="1949"/>
                  </a:lnTo>
                  <a:lnTo>
                    <a:pt x="26" y="2154"/>
                  </a:lnTo>
                  <a:lnTo>
                    <a:pt x="77" y="2359"/>
                  </a:lnTo>
                  <a:lnTo>
                    <a:pt x="154" y="2564"/>
                  </a:lnTo>
                  <a:lnTo>
                    <a:pt x="308" y="2718"/>
                  </a:lnTo>
                  <a:lnTo>
                    <a:pt x="487" y="2872"/>
                  </a:lnTo>
                  <a:lnTo>
                    <a:pt x="718" y="2974"/>
                  </a:lnTo>
                  <a:lnTo>
                    <a:pt x="1000" y="3051"/>
                  </a:lnTo>
                  <a:lnTo>
                    <a:pt x="1334" y="3077"/>
                  </a:lnTo>
                  <a:lnTo>
                    <a:pt x="1667" y="3051"/>
                  </a:lnTo>
                  <a:lnTo>
                    <a:pt x="1975" y="3000"/>
                  </a:lnTo>
                  <a:lnTo>
                    <a:pt x="2282" y="2898"/>
                  </a:lnTo>
                  <a:lnTo>
                    <a:pt x="2590" y="2795"/>
                  </a:lnTo>
                  <a:lnTo>
                    <a:pt x="2898" y="2667"/>
                  </a:lnTo>
                  <a:lnTo>
                    <a:pt x="3487" y="2385"/>
                  </a:lnTo>
                  <a:lnTo>
                    <a:pt x="4026" y="2077"/>
                  </a:lnTo>
                  <a:lnTo>
                    <a:pt x="4513" y="1821"/>
                  </a:lnTo>
                  <a:lnTo>
                    <a:pt x="4718" y="1718"/>
                  </a:lnTo>
                  <a:lnTo>
                    <a:pt x="4923" y="1641"/>
                  </a:lnTo>
                  <a:lnTo>
                    <a:pt x="5129" y="1590"/>
                  </a:lnTo>
                  <a:lnTo>
                    <a:pt x="5436" y="1590"/>
                  </a:lnTo>
                  <a:lnTo>
                    <a:pt x="5590" y="1564"/>
                  </a:lnTo>
                  <a:lnTo>
                    <a:pt x="5718" y="1539"/>
                  </a:lnTo>
                  <a:lnTo>
                    <a:pt x="5821" y="1513"/>
                  </a:lnTo>
                  <a:lnTo>
                    <a:pt x="5923" y="1462"/>
                  </a:lnTo>
                  <a:lnTo>
                    <a:pt x="6000" y="1385"/>
                  </a:lnTo>
                  <a:lnTo>
                    <a:pt x="6077" y="1333"/>
                  </a:lnTo>
                  <a:lnTo>
                    <a:pt x="6129" y="1256"/>
                  </a:lnTo>
                  <a:lnTo>
                    <a:pt x="6180" y="1180"/>
                  </a:lnTo>
                  <a:lnTo>
                    <a:pt x="6206" y="1077"/>
                  </a:lnTo>
                  <a:lnTo>
                    <a:pt x="6206" y="1000"/>
                  </a:lnTo>
                  <a:lnTo>
                    <a:pt x="6180" y="898"/>
                  </a:lnTo>
                  <a:lnTo>
                    <a:pt x="6154" y="821"/>
                  </a:lnTo>
                  <a:lnTo>
                    <a:pt x="6103" y="744"/>
                  </a:lnTo>
                  <a:lnTo>
                    <a:pt x="6026" y="667"/>
                  </a:lnTo>
                  <a:lnTo>
                    <a:pt x="5949" y="590"/>
                  </a:lnTo>
                  <a:lnTo>
                    <a:pt x="5821" y="513"/>
                  </a:lnTo>
                  <a:lnTo>
                    <a:pt x="5641" y="436"/>
                  </a:lnTo>
                  <a:lnTo>
                    <a:pt x="5154" y="282"/>
                  </a:lnTo>
                  <a:lnTo>
                    <a:pt x="4539" y="154"/>
                  </a:lnTo>
                  <a:lnTo>
                    <a:pt x="3846" y="51"/>
                  </a:lnTo>
                  <a:lnTo>
                    <a:pt x="3129" y="0"/>
                  </a:lnTo>
                  <a:close/>
                </a:path>
              </a:pathLst>
            </a:custGeom>
            <a:solidFill>
              <a:srgbClr val="EEB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2"/>
            <p:cNvSpPr/>
            <p:nvPr/>
          </p:nvSpPr>
          <p:spPr>
            <a:xfrm>
              <a:off x="3806150" y="2202025"/>
              <a:ext cx="357075" cy="184000"/>
            </a:xfrm>
            <a:custGeom>
              <a:avLst/>
              <a:gdLst/>
              <a:ahLst/>
              <a:cxnLst/>
              <a:rect l="l" t="t" r="r" b="b"/>
              <a:pathLst>
                <a:path w="14283" h="7360" extrusionOk="0">
                  <a:moveTo>
                    <a:pt x="13231" y="0"/>
                  </a:moveTo>
                  <a:lnTo>
                    <a:pt x="12539" y="154"/>
                  </a:lnTo>
                  <a:lnTo>
                    <a:pt x="11744" y="256"/>
                  </a:lnTo>
                  <a:lnTo>
                    <a:pt x="10872" y="359"/>
                  </a:lnTo>
                  <a:lnTo>
                    <a:pt x="9949" y="436"/>
                  </a:lnTo>
                  <a:lnTo>
                    <a:pt x="7975" y="615"/>
                  </a:lnTo>
                  <a:lnTo>
                    <a:pt x="6975" y="744"/>
                  </a:lnTo>
                  <a:lnTo>
                    <a:pt x="5975" y="846"/>
                  </a:lnTo>
                  <a:lnTo>
                    <a:pt x="5000" y="1000"/>
                  </a:lnTo>
                  <a:lnTo>
                    <a:pt x="4077" y="1180"/>
                  </a:lnTo>
                  <a:lnTo>
                    <a:pt x="3205" y="1410"/>
                  </a:lnTo>
                  <a:lnTo>
                    <a:pt x="2795" y="1539"/>
                  </a:lnTo>
                  <a:lnTo>
                    <a:pt x="2410" y="1667"/>
                  </a:lnTo>
                  <a:lnTo>
                    <a:pt x="2051" y="1821"/>
                  </a:lnTo>
                  <a:lnTo>
                    <a:pt x="1718" y="1974"/>
                  </a:lnTo>
                  <a:lnTo>
                    <a:pt x="1436" y="2154"/>
                  </a:lnTo>
                  <a:lnTo>
                    <a:pt x="1154" y="2333"/>
                  </a:lnTo>
                  <a:lnTo>
                    <a:pt x="923" y="2539"/>
                  </a:lnTo>
                  <a:lnTo>
                    <a:pt x="718" y="2769"/>
                  </a:lnTo>
                  <a:lnTo>
                    <a:pt x="539" y="3000"/>
                  </a:lnTo>
                  <a:lnTo>
                    <a:pt x="410" y="3257"/>
                  </a:lnTo>
                  <a:lnTo>
                    <a:pt x="231" y="3769"/>
                  </a:lnTo>
                  <a:lnTo>
                    <a:pt x="103" y="4257"/>
                  </a:lnTo>
                  <a:lnTo>
                    <a:pt x="26" y="4692"/>
                  </a:lnTo>
                  <a:lnTo>
                    <a:pt x="0" y="5077"/>
                  </a:lnTo>
                  <a:lnTo>
                    <a:pt x="26" y="5462"/>
                  </a:lnTo>
                  <a:lnTo>
                    <a:pt x="77" y="5795"/>
                  </a:lnTo>
                  <a:lnTo>
                    <a:pt x="180" y="6077"/>
                  </a:lnTo>
                  <a:lnTo>
                    <a:pt x="282" y="6334"/>
                  </a:lnTo>
                  <a:lnTo>
                    <a:pt x="385" y="6564"/>
                  </a:lnTo>
                  <a:lnTo>
                    <a:pt x="513" y="6769"/>
                  </a:lnTo>
                  <a:lnTo>
                    <a:pt x="641" y="6923"/>
                  </a:lnTo>
                  <a:lnTo>
                    <a:pt x="769" y="7077"/>
                  </a:lnTo>
                  <a:lnTo>
                    <a:pt x="949" y="7231"/>
                  </a:lnTo>
                  <a:lnTo>
                    <a:pt x="1026" y="7308"/>
                  </a:lnTo>
                  <a:lnTo>
                    <a:pt x="1513" y="7359"/>
                  </a:lnTo>
                  <a:lnTo>
                    <a:pt x="2564" y="7359"/>
                  </a:lnTo>
                  <a:lnTo>
                    <a:pt x="3077" y="7334"/>
                  </a:lnTo>
                  <a:lnTo>
                    <a:pt x="3616" y="7282"/>
                  </a:lnTo>
                  <a:lnTo>
                    <a:pt x="4180" y="7205"/>
                  </a:lnTo>
                  <a:lnTo>
                    <a:pt x="4718" y="7128"/>
                  </a:lnTo>
                  <a:lnTo>
                    <a:pt x="5257" y="7026"/>
                  </a:lnTo>
                  <a:lnTo>
                    <a:pt x="6359" y="6769"/>
                  </a:lnTo>
                  <a:lnTo>
                    <a:pt x="7436" y="6436"/>
                  </a:lnTo>
                  <a:lnTo>
                    <a:pt x="8488" y="6103"/>
                  </a:lnTo>
                  <a:lnTo>
                    <a:pt x="9488" y="5744"/>
                  </a:lnTo>
                  <a:lnTo>
                    <a:pt x="10436" y="5359"/>
                  </a:lnTo>
                  <a:lnTo>
                    <a:pt x="11308" y="5000"/>
                  </a:lnTo>
                  <a:lnTo>
                    <a:pt x="12077" y="4641"/>
                  </a:lnTo>
                  <a:lnTo>
                    <a:pt x="12744" y="4333"/>
                  </a:lnTo>
                  <a:lnTo>
                    <a:pt x="13693" y="3846"/>
                  </a:lnTo>
                  <a:lnTo>
                    <a:pt x="14052" y="3667"/>
                  </a:lnTo>
                  <a:lnTo>
                    <a:pt x="14180" y="3180"/>
                  </a:lnTo>
                  <a:lnTo>
                    <a:pt x="14257" y="2718"/>
                  </a:lnTo>
                  <a:lnTo>
                    <a:pt x="14283" y="2333"/>
                  </a:lnTo>
                  <a:lnTo>
                    <a:pt x="14283" y="1949"/>
                  </a:lnTo>
                  <a:lnTo>
                    <a:pt x="14231" y="1615"/>
                  </a:lnTo>
                  <a:lnTo>
                    <a:pt x="14180" y="1333"/>
                  </a:lnTo>
                  <a:lnTo>
                    <a:pt x="14077" y="1051"/>
                  </a:lnTo>
                  <a:lnTo>
                    <a:pt x="13975" y="821"/>
                  </a:lnTo>
                  <a:lnTo>
                    <a:pt x="13847" y="641"/>
                  </a:lnTo>
                  <a:lnTo>
                    <a:pt x="13718" y="462"/>
                  </a:lnTo>
                  <a:lnTo>
                    <a:pt x="13488" y="205"/>
                  </a:lnTo>
                  <a:lnTo>
                    <a:pt x="13308" y="51"/>
                  </a:lnTo>
                  <a:lnTo>
                    <a:pt x="13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2"/>
            <p:cNvSpPr/>
            <p:nvPr/>
          </p:nvSpPr>
          <p:spPr>
            <a:xfrm>
              <a:off x="3815750" y="2201375"/>
              <a:ext cx="348750" cy="112200"/>
            </a:xfrm>
            <a:custGeom>
              <a:avLst/>
              <a:gdLst/>
              <a:ahLst/>
              <a:cxnLst/>
              <a:rect l="l" t="t" r="r" b="b"/>
              <a:pathLst>
                <a:path w="13950" h="4488" extrusionOk="0">
                  <a:moveTo>
                    <a:pt x="12873" y="0"/>
                  </a:moveTo>
                  <a:lnTo>
                    <a:pt x="12847" y="26"/>
                  </a:lnTo>
                  <a:lnTo>
                    <a:pt x="12155" y="154"/>
                  </a:lnTo>
                  <a:lnTo>
                    <a:pt x="11360" y="257"/>
                  </a:lnTo>
                  <a:lnTo>
                    <a:pt x="10488" y="359"/>
                  </a:lnTo>
                  <a:lnTo>
                    <a:pt x="9565" y="436"/>
                  </a:lnTo>
                  <a:lnTo>
                    <a:pt x="7591" y="616"/>
                  </a:lnTo>
                  <a:lnTo>
                    <a:pt x="6591" y="744"/>
                  </a:lnTo>
                  <a:lnTo>
                    <a:pt x="5591" y="847"/>
                  </a:lnTo>
                  <a:lnTo>
                    <a:pt x="4616" y="1000"/>
                  </a:lnTo>
                  <a:lnTo>
                    <a:pt x="3693" y="1180"/>
                  </a:lnTo>
                  <a:lnTo>
                    <a:pt x="2821" y="1411"/>
                  </a:lnTo>
                  <a:lnTo>
                    <a:pt x="2411" y="1539"/>
                  </a:lnTo>
                  <a:lnTo>
                    <a:pt x="2026" y="1667"/>
                  </a:lnTo>
                  <a:lnTo>
                    <a:pt x="1667" y="1821"/>
                  </a:lnTo>
                  <a:lnTo>
                    <a:pt x="1334" y="1975"/>
                  </a:lnTo>
                  <a:lnTo>
                    <a:pt x="1026" y="2154"/>
                  </a:lnTo>
                  <a:lnTo>
                    <a:pt x="744" y="2334"/>
                  </a:lnTo>
                  <a:lnTo>
                    <a:pt x="514" y="2539"/>
                  </a:lnTo>
                  <a:lnTo>
                    <a:pt x="308" y="2770"/>
                  </a:lnTo>
                  <a:lnTo>
                    <a:pt x="129" y="3026"/>
                  </a:lnTo>
                  <a:lnTo>
                    <a:pt x="1" y="3283"/>
                  </a:lnTo>
                  <a:lnTo>
                    <a:pt x="52" y="3308"/>
                  </a:lnTo>
                  <a:lnTo>
                    <a:pt x="180" y="3052"/>
                  </a:lnTo>
                  <a:lnTo>
                    <a:pt x="334" y="2795"/>
                  </a:lnTo>
                  <a:lnTo>
                    <a:pt x="539" y="2590"/>
                  </a:lnTo>
                  <a:lnTo>
                    <a:pt x="796" y="2385"/>
                  </a:lnTo>
                  <a:lnTo>
                    <a:pt x="1052" y="2206"/>
                  </a:lnTo>
                  <a:lnTo>
                    <a:pt x="1360" y="2026"/>
                  </a:lnTo>
                  <a:lnTo>
                    <a:pt x="1693" y="1872"/>
                  </a:lnTo>
                  <a:lnTo>
                    <a:pt x="2052" y="1718"/>
                  </a:lnTo>
                  <a:lnTo>
                    <a:pt x="2616" y="1513"/>
                  </a:lnTo>
                  <a:lnTo>
                    <a:pt x="3257" y="1334"/>
                  </a:lnTo>
                  <a:lnTo>
                    <a:pt x="3924" y="1180"/>
                  </a:lnTo>
                  <a:lnTo>
                    <a:pt x="4616" y="1052"/>
                  </a:lnTo>
                  <a:lnTo>
                    <a:pt x="5334" y="949"/>
                  </a:lnTo>
                  <a:lnTo>
                    <a:pt x="6078" y="847"/>
                  </a:lnTo>
                  <a:lnTo>
                    <a:pt x="7591" y="667"/>
                  </a:lnTo>
                  <a:lnTo>
                    <a:pt x="10488" y="411"/>
                  </a:lnTo>
                  <a:lnTo>
                    <a:pt x="11770" y="257"/>
                  </a:lnTo>
                  <a:lnTo>
                    <a:pt x="12360" y="154"/>
                  </a:lnTo>
                  <a:lnTo>
                    <a:pt x="12847" y="57"/>
                  </a:lnTo>
                  <a:lnTo>
                    <a:pt x="12847" y="57"/>
                  </a:lnTo>
                  <a:lnTo>
                    <a:pt x="12847" y="77"/>
                  </a:lnTo>
                  <a:lnTo>
                    <a:pt x="13052" y="231"/>
                  </a:lnTo>
                  <a:lnTo>
                    <a:pt x="13232" y="385"/>
                  </a:lnTo>
                  <a:lnTo>
                    <a:pt x="13411" y="616"/>
                  </a:lnTo>
                  <a:lnTo>
                    <a:pt x="13591" y="923"/>
                  </a:lnTo>
                  <a:lnTo>
                    <a:pt x="13668" y="1103"/>
                  </a:lnTo>
                  <a:lnTo>
                    <a:pt x="13745" y="1282"/>
                  </a:lnTo>
                  <a:lnTo>
                    <a:pt x="13796" y="1488"/>
                  </a:lnTo>
                  <a:lnTo>
                    <a:pt x="13847" y="1718"/>
                  </a:lnTo>
                  <a:lnTo>
                    <a:pt x="13873" y="1975"/>
                  </a:lnTo>
                  <a:lnTo>
                    <a:pt x="13899" y="2231"/>
                  </a:lnTo>
                  <a:lnTo>
                    <a:pt x="13873" y="2565"/>
                  </a:lnTo>
                  <a:lnTo>
                    <a:pt x="13822" y="2898"/>
                  </a:lnTo>
                  <a:lnTo>
                    <a:pt x="13745" y="3283"/>
                  </a:lnTo>
                  <a:lnTo>
                    <a:pt x="13642" y="3667"/>
                  </a:lnTo>
                  <a:lnTo>
                    <a:pt x="13540" y="3718"/>
                  </a:lnTo>
                  <a:lnTo>
                    <a:pt x="13027" y="4000"/>
                  </a:lnTo>
                  <a:lnTo>
                    <a:pt x="12104" y="4436"/>
                  </a:lnTo>
                  <a:lnTo>
                    <a:pt x="12129" y="4488"/>
                  </a:lnTo>
                  <a:lnTo>
                    <a:pt x="13257" y="3924"/>
                  </a:lnTo>
                  <a:lnTo>
                    <a:pt x="13668" y="3693"/>
                  </a:lnTo>
                  <a:lnTo>
                    <a:pt x="13693" y="3693"/>
                  </a:lnTo>
                  <a:lnTo>
                    <a:pt x="13796" y="3283"/>
                  </a:lnTo>
                  <a:lnTo>
                    <a:pt x="13873" y="2924"/>
                  </a:lnTo>
                  <a:lnTo>
                    <a:pt x="13924" y="2565"/>
                  </a:lnTo>
                  <a:lnTo>
                    <a:pt x="13950" y="2231"/>
                  </a:lnTo>
                  <a:lnTo>
                    <a:pt x="13924" y="1949"/>
                  </a:lnTo>
                  <a:lnTo>
                    <a:pt x="13899" y="1693"/>
                  </a:lnTo>
                  <a:lnTo>
                    <a:pt x="13847" y="1436"/>
                  </a:lnTo>
                  <a:lnTo>
                    <a:pt x="13770" y="1206"/>
                  </a:lnTo>
                  <a:lnTo>
                    <a:pt x="13693" y="1026"/>
                  </a:lnTo>
                  <a:lnTo>
                    <a:pt x="13591" y="821"/>
                  </a:lnTo>
                  <a:lnTo>
                    <a:pt x="13411" y="539"/>
                  </a:lnTo>
                  <a:lnTo>
                    <a:pt x="13206" y="308"/>
                  </a:lnTo>
                  <a:lnTo>
                    <a:pt x="13052" y="129"/>
                  </a:lnTo>
                  <a:lnTo>
                    <a:pt x="12873" y="26"/>
                  </a:lnTo>
                  <a:lnTo>
                    <a:pt x="12873" y="0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2"/>
            <p:cNvSpPr/>
            <p:nvPr/>
          </p:nvSpPr>
          <p:spPr>
            <a:xfrm>
              <a:off x="4438200" y="2057150"/>
              <a:ext cx="41050" cy="1300"/>
            </a:xfrm>
            <a:custGeom>
              <a:avLst/>
              <a:gdLst/>
              <a:ahLst/>
              <a:cxnLst/>
              <a:rect l="l" t="t" r="r" b="b"/>
              <a:pathLst>
                <a:path w="1642" h="52" extrusionOk="0">
                  <a:moveTo>
                    <a:pt x="1" y="0"/>
                  </a:moveTo>
                  <a:lnTo>
                    <a:pt x="1" y="51"/>
                  </a:lnTo>
                  <a:lnTo>
                    <a:pt x="1642" y="51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2"/>
            <p:cNvSpPr/>
            <p:nvPr/>
          </p:nvSpPr>
          <p:spPr>
            <a:xfrm>
              <a:off x="4438200" y="2057150"/>
              <a:ext cx="41050" cy="1300"/>
            </a:xfrm>
            <a:custGeom>
              <a:avLst/>
              <a:gdLst/>
              <a:ahLst/>
              <a:cxnLst/>
              <a:rect l="l" t="t" r="r" b="b"/>
              <a:pathLst>
                <a:path w="1642" h="52" fill="none" extrusionOk="0">
                  <a:moveTo>
                    <a:pt x="1" y="51"/>
                  </a:moveTo>
                  <a:lnTo>
                    <a:pt x="1642" y="51"/>
                  </a:lnTo>
                  <a:lnTo>
                    <a:pt x="164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2"/>
            <p:cNvSpPr/>
            <p:nvPr/>
          </p:nvSpPr>
          <p:spPr>
            <a:xfrm>
              <a:off x="4421550" y="2075100"/>
              <a:ext cx="57700" cy="4500"/>
            </a:xfrm>
            <a:custGeom>
              <a:avLst/>
              <a:gdLst/>
              <a:ahLst/>
              <a:cxnLst/>
              <a:rect l="l" t="t" r="r" b="b"/>
              <a:pathLst>
                <a:path w="2308" h="180" extrusionOk="0">
                  <a:moveTo>
                    <a:pt x="0" y="0"/>
                  </a:moveTo>
                  <a:lnTo>
                    <a:pt x="0" y="51"/>
                  </a:lnTo>
                  <a:lnTo>
                    <a:pt x="2282" y="180"/>
                  </a:lnTo>
                  <a:lnTo>
                    <a:pt x="2308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2"/>
            <p:cNvSpPr/>
            <p:nvPr/>
          </p:nvSpPr>
          <p:spPr>
            <a:xfrm>
              <a:off x="4421550" y="2075100"/>
              <a:ext cx="57700" cy="4500"/>
            </a:xfrm>
            <a:custGeom>
              <a:avLst/>
              <a:gdLst/>
              <a:ahLst/>
              <a:cxnLst/>
              <a:rect l="l" t="t" r="r" b="b"/>
              <a:pathLst>
                <a:path w="2308" h="180" fill="none" extrusionOk="0">
                  <a:moveTo>
                    <a:pt x="2308" y="128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2282" y="1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2"/>
            <p:cNvSpPr/>
            <p:nvPr/>
          </p:nvSpPr>
          <p:spPr>
            <a:xfrm>
              <a:off x="4421550" y="2102000"/>
              <a:ext cx="52575" cy="9650"/>
            </a:xfrm>
            <a:custGeom>
              <a:avLst/>
              <a:gdLst/>
              <a:ahLst/>
              <a:cxnLst/>
              <a:rect l="l" t="t" r="r" b="b"/>
              <a:pathLst>
                <a:path w="2103" h="386" extrusionOk="0">
                  <a:moveTo>
                    <a:pt x="0" y="1"/>
                  </a:moveTo>
                  <a:lnTo>
                    <a:pt x="0" y="52"/>
                  </a:lnTo>
                  <a:lnTo>
                    <a:pt x="2077" y="386"/>
                  </a:lnTo>
                  <a:lnTo>
                    <a:pt x="2103" y="3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2"/>
            <p:cNvSpPr/>
            <p:nvPr/>
          </p:nvSpPr>
          <p:spPr>
            <a:xfrm>
              <a:off x="4421550" y="2102000"/>
              <a:ext cx="52575" cy="9650"/>
            </a:xfrm>
            <a:custGeom>
              <a:avLst/>
              <a:gdLst/>
              <a:ahLst/>
              <a:cxnLst/>
              <a:rect l="l" t="t" r="r" b="b"/>
              <a:pathLst>
                <a:path w="2103" h="386" fill="none" extrusionOk="0">
                  <a:moveTo>
                    <a:pt x="2103" y="334"/>
                  </a:moveTo>
                  <a:lnTo>
                    <a:pt x="0" y="1"/>
                  </a:lnTo>
                  <a:lnTo>
                    <a:pt x="0" y="52"/>
                  </a:lnTo>
                  <a:lnTo>
                    <a:pt x="2077" y="3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2"/>
            <p:cNvSpPr/>
            <p:nvPr/>
          </p:nvSpPr>
          <p:spPr>
            <a:xfrm>
              <a:off x="5443350" y="2893050"/>
              <a:ext cx="871200" cy="871200"/>
            </a:xfrm>
            <a:custGeom>
              <a:avLst/>
              <a:gdLst/>
              <a:ahLst/>
              <a:cxnLst/>
              <a:rect l="l" t="t" r="r" b="b"/>
              <a:pathLst>
                <a:path w="34848" h="34848" extrusionOk="0">
                  <a:moveTo>
                    <a:pt x="3770" y="1"/>
                  </a:moveTo>
                  <a:lnTo>
                    <a:pt x="3385" y="26"/>
                  </a:lnTo>
                  <a:lnTo>
                    <a:pt x="3001" y="78"/>
                  </a:lnTo>
                  <a:lnTo>
                    <a:pt x="2642" y="180"/>
                  </a:lnTo>
                  <a:lnTo>
                    <a:pt x="2309" y="283"/>
                  </a:lnTo>
                  <a:lnTo>
                    <a:pt x="1975" y="462"/>
                  </a:lnTo>
                  <a:lnTo>
                    <a:pt x="1668" y="642"/>
                  </a:lnTo>
                  <a:lnTo>
                    <a:pt x="1385" y="847"/>
                  </a:lnTo>
                  <a:lnTo>
                    <a:pt x="1103" y="1103"/>
                  </a:lnTo>
                  <a:lnTo>
                    <a:pt x="873" y="1360"/>
                  </a:lnTo>
                  <a:lnTo>
                    <a:pt x="642" y="1667"/>
                  </a:lnTo>
                  <a:lnTo>
                    <a:pt x="462" y="1975"/>
                  </a:lnTo>
                  <a:lnTo>
                    <a:pt x="309" y="2308"/>
                  </a:lnTo>
                  <a:lnTo>
                    <a:pt x="180" y="2642"/>
                  </a:lnTo>
                  <a:lnTo>
                    <a:pt x="78" y="3001"/>
                  </a:lnTo>
                  <a:lnTo>
                    <a:pt x="26" y="3385"/>
                  </a:lnTo>
                  <a:lnTo>
                    <a:pt x="1" y="3770"/>
                  </a:lnTo>
                  <a:lnTo>
                    <a:pt x="1" y="34847"/>
                  </a:lnTo>
                  <a:lnTo>
                    <a:pt x="34848" y="34847"/>
                  </a:lnTo>
                  <a:lnTo>
                    <a:pt x="29181" y="15873"/>
                  </a:lnTo>
                  <a:lnTo>
                    <a:pt x="31078" y="7949"/>
                  </a:lnTo>
                  <a:lnTo>
                    <a:pt x="31155" y="7565"/>
                  </a:lnTo>
                  <a:lnTo>
                    <a:pt x="31207" y="7180"/>
                  </a:lnTo>
                  <a:lnTo>
                    <a:pt x="31258" y="6796"/>
                  </a:lnTo>
                  <a:lnTo>
                    <a:pt x="31258" y="6437"/>
                  </a:lnTo>
                  <a:lnTo>
                    <a:pt x="31258" y="6078"/>
                  </a:lnTo>
                  <a:lnTo>
                    <a:pt x="31207" y="5693"/>
                  </a:lnTo>
                  <a:lnTo>
                    <a:pt x="31155" y="5334"/>
                  </a:lnTo>
                  <a:lnTo>
                    <a:pt x="31104" y="5001"/>
                  </a:lnTo>
                  <a:lnTo>
                    <a:pt x="31002" y="4642"/>
                  </a:lnTo>
                  <a:lnTo>
                    <a:pt x="30899" y="4308"/>
                  </a:lnTo>
                  <a:lnTo>
                    <a:pt x="30771" y="3975"/>
                  </a:lnTo>
                  <a:lnTo>
                    <a:pt x="30617" y="3642"/>
                  </a:lnTo>
                  <a:lnTo>
                    <a:pt x="30463" y="3334"/>
                  </a:lnTo>
                  <a:lnTo>
                    <a:pt x="30284" y="3026"/>
                  </a:lnTo>
                  <a:lnTo>
                    <a:pt x="30078" y="2744"/>
                  </a:lnTo>
                  <a:lnTo>
                    <a:pt x="29873" y="2462"/>
                  </a:lnTo>
                  <a:lnTo>
                    <a:pt x="29642" y="2180"/>
                  </a:lnTo>
                  <a:lnTo>
                    <a:pt x="29412" y="1924"/>
                  </a:lnTo>
                  <a:lnTo>
                    <a:pt x="29155" y="1667"/>
                  </a:lnTo>
                  <a:lnTo>
                    <a:pt x="28873" y="1437"/>
                  </a:lnTo>
                  <a:lnTo>
                    <a:pt x="28591" y="1231"/>
                  </a:lnTo>
                  <a:lnTo>
                    <a:pt x="28309" y="1026"/>
                  </a:lnTo>
                  <a:lnTo>
                    <a:pt x="28001" y="847"/>
                  </a:lnTo>
                  <a:lnTo>
                    <a:pt x="27694" y="667"/>
                  </a:lnTo>
                  <a:lnTo>
                    <a:pt x="27360" y="513"/>
                  </a:lnTo>
                  <a:lnTo>
                    <a:pt x="27027" y="385"/>
                  </a:lnTo>
                  <a:lnTo>
                    <a:pt x="26668" y="257"/>
                  </a:lnTo>
                  <a:lnTo>
                    <a:pt x="26309" y="180"/>
                  </a:lnTo>
                  <a:lnTo>
                    <a:pt x="25950" y="103"/>
                  </a:lnTo>
                  <a:lnTo>
                    <a:pt x="25591" y="52"/>
                  </a:lnTo>
                  <a:lnTo>
                    <a:pt x="25207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2"/>
            <p:cNvSpPr/>
            <p:nvPr/>
          </p:nvSpPr>
          <p:spPr>
            <a:xfrm>
              <a:off x="5443350" y="2893050"/>
              <a:ext cx="725050" cy="871200"/>
            </a:xfrm>
            <a:custGeom>
              <a:avLst/>
              <a:gdLst/>
              <a:ahLst/>
              <a:cxnLst/>
              <a:rect l="l" t="t" r="r" b="b"/>
              <a:pathLst>
                <a:path w="29002" h="34848" extrusionOk="0">
                  <a:moveTo>
                    <a:pt x="3770" y="1"/>
                  </a:moveTo>
                  <a:lnTo>
                    <a:pt x="3385" y="26"/>
                  </a:lnTo>
                  <a:lnTo>
                    <a:pt x="3001" y="78"/>
                  </a:lnTo>
                  <a:lnTo>
                    <a:pt x="2642" y="180"/>
                  </a:lnTo>
                  <a:lnTo>
                    <a:pt x="2309" y="283"/>
                  </a:lnTo>
                  <a:lnTo>
                    <a:pt x="1975" y="462"/>
                  </a:lnTo>
                  <a:lnTo>
                    <a:pt x="1668" y="642"/>
                  </a:lnTo>
                  <a:lnTo>
                    <a:pt x="1385" y="847"/>
                  </a:lnTo>
                  <a:lnTo>
                    <a:pt x="1103" y="1103"/>
                  </a:lnTo>
                  <a:lnTo>
                    <a:pt x="873" y="1360"/>
                  </a:lnTo>
                  <a:lnTo>
                    <a:pt x="642" y="1667"/>
                  </a:lnTo>
                  <a:lnTo>
                    <a:pt x="462" y="1975"/>
                  </a:lnTo>
                  <a:lnTo>
                    <a:pt x="309" y="2308"/>
                  </a:lnTo>
                  <a:lnTo>
                    <a:pt x="180" y="2642"/>
                  </a:lnTo>
                  <a:lnTo>
                    <a:pt x="78" y="3001"/>
                  </a:lnTo>
                  <a:lnTo>
                    <a:pt x="26" y="3385"/>
                  </a:lnTo>
                  <a:lnTo>
                    <a:pt x="1" y="3770"/>
                  </a:lnTo>
                  <a:lnTo>
                    <a:pt x="1" y="34847"/>
                  </a:lnTo>
                  <a:lnTo>
                    <a:pt x="29001" y="34847"/>
                  </a:lnTo>
                  <a:lnTo>
                    <a:pt x="23335" y="15873"/>
                  </a:lnTo>
                  <a:lnTo>
                    <a:pt x="25232" y="7949"/>
                  </a:lnTo>
                  <a:lnTo>
                    <a:pt x="25309" y="7565"/>
                  </a:lnTo>
                  <a:lnTo>
                    <a:pt x="25360" y="7180"/>
                  </a:lnTo>
                  <a:lnTo>
                    <a:pt x="25386" y="6796"/>
                  </a:lnTo>
                  <a:lnTo>
                    <a:pt x="25412" y="6437"/>
                  </a:lnTo>
                  <a:lnTo>
                    <a:pt x="25386" y="6078"/>
                  </a:lnTo>
                  <a:lnTo>
                    <a:pt x="25360" y="5693"/>
                  </a:lnTo>
                  <a:lnTo>
                    <a:pt x="25309" y="5334"/>
                  </a:lnTo>
                  <a:lnTo>
                    <a:pt x="25232" y="5001"/>
                  </a:lnTo>
                  <a:lnTo>
                    <a:pt x="25155" y="4642"/>
                  </a:lnTo>
                  <a:lnTo>
                    <a:pt x="25053" y="4308"/>
                  </a:lnTo>
                  <a:lnTo>
                    <a:pt x="24924" y="3975"/>
                  </a:lnTo>
                  <a:lnTo>
                    <a:pt x="24771" y="3642"/>
                  </a:lnTo>
                  <a:lnTo>
                    <a:pt x="24617" y="3334"/>
                  </a:lnTo>
                  <a:lnTo>
                    <a:pt x="24437" y="3026"/>
                  </a:lnTo>
                  <a:lnTo>
                    <a:pt x="24232" y="2744"/>
                  </a:lnTo>
                  <a:lnTo>
                    <a:pt x="24027" y="2462"/>
                  </a:lnTo>
                  <a:lnTo>
                    <a:pt x="23796" y="2180"/>
                  </a:lnTo>
                  <a:lnTo>
                    <a:pt x="23565" y="1924"/>
                  </a:lnTo>
                  <a:lnTo>
                    <a:pt x="23309" y="1667"/>
                  </a:lnTo>
                  <a:lnTo>
                    <a:pt x="23027" y="1437"/>
                  </a:lnTo>
                  <a:lnTo>
                    <a:pt x="22745" y="1231"/>
                  </a:lnTo>
                  <a:lnTo>
                    <a:pt x="22463" y="1026"/>
                  </a:lnTo>
                  <a:lnTo>
                    <a:pt x="22155" y="847"/>
                  </a:lnTo>
                  <a:lnTo>
                    <a:pt x="21847" y="667"/>
                  </a:lnTo>
                  <a:lnTo>
                    <a:pt x="21514" y="513"/>
                  </a:lnTo>
                  <a:lnTo>
                    <a:pt x="21181" y="385"/>
                  </a:lnTo>
                  <a:lnTo>
                    <a:pt x="20822" y="257"/>
                  </a:lnTo>
                  <a:lnTo>
                    <a:pt x="20463" y="180"/>
                  </a:lnTo>
                  <a:lnTo>
                    <a:pt x="20104" y="103"/>
                  </a:lnTo>
                  <a:lnTo>
                    <a:pt x="19719" y="52"/>
                  </a:lnTo>
                  <a:lnTo>
                    <a:pt x="19360" y="1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2"/>
            <p:cNvSpPr/>
            <p:nvPr/>
          </p:nvSpPr>
          <p:spPr>
            <a:xfrm>
              <a:off x="4608075" y="2061625"/>
              <a:ext cx="1076350" cy="1063500"/>
            </a:xfrm>
            <a:custGeom>
              <a:avLst/>
              <a:gdLst/>
              <a:ahLst/>
              <a:cxnLst/>
              <a:rect l="l" t="t" r="r" b="b"/>
              <a:pathLst>
                <a:path w="43054" h="42540" extrusionOk="0">
                  <a:moveTo>
                    <a:pt x="14001" y="1"/>
                  </a:moveTo>
                  <a:lnTo>
                    <a:pt x="13181" y="26"/>
                  </a:lnTo>
                  <a:lnTo>
                    <a:pt x="12386" y="103"/>
                  </a:lnTo>
                  <a:lnTo>
                    <a:pt x="11591" y="206"/>
                  </a:lnTo>
                  <a:lnTo>
                    <a:pt x="10822" y="360"/>
                  </a:lnTo>
                  <a:lnTo>
                    <a:pt x="10052" y="565"/>
                  </a:lnTo>
                  <a:lnTo>
                    <a:pt x="9334" y="795"/>
                  </a:lnTo>
                  <a:lnTo>
                    <a:pt x="8616" y="1077"/>
                  </a:lnTo>
                  <a:lnTo>
                    <a:pt x="7924" y="1385"/>
                  </a:lnTo>
                  <a:lnTo>
                    <a:pt x="7232" y="1744"/>
                  </a:lnTo>
                  <a:lnTo>
                    <a:pt x="6591" y="2129"/>
                  </a:lnTo>
                  <a:lnTo>
                    <a:pt x="5950" y="2539"/>
                  </a:lnTo>
                  <a:lnTo>
                    <a:pt x="5360" y="3001"/>
                  </a:lnTo>
                  <a:lnTo>
                    <a:pt x="4770" y="3462"/>
                  </a:lnTo>
                  <a:lnTo>
                    <a:pt x="4232" y="3975"/>
                  </a:lnTo>
                  <a:lnTo>
                    <a:pt x="3719" y="4513"/>
                  </a:lnTo>
                  <a:lnTo>
                    <a:pt x="3206" y="5078"/>
                  </a:lnTo>
                  <a:lnTo>
                    <a:pt x="2744" y="5667"/>
                  </a:lnTo>
                  <a:lnTo>
                    <a:pt x="2334" y="6283"/>
                  </a:lnTo>
                  <a:lnTo>
                    <a:pt x="1924" y="6924"/>
                  </a:lnTo>
                  <a:lnTo>
                    <a:pt x="1565" y="7565"/>
                  </a:lnTo>
                  <a:lnTo>
                    <a:pt x="1232" y="8231"/>
                  </a:lnTo>
                  <a:lnTo>
                    <a:pt x="950" y="8949"/>
                  </a:lnTo>
                  <a:lnTo>
                    <a:pt x="693" y="9642"/>
                  </a:lnTo>
                  <a:lnTo>
                    <a:pt x="462" y="10385"/>
                  </a:lnTo>
                  <a:lnTo>
                    <a:pt x="283" y="11129"/>
                  </a:lnTo>
                  <a:lnTo>
                    <a:pt x="155" y="11873"/>
                  </a:lnTo>
                  <a:lnTo>
                    <a:pt x="52" y="12642"/>
                  </a:lnTo>
                  <a:lnTo>
                    <a:pt x="1" y="13411"/>
                  </a:lnTo>
                  <a:lnTo>
                    <a:pt x="1" y="14206"/>
                  </a:lnTo>
                  <a:lnTo>
                    <a:pt x="26" y="15001"/>
                  </a:lnTo>
                  <a:lnTo>
                    <a:pt x="103" y="15796"/>
                  </a:lnTo>
                  <a:lnTo>
                    <a:pt x="232" y="16616"/>
                  </a:lnTo>
                  <a:lnTo>
                    <a:pt x="5155" y="42540"/>
                  </a:lnTo>
                  <a:lnTo>
                    <a:pt x="43053" y="42540"/>
                  </a:lnTo>
                  <a:lnTo>
                    <a:pt x="36873" y="9770"/>
                  </a:lnTo>
                  <a:lnTo>
                    <a:pt x="36745" y="9231"/>
                  </a:lnTo>
                  <a:lnTo>
                    <a:pt x="36617" y="8719"/>
                  </a:lnTo>
                  <a:lnTo>
                    <a:pt x="36463" y="8206"/>
                  </a:lnTo>
                  <a:lnTo>
                    <a:pt x="36284" y="7719"/>
                  </a:lnTo>
                  <a:lnTo>
                    <a:pt x="36079" y="7231"/>
                  </a:lnTo>
                  <a:lnTo>
                    <a:pt x="35873" y="6770"/>
                  </a:lnTo>
                  <a:lnTo>
                    <a:pt x="35643" y="6308"/>
                  </a:lnTo>
                  <a:lnTo>
                    <a:pt x="35386" y="5847"/>
                  </a:lnTo>
                  <a:lnTo>
                    <a:pt x="35104" y="5411"/>
                  </a:lnTo>
                  <a:lnTo>
                    <a:pt x="34822" y="5001"/>
                  </a:lnTo>
                  <a:lnTo>
                    <a:pt x="34514" y="4590"/>
                  </a:lnTo>
                  <a:lnTo>
                    <a:pt x="34181" y="4180"/>
                  </a:lnTo>
                  <a:lnTo>
                    <a:pt x="33848" y="3821"/>
                  </a:lnTo>
                  <a:lnTo>
                    <a:pt x="33489" y="3437"/>
                  </a:lnTo>
                  <a:lnTo>
                    <a:pt x="33130" y="3103"/>
                  </a:lnTo>
                  <a:lnTo>
                    <a:pt x="32745" y="2770"/>
                  </a:lnTo>
                  <a:lnTo>
                    <a:pt x="32335" y="2436"/>
                  </a:lnTo>
                  <a:lnTo>
                    <a:pt x="31925" y="2154"/>
                  </a:lnTo>
                  <a:lnTo>
                    <a:pt x="31514" y="1872"/>
                  </a:lnTo>
                  <a:lnTo>
                    <a:pt x="31078" y="1590"/>
                  </a:lnTo>
                  <a:lnTo>
                    <a:pt x="30617" y="1360"/>
                  </a:lnTo>
                  <a:lnTo>
                    <a:pt x="30155" y="1129"/>
                  </a:lnTo>
                  <a:lnTo>
                    <a:pt x="29694" y="924"/>
                  </a:lnTo>
                  <a:lnTo>
                    <a:pt x="29207" y="744"/>
                  </a:lnTo>
                  <a:lnTo>
                    <a:pt x="28719" y="565"/>
                  </a:lnTo>
                  <a:lnTo>
                    <a:pt x="28232" y="436"/>
                  </a:lnTo>
                  <a:lnTo>
                    <a:pt x="27719" y="308"/>
                  </a:lnTo>
                  <a:lnTo>
                    <a:pt x="27207" y="206"/>
                  </a:lnTo>
                  <a:lnTo>
                    <a:pt x="26694" y="103"/>
                  </a:lnTo>
                  <a:lnTo>
                    <a:pt x="26155" y="52"/>
                  </a:lnTo>
                  <a:lnTo>
                    <a:pt x="25642" y="26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rgbClr val="51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2"/>
            <p:cNvSpPr/>
            <p:nvPr/>
          </p:nvSpPr>
          <p:spPr>
            <a:xfrm>
              <a:off x="4788225" y="2061625"/>
              <a:ext cx="896200" cy="1063500"/>
            </a:xfrm>
            <a:custGeom>
              <a:avLst/>
              <a:gdLst/>
              <a:ahLst/>
              <a:cxnLst/>
              <a:rect l="l" t="t" r="r" b="b"/>
              <a:pathLst>
                <a:path w="35848" h="42540" extrusionOk="0">
                  <a:moveTo>
                    <a:pt x="14000" y="1"/>
                  </a:moveTo>
                  <a:lnTo>
                    <a:pt x="13180" y="26"/>
                  </a:lnTo>
                  <a:lnTo>
                    <a:pt x="12385" y="103"/>
                  </a:lnTo>
                  <a:lnTo>
                    <a:pt x="11590" y="206"/>
                  </a:lnTo>
                  <a:lnTo>
                    <a:pt x="10821" y="360"/>
                  </a:lnTo>
                  <a:lnTo>
                    <a:pt x="10077" y="565"/>
                  </a:lnTo>
                  <a:lnTo>
                    <a:pt x="9334" y="795"/>
                  </a:lnTo>
                  <a:lnTo>
                    <a:pt x="8616" y="1077"/>
                  </a:lnTo>
                  <a:lnTo>
                    <a:pt x="7923" y="1385"/>
                  </a:lnTo>
                  <a:lnTo>
                    <a:pt x="7257" y="1744"/>
                  </a:lnTo>
                  <a:lnTo>
                    <a:pt x="6590" y="2129"/>
                  </a:lnTo>
                  <a:lnTo>
                    <a:pt x="5975" y="2539"/>
                  </a:lnTo>
                  <a:lnTo>
                    <a:pt x="5359" y="3001"/>
                  </a:lnTo>
                  <a:lnTo>
                    <a:pt x="4795" y="3462"/>
                  </a:lnTo>
                  <a:lnTo>
                    <a:pt x="4231" y="3975"/>
                  </a:lnTo>
                  <a:lnTo>
                    <a:pt x="3718" y="4513"/>
                  </a:lnTo>
                  <a:lnTo>
                    <a:pt x="3231" y="5078"/>
                  </a:lnTo>
                  <a:lnTo>
                    <a:pt x="2769" y="5667"/>
                  </a:lnTo>
                  <a:lnTo>
                    <a:pt x="2333" y="6283"/>
                  </a:lnTo>
                  <a:lnTo>
                    <a:pt x="1923" y="6924"/>
                  </a:lnTo>
                  <a:lnTo>
                    <a:pt x="1564" y="7565"/>
                  </a:lnTo>
                  <a:lnTo>
                    <a:pt x="1231" y="8231"/>
                  </a:lnTo>
                  <a:lnTo>
                    <a:pt x="949" y="8949"/>
                  </a:lnTo>
                  <a:lnTo>
                    <a:pt x="692" y="9642"/>
                  </a:lnTo>
                  <a:lnTo>
                    <a:pt x="487" y="10385"/>
                  </a:lnTo>
                  <a:lnTo>
                    <a:pt x="308" y="11129"/>
                  </a:lnTo>
                  <a:lnTo>
                    <a:pt x="154" y="11873"/>
                  </a:lnTo>
                  <a:lnTo>
                    <a:pt x="77" y="12642"/>
                  </a:lnTo>
                  <a:lnTo>
                    <a:pt x="0" y="13411"/>
                  </a:lnTo>
                  <a:lnTo>
                    <a:pt x="0" y="14206"/>
                  </a:lnTo>
                  <a:lnTo>
                    <a:pt x="26" y="15001"/>
                  </a:lnTo>
                  <a:lnTo>
                    <a:pt x="128" y="15796"/>
                  </a:lnTo>
                  <a:lnTo>
                    <a:pt x="257" y="16616"/>
                  </a:lnTo>
                  <a:lnTo>
                    <a:pt x="5154" y="42540"/>
                  </a:lnTo>
                  <a:lnTo>
                    <a:pt x="35847" y="42540"/>
                  </a:lnTo>
                  <a:lnTo>
                    <a:pt x="29667" y="9770"/>
                  </a:lnTo>
                  <a:lnTo>
                    <a:pt x="29539" y="9231"/>
                  </a:lnTo>
                  <a:lnTo>
                    <a:pt x="29411" y="8719"/>
                  </a:lnTo>
                  <a:lnTo>
                    <a:pt x="29257" y="8206"/>
                  </a:lnTo>
                  <a:lnTo>
                    <a:pt x="29078" y="7719"/>
                  </a:lnTo>
                  <a:lnTo>
                    <a:pt x="28873" y="7231"/>
                  </a:lnTo>
                  <a:lnTo>
                    <a:pt x="28667" y="6770"/>
                  </a:lnTo>
                  <a:lnTo>
                    <a:pt x="28437" y="6308"/>
                  </a:lnTo>
                  <a:lnTo>
                    <a:pt x="28180" y="5847"/>
                  </a:lnTo>
                  <a:lnTo>
                    <a:pt x="27898" y="5411"/>
                  </a:lnTo>
                  <a:lnTo>
                    <a:pt x="27616" y="5001"/>
                  </a:lnTo>
                  <a:lnTo>
                    <a:pt x="27308" y="4590"/>
                  </a:lnTo>
                  <a:lnTo>
                    <a:pt x="26975" y="4180"/>
                  </a:lnTo>
                  <a:lnTo>
                    <a:pt x="26642" y="3821"/>
                  </a:lnTo>
                  <a:lnTo>
                    <a:pt x="26283" y="3437"/>
                  </a:lnTo>
                  <a:lnTo>
                    <a:pt x="25924" y="3103"/>
                  </a:lnTo>
                  <a:lnTo>
                    <a:pt x="25539" y="2770"/>
                  </a:lnTo>
                  <a:lnTo>
                    <a:pt x="25129" y="2436"/>
                  </a:lnTo>
                  <a:lnTo>
                    <a:pt x="24719" y="2154"/>
                  </a:lnTo>
                  <a:lnTo>
                    <a:pt x="24308" y="1872"/>
                  </a:lnTo>
                  <a:lnTo>
                    <a:pt x="23872" y="1590"/>
                  </a:lnTo>
                  <a:lnTo>
                    <a:pt x="23411" y="1360"/>
                  </a:lnTo>
                  <a:lnTo>
                    <a:pt x="22949" y="1129"/>
                  </a:lnTo>
                  <a:lnTo>
                    <a:pt x="22488" y="924"/>
                  </a:lnTo>
                  <a:lnTo>
                    <a:pt x="22001" y="744"/>
                  </a:lnTo>
                  <a:lnTo>
                    <a:pt x="21513" y="565"/>
                  </a:lnTo>
                  <a:lnTo>
                    <a:pt x="21026" y="436"/>
                  </a:lnTo>
                  <a:lnTo>
                    <a:pt x="20513" y="308"/>
                  </a:lnTo>
                  <a:lnTo>
                    <a:pt x="20001" y="206"/>
                  </a:lnTo>
                  <a:lnTo>
                    <a:pt x="19488" y="103"/>
                  </a:lnTo>
                  <a:lnTo>
                    <a:pt x="18949" y="52"/>
                  </a:lnTo>
                  <a:lnTo>
                    <a:pt x="18436" y="26"/>
                  </a:lnTo>
                  <a:lnTo>
                    <a:pt x="17898" y="1"/>
                  </a:lnTo>
                  <a:close/>
                </a:path>
              </a:pathLst>
            </a:custGeom>
            <a:solidFill>
              <a:srgbClr val="8E3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2"/>
            <p:cNvSpPr/>
            <p:nvPr/>
          </p:nvSpPr>
          <p:spPr>
            <a:xfrm>
              <a:off x="5692725" y="3289850"/>
              <a:ext cx="313500" cy="474400"/>
            </a:xfrm>
            <a:custGeom>
              <a:avLst/>
              <a:gdLst/>
              <a:ahLst/>
              <a:cxnLst/>
              <a:rect l="l" t="t" r="r" b="b"/>
              <a:pathLst>
                <a:path w="12540" h="18976" extrusionOk="0">
                  <a:moveTo>
                    <a:pt x="0" y="1"/>
                  </a:moveTo>
                  <a:lnTo>
                    <a:pt x="5667" y="18975"/>
                  </a:lnTo>
                  <a:lnTo>
                    <a:pt x="12539" y="18975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2"/>
            <p:cNvSpPr/>
            <p:nvPr/>
          </p:nvSpPr>
          <p:spPr>
            <a:xfrm>
              <a:off x="5161950" y="3289850"/>
              <a:ext cx="672475" cy="474400"/>
            </a:xfrm>
            <a:custGeom>
              <a:avLst/>
              <a:gdLst/>
              <a:ahLst/>
              <a:cxnLst/>
              <a:rect l="l" t="t" r="r" b="b"/>
              <a:pathLst>
                <a:path w="26899" h="18976" extrusionOk="0">
                  <a:moveTo>
                    <a:pt x="0" y="1"/>
                  </a:moveTo>
                  <a:lnTo>
                    <a:pt x="6539" y="18975"/>
                  </a:lnTo>
                  <a:lnTo>
                    <a:pt x="26898" y="18975"/>
                  </a:lnTo>
                  <a:lnTo>
                    <a:pt x="21231" y="1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2"/>
            <p:cNvSpPr/>
            <p:nvPr/>
          </p:nvSpPr>
          <p:spPr>
            <a:xfrm>
              <a:off x="5219625" y="3289850"/>
              <a:ext cx="314150" cy="474400"/>
            </a:xfrm>
            <a:custGeom>
              <a:avLst/>
              <a:gdLst/>
              <a:ahLst/>
              <a:cxnLst/>
              <a:rect l="l" t="t" r="r" b="b"/>
              <a:pathLst>
                <a:path w="12566" h="18976" extrusionOk="0">
                  <a:moveTo>
                    <a:pt x="1" y="1"/>
                  </a:moveTo>
                  <a:lnTo>
                    <a:pt x="5668" y="18975"/>
                  </a:lnTo>
                  <a:lnTo>
                    <a:pt x="12565" y="18975"/>
                  </a:lnTo>
                  <a:lnTo>
                    <a:pt x="6898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2"/>
            <p:cNvSpPr/>
            <p:nvPr/>
          </p:nvSpPr>
          <p:spPr>
            <a:xfrm>
              <a:off x="4736925" y="3125100"/>
              <a:ext cx="1268000" cy="278250"/>
            </a:xfrm>
            <a:custGeom>
              <a:avLst/>
              <a:gdLst/>
              <a:ahLst/>
              <a:cxnLst/>
              <a:rect l="l" t="t" r="r" b="b"/>
              <a:pathLst>
                <a:path w="50720" h="11130" extrusionOk="0">
                  <a:moveTo>
                    <a:pt x="1" y="1"/>
                  </a:moveTo>
                  <a:lnTo>
                    <a:pt x="1" y="11129"/>
                  </a:lnTo>
                  <a:lnTo>
                    <a:pt x="43233" y="11129"/>
                  </a:lnTo>
                  <a:lnTo>
                    <a:pt x="43643" y="11078"/>
                  </a:lnTo>
                  <a:lnTo>
                    <a:pt x="44027" y="11027"/>
                  </a:lnTo>
                  <a:lnTo>
                    <a:pt x="44412" y="10975"/>
                  </a:lnTo>
                  <a:lnTo>
                    <a:pt x="44797" y="10873"/>
                  </a:lnTo>
                  <a:lnTo>
                    <a:pt x="45181" y="10770"/>
                  </a:lnTo>
                  <a:lnTo>
                    <a:pt x="45540" y="10642"/>
                  </a:lnTo>
                  <a:lnTo>
                    <a:pt x="45899" y="10514"/>
                  </a:lnTo>
                  <a:lnTo>
                    <a:pt x="46233" y="10360"/>
                  </a:lnTo>
                  <a:lnTo>
                    <a:pt x="46592" y="10181"/>
                  </a:lnTo>
                  <a:lnTo>
                    <a:pt x="46925" y="9975"/>
                  </a:lnTo>
                  <a:lnTo>
                    <a:pt x="47233" y="9770"/>
                  </a:lnTo>
                  <a:lnTo>
                    <a:pt x="47540" y="9565"/>
                  </a:lnTo>
                  <a:lnTo>
                    <a:pt x="47848" y="9334"/>
                  </a:lnTo>
                  <a:lnTo>
                    <a:pt x="48130" y="9078"/>
                  </a:lnTo>
                  <a:lnTo>
                    <a:pt x="48412" y="8822"/>
                  </a:lnTo>
                  <a:lnTo>
                    <a:pt x="48669" y="8539"/>
                  </a:lnTo>
                  <a:lnTo>
                    <a:pt x="48899" y="8257"/>
                  </a:lnTo>
                  <a:lnTo>
                    <a:pt x="49156" y="7950"/>
                  </a:lnTo>
                  <a:lnTo>
                    <a:pt x="49361" y="7642"/>
                  </a:lnTo>
                  <a:lnTo>
                    <a:pt x="49566" y="7334"/>
                  </a:lnTo>
                  <a:lnTo>
                    <a:pt x="49771" y="7001"/>
                  </a:lnTo>
                  <a:lnTo>
                    <a:pt x="49925" y="6668"/>
                  </a:lnTo>
                  <a:lnTo>
                    <a:pt x="50079" y="6309"/>
                  </a:lnTo>
                  <a:lnTo>
                    <a:pt x="50233" y="5950"/>
                  </a:lnTo>
                  <a:lnTo>
                    <a:pt x="50361" y="5591"/>
                  </a:lnTo>
                  <a:lnTo>
                    <a:pt x="50463" y="5206"/>
                  </a:lnTo>
                  <a:lnTo>
                    <a:pt x="50540" y="4821"/>
                  </a:lnTo>
                  <a:lnTo>
                    <a:pt x="50617" y="4437"/>
                  </a:lnTo>
                  <a:lnTo>
                    <a:pt x="50669" y="4052"/>
                  </a:lnTo>
                  <a:lnTo>
                    <a:pt x="50694" y="3642"/>
                  </a:lnTo>
                  <a:lnTo>
                    <a:pt x="50720" y="3232"/>
                  </a:lnTo>
                  <a:lnTo>
                    <a:pt x="50720" y="2052"/>
                  </a:lnTo>
                  <a:lnTo>
                    <a:pt x="50694" y="1847"/>
                  </a:lnTo>
                  <a:lnTo>
                    <a:pt x="50669" y="1642"/>
                  </a:lnTo>
                  <a:lnTo>
                    <a:pt x="50617" y="1437"/>
                  </a:lnTo>
                  <a:lnTo>
                    <a:pt x="50540" y="1257"/>
                  </a:lnTo>
                  <a:lnTo>
                    <a:pt x="50463" y="1078"/>
                  </a:lnTo>
                  <a:lnTo>
                    <a:pt x="50361" y="898"/>
                  </a:lnTo>
                  <a:lnTo>
                    <a:pt x="50233" y="744"/>
                  </a:lnTo>
                  <a:lnTo>
                    <a:pt x="50104" y="591"/>
                  </a:lnTo>
                  <a:lnTo>
                    <a:pt x="49951" y="462"/>
                  </a:lnTo>
                  <a:lnTo>
                    <a:pt x="49797" y="334"/>
                  </a:lnTo>
                  <a:lnTo>
                    <a:pt x="49643" y="232"/>
                  </a:lnTo>
                  <a:lnTo>
                    <a:pt x="49463" y="155"/>
                  </a:lnTo>
                  <a:lnTo>
                    <a:pt x="49258" y="78"/>
                  </a:lnTo>
                  <a:lnTo>
                    <a:pt x="49053" y="26"/>
                  </a:lnTo>
                  <a:lnTo>
                    <a:pt x="48848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2"/>
            <p:cNvSpPr/>
            <p:nvPr/>
          </p:nvSpPr>
          <p:spPr>
            <a:xfrm>
              <a:off x="4736925" y="3125100"/>
              <a:ext cx="1256475" cy="151950"/>
            </a:xfrm>
            <a:custGeom>
              <a:avLst/>
              <a:gdLst/>
              <a:ahLst/>
              <a:cxnLst/>
              <a:rect l="l" t="t" r="r" b="b"/>
              <a:pathLst>
                <a:path w="50259" h="6078" extrusionOk="0">
                  <a:moveTo>
                    <a:pt x="1" y="1"/>
                  </a:moveTo>
                  <a:lnTo>
                    <a:pt x="1" y="6078"/>
                  </a:lnTo>
                  <a:lnTo>
                    <a:pt x="42822" y="6078"/>
                  </a:lnTo>
                  <a:lnTo>
                    <a:pt x="43463" y="6052"/>
                  </a:lnTo>
                  <a:lnTo>
                    <a:pt x="44079" y="5975"/>
                  </a:lnTo>
                  <a:lnTo>
                    <a:pt x="44694" y="5847"/>
                  </a:lnTo>
                  <a:lnTo>
                    <a:pt x="45284" y="5693"/>
                  </a:lnTo>
                  <a:lnTo>
                    <a:pt x="45874" y="5462"/>
                  </a:lnTo>
                  <a:lnTo>
                    <a:pt x="46412" y="5206"/>
                  </a:lnTo>
                  <a:lnTo>
                    <a:pt x="46925" y="4924"/>
                  </a:lnTo>
                  <a:lnTo>
                    <a:pt x="47438" y="4591"/>
                  </a:lnTo>
                  <a:lnTo>
                    <a:pt x="47899" y="4206"/>
                  </a:lnTo>
                  <a:lnTo>
                    <a:pt x="48361" y="3821"/>
                  </a:lnTo>
                  <a:lnTo>
                    <a:pt x="48771" y="3386"/>
                  </a:lnTo>
                  <a:lnTo>
                    <a:pt x="49130" y="2924"/>
                  </a:lnTo>
                  <a:lnTo>
                    <a:pt x="49489" y="2411"/>
                  </a:lnTo>
                  <a:lnTo>
                    <a:pt x="49771" y="1898"/>
                  </a:lnTo>
                  <a:lnTo>
                    <a:pt x="50053" y="1360"/>
                  </a:lnTo>
                  <a:lnTo>
                    <a:pt x="50258" y="796"/>
                  </a:lnTo>
                  <a:lnTo>
                    <a:pt x="50130" y="616"/>
                  </a:lnTo>
                  <a:lnTo>
                    <a:pt x="49951" y="462"/>
                  </a:lnTo>
                  <a:lnTo>
                    <a:pt x="49771" y="334"/>
                  </a:lnTo>
                  <a:lnTo>
                    <a:pt x="49566" y="206"/>
                  </a:lnTo>
                  <a:lnTo>
                    <a:pt x="49361" y="129"/>
                  </a:lnTo>
                  <a:lnTo>
                    <a:pt x="49130" y="52"/>
                  </a:lnTo>
                  <a:lnTo>
                    <a:pt x="48899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2"/>
            <p:cNvSpPr/>
            <p:nvPr/>
          </p:nvSpPr>
          <p:spPr>
            <a:xfrm>
              <a:off x="4540775" y="2893050"/>
              <a:ext cx="871200" cy="871200"/>
            </a:xfrm>
            <a:custGeom>
              <a:avLst/>
              <a:gdLst/>
              <a:ahLst/>
              <a:cxnLst/>
              <a:rect l="l" t="t" r="r" b="b"/>
              <a:pathLst>
                <a:path w="34848" h="34848" extrusionOk="0">
                  <a:moveTo>
                    <a:pt x="3770" y="1"/>
                  </a:moveTo>
                  <a:lnTo>
                    <a:pt x="3385" y="26"/>
                  </a:lnTo>
                  <a:lnTo>
                    <a:pt x="3001" y="78"/>
                  </a:lnTo>
                  <a:lnTo>
                    <a:pt x="2642" y="180"/>
                  </a:lnTo>
                  <a:lnTo>
                    <a:pt x="2308" y="283"/>
                  </a:lnTo>
                  <a:lnTo>
                    <a:pt x="1975" y="462"/>
                  </a:lnTo>
                  <a:lnTo>
                    <a:pt x="1667" y="642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72" y="1360"/>
                  </a:lnTo>
                  <a:lnTo>
                    <a:pt x="641" y="1667"/>
                  </a:lnTo>
                  <a:lnTo>
                    <a:pt x="462" y="1975"/>
                  </a:lnTo>
                  <a:lnTo>
                    <a:pt x="308" y="2308"/>
                  </a:lnTo>
                  <a:lnTo>
                    <a:pt x="180" y="2642"/>
                  </a:lnTo>
                  <a:lnTo>
                    <a:pt x="77" y="3001"/>
                  </a:lnTo>
                  <a:lnTo>
                    <a:pt x="26" y="3385"/>
                  </a:lnTo>
                  <a:lnTo>
                    <a:pt x="0" y="3770"/>
                  </a:lnTo>
                  <a:lnTo>
                    <a:pt x="0" y="34847"/>
                  </a:lnTo>
                  <a:lnTo>
                    <a:pt x="34847" y="34847"/>
                  </a:lnTo>
                  <a:lnTo>
                    <a:pt x="29181" y="15873"/>
                  </a:lnTo>
                  <a:lnTo>
                    <a:pt x="31078" y="7949"/>
                  </a:lnTo>
                  <a:lnTo>
                    <a:pt x="31155" y="7565"/>
                  </a:lnTo>
                  <a:lnTo>
                    <a:pt x="31206" y="7180"/>
                  </a:lnTo>
                  <a:lnTo>
                    <a:pt x="31232" y="6796"/>
                  </a:lnTo>
                  <a:lnTo>
                    <a:pt x="31258" y="6437"/>
                  </a:lnTo>
                  <a:lnTo>
                    <a:pt x="31258" y="6078"/>
                  </a:lnTo>
                  <a:lnTo>
                    <a:pt x="31206" y="5693"/>
                  </a:lnTo>
                  <a:lnTo>
                    <a:pt x="31155" y="5334"/>
                  </a:lnTo>
                  <a:lnTo>
                    <a:pt x="31104" y="5001"/>
                  </a:lnTo>
                  <a:lnTo>
                    <a:pt x="31001" y="4642"/>
                  </a:lnTo>
                  <a:lnTo>
                    <a:pt x="30899" y="4308"/>
                  </a:lnTo>
                  <a:lnTo>
                    <a:pt x="30770" y="3975"/>
                  </a:lnTo>
                  <a:lnTo>
                    <a:pt x="30617" y="3642"/>
                  </a:lnTo>
                  <a:lnTo>
                    <a:pt x="30463" y="3334"/>
                  </a:lnTo>
                  <a:lnTo>
                    <a:pt x="30283" y="3026"/>
                  </a:lnTo>
                  <a:lnTo>
                    <a:pt x="30078" y="2744"/>
                  </a:lnTo>
                  <a:lnTo>
                    <a:pt x="29873" y="2462"/>
                  </a:lnTo>
                  <a:lnTo>
                    <a:pt x="29642" y="2180"/>
                  </a:lnTo>
                  <a:lnTo>
                    <a:pt x="29411" y="1924"/>
                  </a:lnTo>
                  <a:lnTo>
                    <a:pt x="29155" y="1667"/>
                  </a:lnTo>
                  <a:lnTo>
                    <a:pt x="28873" y="1437"/>
                  </a:lnTo>
                  <a:lnTo>
                    <a:pt x="28591" y="1231"/>
                  </a:lnTo>
                  <a:lnTo>
                    <a:pt x="28309" y="1026"/>
                  </a:lnTo>
                  <a:lnTo>
                    <a:pt x="28001" y="847"/>
                  </a:lnTo>
                  <a:lnTo>
                    <a:pt x="27693" y="667"/>
                  </a:lnTo>
                  <a:lnTo>
                    <a:pt x="27360" y="513"/>
                  </a:lnTo>
                  <a:lnTo>
                    <a:pt x="27027" y="385"/>
                  </a:lnTo>
                  <a:lnTo>
                    <a:pt x="26668" y="257"/>
                  </a:lnTo>
                  <a:lnTo>
                    <a:pt x="26309" y="180"/>
                  </a:lnTo>
                  <a:lnTo>
                    <a:pt x="25950" y="103"/>
                  </a:lnTo>
                  <a:lnTo>
                    <a:pt x="25591" y="52"/>
                  </a:lnTo>
                  <a:lnTo>
                    <a:pt x="25206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2"/>
            <p:cNvSpPr/>
            <p:nvPr/>
          </p:nvSpPr>
          <p:spPr>
            <a:xfrm>
              <a:off x="4540775" y="2893050"/>
              <a:ext cx="725050" cy="871200"/>
            </a:xfrm>
            <a:custGeom>
              <a:avLst/>
              <a:gdLst/>
              <a:ahLst/>
              <a:cxnLst/>
              <a:rect l="l" t="t" r="r" b="b"/>
              <a:pathLst>
                <a:path w="29002" h="34848" extrusionOk="0">
                  <a:moveTo>
                    <a:pt x="3770" y="1"/>
                  </a:moveTo>
                  <a:lnTo>
                    <a:pt x="3385" y="26"/>
                  </a:lnTo>
                  <a:lnTo>
                    <a:pt x="3001" y="78"/>
                  </a:lnTo>
                  <a:lnTo>
                    <a:pt x="2642" y="180"/>
                  </a:lnTo>
                  <a:lnTo>
                    <a:pt x="2308" y="283"/>
                  </a:lnTo>
                  <a:lnTo>
                    <a:pt x="1975" y="462"/>
                  </a:lnTo>
                  <a:lnTo>
                    <a:pt x="1667" y="642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72" y="1360"/>
                  </a:lnTo>
                  <a:lnTo>
                    <a:pt x="641" y="1667"/>
                  </a:lnTo>
                  <a:lnTo>
                    <a:pt x="462" y="1975"/>
                  </a:lnTo>
                  <a:lnTo>
                    <a:pt x="308" y="2308"/>
                  </a:lnTo>
                  <a:lnTo>
                    <a:pt x="180" y="2642"/>
                  </a:lnTo>
                  <a:lnTo>
                    <a:pt x="77" y="3001"/>
                  </a:lnTo>
                  <a:lnTo>
                    <a:pt x="26" y="3385"/>
                  </a:lnTo>
                  <a:lnTo>
                    <a:pt x="0" y="3770"/>
                  </a:lnTo>
                  <a:lnTo>
                    <a:pt x="0" y="34847"/>
                  </a:lnTo>
                  <a:lnTo>
                    <a:pt x="29001" y="34847"/>
                  </a:lnTo>
                  <a:lnTo>
                    <a:pt x="23334" y="15873"/>
                  </a:lnTo>
                  <a:lnTo>
                    <a:pt x="25232" y="7949"/>
                  </a:lnTo>
                  <a:lnTo>
                    <a:pt x="25309" y="7565"/>
                  </a:lnTo>
                  <a:lnTo>
                    <a:pt x="25360" y="7180"/>
                  </a:lnTo>
                  <a:lnTo>
                    <a:pt x="25386" y="6796"/>
                  </a:lnTo>
                  <a:lnTo>
                    <a:pt x="25411" y="6437"/>
                  </a:lnTo>
                  <a:lnTo>
                    <a:pt x="25386" y="6078"/>
                  </a:lnTo>
                  <a:lnTo>
                    <a:pt x="25360" y="5693"/>
                  </a:lnTo>
                  <a:lnTo>
                    <a:pt x="25309" y="5334"/>
                  </a:lnTo>
                  <a:lnTo>
                    <a:pt x="25232" y="5001"/>
                  </a:lnTo>
                  <a:lnTo>
                    <a:pt x="25155" y="4642"/>
                  </a:lnTo>
                  <a:lnTo>
                    <a:pt x="25027" y="4308"/>
                  </a:lnTo>
                  <a:lnTo>
                    <a:pt x="24898" y="3975"/>
                  </a:lnTo>
                  <a:lnTo>
                    <a:pt x="24770" y="3642"/>
                  </a:lnTo>
                  <a:lnTo>
                    <a:pt x="24591" y="3334"/>
                  </a:lnTo>
                  <a:lnTo>
                    <a:pt x="24411" y="3026"/>
                  </a:lnTo>
                  <a:lnTo>
                    <a:pt x="24232" y="2744"/>
                  </a:lnTo>
                  <a:lnTo>
                    <a:pt x="24027" y="2462"/>
                  </a:lnTo>
                  <a:lnTo>
                    <a:pt x="23796" y="2180"/>
                  </a:lnTo>
                  <a:lnTo>
                    <a:pt x="23539" y="1924"/>
                  </a:lnTo>
                  <a:lnTo>
                    <a:pt x="23283" y="1667"/>
                  </a:lnTo>
                  <a:lnTo>
                    <a:pt x="23027" y="1437"/>
                  </a:lnTo>
                  <a:lnTo>
                    <a:pt x="22745" y="1231"/>
                  </a:lnTo>
                  <a:lnTo>
                    <a:pt x="22462" y="1026"/>
                  </a:lnTo>
                  <a:lnTo>
                    <a:pt x="22155" y="847"/>
                  </a:lnTo>
                  <a:lnTo>
                    <a:pt x="21821" y="667"/>
                  </a:lnTo>
                  <a:lnTo>
                    <a:pt x="21514" y="513"/>
                  </a:lnTo>
                  <a:lnTo>
                    <a:pt x="21155" y="385"/>
                  </a:lnTo>
                  <a:lnTo>
                    <a:pt x="20821" y="257"/>
                  </a:lnTo>
                  <a:lnTo>
                    <a:pt x="20462" y="180"/>
                  </a:lnTo>
                  <a:lnTo>
                    <a:pt x="20103" y="103"/>
                  </a:lnTo>
                  <a:lnTo>
                    <a:pt x="19719" y="52"/>
                  </a:lnTo>
                  <a:lnTo>
                    <a:pt x="19360" y="1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2"/>
            <p:cNvSpPr/>
            <p:nvPr/>
          </p:nvSpPr>
          <p:spPr>
            <a:xfrm>
              <a:off x="4844625" y="2309075"/>
              <a:ext cx="642350" cy="2575"/>
            </a:xfrm>
            <a:custGeom>
              <a:avLst/>
              <a:gdLst/>
              <a:ahLst/>
              <a:cxnLst/>
              <a:rect l="l" t="t" r="r" b="b"/>
              <a:pathLst>
                <a:path w="25694" h="103" extrusionOk="0">
                  <a:moveTo>
                    <a:pt x="12847" y="0"/>
                  </a:moveTo>
                  <a:lnTo>
                    <a:pt x="6334" y="26"/>
                  </a:lnTo>
                  <a:lnTo>
                    <a:pt x="1" y="51"/>
                  </a:lnTo>
                  <a:lnTo>
                    <a:pt x="6334" y="103"/>
                  </a:lnTo>
                  <a:lnTo>
                    <a:pt x="19360" y="103"/>
                  </a:lnTo>
                  <a:lnTo>
                    <a:pt x="25693" y="51"/>
                  </a:lnTo>
                  <a:lnTo>
                    <a:pt x="19360" y="26"/>
                  </a:lnTo>
                  <a:lnTo>
                    <a:pt x="12847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2"/>
            <p:cNvSpPr/>
            <p:nvPr/>
          </p:nvSpPr>
          <p:spPr>
            <a:xfrm>
              <a:off x="4825400" y="2489200"/>
              <a:ext cx="720550" cy="1950"/>
            </a:xfrm>
            <a:custGeom>
              <a:avLst/>
              <a:gdLst/>
              <a:ahLst/>
              <a:cxnLst/>
              <a:rect l="l" t="t" r="r" b="b"/>
              <a:pathLst>
                <a:path w="28822" h="78" extrusionOk="0">
                  <a:moveTo>
                    <a:pt x="7103" y="0"/>
                  </a:moveTo>
                  <a:lnTo>
                    <a:pt x="0" y="26"/>
                  </a:lnTo>
                  <a:lnTo>
                    <a:pt x="7103" y="77"/>
                  </a:lnTo>
                  <a:lnTo>
                    <a:pt x="21719" y="77"/>
                  </a:lnTo>
                  <a:lnTo>
                    <a:pt x="28821" y="26"/>
                  </a:lnTo>
                  <a:lnTo>
                    <a:pt x="21719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2"/>
            <p:cNvSpPr/>
            <p:nvPr/>
          </p:nvSpPr>
          <p:spPr>
            <a:xfrm>
              <a:off x="4854250" y="2668700"/>
              <a:ext cx="721825" cy="1925"/>
            </a:xfrm>
            <a:custGeom>
              <a:avLst/>
              <a:gdLst/>
              <a:ahLst/>
              <a:cxnLst/>
              <a:rect l="l" t="t" r="r" b="b"/>
              <a:pathLst>
                <a:path w="28873" h="77" extrusionOk="0">
                  <a:moveTo>
                    <a:pt x="7103" y="0"/>
                  </a:moveTo>
                  <a:lnTo>
                    <a:pt x="0" y="26"/>
                  </a:lnTo>
                  <a:lnTo>
                    <a:pt x="7103" y="77"/>
                  </a:lnTo>
                  <a:lnTo>
                    <a:pt x="21770" y="77"/>
                  </a:lnTo>
                  <a:lnTo>
                    <a:pt x="28873" y="26"/>
                  </a:lnTo>
                  <a:lnTo>
                    <a:pt x="21770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2"/>
            <p:cNvSpPr/>
            <p:nvPr/>
          </p:nvSpPr>
          <p:spPr>
            <a:xfrm>
              <a:off x="4888850" y="2848175"/>
              <a:ext cx="715425" cy="1950"/>
            </a:xfrm>
            <a:custGeom>
              <a:avLst/>
              <a:gdLst/>
              <a:ahLst/>
              <a:cxnLst/>
              <a:rect l="l" t="t" r="r" b="b"/>
              <a:pathLst>
                <a:path w="28617" h="78" extrusionOk="0">
                  <a:moveTo>
                    <a:pt x="7052" y="1"/>
                  </a:moveTo>
                  <a:lnTo>
                    <a:pt x="1" y="52"/>
                  </a:lnTo>
                  <a:lnTo>
                    <a:pt x="7052" y="78"/>
                  </a:lnTo>
                  <a:lnTo>
                    <a:pt x="21565" y="78"/>
                  </a:lnTo>
                  <a:lnTo>
                    <a:pt x="28617" y="52"/>
                  </a:lnTo>
                  <a:lnTo>
                    <a:pt x="21565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2"/>
            <p:cNvSpPr/>
            <p:nvPr/>
          </p:nvSpPr>
          <p:spPr>
            <a:xfrm>
              <a:off x="4365125" y="2893050"/>
              <a:ext cx="870550" cy="871200"/>
            </a:xfrm>
            <a:custGeom>
              <a:avLst/>
              <a:gdLst/>
              <a:ahLst/>
              <a:cxnLst/>
              <a:rect l="l" t="t" r="r" b="b"/>
              <a:pathLst>
                <a:path w="34822" h="34848" extrusionOk="0">
                  <a:moveTo>
                    <a:pt x="3744" y="1"/>
                  </a:moveTo>
                  <a:lnTo>
                    <a:pt x="3360" y="26"/>
                  </a:lnTo>
                  <a:lnTo>
                    <a:pt x="3001" y="78"/>
                  </a:lnTo>
                  <a:lnTo>
                    <a:pt x="2642" y="180"/>
                  </a:lnTo>
                  <a:lnTo>
                    <a:pt x="2283" y="283"/>
                  </a:lnTo>
                  <a:lnTo>
                    <a:pt x="1949" y="462"/>
                  </a:lnTo>
                  <a:lnTo>
                    <a:pt x="1642" y="642"/>
                  </a:lnTo>
                  <a:lnTo>
                    <a:pt x="1360" y="847"/>
                  </a:lnTo>
                  <a:lnTo>
                    <a:pt x="1103" y="1103"/>
                  </a:lnTo>
                  <a:lnTo>
                    <a:pt x="847" y="1360"/>
                  </a:lnTo>
                  <a:lnTo>
                    <a:pt x="642" y="1667"/>
                  </a:lnTo>
                  <a:lnTo>
                    <a:pt x="437" y="1975"/>
                  </a:lnTo>
                  <a:lnTo>
                    <a:pt x="283" y="2308"/>
                  </a:lnTo>
                  <a:lnTo>
                    <a:pt x="154" y="2642"/>
                  </a:lnTo>
                  <a:lnTo>
                    <a:pt x="78" y="3001"/>
                  </a:lnTo>
                  <a:lnTo>
                    <a:pt x="1" y="3385"/>
                  </a:lnTo>
                  <a:lnTo>
                    <a:pt x="1" y="3770"/>
                  </a:lnTo>
                  <a:lnTo>
                    <a:pt x="1" y="34847"/>
                  </a:lnTo>
                  <a:lnTo>
                    <a:pt x="34822" y="34847"/>
                  </a:lnTo>
                  <a:lnTo>
                    <a:pt x="29155" y="15873"/>
                  </a:lnTo>
                  <a:lnTo>
                    <a:pt x="31053" y="7949"/>
                  </a:lnTo>
                  <a:lnTo>
                    <a:pt x="31155" y="7565"/>
                  </a:lnTo>
                  <a:lnTo>
                    <a:pt x="31206" y="7180"/>
                  </a:lnTo>
                  <a:lnTo>
                    <a:pt x="31232" y="6796"/>
                  </a:lnTo>
                  <a:lnTo>
                    <a:pt x="31232" y="6437"/>
                  </a:lnTo>
                  <a:lnTo>
                    <a:pt x="31232" y="6078"/>
                  </a:lnTo>
                  <a:lnTo>
                    <a:pt x="31206" y="5693"/>
                  </a:lnTo>
                  <a:lnTo>
                    <a:pt x="31155" y="5334"/>
                  </a:lnTo>
                  <a:lnTo>
                    <a:pt x="31078" y="5001"/>
                  </a:lnTo>
                  <a:lnTo>
                    <a:pt x="31001" y="4642"/>
                  </a:lnTo>
                  <a:lnTo>
                    <a:pt x="30873" y="4308"/>
                  </a:lnTo>
                  <a:lnTo>
                    <a:pt x="30745" y="3975"/>
                  </a:lnTo>
                  <a:lnTo>
                    <a:pt x="30617" y="3642"/>
                  </a:lnTo>
                  <a:lnTo>
                    <a:pt x="30437" y="3334"/>
                  </a:lnTo>
                  <a:lnTo>
                    <a:pt x="30258" y="3026"/>
                  </a:lnTo>
                  <a:lnTo>
                    <a:pt x="30078" y="2744"/>
                  </a:lnTo>
                  <a:lnTo>
                    <a:pt x="29847" y="2462"/>
                  </a:lnTo>
                  <a:lnTo>
                    <a:pt x="29642" y="2180"/>
                  </a:lnTo>
                  <a:lnTo>
                    <a:pt x="29386" y="1924"/>
                  </a:lnTo>
                  <a:lnTo>
                    <a:pt x="29129" y="1667"/>
                  </a:lnTo>
                  <a:lnTo>
                    <a:pt x="28873" y="1437"/>
                  </a:lnTo>
                  <a:lnTo>
                    <a:pt x="28591" y="1231"/>
                  </a:lnTo>
                  <a:lnTo>
                    <a:pt x="28283" y="1026"/>
                  </a:lnTo>
                  <a:lnTo>
                    <a:pt x="28001" y="847"/>
                  </a:lnTo>
                  <a:lnTo>
                    <a:pt x="27668" y="667"/>
                  </a:lnTo>
                  <a:lnTo>
                    <a:pt x="27335" y="513"/>
                  </a:lnTo>
                  <a:lnTo>
                    <a:pt x="27001" y="385"/>
                  </a:lnTo>
                  <a:lnTo>
                    <a:pt x="26668" y="257"/>
                  </a:lnTo>
                  <a:lnTo>
                    <a:pt x="26309" y="180"/>
                  </a:lnTo>
                  <a:lnTo>
                    <a:pt x="25950" y="103"/>
                  </a:lnTo>
                  <a:lnTo>
                    <a:pt x="25565" y="52"/>
                  </a:lnTo>
                  <a:lnTo>
                    <a:pt x="25181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2"/>
            <p:cNvSpPr/>
            <p:nvPr/>
          </p:nvSpPr>
          <p:spPr>
            <a:xfrm>
              <a:off x="4365125" y="2893050"/>
              <a:ext cx="724400" cy="871200"/>
            </a:xfrm>
            <a:custGeom>
              <a:avLst/>
              <a:gdLst/>
              <a:ahLst/>
              <a:cxnLst/>
              <a:rect l="l" t="t" r="r" b="b"/>
              <a:pathLst>
                <a:path w="28976" h="34848" extrusionOk="0">
                  <a:moveTo>
                    <a:pt x="3744" y="1"/>
                  </a:moveTo>
                  <a:lnTo>
                    <a:pt x="3360" y="26"/>
                  </a:lnTo>
                  <a:lnTo>
                    <a:pt x="3001" y="78"/>
                  </a:lnTo>
                  <a:lnTo>
                    <a:pt x="2642" y="180"/>
                  </a:lnTo>
                  <a:lnTo>
                    <a:pt x="2283" y="283"/>
                  </a:lnTo>
                  <a:lnTo>
                    <a:pt x="1949" y="462"/>
                  </a:lnTo>
                  <a:lnTo>
                    <a:pt x="1642" y="642"/>
                  </a:lnTo>
                  <a:lnTo>
                    <a:pt x="1360" y="847"/>
                  </a:lnTo>
                  <a:lnTo>
                    <a:pt x="1103" y="1103"/>
                  </a:lnTo>
                  <a:lnTo>
                    <a:pt x="847" y="1360"/>
                  </a:lnTo>
                  <a:lnTo>
                    <a:pt x="642" y="1667"/>
                  </a:lnTo>
                  <a:lnTo>
                    <a:pt x="437" y="1975"/>
                  </a:lnTo>
                  <a:lnTo>
                    <a:pt x="283" y="2308"/>
                  </a:lnTo>
                  <a:lnTo>
                    <a:pt x="154" y="2642"/>
                  </a:lnTo>
                  <a:lnTo>
                    <a:pt x="78" y="3001"/>
                  </a:lnTo>
                  <a:lnTo>
                    <a:pt x="1" y="3385"/>
                  </a:lnTo>
                  <a:lnTo>
                    <a:pt x="1" y="3770"/>
                  </a:lnTo>
                  <a:lnTo>
                    <a:pt x="1" y="34847"/>
                  </a:lnTo>
                  <a:lnTo>
                    <a:pt x="28976" y="34847"/>
                  </a:lnTo>
                  <a:lnTo>
                    <a:pt x="23309" y="15873"/>
                  </a:lnTo>
                  <a:lnTo>
                    <a:pt x="25206" y="7949"/>
                  </a:lnTo>
                  <a:lnTo>
                    <a:pt x="25283" y="7565"/>
                  </a:lnTo>
                  <a:lnTo>
                    <a:pt x="25335" y="7180"/>
                  </a:lnTo>
                  <a:lnTo>
                    <a:pt x="25386" y="6796"/>
                  </a:lnTo>
                  <a:lnTo>
                    <a:pt x="25386" y="6437"/>
                  </a:lnTo>
                  <a:lnTo>
                    <a:pt x="25386" y="6078"/>
                  </a:lnTo>
                  <a:lnTo>
                    <a:pt x="25360" y="5693"/>
                  </a:lnTo>
                  <a:lnTo>
                    <a:pt x="25309" y="5334"/>
                  </a:lnTo>
                  <a:lnTo>
                    <a:pt x="25232" y="5001"/>
                  </a:lnTo>
                  <a:lnTo>
                    <a:pt x="25129" y="4642"/>
                  </a:lnTo>
                  <a:lnTo>
                    <a:pt x="25027" y="4308"/>
                  </a:lnTo>
                  <a:lnTo>
                    <a:pt x="24899" y="3975"/>
                  </a:lnTo>
                  <a:lnTo>
                    <a:pt x="24745" y="3642"/>
                  </a:lnTo>
                  <a:lnTo>
                    <a:pt x="24591" y="3334"/>
                  </a:lnTo>
                  <a:lnTo>
                    <a:pt x="24411" y="3026"/>
                  </a:lnTo>
                  <a:lnTo>
                    <a:pt x="24206" y="2744"/>
                  </a:lnTo>
                  <a:lnTo>
                    <a:pt x="24001" y="2462"/>
                  </a:lnTo>
                  <a:lnTo>
                    <a:pt x="23770" y="2180"/>
                  </a:lnTo>
                  <a:lnTo>
                    <a:pt x="23540" y="1924"/>
                  </a:lnTo>
                  <a:lnTo>
                    <a:pt x="23283" y="1667"/>
                  </a:lnTo>
                  <a:lnTo>
                    <a:pt x="23027" y="1437"/>
                  </a:lnTo>
                  <a:lnTo>
                    <a:pt x="22745" y="1231"/>
                  </a:lnTo>
                  <a:lnTo>
                    <a:pt x="22437" y="1026"/>
                  </a:lnTo>
                  <a:lnTo>
                    <a:pt x="22129" y="847"/>
                  </a:lnTo>
                  <a:lnTo>
                    <a:pt x="21822" y="667"/>
                  </a:lnTo>
                  <a:lnTo>
                    <a:pt x="21488" y="513"/>
                  </a:lnTo>
                  <a:lnTo>
                    <a:pt x="21155" y="385"/>
                  </a:lnTo>
                  <a:lnTo>
                    <a:pt x="20822" y="257"/>
                  </a:lnTo>
                  <a:lnTo>
                    <a:pt x="20463" y="180"/>
                  </a:lnTo>
                  <a:lnTo>
                    <a:pt x="20078" y="103"/>
                  </a:lnTo>
                  <a:lnTo>
                    <a:pt x="19719" y="52"/>
                  </a:lnTo>
                  <a:lnTo>
                    <a:pt x="19334" y="1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2"/>
            <p:cNvSpPr/>
            <p:nvPr/>
          </p:nvSpPr>
          <p:spPr>
            <a:xfrm>
              <a:off x="3529200" y="2061625"/>
              <a:ext cx="1076975" cy="1063500"/>
            </a:xfrm>
            <a:custGeom>
              <a:avLst/>
              <a:gdLst/>
              <a:ahLst/>
              <a:cxnLst/>
              <a:rect l="l" t="t" r="r" b="b"/>
              <a:pathLst>
                <a:path w="43079" h="42540" extrusionOk="0">
                  <a:moveTo>
                    <a:pt x="14001" y="1"/>
                  </a:moveTo>
                  <a:lnTo>
                    <a:pt x="13181" y="26"/>
                  </a:lnTo>
                  <a:lnTo>
                    <a:pt x="12386" y="103"/>
                  </a:lnTo>
                  <a:lnTo>
                    <a:pt x="11591" y="206"/>
                  </a:lnTo>
                  <a:lnTo>
                    <a:pt x="10822" y="360"/>
                  </a:lnTo>
                  <a:lnTo>
                    <a:pt x="10078" y="565"/>
                  </a:lnTo>
                  <a:lnTo>
                    <a:pt x="9335" y="795"/>
                  </a:lnTo>
                  <a:lnTo>
                    <a:pt x="8617" y="1077"/>
                  </a:lnTo>
                  <a:lnTo>
                    <a:pt x="7924" y="1385"/>
                  </a:lnTo>
                  <a:lnTo>
                    <a:pt x="7258" y="1744"/>
                  </a:lnTo>
                  <a:lnTo>
                    <a:pt x="6591" y="2129"/>
                  </a:lnTo>
                  <a:lnTo>
                    <a:pt x="5975" y="2539"/>
                  </a:lnTo>
                  <a:lnTo>
                    <a:pt x="5360" y="3001"/>
                  </a:lnTo>
                  <a:lnTo>
                    <a:pt x="4796" y="3462"/>
                  </a:lnTo>
                  <a:lnTo>
                    <a:pt x="4232" y="3975"/>
                  </a:lnTo>
                  <a:lnTo>
                    <a:pt x="3719" y="4513"/>
                  </a:lnTo>
                  <a:lnTo>
                    <a:pt x="3232" y="5078"/>
                  </a:lnTo>
                  <a:lnTo>
                    <a:pt x="2770" y="5667"/>
                  </a:lnTo>
                  <a:lnTo>
                    <a:pt x="2334" y="6283"/>
                  </a:lnTo>
                  <a:lnTo>
                    <a:pt x="1950" y="6924"/>
                  </a:lnTo>
                  <a:lnTo>
                    <a:pt x="1565" y="7565"/>
                  </a:lnTo>
                  <a:lnTo>
                    <a:pt x="1257" y="8231"/>
                  </a:lnTo>
                  <a:lnTo>
                    <a:pt x="950" y="8949"/>
                  </a:lnTo>
                  <a:lnTo>
                    <a:pt x="693" y="9642"/>
                  </a:lnTo>
                  <a:lnTo>
                    <a:pt x="488" y="10385"/>
                  </a:lnTo>
                  <a:lnTo>
                    <a:pt x="309" y="11129"/>
                  </a:lnTo>
                  <a:lnTo>
                    <a:pt x="155" y="11873"/>
                  </a:lnTo>
                  <a:lnTo>
                    <a:pt x="78" y="12642"/>
                  </a:lnTo>
                  <a:lnTo>
                    <a:pt x="27" y="13411"/>
                  </a:lnTo>
                  <a:lnTo>
                    <a:pt x="1" y="14206"/>
                  </a:lnTo>
                  <a:lnTo>
                    <a:pt x="52" y="15001"/>
                  </a:lnTo>
                  <a:lnTo>
                    <a:pt x="129" y="15796"/>
                  </a:lnTo>
                  <a:lnTo>
                    <a:pt x="257" y="16616"/>
                  </a:lnTo>
                  <a:lnTo>
                    <a:pt x="5155" y="42540"/>
                  </a:lnTo>
                  <a:lnTo>
                    <a:pt x="43079" y="42540"/>
                  </a:lnTo>
                  <a:lnTo>
                    <a:pt x="36874" y="9770"/>
                  </a:lnTo>
                  <a:lnTo>
                    <a:pt x="36771" y="9231"/>
                  </a:lnTo>
                  <a:lnTo>
                    <a:pt x="36643" y="8719"/>
                  </a:lnTo>
                  <a:lnTo>
                    <a:pt x="36463" y="8206"/>
                  </a:lnTo>
                  <a:lnTo>
                    <a:pt x="36309" y="7719"/>
                  </a:lnTo>
                  <a:lnTo>
                    <a:pt x="36104" y="7231"/>
                  </a:lnTo>
                  <a:lnTo>
                    <a:pt x="35874" y="6770"/>
                  </a:lnTo>
                  <a:lnTo>
                    <a:pt x="35643" y="6308"/>
                  </a:lnTo>
                  <a:lnTo>
                    <a:pt x="35386" y="5847"/>
                  </a:lnTo>
                  <a:lnTo>
                    <a:pt x="35130" y="5411"/>
                  </a:lnTo>
                  <a:lnTo>
                    <a:pt x="34822" y="5001"/>
                  </a:lnTo>
                  <a:lnTo>
                    <a:pt x="34515" y="4590"/>
                  </a:lnTo>
                  <a:lnTo>
                    <a:pt x="34207" y="4180"/>
                  </a:lnTo>
                  <a:lnTo>
                    <a:pt x="33848" y="3821"/>
                  </a:lnTo>
                  <a:lnTo>
                    <a:pt x="33515" y="3437"/>
                  </a:lnTo>
                  <a:lnTo>
                    <a:pt x="33130" y="3103"/>
                  </a:lnTo>
                  <a:lnTo>
                    <a:pt x="32745" y="2770"/>
                  </a:lnTo>
                  <a:lnTo>
                    <a:pt x="32361" y="2436"/>
                  </a:lnTo>
                  <a:lnTo>
                    <a:pt x="31950" y="2154"/>
                  </a:lnTo>
                  <a:lnTo>
                    <a:pt x="31515" y="1872"/>
                  </a:lnTo>
                  <a:lnTo>
                    <a:pt x="31079" y="1590"/>
                  </a:lnTo>
                  <a:lnTo>
                    <a:pt x="30643" y="1360"/>
                  </a:lnTo>
                  <a:lnTo>
                    <a:pt x="30181" y="1129"/>
                  </a:lnTo>
                  <a:lnTo>
                    <a:pt x="29694" y="924"/>
                  </a:lnTo>
                  <a:lnTo>
                    <a:pt x="29232" y="744"/>
                  </a:lnTo>
                  <a:lnTo>
                    <a:pt x="28745" y="565"/>
                  </a:lnTo>
                  <a:lnTo>
                    <a:pt x="28232" y="436"/>
                  </a:lnTo>
                  <a:lnTo>
                    <a:pt x="27745" y="308"/>
                  </a:lnTo>
                  <a:lnTo>
                    <a:pt x="27232" y="206"/>
                  </a:lnTo>
                  <a:lnTo>
                    <a:pt x="26694" y="103"/>
                  </a:lnTo>
                  <a:lnTo>
                    <a:pt x="26181" y="52"/>
                  </a:lnTo>
                  <a:lnTo>
                    <a:pt x="25643" y="26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rgbClr val="51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2"/>
            <p:cNvSpPr/>
            <p:nvPr/>
          </p:nvSpPr>
          <p:spPr>
            <a:xfrm>
              <a:off x="3709975" y="2061625"/>
              <a:ext cx="896200" cy="1063500"/>
            </a:xfrm>
            <a:custGeom>
              <a:avLst/>
              <a:gdLst/>
              <a:ahLst/>
              <a:cxnLst/>
              <a:rect l="l" t="t" r="r" b="b"/>
              <a:pathLst>
                <a:path w="35848" h="42540" extrusionOk="0">
                  <a:moveTo>
                    <a:pt x="14001" y="1"/>
                  </a:moveTo>
                  <a:lnTo>
                    <a:pt x="13181" y="26"/>
                  </a:lnTo>
                  <a:lnTo>
                    <a:pt x="12360" y="103"/>
                  </a:lnTo>
                  <a:lnTo>
                    <a:pt x="11591" y="206"/>
                  </a:lnTo>
                  <a:lnTo>
                    <a:pt x="10822" y="360"/>
                  </a:lnTo>
                  <a:lnTo>
                    <a:pt x="10052" y="565"/>
                  </a:lnTo>
                  <a:lnTo>
                    <a:pt x="9334" y="795"/>
                  </a:lnTo>
                  <a:lnTo>
                    <a:pt x="8616" y="1077"/>
                  </a:lnTo>
                  <a:lnTo>
                    <a:pt x="7899" y="1385"/>
                  </a:lnTo>
                  <a:lnTo>
                    <a:pt x="7232" y="1744"/>
                  </a:lnTo>
                  <a:lnTo>
                    <a:pt x="6591" y="2129"/>
                  </a:lnTo>
                  <a:lnTo>
                    <a:pt x="5950" y="2539"/>
                  </a:lnTo>
                  <a:lnTo>
                    <a:pt x="5360" y="3001"/>
                  </a:lnTo>
                  <a:lnTo>
                    <a:pt x="4770" y="3462"/>
                  </a:lnTo>
                  <a:lnTo>
                    <a:pt x="4232" y="3975"/>
                  </a:lnTo>
                  <a:lnTo>
                    <a:pt x="3693" y="4513"/>
                  </a:lnTo>
                  <a:lnTo>
                    <a:pt x="3206" y="5078"/>
                  </a:lnTo>
                  <a:lnTo>
                    <a:pt x="2745" y="5667"/>
                  </a:lnTo>
                  <a:lnTo>
                    <a:pt x="2309" y="6283"/>
                  </a:lnTo>
                  <a:lnTo>
                    <a:pt x="1924" y="6924"/>
                  </a:lnTo>
                  <a:lnTo>
                    <a:pt x="1565" y="7565"/>
                  </a:lnTo>
                  <a:lnTo>
                    <a:pt x="1232" y="8231"/>
                  </a:lnTo>
                  <a:lnTo>
                    <a:pt x="924" y="8949"/>
                  </a:lnTo>
                  <a:lnTo>
                    <a:pt x="693" y="9642"/>
                  </a:lnTo>
                  <a:lnTo>
                    <a:pt x="462" y="10385"/>
                  </a:lnTo>
                  <a:lnTo>
                    <a:pt x="283" y="11129"/>
                  </a:lnTo>
                  <a:lnTo>
                    <a:pt x="155" y="11873"/>
                  </a:lnTo>
                  <a:lnTo>
                    <a:pt x="52" y="12642"/>
                  </a:lnTo>
                  <a:lnTo>
                    <a:pt x="1" y="13411"/>
                  </a:lnTo>
                  <a:lnTo>
                    <a:pt x="1" y="14206"/>
                  </a:lnTo>
                  <a:lnTo>
                    <a:pt x="27" y="15001"/>
                  </a:lnTo>
                  <a:lnTo>
                    <a:pt x="103" y="15796"/>
                  </a:lnTo>
                  <a:lnTo>
                    <a:pt x="232" y="16616"/>
                  </a:lnTo>
                  <a:lnTo>
                    <a:pt x="5129" y="42540"/>
                  </a:lnTo>
                  <a:lnTo>
                    <a:pt x="35848" y="42540"/>
                  </a:lnTo>
                  <a:lnTo>
                    <a:pt x="29643" y="9770"/>
                  </a:lnTo>
                  <a:lnTo>
                    <a:pt x="29540" y="9231"/>
                  </a:lnTo>
                  <a:lnTo>
                    <a:pt x="29412" y="8719"/>
                  </a:lnTo>
                  <a:lnTo>
                    <a:pt x="29232" y="8206"/>
                  </a:lnTo>
                  <a:lnTo>
                    <a:pt x="29078" y="7719"/>
                  </a:lnTo>
                  <a:lnTo>
                    <a:pt x="28873" y="7231"/>
                  </a:lnTo>
                  <a:lnTo>
                    <a:pt x="28643" y="6770"/>
                  </a:lnTo>
                  <a:lnTo>
                    <a:pt x="28412" y="6308"/>
                  </a:lnTo>
                  <a:lnTo>
                    <a:pt x="28155" y="5847"/>
                  </a:lnTo>
                  <a:lnTo>
                    <a:pt x="27899" y="5411"/>
                  </a:lnTo>
                  <a:lnTo>
                    <a:pt x="27591" y="5001"/>
                  </a:lnTo>
                  <a:lnTo>
                    <a:pt x="27284" y="4590"/>
                  </a:lnTo>
                  <a:lnTo>
                    <a:pt x="26976" y="4180"/>
                  </a:lnTo>
                  <a:lnTo>
                    <a:pt x="26617" y="3821"/>
                  </a:lnTo>
                  <a:lnTo>
                    <a:pt x="26284" y="3437"/>
                  </a:lnTo>
                  <a:lnTo>
                    <a:pt x="25899" y="3103"/>
                  </a:lnTo>
                  <a:lnTo>
                    <a:pt x="25514" y="2770"/>
                  </a:lnTo>
                  <a:lnTo>
                    <a:pt x="25130" y="2436"/>
                  </a:lnTo>
                  <a:lnTo>
                    <a:pt x="24719" y="2154"/>
                  </a:lnTo>
                  <a:lnTo>
                    <a:pt x="24284" y="1872"/>
                  </a:lnTo>
                  <a:lnTo>
                    <a:pt x="23848" y="1590"/>
                  </a:lnTo>
                  <a:lnTo>
                    <a:pt x="23412" y="1360"/>
                  </a:lnTo>
                  <a:lnTo>
                    <a:pt x="22950" y="1129"/>
                  </a:lnTo>
                  <a:lnTo>
                    <a:pt x="22463" y="924"/>
                  </a:lnTo>
                  <a:lnTo>
                    <a:pt x="22001" y="744"/>
                  </a:lnTo>
                  <a:lnTo>
                    <a:pt x="21514" y="565"/>
                  </a:lnTo>
                  <a:lnTo>
                    <a:pt x="21001" y="436"/>
                  </a:lnTo>
                  <a:lnTo>
                    <a:pt x="20514" y="308"/>
                  </a:lnTo>
                  <a:lnTo>
                    <a:pt x="20001" y="206"/>
                  </a:lnTo>
                  <a:lnTo>
                    <a:pt x="19463" y="103"/>
                  </a:lnTo>
                  <a:lnTo>
                    <a:pt x="18950" y="52"/>
                  </a:lnTo>
                  <a:lnTo>
                    <a:pt x="18412" y="26"/>
                  </a:lnTo>
                  <a:lnTo>
                    <a:pt x="17873" y="1"/>
                  </a:lnTo>
                  <a:close/>
                </a:path>
              </a:pathLst>
            </a:custGeom>
            <a:solidFill>
              <a:srgbClr val="8E3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2"/>
            <p:cNvSpPr/>
            <p:nvPr/>
          </p:nvSpPr>
          <p:spPr>
            <a:xfrm>
              <a:off x="4613850" y="3289850"/>
              <a:ext cx="314125" cy="474400"/>
            </a:xfrm>
            <a:custGeom>
              <a:avLst/>
              <a:gdLst/>
              <a:ahLst/>
              <a:cxnLst/>
              <a:rect l="l" t="t" r="r" b="b"/>
              <a:pathLst>
                <a:path w="12565" h="18976" extrusionOk="0">
                  <a:moveTo>
                    <a:pt x="1" y="1"/>
                  </a:moveTo>
                  <a:lnTo>
                    <a:pt x="5693" y="18975"/>
                  </a:lnTo>
                  <a:lnTo>
                    <a:pt x="12565" y="18975"/>
                  </a:lnTo>
                  <a:lnTo>
                    <a:pt x="6898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2"/>
            <p:cNvSpPr/>
            <p:nvPr/>
          </p:nvSpPr>
          <p:spPr>
            <a:xfrm>
              <a:off x="4083075" y="3289850"/>
              <a:ext cx="673100" cy="474400"/>
            </a:xfrm>
            <a:custGeom>
              <a:avLst/>
              <a:gdLst/>
              <a:ahLst/>
              <a:cxnLst/>
              <a:rect l="l" t="t" r="r" b="b"/>
              <a:pathLst>
                <a:path w="26924" h="18976" extrusionOk="0">
                  <a:moveTo>
                    <a:pt x="0" y="1"/>
                  </a:moveTo>
                  <a:lnTo>
                    <a:pt x="6539" y="18975"/>
                  </a:lnTo>
                  <a:lnTo>
                    <a:pt x="26924" y="18975"/>
                  </a:lnTo>
                  <a:lnTo>
                    <a:pt x="21232" y="1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2"/>
            <p:cNvSpPr/>
            <p:nvPr/>
          </p:nvSpPr>
          <p:spPr>
            <a:xfrm>
              <a:off x="4141400" y="3289850"/>
              <a:ext cx="313500" cy="474400"/>
            </a:xfrm>
            <a:custGeom>
              <a:avLst/>
              <a:gdLst/>
              <a:ahLst/>
              <a:cxnLst/>
              <a:rect l="l" t="t" r="r" b="b"/>
              <a:pathLst>
                <a:path w="12540" h="18976" extrusionOk="0">
                  <a:moveTo>
                    <a:pt x="1" y="1"/>
                  </a:moveTo>
                  <a:lnTo>
                    <a:pt x="5668" y="18975"/>
                  </a:lnTo>
                  <a:lnTo>
                    <a:pt x="12539" y="18975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2"/>
            <p:cNvSpPr/>
            <p:nvPr/>
          </p:nvSpPr>
          <p:spPr>
            <a:xfrm>
              <a:off x="3658050" y="3125100"/>
              <a:ext cx="1268025" cy="278250"/>
            </a:xfrm>
            <a:custGeom>
              <a:avLst/>
              <a:gdLst/>
              <a:ahLst/>
              <a:cxnLst/>
              <a:rect l="l" t="t" r="r" b="b"/>
              <a:pathLst>
                <a:path w="50721" h="11130" extrusionOk="0">
                  <a:moveTo>
                    <a:pt x="1" y="1"/>
                  </a:moveTo>
                  <a:lnTo>
                    <a:pt x="1" y="11129"/>
                  </a:lnTo>
                  <a:lnTo>
                    <a:pt x="43233" y="11129"/>
                  </a:lnTo>
                  <a:lnTo>
                    <a:pt x="43643" y="11078"/>
                  </a:lnTo>
                  <a:lnTo>
                    <a:pt x="44028" y="11027"/>
                  </a:lnTo>
                  <a:lnTo>
                    <a:pt x="44412" y="10975"/>
                  </a:lnTo>
                  <a:lnTo>
                    <a:pt x="44797" y="10873"/>
                  </a:lnTo>
                  <a:lnTo>
                    <a:pt x="45181" y="10770"/>
                  </a:lnTo>
                  <a:lnTo>
                    <a:pt x="45540" y="10642"/>
                  </a:lnTo>
                  <a:lnTo>
                    <a:pt x="45899" y="10514"/>
                  </a:lnTo>
                  <a:lnTo>
                    <a:pt x="46258" y="10360"/>
                  </a:lnTo>
                  <a:lnTo>
                    <a:pt x="46592" y="10181"/>
                  </a:lnTo>
                  <a:lnTo>
                    <a:pt x="46925" y="9975"/>
                  </a:lnTo>
                  <a:lnTo>
                    <a:pt x="47233" y="9770"/>
                  </a:lnTo>
                  <a:lnTo>
                    <a:pt x="47566" y="9565"/>
                  </a:lnTo>
                  <a:lnTo>
                    <a:pt x="47848" y="9334"/>
                  </a:lnTo>
                  <a:lnTo>
                    <a:pt x="48130" y="9078"/>
                  </a:lnTo>
                  <a:lnTo>
                    <a:pt x="48412" y="8822"/>
                  </a:lnTo>
                  <a:lnTo>
                    <a:pt x="48669" y="8539"/>
                  </a:lnTo>
                  <a:lnTo>
                    <a:pt x="48925" y="8257"/>
                  </a:lnTo>
                  <a:lnTo>
                    <a:pt x="49156" y="7950"/>
                  </a:lnTo>
                  <a:lnTo>
                    <a:pt x="49387" y="7642"/>
                  </a:lnTo>
                  <a:lnTo>
                    <a:pt x="49592" y="7334"/>
                  </a:lnTo>
                  <a:lnTo>
                    <a:pt x="49771" y="7001"/>
                  </a:lnTo>
                  <a:lnTo>
                    <a:pt x="49951" y="6668"/>
                  </a:lnTo>
                  <a:lnTo>
                    <a:pt x="50105" y="6309"/>
                  </a:lnTo>
                  <a:lnTo>
                    <a:pt x="50233" y="5950"/>
                  </a:lnTo>
                  <a:lnTo>
                    <a:pt x="50361" y="5591"/>
                  </a:lnTo>
                  <a:lnTo>
                    <a:pt x="50464" y="5206"/>
                  </a:lnTo>
                  <a:lnTo>
                    <a:pt x="50566" y="4821"/>
                  </a:lnTo>
                  <a:lnTo>
                    <a:pt x="50643" y="4437"/>
                  </a:lnTo>
                  <a:lnTo>
                    <a:pt x="50669" y="4052"/>
                  </a:lnTo>
                  <a:lnTo>
                    <a:pt x="50720" y="3642"/>
                  </a:lnTo>
                  <a:lnTo>
                    <a:pt x="50720" y="3232"/>
                  </a:lnTo>
                  <a:lnTo>
                    <a:pt x="50720" y="2052"/>
                  </a:lnTo>
                  <a:lnTo>
                    <a:pt x="50720" y="1847"/>
                  </a:lnTo>
                  <a:lnTo>
                    <a:pt x="50669" y="1642"/>
                  </a:lnTo>
                  <a:lnTo>
                    <a:pt x="50617" y="1437"/>
                  </a:lnTo>
                  <a:lnTo>
                    <a:pt x="50566" y="1257"/>
                  </a:lnTo>
                  <a:lnTo>
                    <a:pt x="50464" y="1078"/>
                  </a:lnTo>
                  <a:lnTo>
                    <a:pt x="50361" y="898"/>
                  </a:lnTo>
                  <a:lnTo>
                    <a:pt x="50258" y="744"/>
                  </a:lnTo>
                  <a:lnTo>
                    <a:pt x="50130" y="591"/>
                  </a:lnTo>
                  <a:lnTo>
                    <a:pt x="49976" y="462"/>
                  </a:lnTo>
                  <a:lnTo>
                    <a:pt x="49823" y="334"/>
                  </a:lnTo>
                  <a:lnTo>
                    <a:pt x="49643" y="232"/>
                  </a:lnTo>
                  <a:lnTo>
                    <a:pt x="49464" y="155"/>
                  </a:lnTo>
                  <a:lnTo>
                    <a:pt x="49284" y="78"/>
                  </a:lnTo>
                  <a:lnTo>
                    <a:pt x="49079" y="26"/>
                  </a:lnTo>
                  <a:lnTo>
                    <a:pt x="48874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2"/>
            <p:cNvSpPr/>
            <p:nvPr/>
          </p:nvSpPr>
          <p:spPr>
            <a:xfrm>
              <a:off x="3658050" y="3125100"/>
              <a:ext cx="1257125" cy="151950"/>
            </a:xfrm>
            <a:custGeom>
              <a:avLst/>
              <a:gdLst/>
              <a:ahLst/>
              <a:cxnLst/>
              <a:rect l="l" t="t" r="r" b="b"/>
              <a:pathLst>
                <a:path w="50285" h="6078" extrusionOk="0">
                  <a:moveTo>
                    <a:pt x="1" y="1"/>
                  </a:moveTo>
                  <a:lnTo>
                    <a:pt x="1" y="6078"/>
                  </a:lnTo>
                  <a:lnTo>
                    <a:pt x="42822" y="6078"/>
                  </a:lnTo>
                  <a:lnTo>
                    <a:pt x="43463" y="6052"/>
                  </a:lnTo>
                  <a:lnTo>
                    <a:pt x="44105" y="5975"/>
                  </a:lnTo>
                  <a:lnTo>
                    <a:pt x="44720" y="5847"/>
                  </a:lnTo>
                  <a:lnTo>
                    <a:pt x="45310" y="5693"/>
                  </a:lnTo>
                  <a:lnTo>
                    <a:pt x="45874" y="5462"/>
                  </a:lnTo>
                  <a:lnTo>
                    <a:pt x="46412" y="5206"/>
                  </a:lnTo>
                  <a:lnTo>
                    <a:pt x="46951" y="4924"/>
                  </a:lnTo>
                  <a:lnTo>
                    <a:pt x="47438" y="4591"/>
                  </a:lnTo>
                  <a:lnTo>
                    <a:pt x="47925" y="4206"/>
                  </a:lnTo>
                  <a:lnTo>
                    <a:pt x="48361" y="3821"/>
                  </a:lnTo>
                  <a:lnTo>
                    <a:pt x="48771" y="3386"/>
                  </a:lnTo>
                  <a:lnTo>
                    <a:pt x="49156" y="2924"/>
                  </a:lnTo>
                  <a:lnTo>
                    <a:pt x="49489" y="2411"/>
                  </a:lnTo>
                  <a:lnTo>
                    <a:pt x="49797" y="1898"/>
                  </a:lnTo>
                  <a:lnTo>
                    <a:pt x="50053" y="1360"/>
                  </a:lnTo>
                  <a:lnTo>
                    <a:pt x="50284" y="796"/>
                  </a:lnTo>
                  <a:lnTo>
                    <a:pt x="50130" y="616"/>
                  </a:lnTo>
                  <a:lnTo>
                    <a:pt x="49951" y="462"/>
                  </a:lnTo>
                  <a:lnTo>
                    <a:pt x="49771" y="334"/>
                  </a:lnTo>
                  <a:lnTo>
                    <a:pt x="49566" y="206"/>
                  </a:lnTo>
                  <a:lnTo>
                    <a:pt x="49361" y="129"/>
                  </a:lnTo>
                  <a:lnTo>
                    <a:pt x="49130" y="52"/>
                  </a:lnTo>
                  <a:lnTo>
                    <a:pt x="48899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2"/>
            <p:cNvSpPr/>
            <p:nvPr/>
          </p:nvSpPr>
          <p:spPr>
            <a:xfrm>
              <a:off x="3461900" y="2893050"/>
              <a:ext cx="871200" cy="871200"/>
            </a:xfrm>
            <a:custGeom>
              <a:avLst/>
              <a:gdLst/>
              <a:ahLst/>
              <a:cxnLst/>
              <a:rect l="l" t="t" r="r" b="b"/>
              <a:pathLst>
                <a:path w="34848" h="34848" extrusionOk="0">
                  <a:moveTo>
                    <a:pt x="3770" y="1"/>
                  </a:moveTo>
                  <a:lnTo>
                    <a:pt x="3385" y="26"/>
                  </a:lnTo>
                  <a:lnTo>
                    <a:pt x="3026" y="78"/>
                  </a:lnTo>
                  <a:lnTo>
                    <a:pt x="2667" y="180"/>
                  </a:lnTo>
                  <a:lnTo>
                    <a:pt x="2308" y="283"/>
                  </a:lnTo>
                  <a:lnTo>
                    <a:pt x="1975" y="462"/>
                  </a:lnTo>
                  <a:lnTo>
                    <a:pt x="1667" y="642"/>
                  </a:lnTo>
                  <a:lnTo>
                    <a:pt x="1385" y="847"/>
                  </a:lnTo>
                  <a:lnTo>
                    <a:pt x="1103" y="1103"/>
                  </a:lnTo>
                  <a:lnTo>
                    <a:pt x="872" y="1360"/>
                  </a:lnTo>
                  <a:lnTo>
                    <a:pt x="667" y="1667"/>
                  </a:lnTo>
                  <a:lnTo>
                    <a:pt x="462" y="1975"/>
                  </a:lnTo>
                  <a:lnTo>
                    <a:pt x="308" y="2308"/>
                  </a:lnTo>
                  <a:lnTo>
                    <a:pt x="180" y="2642"/>
                  </a:lnTo>
                  <a:lnTo>
                    <a:pt x="78" y="3001"/>
                  </a:lnTo>
                  <a:lnTo>
                    <a:pt x="26" y="3385"/>
                  </a:lnTo>
                  <a:lnTo>
                    <a:pt x="1" y="3770"/>
                  </a:lnTo>
                  <a:lnTo>
                    <a:pt x="1" y="34847"/>
                  </a:lnTo>
                  <a:lnTo>
                    <a:pt x="34848" y="34847"/>
                  </a:lnTo>
                  <a:lnTo>
                    <a:pt x="29181" y="15873"/>
                  </a:lnTo>
                  <a:lnTo>
                    <a:pt x="31078" y="7949"/>
                  </a:lnTo>
                  <a:lnTo>
                    <a:pt x="31155" y="7565"/>
                  </a:lnTo>
                  <a:lnTo>
                    <a:pt x="31232" y="7180"/>
                  </a:lnTo>
                  <a:lnTo>
                    <a:pt x="31258" y="6796"/>
                  </a:lnTo>
                  <a:lnTo>
                    <a:pt x="31258" y="6437"/>
                  </a:lnTo>
                  <a:lnTo>
                    <a:pt x="31258" y="6078"/>
                  </a:lnTo>
                  <a:lnTo>
                    <a:pt x="31232" y="5693"/>
                  </a:lnTo>
                  <a:lnTo>
                    <a:pt x="31181" y="5334"/>
                  </a:lnTo>
                  <a:lnTo>
                    <a:pt x="31104" y="5001"/>
                  </a:lnTo>
                  <a:lnTo>
                    <a:pt x="31001" y="4642"/>
                  </a:lnTo>
                  <a:lnTo>
                    <a:pt x="30899" y="4308"/>
                  </a:lnTo>
                  <a:lnTo>
                    <a:pt x="30771" y="3975"/>
                  </a:lnTo>
                  <a:lnTo>
                    <a:pt x="30617" y="3642"/>
                  </a:lnTo>
                  <a:lnTo>
                    <a:pt x="30463" y="3334"/>
                  </a:lnTo>
                  <a:lnTo>
                    <a:pt x="30283" y="3026"/>
                  </a:lnTo>
                  <a:lnTo>
                    <a:pt x="30104" y="2744"/>
                  </a:lnTo>
                  <a:lnTo>
                    <a:pt x="29873" y="2462"/>
                  </a:lnTo>
                  <a:lnTo>
                    <a:pt x="29642" y="2180"/>
                  </a:lnTo>
                  <a:lnTo>
                    <a:pt x="29412" y="1924"/>
                  </a:lnTo>
                  <a:lnTo>
                    <a:pt x="29155" y="1667"/>
                  </a:lnTo>
                  <a:lnTo>
                    <a:pt x="28899" y="1437"/>
                  </a:lnTo>
                  <a:lnTo>
                    <a:pt x="28617" y="1231"/>
                  </a:lnTo>
                  <a:lnTo>
                    <a:pt x="28309" y="1026"/>
                  </a:lnTo>
                  <a:lnTo>
                    <a:pt x="28001" y="847"/>
                  </a:lnTo>
                  <a:lnTo>
                    <a:pt x="27694" y="667"/>
                  </a:lnTo>
                  <a:lnTo>
                    <a:pt x="27360" y="513"/>
                  </a:lnTo>
                  <a:lnTo>
                    <a:pt x="27027" y="385"/>
                  </a:lnTo>
                  <a:lnTo>
                    <a:pt x="26694" y="257"/>
                  </a:lnTo>
                  <a:lnTo>
                    <a:pt x="26335" y="180"/>
                  </a:lnTo>
                  <a:lnTo>
                    <a:pt x="25976" y="103"/>
                  </a:lnTo>
                  <a:lnTo>
                    <a:pt x="25591" y="52"/>
                  </a:lnTo>
                  <a:lnTo>
                    <a:pt x="25206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2"/>
            <p:cNvSpPr/>
            <p:nvPr/>
          </p:nvSpPr>
          <p:spPr>
            <a:xfrm>
              <a:off x="3461900" y="2893050"/>
              <a:ext cx="725050" cy="871200"/>
            </a:xfrm>
            <a:custGeom>
              <a:avLst/>
              <a:gdLst/>
              <a:ahLst/>
              <a:cxnLst/>
              <a:rect l="l" t="t" r="r" b="b"/>
              <a:pathLst>
                <a:path w="29002" h="34848" extrusionOk="0">
                  <a:moveTo>
                    <a:pt x="3770" y="1"/>
                  </a:moveTo>
                  <a:lnTo>
                    <a:pt x="3385" y="26"/>
                  </a:lnTo>
                  <a:lnTo>
                    <a:pt x="3026" y="78"/>
                  </a:lnTo>
                  <a:lnTo>
                    <a:pt x="2667" y="180"/>
                  </a:lnTo>
                  <a:lnTo>
                    <a:pt x="2308" y="283"/>
                  </a:lnTo>
                  <a:lnTo>
                    <a:pt x="1975" y="462"/>
                  </a:lnTo>
                  <a:lnTo>
                    <a:pt x="1667" y="642"/>
                  </a:lnTo>
                  <a:lnTo>
                    <a:pt x="1385" y="847"/>
                  </a:lnTo>
                  <a:lnTo>
                    <a:pt x="1103" y="1103"/>
                  </a:lnTo>
                  <a:lnTo>
                    <a:pt x="872" y="1360"/>
                  </a:lnTo>
                  <a:lnTo>
                    <a:pt x="667" y="1667"/>
                  </a:lnTo>
                  <a:lnTo>
                    <a:pt x="462" y="1975"/>
                  </a:lnTo>
                  <a:lnTo>
                    <a:pt x="308" y="2308"/>
                  </a:lnTo>
                  <a:lnTo>
                    <a:pt x="180" y="2642"/>
                  </a:lnTo>
                  <a:lnTo>
                    <a:pt x="78" y="3001"/>
                  </a:lnTo>
                  <a:lnTo>
                    <a:pt x="26" y="3385"/>
                  </a:lnTo>
                  <a:lnTo>
                    <a:pt x="1" y="3770"/>
                  </a:lnTo>
                  <a:lnTo>
                    <a:pt x="1" y="34847"/>
                  </a:lnTo>
                  <a:lnTo>
                    <a:pt x="29001" y="34847"/>
                  </a:lnTo>
                  <a:lnTo>
                    <a:pt x="23334" y="15873"/>
                  </a:lnTo>
                  <a:lnTo>
                    <a:pt x="25232" y="7949"/>
                  </a:lnTo>
                  <a:lnTo>
                    <a:pt x="25309" y="7565"/>
                  </a:lnTo>
                  <a:lnTo>
                    <a:pt x="25360" y="7180"/>
                  </a:lnTo>
                  <a:lnTo>
                    <a:pt x="25411" y="6796"/>
                  </a:lnTo>
                  <a:lnTo>
                    <a:pt x="25411" y="6437"/>
                  </a:lnTo>
                  <a:lnTo>
                    <a:pt x="25411" y="6078"/>
                  </a:lnTo>
                  <a:lnTo>
                    <a:pt x="25386" y="5693"/>
                  </a:lnTo>
                  <a:lnTo>
                    <a:pt x="25335" y="5334"/>
                  </a:lnTo>
                  <a:lnTo>
                    <a:pt x="25258" y="5001"/>
                  </a:lnTo>
                  <a:lnTo>
                    <a:pt x="25155" y="4642"/>
                  </a:lnTo>
                  <a:lnTo>
                    <a:pt x="25052" y="4308"/>
                  </a:lnTo>
                  <a:lnTo>
                    <a:pt x="24924" y="3975"/>
                  </a:lnTo>
                  <a:lnTo>
                    <a:pt x="24770" y="3642"/>
                  </a:lnTo>
                  <a:lnTo>
                    <a:pt x="24617" y="3334"/>
                  </a:lnTo>
                  <a:lnTo>
                    <a:pt x="24437" y="3026"/>
                  </a:lnTo>
                  <a:lnTo>
                    <a:pt x="24232" y="2744"/>
                  </a:lnTo>
                  <a:lnTo>
                    <a:pt x="24027" y="2462"/>
                  </a:lnTo>
                  <a:lnTo>
                    <a:pt x="23796" y="2180"/>
                  </a:lnTo>
                  <a:lnTo>
                    <a:pt x="23565" y="1924"/>
                  </a:lnTo>
                  <a:lnTo>
                    <a:pt x="23309" y="1667"/>
                  </a:lnTo>
                  <a:lnTo>
                    <a:pt x="23027" y="1437"/>
                  </a:lnTo>
                  <a:lnTo>
                    <a:pt x="22770" y="1231"/>
                  </a:lnTo>
                  <a:lnTo>
                    <a:pt x="22463" y="1026"/>
                  </a:lnTo>
                  <a:lnTo>
                    <a:pt x="22155" y="847"/>
                  </a:lnTo>
                  <a:lnTo>
                    <a:pt x="21847" y="667"/>
                  </a:lnTo>
                  <a:lnTo>
                    <a:pt x="21514" y="513"/>
                  </a:lnTo>
                  <a:lnTo>
                    <a:pt x="21181" y="385"/>
                  </a:lnTo>
                  <a:lnTo>
                    <a:pt x="20822" y="257"/>
                  </a:lnTo>
                  <a:lnTo>
                    <a:pt x="20488" y="180"/>
                  </a:lnTo>
                  <a:lnTo>
                    <a:pt x="20104" y="103"/>
                  </a:lnTo>
                  <a:lnTo>
                    <a:pt x="19745" y="52"/>
                  </a:lnTo>
                  <a:lnTo>
                    <a:pt x="19360" y="1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2"/>
            <p:cNvSpPr/>
            <p:nvPr/>
          </p:nvSpPr>
          <p:spPr>
            <a:xfrm>
              <a:off x="3766400" y="2309075"/>
              <a:ext cx="641700" cy="2575"/>
            </a:xfrm>
            <a:custGeom>
              <a:avLst/>
              <a:gdLst/>
              <a:ahLst/>
              <a:cxnLst/>
              <a:rect l="l" t="t" r="r" b="b"/>
              <a:pathLst>
                <a:path w="25668" h="103" extrusionOk="0">
                  <a:moveTo>
                    <a:pt x="12821" y="0"/>
                  </a:moveTo>
                  <a:lnTo>
                    <a:pt x="6308" y="26"/>
                  </a:lnTo>
                  <a:lnTo>
                    <a:pt x="0" y="51"/>
                  </a:lnTo>
                  <a:lnTo>
                    <a:pt x="6308" y="103"/>
                  </a:lnTo>
                  <a:lnTo>
                    <a:pt x="19334" y="103"/>
                  </a:lnTo>
                  <a:lnTo>
                    <a:pt x="25668" y="51"/>
                  </a:lnTo>
                  <a:lnTo>
                    <a:pt x="19334" y="26"/>
                  </a:lnTo>
                  <a:lnTo>
                    <a:pt x="12821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2"/>
            <p:cNvSpPr/>
            <p:nvPr/>
          </p:nvSpPr>
          <p:spPr>
            <a:xfrm>
              <a:off x="3746525" y="2489200"/>
              <a:ext cx="720550" cy="1950"/>
            </a:xfrm>
            <a:custGeom>
              <a:avLst/>
              <a:gdLst/>
              <a:ahLst/>
              <a:cxnLst/>
              <a:rect l="l" t="t" r="r" b="b"/>
              <a:pathLst>
                <a:path w="28822" h="78" extrusionOk="0">
                  <a:moveTo>
                    <a:pt x="7103" y="0"/>
                  </a:moveTo>
                  <a:lnTo>
                    <a:pt x="0" y="26"/>
                  </a:lnTo>
                  <a:lnTo>
                    <a:pt x="7103" y="77"/>
                  </a:lnTo>
                  <a:lnTo>
                    <a:pt x="21719" y="77"/>
                  </a:lnTo>
                  <a:lnTo>
                    <a:pt x="28822" y="26"/>
                  </a:lnTo>
                  <a:lnTo>
                    <a:pt x="21719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2"/>
            <p:cNvSpPr/>
            <p:nvPr/>
          </p:nvSpPr>
          <p:spPr>
            <a:xfrm>
              <a:off x="3776025" y="2668700"/>
              <a:ext cx="721175" cy="1925"/>
            </a:xfrm>
            <a:custGeom>
              <a:avLst/>
              <a:gdLst/>
              <a:ahLst/>
              <a:cxnLst/>
              <a:rect l="l" t="t" r="r" b="b"/>
              <a:pathLst>
                <a:path w="28847" h="77" extrusionOk="0">
                  <a:moveTo>
                    <a:pt x="7103" y="0"/>
                  </a:moveTo>
                  <a:lnTo>
                    <a:pt x="0" y="26"/>
                  </a:lnTo>
                  <a:lnTo>
                    <a:pt x="7103" y="77"/>
                  </a:lnTo>
                  <a:lnTo>
                    <a:pt x="21744" y="77"/>
                  </a:lnTo>
                  <a:lnTo>
                    <a:pt x="28847" y="26"/>
                  </a:lnTo>
                  <a:lnTo>
                    <a:pt x="21744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2"/>
            <p:cNvSpPr/>
            <p:nvPr/>
          </p:nvSpPr>
          <p:spPr>
            <a:xfrm>
              <a:off x="3810000" y="2848175"/>
              <a:ext cx="716050" cy="1950"/>
            </a:xfrm>
            <a:custGeom>
              <a:avLst/>
              <a:gdLst/>
              <a:ahLst/>
              <a:cxnLst/>
              <a:rect l="l" t="t" r="r" b="b"/>
              <a:pathLst>
                <a:path w="28642" h="78" extrusionOk="0">
                  <a:moveTo>
                    <a:pt x="7051" y="1"/>
                  </a:moveTo>
                  <a:lnTo>
                    <a:pt x="0" y="52"/>
                  </a:lnTo>
                  <a:lnTo>
                    <a:pt x="7051" y="78"/>
                  </a:lnTo>
                  <a:lnTo>
                    <a:pt x="21590" y="78"/>
                  </a:lnTo>
                  <a:lnTo>
                    <a:pt x="28642" y="52"/>
                  </a:lnTo>
                  <a:lnTo>
                    <a:pt x="21590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2"/>
            <p:cNvSpPr/>
            <p:nvPr/>
          </p:nvSpPr>
          <p:spPr>
            <a:xfrm>
              <a:off x="3286250" y="2893050"/>
              <a:ext cx="871200" cy="871200"/>
            </a:xfrm>
            <a:custGeom>
              <a:avLst/>
              <a:gdLst/>
              <a:ahLst/>
              <a:cxnLst/>
              <a:rect l="l" t="t" r="r" b="b"/>
              <a:pathLst>
                <a:path w="34848" h="34848" extrusionOk="0">
                  <a:moveTo>
                    <a:pt x="3770" y="1"/>
                  </a:moveTo>
                  <a:lnTo>
                    <a:pt x="3386" y="26"/>
                  </a:lnTo>
                  <a:lnTo>
                    <a:pt x="3001" y="78"/>
                  </a:lnTo>
                  <a:lnTo>
                    <a:pt x="2642" y="180"/>
                  </a:lnTo>
                  <a:lnTo>
                    <a:pt x="2309" y="283"/>
                  </a:lnTo>
                  <a:lnTo>
                    <a:pt x="1975" y="462"/>
                  </a:lnTo>
                  <a:lnTo>
                    <a:pt x="1668" y="642"/>
                  </a:lnTo>
                  <a:lnTo>
                    <a:pt x="1360" y="847"/>
                  </a:lnTo>
                  <a:lnTo>
                    <a:pt x="1103" y="1103"/>
                  </a:lnTo>
                  <a:lnTo>
                    <a:pt x="873" y="1360"/>
                  </a:lnTo>
                  <a:lnTo>
                    <a:pt x="642" y="1667"/>
                  </a:lnTo>
                  <a:lnTo>
                    <a:pt x="462" y="1975"/>
                  </a:lnTo>
                  <a:lnTo>
                    <a:pt x="309" y="2308"/>
                  </a:lnTo>
                  <a:lnTo>
                    <a:pt x="180" y="2642"/>
                  </a:lnTo>
                  <a:lnTo>
                    <a:pt x="78" y="3001"/>
                  </a:lnTo>
                  <a:lnTo>
                    <a:pt x="26" y="3385"/>
                  </a:lnTo>
                  <a:lnTo>
                    <a:pt x="1" y="3770"/>
                  </a:lnTo>
                  <a:lnTo>
                    <a:pt x="1" y="34847"/>
                  </a:lnTo>
                  <a:lnTo>
                    <a:pt x="34848" y="34847"/>
                  </a:lnTo>
                  <a:lnTo>
                    <a:pt x="29181" y="15873"/>
                  </a:lnTo>
                  <a:lnTo>
                    <a:pt x="31078" y="7949"/>
                  </a:lnTo>
                  <a:lnTo>
                    <a:pt x="31155" y="7565"/>
                  </a:lnTo>
                  <a:lnTo>
                    <a:pt x="31207" y="7180"/>
                  </a:lnTo>
                  <a:lnTo>
                    <a:pt x="31232" y="6796"/>
                  </a:lnTo>
                  <a:lnTo>
                    <a:pt x="31258" y="6437"/>
                  </a:lnTo>
                  <a:lnTo>
                    <a:pt x="31258" y="6078"/>
                  </a:lnTo>
                  <a:lnTo>
                    <a:pt x="31207" y="5693"/>
                  </a:lnTo>
                  <a:lnTo>
                    <a:pt x="31155" y="5334"/>
                  </a:lnTo>
                  <a:lnTo>
                    <a:pt x="31104" y="5001"/>
                  </a:lnTo>
                  <a:lnTo>
                    <a:pt x="31002" y="4642"/>
                  </a:lnTo>
                  <a:lnTo>
                    <a:pt x="30899" y="4308"/>
                  </a:lnTo>
                  <a:lnTo>
                    <a:pt x="30771" y="3975"/>
                  </a:lnTo>
                  <a:lnTo>
                    <a:pt x="30617" y="3642"/>
                  </a:lnTo>
                  <a:lnTo>
                    <a:pt x="30463" y="3334"/>
                  </a:lnTo>
                  <a:lnTo>
                    <a:pt x="30284" y="3026"/>
                  </a:lnTo>
                  <a:lnTo>
                    <a:pt x="30078" y="2744"/>
                  </a:lnTo>
                  <a:lnTo>
                    <a:pt x="29873" y="2462"/>
                  </a:lnTo>
                  <a:lnTo>
                    <a:pt x="29643" y="2180"/>
                  </a:lnTo>
                  <a:lnTo>
                    <a:pt x="29412" y="1924"/>
                  </a:lnTo>
                  <a:lnTo>
                    <a:pt x="29155" y="1667"/>
                  </a:lnTo>
                  <a:lnTo>
                    <a:pt x="28873" y="1437"/>
                  </a:lnTo>
                  <a:lnTo>
                    <a:pt x="28591" y="1231"/>
                  </a:lnTo>
                  <a:lnTo>
                    <a:pt x="28309" y="1026"/>
                  </a:lnTo>
                  <a:lnTo>
                    <a:pt x="28001" y="847"/>
                  </a:lnTo>
                  <a:lnTo>
                    <a:pt x="27694" y="667"/>
                  </a:lnTo>
                  <a:lnTo>
                    <a:pt x="27360" y="513"/>
                  </a:lnTo>
                  <a:lnTo>
                    <a:pt x="27027" y="385"/>
                  </a:lnTo>
                  <a:lnTo>
                    <a:pt x="26668" y="257"/>
                  </a:lnTo>
                  <a:lnTo>
                    <a:pt x="26309" y="180"/>
                  </a:lnTo>
                  <a:lnTo>
                    <a:pt x="25950" y="103"/>
                  </a:lnTo>
                  <a:lnTo>
                    <a:pt x="25591" y="52"/>
                  </a:lnTo>
                  <a:lnTo>
                    <a:pt x="25207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2"/>
            <p:cNvSpPr/>
            <p:nvPr/>
          </p:nvSpPr>
          <p:spPr>
            <a:xfrm>
              <a:off x="3286250" y="2893050"/>
              <a:ext cx="725050" cy="871200"/>
            </a:xfrm>
            <a:custGeom>
              <a:avLst/>
              <a:gdLst/>
              <a:ahLst/>
              <a:cxnLst/>
              <a:rect l="l" t="t" r="r" b="b"/>
              <a:pathLst>
                <a:path w="29002" h="34848" extrusionOk="0">
                  <a:moveTo>
                    <a:pt x="3770" y="1"/>
                  </a:moveTo>
                  <a:lnTo>
                    <a:pt x="3386" y="26"/>
                  </a:lnTo>
                  <a:lnTo>
                    <a:pt x="3001" y="78"/>
                  </a:lnTo>
                  <a:lnTo>
                    <a:pt x="2642" y="180"/>
                  </a:lnTo>
                  <a:lnTo>
                    <a:pt x="2309" y="283"/>
                  </a:lnTo>
                  <a:lnTo>
                    <a:pt x="1975" y="462"/>
                  </a:lnTo>
                  <a:lnTo>
                    <a:pt x="1668" y="642"/>
                  </a:lnTo>
                  <a:lnTo>
                    <a:pt x="1360" y="847"/>
                  </a:lnTo>
                  <a:lnTo>
                    <a:pt x="1103" y="1103"/>
                  </a:lnTo>
                  <a:lnTo>
                    <a:pt x="873" y="1360"/>
                  </a:lnTo>
                  <a:lnTo>
                    <a:pt x="642" y="1667"/>
                  </a:lnTo>
                  <a:lnTo>
                    <a:pt x="462" y="1975"/>
                  </a:lnTo>
                  <a:lnTo>
                    <a:pt x="309" y="2308"/>
                  </a:lnTo>
                  <a:lnTo>
                    <a:pt x="180" y="2642"/>
                  </a:lnTo>
                  <a:lnTo>
                    <a:pt x="78" y="3001"/>
                  </a:lnTo>
                  <a:lnTo>
                    <a:pt x="26" y="3385"/>
                  </a:lnTo>
                  <a:lnTo>
                    <a:pt x="1" y="3770"/>
                  </a:lnTo>
                  <a:lnTo>
                    <a:pt x="1" y="34847"/>
                  </a:lnTo>
                  <a:lnTo>
                    <a:pt x="29001" y="34847"/>
                  </a:lnTo>
                  <a:lnTo>
                    <a:pt x="23335" y="15873"/>
                  </a:lnTo>
                  <a:lnTo>
                    <a:pt x="25232" y="7949"/>
                  </a:lnTo>
                  <a:lnTo>
                    <a:pt x="25309" y="7565"/>
                  </a:lnTo>
                  <a:lnTo>
                    <a:pt x="25360" y="7180"/>
                  </a:lnTo>
                  <a:lnTo>
                    <a:pt x="25386" y="6796"/>
                  </a:lnTo>
                  <a:lnTo>
                    <a:pt x="25412" y="6437"/>
                  </a:lnTo>
                  <a:lnTo>
                    <a:pt x="25386" y="6078"/>
                  </a:lnTo>
                  <a:lnTo>
                    <a:pt x="25360" y="5693"/>
                  </a:lnTo>
                  <a:lnTo>
                    <a:pt x="25309" y="5334"/>
                  </a:lnTo>
                  <a:lnTo>
                    <a:pt x="25232" y="5001"/>
                  </a:lnTo>
                  <a:lnTo>
                    <a:pt x="25155" y="4642"/>
                  </a:lnTo>
                  <a:lnTo>
                    <a:pt x="25027" y="4308"/>
                  </a:lnTo>
                  <a:lnTo>
                    <a:pt x="24899" y="3975"/>
                  </a:lnTo>
                  <a:lnTo>
                    <a:pt x="24771" y="3642"/>
                  </a:lnTo>
                  <a:lnTo>
                    <a:pt x="24591" y="3334"/>
                  </a:lnTo>
                  <a:lnTo>
                    <a:pt x="24412" y="3026"/>
                  </a:lnTo>
                  <a:lnTo>
                    <a:pt x="24232" y="2744"/>
                  </a:lnTo>
                  <a:lnTo>
                    <a:pt x="24027" y="2462"/>
                  </a:lnTo>
                  <a:lnTo>
                    <a:pt x="23796" y="2180"/>
                  </a:lnTo>
                  <a:lnTo>
                    <a:pt x="23540" y="1924"/>
                  </a:lnTo>
                  <a:lnTo>
                    <a:pt x="23283" y="1667"/>
                  </a:lnTo>
                  <a:lnTo>
                    <a:pt x="23027" y="1437"/>
                  </a:lnTo>
                  <a:lnTo>
                    <a:pt x="22745" y="1231"/>
                  </a:lnTo>
                  <a:lnTo>
                    <a:pt x="22463" y="1026"/>
                  </a:lnTo>
                  <a:lnTo>
                    <a:pt x="22155" y="847"/>
                  </a:lnTo>
                  <a:lnTo>
                    <a:pt x="21822" y="667"/>
                  </a:lnTo>
                  <a:lnTo>
                    <a:pt x="21514" y="513"/>
                  </a:lnTo>
                  <a:lnTo>
                    <a:pt x="21155" y="385"/>
                  </a:lnTo>
                  <a:lnTo>
                    <a:pt x="20822" y="257"/>
                  </a:lnTo>
                  <a:lnTo>
                    <a:pt x="20463" y="180"/>
                  </a:lnTo>
                  <a:lnTo>
                    <a:pt x="20104" y="103"/>
                  </a:lnTo>
                  <a:lnTo>
                    <a:pt x="19719" y="52"/>
                  </a:lnTo>
                  <a:lnTo>
                    <a:pt x="19360" y="1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2"/>
            <p:cNvSpPr/>
            <p:nvPr/>
          </p:nvSpPr>
          <p:spPr>
            <a:xfrm>
              <a:off x="2450975" y="2061625"/>
              <a:ext cx="1076350" cy="1063500"/>
            </a:xfrm>
            <a:custGeom>
              <a:avLst/>
              <a:gdLst/>
              <a:ahLst/>
              <a:cxnLst/>
              <a:rect l="l" t="t" r="r" b="b"/>
              <a:pathLst>
                <a:path w="43054" h="42540" extrusionOk="0">
                  <a:moveTo>
                    <a:pt x="14001" y="1"/>
                  </a:moveTo>
                  <a:lnTo>
                    <a:pt x="13181" y="26"/>
                  </a:lnTo>
                  <a:lnTo>
                    <a:pt x="12386" y="103"/>
                  </a:lnTo>
                  <a:lnTo>
                    <a:pt x="11591" y="206"/>
                  </a:lnTo>
                  <a:lnTo>
                    <a:pt x="10822" y="360"/>
                  </a:lnTo>
                  <a:lnTo>
                    <a:pt x="10052" y="565"/>
                  </a:lnTo>
                  <a:lnTo>
                    <a:pt x="9334" y="795"/>
                  </a:lnTo>
                  <a:lnTo>
                    <a:pt x="8616" y="1077"/>
                  </a:lnTo>
                  <a:lnTo>
                    <a:pt x="7924" y="1385"/>
                  </a:lnTo>
                  <a:lnTo>
                    <a:pt x="7232" y="1744"/>
                  </a:lnTo>
                  <a:lnTo>
                    <a:pt x="6591" y="2129"/>
                  </a:lnTo>
                  <a:lnTo>
                    <a:pt x="5950" y="2539"/>
                  </a:lnTo>
                  <a:lnTo>
                    <a:pt x="5360" y="3001"/>
                  </a:lnTo>
                  <a:lnTo>
                    <a:pt x="4770" y="3462"/>
                  </a:lnTo>
                  <a:lnTo>
                    <a:pt x="4232" y="3975"/>
                  </a:lnTo>
                  <a:lnTo>
                    <a:pt x="3719" y="4513"/>
                  </a:lnTo>
                  <a:lnTo>
                    <a:pt x="3206" y="5078"/>
                  </a:lnTo>
                  <a:lnTo>
                    <a:pt x="2744" y="5667"/>
                  </a:lnTo>
                  <a:lnTo>
                    <a:pt x="2334" y="6283"/>
                  </a:lnTo>
                  <a:lnTo>
                    <a:pt x="1924" y="6924"/>
                  </a:lnTo>
                  <a:lnTo>
                    <a:pt x="1565" y="7565"/>
                  </a:lnTo>
                  <a:lnTo>
                    <a:pt x="1232" y="8231"/>
                  </a:lnTo>
                  <a:lnTo>
                    <a:pt x="950" y="8949"/>
                  </a:lnTo>
                  <a:lnTo>
                    <a:pt x="693" y="9642"/>
                  </a:lnTo>
                  <a:lnTo>
                    <a:pt x="462" y="10385"/>
                  </a:lnTo>
                  <a:lnTo>
                    <a:pt x="283" y="11129"/>
                  </a:lnTo>
                  <a:lnTo>
                    <a:pt x="155" y="11873"/>
                  </a:lnTo>
                  <a:lnTo>
                    <a:pt x="52" y="12642"/>
                  </a:lnTo>
                  <a:lnTo>
                    <a:pt x="1" y="13411"/>
                  </a:lnTo>
                  <a:lnTo>
                    <a:pt x="1" y="14206"/>
                  </a:lnTo>
                  <a:lnTo>
                    <a:pt x="26" y="15001"/>
                  </a:lnTo>
                  <a:lnTo>
                    <a:pt x="103" y="15796"/>
                  </a:lnTo>
                  <a:lnTo>
                    <a:pt x="232" y="16616"/>
                  </a:lnTo>
                  <a:lnTo>
                    <a:pt x="5129" y="42540"/>
                  </a:lnTo>
                  <a:lnTo>
                    <a:pt x="43053" y="42540"/>
                  </a:lnTo>
                  <a:lnTo>
                    <a:pt x="36873" y="9770"/>
                  </a:lnTo>
                  <a:lnTo>
                    <a:pt x="36745" y="9231"/>
                  </a:lnTo>
                  <a:lnTo>
                    <a:pt x="36617" y="8719"/>
                  </a:lnTo>
                  <a:lnTo>
                    <a:pt x="36463" y="8206"/>
                  </a:lnTo>
                  <a:lnTo>
                    <a:pt x="36284" y="7719"/>
                  </a:lnTo>
                  <a:lnTo>
                    <a:pt x="36079" y="7231"/>
                  </a:lnTo>
                  <a:lnTo>
                    <a:pt x="35873" y="6770"/>
                  </a:lnTo>
                  <a:lnTo>
                    <a:pt x="35643" y="6308"/>
                  </a:lnTo>
                  <a:lnTo>
                    <a:pt x="35386" y="5847"/>
                  </a:lnTo>
                  <a:lnTo>
                    <a:pt x="35104" y="5411"/>
                  </a:lnTo>
                  <a:lnTo>
                    <a:pt x="34822" y="5001"/>
                  </a:lnTo>
                  <a:lnTo>
                    <a:pt x="34514" y="4590"/>
                  </a:lnTo>
                  <a:lnTo>
                    <a:pt x="34181" y="4180"/>
                  </a:lnTo>
                  <a:lnTo>
                    <a:pt x="33848" y="3821"/>
                  </a:lnTo>
                  <a:lnTo>
                    <a:pt x="33489" y="3437"/>
                  </a:lnTo>
                  <a:lnTo>
                    <a:pt x="33130" y="3103"/>
                  </a:lnTo>
                  <a:lnTo>
                    <a:pt x="32745" y="2770"/>
                  </a:lnTo>
                  <a:lnTo>
                    <a:pt x="32335" y="2436"/>
                  </a:lnTo>
                  <a:lnTo>
                    <a:pt x="31925" y="2154"/>
                  </a:lnTo>
                  <a:lnTo>
                    <a:pt x="31489" y="1872"/>
                  </a:lnTo>
                  <a:lnTo>
                    <a:pt x="31053" y="1590"/>
                  </a:lnTo>
                  <a:lnTo>
                    <a:pt x="30617" y="1360"/>
                  </a:lnTo>
                  <a:lnTo>
                    <a:pt x="30155" y="1129"/>
                  </a:lnTo>
                  <a:lnTo>
                    <a:pt x="29694" y="924"/>
                  </a:lnTo>
                  <a:lnTo>
                    <a:pt x="29207" y="744"/>
                  </a:lnTo>
                  <a:lnTo>
                    <a:pt x="28719" y="565"/>
                  </a:lnTo>
                  <a:lnTo>
                    <a:pt x="28232" y="436"/>
                  </a:lnTo>
                  <a:lnTo>
                    <a:pt x="27719" y="308"/>
                  </a:lnTo>
                  <a:lnTo>
                    <a:pt x="27207" y="206"/>
                  </a:lnTo>
                  <a:lnTo>
                    <a:pt x="26694" y="103"/>
                  </a:lnTo>
                  <a:lnTo>
                    <a:pt x="26155" y="52"/>
                  </a:lnTo>
                  <a:lnTo>
                    <a:pt x="25642" y="26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rgbClr val="51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2"/>
            <p:cNvSpPr/>
            <p:nvPr/>
          </p:nvSpPr>
          <p:spPr>
            <a:xfrm>
              <a:off x="2450975" y="2061625"/>
              <a:ext cx="1076350" cy="1063500"/>
            </a:xfrm>
            <a:custGeom>
              <a:avLst/>
              <a:gdLst/>
              <a:ahLst/>
              <a:cxnLst/>
              <a:rect l="l" t="t" r="r" b="b"/>
              <a:pathLst>
                <a:path w="43054" h="42540" fill="none" extrusionOk="0">
                  <a:moveTo>
                    <a:pt x="36873" y="9770"/>
                  </a:moveTo>
                  <a:lnTo>
                    <a:pt x="36873" y="9770"/>
                  </a:lnTo>
                  <a:lnTo>
                    <a:pt x="36745" y="9231"/>
                  </a:lnTo>
                  <a:lnTo>
                    <a:pt x="36617" y="8719"/>
                  </a:lnTo>
                  <a:lnTo>
                    <a:pt x="36463" y="8206"/>
                  </a:lnTo>
                  <a:lnTo>
                    <a:pt x="36284" y="7719"/>
                  </a:lnTo>
                  <a:lnTo>
                    <a:pt x="36079" y="7231"/>
                  </a:lnTo>
                  <a:lnTo>
                    <a:pt x="35873" y="6770"/>
                  </a:lnTo>
                  <a:lnTo>
                    <a:pt x="35643" y="6308"/>
                  </a:lnTo>
                  <a:lnTo>
                    <a:pt x="35386" y="5847"/>
                  </a:lnTo>
                  <a:lnTo>
                    <a:pt x="35104" y="5411"/>
                  </a:lnTo>
                  <a:lnTo>
                    <a:pt x="34822" y="5001"/>
                  </a:lnTo>
                  <a:lnTo>
                    <a:pt x="34514" y="4590"/>
                  </a:lnTo>
                  <a:lnTo>
                    <a:pt x="34181" y="4180"/>
                  </a:lnTo>
                  <a:lnTo>
                    <a:pt x="33848" y="3821"/>
                  </a:lnTo>
                  <a:lnTo>
                    <a:pt x="33489" y="3437"/>
                  </a:lnTo>
                  <a:lnTo>
                    <a:pt x="33130" y="3103"/>
                  </a:lnTo>
                  <a:lnTo>
                    <a:pt x="32745" y="2770"/>
                  </a:lnTo>
                  <a:lnTo>
                    <a:pt x="32335" y="2436"/>
                  </a:lnTo>
                  <a:lnTo>
                    <a:pt x="31925" y="2154"/>
                  </a:lnTo>
                  <a:lnTo>
                    <a:pt x="31489" y="1872"/>
                  </a:lnTo>
                  <a:lnTo>
                    <a:pt x="31053" y="1590"/>
                  </a:lnTo>
                  <a:lnTo>
                    <a:pt x="30617" y="1360"/>
                  </a:lnTo>
                  <a:lnTo>
                    <a:pt x="30155" y="1129"/>
                  </a:lnTo>
                  <a:lnTo>
                    <a:pt x="29694" y="924"/>
                  </a:lnTo>
                  <a:lnTo>
                    <a:pt x="29207" y="744"/>
                  </a:lnTo>
                  <a:lnTo>
                    <a:pt x="28719" y="565"/>
                  </a:lnTo>
                  <a:lnTo>
                    <a:pt x="28232" y="436"/>
                  </a:lnTo>
                  <a:lnTo>
                    <a:pt x="27719" y="308"/>
                  </a:lnTo>
                  <a:lnTo>
                    <a:pt x="27207" y="206"/>
                  </a:lnTo>
                  <a:lnTo>
                    <a:pt x="26694" y="103"/>
                  </a:lnTo>
                  <a:lnTo>
                    <a:pt x="26155" y="52"/>
                  </a:lnTo>
                  <a:lnTo>
                    <a:pt x="25642" y="26"/>
                  </a:lnTo>
                  <a:lnTo>
                    <a:pt x="25104" y="1"/>
                  </a:lnTo>
                  <a:lnTo>
                    <a:pt x="14001" y="1"/>
                  </a:lnTo>
                  <a:lnTo>
                    <a:pt x="14001" y="1"/>
                  </a:lnTo>
                  <a:lnTo>
                    <a:pt x="13181" y="26"/>
                  </a:lnTo>
                  <a:lnTo>
                    <a:pt x="12386" y="103"/>
                  </a:lnTo>
                  <a:lnTo>
                    <a:pt x="11591" y="206"/>
                  </a:lnTo>
                  <a:lnTo>
                    <a:pt x="10822" y="360"/>
                  </a:lnTo>
                  <a:lnTo>
                    <a:pt x="10052" y="565"/>
                  </a:lnTo>
                  <a:lnTo>
                    <a:pt x="9334" y="795"/>
                  </a:lnTo>
                  <a:lnTo>
                    <a:pt x="8616" y="1077"/>
                  </a:lnTo>
                  <a:lnTo>
                    <a:pt x="7924" y="1385"/>
                  </a:lnTo>
                  <a:lnTo>
                    <a:pt x="7232" y="1744"/>
                  </a:lnTo>
                  <a:lnTo>
                    <a:pt x="6591" y="2129"/>
                  </a:lnTo>
                  <a:lnTo>
                    <a:pt x="5950" y="2539"/>
                  </a:lnTo>
                  <a:lnTo>
                    <a:pt x="5360" y="3001"/>
                  </a:lnTo>
                  <a:lnTo>
                    <a:pt x="4770" y="3462"/>
                  </a:lnTo>
                  <a:lnTo>
                    <a:pt x="4232" y="3975"/>
                  </a:lnTo>
                  <a:lnTo>
                    <a:pt x="3719" y="4513"/>
                  </a:lnTo>
                  <a:lnTo>
                    <a:pt x="3206" y="5078"/>
                  </a:lnTo>
                  <a:lnTo>
                    <a:pt x="2744" y="5667"/>
                  </a:lnTo>
                  <a:lnTo>
                    <a:pt x="2334" y="6283"/>
                  </a:lnTo>
                  <a:lnTo>
                    <a:pt x="1924" y="6924"/>
                  </a:lnTo>
                  <a:lnTo>
                    <a:pt x="1565" y="7565"/>
                  </a:lnTo>
                  <a:lnTo>
                    <a:pt x="1232" y="8231"/>
                  </a:lnTo>
                  <a:lnTo>
                    <a:pt x="950" y="8949"/>
                  </a:lnTo>
                  <a:lnTo>
                    <a:pt x="693" y="9642"/>
                  </a:lnTo>
                  <a:lnTo>
                    <a:pt x="462" y="10385"/>
                  </a:lnTo>
                  <a:lnTo>
                    <a:pt x="283" y="11129"/>
                  </a:lnTo>
                  <a:lnTo>
                    <a:pt x="155" y="11873"/>
                  </a:lnTo>
                  <a:lnTo>
                    <a:pt x="52" y="12642"/>
                  </a:lnTo>
                  <a:lnTo>
                    <a:pt x="1" y="13411"/>
                  </a:lnTo>
                  <a:lnTo>
                    <a:pt x="1" y="14206"/>
                  </a:lnTo>
                  <a:lnTo>
                    <a:pt x="26" y="15001"/>
                  </a:lnTo>
                  <a:lnTo>
                    <a:pt x="103" y="15796"/>
                  </a:lnTo>
                  <a:lnTo>
                    <a:pt x="232" y="16616"/>
                  </a:lnTo>
                  <a:lnTo>
                    <a:pt x="5129" y="42540"/>
                  </a:lnTo>
                  <a:lnTo>
                    <a:pt x="43053" y="42540"/>
                  </a:lnTo>
                  <a:lnTo>
                    <a:pt x="36873" y="97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2"/>
            <p:cNvSpPr/>
            <p:nvPr/>
          </p:nvSpPr>
          <p:spPr>
            <a:xfrm>
              <a:off x="2631125" y="2061625"/>
              <a:ext cx="896200" cy="1063500"/>
            </a:xfrm>
            <a:custGeom>
              <a:avLst/>
              <a:gdLst/>
              <a:ahLst/>
              <a:cxnLst/>
              <a:rect l="l" t="t" r="r" b="b"/>
              <a:pathLst>
                <a:path w="35848" h="42540" extrusionOk="0">
                  <a:moveTo>
                    <a:pt x="14000" y="1"/>
                  </a:moveTo>
                  <a:lnTo>
                    <a:pt x="13180" y="26"/>
                  </a:lnTo>
                  <a:lnTo>
                    <a:pt x="12385" y="103"/>
                  </a:lnTo>
                  <a:lnTo>
                    <a:pt x="11590" y="206"/>
                  </a:lnTo>
                  <a:lnTo>
                    <a:pt x="10821" y="360"/>
                  </a:lnTo>
                  <a:lnTo>
                    <a:pt x="10077" y="565"/>
                  </a:lnTo>
                  <a:lnTo>
                    <a:pt x="9334" y="795"/>
                  </a:lnTo>
                  <a:lnTo>
                    <a:pt x="8616" y="1077"/>
                  </a:lnTo>
                  <a:lnTo>
                    <a:pt x="7923" y="1385"/>
                  </a:lnTo>
                  <a:lnTo>
                    <a:pt x="7257" y="1744"/>
                  </a:lnTo>
                  <a:lnTo>
                    <a:pt x="6590" y="2129"/>
                  </a:lnTo>
                  <a:lnTo>
                    <a:pt x="5975" y="2539"/>
                  </a:lnTo>
                  <a:lnTo>
                    <a:pt x="5359" y="3001"/>
                  </a:lnTo>
                  <a:lnTo>
                    <a:pt x="4795" y="3462"/>
                  </a:lnTo>
                  <a:lnTo>
                    <a:pt x="4231" y="3975"/>
                  </a:lnTo>
                  <a:lnTo>
                    <a:pt x="3718" y="4513"/>
                  </a:lnTo>
                  <a:lnTo>
                    <a:pt x="3231" y="5078"/>
                  </a:lnTo>
                  <a:lnTo>
                    <a:pt x="2769" y="5667"/>
                  </a:lnTo>
                  <a:lnTo>
                    <a:pt x="2333" y="6283"/>
                  </a:lnTo>
                  <a:lnTo>
                    <a:pt x="1923" y="6924"/>
                  </a:lnTo>
                  <a:lnTo>
                    <a:pt x="1564" y="7565"/>
                  </a:lnTo>
                  <a:lnTo>
                    <a:pt x="1231" y="8231"/>
                  </a:lnTo>
                  <a:lnTo>
                    <a:pt x="949" y="8949"/>
                  </a:lnTo>
                  <a:lnTo>
                    <a:pt x="692" y="9642"/>
                  </a:lnTo>
                  <a:lnTo>
                    <a:pt x="462" y="10385"/>
                  </a:lnTo>
                  <a:lnTo>
                    <a:pt x="308" y="11129"/>
                  </a:lnTo>
                  <a:lnTo>
                    <a:pt x="154" y="11873"/>
                  </a:lnTo>
                  <a:lnTo>
                    <a:pt x="51" y="12642"/>
                  </a:lnTo>
                  <a:lnTo>
                    <a:pt x="0" y="13411"/>
                  </a:lnTo>
                  <a:lnTo>
                    <a:pt x="0" y="14206"/>
                  </a:lnTo>
                  <a:lnTo>
                    <a:pt x="26" y="15001"/>
                  </a:lnTo>
                  <a:lnTo>
                    <a:pt x="128" y="15796"/>
                  </a:lnTo>
                  <a:lnTo>
                    <a:pt x="257" y="16616"/>
                  </a:lnTo>
                  <a:lnTo>
                    <a:pt x="5154" y="42540"/>
                  </a:lnTo>
                  <a:lnTo>
                    <a:pt x="35847" y="42540"/>
                  </a:lnTo>
                  <a:lnTo>
                    <a:pt x="29667" y="9770"/>
                  </a:lnTo>
                  <a:lnTo>
                    <a:pt x="29539" y="9231"/>
                  </a:lnTo>
                  <a:lnTo>
                    <a:pt x="29411" y="8719"/>
                  </a:lnTo>
                  <a:lnTo>
                    <a:pt x="29257" y="8206"/>
                  </a:lnTo>
                  <a:lnTo>
                    <a:pt x="29078" y="7719"/>
                  </a:lnTo>
                  <a:lnTo>
                    <a:pt x="28873" y="7231"/>
                  </a:lnTo>
                  <a:lnTo>
                    <a:pt x="28667" y="6770"/>
                  </a:lnTo>
                  <a:lnTo>
                    <a:pt x="28437" y="6308"/>
                  </a:lnTo>
                  <a:lnTo>
                    <a:pt x="28180" y="5847"/>
                  </a:lnTo>
                  <a:lnTo>
                    <a:pt x="27898" y="5411"/>
                  </a:lnTo>
                  <a:lnTo>
                    <a:pt x="27616" y="5001"/>
                  </a:lnTo>
                  <a:lnTo>
                    <a:pt x="27308" y="4590"/>
                  </a:lnTo>
                  <a:lnTo>
                    <a:pt x="26975" y="4180"/>
                  </a:lnTo>
                  <a:lnTo>
                    <a:pt x="26642" y="3821"/>
                  </a:lnTo>
                  <a:lnTo>
                    <a:pt x="26283" y="3437"/>
                  </a:lnTo>
                  <a:lnTo>
                    <a:pt x="25924" y="3103"/>
                  </a:lnTo>
                  <a:lnTo>
                    <a:pt x="25539" y="2770"/>
                  </a:lnTo>
                  <a:lnTo>
                    <a:pt x="25129" y="2436"/>
                  </a:lnTo>
                  <a:lnTo>
                    <a:pt x="24719" y="2154"/>
                  </a:lnTo>
                  <a:lnTo>
                    <a:pt x="24283" y="1872"/>
                  </a:lnTo>
                  <a:lnTo>
                    <a:pt x="23847" y="1590"/>
                  </a:lnTo>
                  <a:lnTo>
                    <a:pt x="23411" y="1360"/>
                  </a:lnTo>
                  <a:lnTo>
                    <a:pt x="22949" y="1129"/>
                  </a:lnTo>
                  <a:lnTo>
                    <a:pt x="22488" y="924"/>
                  </a:lnTo>
                  <a:lnTo>
                    <a:pt x="22001" y="744"/>
                  </a:lnTo>
                  <a:lnTo>
                    <a:pt x="21513" y="565"/>
                  </a:lnTo>
                  <a:lnTo>
                    <a:pt x="21026" y="436"/>
                  </a:lnTo>
                  <a:lnTo>
                    <a:pt x="20513" y="308"/>
                  </a:lnTo>
                  <a:lnTo>
                    <a:pt x="20001" y="206"/>
                  </a:lnTo>
                  <a:lnTo>
                    <a:pt x="19488" y="103"/>
                  </a:lnTo>
                  <a:lnTo>
                    <a:pt x="18949" y="52"/>
                  </a:lnTo>
                  <a:lnTo>
                    <a:pt x="18436" y="26"/>
                  </a:lnTo>
                  <a:lnTo>
                    <a:pt x="17898" y="1"/>
                  </a:lnTo>
                  <a:close/>
                </a:path>
              </a:pathLst>
            </a:custGeom>
            <a:solidFill>
              <a:srgbClr val="8E3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2"/>
            <p:cNvSpPr/>
            <p:nvPr/>
          </p:nvSpPr>
          <p:spPr>
            <a:xfrm>
              <a:off x="2631125" y="2061625"/>
              <a:ext cx="896200" cy="1063500"/>
            </a:xfrm>
            <a:custGeom>
              <a:avLst/>
              <a:gdLst/>
              <a:ahLst/>
              <a:cxnLst/>
              <a:rect l="l" t="t" r="r" b="b"/>
              <a:pathLst>
                <a:path w="35848" h="42540" fill="none" extrusionOk="0">
                  <a:moveTo>
                    <a:pt x="17898" y="1"/>
                  </a:moveTo>
                  <a:lnTo>
                    <a:pt x="14000" y="1"/>
                  </a:lnTo>
                  <a:lnTo>
                    <a:pt x="14000" y="1"/>
                  </a:lnTo>
                  <a:lnTo>
                    <a:pt x="13180" y="26"/>
                  </a:lnTo>
                  <a:lnTo>
                    <a:pt x="12385" y="103"/>
                  </a:lnTo>
                  <a:lnTo>
                    <a:pt x="11590" y="206"/>
                  </a:lnTo>
                  <a:lnTo>
                    <a:pt x="10821" y="360"/>
                  </a:lnTo>
                  <a:lnTo>
                    <a:pt x="10077" y="565"/>
                  </a:lnTo>
                  <a:lnTo>
                    <a:pt x="9334" y="795"/>
                  </a:lnTo>
                  <a:lnTo>
                    <a:pt x="8616" y="1077"/>
                  </a:lnTo>
                  <a:lnTo>
                    <a:pt x="7923" y="1385"/>
                  </a:lnTo>
                  <a:lnTo>
                    <a:pt x="7257" y="1744"/>
                  </a:lnTo>
                  <a:lnTo>
                    <a:pt x="6590" y="2129"/>
                  </a:lnTo>
                  <a:lnTo>
                    <a:pt x="5975" y="2539"/>
                  </a:lnTo>
                  <a:lnTo>
                    <a:pt x="5359" y="3001"/>
                  </a:lnTo>
                  <a:lnTo>
                    <a:pt x="4795" y="3462"/>
                  </a:lnTo>
                  <a:lnTo>
                    <a:pt x="4231" y="3975"/>
                  </a:lnTo>
                  <a:lnTo>
                    <a:pt x="3718" y="4513"/>
                  </a:lnTo>
                  <a:lnTo>
                    <a:pt x="3231" y="5078"/>
                  </a:lnTo>
                  <a:lnTo>
                    <a:pt x="2769" y="5667"/>
                  </a:lnTo>
                  <a:lnTo>
                    <a:pt x="2333" y="6283"/>
                  </a:lnTo>
                  <a:lnTo>
                    <a:pt x="1923" y="6924"/>
                  </a:lnTo>
                  <a:lnTo>
                    <a:pt x="1564" y="7565"/>
                  </a:lnTo>
                  <a:lnTo>
                    <a:pt x="1231" y="8231"/>
                  </a:lnTo>
                  <a:lnTo>
                    <a:pt x="949" y="8949"/>
                  </a:lnTo>
                  <a:lnTo>
                    <a:pt x="692" y="9642"/>
                  </a:lnTo>
                  <a:lnTo>
                    <a:pt x="462" y="10385"/>
                  </a:lnTo>
                  <a:lnTo>
                    <a:pt x="308" y="11129"/>
                  </a:lnTo>
                  <a:lnTo>
                    <a:pt x="154" y="11873"/>
                  </a:lnTo>
                  <a:lnTo>
                    <a:pt x="51" y="12642"/>
                  </a:lnTo>
                  <a:lnTo>
                    <a:pt x="0" y="13411"/>
                  </a:lnTo>
                  <a:lnTo>
                    <a:pt x="0" y="14206"/>
                  </a:lnTo>
                  <a:lnTo>
                    <a:pt x="26" y="15001"/>
                  </a:lnTo>
                  <a:lnTo>
                    <a:pt x="128" y="15796"/>
                  </a:lnTo>
                  <a:lnTo>
                    <a:pt x="257" y="16616"/>
                  </a:lnTo>
                  <a:lnTo>
                    <a:pt x="5154" y="42540"/>
                  </a:lnTo>
                  <a:lnTo>
                    <a:pt x="35847" y="42540"/>
                  </a:lnTo>
                  <a:lnTo>
                    <a:pt x="29667" y="9770"/>
                  </a:lnTo>
                  <a:lnTo>
                    <a:pt x="29667" y="9770"/>
                  </a:lnTo>
                  <a:lnTo>
                    <a:pt x="29539" y="9231"/>
                  </a:lnTo>
                  <a:lnTo>
                    <a:pt x="29411" y="8719"/>
                  </a:lnTo>
                  <a:lnTo>
                    <a:pt x="29257" y="8206"/>
                  </a:lnTo>
                  <a:lnTo>
                    <a:pt x="29078" y="7719"/>
                  </a:lnTo>
                  <a:lnTo>
                    <a:pt x="28873" y="7231"/>
                  </a:lnTo>
                  <a:lnTo>
                    <a:pt x="28667" y="6770"/>
                  </a:lnTo>
                  <a:lnTo>
                    <a:pt x="28437" y="6308"/>
                  </a:lnTo>
                  <a:lnTo>
                    <a:pt x="28180" y="5847"/>
                  </a:lnTo>
                  <a:lnTo>
                    <a:pt x="27898" y="5411"/>
                  </a:lnTo>
                  <a:lnTo>
                    <a:pt x="27616" y="5001"/>
                  </a:lnTo>
                  <a:lnTo>
                    <a:pt x="27308" y="4590"/>
                  </a:lnTo>
                  <a:lnTo>
                    <a:pt x="26975" y="4180"/>
                  </a:lnTo>
                  <a:lnTo>
                    <a:pt x="26642" y="3821"/>
                  </a:lnTo>
                  <a:lnTo>
                    <a:pt x="26283" y="3437"/>
                  </a:lnTo>
                  <a:lnTo>
                    <a:pt x="25924" y="3103"/>
                  </a:lnTo>
                  <a:lnTo>
                    <a:pt x="25539" y="2770"/>
                  </a:lnTo>
                  <a:lnTo>
                    <a:pt x="25129" y="2436"/>
                  </a:lnTo>
                  <a:lnTo>
                    <a:pt x="24719" y="2154"/>
                  </a:lnTo>
                  <a:lnTo>
                    <a:pt x="24283" y="1872"/>
                  </a:lnTo>
                  <a:lnTo>
                    <a:pt x="23847" y="1590"/>
                  </a:lnTo>
                  <a:lnTo>
                    <a:pt x="23411" y="1360"/>
                  </a:lnTo>
                  <a:lnTo>
                    <a:pt x="22949" y="1129"/>
                  </a:lnTo>
                  <a:lnTo>
                    <a:pt x="22488" y="924"/>
                  </a:lnTo>
                  <a:lnTo>
                    <a:pt x="22001" y="744"/>
                  </a:lnTo>
                  <a:lnTo>
                    <a:pt x="21513" y="565"/>
                  </a:lnTo>
                  <a:lnTo>
                    <a:pt x="21026" y="436"/>
                  </a:lnTo>
                  <a:lnTo>
                    <a:pt x="20513" y="308"/>
                  </a:lnTo>
                  <a:lnTo>
                    <a:pt x="20001" y="206"/>
                  </a:lnTo>
                  <a:lnTo>
                    <a:pt x="19488" y="103"/>
                  </a:lnTo>
                  <a:lnTo>
                    <a:pt x="18949" y="52"/>
                  </a:lnTo>
                  <a:lnTo>
                    <a:pt x="18436" y="26"/>
                  </a:lnTo>
                  <a:lnTo>
                    <a:pt x="178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2"/>
            <p:cNvSpPr/>
            <p:nvPr/>
          </p:nvSpPr>
          <p:spPr>
            <a:xfrm>
              <a:off x="3535625" y="3289850"/>
              <a:ext cx="313500" cy="474400"/>
            </a:xfrm>
            <a:custGeom>
              <a:avLst/>
              <a:gdLst/>
              <a:ahLst/>
              <a:cxnLst/>
              <a:rect l="l" t="t" r="r" b="b"/>
              <a:pathLst>
                <a:path w="12540" h="18976" extrusionOk="0">
                  <a:moveTo>
                    <a:pt x="0" y="1"/>
                  </a:moveTo>
                  <a:lnTo>
                    <a:pt x="5667" y="18975"/>
                  </a:lnTo>
                  <a:lnTo>
                    <a:pt x="12539" y="18975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2"/>
            <p:cNvSpPr/>
            <p:nvPr/>
          </p:nvSpPr>
          <p:spPr>
            <a:xfrm>
              <a:off x="3004850" y="3289850"/>
              <a:ext cx="672475" cy="474400"/>
            </a:xfrm>
            <a:custGeom>
              <a:avLst/>
              <a:gdLst/>
              <a:ahLst/>
              <a:cxnLst/>
              <a:rect l="l" t="t" r="r" b="b"/>
              <a:pathLst>
                <a:path w="26899" h="18976" extrusionOk="0">
                  <a:moveTo>
                    <a:pt x="0" y="1"/>
                  </a:moveTo>
                  <a:lnTo>
                    <a:pt x="6513" y="18975"/>
                  </a:lnTo>
                  <a:lnTo>
                    <a:pt x="26898" y="18975"/>
                  </a:lnTo>
                  <a:lnTo>
                    <a:pt x="21231" y="1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2"/>
            <p:cNvSpPr/>
            <p:nvPr/>
          </p:nvSpPr>
          <p:spPr>
            <a:xfrm>
              <a:off x="3062525" y="3289850"/>
              <a:ext cx="314150" cy="474400"/>
            </a:xfrm>
            <a:custGeom>
              <a:avLst/>
              <a:gdLst/>
              <a:ahLst/>
              <a:cxnLst/>
              <a:rect l="l" t="t" r="r" b="b"/>
              <a:pathLst>
                <a:path w="12566" h="18976" extrusionOk="0">
                  <a:moveTo>
                    <a:pt x="1" y="1"/>
                  </a:moveTo>
                  <a:lnTo>
                    <a:pt x="5668" y="18975"/>
                  </a:lnTo>
                  <a:lnTo>
                    <a:pt x="12565" y="18975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2"/>
            <p:cNvSpPr/>
            <p:nvPr/>
          </p:nvSpPr>
          <p:spPr>
            <a:xfrm>
              <a:off x="2579200" y="3125100"/>
              <a:ext cx="1268625" cy="278250"/>
            </a:xfrm>
            <a:custGeom>
              <a:avLst/>
              <a:gdLst/>
              <a:ahLst/>
              <a:cxnLst/>
              <a:rect l="l" t="t" r="r" b="b"/>
              <a:pathLst>
                <a:path w="50745" h="11130" extrusionOk="0">
                  <a:moveTo>
                    <a:pt x="0" y="1"/>
                  </a:moveTo>
                  <a:lnTo>
                    <a:pt x="0" y="11129"/>
                  </a:lnTo>
                  <a:lnTo>
                    <a:pt x="43258" y="11129"/>
                  </a:lnTo>
                  <a:lnTo>
                    <a:pt x="43642" y="11078"/>
                  </a:lnTo>
                  <a:lnTo>
                    <a:pt x="44052" y="11027"/>
                  </a:lnTo>
                  <a:lnTo>
                    <a:pt x="44437" y="10975"/>
                  </a:lnTo>
                  <a:lnTo>
                    <a:pt x="44822" y="10873"/>
                  </a:lnTo>
                  <a:lnTo>
                    <a:pt x="45181" y="10770"/>
                  </a:lnTo>
                  <a:lnTo>
                    <a:pt x="45565" y="10642"/>
                  </a:lnTo>
                  <a:lnTo>
                    <a:pt x="45924" y="10514"/>
                  </a:lnTo>
                  <a:lnTo>
                    <a:pt x="46258" y="10360"/>
                  </a:lnTo>
                  <a:lnTo>
                    <a:pt x="46617" y="10181"/>
                  </a:lnTo>
                  <a:lnTo>
                    <a:pt x="46924" y="9975"/>
                  </a:lnTo>
                  <a:lnTo>
                    <a:pt x="47258" y="9770"/>
                  </a:lnTo>
                  <a:lnTo>
                    <a:pt x="47565" y="9565"/>
                  </a:lnTo>
                  <a:lnTo>
                    <a:pt x="47873" y="9334"/>
                  </a:lnTo>
                  <a:lnTo>
                    <a:pt x="48155" y="9078"/>
                  </a:lnTo>
                  <a:lnTo>
                    <a:pt x="48411" y="8822"/>
                  </a:lnTo>
                  <a:lnTo>
                    <a:pt x="48694" y="8539"/>
                  </a:lnTo>
                  <a:lnTo>
                    <a:pt x="48924" y="8257"/>
                  </a:lnTo>
                  <a:lnTo>
                    <a:pt x="49155" y="7950"/>
                  </a:lnTo>
                  <a:lnTo>
                    <a:pt x="49386" y="7642"/>
                  </a:lnTo>
                  <a:lnTo>
                    <a:pt x="49591" y="7334"/>
                  </a:lnTo>
                  <a:lnTo>
                    <a:pt x="49770" y="7001"/>
                  </a:lnTo>
                  <a:lnTo>
                    <a:pt x="49950" y="6668"/>
                  </a:lnTo>
                  <a:lnTo>
                    <a:pt x="50104" y="6309"/>
                  </a:lnTo>
                  <a:lnTo>
                    <a:pt x="50258" y="5950"/>
                  </a:lnTo>
                  <a:lnTo>
                    <a:pt x="50386" y="5591"/>
                  </a:lnTo>
                  <a:lnTo>
                    <a:pt x="50488" y="5206"/>
                  </a:lnTo>
                  <a:lnTo>
                    <a:pt x="50565" y="4821"/>
                  </a:lnTo>
                  <a:lnTo>
                    <a:pt x="50642" y="4437"/>
                  </a:lnTo>
                  <a:lnTo>
                    <a:pt x="50694" y="4052"/>
                  </a:lnTo>
                  <a:lnTo>
                    <a:pt x="50719" y="3642"/>
                  </a:lnTo>
                  <a:lnTo>
                    <a:pt x="50745" y="3232"/>
                  </a:lnTo>
                  <a:lnTo>
                    <a:pt x="50745" y="2052"/>
                  </a:lnTo>
                  <a:lnTo>
                    <a:pt x="50719" y="1847"/>
                  </a:lnTo>
                  <a:lnTo>
                    <a:pt x="50694" y="1642"/>
                  </a:lnTo>
                  <a:lnTo>
                    <a:pt x="50642" y="1437"/>
                  </a:lnTo>
                  <a:lnTo>
                    <a:pt x="50565" y="1257"/>
                  </a:lnTo>
                  <a:lnTo>
                    <a:pt x="50488" y="1078"/>
                  </a:lnTo>
                  <a:lnTo>
                    <a:pt x="50386" y="898"/>
                  </a:lnTo>
                  <a:lnTo>
                    <a:pt x="50258" y="744"/>
                  </a:lnTo>
                  <a:lnTo>
                    <a:pt x="50129" y="591"/>
                  </a:lnTo>
                  <a:lnTo>
                    <a:pt x="49976" y="462"/>
                  </a:lnTo>
                  <a:lnTo>
                    <a:pt x="49822" y="334"/>
                  </a:lnTo>
                  <a:lnTo>
                    <a:pt x="49642" y="232"/>
                  </a:lnTo>
                  <a:lnTo>
                    <a:pt x="49463" y="155"/>
                  </a:lnTo>
                  <a:lnTo>
                    <a:pt x="49283" y="78"/>
                  </a:lnTo>
                  <a:lnTo>
                    <a:pt x="49078" y="26"/>
                  </a:lnTo>
                  <a:lnTo>
                    <a:pt x="48873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2"/>
            <p:cNvSpPr/>
            <p:nvPr/>
          </p:nvSpPr>
          <p:spPr>
            <a:xfrm>
              <a:off x="2579200" y="3125100"/>
              <a:ext cx="1257100" cy="151950"/>
            </a:xfrm>
            <a:custGeom>
              <a:avLst/>
              <a:gdLst/>
              <a:ahLst/>
              <a:cxnLst/>
              <a:rect l="l" t="t" r="r" b="b"/>
              <a:pathLst>
                <a:path w="50284" h="6078" extrusionOk="0">
                  <a:moveTo>
                    <a:pt x="0" y="1"/>
                  </a:moveTo>
                  <a:lnTo>
                    <a:pt x="0" y="6078"/>
                  </a:lnTo>
                  <a:lnTo>
                    <a:pt x="42847" y="6078"/>
                  </a:lnTo>
                  <a:lnTo>
                    <a:pt x="43488" y="6052"/>
                  </a:lnTo>
                  <a:lnTo>
                    <a:pt x="44104" y="5975"/>
                  </a:lnTo>
                  <a:lnTo>
                    <a:pt x="44719" y="5847"/>
                  </a:lnTo>
                  <a:lnTo>
                    <a:pt x="45309" y="5693"/>
                  </a:lnTo>
                  <a:lnTo>
                    <a:pt x="45873" y="5462"/>
                  </a:lnTo>
                  <a:lnTo>
                    <a:pt x="46437" y="5206"/>
                  </a:lnTo>
                  <a:lnTo>
                    <a:pt x="46950" y="4924"/>
                  </a:lnTo>
                  <a:lnTo>
                    <a:pt x="47463" y="4591"/>
                  </a:lnTo>
                  <a:lnTo>
                    <a:pt x="47924" y="4206"/>
                  </a:lnTo>
                  <a:lnTo>
                    <a:pt x="48360" y="3821"/>
                  </a:lnTo>
                  <a:lnTo>
                    <a:pt x="48796" y="3386"/>
                  </a:lnTo>
                  <a:lnTo>
                    <a:pt x="49155" y="2924"/>
                  </a:lnTo>
                  <a:lnTo>
                    <a:pt x="49514" y="2411"/>
                  </a:lnTo>
                  <a:lnTo>
                    <a:pt x="49796" y="1898"/>
                  </a:lnTo>
                  <a:lnTo>
                    <a:pt x="50078" y="1360"/>
                  </a:lnTo>
                  <a:lnTo>
                    <a:pt x="50283" y="796"/>
                  </a:lnTo>
                  <a:lnTo>
                    <a:pt x="50129" y="616"/>
                  </a:lnTo>
                  <a:lnTo>
                    <a:pt x="49976" y="462"/>
                  </a:lnTo>
                  <a:lnTo>
                    <a:pt x="49796" y="334"/>
                  </a:lnTo>
                  <a:lnTo>
                    <a:pt x="49591" y="206"/>
                  </a:lnTo>
                  <a:lnTo>
                    <a:pt x="49386" y="129"/>
                  </a:lnTo>
                  <a:lnTo>
                    <a:pt x="49155" y="52"/>
                  </a:lnTo>
                  <a:lnTo>
                    <a:pt x="48924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2"/>
            <p:cNvSpPr/>
            <p:nvPr/>
          </p:nvSpPr>
          <p:spPr>
            <a:xfrm>
              <a:off x="2383675" y="2893050"/>
              <a:ext cx="871200" cy="871200"/>
            </a:xfrm>
            <a:custGeom>
              <a:avLst/>
              <a:gdLst/>
              <a:ahLst/>
              <a:cxnLst/>
              <a:rect l="l" t="t" r="r" b="b"/>
              <a:pathLst>
                <a:path w="34848" h="34848" extrusionOk="0">
                  <a:moveTo>
                    <a:pt x="3770" y="1"/>
                  </a:moveTo>
                  <a:lnTo>
                    <a:pt x="3385" y="26"/>
                  </a:lnTo>
                  <a:lnTo>
                    <a:pt x="3001" y="78"/>
                  </a:lnTo>
                  <a:lnTo>
                    <a:pt x="2642" y="180"/>
                  </a:lnTo>
                  <a:lnTo>
                    <a:pt x="2308" y="283"/>
                  </a:lnTo>
                  <a:lnTo>
                    <a:pt x="1975" y="462"/>
                  </a:lnTo>
                  <a:lnTo>
                    <a:pt x="1667" y="642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47" y="1360"/>
                  </a:lnTo>
                  <a:lnTo>
                    <a:pt x="641" y="1667"/>
                  </a:lnTo>
                  <a:lnTo>
                    <a:pt x="462" y="1975"/>
                  </a:lnTo>
                  <a:lnTo>
                    <a:pt x="282" y="2308"/>
                  </a:lnTo>
                  <a:lnTo>
                    <a:pt x="154" y="2642"/>
                  </a:lnTo>
                  <a:lnTo>
                    <a:pt x="77" y="3001"/>
                  </a:lnTo>
                  <a:lnTo>
                    <a:pt x="26" y="3385"/>
                  </a:lnTo>
                  <a:lnTo>
                    <a:pt x="0" y="3770"/>
                  </a:lnTo>
                  <a:lnTo>
                    <a:pt x="0" y="34847"/>
                  </a:lnTo>
                  <a:lnTo>
                    <a:pt x="34847" y="34847"/>
                  </a:lnTo>
                  <a:lnTo>
                    <a:pt x="29181" y="15873"/>
                  </a:lnTo>
                  <a:lnTo>
                    <a:pt x="31078" y="7949"/>
                  </a:lnTo>
                  <a:lnTo>
                    <a:pt x="31155" y="7565"/>
                  </a:lnTo>
                  <a:lnTo>
                    <a:pt x="31206" y="7180"/>
                  </a:lnTo>
                  <a:lnTo>
                    <a:pt x="31232" y="6796"/>
                  </a:lnTo>
                  <a:lnTo>
                    <a:pt x="31258" y="6437"/>
                  </a:lnTo>
                  <a:lnTo>
                    <a:pt x="31232" y="6078"/>
                  </a:lnTo>
                  <a:lnTo>
                    <a:pt x="31206" y="5693"/>
                  </a:lnTo>
                  <a:lnTo>
                    <a:pt x="31155" y="5334"/>
                  </a:lnTo>
                  <a:lnTo>
                    <a:pt x="31078" y="5001"/>
                  </a:lnTo>
                  <a:lnTo>
                    <a:pt x="31001" y="4642"/>
                  </a:lnTo>
                  <a:lnTo>
                    <a:pt x="30899" y="4308"/>
                  </a:lnTo>
                  <a:lnTo>
                    <a:pt x="30770" y="3975"/>
                  </a:lnTo>
                  <a:lnTo>
                    <a:pt x="30617" y="3642"/>
                  </a:lnTo>
                  <a:lnTo>
                    <a:pt x="30463" y="3334"/>
                  </a:lnTo>
                  <a:lnTo>
                    <a:pt x="30283" y="3026"/>
                  </a:lnTo>
                  <a:lnTo>
                    <a:pt x="30078" y="2744"/>
                  </a:lnTo>
                  <a:lnTo>
                    <a:pt x="29873" y="2462"/>
                  </a:lnTo>
                  <a:lnTo>
                    <a:pt x="29642" y="2180"/>
                  </a:lnTo>
                  <a:lnTo>
                    <a:pt x="29411" y="1924"/>
                  </a:lnTo>
                  <a:lnTo>
                    <a:pt x="29155" y="1667"/>
                  </a:lnTo>
                  <a:lnTo>
                    <a:pt x="28873" y="1437"/>
                  </a:lnTo>
                  <a:lnTo>
                    <a:pt x="28591" y="1231"/>
                  </a:lnTo>
                  <a:lnTo>
                    <a:pt x="28309" y="1026"/>
                  </a:lnTo>
                  <a:lnTo>
                    <a:pt x="28001" y="847"/>
                  </a:lnTo>
                  <a:lnTo>
                    <a:pt x="27668" y="667"/>
                  </a:lnTo>
                  <a:lnTo>
                    <a:pt x="27360" y="513"/>
                  </a:lnTo>
                  <a:lnTo>
                    <a:pt x="27027" y="385"/>
                  </a:lnTo>
                  <a:lnTo>
                    <a:pt x="26668" y="257"/>
                  </a:lnTo>
                  <a:lnTo>
                    <a:pt x="26309" y="180"/>
                  </a:lnTo>
                  <a:lnTo>
                    <a:pt x="25950" y="103"/>
                  </a:lnTo>
                  <a:lnTo>
                    <a:pt x="25565" y="52"/>
                  </a:lnTo>
                  <a:lnTo>
                    <a:pt x="25206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2"/>
            <p:cNvSpPr/>
            <p:nvPr/>
          </p:nvSpPr>
          <p:spPr>
            <a:xfrm>
              <a:off x="2383675" y="2893050"/>
              <a:ext cx="725050" cy="871200"/>
            </a:xfrm>
            <a:custGeom>
              <a:avLst/>
              <a:gdLst/>
              <a:ahLst/>
              <a:cxnLst/>
              <a:rect l="l" t="t" r="r" b="b"/>
              <a:pathLst>
                <a:path w="29002" h="34848" extrusionOk="0">
                  <a:moveTo>
                    <a:pt x="3770" y="1"/>
                  </a:moveTo>
                  <a:lnTo>
                    <a:pt x="3385" y="26"/>
                  </a:lnTo>
                  <a:lnTo>
                    <a:pt x="3001" y="78"/>
                  </a:lnTo>
                  <a:lnTo>
                    <a:pt x="2642" y="180"/>
                  </a:lnTo>
                  <a:lnTo>
                    <a:pt x="2308" y="283"/>
                  </a:lnTo>
                  <a:lnTo>
                    <a:pt x="1975" y="462"/>
                  </a:lnTo>
                  <a:lnTo>
                    <a:pt x="1667" y="642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47" y="1360"/>
                  </a:lnTo>
                  <a:lnTo>
                    <a:pt x="641" y="1667"/>
                  </a:lnTo>
                  <a:lnTo>
                    <a:pt x="462" y="1975"/>
                  </a:lnTo>
                  <a:lnTo>
                    <a:pt x="282" y="2308"/>
                  </a:lnTo>
                  <a:lnTo>
                    <a:pt x="154" y="2642"/>
                  </a:lnTo>
                  <a:lnTo>
                    <a:pt x="77" y="3001"/>
                  </a:lnTo>
                  <a:lnTo>
                    <a:pt x="26" y="3385"/>
                  </a:lnTo>
                  <a:lnTo>
                    <a:pt x="0" y="3770"/>
                  </a:lnTo>
                  <a:lnTo>
                    <a:pt x="0" y="34847"/>
                  </a:lnTo>
                  <a:lnTo>
                    <a:pt x="29001" y="34847"/>
                  </a:lnTo>
                  <a:lnTo>
                    <a:pt x="23309" y="15873"/>
                  </a:lnTo>
                  <a:lnTo>
                    <a:pt x="25232" y="7949"/>
                  </a:lnTo>
                  <a:lnTo>
                    <a:pt x="25309" y="7565"/>
                  </a:lnTo>
                  <a:lnTo>
                    <a:pt x="25360" y="7180"/>
                  </a:lnTo>
                  <a:lnTo>
                    <a:pt x="25386" y="6796"/>
                  </a:lnTo>
                  <a:lnTo>
                    <a:pt x="25411" y="6437"/>
                  </a:lnTo>
                  <a:lnTo>
                    <a:pt x="25386" y="6078"/>
                  </a:lnTo>
                  <a:lnTo>
                    <a:pt x="25360" y="5693"/>
                  </a:lnTo>
                  <a:lnTo>
                    <a:pt x="25309" y="5334"/>
                  </a:lnTo>
                  <a:lnTo>
                    <a:pt x="25232" y="5001"/>
                  </a:lnTo>
                  <a:lnTo>
                    <a:pt x="25155" y="4642"/>
                  </a:lnTo>
                  <a:lnTo>
                    <a:pt x="25027" y="4308"/>
                  </a:lnTo>
                  <a:lnTo>
                    <a:pt x="24898" y="3975"/>
                  </a:lnTo>
                  <a:lnTo>
                    <a:pt x="24770" y="3642"/>
                  </a:lnTo>
                  <a:lnTo>
                    <a:pt x="24591" y="3334"/>
                  </a:lnTo>
                  <a:lnTo>
                    <a:pt x="24411" y="3026"/>
                  </a:lnTo>
                  <a:lnTo>
                    <a:pt x="24232" y="2744"/>
                  </a:lnTo>
                  <a:lnTo>
                    <a:pt x="24001" y="2462"/>
                  </a:lnTo>
                  <a:lnTo>
                    <a:pt x="23796" y="2180"/>
                  </a:lnTo>
                  <a:lnTo>
                    <a:pt x="23539" y="1924"/>
                  </a:lnTo>
                  <a:lnTo>
                    <a:pt x="23283" y="1667"/>
                  </a:lnTo>
                  <a:lnTo>
                    <a:pt x="23027" y="1437"/>
                  </a:lnTo>
                  <a:lnTo>
                    <a:pt x="22745" y="1231"/>
                  </a:lnTo>
                  <a:lnTo>
                    <a:pt x="22462" y="1026"/>
                  </a:lnTo>
                  <a:lnTo>
                    <a:pt x="22155" y="847"/>
                  </a:lnTo>
                  <a:lnTo>
                    <a:pt x="21821" y="667"/>
                  </a:lnTo>
                  <a:lnTo>
                    <a:pt x="21514" y="513"/>
                  </a:lnTo>
                  <a:lnTo>
                    <a:pt x="21155" y="385"/>
                  </a:lnTo>
                  <a:lnTo>
                    <a:pt x="20821" y="257"/>
                  </a:lnTo>
                  <a:lnTo>
                    <a:pt x="20462" y="180"/>
                  </a:lnTo>
                  <a:lnTo>
                    <a:pt x="20103" y="103"/>
                  </a:lnTo>
                  <a:lnTo>
                    <a:pt x="19719" y="52"/>
                  </a:lnTo>
                  <a:lnTo>
                    <a:pt x="19334" y="1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2"/>
            <p:cNvSpPr/>
            <p:nvPr/>
          </p:nvSpPr>
          <p:spPr>
            <a:xfrm>
              <a:off x="2687525" y="2309075"/>
              <a:ext cx="641700" cy="2575"/>
            </a:xfrm>
            <a:custGeom>
              <a:avLst/>
              <a:gdLst/>
              <a:ahLst/>
              <a:cxnLst/>
              <a:rect l="l" t="t" r="r" b="b"/>
              <a:pathLst>
                <a:path w="25668" h="103" extrusionOk="0">
                  <a:moveTo>
                    <a:pt x="12847" y="0"/>
                  </a:moveTo>
                  <a:lnTo>
                    <a:pt x="6334" y="26"/>
                  </a:lnTo>
                  <a:lnTo>
                    <a:pt x="1" y="51"/>
                  </a:lnTo>
                  <a:lnTo>
                    <a:pt x="6334" y="103"/>
                  </a:lnTo>
                  <a:lnTo>
                    <a:pt x="19360" y="103"/>
                  </a:lnTo>
                  <a:lnTo>
                    <a:pt x="25668" y="51"/>
                  </a:lnTo>
                  <a:lnTo>
                    <a:pt x="19360" y="26"/>
                  </a:lnTo>
                  <a:lnTo>
                    <a:pt x="12847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2"/>
            <p:cNvSpPr/>
            <p:nvPr/>
          </p:nvSpPr>
          <p:spPr>
            <a:xfrm>
              <a:off x="2667650" y="2489200"/>
              <a:ext cx="721200" cy="1950"/>
            </a:xfrm>
            <a:custGeom>
              <a:avLst/>
              <a:gdLst/>
              <a:ahLst/>
              <a:cxnLst/>
              <a:rect l="l" t="t" r="r" b="b"/>
              <a:pathLst>
                <a:path w="28848" h="78" extrusionOk="0">
                  <a:moveTo>
                    <a:pt x="7103" y="0"/>
                  </a:moveTo>
                  <a:lnTo>
                    <a:pt x="1" y="26"/>
                  </a:lnTo>
                  <a:lnTo>
                    <a:pt x="7103" y="77"/>
                  </a:lnTo>
                  <a:lnTo>
                    <a:pt x="21745" y="77"/>
                  </a:lnTo>
                  <a:lnTo>
                    <a:pt x="28847" y="26"/>
                  </a:lnTo>
                  <a:lnTo>
                    <a:pt x="21745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2"/>
            <p:cNvSpPr/>
            <p:nvPr/>
          </p:nvSpPr>
          <p:spPr>
            <a:xfrm>
              <a:off x="2697150" y="2668700"/>
              <a:ext cx="721825" cy="1925"/>
            </a:xfrm>
            <a:custGeom>
              <a:avLst/>
              <a:gdLst/>
              <a:ahLst/>
              <a:cxnLst/>
              <a:rect l="l" t="t" r="r" b="b"/>
              <a:pathLst>
                <a:path w="28873" h="77" extrusionOk="0">
                  <a:moveTo>
                    <a:pt x="7103" y="0"/>
                  </a:moveTo>
                  <a:lnTo>
                    <a:pt x="0" y="26"/>
                  </a:lnTo>
                  <a:lnTo>
                    <a:pt x="7103" y="77"/>
                  </a:lnTo>
                  <a:lnTo>
                    <a:pt x="21744" y="77"/>
                  </a:lnTo>
                  <a:lnTo>
                    <a:pt x="28873" y="26"/>
                  </a:lnTo>
                  <a:lnTo>
                    <a:pt x="21744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2"/>
            <p:cNvSpPr/>
            <p:nvPr/>
          </p:nvSpPr>
          <p:spPr>
            <a:xfrm>
              <a:off x="2697150" y="2668700"/>
              <a:ext cx="721825" cy="1925"/>
            </a:xfrm>
            <a:custGeom>
              <a:avLst/>
              <a:gdLst/>
              <a:ahLst/>
              <a:cxnLst/>
              <a:rect l="l" t="t" r="r" b="b"/>
              <a:pathLst>
                <a:path w="28873" h="77" fill="none" extrusionOk="0">
                  <a:moveTo>
                    <a:pt x="0" y="26"/>
                  </a:moveTo>
                  <a:lnTo>
                    <a:pt x="0" y="26"/>
                  </a:lnTo>
                  <a:lnTo>
                    <a:pt x="7103" y="0"/>
                  </a:lnTo>
                  <a:lnTo>
                    <a:pt x="14436" y="0"/>
                  </a:lnTo>
                  <a:lnTo>
                    <a:pt x="21744" y="0"/>
                  </a:lnTo>
                  <a:lnTo>
                    <a:pt x="28873" y="26"/>
                  </a:lnTo>
                  <a:lnTo>
                    <a:pt x="28873" y="26"/>
                  </a:lnTo>
                  <a:lnTo>
                    <a:pt x="21744" y="77"/>
                  </a:lnTo>
                  <a:lnTo>
                    <a:pt x="14436" y="77"/>
                  </a:lnTo>
                  <a:lnTo>
                    <a:pt x="7103" y="77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2"/>
            <p:cNvSpPr/>
            <p:nvPr/>
          </p:nvSpPr>
          <p:spPr>
            <a:xfrm>
              <a:off x="2731750" y="2848175"/>
              <a:ext cx="715425" cy="1950"/>
            </a:xfrm>
            <a:custGeom>
              <a:avLst/>
              <a:gdLst/>
              <a:ahLst/>
              <a:cxnLst/>
              <a:rect l="l" t="t" r="r" b="b"/>
              <a:pathLst>
                <a:path w="28617" h="78" extrusionOk="0">
                  <a:moveTo>
                    <a:pt x="7052" y="1"/>
                  </a:moveTo>
                  <a:lnTo>
                    <a:pt x="1" y="52"/>
                  </a:lnTo>
                  <a:lnTo>
                    <a:pt x="7052" y="78"/>
                  </a:lnTo>
                  <a:lnTo>
                    <a:pt x="21565" y="78"/>
                  </a:lnTo>
                  <a:lnTo>
                    <a:pt x="28617" y="52"/>
                  </a:lnTo>
                  <a:lnTo>
                    <a:pt x="21565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2"/>
            <p:cNvSpPr/>
            <p:nvPr/>
          </p:nvSpPr>
          <p:spPr>
            <a:xfrm>
              <a:off x="2207400" y="2893050"/>
              <a:ext cx="871175" cy="871200"/>
            </a:xfrm>
            <a:custGeom>
              <a:avLst/>
              <a:gdLst/>
              <a:ahLst/>
              <a:cxnLst/>
              <a:rect l="l" t="t" r="r" b="b"/>
              <a:pathLst>
                <a:path w="34847" h="34848" extrusionOk="0">
                  <a:moveTo>
                    <a:pt x="3769" y="1"/>
                  </a:moveTo>
                  <a:lnTo>
                    <a:pt x="3385" y="26"/>
                  </a:lnTo>
                  <a:lnTo>
                    <a:pt x="3026" y="78"/>
                  </a:lnTo>
                  <a:lnTo>
                    <a:pt x="2667" y="180"/>
                  </a:lnTo>
                  <a:lnTo>
                    <a:pt x="2308" y="283"/>
                  </a:lnTo>
                  <a:lnTo>
                    <a:pt x="1974" y="462"/>
                  </a:lnTo>
                  <a:lnTo>
                    <a:pt x="1667" y="642"/>
                  </a:lnTo>
                  <a:lnTo>
                    <a:pt x="1385" y="847"/>
                  </a:lnTo>
                  <a:lnTo>
                    <a:pt x="1103" y="1103"/>
                  </a:lnTo>
                  <a:lnTo>
                    <a:pt x="872" y="1360"/>
                  </a:lnTo>
                  <a:lnTo>
                    <a:pt x="641" y="1667"/>
                  </a:lnTo>
                  <a:lnTo>
                    <a:pt x="462" y="1975"/>
                  </a:lnTo>
                  <a:lnTo>
                    <a:pt x="308" y="2308"/>
                  </a:lnTo>
                  <a:lnTo>
                    <a:pt x="179" y="2642"/>
                  </a:lnTo>
                  <a:lnTo>
                    <a:pt x="77" y="3001"/>
                  </a:lnTo>
                  <a:lnTo>
                    <a:pt x="26" y="3385"/>
                  </a:lnTo>
                  <a:lnTo>
                    <a:pt x="0" y="3770"/>
                  </a:lnTo>
                  <a:lnTo>
                    <a:pt x="0" y="34847"/>
                  </a:lnTo>
                  <a:lnTo>
                    <a:pt x="34847" y="34847"/>
                  </a:lnTo>
                  <a:lnTo>
                    <a:pt x="29180" y="15873"/>
                  </a:lnTo>
                  <a:lnTo>
                    <a:pt x="31078" y="7949"/>
                  </a:lnTo>
                  <a:lnTo>
                    <a:pt x="31155" y="7565"/>
                  </a:lnTo>
                  <a:lnTo>
                    <a:pt x="31231" y="7180"/>
                  </a:lnTo>
                  <a:lnTo>
                    <a:pt x="31257" y="6796"/>
                  </a:lnTo>
                  <a:lnTo>
                    <a:pt x="31257" y="6437"/>
                  </a:lnTo>
                  <a:lnTo>
                    <a:pt x="31257" y="6078"/>
                  </a:lnTo>
                  <a:lnTo>
                    <a:pt x="31231" y="5693"/>
                  </a:lnTo>
                  <a:lnTo>
                    <a:pt x="31180" y="5334"/>
                  </a:lnTo>
                  <a:lnTo>
                    <a:pt x="31103" y="5001"/>
                  </a:lnTo>
                  <a:lnTo>
                    <a:pt x="31001" y="4642"/>
                  </a:lnTo>
                  <a:lnTo>
                    <a:pt x="30898" y="4308"/>
                  </a:lnTo>
                  <a:lnTo>
                    <a:pt x="30770" y="3975"/>
                  </a:lnTo>
                  <a:lnTo>
                    <a:pt x="30616" y="3642"/>
                  </a:lnTo>
                  <a:lnTo>
                    <a:pt x="30462" y="3334"/>
                  </a:lnTo>
                  <a:lnTo>
                    <a:pt x="30283" y="3026"/>
                  </a:lnTo>
                  <a:lnTo>
                    <a:pt x="30078" y="2744"/>
                  </a:lnTo>
                  <a:lnTo>
                    <a:pt x="29872" y="2462"/>
                  </a:lnTo>
                  <a:lnTo>
                    <a:pt x="29642" y="2180"/>
                  </a:lnTo>
                  <a:lnTo>
                    <a:pt x="29411" y="1924"/>
                  </a:lnTo>
                  <a:lnTo>
                    <a:pt x="29155" y="1667"/>
                  </a:lnTo>
                  <a:lnTo>
                    <a:pt x="28898" y="1437"/>
                  </a:lnTo>
                  <a:lnTo>
                    <a:pt x="28616" y="1231"/>
                  </a:lnTo>
                  <a:lnTo>
                    <a:pt x="28308" y="1026"/>
                  </a:lnTo>
                  <a:lnTo>
                    <a:pt x="28001" y="847"/>
                  </a:lnTo>
                  <a:lnTo>
                    <a:pt x="27693" y="667"/>
                  </a:lnTo>
                  <a:lnTo>
                    <a:pt x="27360" y="513"/>
                  </a:lnTo>
                  <a:lnTo>
                    <a:pt x="27026" y="385"/>
                  </a:lnTo>
                  <a:lnTo>
                    <a:pt x="26693" y="257"/>
                  </a:lnTo>
                  <a:lnTo>
                    <a:pt x="26334" y="180"/>
                  </a:lnTo>
                  <a:lnTo>
                    <a:pt x="25975" y="103"/>
                  </a:lnTo>
                  <a:lnTo>
                    <a:pt x="25590" y="52"/>
                  </a:lnTo>
                  <a:lnTo>
                    <a:pt x="25206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2"/>
            <p:cNvSpPr/>
            <p:nvPr/>
          </p:nvSpPr>
          <p:spPr>
            <a:xfrm>
              <a:off x="2207400" y="2893050"/>
              <a:ext cx="725025" cy="871200"/>
            </a:xfrm>
            <a:custGeom>
              <a:avLst/>
              <a:gdLst/>
              <a:ahLst/>
              <a:cxnLst/>
              <a:rect l="l" t="t" r="r" b="b"/>
              <a:pathLst>
                <a:path w="29001" h="34848" extrusionOk="0">
                  <a:moveTo>
                    <a:pt x="3769" y="1"/>
                  </a:moveTo>
                  <a:lnTo>
                    <a:pt x="3385" y="26"/>
                  </a:lnTo>
                  <a:lnTo>
                    <a:pt x="3026" y="78"/>
                  </a:lnTo>
                  <a:lnTo>
                    <a:pt x="2667" y="180"/>
                  </a:lnTo>
                  <a:lnTo>
                    <a:pt x="2308" y="283"/>
                  </a:lnTo>
                  <a:lnTo>
                    <a:pt x="1974" y="462"/>
                  </a:lnTo>
                  <a:lnTo>
                    <a:pt x="1667" y="642"/>
                  </a:lnTo>
                  <a:lnTo>
                    <a:pt x="1385" y="847"/>
                  </a:lnTo>
                  <a:lnTo>
                    <a:pt x="1103" y="1103"/>
                  </a:lnTo>
                  <a:lnTo>
                    <a:pt x="872" y="1360"/>
                  </a:lnTo>
                  <a:lnTo>
                    <a:pt x="641" y="1667"/>
                  </a:lnTo>
                  <a:lnTo>
                    <a:pt x="462" y="1975"/>
                  </a:lnTo>
                  <a:lnTo>
                    <a:pt x="308" y="2308"/>
                  </a:lnTo>
                  <a:lnTo>
                    <a:pt x="179" y="2642"/>
                  </a:lnTo>
                  <a:lnTo>
                    <a:pt x="77" y="3001"/>
                  </a:lnTo>
                  <a:lnTo>
                    <a:pt x="26" y="3385"/>
                  </a:lnTo>
                  <a:lnTo>
                    <a:pt x="0" y="3770"/>
                  </a:lnTo>
                  <a:lnTo>
                    <a:pt x="0" y="34847"/>
                  </a:lnTo>
                  <a:lnTo>
                    <a:pt x="29001" y="34847"/>
                  </a:lnTo>
                  <a:lnTo>
                    <a:pt x="23334" y="15873"/>
                  </a:lnTo>
                  <a:lnTo>
                    <a:pt x="25231" y="7949"/>
                  </a:lnTo>
                  <a:lnTo>
                    <a:pt x="25308" y="7565"/>
                  </a:lnTo>
                  <a:lnTo>
                    <a:pt x="25360" y="7180"/>
                  </a:lnTo>
                  <a:lnTo>
                    <a:pt x="25411" y="6796"/>
                  </a:lnTo>
                  <a:lnTo>
                    <a:pt x="25411" y="6437"/>
                  </a:lnTo>
                  <a:lnTo>
                    <a:pt x="25411" y="6078"/>
                  </a:lnTo>
                  <a:lnTo>
                    <a:pt x="25385" y="5693"/>
                  </a:lnTo>
                  <a:lnTo>
                    <a:pt x="25334" y="5334"/>
                  </a:lnTo>
                  <a:lnTo>
                    <a:pt x="25257" y="5001"/>
                  </a:lnTo>
                  <a:lnTo>
                    <a:pt x="25154" y="4642"/>
                  </a:lnTo>
                  <a:lnTo>
                    <a:pt x="25052" y="4308"/>
                  </a:lnTo>
                  <a:lnTo>
                    <a:pt x="24924" y="3975"/>
                  </a:lnTo>
                  <a:lnTo>
                    <a:pt x="24770" y="3642"/>
                  </a:lnTo>
                  <a:lnTo>
                    <a:pt x="24616" y="3334"/>
                  </a:lnTo>
                  <a:lnTo>
                    <a:pt x="24436" y="3026"/>
                  </a:lnTo>
                  <a:lnTo>
                    <a:pt x="24231" y="2744"/>
                  </a:lnTo>
                  <a:lnTo>
                    <a:pt x="24026" y="2462"/>
                  </a:lnTo>
                  <a:lnTo>
                    <a:pt x="23795" y="2180"/>
                  </a:lnTo>
                  <a:lnTo>
                    <a:pt x="23565" y="1924"/>
                  </a:lnTo>
                  <a:lnTo>
                    <a:pt x="23308" y="1667"/>
                  </a:lnTo>
                  <a:lnTo>
                    <a:pt x="23026" y="1437"/>
                  </a:lnTo>
                  <a:lnTo>
                    <a:pt x="22770" y="1231"/>
                  </a:lnTo>
                  <a:lnTo>
                    <a:pt x="22462" y="1026"/>
                  </a:lnTo>
                  <a:lnTo>
                    <a:pt x="22154" y="847"/>
                  </a:lnTo>
                  <a:lnTo>
                    <a:pt x="21847" y="667"/>
                  </a:lnTo>
                  <a:lnTo>
                    <a:pt x="21513" y="513"/>
                  </a:lnTo>
                  <a:lnTo>
                    <a:pt x="21180" y="385"/>
                  </a:lnTo>
                  <a:lnTo>
                    <a:pt x="20821" y="257"/>
                  </a:lnTo>
                  <a:lnTo>
                    <a:pt x="20488" y="180"/>
                  </a:lnTo>
                  <a:lnTo>
                    <a:pt x="20103" y="103"/>
                  </a:lnTo>
                  <a:lnTo>
                    <a:pt x="19744" y="52"/>
                  </a:lnTo>
                  <a:lnTo>
                    <a:pt x="19359" y="1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2"/>
            <p:cNvSpPr/>
            <p:nvPr/>
          </p:nvSpPr>
          <p:spPr>
            <a:xfrm>
              <a:off x="1372100" y="2061625"/>
              <a:ext cx="1076975" cy="1063500"/>
            </a:xfrm>
            <a:custGeom>
              <a:avLst/>
              <a:gdLst/>
              <a:ahLst/>
              <a:cxnLst/>
              <a:rect l="l" t="t" r="r" b="b"/>
              <a:pathLst>
                <a:path w="43079" h="42540" extrusionOk="0">
                  <a:moveTo>
                    <a:pt x="14001" y="1"/>
                  </a:moveTo>
                  <a:lnTo>
                    <a:pt x="13181" y="26"/>
                  </a:lnTo>
                  <a:lnTo>
                    <a:pt x="12386" y="103"/>
                  </a:lnTo>
                  <a:lnTo>
                    <a:pt x="11591" y="206"/>
                  </a:lnTo>
                  <a:lnTo>
                    <a:pt x="10822" y="360"/>
                  </a:lnTo>
                  <a:lnTo>
                    <a:pt x="10078" y="565"/>
                  </a:lnTo>
                  <a:lnTo>
                    <a:pt x="9335" y="795"/>
                  </a:lnTo>
                  <a:lnTo>
                    <a:pt x="8617" y="1077"/>
                  </a:lnTo>
                  <a:lnTo>
                    <a:pt x="7924" y="1385"/>
                  </a:lnTo>
                  <a:lnTo>
                    <a:pt x="7258" y="1744"/>
                  </a:lnTo>
                  <a:lnTo>
                    <a:pt x="6591" y="2129"/>
                  </a:lnTo>
                  <a:lnTo>
                    <a:pt x="5975" y="2539"/>
                  </a:lnTo>
                  <a:lnTo>
                    <a:pt x="5360" y="3001"/>
                  </a:lnTo>
                  <a:lnTo>
                    <a:pt x="4796" y="3462"/>
                  </a:lnTo>
                  <a:lnTo>
                    <a:pt x="4232" y="3975"/>
                  </a:lnTo>
                  <a:lnTo>
                    <a:pt x="3719" y="4513"/>
                  </a:lnTo>
                  <a:lnTo>
                    <a:pt x="3232" y="5078"/>
                  </a:lnTo>
                  <a:lnTo>
                    <a:pt x="2770" y="5667"/>
                  </a:lnTo>
                  <a:lnTo>
                    <a:pt x="2334" y="6283"/>
                  </a:lnTo>
                  <a:lnTo>
                    <a:pt x="1924" y="6924"/>
                  </a:lnTo>
                  <a:lnTo>
                    <a:pt x="1565" y="7565"/>
                  </a:lnTo>
                  <a:lnTo>
                    <a:pt x="1232" y="8231"/>
                  </a:lnTo>
                  <a:lnTo>
                    <a:pt x="950" y="8949"/>
                  </a:lnTo>
                  <a:lnTo>
                    <a:pt x="693" y="9642"/>
                  </a:lnTo>
                  <a:lnTo>
                    <a:pt x="488" y="10385"/>
                  </a:lnTo>
                  <a:lnTo>
                    <a:pt x="309" y="11129"/>
                  </a:lnTo>
                  <a:lnTo>
                    <a:pt x="155" y="11873"/>
                  </a:lnTo>
                  <a:lnTo>
                    <a:pt x="78" y="12642"/>
                  </a:lnTo>
                  <a:lnTo>
                    <a:pt x="1" y="13411"/>
                  </a:lnTo>
                  <a:lnTo>
                    <a:pt x="1" y="14206"/>
                  </a:lnTo>
                  <a:lnTo>
                    <a:pt x="27" y="15001"/>
                  </a:lnTo>
                  <a:lnTo>
                    <a:pt x="129" y="15796"/>
                  </a:lnTo>
                  <a:lnTo>
                    <a:pt x="257" y="16616"/>
                  </a:lnTo>
                  <a:lnTo>
                    <a:pt x="5155" y="42540"/>
                  </a:lnTo>
                  <a:lnTo>
                    <a:pt x="43079" y="42540"/>
                  </a:lnTo>
                  <a:lnTo>
                    <a:pt x="36874" y="9770"/>
                  </a:lnTo>
                  <a:lnTo>
                    <a:pt x="36771" y="9231"/>
                  </a:lnTo>
                  <a:lnTo>
                    <a:pt x="36617" y="8719"/>
                  </a:lnTo>
                  <a:lnTo>
                    <a:pt x="36463" y="8206"/>
                  </a:lnTo>
                  <a:lnTo>
                    <a:pt x="36284" y="7719"/>
                  </a:lnTo>
                  <a:lnTo>
                    <a:pt x="36104" y="7231"/>
                  </a:lnTo>
                  <a:lnTo>
                    <a:pt x="35874" y="6770"/>
                  </a:lnTo>
                  <a:lnTo>
                    <a:pt x="35643" y="6308"/>
                  </a:lnTo>
                  <a:lnTo>
                    <a:pt x="35386" y="5847"/>
                  </a:lnTo>
                  <a:lnTo>
                    <a:pt x="35130" y="5411"/>
                  </a:lnTo>
                  <a:lnTo>
                    <a:pt x="34822" y="5001"/>
                  </a:lnTo>
                  <a:lnTo>
                    <a:pt x="34515" y="4590"/>
                  </a:lnTo>
                  <a:lnTo>
                    <a:pt x="34207" y="4180"/>
                  </a:lnTo>
                  <a:lnTo>
                    <a:pt x="33848" y="3821"/>
                  </a:lnTo>
                  <a:lnTo>
                    <a:pt x="33489" y="3437"/>
                  </a:lnTo>
                  <a:lnTo>
                    <a:pt x="33130" y="3103"/>
                  </a:lnTo>
                  <a:lnTo>
                    <a:pt x="32745" y="2770"/>
                  </a:lnTo>
                  <a:lnTo>
                    <a:pt x="32335" y="2436"/>
                  </a:lnTo>
                  <a:lnTo>
                    <a:pt x="31925" y="2154"/>
                  </a:lnTo>
                  <a:lnTo>
                    <a:pt x="31515" y="1872"/>
                  </a:lnTo>
                  <a:lnTo>
                    <a:pt x="31079" y="1590"/>
                  </a:lnTo>
                  <a:lnTo>
                    <a:pt x="30617" y="1360"/>
                  </a:lnTo>
                  <a:lnTo>
                    <a:pt x="30181" y="1129"/>
                  </a:lnTo>
                  <a:lnTo>
                    <a:pt x="29694" y="924"/>
                  </a:lnTo>
                  <a:lnTo>
                    <a:pt x="29232" y="744"/>
                  </a:lnTo>
                  <a:lnTo>
                    <a:pt x="28745" y="565"/>
                  </a:lnTo>
                  <a:lnTo>
                    <a:pt x="28232" y="436"/>
                  </a:lnTo>
                  <a:lnTo>
                    <a:pt x="27720" y="308"/>
                  </a:lnTo>
                  <a:lnTo>
                    <a:pt x="27207" y="206"/>
                  </a:lnTo>
                  <a:lnTo>
                    <a:pt x="26694" y="103"/>
                  </a:lnTo>
                  <a:lnTo>
                    <a:pt x="26181" y="52"/>
                  </a:lnTo>
                  <a:lnTo>
                    <a:pt x="25643" y="26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rgbClr val="51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2"/>
            <p:cNvSpPr/>
            <p:nvPr/>
          </p:nvSpPr>
          <p:spPr>
            <a:xfrm>
              <a:off x="1552250" y="2061625"/>
              <a:ext cx="896825" cy="1063500"/>
            </a:xfrm>
            <a:custGeom>
              <a:avLst/>
              <a:gdLst/>
              <a:ahLst/>
              <a:cxnLst/>
              <a:rect l="l" t="t" r="r" b="b"/>
              <a:pathLst>
                <a:path w="35873" h="42540" extrusionOk="0">
                  <a:moveTo>
                    <a:pt x="14001" y="1"/>
                  </a:moveTo>
                  <a:lnTo>
                    <a:pt x="13206" y="26"/>
                  </a:lnTo>
                  <a:lnTo>
                    <a:pt x="12385" y="103"/>
                  </a:lnTo>
                  <a:lnTo>
                    <a:pt x="11616" y="206"/>
                  </a:lnTo>
                  <a:lnTo>
                    <a:pt x="10847" y="360"/>
                  </a:lnTo>
                  <a:lnTo>
                    <a:pt x="10077" y="565"/>
                  </a:lnTo>
                  <a:lnTo>
                    <a:pt x="9334" y="795"/>
                  </a:lnTo>
                  <a:lnTo>
                    <a:pt x="8616" y="1077"/>
                  </a:lnTo>
                  <a:lnTo>
                    <a:pt x="7924" y="1385"/>
                  </a:lnTo>
                  <a:lnTo>
                    <a:pt x="7257" y="1744"/>
                  </a:lnTo>
                  <a:lnTo>
                    <a:pt x="6616" y="2129"/>
                  </a:lnTo>
                  <a:lnTo>
                    <a:pt x="5975" y="2539"/>
                  </a:lnTo>
                  <a:lnTo>
                    <a:pt x="5385" y="3001"/>
                  </a:lnTo>
                  <a:lnTo>
                    <a:pt x="4795" y="3462"/>
                  </a:lnTo>
                  <a:lnTo>
                    <a:pt x="4257" y="3975"/>
                  </a:lnTo>
                  <a:lnTo>
                    <a:pt x="3718" y="4513"/>
                  </a:lnTo>
                  <a:lnTo>
                    <a:pt x="3231" y="5078"/>
                  </a:lnTo>
                  <a:lnTo>
                    <a:pt x="2770" y="5667"/>
                  </a:lnTo>
                  <a:lnTo>
                    <a:pt x="2334" y="6283"/>
                  </a:lnTo>
                  <a:lnTo>
                    <a:pt x="1949" y="6924"/>
                  </a:lnTo>
                  <a:lnTo>
                    <a:pt x="1590" y="7565"/>
                  </a:lnTo>
                  <a:lnTo>
                    <a:pt x="1257" y="8231"/>
                  </a:lnTo>
                  <a:lnTo>
                    <a:pt x="949" y="8949"/>
                  </a:lnTo>
                  <a:lnTo>
                    <a:pt x="693" y="9642"/>
                  </a:lnTo>
                  <a:lnTo>
                    <a:pt x="487" y="10385"/>
                  </a:lnTo>
                  <a:lnTo>
                    <a:pt x="308" y="11129"/>
                  </a:lnTo>
                  <a:lnTo>
                    <a:pt x="180" y="11873"/>
                  </a:lnTo>
                  <a:lnTo>
                    <a:pt x="77" y="12642"/>
                  </a:lnTo>
                  <a:lnTo>
                    <a:pt x="26" y="13411"/>
                  </a:lnTo>
                  <a:lnTo>
                    <a:pt x="0" y="14206"/>
                  </a:lnTo>
                  <a:lnTo>
                    <a:pt x="52" y="15001"/>
                  </a:lnTo>
                  <a:lnTo>
                    <a:pt x="128" y="15796"/>
                  </a:lnTo>
                  <a:lnTo>
                    <a:pt x="257" y="16616"/>
                  </a:lnTo>
                  <a:lnTo>
                    <a:pt x="5154" y="42540"/>
                  </a:lnTo>
                  <a:lnTo>
                    <a:pt x="35873" y="42540"/>
                  </a:lnTo>
                  <a:lnTo>
                    <a:pt x="29668" y="9770"/>
                  </a:lnTo>
                  <a:lnTo>
                    <a:pt x="29565" y="9231"/>
                  </a:lnTo>
                  <a:lnTo>
                    <a:pt x="29411" y="8719"/>
                  </a:lnTo>
                  <a:lnTo>
                    <a:pt x="29257" y="8206"/>
                  </a:lnTo>
                  <a:lnTo>
                    <a:pt x="29078" y="7719"/>
                  </a:lnTo>
                  <a:lnTo>
                    <a:pt x="28898" y="7231"/>
                  </a:lnTo>
                  <a:lnTo>
                    <a:pt x="28668" y="6770"/>
                  </a:lnTo>
                  <a:lnTo>
                    <a:pt x="28437" y="6308"/>
                  </a:lnTo>
                  <a:lnTo>
                    <a:pt x="28180" y="5847"/>
                  </a:lnTo>
                  <a:lnTo>
                    <a:pt x="27924" y="5411"/>
                  </a:lnTo>
                  <a:lnTo>
                    <a:pt x="27616" y="5001"/>
                  </a:lnTo>
                  <a:lnTo>
                    <a:pt x="27309" y="4590"/>
                  </a:lnTo>
                  <a:lnTo>
                    <a:pt x="27001" y="4180"/>
                  </a:lnTo>
                  <a:lnTo>
                    <a:pt x="26642" y="3821"/>
                  </a:lnTo>
                  <a:lnTo>
                    <a:pt x="26283" y="3437"/>
                  </a:lnTo>
                  <a:lnTo>
                    <a:pt x="25924" y="3103"/>
                  </a:lnTo>
                  <a:lnTo>
                    <a:pt x="25539" y="2770"/>
                  </a:lnTo>
                  <a:lnTo>
                    <a:pt x="25129" y="2436"/>
                  </a:lnTo>
                  <a:lnTo>
                    <a:pt x="24719" y="2154"/>
                  </a:lnTo>
                  <a:lnTo>
                    <a:pt x="24309" y="1872"/>
                  </a:lnTo>
                  <a:lnTo>
                    <a:pt x="23873" y="1590"/>
                  </a:lnTo>
                  <a:lnTo>
                    <a:pt x="23411" y="1360"/>
                  </a:lnTo>
                  <a:lnTo>
                    <a:pt x="22975" y="1129"/>
                  </a:lnTo>
                  <a:lnTo>
                    <a:pt x="22488" y="924"/>
                  </a:lnTo>
                  <a:lnTo>
                    <a:pt x="22026" y="744"/>
                  </a:lnTo>
                  <a:lnTo>
                    <a:pt x="21539" y="565"/>
                  </a:lnTo>
                  <a:lnTo>
                    <a:pt x="21026" y="436"/>
                  </a:lnTo>
                  <a:lnTo>
                    <a:pt x="20514" y="308"/>
                  </a:lnTo>
                  <a:lnTo>
                    <a:pt x="20001" y="206"/>
                  </a:lnTo>
                  <a:lnTo>
                    <a:pt x="19488" y="103"/>
                  </a:lnTo>
                  <a:lnTo>
                    <a:pt x="18975" y="52"/>
                  </a:lnTo>
                  <a:lnTo>
                    <a:pt x="18437" y="26"/>
                  </a:lnTo>
                  <a:lnTo>
                    <a:pt x="17898" y="1"/>
                  </a:lnTo>
                  <a:close/>
                </a:path>
              </a:pathLst>
            </a:custGeom>
            <a:solidFill>
              <a:srgbClr val="8E3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2"/>
            <p:cNvSpPr/>
            <p:nvPr/>
          </p:nvSpPr>
          <p:spPr>
            <a:xfrm>
              <a:off x="2456750" y="3289850"/>
              <a:ext cx="314125" cy="474400"/>
            </a:xfrm>
            <a:custGeom>
              <a:avLst/>
              <a:gdLst/>
              <a:ahLst/>
              <a:cxnLst/>
              <a:rect l="l" t="t" r="r" b="b"/>
              <a:pathLst>
                <a:path w="12565" h="18976" extrusionOk="0">
                  <a:moveTo>
                    <a:pt x="1" y="1"/>
                  </a:moveTo>
                  <a:lnTo>
                    <a:pt x="5667" y="18975"/>
                  </a:lnTo>
                  <a:lnTo>
                    <a:pt x="12565" y="18975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2"/>
            <p:cNvSpPr/>
            <p:nvPr/>
          </p:nvSpPr>
          <p:spPr>
            <a:xfrm>
              <a:off x="1925975" y="3289850"/>
              <a:ext cx="672475" cy="474400"/>
            </a:xfrm>
            <a:custGeom>
              <a:avLst/>
              <a:gdLst/>
              <a:ahLst/>
              <a:cxnLst/>
              <a:rect l="l" t="t" r="r" b="b"/>
              <a:pathLst>
                <a:path w="26899" h="18976" extrusionOk="0">
                  <a:moveTo>
                    <a:pt x="0" y="1"/>
                  </a:moveTo>
                  <a:lnTo>
                    <a:pt x="6539" y="18975"/>
                  </a:lnTo>
                  <a:lnTo>
                    <a:pt x="26898" y="18975"/>
                  </a:lnTo>
                  <a:lnTo>
                    <a:pt x="21232" y="1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2"/>
            <p:cNvSpPr/>
            <p:nvPr/>
          </p:nvSpPr>
          <p:spPr>
            <a:xfrm>
              <a:off x="1984300" y="3289850"/>
              <a:ext cx="313500" cy="474400"/>
            </a:xfrm>
            <a:custGeom>
              <a:avLst/>
              <a:gdLst/>
              <a:ahLst/>
              <a:cxnLst/>
              <a:rect l="l" t="t" r="r" b="b"/>
              <a:pathLst>
                <a:path w="12540" h="18976" extrusionOk="0">
                  <a:moveTo>
                    <a:pt x="1" y="1"/>
                  </a:moveTo>
                  <a:lnTo>
                    <a:pt x="5668" y="18975"/>
                  </a:lnTo>
                  <a:lnTo>
                    <a:pt x="12539" y="18975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2"/>
            <p:cNvSpPr/>
            <p:nvPr/>
          </p:nvSpPr>
          <p:spPr>
            <a:xfrm>
              <a:off x="1500950" y="3125100"/>
              <a:ext cx="1268025" cy="278250"/>
            </a:xfrm>
            <a:custGeom>
              <a:avLst/>
              <a:gdLst/>
              <a:ahLst/>
              <a:cxnLst/>
              <a:rect l="l" t="t" r="r" b="b"/>
              <a:pathLst>
                <a:path w="50721" h="11130" extrusionOk="0">
                  <a:moveTo>
                    <a:pt x="1" y="1"/>
                  </a:moveTo>
                  <a:lnTo>
                    <a:pt x="1" y="11129"/>
                  </a:lnTo>
                  <a:lnTo>
                    <a:pt x="43233" y="11129"/>
                  </a:lnTo>
                  <a:lnTo>
                    <a:pt x="43643" y="11078"/>
                  </a:lnTo>
                  <a:lnTo>
                    <a:pt x="44028" y="11027"/>
                  </a:lnTo>
                  <a:lnTo>
                    <a:pt x="44412" y="10975"/>
                  </a:lnTo>
                  <a:lnTo>
                    <a:pt x="44797" y="10873"/>
                  </a:lnTo>
                  <a:lnTo>
                    <a:pt x="45181" y="10770"/>
                  </a:lnTo>
                  <a:lnTo>
                    <a:pt x="45540" y="10642"/>
                  </a:lnTo>
                  <a:lnTo>
                    <a:pt x="45899" y="10514"/>
                  </a:lnTo>
                  <a:lnTo>
                    <a:pt x="46258" y="10360"/>
                  </a:lnTo>
                  <a:lnTo>
                    <a:pt x="46592" y="10181"/>
                  </a:lnTo>
                  <a:lnTo>
                    <a:pt x="46925" y="9975"/>
                  </a:lnTo>
                  <a:lnTo>
                    <a:pt x="47233" y="9770"/>
                  </a:lnTo>
                  <a:lnTo>
                    <a:pt x="47540" y="9565"/>
                  </a:lnTo>
                  <a:lnTo>
                    <a:pt x="47848" y="9334"/>
                  </a:lnTo>
                  <a:lnTo>
                    <a:pt x="48130" y="9078"/>
                  </a:lnTo>
                  <a:lnTo>
                    <a:pt x="48412" y="8822"/>
                  </a:lnTo>
                  <a:lnTo>
                    <a:pt x="48669" y="8539"/>
                  </a:lnTo>
                  <a:lnTo>
                    <a:pt x="48925" y="8257"/>
                  </a:lnTo>
                  <a:lnTo>
                    <a:pt x="49156" y="7950"/>
                  </a:lnTo>
                  <a:lnTo>
                    <a:pt x="49361" y="7642"/>
                  </a:lnTo>
                  <a:lnTo>
                    <a:pt x="49566" y="7334"/>
                  </a:lnTo>
                  <a:lnTo>
                    <a:pt x="49771" y="7001"/>
                  </a:lnTo>
                  <a:lnTo>
                    <a:pt x="49951" y="6668"/>
                  </a:lnTo>
                  <a:lnTo>
                    <a:pt x="50105" y="6309"/>
                  </a:lnTo>
                  <a:lnTo>
                    <a:pt x="50233" y="5950"/>
                  </a:lnTo>
                  <a:lnTo>
                    <a:pt x="50361" y="5591"/>
                  </a:lnTo>
                  <a:lnTo>
                    <a:pt x="50464" y="5206"/>
                  </a:lnTo>
                  <a:lnTo>
                    <a:pt x="50566" y="4821"/>
                  </a:lnTo>
                  <a:lnTo>
                    <a:pt x="50617" y="4437"/>
                  </a:lnTo>
                  <a:lnTo>
                    <a:pt x="50669" y="4052"/>
                  </a:lnTo>
                  <a:lnTo>
                    <a:pt x="50720" y="3642"/>
                  </a:lnTo>
                  <a:lnTo>
                    <a:pt x="50720" y="3232"/>
                  </a:lnTo>
                  <a:lnTo>
                    <a:pt x="50720" y="2052"/>
                  </a:lnTo>
                  <a:lnTo>
                    <a:pt x="50720" y="1847"/>
                  </a:lnTo>
                  <a:lnTo>
                    <a:pt x="50669" y="1642"/>
                  </a:lnTo>
                  <a:lnTo>
                    <a:pt x="50617" y="1437"/>
                  </a:lnTo>
                  <a:lnTo>
                    <a:pt x="50566" y="1257"/>
                  </a:lnTo>
                  <a:lnTo>
                    <a:pt x="50464" y="1078"/>
                  </a:lnTo>
                  <a:lnTo>
                    <a:pt x="50361" y="898"/>
                  </a:lnTo>
                  <a:lnTo>
                    <a:pt x="50258" y="744"/>
                  </a:lnTo>
                  <a:lnTo>
                    <a:pt x="50105" y="591"/>
                  </a:lnTo>
                  <a:lnTo>
                    <a:pt x="49976" y="462"/>
                  </a:lnTo>
                  <a:lnTo>
                    <a:pt x="49797" y="334"/>
                  </a:lnTo>
                  <a:lnTo>
                    <a:pt x="49643" y="232"/>
                  </a:lnTo>
                  <a:lnTo>
                    <a:pt x="49464" y="155"/>
                  </a:lnTo>
                  <a:lnTo>
                    <a:pt x="49258" y="78"/>
                  </a:lnTo>
                  <a:lnTo>
                    <a:pt x="49079" y="26"/>
                  </a:lnTo>
                  <a:lnTo>
                    <a:pt x="48874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2"/>
            <p:cNvSpPr/>
            <p:nvPr/>
          </p:nvSpPr>
          <p:spPr>
            <a:xfrm>
              <a:off x="1500950" y="3125100"/>
              <a:ext cx="1257125" cy="151950"/>
            </a:xfrm>
            <a:custGeom>
              <a:avLst/>
              <a:gdLst/>
              <a:ahLst/>
              <a:cxnLst/>
              <a:rect l="l" t="t" r="r" b="b"/>
              <a:pathLst>
                <a:path w="50285" h="6078" extrusionOk="0">
                  <a:moveTo>
                    <a:pt x="1" y="1"/>
                  </a:moveTo>
                  <a:lnTo>
                    <a:pt x="1" y="6078"/>
                  </a:lnTo>
                  <a:lnTo>
                    <a:pt x="42822" y="6078"/>
                  </a:lnTo>
                  <a:lnTo>
                    <a:pt x="43463" y="6052"/>
                  </a:lnTo>
                  <a:lnTo>
                    <a:pt x="44105" y="5975"/>
                  </a:lnTo>
                  <a:lnTo>
                    <a:pt x="44694" y="5847"/>
                  </a:lnTo>
                  <a:lnTo>
                    <a:pt x="45310" y="5693"/>
                  </a:lnTo>
                  <a:lnTo>
                    <a:pt x="45874" y="5462"/>
                  </a:lnTo>
                  <a:lnTo>
                    <a:pt x="46412" y="5206"/>
                  </a:lnTo>
                  <a:lnTo>
                    <a:pt x="46951" y="4924"/>
                  </a:lnTo>
                  <a:lnTo>
                    <a:pt x="47438" y="4591"/>
                  </a:lnTo>
                  <a:lnTo>
                    <a:pt x="47925" y="4206"/>
                  </a:lnTo>
                  <a:lnTo>
                    <a:pt x="48361" y="3821"/>
                  </a:lnTo>
                  <a:lnTo>
                    <a:pt x="48771" y="3386"/>
                  </a:lnTo>
                  <a:lnTo>
                    <a:pt x="49156" y="2924"/>
                  </a:lnTo>
                  <a:lnTo>
                    <a:pt x="49489" y="2411"/>
                  </a:lnTo>
                  <a:lnTo>
                    <a:pt x="49797" y="1898"/>
                  </a:lnTo>
                  <a:lnTo>
                    <a:pt x="50053" y="1360"/>
                  </a:lnTo>
                  <a:lnTo>
                    <a:pt x="50284" y="796"/>
                  </a:lnTo>
                  <a:lnTo>
                    <a:pt x="50130" y="616"/>
                  </a:lnTo>
                  <a:lnTo>
                    <a:pt x="49951" y="462"/>
                  </a:lnTo>
                  <a:lnTo>
                    <a:pt x="49771" y="334"/>
                  </a:lnTo>
                  <a:lnTo>
                    <a:pt x="49566" y="206"/>
                  </a:lnTo>
                  <a:lnTo>
                    <a:pt x="49361" y="129"/>
                  </a:lnTo>
                  <a:lnTo>
                    <a:pt x="49130" y="52"/>
                  </a:lnTo>
                  <a:lnTo>
                    <a:pt x="48899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2"/>
            <p:cNvSpPr/>
            <p:nvPr/>
          </p:nvSpPr>
          <p:spPr>
            <a:xfrm>
              <a:off x="1304800" y="2893050"/>
              <a:ext cx="871200" cy="871200"/>
            </a:xfrm>
            <a:custGeom>
              <a:avLst/>
              <a:gdLst/>
              <a:ahLst/>
              <a:cxnLst/>
              <a:rect l="l" t="t" r="r" b="b"/>
              <a:pathLst>
                <a:path w="34848" h="34848" extrusionOk="0">
                  <a:moveTo>
                    <a:pt x="3770" y="1"/>
                  </a:moveTo>
                  <a:lnTo>
                    <a:pt x="3385" y="26"/>
                  </a:lnTo>
                  <a:lnTo>
                    <a:pt x="3001" y="78"/>
                  </a:lnTo>
                  <a:lnTo>
                    <a:pt x="2642" y="180"/>
                  </a:lnTo>
                  <a:lnTo>
                    <a:pt x="2308" y="283"/>
                  </a:lnTo>
                  <a:lnTo>
                    <a:pt x="1975" y="462"/>
                  </a:lnTo>
                  <a:lnTo>
                    <a:pt x="1667" y="642"/>
                  </a:lnTo>
                  <a:lnTo>
                    <a:pt x="1385" y="847"/>
                  </a:lnTo>
                  <a:lnTo>
                    <a:pt x="1103" y="1103"/>
                  </a:lnTo>
                  <a:lnTo>
                    <a:pt x="872" y="1360"/>
                  </a:lnTo>
                  <a:lnTo>
                    <a:pt x="642" y="1667"/>
                  </a:lnTo>
                  <a:lnTo>
                    <a:pt x="462" y="1975"/>
                  </a:lnTo>
                  <a:lnTo>
                    <a:pt x="308" y="2308"/>
                  </a:lnTo>
                  <a:lnTo>
                    <a:pt x="180" y="2642"/>
                  </a:lnTo>
                  <a:lnTo>
                    <a:pt x="78" y="3001"/>
                  </a:lnTo>
                  <a:lnTo>
                    <a:pt x="26" y="3385"/>
                  </a:lnTo>
                  <a:lnTo>
                    <a:pt x="1" y="3770"/>
                  </a:lnTo>
                  <a:lnTo>
                    <a:pt x="1" y="34847"/>
                  </a:lnTo>
                  <a:lnTo>
                    <a:pt x="34848" y="34847"/>
                  </a:lnTo>
                  <a:lnTo>
                    <a:pt x="29181" y="15873"/>
                  </a:lnTo>
                  <a:lnTo>
                    <a:pt x="31078" y="7949"/>
                  </a:lnTo>
                  <a:lnTo>
                    <a:pt x="31155" y="7565"/>
                  </a:lnTo>
                  <a:lnTo>
                    <a:pt x="31206" y="7180"/>
                  </a:lnTo>
                  <a:lnTo>
                    <a:pt x="31258" y="6796"/>
                  </a:lnTo>
                  <a:lnTo>
                    <a:pt x="31258" y="6437"/>
                  </a:lnTo>
                  <a:lnTo>
                    <a:pt x="31258" y="6078"/>
                  </a:lnTo>
                  <a:lnTo>
                    <a:pt x="31232" y="5693"/>
                  </a:lnTo>
                  <a:lnTo>
                    <a:pt x="31181" y="5334"/>
                  </a:lnTo>
                  <a:lnTo>
                    <a:pt x="31104" y="5001"/>
                  </a:lnTo>
                  <a:lnTo>
                    <a:pt x="31001" y="4642"/>
                  </a:lnTo>
                  <a:lnTo>
                    <a:pt x="30899" y="4308"/>
                  </a:lnTo>
                  <a:lnTo>
                    <a:pt x="30771" y="3975"/>
                  </a:lnTo>
                  <a:lnTo>
                    <a:pt x="30617" y="3642"/>
                  </a:lnTo>
                  <a:lnTo>
                    <a:pt x="30463" y="3334"/>
                  </a:lnTo>
                  <a:lnTo>
                    <a:pt x="30283" y="3026"/>
                  </a:lnTo>
                  <a:lnTo>
                    <a:pt x="30078" y="2744"/>
                  </a:lnTo>
                  <a:lnTo>
                    <a:pt x="29873" y="2462"/>
                  </a:lnTo>
                  <a:lnTo>
                    <a:pt x="29642" y="2180"/>
                  </a:lnTo>
                  <a:lnTo>
                    <a:pt x="29412" y="1924"/>
                  </a:lnTo>
                  <a:lnTo>
                    <a:pt x="29155" y="1667"/>
                  </a:lnTo>
                  <a:lnTo>
                    <a:pt x="28899" y="1437"/>
                  </a:lnTo>
                  <a:lnTo>
                    <a:pt x="28617" y="1231"/>
                  </a:lnTo>
                  <a:lnTo>
                    <a:pt x="28309" y="1026"/>
                  </a:lnTo>
                  <a:lnTo>
                    <a:pt x="28001" y="847"/>
                  </a:lnTo>
                  <a:lnTo>
                    <a:pt x="27694" y="667"/>
                  </a:lnTo>
                  <a:lnTo>
                    <a:pt x="27360" y="513"/>
                  </a:lnTo>
                  <a:lnTo>
                    <a:pt x="27027" y="385"/>
                  </a:lnTo>
                  <a:lnTo>
                    <a:pt x="26694" y="257"/>
                  </a:lnTo>
                  <a:lnTo>
                    <a:pt x="26335" y="180"/>
                  </a:lnTo>
                  <a:lnTo>
                    <a:pt x="25950" y="103"/>
                  </a:lnTo>
                  <a:lnTo>
                    <a:pt x="25591" y="52"/>
                  </a:lnTo>
                  <a:lnTo>
                    <a:pt x="25206" y="1"/>
                  </a:lnTo>
                  <a:close/>
                </a:path>
              </a:pathLst>
            </a:custGeom>
            <a:solidFill>
              <a:srgbClr val="51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2"/>
            <p:cNvSpPr/>
            <p:nvPr/>
          </p:nvSpPr>
          <p:spPr>
            <a:xfrm>
              <a:off x="1304800" y="2893050"/>
              <a:ext cx="725050" cy="871200"/>
            </a:xfrm>
            <a:custGeom>
              <a:avLst/>
              <a:gdLst/>
              <a:ahLst/>
              <a:cxnLst/>
              <a:rect l="l" t="t" r="r" b="b"/>
              <a:pathLst>
                <a:path w="29002" h="34848" extrusionOk="0">
                  <a:moveTo>
                    <a:pt x="3770" y="1"/>
                  </a:moveTo>
                  <a:lnTo>
                    <a:pt x="3385" y="26"/>
                  </a:lnTo>
                  <a:lnTo>
                    <a:pt x="3001" y="78"/>
                  </a:lnTo>
                  <a:lnTo>
                    <a:pt x="2642" y="180"/>
                  </a:lnTo>
                  <a:lnTo>
                    <a:pt x="2308" y="283"/>
                  </a:lnTo>
                  <a:lnTo>
                    <a:pt x="1975" y="462"/>
                  </a:lnTo>
                  <a:lnTo>
                    <a:pt x="1667" y="642"/>
                  </a:lnTo>
                  <a:lnTo>
                    <a:pt x="1385" y="847"/>
                  </a:lnTo>
                  <a:lnTo>
                    <a:pt x="1103" y="1103"/>
                  </a:lnTo>
                  <a:lnTo>
                    <a:pt x="872" y="1360"/>
                  </a:lnTo>
                  <a:lnTo>
                    <a:pt x="642" y="1667"/>
                  </a:lnTo>
                  <a:lnTo>
                    <a:pt x="462" y="1975"/>
                  </a:lnTo>
                  <a:lnTo>
                    <a:pt x="308" y="2308"/>
                  </a:lnTo>
                  <a:lnTo>
                    <a:pt x="180" y="2642"/>
                  </a:lnTo>
                  <a:lnTo>
                    <a:pt x="78" y="3001"/>
                  </a:lnTo>
                  <a:lnTo>
                    <a:pt x="26" y="3385"/>
                  </a:lnTo>
                  <a:lnTo>
                    <a:pt x="1" y="3770"/>
                  </a:lnTo>
                  <a:lnTo>
                    <a:pt x="1" y="34847"/>
                  </a:lnTo>
                  <a:lnTo>
                    <a:pt x="29001" y="34847"/>
                  </a:lnTo>
                  <a:lnTo>
                    <a:pt x="23334" y="15873"/>
                  </a:lnTo>
                  <a:lnTo>
                    <a:pt x="25232" y="7949"/>
                  </a:lnTo>
                  <a:lnTo>
                    <a:pt x="25309" y="7565"/>
                  </a:lnTo>
                  <a:lnTo>
                    <a:pt x="25360" y="7180"/>
                  </a:lnTo>
                  <a:lnTo>
                    <a:pt x="25411" y="6796"/>
                  </a:lnTo>
                  <a:lnTo>
                    <a:pt x="25411" y="6437"/>
                  </a:lnTo>
                  <a:lnTo>
                    <a:pt x="25411" y="6078"/>
                  </a:lnTo>
                  <a:lnTo>
                    <a:pt x="25360" y="5693"/>
                  </a:lnTo>
                  <a:lnTo>
                    <a:pt x="25309" y="5334"/>
                  </a:lnTo>
                  <a:lnTo>
                    <a:pt x="25258" y="5001"/>
                  </a:lnTo>
                  <a:lnTo>
                    <a:pt x="25155" y="4642"/>
                  </a:lnTo>
                  <a:lnTo>
                    <a:pt x="25052" y="4308"/>
                  </a:lnTo>
                  <a:lnTo>
                    <a:pt x="24924" y="3975"/>
                  </a:lnTo>
                  <a:lnTo>
                    <a:pt x="24770" y="3642"/>
                  </a:lnTo>
                  <a:lnTo>
                    <a:pt x="24617" y="3334"/>
                  </a:lnTo>
                  <a:lnTo>
                    <a:pt x="24437" y="3026"/>
                  </a:lnTo>
                  <a:lnTo>
                    <a:pt x="24232" y="2744"/>
                  </a:lnTo>
                  <a:lnTo>
                    <a:pt x="24027" y="2462"/>
                  </a:lnTo>
                  <a:lnTo>
                    <a:pt x="23796" y="2180"/>
                  </a:lnTo>
                  <a:lnTo>
                    <a:pt x="23565" y="1924"/>
                  </a:lnTo>
                  <a:lnTo>
                    <a:pt x="23309" y="1667"/>
                  </a:lnTo>
                  <a:lnTo>
                    <a:pt x="23027" y="1437"/>
                  </a:lnTo>
                  <a:lnTo>
                    <a:pt x="22745" y="1231"/>
                  </a:lnTo>
                  <a:lnTo>
                    <a:pt x="22463" y="1026"/>
                  </a:lnTo>
                  <a:lnTo>
                    <a:pt x="22155" y="847"/>
                  </a:lnTo>
                  <a:lnTo>
                    <a:pt x="21847" y="667"/>
                  </a:lnTo>
                  <a:lnTo>
                    <a:pt x="21514" y="513"/>
                  </a:lnTo>
                  <a:lnTo>
                    <a:pt x="21181" y="385"/>
                  </a:lnTo>
                  <a:lnTo>
                    <a:pt x="20822" y="257"/>
                  </a:lnTo>
                  <a:lnTo>
                    <a:pt x="20463" y="180"/>
                  </a:lnTo>
                  <a:lnTo>
                    <a:pt x="20104" y="103"/>
                  </a:lnTo>
                  <a:lnTo>
                    <a:pt x="19745" y="52"/>
                  </a:lnTo>
                  <a:lnTo>
                    <a:pt x="19360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2"/>
            <p:cNvSpPr/>
            <p:nvPr/>
          </p:nvSpPr>
          <p:spPr>
            <a:xfrm>
              <a:off x="1609300" y="2309075"/>
              <a:ext cx="641700" cy="2575"/>
            </a:xfrm>
            <a:custGeom>
              <a:avLst/>
              <a:gdLst/>
              <a:ahLst/>
              <a:cxnLst/>
              <a:rect l="l" t="t" r="r" b="b"/>
              <a:pathLst>
                <a:path w="25668" h="103" extrusionOk="0">
                  <a:moveTo>
                    <a:pt x="12821" y="0"/>
                  </a:moveTo>
                  <a:lnTo>
                    <a:pt x="6308" y="26"/>
                  </a:lnTo>
                  <a:lnTo>
                    <a:pt x="0" y="51"/>
                  </a:lnTo>
                  <a:lnTo>
                    <a:pt x="6308" y="103"/>
                  </a:lnTo>
                  <a:lnTo>
                    <a:pt x="19334" y="103"/>
                  </a:lnTo>
                  <a:lnTo>
                    <a:pt x="25668" y="51"/>
                  </a:lnTo>
                  <a:lnTo>
                    <a:pt x="19334" y="26"/>
                  </a:lnTo>
                  <a:lnTo>
                    <a:pt x="12821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2"/>
            <p:cNvSpPr/>
            <p:nvPr/>
          </p:nvSpPr>
          <p:spPr>
            <a:xfrm>
              <a:off x="1589425" y="2489200"/>
              <a:ext cx="720550" cy="1950"/>
            </a:xfrm>
            <a:custGeom>
              <a:avLst/>
              <a:gdLst/>
              <a:ahLst/>
              <a:cxnLst/>
              <a:rect l="l" t="t" r="r" b="b"/>
              <a:pathLst>
                <a:path w="28822" h="78" extrusionOk="0">
                  <a:moveTo>
                    <a:pt x="7103" y="0"/>
                  </a:moveTo>
                  <a:lnTo>
                    <a:pt x="0" y="26"/>
                  </a:lnTo>
                  <a:lnTo>
                    <a:pt x="7103" y="77"/>
                  </a:lnTo>
                  <a:lnTo>
                    <a:pt x="21719" y="77"/>
                  </a:lnTo>
                  <a:lnTo>
                    <a:pt x="28822" y="26"/>
                  </a:lnTo>
                  <a:lnTo>
                    <a:pt x="21719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2"/>
            <p:cNvSpPr/>
            <p:nvPr/>
          </p:nvSpPr>
          <p:spPr>
            <a:xfrm>
              <a:off x="1618275" y="2668700"/>
              <a:ext cx="721825" cy="1925"/>
            </a:xfrm>
            <a:custGeom>
              <a:avLst/>
              <a:gdLst/>
              <a:ahLst/>
              <a:cxnLst/>
              <a:rect l="l" t="t" r="r" b="b"/>
              <a:pathLst>
                <a:path w="28873" h="77" extrusionOk="0">
                  <a:moveTo>
                    <a:pt x="7129" y="0"/>
                  </a:moveTo>
                  <a:lnTo>
                    <a:pt x="0" y="26"/>
                  </a:lnTo>
                  <a:lnTo>
                    <a:pt x="7129" y="77"/>
                  </a:lnTo>
                  <a:lnTo>
                    <a:pt x="21770" y="77"/>
                  </a:lnTo>
                  <a:lnTo>
                    <a:pt x="28873" y="26"/>
                  </a:lnTo>
                  <a:lnTo>
                    <a:pt x="21770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2"/>
            <p:cNvSpPr/>
            <p:nvPr/>
          </p:nvSpPr>
          <p:spPr>
            <a:xfrm>
              <a:off x="1652900" y="2848175"/>
              <a:ext cx="715425" cy="1950"/>
            </a:xfrm>
            <a:custGeom>
              <a:avLst/>
              <a:gdLst/>
              <a:ahLst/>
              <a:cxnLst/>
              <a:rect l="l" t="t" r="r" b="b"/>
              <a:pathLst>
                <a:path w="28617" h="78" extrusionOk="0">
                  <a:moveTo>
                    <a:pt x="7051" y="1"/>
                  </a:moveTo>
                  <a:lnTo>
                    <a:pt x="0" y="52"/>
                  </a:lnTo>
                  <a:lnTo>
                    <a:pt x="7051" y="78"/>
                  </a:lnTo>
                  <a:lnTo>
                    <a:pt x="21565" y="78"/>
                  </a:lnTo>
                  <a:lnTo>
                    <a:pt x="28616" y="52"/>
                  </a:lnTo>
                  <a:lnTo>
                    <a:pt x="21565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2"/>
            <p:cNvSpPr/>
            <p:nvPr/>
          </p:nvSpPr>
          <p:spPr>
            <a:xfrm>
              <a:off x="6510700" y="3290500"/>
              <a:ext cx="871175" cy="871200"/>
            </a:xfrm>
            <a:custGeom>
              <a:avLst/>
              <a:gdLst/>
              <a:ahLst/>
              <a:cxnLst/>
              <a:rect l="l" t="t" r="r" b="b"/>
              <a:pathLst>
                <a:path w="34847" h="34848" extrusionOk="0">
                  <a:moveTo>
                    <a:pt x="3744" y="0"/>
                  </a:moveTo>
                  <a:lnTo>
                    <a:pt x="3359" y="26"/>
                  </a:lnTo>
                  <a:lnTo>
                    <a:pt x="3000" y="77"/>
                  </a:lnTo>
                  <a:lnTo>
                    <a:pt x="2641" y="180"/>
                  </a:lnTo>
                  <a:lnTo>
                    <a:pt x="2282" y="282"/>
                  </a:lnTo>
                  <a:lnTo>
                    <a:pt x="1949" y="462"/>
                  </a:lnTo>
                  <a:lnTo>
                    <a:pt x="1641" y="641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46" y="1359"/>
                  </a:lnTo>
                  <a:lnTo>
                    <a:pt x="641" y="1667"/>
                  </a:lnTo>
                  <a:lnTo>
                    <a:pt x="436" y="1975"/>
                  </a:lnTo>
                  <a:lnTo>
                    <a:pt x="282" y="2308"/>
                  </a:lnTo>
                  <a:lnTo>
                    <a:pt x="154" y="2641"/>
                  </a:lnTo>
                  <a:lnTo>
                    <a:pt x="77" y="3000"/>
                  </a:lnTo>
                  <a:lnTo>
                    <a:pt x="0" y="3385"/>
                  </a:lnTo>
                  <a:lnTo>
                    <a:pt x="0" y="3770"/>
                  </a:lnTo>
                  <a:lnTo>
                    <a:pt x="0" y="34847"/>
                  </a:lnTo>
                  <a:lnTo>
                    <a:pt x="34847" y="34847"/>
                  </a:lnTo>
                  <a:lnTo>
                    <a:pt x="29155" y="15872"/>
                  </a:lnTo>
                  <a:lnTo>
                    <a:pt x="31052" y="7949"/>
                  </a:lnTo>
                  <a:lnTo>
                    <a:pt x="31155" y="7565"/>
                  </a:lnTo>
                  <a:lnTo>
                    <a:pt x="31206" y="7180"/>
                  </a:lnTo>
                  <a:lnTo>
                    <a:pt x="31232" y="6795"/>
                  </a:lnTo>
                  <a:lnTo>
                    <a:pt x="31232" y="6436"/>
                  </a:lnTo>
                  <a:lnTo>
                    <a:pt x="31232" y="6077"/>
                  </a:lnTo>
                  <a:lnTo>
                    <a:pt x="31206" y="5693"/>
                  </a:lnTo>
                  <a:lnTo>
                    <a:pt x="31155" y="5334"/>
                  </a:lnTo>
                  <a:lnTo>
                    <a:pt x="31078" y="5000"/>
                  </a:lnTo>
                  <a:lnTo>
                    <a:pt x="31001" y="4641"/>
                  </a:lnTo>
                  <a:lnTo>
                    <a:pt x="30873" y="4308"/>
                  </a:lnTo>
                  <a:lnTo>
                    <a:pt x="30744" y="3975"/>
                  </a:lnTo>
                  <a:lnTo>
                    <a:pt x="30616" y="3641"/>
                  </a:lnTo>
                  <a:lnTo>
                    <a:pt x="30437" y="3334"/>
                  </a:lnTo>
                  <a:lnTo>
                    <a:pt x="30257" y="3026"/>
                  </a:lnTo>
                  <a:lnTo>
                    <a:pt x="30078" y="2744"/>
                  </a:lnTo>
                  <a:lnTo>
                    <a:pt x="29847" y="2462"/>
                  </a:lnTo>
                  <a:lnTo>
                    <a:pt x="29642" y="2180"/>
                  </a:lnTo>
                  <a:lnTo>
                    <a:pt x="29385" y="1923"/>
                  </a:lnTo>
                  <a:lnTo>
                    <a:pt x="29129" y="1667"/>
                  </a:lnTo>
                  <a:lnTo>
                    <a:pt x="28873" y="1436"/>
                  </a:lnTo>
                  <a:lnTo>
                    <a:pt x="28590" y="1231"/>
                  </a:lnTo>
                  <a:lnTo>
                    <a:pt x="28283" y="1026"/>
                  </a:lnTo>
                  <a:lnTo>
                    <a:pt x="28001" y="847"/>
                  </a:lnTo>
                  <a:lnTo>
                    <a:pt x="27667" y="667"/>
                  </a:lnTo>
                  <a:lnTo>
                    <a:pt x="27334" y="513"/>
                  </a:lnTo>
                  <a:lnTo>
                    <a:pt x="27001" y="385"/>
                  </a:lnTo>
                  <a:lnTo>
                    <a:pt x="26667" y="282"/>
                  </a:lnTo>
                  <a:lnTo>
                    <a:pt x="26308" y="180"/>
                  </a:lnTo>
                  <a:lnTo>
                    <a:pt x="25949" y="103"/>
                  </a:lnTo>
                  <a:lnTo>
                    <a:pt x="25565" y="52"/>
                  </a:lnTo>
                  <a:lnTo>
                    <a:pt x="25180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2"/>
            <p:cNvSpPr/>
            <p:nvPr/>
          </p:nvSpPr>
          <p:spPr>
            <a:xfrm>
              <a:off x="6510700" y="3290500"/>
              <a:ext cx="724400" cy="871200"/>
            </a:xfrm>
            <a:custGeom>
              <a:avLst/>
              <a:gdLst/>
              <a:ahLst/>
              <a:cxnLst/>
              <a:rect l="l" t="t" r="r" b="b"/>
              <a:pathLst>
                <a:path w="28976" h="34848" extrusionOk="0">
                  <a:moveTo>
                    <a:pt x="3744" y="0"/>
                  </a:moveTo>
                  <a:lnTo>
                    <a:pt x="3359" y="26"/>
                  </a:lnTo>
                  <a:lnTo>
                    <a:pt x="3000" y="77"/>
                  </a:lnTo>
                  <a:lnTo>
                    <a:pt x="2641" y="180"/>
                  </a:lnTo>
                  <a:lnTo>
                    <a:pt x="2282" y="282"/>
                  </a:lnTo>
                  <a:lnTo>
                    <a:pt x="1949" y="462"/>
                  </a:lnTo>
                  <a:lnTo>
                    <a:pt x="1641" y="641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46" y="1359"/>
                  </a:lnTo>
                  <a:lnTo>
                    <a:pt x="641" y="1667"/>
                  </a:lnTo>
                  <a:lnTo>
                    <a:pt x="436" y="1975"/>
                  </a:lnTo>
                  <a:lnTo>
                    <a:pt x="282" y="2308"/>
                  </a:lnTo>
                  <a:lnTo>
                    <a:pt x="154" y="2641"/>
                  </a:lnTo>
                  <a:lnTo>
                    <a:pt x="77" y="3000"/>
                  </a:lnTo>
                  <a:lnTo>
                    <a:pt x="0" y="3385"/>
                  </a:lnTo>
                  <a:lnTo>
                    <a:pt x="0" y="3770"/>
                  </a:lnTo>
                  <a:lnTo>
                    <a:pt x="0" y="34847"/>
                  </a:lnTo>
                  <a:lnTo>
                    <a:pt x="28975" y="34847"/>
                  </a:lnTo>
                  <a:lnTo>
                    <a:pt x="23308" y="15872"/>
                  </a:lnTo>
                  <a:lnTo>
                    <a:pt x="25206" y="7949"/>
                  </a:lnTo>
                  <a:lnTo>
                    <a:pt x="25283" y="7565"/>
                  </a:lnTo>
                  <a:lnTo>
                    <a:pt x="25360" y="7180"/>
                  </a:lnTo>
                  <a:lnTo>
                    <a:pt x="25385" y="6795"/>
                  </a:lnTo>
                  <a:lnTo>
                    <a:pt x="25385" y="6436"/>
                  </a:lnTo>
                  <a:lnTo>
                    <a:pt x="25385" y="6077"/>
                  </a:lnTo>
                  <a:lnTo>
                    <a:pt x="25360" y="5693"/>
                  </a:lnTo>
                  <a:lnTo>
                    <a:pt x="25308" y="5334"/>
                  </a:lnTo>
                  <a:lnTo>
                    <a:pt x="25231" y="5000"/>
                  </a:lnTo>
                  <a:lnTo>
                    <a:pt x="25129" y="4641"/>
                  </a:lnTo>
                  <a:lnTo>
                    <a:pt x="25026" y="4308"/>
                  </a:lnTo>
                  <a:lnTo>
                    <a:pt x="24898" y="3975"/>
                  </a:lnTo>
                  <a:lnTo>
                    <a:pt x="24744" y="3641"/>
                  </a:lnTo>
                  <a:lnTo>
                    <a:pt x="24590" y="3334"/>
                  </a:lnTo>
                  <a:lnTo>
                    <a:pt x="24411" y="3026"/>
                  </a:lnTo>
                  <a:lnTo>
                    <a:pt x="24206" y="2744"/>
                  </a:lnTo>
                  <a:lnTo>
                    <a:pt x="24001" y="2462"/>
                  </a:lnTo>
                  <a:lnTo>
                    <a:pt x="23770" y="2180"/>
                  </a:lnTo>
                  <a:lnTo>
                    <a:pt x="23539" y="1923"/>
                  </a:lnTo>
                  <a:lnTo>
                    <a:pt x="23283" y="1667"/>
                  </a:lnTo>
                  <a:lnTo>
                    <a:pt x="23026" y="1436"/>
                  </a:lnTo>
                  <a:lnTo>
                    <a:pt x="22744" y="1231"/>
                  </a:lnTo>
                  <a:lnTo>
                    <a:pt x="22436" y="1026"/>
                  </a:lnTo>
                  <a:lnTo>
                    <a:pt x="22129" y="847"/>
                  </a:lnTo>
                  <a:lnTo>
                    <a:pt x="21821" y="667"/>
                  </a:lnTo>
                  <a:lnTo>
                    <a:pt x="21488" y="513"/>
                  </a:lnTo>
                  <a:lnTo>
                    <a:pt x="21154" y="385"/>
                  </a:lnTo>
                  <a:lnTo>
                    <a:pt x="20821" y="282"/>
                  </a:lnTo>
                  <a:lnTo>
                    <a:pt x="20462" y="180"/>
                  </a:lnTo>
                  <a:lnTo>
                    <a:pt x="20077" y="103"/>
                  </a:lnTo>
                  <a:lnTo>
                    <a:pt x="19718" y="52"/>
                  </a:lnTo>
                  <a:lnTo>
                    <a:pt x="19334" y="0"/>
                  </a:lnTo>
                  <a:close/>
                </a:path>
              </a:pathLst>
            </a:custGeom>
            <a:solidFill>
              <a:srgbClr val="51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2"/>
            <p:cNvSpPr/>
            <p:nvPr/>
          </p:nvSpPr>
          <p:spPr>
            <a:xfrm>
              <a:off x="5674775" y="2459075"/>
              <a:ext cx="1076975" cy="1063500"/>
            </a:xfrm>
            <a:custGeom>
              <a:avLst/>
              <a:gdLst/>
              <a:ahLst/>
              <a:cxnLst/>
              <a:rect l="l" t="t" r="r" b="b"/>
              <a:pathLst>
                <a:path w="43079" h="42540" extrusionOk="0">
                  <a:moveTo>
                    <a:pt x="14001" y="0"/>
                  </a:moveTo>
                  <a:lnTo>
                    <a:pt x="13180" y="26"/>
                  </a:lnTo>
                  <a:lnTo>
                    <a:pt x="12385" y="103"/>
                  </a:lnTo>
                  <a:lnTo>
                    <a:pt x="11590" y="205"/>
                  </a:lnTo>
                  <a:lnTo>
                    <a:pt x="10821" y="359"/>
                  </a:lnTo>
                  <a:lnTo>
                    <a:pt x="10078" y="564"/>
                  </a:lnTo>
                  <a:lnTo>
                    <a:pt x="9334" y="795"/>
                  </a:lnTo>
                  <a:lnTo>
                    <a:pt x="8616" y="1077"/>
                  </a:lnTo>
                  <a:lnTo>
                    <a:pt x="7924" y="1385"/>
                  </a:lnTo>
                  <a:lnTo>
                    <a:pt x="7257" y="1744"/>
                  </a:lnTo>
                  <a:lnTo>
                    <a:pt x="6590" y="2129"/>
                  </a:lnTo>
                  <a:lnTo>
                    <a:pt x="5975" y="2539"/>
                  </a:lnTo>
                  <a:lnTo>
                    <a:pt x="5360" y="3000"/>
                  </a:lnTo>
                  <a:lnTo>
                    <a:pt x="4795" y="3462"/>
                  </a:lnTo>
                  <a:lnTo>
                    <a:pt x="4231" y="3975"/>
                  </a:lnTo>
                  <a:lnTo>
                    <a:pt x="3718" y="4513"/>
                  </a:lnTo>
                  <a:lnTo>
                    <a:pt x="3231" y="5077"/>
                  </a:lnTo>
                  <a:lnTo>
                    <a:pt x="2770" y="5667"/>
                  </a:lnTo>
                  <a:lnTo>
                    <a:pt x="2334" y="6282"/>
                  </a:lnTo>
                  <a:lnTo>
                    <a:pt x="1949" y="6924"/>
                  </a:lnTo>
                  <a:lnTo>
                    <a:pt x="1565" y="7565"/>
                  </a:lnTo>
                  <a:lnTo>
                    <a:pt x="1257" y="8257"/>
                  </a:lnTo>
                  <a:lnTo>
                    <a:pt x="949" y="8949"/>
                  </a:lnTo>
                  <a:lnTo>
                    <a:pt x="693" y="9642"/>
                  </a:lnTo>
                  <a:lnTo>
                    <a:pt x="488" y="10385"/>
                  </a:lnTo>
                  <a:lnTo>
                    <a:pt x="308" y="11129"/>
                  </a:lnTo>
                  <a:lnTo>
                    <a:pt x="154" y="11872"/>
                  </a:lnTo>
                  <a:lnTo>
                    <a:pt x="77" y="12642"/>
                  </a:lnTo>
                  <a:lnTo>
                    <a:pt x="26" y="13411"/>
                  </a:lnTo>
                  <a:lnTo>
                    <a:pt x="0" y="14206"/>
                  </a:lnTo>
                  <a:lnTo>
                    <a:pt x="52" y="15001"/>
                  </a:lnTo>
                  <a:lnTo>
                    <a:pt x="129" y="15795"/>
                  </a:lnTo>
                  <a:lnTo>
                    <a:pt x="257" y="16616"/>
                  </a:lnTo>
                  <a:lnTo>
                    <a:pt x="5154" y="42540"/>
                  </a:lnTo>
                  <a:lnTo>
                    <a:pt x="43078" y="42540"/>
                  </a:lnTo>
                  <a:lnTo>
                    <a:pt x="36873" y="9770"/>
                  </a:lnTo>
                  <a:lnTo>
                    <a:pt x="36770" y="9231"/>
                  </a:lnTo>
                  <a:lnTo>
                    <a:pt x="36642" y="8718"/>
                  </a:lnTo>
                  <a:lnTo>
                    <a:pt x="36488" y="8206"/>
                  </a:lnTo>
                  <a:lnTo>
                    <a:pt x="36309" y="7718"/>
                  </a:lnTo>
                  <a:lnTo>
                    <a:pt x="36104" y="7231"/>
                  </a:lnTo>
                  <a:lnTo>
                    <a:pt x="35899" y="6770"/>
                  </a:lnTo>
                  <a:lnTo>
                    <a:pt x="35642" y="6308"/>
                  </a:lnTo>
                  <a:lnTo>
                    <a:pt x="35386" y="5847"/>
                  </a:lnTo>
                  <a:lnTo>
                    <a:pt x="35129" y="5411"/>
                  </a:lnTo>
                  <a:lnTo>
                    <a:pt x="34822" y="5000"/>
                  </a:lnTo>
                  <a:lnTo>
                    <a:pt x="34514" y="4590"/>
                  </a:lnTo>
                  <a:lnTo>
                    <a:pt x="34206" y="4180"/>
                  </a:lnTo>
                  <a:lnTo>
                    <a:pt x="33847" y="3821"/>
                  </a:lnTo>
                  <a:lnTo>
                    <a:pt x="33514" y="3436"/>
                  </a:lnTo>
                  <a:lnTo>
                    <a:pt x="33129" y="3103"/>
                  </a:lnTo>
                  <a:lnTo>
                    <a:pt x="32745" y="2770"/>
                  </a:lnTo>
                  <a:lnTo>
                    <a:pt x="32360" y="2436"/>
                  </a:lnTo>
                  <a:lnTo>
                    <a:pt x="31950" y="2154"/>
                  </a:lnTo>
                  <a:lnTo>
                    <a:pt x="31514" y="1872"/>
                  </a:lnTo>
                  <a:lnTo>
                    <a:pt x="31078" y="1616"/>
                  </a:lnTo>
                  <a:lnTo>
                    <a:pt x="30642" y="1359"/>
                  </a:lnTo>
                  <a:lnTo>
                    <a:pt x="30181" y="1129"/>
                  </a:lnTo>
                  <a:lnTo>
                    <a:pt x="29693" y="923"/>
                  </a:lnTo>
                  <a:lnTo>
                    <a:pt x="29232" y="744"/>
                  </a:lnTo>
                  <a:lnTo>
                    <a:pt x="28745" y="564"/>
                  </a:lnTo>
                  <a:lnTo>
                    <a:pt x="28232" y="436"/>
                  </a:lnTo>
                  <a:lnTo>
                    <a:pt x="27745" y="308"/>
                  </a:lnTo>
                  <a:lnTo>
                    <a:pt x="27232" y="205"/>
                  </a:lnTo>
                  <a:lnTo>
                    <a:pt x="26693" y="103"/>
                  </a:lnTo>
                  <a:lnTo>
                    <a:pt x="26180" y="52"/>
                  </a:lnTo>
                  <a:lnTo>
                    <a:pt x="25642" y="26"/>
                  </a:lnTo>
                  <a:lnTo>
                    <a:pt x="25104" y="0"/>
                  </a:lnTo>
                  <a:close/>
                </a:path>
              </a:pathLst>
            </a:custGeom>
            <a:solidFill>
              <a:srgbClr val="51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2"/>
            <p:cNvSpPr/>
            <p:nvPr/>
          </p:nvSpPr>
          <p:spPr>
            <a:xfrm>
              <a:off x="5674775" y="2459075"/>
              <a:ext cx="1076975" cy="1063500"/>
            </a:xfrm>
            <a:custGeom>
              <a:avLst/>
              <a:gdLst/>
              <a:ahLst/>
              <a:cxnLst/>
              <a:rect l="l" t="t" r="r" b="b"/>
              <a:pathLst>
                <a:path w="43079" h="42540" fill="none" extrusionOk="0">
                  <a:moveTo>
                    <a:pt x="36873" y="9770"/>
                  </a:moveTo>
                  <a:lnTo>
                    <a:pt x="36873" y="9770"/>
                  </a:lnTo>
                  <a:lnTo>
                    <a:pt x="36770" y="9231"/>
                  </a:lnTo>
                  <a:lnTo>
                    <a:pt x="36642" y="8718"/>
                  </a:lnTo>
                  <a:lnTo>
                    <a:pt x="36488" y="8206"/>
                  </a:lnTo>
                  <a:lnTo>
                    <a:pt x="36309" y="7718"/>
                  </a:lnTo>
                  <a:lnTo>
                    <a:pt x="36104" y="7231"/>
                  </a:lnTo>
                  <a:lnTo>
                    <a:pt x="35899" y="6770"/>
                  </a:lnTo>
                  <a:lnTo>
                    <a:pt x="35642" y="6308"/>
                  </a:lnTo>
                  <a:lnTo>
                    <a:pt x="35386" y="5847"/>
                  </a:lnTo>
                  <a:lnTo>
                    <a:pt x="35129" y="5411"/>
                  </a:lnTo>
                  <a:lnTo>
                    <a:pt x="34822" y="5000"/>
                  </a:lnTo>
                  <a:lnTo>
                    <a:pt x="34514" y="4590"/>
                  </a:lnTo>
                  <a:lnTo>
                    <a:pt x="34206" y="4180"/>
                  </a:lnTo>
                  <a:lnTo>
                    <a:pt x="33847" y="3821"/>
                  </a:lnTo>
                  <a:lnTo>
                    <a:pt x="33514" y="3436"/>
                  </a:lnTo>
                  <a:lnTo>
                    <a:pt x="33129" y="3103"/>
                  </a:lnTo>
                  <a:lnTo>
                    <a:pt x="32745" y="2770"/>
                  </a:lnTo>
                  <a:lnTo>
                    <a:pt x="32360" y="2436"/>
                  </a:lnTo>
                  <a:lnTo>
                    <a:pt x="31950" y="2154"/>
                  </a:lnTo>
                  <a:lnTo>
                    <a:pt x="31514" y="1872"/>
                  </a:lnTo>
                  <a:lnTo>
                    <a:pt x="31078" y="1616"/>
                  </a:lnTo>
                  <a:lnTo>
                    <a:pt x="30642" y="1359"/>
                  </a:lnTo>
                  <a:lnTo>
                    <a:pt x="30181" y="1129"/>
                  </a:lnTo>
                  <a:lnTo>
                    <a:pt x="29693" y="923"/>
                  </a:lnTo>
                  <a:lnTo>
                    <a:pt x="29232" y="744"/>
                  </a:lnTo>
                  <a:lnTo>
                    <a:pt x="28745" y="564"/>
                  </a:lnTo>
                  <a:lnTo>
                    <a:pt x="28232" y="436"/>
                  </a:lnTo>
                  <a:lnTo>
                    <a:pt x="27745" y="308"/>
                  </a:lnTo>
                  <a:lnTo>
                    <a:pt x="27232" y="205"/>
                  </a:lnTo>
                  <a:lnTo>
                    <a:pt x="26693" y="103"/>
                  </a:lnTo>
                  <a:lnTo>
                    <a:pt x="26180" y="52"/>
                  </a:lnTo>
                  <a:lnTo>
                    <a:pt x="25642" y="26"/>
                  </a:lnTo>
                  <a:lnTo>
                    <a:pt x="25104" y="0"/>
                  </a:lnTo>
                  <a:lnTo>
                    <a:pt x="14001" y="0"/>
                  </a:lnTo>
                  <a:lnTo>
                    <a:pt x="14001" y="0"/>
                  </a:lnTo>
                  <a:lnTo>
                    <a:pt x="13180" y="26"/>
                  </a:lnTo>
                  <a:lnTo>
                    <a:pt x="12385" y="103"/>
                  </a:lnTo>
                  <a:lnTo>
                    <a:pt x="11590" y="205"/>
                  </a:lnTo>
                  <a:lnTo>
                    <a:pt x="10821" y="359"/>
                  </a:lnTo>
                  <a:lnTo>
                    <a:pt x="10078" y="564"/>
                  </a:lnTo>
                  <a:lnTo>
                    <a:pt x="9334" y="795"/>
                  </a:lnTo>
                  <a:lnTo>
                    <a:pt x="8616" y="1077"/>
                  </a:lnTo>
                  <a:lnTo>
                    <a:pt x="7924" y="1385"/>
                  </a:lnTo>
                  <a:lnTo>
                    <a:pt x="7257" y="1744"/>
                  </a:lnTo>
                  <a:lnTo>
                    <a:pt x="6590" y="2129"/>
                  </a:lnTo>
                  <a:lnTo>
                    <a:pt x="5975" y="2539"/>
                  </a:lnTo>
                  <a:lnTo>
                    <a:pt x="5360" y="3000"/>
                  </a:lnTo>
                  <a:lnTo>
                    <a:pt x="4795" y="3462"/>
                  </a:lnTo>
                  <a:lnTo>
                    <a:pt x="4231" y="3975"/>
                  </a:lnTo>
                  <a:lnTo>
                    <a:pt x="3718" y="4513"/>
                  </a:lnTo>
                  <a:lnTo>
                    <a:pt x="3231" y="5077"/>
                  </a:lnTo>
                  <a:lnTo>
                    <a:pt x="2770" y="5667"/>
                  </a:lnTo>
                  <a:lnTo>
                    <a:pt x="2334" y="6282"/>
                  </a:lnTo>
                  <a:lnTo>
                    <a:pt x="1949" y="6924"/>
                  </a:lnTo>
                  <a:lnTo>
                    <a:pt x="1565" y="7565"/>
                  </a:lnTo>
                  <a:lnTo>
                    <a:pt x="1257" y="8257"/>
                  </a:lnTo>
                  <a:lnTo>
                    <a:pt x="949" y="8949"/>
                  </a:lnTo>
                  <a:lnTo>
                    <a:pt x="693" y="9642"/>
                  </a:lnTo>
                  <a:lnTo>
                    <a:pt x="488" y="10385"/>
                  </a:lnTo>
                  <a:lnTo>
                    <a:pt x="308" y="11129"/>
                  </a:lnTo>
                  <a:lnTo>
                    <a:pt x="154" y="11872"/>
                  </a:lnTo>
                  <a:lnTo>
                    <a:pt x="77" y="12642"/>
                  </a:lnTo>
                  <a:lnTo>
                    <a:pt x="26" y="13411"/>
                  </a:lnTo>
                  <a:lnTo>
                    <a:pt x="0" y="14206"/>
                  </a:lnTo>
                  <a:lnTo>
                    <a:pt x="52" y="15001"/>
                  </a:lnTo>
                  <a:lnTo>
                    <a:pt x="129" y="15795"/>
                  </a:lnTo>
                  <a:lnTo>
                    <a:pt x="257" y="16616"/>
                  </a:lnTo>
                  <a:lnTo>
                    <a:pt x="5154" y="42540"/>
                  </a:lnTo>
                  <a:lnTo>
                    <a:pt x="43078" y="42540"/>
                  </a:lnTo>
                  <a:lnTo>
                    <a:pt x="36873" y="97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2"/>
            <p:cNvSpPr/>
            <p:nvPr/>
          </p:nvSpPr>
          <p:spPr>
            <a:xfrm>
              <a:off x="5855550" y="2459075"/>
              <a:ext cx="896200" cy="1063500"/>
            </a:xfrm>
            <a:custGeom>
              <a:avLst/>
              <a:gdLst/>
              <a:ahLst/>
              <a:cxnLst/>
              <a:rect l="l" t="t" r="r" b="b"/>
              <a:pathLst>
                <a:path w="35848" h="42540" extrusionOk="0">
                  <a:moveTo>
                    <a:pt x="14001" y="0"/>
                  </a:moveTo>
                  <a:lnTo>
                    <a:pt x="13180" y="26"/>
                  </a:lnTo>
                  <a:lnTo>
                    <a:pt x="12385" y="103"/>
                  </a:lnTo>
                  <a:lnTo>
                    <a:pt x="11590" y="205"/>
                  </a:lnTo>
                  <a:lnTo>
                    <a:pt x="10821" y="359"/>
                  </a:lnTo>
                  <a:lnTo>
                    <a:pt x="10052" y="564"/>
                  </a:lnTo>
                  <a:lnTo>
                    <a:pt x="9334" y="795"/>
                  </a:lnTo>
                  <a:lnTo>
                    <a:pt x="8616" y="1077"/>
                  </a:lnTo>
                  <a:lnTo>
                    <a:pt x="7898" y="1385"/>
                  </a:lnTo>
                  <a:lnTo>
                    <a:pt x="7231" y="1744"/>
                  </a:lnTo>
                  <a:lnTo>
                    <a:pt x="6590" y="2129"/>
                  </a:lnTo>
                  <a:lnTo>
                    <a:pt x="5949" y="2539"/>
                  </a:lnTo>
                  <a:lnTo>
                    <a:pt x="5359" y="3000"/>
                  </a:lnTo>
                  <a:lnTo>
                    <a:pt x="4770" y="3462"/>
                  </a:lnTo>
                  <a:lnTo>
                    <a:pt x="4231" y="3975"/>
                  </a:lnTo>
                  <a:lnTo>
                    <a:pt x="3693" y="4513"/>
                  </a:lnTo>
                  <a:lnTo>
                    <a:pt x="3206" y="5077"/>
                  </a:lnTo>
                  <a:lnTo>
                    <a:pt x="2744" y="5667"/>
                  </a:lnTo>
                  <a:lnTo>
                    <a:pt x="2308" y="6282"/>
                  </a:lnTo>
                  <a:lnTo>
                    <a:pt x="1923" y="6924"/>
                  </a:lnTo>
                  <a:lnTo>
                    <a:pt x="1564" y="7565"/>
                  </a:lnTo>
                  <a:lnTo>
                    <a:pt x="1231" y="8257"/>
                  </a:lnTo>
                  <a:lnTo>
                    <a:pt x="949" y="8949"/>
                  </a:lnTo>
                  <a:lnTo>
                    <a:pt x="693" y="9642"/>
                  </a:lnTo>
                  <a:lnTo>
                    <a:pt x="462" y="10385"/>
                  </a:lnTo>
                  <a:lnTo>
                    <a:pt x="282" y="11129"/>
                  </a:lnTo>
                  <a:lnTo>
                    <a:pt x="154" y="11872"/>
                  </a:lnTo>
                  <a:lnTo>
                    <a:pt x="52" y="12642"/>
                  </a:lnTo>
                  <a:lnTo>
                    <a:pt x="0" y="13411"/>
                  </a:lnTo>
                  <a:lnTo>
                    <a:pt x="0" y="14206"/>
                  </a:lnTo>
                  <a:lnTo>
                    <a:pt x="26" y="15001"/>
                  </a:lnTo>
                  <a:lnTo>
                    <a:pt x="103" y="15795"/>
                  </a:lnTo>
                  <a:lnTo>
                    <a:pt x="231" y="16616"/>
                  </a:lnTo>
                  <a:lnTo>
                    <a:pt x="5129" y="42540"/>
                  </a:lnTo>
                  <a:lnTo>
                    <a:pt x="35847" y="42540"/>
                  </a:lnTo>
                  <a:lnTo>
                    <a:pt x="29642" y="9770"/>
                  </a:lnTo>
                  <a:lnTo>
                    <a:pt x="29539" y="9231"/>
                  </a:lnTo>
                  <a:lnTo>
                    <a:pt x="29411" y="8718"/>
                  </a:lnTo>
                  <a:lnTo>
                    <a:pt x="29257" y="8206"/>
                  </a:lnTo>
                  <a:lnTo>
                    <a:pt x="29078" y="7718"/>
                  </a:lnTo>
                  <a:lnTo>
                    <a:pt x="28873" y="7231"/>
                  </a:lnTo>
                  <a:lnTo>
                    <a:pt x="28668" y="6770"/>
                  </a:lnTo>
                  <a:lnTo>
                    <a:pt x="28411" y="6308"/>
                  </a:lnTo>
                  <a:lnTo>
                    <a:pt x="28155" y="5847"/>
                  </a:lnTo>
                  <a:lnTo>
                    <a:pt x="27898" y="5411"/>
                  </a:lnTo>
                  <a:lnTo>
                    <a:pt x="27591" y="5000"/>
                  </a:lnTo>
                  <a:lnTo>
                    <a:pt x="27283" y="4590"/>
                  </a:lnTo>
                  <a:lnTo>
                    <a:pt x="26975" y="4180"/>
                  </a:lnTo>
                  <a:lnTo>
                    <a:pt x="26616" y="3821"/>
                  </a:lnTo>
                  <a:lnTo>
                    <a:pt x="26283" y="3436"/>
                  </a:lnTo>
                  <a:lnTo>
                    <a:pt x="25898" y="3103"/>
                  </a:lnTo>
                  <a:lnTo>
                    <a:pt x="25514" y="2770"/>
                  </a:lnTo>
                  <a:lnTo>
                    <a:pt x="25129" y="2436"/>
                  </a:lnTo>
                  <a:lnTo>
                    <a:pt x="24719" y="2154"/>
                  </a:lnTo>
                  <a:lnTo>
                    <a:pt x="24283" y="1872"/>
                  </a:lnTo>
                  <a:lnTo>
                    <a:pt x="23847" y="1616"/>
                  </a:lnTo>
                  <a:lnTo>
                    <a:pt x="23411" y="1359"/>
                  </a:lnTo>
                  <a:lnTo>
                    <a:pt x="22950" y="1129"/>
                  </a:lnTo>
                  <a:lnTo>
                    <a:pt x="22462" y="923"/>
                  </a:lnTo>
                  <a:lnTo>
                    <a:pt x="22001" y="744"/>
                  </a:lnTo>
                  <a:lnTo>
                    <a:pt x="21514" y="564"/>
                  </a:lnTo>
                  <a:lnTo>
                    <a:pt x="21001" y="436"/>
                  </a:lnTo>
                  <a:lnTo>
                    <a:pt x="20514" y="308"/>
                  </a:lnTo>
                  <a:lnTo>
                    <a:pt x="20001" y="205"/>
                  </a:lnTo>
                  <a:lnTo>
                    <a:pt x="19462" y="103"/>
                  </a:lnTo>
                  <a:lnTo>
                    <a:pt x="18949" y="52"/>
                  </a:lnTo>
                  <a:lnTo>
                    <a:pt x="18411" y="26"/>
                  </a:lnTo>
                  <a:lnTo>
                    <a:pt x="17873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2"/>
            <p:cNvSpPr/>
            <p:nvPr/>
          </p:nvSpPr>
          <p:spPr>
            <a:xfrm>
              <a:off x="5855550" y="2459075"/>
              <a:ext cx="896200" cy="1063500"/>
            </a:xfrm>
            <a:custGeom>
              <a:avLst/>
              <a:gdLst/>
              <a:ahLst/>
              <a:cxnLst/>
              <a:rect l="l" t="t" r="r" b="b"/>
              <a:pathLst>
                <a:path w="35848" h="42540" fill="none" extrusionOk="0">
                  <a:moveTo>
                    <a:pt x="17873" y="0"/>
                  </a:moveTo>
                  <a:lnTo>
                    <a:pt x="14001" y="0"/>
                  </a:lnTo>
                  <a:lnTo>
                    <a:pt x="14001" y="0"/>
                  </a:lnTo>
                  <a:lnTo>
                    <a:pt x="13180" y="26"/>
                  </a:lnTo>
                  <a:lnTo>
                    <a:pt x="12385" y="103"/>
                  </a:lnTo>
                  <a:lnTo>
                    <a:pt x="11590" y="205"/>
                  </a:lnTo>
                  <a:lnTo>
                    <a:pt x="10821" y="359"/>
                  </a:lnTo>
                  <a:lnTo>
                    <a:pt x="10052" y="564"/>
                  </a:lnTo>
                  <a:lnTo>
                    <a:pt x="9334" y="795"/>
                  </a:lnTo>
                  <a:lnTo>
                    <a:pt x="8616" y="1077"/>
                  </a:lnTo>
                  <a:lnTo>
                    <a:pt x="7898" y="1385"/>
                  </a:lnTo>
                  <a:lnTo>
                    <a:pt x="7231" y="1744"/>
                  </a:lnTo>
                  <a:lnTo>
                    <a:pt x="6590" y="2129"/>
                  </a:lnTo>
                  <a:lnTo>
                    <a:pt x="5949" y="2539"/>
                  </a:lnTo>
                  <a:lnTo>
                    <a:pt x="5359" y="3000"/>
                  </a:lnTo>
                  <a:lnTo>
                    <a:pt x="4770" y="3462"/>
                  </a:lnTo>
                  <a:lnTo>
                    <a:pt x="4231" y="3975"/>
                  </a:lnTo>
                  <a:lnTo>
                    <a:pt x="3693" y="4513"/>
                  </a:lnTo>
                  <a:lnTo>
                    <a:pt x="3206" y="5077"/>
                  </a:lnTo>
                  <a:lnTo>
                    <a:pt x="2744" y="5667"/>
                  </a:lnTo>
                  <a:lnTo>
                    <a:pt x="2308" y="6282"/>
                  </a:lnTo>
                  <a:lnTo>
                    <a:pt x="1923" y="6924"/>
                  </a:lnTo>
                  <a:lnTo>
                    <a:pt x="1564" y="7565"/>
                  </a:lnTo>
                  <a:lnTo>
                    <a:pt x="1231" y="8257"/>
                  </a:lnTo>
                  <a:lnTo>
                    <a:pt x="949" y="8949"/>
                  </a:lnTo>
                  <a:lnTo>
                    <a:pt x="693" y="9642"/>
                  </a:lnTo>
                  <a:lnTo>
                    <a:pt x="462" y="10385"/>
                  </a:lnTo>
                  <a:lnTo>
                    <a:pt x="282" y="11129"/>
                  </a:lnTo>
                  <a:lnTo>
                    <a:pt x="154" y="11872"/>
                  </a:lnTo>
                  <a:lnTo>
                    <a:pt x="52" y="12642"/>
                  </a:lnTo>
                  <a:lnTo>
                    <a:pt x="0" y="13411"/>
                  </a:lnTo>
                  <a:lnTo>
                    <a:pt x="0" y="14206"/>
                  </a:lnTo>
                  <a:lnTo>
                    <a:pt x="26" y="15001"/>
                  </a:lnTo>
                  <a:lnTo>
                    <a:pt x="103" y="15795"/>
                  </a:lnTo>
                  <a:lnTo>
                    <a:pt x="231" y="16616"/>
                  </a:lnTo>
                  <a:lnTo>
                    <a:pt x="5129" y="42540"/>
                  </a:lnTo>
                  <a:lnTo>
                    <a:pt x="35847" y="42540"/>
                  </a:lnTo>
                  <a:lnTo>
                    <a:pt x="29642" y="9770"/>
                  </a:lnTo>
                  <a:lnTo>
                    <a:pt x="29642" y="9770"/>
                  </a:lnTo>
                  <a:lnTo>
                    <a:pt x="29539" y="9231"/>
                  </a:lnTo>
                  <a:lnTo>
                    <a:pt x="29411" y="8718"/>
                  </a:lnTo>
                  <a:lnTo>
                    <a:pt x="29257" y="8206"/>
                  </a:lnTo>
                  <a:lnTo>
                    <a:pt x="29078" y="7718"/>
                  </a:lnTo>
                  <a:lnTo>
                    <a:pt x="28873" y="7231"/>
                  </a:lnTo>
                  <a:lnTo>
                    <a:pt x="28668" y="6770"/>
                  </a:lnTo>
                  <a:lnTo>
                    <a:pt x="28411" y="6308"/>
                  </a:lnTo>
                  <a:lnTo>
                    <a:pt x="28155" y="5847"/>
                  </a:lnTo>
                  <a:lnTo>
                    <a:pt x="27898" y="5411"/>
                  </a:lnTo>
                  <a:lnTo>
                    <a:pt x="27591" y="5000"/>
                  </a:lnTo>
                  <a:lnTo>
                    <a:pt x="27283" y="4590"/>
                  </a:lnTo>
                  <a:lnTo>
                    <a:pt x="26975" y="4180"/>
                  </a:lnTo>
                  <a:lnTo>
                    <a:pt x="26616" y="3821"/>
                  </a:lnTo>
                  <a:lnTo>
                    <a:pt x="26283" y="3436"/>
                  </a:lnTo>
                  <a:lnTo>
                    <a:pt x="25898" y="3103"/>
                  </a:lnTo>
                  <a:lnTo>
                    <a:pt x="25514" y="2770"/>
                  </a:lnTo>
                  <a:lnTo>
                    <a:pt x="25129" y="2436"/>
                  </a:lnTo>
                  <a:lnTo>
                    <a:pt x="24719" y="2154"/>
                  </a:lnTo>
                  <a:lnTo>
                    <a:pt x="24283" y="1872"/>
                  </a:lnTo>
                  <a:lnTo>
                    <a:pt x="23847" y="1616"/>
                  </a:lnTo>
                  <a:lnTo>
                    <a:pt x="23411" y="1359"/>
                  </a:lnTo>
                  <a:lnTo>
                    <a:pt x="22950" y="1129"/>
                  </a:lnTo>
                  <a:lnTo>
                    <a:pt x="22462" y="923"/>
                  </a:lnTo>
                  <a:lnTo>
                    <a:pt x="22001" y="744"/>
                  </a:lnTo>
                  <a:lnTo>
                    <a:pt x="21514" y="564"/>
                  </a:lnTo>
                  <a:lnTo>
                    <a:pt x="21001" y="436"/>
                  </a:lnTo>
                  <a:lnTo>
                    <a:pt x="20514" y="308"/>
                  </a:lnTo>
                  <a:lnTo>
                    <a:pt x="20001" y="205"/>
                  </a:lnTo>
                  <a:lnTo>
                    <a:pt x="19462" y="103"/>
                  </a:lnTo>
                  <a:lnTo>
                    <a:pt x="18949" y="52"/>
                  </a:lnTo>
                  <a:lnTo>
                    <a:pt x="18411" y="26"/>
                  </a:lnTo>
                  <a:lnTo>
                    <a:pt x="1787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2"/>
            <p:cNvSpPr/>
            <p:nvPr/>
          </p:nvSpPr>
          <p:spPr>
            <a:xfrm>
              <a:off x="6759425" y="3687300"/>
              <a:ext cx="314125" cy="474400"/>
            </a:xfrm>
            <a:custGeom>
              <a:avLst/>
              <a:gdLst/>
              <a:ahLst/>
              <a:cxnLst/>
              <a:rect l="l" t="t" r="r" b="b"/>
              <a:pathLst>
                <a:path w="12565" h="18976" extrusionOk="0">
                  <a:moveTo>
                    <a:pt x="0" y="0"/>
                  </a:moveTo>
                  <a:lnTo>
                    <a:pt x="5692" y="18975"/>
                  </a:lnTo>
                  <a:lnTo>
                    <a:pt x="12564" y="18975"/>
                  </a:lnTo>
                  <a:lnTo>
                    <a:pt x="6898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2"/>
            <p:cNvSpPr/>
            <p:nvPr/>
          </p:nvSpPr>
          <p:spPr>
            <a:xfrm>
              <a:off x="6228625" y="3687300"/>
              <a:ext cx="673125" cy="474400"/>
            </a:xfrm>
            <a:custGeom>
              <a:avLst/>
              <a:gdLst/>
              <a:ahLst/>
              <a:cxnLst/>
              <a:rect l="l" t="t" r="r" b="b"/>
              <a:pathLst>
                <a:path w="26925" h="18976" extrusionOk="0">
                  <a:moveTo>
                    <a:pt x="1" y="0"/>
                  </a:moveTo>
                  <a:lnTo>
                    <a:pt x="6539" y="18975"/>
                  </a:lnTo>
                  <a:lnTo>
                    <a:pt x="26924" y="18975"/>
                  </a:lnTo>
                  <a:lnTo>
                    <a:pt x="21232" y="0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2"/>
            <p:cNvSpPr/>
            <p:nvPr/>
          </p:nvSpPr>
          <p:spPr>
            <a:xfrm>
              <a:off x="6286975" y="3687300"/>
              <a:ext cx="313475" cy="474400"/>
            </a:xfrm>
            <a:custGeom>
              <a:avLst/>
              <a:gdLst/>
              <a:ahLst/>
              <a:cxnLst/>
              <a:rect l="l" t="t" r="r" b="b"/>
              <a:pathLst>
                <a:path w="12539" h="18976" extrusionOk="0">
                  <a:moveTo>
                    <a:pt x="0" y="0"/>
                  </a:moveTo>
                  <a:lnTo>
                    <a:pt x="5667" y="18975"/>
                  </a:lnTo>
                  <a:lnTo>
                    <a:pt x="12539" y="18975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2"/>
            <p:cNvSpPr/>
            <p:nvPr/>
          </p:nvSpPr>
          <p:spPr>
            <a:xfrm>
              <a:off x="5803625" y="3522550"/>
              <a:ext cx="1268000" cy="278225"/>
            </a:xfrm>
            <a:custGeom>
              <a:avLst/>
              <a:gdLst/>
              <a:ahLst/>
              <a:cxnLst/>
              <a:rect l="l" t="t" r="r" b="b"/>
              <a:pathLst>
                <a:path w="50720" h="11129" extrusionOk="0">
                  <a:moveTo>
                    <a:pt x="0" y="1"/>
                  </a:moveTo>
                  <a:lnTo>
                    <a:pt x="0" y="11129"/>
                  </a:lnTo>
                  <a:lnTo>
                    <a:pt x="43232" y="11129"/>
                  </a:lnTo>
                  <a:lnTo>
                    <a:pt x="43642" y="11078"/>
                  </a:lnTo>
                  <a:lnTo>
                    <a:pt x="44027" y="11026"/>
                  </a:lnTo>
                  <a:lnTo>
                    <a:pt x="44437" y="10975"/>
                  </a:lnTo>
                  <a:lnTo>
                    <a:pt x="44796" y="10873"/>
                  </a:lnTo>
                  <a:lnTo>
                    <a:pt x="45181" y="10770"/>
                  </a:lnTo>
                  <a:lnTo>
                    <a:pt x="45540" y="10642"/>
                  </a:lnTo>
                  <a:lnTo>
                    <a:pt x="45899" y="10514"/>
                  </a:lnTo>
                  <a:lnTo>
                    <a:pt x="46258" y="10360"/>
                  </a:lnTo>
                  <a:lnTo>
                    <a:pt x="46591" y="10180"/>
                  </a:lnTo>
                  <a:lnTo>
                    <a:pt x="46925" y="9975"/>
                  </a:lnTo>
                  <a:lnTo>
                    <a:pt x="47232" y="9770"/>
                  </a:lnTo>
                  <a:lnTo>
                    <a:pt x="47566" y="9565"/>
                  </a:lnTo>
                  <a:lnTo>
                    <a:pt x="47848" y="9334"/>
                  </a:lnTo>
                  <a:lnTo>
                    <a:pt x="48130" y="9078"/>
                  </a:lnTo>
                  <a:lnTo>
                    <a:pt x="48412" y="8821"/>
                  </a:lnTo>
                  <a:lnTo>
                    <a:pt x="48668" y="8539"/>
                  </a:lnTo>
                  <a:lnTo>
                    <a:pt x="48925" y="8257"/>
                  </a:lnTo>
                  <a:lnTo>
                    <a:pt x="49155" y="7949"/>
                  </a:lnTo>
                  <a:lnTo>
                    <a:pt x="49386" y="7642"/>
                  </a:lnTo>
                  <a:lnTo>
                    <a:pt x="49591" y="7334"/>
                  </a:lnTo>
                  <a:lnTo>
                    <a:pt x="49771" y="7001"/>
                  </a:lnTo>
                  <a:lnTo>
                    <a:pt x="49950" y="6667"/>
                  </a:lnTo>
                  <a:lnTo>
                    <a:pt x="50104" y="6308"/>
                  </a:lnTo>
                  <a:lnTo>
                    <a:pt x="50232" y="5949"/>
                  </a:lnTo>
                  <a:lnTo>
                    <a:pt x="50360" y="5590"/>
                  </a:lnTo>
                  <a:lnTo>
                    <a:pt x="50463" y="5206"/>
                  </a:lnTo>
                  <a:lnTo>
                    <a:pt x="50566" y="4821"/>
                  </a:lnTo>
                  <a:lnTo>
                    <a:pt x="50643" y="4437"/>
                  </a:lnTo>
                  <a:lnTo>
                    <a:pt x="50694" y="4052"/>
                  </a:lnTo>
                  <a:lnTo>
                    <a:pt x="50719" y="3642"/>
                  </a:lnTo>
                  <a:lnTo>
                    <a:pt x="50719" y="3231"/>
                  </a:lnTo>
                  <a:lnTo>
                    <a:pt x="50719" y="2052"/>
                  </a:lnTo>
                  <a:lnTo>
                    <a:pt x="50719" y="1847"/>
                  </a:lnTo>
                  <a:lnTo>
                    <a:pt x="50668" y="1642"/>
                  </a:lnTo>
                  <a:lnTo>
                    <a:pt x="50617" y="1437"/>
                  </a:lnTo>
                  <a:lnTo>
                    <a:pt x="50566" y="1257"/>
                  </a:lnTo>
                  <a:lnTo>
                    <a:pt x="50463" y="1078"/>
                  </a:lnTo>
                  <a:lnTo>
                    <a:pt x="50360" y="898"/>
                  </a:lnTo>
                  <a:lnTo>
                    <a:pt x="50258" y="744"/>
                  </a:lnTo>
                  <a:lnTo>
                    <a:pt x="50130" y="590"/>
                  </a:lnTo>
                  <a:lnTo>
                    <a:pt x="49976" y="462"/>
                  </a:lnTo>
                  <a:lnTo>
                    <a:pt x="49822" y="360"/>
                  </a:lnTo>
                  <a:lnTo>
                    <a:pt x="49643" y="257"/>
                  </a:lnTo>
                  <a:lnTo>
                    <a:pt x="49463" y="154"/>
                  </a:lnTo>
                  <a:lnTo>
                    <a:pt x="49284" y="78"/>
                  </a:lnTo>
                  <a:lnTo>
                    <a:pt x="49078" y="26"/>
                  </a:lnTo>
                  <a:lnTo>
                    <a:pt x="48873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2"/>
            <p:cNvSpPr/>
            <p:nvPr/>
          </p:nvSpPr>
          <p:spPr>
            <a:xfrm>
              <a:off x="5803625" y="3522550"/>
              <a:ext cx="1257100" cy="151950"/>
            </a:xfrm>
            <a:custGeom>
              <a:avLst/>
              <a:gdLst/>
              <a:ahLst/>
              <a:cxnLst/>
              <a:rect l="l" t="t" r="r" b="b"/>
              <a:pathLst>
                <a:path w="50284" h="6078" extrusionOk="0">
                  <a:moveTo>
                    <a:pt x="0" y="1"/>
                  </a:moveTo>
                  <a:lnTo>
                    <a:pt x="0" y="6078"/>
                  </a:lnTo>
                  <a:lnTo>
                    <a:pt x="42848" y="6078"/>
                  </a:lnTo>
                  <a:lnTo>
                    <a:pt x="43463" y="6052"/>
                  </a:lnTo>
                  <a:lnTo>
                    <a:pt x="44104" y="5975"/>
                  </a:lnTo>
                  <a:lnTo>
                    <a:pt x="44719" y="5847"/>
                  </a:lnTo>
                  <a:lnTo>
                    <a:pt x="45309" y="5693"/>
                  </a:lnTo>
                  <a:lnTo>
                    <a:pt x="45873" y="5462"/>
                  </a:lnTo>
                  <a:lnTo>
                    <a:pt x="46412" y="5206"/>
                  </a:lnTo>
                  <a:lnTo>
                    <a:pt x="46950" y="4924"/>
                  </a:lnTo>
                  <a:lnTo>
                    <a:pt x="47437" y="4590"/>
                  </a:lnTo>
                  <a:lnTo>
                    <a:pt x="47925" y="4206"/>
                  </a:lnTo>
                  <a:lnTo>
                    <a:pt x="48360" y="3821"/>
                  </a:lnTo>
                  <a:lnTo>
                    <a:pt x="48771" y="3385"/>
                  </a:lnTo>
                  <a:lnTo>
                    <a:pt x="49155" y="2924"/>
                  </a:lnTo>
                  <a:lnTo>
                    <a:pt x="49489" y="2411"/>
                  </a:lnTo>
                  <a:lnTo>
                    <a:pt x="49796" y="1898"/>
                  </a:lnTo>
                  <a:lnTo>
                    <a:pt x="50053" y="1360"/>
                  </a:lnTo>
                  <a:lnTo>
                    <a:pt x="50284" y="795"/>
                  </a:lnTo>
                  <a:lnTo>
                    <a:pt x="50130" y="616"/>
                  </a:lnTo>
                  <a:lnTo>
                    <a:pt x="49950" y="462"/>
                  </a:lnTo>
                  <a:lnTo>
                    <a:pt x="49771" y="334"/>
                  </a:lnTo>
                  <a:lnTo>
                    <a:pt x="49566" y="206"/>
                  </a:lnTo>
                  <a:lnTo>
                    <a:pt x="49360" y="129"/>
                  </a:lnTo>
                  <a:lnTo>
                    <a:pt x="49130" y="52"/>
                  </a:lnTo>
                  <a:lnTo>
                    <a:pt x="48899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2"/>
            <p:cNvSpPr/>
            <p:nvPr/>
          </p:nvSpPr>
          <p:spPr>
            <a:xfrm>
              <a:off x="5911950" y="2706500"/>
              <a:ext cx="641725" cy="2600"/>
            </a:xfrm>
            <a:custGeom>
              <a:avLst/>
              <a:gdLst/>
              <a:ahLst/>
              <a:cxnLst/>
              <a:rect l="l" t="t" r="r" b="b"/>
              <a:pathLst>
                <a:path w="25669" h="104" extrusionOk="0">
                  <a:moveTo>
                    <a:pt x="12822" y="1"/>
                  </a:moveTo>
                  <a:lnTo>
                    <a:pt x="6309" y="27"/>
                  </a:lnTo>
                  <a:lnTo>
                    <a:pt x="1" y="52"/>
                  </a:lnTo>
                  <a:lnTo>
                    <a:pt x="6309" y="103"/>
                  </a:lnTo>
                  <a:lnTo>
                    <a:pt x="19335" y="103"/>
                  </a:lnTo>
                  <a:lnTo>
                    <a:pt x="25668" y="52"/>
                  </a:lnTo>
                  <a:lnTo>
                    <a:pt x="19335" y="27"/>
                  </a:lnTo>
                  <a:lnTo>
                    <a:pt x="12822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2"/>
            <p:cNvSpPr/>
            <p:nvPr/>
          </p:nvSpPr>
          <p:spPr>
            <a:xfrm>
              <a:off x="5892075" y="2886650"/>
              <a:ext cx="720575" cy="1950"/>
            </a:xfrm>
            <a:custGeom>
              <a:avLst/>
              <a:gdLst/>
              <a:ahLst/>
              <a:cxnLst/>
              <a:rect l="l" t="t" r="r" b="b"/>
              <a:pathLst>
                <a:path w="28823" h="78" extrusionOk="0">
                  <a:moveTo>
                    <a:pt x="7104" y="0"/>
                  </a:moveTo>
                  <a:lnTo>
                    <a:pt x="1" y="26"/>
                  </a:lnTo>
                  <a:lnTo>
                    <a:pt x="7104" y="77"/>
                  </a:lnTo>
                  <a:lnTo>
                    <a:pt x="21719" y="77"/>
                  </a:lnTo>
                  <a:lnTo>
                    <a:pt x="28822" y="26"/>
                  </a:lnTo>
                  <a:lnTo>
                    <a:pt x="21719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2"/>
            <p:cNvSpPr/>
            <p:nvPr/>
          </p:nvSpPr>
          <p:spPr>
            <a:xfrm>
              <a:off x="5921575" y="3066125"/>
              <a:ext cx="721200" cy="1950"/>
            </a:xfrm>
            <a:custGeom>
              <a:avLst/>
              <a:gdLst/>
              <a:ahLst/>
              <a:cxnLst/>
              <a:rect l="l" t="t" r="r" b="b"/>
              <a:pathLst>
                <a:path w="28848" h="78" extrusionOk="0">
                  <a:moveTo>
                    <a:pt x="7103" y="1"/>
                  </a:moveTo>
                  <a:lnTo>
                    <a:pt x="0" y="52"/>
                  </a:lnTo>
                  <a:lnTo>
                    <a:pt x="7103" y="78"/>
                  </a:lnTo>
                  <a:lnTo>
                    <a:pt x="21745" y="78"/>
                  </a:lnTo>
                  <a:lnTo>
                    <a:pt x="28847" y="52"/>
                  </a:lnTo>
                  <a:lnTo>
                    <a:pt x="21745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2"/>
            <p:cNvSpPr/>
            <p:nvPr/>
          </p:nvSpPr>
          <p:spPr>
            <a:xfrm>
              <a:off x="5955550" y="3245625"/>
              <a:ext cx="716075" cy="1950"/>
            </a:xfrm>
            <a:custGeom>
              <a:avLst/>
              <a:gdLst/>
              <a:ahLst/>
              <a:cxnLst/>
              <a:rect l="l" t="t" r="r" b="b"/>
              <a:pathLst>
                <a:path w="28643" h="78" extrusionOk="0">
                  <a:moveTo>
                    <a:pt x="7052" y="0"/>
                  </a:moveTo>
                  <a:lnTo>
                    <a:pt x="0" y="52"/>
                  </a:lnTo>
                  <a:lnTo>
                    <a:pt x="7052" y="77"/>
                  </a:lnTo>
                  <a:lnTo>
                    <a:pt x="21591" y="77"/>
                  </a:lnTo>
                  <a:lnTo>
                    <a:pt x="28642" y="52"/>
                  </a:lnTo>
                  <a:lnTo>
                    <a:pt x="21591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2"/>
            <p:cNvSpPr/>
            <p:nvPr/>
          </p:nvSpPr>
          <p:spPr>
            <a:xfrm>
              <a:off x="7116475" y="4122575"/>
              <a:ext cx="237850" cy="146175"/>
            </a:xfrm>
            <a:custGeom>
              <a:avLst/>
              <a:gdLst/>
              <a:ahLst/>
              <a:cxnLst/>
              <a:rect l="l" t="t" r="r" b="b"/>
              <a:pathLst>
                <a:path w="9514" h="5847" extrusionOk="0">
                  <a:moveTo>
                    <a:pt x="334" y="0"/>
                  </a:moveTo>
                  <a:lnTo>
                    <a:pt x="231" y="667"/>
                  </a:lnTo>
                  <a:lnTo>
                    <a:pt x="154" y="1385"/>
                  </a:lnTo>
                  <a:lnTo>
                    <a:pt x="52" y="2231"/>
                  </a:lnTo>
                  <a:lnTo>
                    <a:pt x="0" y="3103"/>
                  </a:lnTo>
                  <a:lnTo>
                    <a:pt x="0" y="3564"/>
                  </a:lnTo>
                  <a:lnTo>
                    <a:pt x="0" y="3974"/>
                  </a:lnTo>
                  <a:lnTo>
                    <a:pt x="26" y="4359"/>
                  </a:lnTo>
                  <a:lnTo>
                    <a:pt x="77" y="4718"/>
                  </a:lnTo>
                  <a:lnTo>
                    <a:pt x="154" y="5000"/>
                  </a:lnTo>
                  <a:lnTo>
                    <a:pt x="231" y="5257"/>
                  </a:lnTo>
                  <a:lnTo>
                    <a:pt x="334" y="5359"/>
                  </a:lnTo>
                  <a:lnTo>
                    <a:pt x="436" y="5436"/>
                  </a:lnTo>
                  <a:lnTo>
                    <a:pt x="616" y="5513"/>
                  </a:lnTo>
                  <a:lnTo>
                    <a:pt x="821" y="5590"/>
                  </a:lnTo>
                  <a:lnTo>
                    <a:pt x="1308" y="5692"/>
                  </a:lnTo>
                  <a:lnTo>
                    <a:pt x="1949" y="5769"/>
                  </a:lnTo>
                  <a:lnTo>
                    <a:pt x="2667" y="5821"/>
                  </a:lnTo>
                  <a:lnTo>
                    <a:pt x="3436" y="5846"/>
                  </a:lnTo>
                  <a:lnTo>
                    <a:pt x="4257" y="5846"/>
                  </a:lnTo>
                  <a:lnTo>
                    <a:pt x="5103" y="5821"/>
                  </a:lnTo>
                  <a:lnTo>
                    <a:pt x="5949" y="5795"/>
                  </a:lnTo>
                  <a:lnTo>
                    <a:pt x="6744" y="5744"/>
                  </a:lnTo>
                  <a:lnTo>
                    <a:pt x="7488" y="5667"/>
                  </a:lnTo>
                  <a:lnTo>
                    <a:pt x="8154" y="5590"/>
                  </a:lnTo>
                  <a:lnTo>
                    <a:pt x="8719" y="5513"/>
                  </a:lnTo>
                  <a:lnTo>
                    <a:pt x="9129" y="5410"/>
                  </a:lnTo>
                  <a:lnTo>
                    <a:pt x="9411" y="5333"/>
                  </a:lnTo>
                  <a:lnTo>
                    <a:pt x="9488" y="5282"/>
                  </a:lnTo>
                  <a:lnTo>
                    <a:pt x="9513" y="5231"/>
                  </a:lnTo>
                  <a:lnTo>
                    <a:pt x="9462" y="5128"/>
                  </a:lnTo>
                  <a:lnTo>
                    <a:pt x="9360" y="5000"/>
                  </a:lnTo>
                  <a:lnTo>
                    <a:pt x="9206" y="4846"/>
                  </a:lnTo>
                  <a:lnTo>
                    <a:pt x="9001" y="4667"/>
                  </a:lnTo>
                  <a:lnTo>
                    <a:pt x="8488" y="4231"/>
                  </a:lnTo>
                  <a:lnTo>
                    <a:pt x="7847" y="3667"/>
                  </a:lnTo>
                  <a:lnTo>
                    <a:pt x="7488" y="3359"/>
                  </a:lnTo>
                  <a:lnTo>
                    <a:pt x="7154" y="3026"/>
                  </a:lnTo>
                  <a:lnTo>
                    <a:pt x="6795" y="2667"/>
                  </a:lnTo>
                  <a:lnTo>
                    <a:pt x="6462" y="2257"/>
                  </a:lnTo>
                  <a:lnTo>
                    <a:pt x="6154" y="1846"/>
                  </a:lnTo>
                  <a:lnTo>
                    <a:pt x="5847" y="1385"/>
                  </a:lnTo>
                  <a:lnTo>
                    <a:pt x="5590" y="923"/>
                  </a:lnTo>
                  <a:lnTo>
                    <a:pt x="5359" y="4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542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2"/>
            <p:cNvSpPr/>
            <p:nvPr/>
          </p:nvSpPr>
          <p:spPr>
            <a:xfrm>
              <a:off x="7117125" y="4227700"/>
              <a:ext cx="237200" cy="41050"/>
            </a:xfrm>
            <a:custGeom>
              <a:avLst/>
              <a:gdLst/>
              <a:ahLst/>
              <a:cxnLst/>
              <a:rect l="l" t="t" r="r" b="b"/>
              <a:pathLst>
                <a:path w="9488" h="1642" extrusionOk="0">
                  <a:moveTo>
                    <a:pt x="0" y="0"/>
                  </a:moveTo>
                  <a:lnTo>
                    <a:pt x="26" y="334"/>
                  </a:lnTo>
                  <a:lnTo>
                    <a:pt x="77" y="616"/>
                  </a:lnTo>
                  <a:lnTo>
                    <a:pt x="128" y="846"/>
                  </a:lnTo>
                  <a:lnTo>
                    <a:pt x="205" y="1052"/>
                  </a:lnTo>
                  <a:lnTo>
                    <a:pt x="308" y="1154"/>
                  </a:lnTo>
                  <a:lnTo>
                    <a:pt x="410" y="1231"/>
                  </a:lnTo>
                  <a:lnTo>
                    <a:pt x="590" y="1308"/>
                  </a:lnTo>
                  <a:lnTo>
                    <a:pt x="795" y="1385"/>
                  </a:lnTo>
                  <a:lnTo>
                    <a:pt x="1282" y="1487"/>
                  </a:lnTo>
                  <a:lnTo>
                    <a:pt x="1923" y="1564"/>
                  </a:lnTo>
                  <a:lnTo>
                    <a:pt x="2641" y="1616"/>
                  </a:lnTo>
                  <a:lnTo>
                    <a:pt x="3410" y="1641"/>
                  </a:lnTo>
                  <a:lnTo>
                    <a:pt x="4231" y="1641"/>
                  </a:lnTo>
                  <a:lnTo>
                    <a:pt x="5077" y="1616"/>
                  </a:lnTo>
                  <a:lnTo>
                    <a:pt x="5923" y="1590"/>
                  </a:lnTo>
                  <a:lnTo>
                    <a:pt x="6718" y="1539"/>
                  </a:lnTo>
                  <a:lnTo>
                    <a:pt x="7462" y="1462"/>
                  </a:lnTo>
                  <a:lnTo>
                    <a:pt x="8128" y="1385"/>
                  </a:lnTo>
                  <a:lnTo>
                    <a:pt x="8693" y="1308"/>
                  </a:lnTo>
                  <a:lnTo>
                    <a:pt x="9103" y="1205"/>
                  </a:lnTo>
                  <a:lnTo>
                    <a:pt x="9385" y="1128"/>
                  </a:lnTo>
                  <a:lnTo>
                    <a:pt x="9462" y="1077"/>
                  </a:lnTo>
                  <a:lnTo>
                    <a:pt x="9487" y="1026"/>
                  </a:lnTo>
                  <a:lnTo>
                    <a:pt x="9462" y="923"/>
                  </a:lnTo>
                  <a:lnTo>
                    <a:pt x="9359" y="821"/>
                  </a:lnTo>
                  <a:lnTo>
                    <a:pt x="9052" y="513"/>
                  </a:lnTo>
                  <a:lnTo>
                    <a:pt x="8410" y="564"/>
                  </a:lnTo>
                  <a:lnTo>
                    <a:pt x="7769" y="616"/>
                  </a:lnTo>
                  <a:lnTo>
                    <a:pt x="7128" y="641"/>
                  </a:lnTo>
                  <a:lnTo>
                    <a:pt x="6487" y="641"/>
                  </a:lnTo>
                  <a:lnTo>
                    <a:pt x="5205" y="590"/>
                  </a:lnTo>
                  <a:lnTo>
                    <a:pt x="3949" y="513"/>
                  </a:lnTo>
                  <a:lnTo>
                    <a:pt x="2795" y="411"/>
                  </a:lnTo>
                  <a:lnTo>
                    <a:pt x="1718" y="282"/>
                  </a:lnTo>
                  <a:lnTo>
                    <a:pt x="769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2"/>
            <p:cNvSpPr/>
            <p:nvPr/>
          </p:nvSpPr>
          <p:spPr>
            <a:xfrm>
              <a:off x="7243400" y="4193725"/>
              <a:ext cx="110925" cy="74375"/>
            </a:xfrm>
            <a:custGeom>
              <a:avLst/>
              <a:gdLst/>
              <a:ahLst/>
              <a:cxnLst/>
              <a:rect l="l" t="t" r="r" b="b"/>
              <a:pathLst>
                <a:path w="4437" h="2975" extrusionOk="0">
                  <a:moveTo>
                    <a:pt x="1898" y="0"/>
                  </a:moveTo>
                  <a:lnTo>
                    <a:pt x="1590" y="257"/>
                  </a:lnTo>
                  <a:lnTo>
                    <a:pt x="1308" y="513"/>
                  </a:lnTo>
                  <a:lnTo>
                    <a:pt x="1000" y="846"/>
                  </a:lnTo>
                  <a:lnTo>
                    <a:pt x="718" y="1180"/>
                  </a:lnTo>
                  <a:lnTo>
                    <a:pt x="462" y="1590"/>
                  </a:lnTo>
                  <a:lnTo>
                    <a:pt x="257" y="2000"/>
                  </a:lnTo>
                  <a:lnTo>
                    <a:pt x="180" y="2231"/>
                  </a:lnTo>
                  <a:lnTo>
                    <a:pt x="103" y="2487"/>
                  </a:lnTo>
                  <a:lnTo>
                    <a:pt x="26" y="2718"/>
                  </a:lnTo>
                  <a:lnTo>
                    <a:pt x="0" y="2975"/>
                  </a:lnTo>
                  <a:lnTo>
                    <a:pt x="821" y="2949"/>
                  </a:lnTo>
                  <a:lnTo>
                    <a:pt x="1641" y="2898"/>
                  </a:lnTo>
                  <a:lnTo>
                    <a:pt x="2385" y="2821"/>
                  </a:lnTo>
                  <a:lnTo>
                    <a:pt x="3052" y="2744"/>
                  </a:lnTo>
                  <a:lnTo>
                    <a:pt x="3616" y="2667"/>
                  </a:lnTo>
                  <a:lnTo>
                    <a:pt x="4052" y="2564"/>
                  </a:lnTo>
                  <a:lnTo>
                    <a:pt x="4334" y="2487"/>
                  </a:lnTo>
                  <a:lnTo>
                    <a:pt x="4411" y="2436"/>
                  </a:lnTo>
                  <a:lnTo>
                    <a:pt x="4436" y="2385"/>
                  </a:lnTo>
                  <a:lnTo>
                    <a:pt x="4411" y="2334"/>
                  </a:lnTo>
                  <a:lnTo>
                    <a:pt x="4360" y="2257"/>
                  </a:lnTo>
                  <a:lnTo>
                    <a:pt x="4206" y="2052"/>
                  </a:lnTo>
                  <a:lnTo>
                    <a:pt x="3949" y="1821"/>
                  </a:lnTo>
                  <a:lnTo>
                    <a:pt x="3616" y="1564"/>
                  </a:lnTo>
                  <a:lnTo>
                    <a:pt x="2795" y="872"/>
                  </a:lnTo>
                  <a:lnTo>
                    <a:pt x="2359" y="462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2"/>
            <p:cNvSpPr/>
            <p:nvPr/>
          </p:nvSpPr>
          <p:spPr>
            <a:xfrm>
              <a:off x="6276075" y="3146275"/>
              <a:ext cx="978250" cy="1010300"/>
            </a:xfrm>
            <a:custGeom>
              <a:avLst/>
              <a:gdLst/>
              <a:ahLst/>
              <a:cxnLst/>
              <a:rect l="l" t="t" r="r" b="b"/>
              <a:pathLst>
                <a:path w="39130" h="40412" extrusionOk="0">
                  <a:moveTo>
                    <a:pt x="11359" y="0"/>
                  </a:moveTo>
                  <a:lnTo>
                    <a:pt x="0" y="4615"/>
                  </a:lnTo>
                  <a:lnTo>
                    <a:pt x="26" y="5282"/>
                  </a:lnTo>
                  <a:lnTo>
                    <a:pt x="52" y="5898"/>
                  </a:lnTo>
                  <a:lnTo>
                    <a:pt x="128" y="6513"/>
                  </a:lnTo>
                  <a:lnTo>
                    <a:pt x="231" y="7103"/>
                  </a:lnTo>
                  <a:lnTo>
                    <a:pt x="359" y="7667"/>
                  </a:lnTo>
                  <a:lnTo>
                    <a:pt x="513" y="8205"/>
                  </a:lnTo>
                  <a:lnTo>
                    <a:pt x="693" y="8718"/>
                  </a:lnTo>
                  <a:lnTo>
                    <a:pt x="898" y="9205"/>
                  </a:lnTo>
                  <a:lnTo>
                    <a:pt x="1128" y="9693"/>
                  </a:lnTo>
                  <a:lnTo>
                    <a:pt x="1385" y="10128"/>
                  </a:lnTo>
                  <a:lnTo>
                    <a:pt x="1641" y="10564"/>
                  </a:lnTo>
                  <a:lnTo>
                    <a:pt x="1949" y="10975"/>
                  </a:lnTo>
                  <a:lnTo>
                    <a:pt x="2257" y="11385"/>
                  </a:lnTo>
                  <a:lnTo>
                    <a:pt x="2590" y="11744"/>
                  </a:lnTo>
                  <a:lnTo>
                    <a:pt x="2949" y="12103"/>
                  </a:lnTo>
                  <a:lnTo>
                    <a:pt x="3308" y="12462"/>
                  </a:lnTo>
                  <a:lnTo>
                    <a:pt x="3693" y="12769"/>
                  </a:lnTo>
                  <a:lnTo>
                    <a:pt x="4103" y="13077"/>
                  </a:lnTo>
                  <a:lnTo>
                    <a:pt x="4513" y="13359"/>
                  </a:lnTo>
                  <a:lnTo>
                    <a:pt x="4923" y="13641"/>
                  </a:lnTo>
                  <a:lnTo>
                    <a:pt x="5359" y="13898"/>
                  </a:lnTo>
                  <a:lnTo>
                    <a:pt x="5821" y="14128"/>
                  </a:lnTo>
                  <a:lnTo>
                    <a:pt x="6282" y="14359"/>
                  </a:lnTo>
                  <a:lnTo>
                    <a:pt x="6744" y="14564"/>
                  </a:lnTo>
                  <a:lnTo>
                    <a:pt x="7231" y="14770"/>
                  </a:lnTo>
                  <a:lnTo>
                    <a:pt x="7718" y="14949"/>
                  </a:lnTo>
                  <a:lnTo>
                    <a:pt x="8693" y="15257"/>
                  </a:lnTo>
                  <a:lnTo>
                    <a:pt x="9693" y="15539"/>
                  </a:lnTo>
                  <a:lnTo>
                    <a:pt x="10693" y="15770"/>
                  </a:lnTo>
                  <a:lnTo>
                    <a:pt x="11718" y="15975"/>
                  </a:lnTo>
                  <a:lnTo>
                    <a:pt x="12718" y="16129"/>
                  </a:lnTo>
                  <a:lnTo>
                    <a:pt x="13693" y="16231"/>
                  </a:lnTo>
                  <a:lnTo>
                    <a:pt x="14667" y="16334"/>
                  </a:lnTo>
                  <a:lnTo>
                    <a:pt x="15590" y="16385"/>
                  </a:lnTo>
                  <a:lnTo>
                    <a:pt x="16488" y="16436"/>
                  </a:lnTo>
                  <a:lnTo>
                    <a:pt x="18129" y="16436"/>
                  </a:lnTo>
                  <a:lnTo>
                    <a:pt x="19488" y="16411"/>
                  </a:lnTo>
                  <a:lnTo>
                    <a:pt x="20565" y="16334"/>
                  </a:lnTo>
                  <a:lnTo>
                    <a:pt x="21488" y="16257"/>
                  </a:lnTo>
                  <a:lnTo>
                    <a:pt x="21719" y="16872"/>
                  </a:lnTo>
                  <a:lnTo>
                    <a:pt x="22001" y="17539"/>
                  </a:lnTo>
                  <a:lnTo>
                    <a:pt x="22693" y="19026"/>
                  </a:lnTo>
                  <a:lnTo>
                    <a:pt x="23488" y="20693"/>
                  </a:lnTo>
                  <a:lnTo>
                    <a:pt x="24411" y="22488"/>
                  </a:lnTo>
                  <a:lnTo>
                    <a:pt x="25385" y="24385"/>
                  </a:lnTo>
                  <a:lnTo>
                    <a:pt x="26437" y="26334"/>
                  </a:lnTo>
                  <a:lnTo>
                    <a:pt x="28565" y="30231"/>
                  </a:lnTo>
                  <a:lnTo>
                    <a:pt x="30591" y="33821"/>
                  </a:lnTo>
                  <a:lnTo>
                    <a:pt x="32283" y="36796"/>
                  </a:lnTo>
                  <a:lnTo>
                    <a:pt x="33898" y="39591"/>
                  </a:lnTo>
                  <a:lnTo>
                    <a:pt x="34104" y="39744"/>
                  </a:lnTo>
                  <a:lnTo>
                    <a:pt x="34309" y="39898"/>
                  </a:lnTo>
                  <a:lnTo>
                    <a:pt x="34514" y="40001"/>
                  </a:lnTo>
                  <a:lnTo>
                    <a:pt x="34719" y="40103"/>
                  </a:lnTo>
                  <a:lnTo>
                    <a:pt x="34950" y="40206"/>
                  </a:lnTo>
                  <a:lnTo>
                    <a:pt x="35155" y="40283"/>
                  </a:lnTo>
                  <a:lnTo>
                    <a:pt x="35591" y="40360"/>
                  </a:lnTo>
                  <a:lnTo>
                    <a:pt x="36027" y="40411"/>
                  </a:lnTo>
                  <a:lnTo>
                    <a:pt x="36463" y="40385"/>
                  </a:lnTo>
                  <a:lnTo>
                    <a:pt x="36899" y="40360"/>
                  </a:lnTo>
                  <a:lnTo>
                    <a:pt x="37283" y="40283"/>
                  </a:lnTo>
                  <a:lnTo>
                    <a:pt x="37668" y="40180"/>
                  </a:lnTo>
                  <a:lnTo>
                    <a:pt x="38027" y="40078"/>
                  </a:lnTo>
                  <a:lnTo>
                    <a:pt x="38617" y="39847"/>
                  </a:lnTo>
                  <a:lnTo>
                    <a:pt x="39001" y="39667"/>
                  </a:lnTo>
                  <a:lnTo>
                    <a:pt x="39129" y="39591"/>
                  </a:lnTo>
                  <a:lnTo>
                    <a:pt x="37770" y="35539"/>
                  </a:lnTo>
                  <a:lnTo>
                    <a:pt x="34616" y="26411"/>
                  </a:lnTo>
                  <a:lnTo>
                    <a:pt x="32873" y="21359"/>
                  </a:lnTo>
                  <a:lnTo>
                    <a:pt x="31232" y="16770"/>
                  </a:lnTo>
                  <a:lnTo>
                    <a:pt x="30514" y="14795"/>
                  </a:lnTo>
                  <a:lnTo>
                    <a:pt x="29873" y="13154"/>
                  </a:lnTo>
                  <a:lnTo>
                    <a:pt x="29386" y="11923"/>
                  </a:lnTo>
                  <a:lnTo>
                    <a:pt x="29180" y="11462"/>
                  </a:lnTo>
                  <a:lnTo>
                    <a:pt x="29027" y="11128"/>
                  </a:lnTo>
                  <a:lnTo>
                    <a:pt x="28847" y="10846"/>
                  </a:lnTo>
                  <a:lnTo>
                    <a:pt x="28591" y="10539"/>
                  </a:lnTo>
                  <a:lnTo>
                    <a:pt x="28257" y="10205"/>
                  </a:lnTo>
                  <a:lnTo>
                    <a:pt x="27873" y="9846"/>
                  </a:lnTo>
                  <a:lnTo>
                    <a:pt x="27385" y="9462"/>
                  </a:lnTo>
                  <a:lnTo>
                    <a:pt x="26873" y="9051"/>
                  </a:lnTo>
                  <a:lnTo>
                    <a:pt x="26283" y="8641"/>
                  </a:lnTo>
                  <a:lnTo>
                    <a:pt x="25667" y="8205"/>
                  </a:lnTo>
                  <a:lnTo>
                    <a:pt x="24283" y="7308"/>
                  </a:lnTo>
                  <a:lnTo>
                    <a:pt x="22796" y="6359"/>
                  </a:lnTo>
                  <a:lnTo>
                    <a:pt x="21231" y="5436"/>
                  </a:lnTo>
                  <a:lnTo>
                    <a:pt x="19642" y="4513"/>
                  </a:lnTo>
                  <a:lnTo>
                    <a:pt x="18078" y="3615"/>
                  </a:lnTo>
                  <a:lnTo>
                    <a:pt x="16565" y="2769"/>
                  </a:lnTo>
                  <a:lnTo>
                    <a:pt x="13924" y="1333"/>
                  </a:lnTo>
                  <a:lnTo>
                    <a:pt x="12052" y="359"/>
                  </a:lnTo>
                  <a:lnTo>
                    <a:pt x="113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2"/>
            <p:cNvSpPr/>
            <p:nvPr/>
          </p:nvSpPr>
          <p:spPr>
            <a:xfrm>
              <a:off x="6694675" y="4142425"/>
              <a:ext cx="237850" cy="146200"/>
            </a:xfrm>
            <a:custGeom>
              <a:avLst/>
              <a:gdLst/>
              <a:ahLst/>
              <a:cxnLst/>
              <a:rect l="l" t="t" r="r" b="b"/>
              <a:pathLst>
                <a:path w="9514" h="5848" extrusionOk="0">
                  <a:moveTo>
                    <a:pt x="334" y="1"/>
                  </a:moveTo>
                  <a:lnTo>
                    <a:pt x="231" y="668"/>
                  </a:lnTo>
                  <a:lnTo>
                    <a:pt x="128" y="1360"/>
                  </a:lnTo>
                  <a:lnTo>
                    <a:pt x="52" y="2206"/>
                  </a:lnTo>
                  <a:lnTo>
                    <a:pt x="0" y="3104"/>
                  </a:lnTo>
                  <a:lnTo>
                    <a:pt x="0" y="3539"/>
                  </a:lnTo>
                  <a:lnTo>
                    <a:pt x="0" y="3975"/>
                  </a:lnTo>
                  <a:lnTo>
                    <a:pt x="26" y="4360"/>
                  </a:lnTo>
                  <a:lnTo>
                    <a:pt x="77" y="4693"/>
                  </a:lnTo>
                  <a:lnTo>
                    <a:pt x="128" y="5001"/>
                  </a:lnTo>
                  <a:lnTo>
                    <a:pt x="231" y="5232"/>
                  </a:lnTo>
                  <a:lnTo>
                    <a:pt x="308" y="5334"/>
                  </a:lnTo>
                  <a:lnTo>
                    <a:pt x="436" y="5411"/>
                  </a:lnTo>
                  <a:lnTo>
                    <a:pt x="616" y="5514"/>
                  </a:lnTo>
                  <a:lnTo>
                    <a:pt x="821" y="5565"/>
                  </a:lnTo>
                  <a:lnTo>
                    <a:pt x="1308" y="5693"/>
                  </a:lnTo>
                  <a:lnTo>
                    <a:pt x="1949" y="5770"/>
                  </a:lnTo>
                  <a:lnTo>
                    <a:pt x="2667" y="5822"/>
                  </a:lnTo>
                  <a:lnTo>
                    <a:pt x="3436" y="5847"/>
                  </a:lnTo>
                  <a:lnTo>
                    <a:pt x="4257" y="5847"/>
                  </a:lnTo>
                  <a:lnTo>
                    <a:pt x="5103" y="5822"/>
                  </a:lnTo>
                  <a:lnTo>
                    <a:pt x="5923" y="5770"/>
                  </a:lnTo>
                  <a:lnTo>
                    <a:pt x="6744" y="5719"/>
                  </a:lnTo>
                  <a:lnTo>
                    <a:pt x="7488" y="5668"/>
                  </a:lnTo>
                  <a:lnTo>
                    <a:pt x="8154" y="5591"/>
                  </a:lnTo>
                  <a:lnTo>
                    <a:pt x="8693" y="5488"/>
                  </a:lnTo>
                  <a:lnTo>
                    <a:pt x="9129" y="5411"/>
                  </a:lnTo>
                  <a:lnTo>
                    <a:pt x="9411" y="5309"/>
                  </a:lnTo>
                  <a:lnTo>
                    <a:pt x="9488" y="5257"/>
                  </a:lnTo>
                  <a:lnTo>
                    <a:pt x="9513" y="5232"/>
                  </a:lnTo>
                  <a:lnTo>
                    <a:pt x="9462" y="5129"/>
                  </a:lnTo>
                  <a:lnTo>
                    <a:pt x="9359" y="5001"/>
                  </a:lnTo>
                  <a:lnTo>
                    <a:pt x="9206" y="4847"/>
                  </a:lnTo>
                  <a:lnTo>
                    <a:pt x="9000" y="4642"/>
                  </a:lnTo>
                  <a:lnTo>
                    <a:pt x="8462" y="4206"/>
                  </a:lnTo>
                  <a:lnTo>
                    <a:pt x="7847" y="3668"/>
                  </a:lnTo>
                  <a:lnTo>
                    <a:pt x="7488" y="3360"/>
                  </a:lnTo>
                  <a:lnTo>
                    <a:pt x="7154" y="3001"/>
                  </a:lnTo>
                  <a:lnTo>
                    <a:pt x="6795" y="2642"/>
                  </a:lnTo>
                  <a:lnTo>
                    <a:pt x="6462" y="2257"/>
                  </a:lnTo>
                  <a:lnTo>
                    <a:pt x="6154" y="1821"/>
                  </a:lnTo>
                  <a:lnTo>
                    <a:pt x="5847" y="1386"/>
                  </a:lnTo>
                  <a:lnTo>
                    <a:pt x="5590" y="924"/>
                  </a:lnTo>
                  <a:lnTo>
                    <a:pt x="5359" y="4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542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2"/>
            <p:cNvSpPr/>
            <p:nvPr/>
          </p:nvSpPr>
          <p:spPr>
            <a:xfrm>
              <a:off x="6694675" y="4247575"/>
              <a:ext cx="237850" cy="41050"/>
            </a:xfrm>
            <a:custGeom>
              <a:avLst/>
              <a:gdLst/>
              <a:ahLst/>
              <a:cxnLst/>
              <a:rect l="l" t="t" r="r" b="b"/>
              <a:pathLst>
                <a:path w="9514" h="1642" extrusionOk="0">
                  <a:moveTo>
                    <a:pt x="0" y="0"/>
                  </a:moveTo>
                  <a:lnTo>
                    <a:pt x="52" y="308"/>
                  </a:lnTo>
                  <a:lnTo>
                    <a:pt x="77" y="590"/>
                  </a:lnTo>
                  <a:lnTo>
                    <a:pt x="154" y="846"/>
                  </a:lnTo>
                  <a:lnTo>
                    <a:pt x="231" y="1026"/>
                  </a:lnTo>
                  <a:lnTo>
                    <a:pt x="308" y="1128"/>
                  </a:lnTo>
                  <a:lnTo>
                    <a:pt x="436" y="1205"/>
                  </a:lnTo>
                  <a:lnTo>
                    <a:pt x="616" y="1308"/>
                  </a:lnTo>
                  <a:lnTo>
                    <a:pt x="821" y="1359"/>
                  </a:lnTo>
                  <a:lnTo>
                    <a:pt x="1308" y="1487"/>
                  </a:lnTo>
                  <a:lnTo>
                    <a:pt x="1949" y="1564"/>
                  </a:lnTo>
                  <a:lnTo>
                    <a:pt x="2667" y="1616"/>
                  </a:lnTo>
                  <a:lnTo>
                    <a:pt x="3436" y="1641"/>
                  </a:lnTo>
                  <a:lnTo>
                    <a:pt x="4257" y="1641"/>
                  </a:lnTo>
                  <a:lnTo>
                    <a:pt x="5103" y="1616"/>
                  </a:lnTo>
                  <a:lnTo>
                    <a:pt x="5923" y="1564"/>
                  </a:lnTo>
                  <a:lnTo>
                    <a:pt x="6744" y="1513"/>
                  </a:lnTo>
                  <a:lnTo>
                    <a:pt x="7488" y="1462"/>
                  </a:lnTo>
                  <a:lnTo>
                    <a:pt x="8154" y="1385"/>
                  </a:lnTo>
                  <a:lnTo>
                    <a:pt x="8693" y="1282"/>
                  </a:lnTo>
                  <a:lnTo>
                    <a:pt x="9129" y="1205"/>
                  </a:lnTo>
                  <a:lnTo>
                    <a:pt x="9411" y="1103"/>
                  </a:lnTo>
                  <a:lnTo>
                    <a:pt x="9488" y="1051"/>
                  </a:lnTo>
                  <a:lnTo>
                    <a:pt x="9513" y="1026"/>
                  </a:lnTo>
                  <a:lnTo>
                    <a:pt x="9462" y="923"/>
                  </a:lnTo>
                  <a:lnTo>
                    <a:pt x="9385" y="795"/>
                  </a:lnTo>
                  <a:lnTo>
                    <a:pt x="9077" y="513"/>
                  </a:lnTo>
                  <a:lnTo>
                    <a:pt x="8436" y="564"/>
                  </a:lnTo>
                  <a:lnTo>
                    <a:pt x="7795" y="590"/>
                  </a:lnTo>
                  <a:lnTo>
                    <a:pt x="7154" y="616"/>
                  </a:lnTo>
                  <a:lnTo>
                    <a:pt x="6513" y="616"/>
                  </a:lnTo>
                  <a:lnTo>
                    <a:pt x="5205" y="590"/>
                  </a:lnTo>
                  <a:lnTo>
                    <a:pt x="3975" y="513"/>
                  </a:lnTo>
                  <a:lnTo>
                    <a:pt x="2795" y="385"/>
                  </a:lnTo>
                  <a:lnTo>
                    <a:pt x="1744" y="257"/>
                  </a:lnTo>
                  <a:lnTo>
                    <a:pt x="795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2"/>
            <p:cNvSpPr/>
            <p:nvPr/>
          </p:nvSpPr>
          <p:spPr>
            <a:xfrm>
              <a:off x="6821600" y="4213600"/>
              <a:ext cx="110925" cy="74375"/>
            </a:xfrm>
            <a:custGeom>
              <a:avLst/>
              <a:gdLst/>
              <a:ahLst/>
              <a:cxnLst/>
              <a:rect l="l" t="t" r="r" b="b"/>
              <a:pathLst>
                <a:path w="4437" h="2975" extrusionOk="0">
                  <a:moveTo>
                    <a:pt x="1898" y="0"/>
                  </a:moveTo>
                  <a:lnTo>
                    <a:pt x="1590" y="231"/>
                  </a:lnTo>
                  <a:lnTo>
                    <a:pt x="1282" y="513"/>
                  </a:lnTo>
                  <a:lnTo>
                    <a:pt x="1000" y="821"/>
                  </a:lnTo>
                  <a:lnTo>
                    <a:pt x="718" y="1180"/>
                  </a:lnTo>
                  <a:lnTo>
                    <a:pt x="462" y="1564"/>
                  </a:lnTo>
                  <a:lnTo>
                    <a:pt x="257" y="2000"/>
                  </a:lnTo>
                  <a:lnTo>
                    <a:pt x="154" y="2231"/>
                  </a:lnTo>
                  <a:lnTo>
                    <a:pt x="103" y="2462"/>
                  </a:lnTo>
                  <a:lnTo>
                    <a:pt x="26" y="2718"/>
                  </a:lnTo>
                  <a:lnTo>
                    <a:pt x="0" y="2975"/>
                  </a:lnTo>
                  <a:lnTo>
                    <a:pt x="0" y="2975"/>
                  </a:lnTo>
                  <a:lnTo>
                    <a:pt x="821" y="2949"/>
                  </a:lnTo>
                  <a:lnTo>
                    <a:pt x="1641" y="2872"/>
                  </a:lnTo>
                  <a:lnTo>
                    <a:pt x="2385" y="2821"/>
                  </a:lnTo>
                  <a:lnTo>
                    <a:pt x="3052" y="2744"/>
                  </a:lnTo>
                  <a:lnTo>
                    <a:pt x="3616" y="2641"/>
                  </a:lnTo>
                  <a:lnTo>
                    <a:pt x="4052" y="2564"/>
                  </a:lnTo>
                  <a:lnTo>
                    <a:pt x="4334" y="2462"/>
                  </a:lnTo>
                  <a:lnTo>
                    <a:pt x="4411" y="2436"/>
                  </a:lnTo>
                  <a:lnTo>
                    <a:pt x="4436" y="2385"/>
                  </a:lnTo>
                  <a:lnTo>
                    <a:pt x="4411" y="2308"/>
                  </a:lnTo>
                  <a:lnTo>
                    <a:pt x="4359" y="2231"/>
                  </a:lnTo>
                  <a:lnTo>
                    <a:pt x="4205" y="2051"/>
                  </a:lnTo>
                  <a:lnTo>
                    <a:pt x="3949" y="1821"/>
                  </a:lnTo>
                  <a:lnTo>
                    <a:pt x="3616" y="1539"/>
                  </a:lnTo>
                  <a:lnTo>
                    <a:pt x="2795" y="872"/>
                  </a:lnTo>
                  <a:lnTo>
                    <a:pt x="2359" y="436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2"/>
            <p:cNvSpPr/>
            <p:nvPr/>
          </p:nvSpPr>
          <p:spPr>
            <a:xfrm>
              <a:off x="6150425" y="3146275"/>
              <a:ext cx="737225" cy="1025675"/>
            </a:xfrm>
            <a:custGeom>
              <a:avLst/>
              <a:gdLst/>
              <a:ahLst/>
              <a:cxnLst/>
              <a:rect l="l" t="t" r="r" b="b"/>
              <a:pathLst>
                <a:path w="29489" h="41027" extrusionOk="0">
                  <a:moveTo>
                    <a:pt x="11462" y="0"/>
                  </a:moveTo>
                  <a:lnTo>
                    <a:pt x="129" y="4615"/>
                  </a:lnTo>
                  <a:lnTo>
                    <a:pt x="52" y="5154"/>
                  </a:lnTo>
                  <a:lnTo>
                    <a:pt x="0" y="5641"/>
                  </a:lnTo>
                  <a:lnTo>
                    <a:pt x="0" y="6128"/>
                  </a:lnTo>
                  <a:lnTo>
                    <a:pt x="0" y="6616"/>
                  </a:lnTo>
                  <a:lnTo>
                    <a:pt x="52" y="7077"/>
                  </a:lnTo>
                  <a:lnTo>
                    <a:pt x="129" y="7513"/>
                  </a:lnTo>
                  <a:lnTo>
                    <a:pt x="231" y="7949"/>
                  </a:lnTo>
                  <a:lnTo>
                    <a:pt x="359" y="8359"/>
                  </a:lnTo>
                  <a:lnTo>
                    <a:pt x="513" y="8769"/>
                  </a:lnTo>
                  <a:lnTo>
                    <a:pt x="693" y="9154"/>
                  </a:lnTo>
                  <a:lnTo>
                    <a:pt x="898" y="9513"/>
                  </a:lnTo>
                  <a:lnTo>
                    <a:pt x="1129" y="9872"/>
                  </a:lnTo>
                  <a:lnTo>
                    <a:pt x="1385" y="10231"/>
                  </a:lnTo>
                  <a:lnTo>
                    <a:pt x="1667" y="10564"/>
                  </a:lnTo>
                  <a:lnTo>
                    <a:pt x="1949" y="10898"/>
                  </a:lnTo>
                  <a:lnTo>
                    <a:pt x="2257" y="11205"/>
                  </a:lnTo>
                  <a:lnTo>
                    <a:pt x="2590" y="11487"/>
                  </a:lnTo>
                  <a:lnTo>
                    <a:pt x="2924" y="11769"/>
                  </a:lnTo>
                  <a:lnTo>
                    <a:pt x="3283" y="12052"/>
                  </a:lnTo>
                  <a:lnTo>
                    <a:pt x="3667" y="12308"/>
                  </a:lnTo>
                  <a:lnTo>
                    <a:pt x="4052" y="12564"/>
                  </a:lnTo>
                  <a:lnTo>
                    <a:pt x="4436" y="12795"/>
                  </a:lnTo>
                  <a:lnTo>
                    <a:pt x="5283" y="13257"/>
                  </a:lnTo>
                  <a:lnTo>
                    <a:pt x="6154" y="13667"/>
                  </a:lnTo>
                  <a:lnTo>
                    <a:pt x="7052" y="14026"/>
                  </a:lnTo>
                  <a:lnTo>
                    <a:pt x="7975" y="14359"/>
                  </a:lnTo>
                  <a:lnTo>
                    <a:pt x="8924" y="14667"/>
                  </a:lnTo>
                  <a:lnTo>
                    <a:pt x="9873" y="14923"/>
                  </a:lnTo>
                  <a:lnTo>
                    <a:pt x="10821" y="15154"/>
                  </a:lnTo>
                  <a:lnTo>
                    <a:pt x="11744" y="15359"/>
                  </a:lnTo>
                  <a:lnTo>
                    <a:pt x="12667" y="15539"/>
                  </a:lnTo>
                  <a:lnTo>
                    <a:pt x="13565" y="15693"/>
                  </a:lnTo>
                  <a:lnTo>
                    <a:pt x="14411" y="15821"/>
                  </a:lnTo>
                  <a:lnTo>
                    <a:pt x="15975" y="16026"/>
                  </a:lnTo>
                  <a:lnTo>
                    <a:pt x="17309" y="16154"/>
                  </a:lnTo>
                  <a:lnTo>
                    <a:pt x="18360" y="16205"/>
                  </a:lnTo>
                  <a:lnTo>
                    <a:pt x="19257" y="16257"/>
                  </a:lnTo>
                  <a:lnTo>
                    <a:pt x="19642" y="19282"/>
                  </a:lnTo>
                  <a:lnTo>
                    <a:pt x="20027" y="22924"/>
                  </a:lnTo>
                  <a:lnTo>
                    <a:pt x="20462" y="26872"/>
                  </a:lnTo>
                  <a:lnTo>
                    <a:pt x="20847" y="30847"/>
                  </a:lnTo>
                  <a:lnTo>
                    <a:pt x="21488" y="37437"/>
                  </a:lnTo>
                  <a:lnTo>
                    <a:pt x="21770" y="40206"/>
                  </a:lnTo>
                  <a:lnTo>
                    <a:pt x="21950" y="40385"/>
                  </a:lnTo>
                  <a:lnTo>
                    <a:pt x="22155" y="40514"/>
                  </a:lnTo>
                  <a:lnTo>
                    <a:pt x="22360" y="40642"/>
                  </a:lnTo>
                  <a:lnTo>
                    <a:pt x="22565" y="40744"/>
                  </a:lnTo>
                  <a:lnTo>
                    <a:pt x="22796" y="40847"/>
                  </a:lnTo>
                  <a:lnTo>
                    <a:pt x="23001" y="40898"/>
                  </a:lnTo>
                  <a:lnTo>
                    <a:pt x="23437" y="41001"/>
                  </a:lnTo>
                  <a:lnTo>
                    <a:pt x="23873" y="41026"/>
                  </a:lnTo>
                  <a:lnTo>
                    <a:pt x="24309" y="41026"/>
                  </a:lnTo>
                  <a:lnTo>
                    <a:pt x="24745" y="40975"/>
                  </a:lnTo>
                  <a:lnTo>
                    <a:pt x="25155" y="40924"/>
                  </a:lnTo>
                  <a:lnTo>
                    <a:pt x="25514" y="40821"/>
                  </a:lnTo>
                  <a:lnTo>
                    <a:pt x="25873" y="40719"/>
                  </a:lnTo>
                  <a:lnTo>
                    <a:pt x="26463" y="40488"/>
                  </a:lnTo>
                  <a:lnTo>
                    <a:pt x="26847" y="40283"/>
                  </a:lnTo>
                  <a:lnTo>
                    <a:pt x="26975" y="40206"/>
                  </a:lnTo>
                  <a:lnTo>
                    <a:pt x="27129" y="39078"/>
                  </a:lnTo>
                  <a:lnTo>
                    <a:pt x="27514" y="36078"/>
                  </a:lnTo>
                  <a:lnTo>
                    <a:pt x="28052" y="31744"/>
                  </a:lnTo>
                  <a:lnTo>
                    <a:pt x="28334" y="29308"/>
                  </a:lnTo>
                  <a:lnTo>
                    <a:pt x="28617" y="26718"/>
                  </a:lnTo>
                  <a:lnTo>
                    <a:pt x="28873" y="24129"/>
                  </a:lnTo>
                  <a:lnTo>
                    <a:pt x="29104" y="21565"/>
                  </a:lnTo>
                  <a:lnTo>
                    <a:pt x="29283" y="19129"/>
                  </a:lnTo>
                  <a:lnTo>
                    <a:pt x="29437" y="16872"/>
                  </a:lnTo>
                  <a:lnTo>
                    <a:pt x="29463" y="15821"/>
                  </a:lnTo>
                  <a:lnTo>
                    <a:pt x="29488" y="14872"/>
                  </a:lnTo>
                  <a:lnTo>
                    <a:pt x="29488" y="13975"/>
                  </a:lnTo>
                  <a:lnTo>
                    <a:pt x="29488" y="13180"/>
                  </a:lnTo>
                  <a:lnTo>
                    <a:pt x="29437" y="12487"/>
                  </a:lnTo>
                  <a:lnTo>
                    <a:pt x="29360" y="11923"/>
                  </a:lnTo>
                  <a:lnTo>
                    <a:pt x="29283" y="11462"/>
                  </a:lnTo>
                  <a:lnTo>
                    <a:pt x="29232" y="11282"/>
                  </a:lnTo>
                  <a:lnTo>
                    <a:pt x="29155" y="11128"/>
                  </a:lnTo>
                  <a:lnTo>
                    <a:pt x="28976" y="10846"/>
                  </a:lnTo>
                  <a:lnTo>
                    <a:pt x="28719" y="10539"/>
                  </a:lnTo>
                  <a:lnTo>
                    <a:pt x="28386" y="10205"/>
                  </a:lnTo>
                  <a:lnTo>
                    <a:pt x="27975" y="9846"/>
                  </a:lnTo>
                  <a:lnTo>
                    <a:pt x="27514" y="9462"/>
                  </a:lnTo>
                  <a:lnTo>
                    <a:pt x="27001" y="9051"/>
                  </a:lnTo>
                  <a:lnTo>
                    <a:pt x="26411" y="8641"/>
                  </a:lnTo>
                  <a:lnTo>
                    <a:pt x="25796" y="8205"/>
                  </a:lnTo>
                  <a:lnTo>
                    <a:pt x="24411" y="7308"/>
                  </a:lnTo>
                  <a:lnTo>
                    <a:pt x="22924" y="6359"/>
                  </a:lnTo>
                  <a:lnTo>
                    <a:pt x="21360" y="5436"/>
                  </a:lnTo>
                  <a:lnTo>
                    <a:pt x="19770" y="4513"/>
                  </a:lnTo>
                  <a:lnTo>
                    <a:pt x="18206" y="3615"/>
                  </a:lnTo>
                  <a:lnTo>
                    <a:pt x="16693" y="2769"/>
                  </a:lnTo>
                  <a:lnTo>
                    <a:pt x="14026" y="1333"/>
                  </a:lnTo>
                  <a:lnTo>
                    <a:pt x="12180" y="359"/>
                  </a:lnTo>
                  <a:lnTo>
                    <a:pt x="114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2"/>
            <p:cNvSpPr/>
            <p:nvPr/>
          </p:nvSpPr>
          <p:spPr>
            <a:xfrm>
              <a:off x="6382475" y="2671900"/>
              <a:ext cx="332725" cy="469250"/>
            </a:xfrm>
            <a:custGeom>
              <a:avLst/>
              <a:gdLst/>
              <a:ahLst/>
              <a:cxnLst/>
              <a:rect l="l" t="t" r="r" b="b"/>
              <a:pathLst>
                <a:path w="13309" h="18770" extrusionOk="0">
                  <a:moveTo>
                    <a:pt x="437" y="0"/>
                  </a:moveTo>
                  <a:lnTo>
                    <a:pt x="129" y="52"/>
                  </a:lnTo>
                  <a:lnTo>
                    <a:pt x="1" y="77"/>
                  </a:lnTo>
                  <a:lnTo>
                    <a:pt x="1052" y="6872"/>
                  </a:lnTo>
                  <a:lnTo>
                    <a:pt x="1308" y="7334"/>
                  </a:lnTo>
                  <a:lnTo>
                    <a:pt x="1950" y="8513"/>
                  </a:lnTo>
                  <a:lnTo>
                    <a:pt x="2950" y="10231"/>
                  </a:lnTo>
                  <a:lnTo>
                    <a:pt x="3514" y="11206"/>
                  </a:lnTo>
                  <a:lnTo>
                    <a:pt x="4129" y="12231"/>
                  </a:lnTo>
                  <a:lnTo>
                    <a:pt x="4796" y="13257"/>
                  </a:lnTo>
                  <a:lnTo>
                    <a:pt x="5462" y="14283"/>
                  </a:lnTo>
                  <a:lnTo>
                    <a:pt x="6155" y="15231"/>
                  </a:lnTo>
                  <a:lnTo>
                    <a:pt x="6821" y="16129"/>
                  </a:lnTo>
                  <a:lnTo>
                    <a:pt x="7488" y="16924"/>
                  </a:lnTo>
                  <a:lnTo>
                    <a:pt x="7821" y="17257"/>
                  </a:lnTo>
                  <a:lnTo>
                    <a:pt x="8129" y="17565"/>
                  </a:lnTo>
                  <a:lnTo>
                    <a:pt x="8437" y="17847"/>
                  </a:lnTo>
                  <a:lnTo>
                    <a:pt x="8719" y="18078"/>
                  </a:lnTo>
                  <a:lnTo>
                    <a:pt x="9001" y="18231"/>
                  </a:lnTo>
                  <a:lnTo>
                    <a:pt x="9257" y="18360"/>
                  </a:lnTo>
                  <a:lnTo>
                    <a:pt x="9770" y="18539"/>
                  </a:lnTo>
                  <a:lnTo>
                    <a:pt x="10283" y="18667"/>
                  </a:lnTo>
                  <a:lnTo>
                    <a:pt x="10770" y="18744"/>
                  </a:lnTo>
                  <a:lnTo>
                    <a:pt x="11232" y="18770"/>
                  </a:lnTo>
                  <a:lnTo>
                    <a:pt x="11668" y="18744"/>
                  </a:lnTo>
                  <a:lnTo>
                    <a:pt x="12052" y="18693"/>
                  </a:lnTo>
                  <a:lnTo>
                    <a:pt x="12411" y="18616"/>
                  </a:lnTo>
                  <a:lnTo>
                    <a:pt x="12719" y="18462"/>
                  </a:lnTo>
                  <a:lnTo>
                    <a:pt x="12847" y="18385"/>
                  </a:lnTo>
                  <a:lnTo>
                    <a:pt x="12975" y="18308"/>
                  </a:lnTo>
                  <a:lnTo>
                    <a:pt x="13078" y="18206"/>
                  </a:lnTo>
                  <a:lnTo>
                    <a:pt x="13155" y="18103"/>
                  </a:lnTo>
                  <a:lnTo>
                    <a:pt x="13232" y="17975"/>
                  </a:lnTo>
                  <a:lnTo>
                    <a:pt x="13283" y="17847"/>
                  </a:lnTo>
                  <a:lnTo>
                    <a:pt x="13309" y="17719"/>
                  </a:lnTo>
                  <a:lnTo>
                    <a:pt x="13309" y="17590"/>
                  </a:lnTo>
                  <a:lnTo>
                    <a:pt x="13309" y="17437"/>
                  </a:lnTo>
                  <a:lnTo>
                    <a:pt x="13283" y="17283"/>
                  </a:lnTo>
                  <a:lnTo>
                    <a:pt x="13206" y="17103"/>
                  </a:lnTo>
                  <a:lnTo>
                    <a:pt x="13129" y="16949"/>
                  </a:lnTo>
                  <a:lnTo>
                    <a:pt x="13027" y="16770"/>
                  </a:lnTo>
                  <a:lnTo>
                    <a:pt x="12898" y="16590"/>
                  </a:lnTo>
                  <a:lnTo>
                    <a:pt x="12745" y="16411"/>
                  </a:lnTo>
                  <a:lnTo>
                    <a:pt x="12565" y="16206"/>
                  </a:lnTo>
                  <a:lnTo>
                    <a:pt x="12129" y="15719"/>
                  </a:lnTo>
                  <a:lnTo>
                    <a:pt x="11616" y="15077"/>
                  </a:lnTo>
                  <a:lnTo>
                    <a:pt x="11052" y="14308"/>
                  </a:lnTo>
                  <a:lnTo>
                    <a:pt x="10437" y="13411"/>
                  </a:lnTo>
                  <a:lnTo>
                    <a:pt x="9796" y="12436"/>
                  </a:lnTo>
                  <a:lnTo>
                    <a:pt x="9129" y="11385"/>
                  </a:lnTo>
                  <a:lnTo>
                    <a:pt x="7770" y="9154"/>
                  </a:lnTo>
                  <a:lnTo>
                    <a:pt x="6462" y="6923"/>
                  </a:lnTo>
                  <a:lnTo>
                    <a:pt x="5309" y="4847"/>
                  </a:lnTo>
                  <a:lnTo>
                    <a:pt x="4385" y="3103"/>
                  </a:lnTo>
                  <a:lnTo>
                    <a:pt x="4052" y="2411"/>
                  </a:lnTo>
                  <a:lnTo>
                    <a:pt x="3796" y="1872"/>
                  </a:lnTo>
                  <a:lnTo>
                    <a:pt x="3693" y="1667"/>
                  </a:lnTo>
                  <a:lnTo>
                    <a:pt x="3591" y="1462"/>
                  </a:lnTo>
                  <a:lnTo>
                    <a:pt x="3462" y="1282"/>
                  </a:lnTo>
                  <a:lnTo>
                    <a:pt x="3334" y="1103"/>
                  </a:lnTo>
                  <a:lnTo>
                    <a:pt x="3052" y="795"/>
                  </a:lnTo>
                  <a:lnTo>
                    <a:pt x="2770" y="564"/>
                  </a:lnTo>
                  <a:lnTo>
                    <a:pt x="2462" y="385"/>
                  </a:lnTo>
                  <a:lnTo>
                    <a:pt x="2129" y="231"/>
                  </a:lnTo>
                  <a:lnTo>
                    <a:pt x="1821" y="128"/>
                  </a:lnTo>
                  <a:lnTo>
                    <a:pt x="1514" y="52"/>
                  </a:lnTo>
                  <a:lnTo>
                    <a:pt x="1206" y="26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2"/>
            <p:cNvSpPr/>
            <p:nvPr/>
          </p:nvSpPr>
          <p:spPr>
            <a:xfrm>
              <a:off x="6382475" y="2671900"/>
              <a:ext cx="332725" cy="469250"/>
            </a:xfrm>
            <a:custGeom>
              <a:avLst/>
              <a:gdLst/>
              <a:ahLst/>
              <a:cxnLst/>
              <a:rect l="l" t="t" r="r" b="b"/>
              <a:pathLst>
                <a:path w="13309" h="18770" fill="none" extrusionOk="0">
                  <a:moveTo>
                    <a:pt x="1" y="77"/>
                  </a:moveTo>
                  <a:lnTo>
                    <a:pt x="1" y="77"/>
                  </a:lnTo>
                  <a:lnTo>
                    <a:pt x="129" y="52"/>
                  </a:lnTo>
                  <a:lnTo>
                    <a:pt x="437" y="0"/>
                  </a:lnTo>
                  <a:lnTo>
                    <a:pt x="924" y="0"/>
                  </a:lnTo>
                  <a:lnTo>
                    <a:pt x="1206" y="26"/>
                  </a:lnTo>
                  <a:lnTo>
                    <a:pt x="1514" y="52"/>
                  </a:lnTo>
                  <a:lnTo>
                    <a:pt x="1821" y="128"/>
                  </a:lnTo>
                  <a:lnTo>
                    <a:pt x="2129" y="231"/>
                  </a:lnTo>
                  <a:lnTo>
                    <a:pt x="2462" y="385"/>
                  </a:lnTo>
                  <a:lnTo>
                    <a:pt x="2770" y="564"/>
                  </a:lnTo>
                  <a:lnTo>
                    <a:pt x="3052" y="795"/>
                  </a:lnTo>
                  <a:lnTo>
                    <a:pt x="3334" y="1103"/>
                  </a:lnTo>
                  <a:lnTo>
                    <a:pt x="3462" y="1282"/>
                  </a:lnTo>
                  <a:lnTo>
                    <a:pt x="3591" y="1462"/>
                  </a:lnTo>
                  <a:lnTo>
                    <a:pt x="3693" y="1667"/>
                  </a:lnTo>
                  <a:lnTo>
                    <a:pt x="3796" y="1872"/>
                  </a:lnTo>
                  <a:lnTo>
                    <a:pt x="3796" y="1872"/>
                  </a:lnTo>
                  <a:lnTo>
                    <a:pt x="4052" y="2411"/>
                  </a:lnTo>
                  <a:lnTo>
                    <a:pt x="4385" y="3103"/>
                  </a:lnTo>
                  <a:lnTo>
                    <a:pt x="5309" y="4847"/>
                  </a:lnTo>
                  <a:lnTo>
                    <a:pt x="6462" y="6923"/>
                  </a:lnTo>
                  <a:lnTo>
                    <a:pt x="7770" y="9154"/>
                  </a:lnTo>
                  <a:lnTo>
                    <a:pt x="9129" y="11385"/>
                  </a:lnTo>
                  <a:lnTo>
                    <a:pt x="9796" y="12436"/>
                  </a:lnTo>
                  <a:lnTo>
                    <a:pt x="10437" y="13411"/>
                  </a:lnTo>
                  <a:lnTo>
                    <a:pt x="11052" y="14308"/>
                  </a:lnTo>
                  <a:lnTo>
                    <a:pt x="11616" y="15077"/>
                  </a:lnTo>
                  <a:lnTo>
                    <a:pt x="12129" y="15719"/>
                  </a:lnTo>
                  <a:lnTo>
                    <a:pt x="12565" y="16206"/>
                  </a:lnTo>
                  <a:lnTo>
                    <a:pt x="12565" y="16206"/>
                  </a:lnTo>
                  <a:lnTo>
                    <a:pt x="12745" y="16411"/>
                  </a:lnTo>
                  <a:lnTo>
                    <a:pt x="12898" y="16590"/>
                  </a:lnTo>
                  <a:lnTo>
                    <a:pt x="13027" y="16770"/>
                  </a:lnTo>
                  <a:lnTo>
                    <a:pt x="13129" y="16949"/>
                  </a:lnTo>
                  <a:lnTo>
                    <a:pt x="13206" y="17103"/>
                  </a:lnTo>
                  <a:lnTo>
                    <a:pt x="13283" y="17283"/>
                  </a:lnTo>
                  <a:lnTo>
                    <a:pt x="13309" y="17437"/>
                  </a:lnTo>
                  <a:lnTo>
                    <a:pt x="13309" y="17590"/>
                  </a:lnTo>
                  <a:lnTo>
                    <a:pt x="13309" y="17719"/>
                  </a:lnTo>
                  <a:lnTo>
                    <a:pt x="13283" y="17847"/>
                  </a:lnTo>
                  <a:lnTo>
                    <a:pt x="13232" y="17975"/>
                  </a:lnTo>
                  <a:lnTo>
                    <a:pt x="13155" y="18103"/>
                  </a:lnTo>
                  <a:lnTo>
                    <a:pt x="13078" y="18206"/>
                  </a:lnTo>
                  <a:lnTo>
                    <a:pt x="12975" y="18308"/>
                  </a:lnTo>
                  <a:lnTo>
                    <a:pt x="12847" y="18385"/>
                  </a:lnTo>
                  <a:lnTo>
                    <a:pt x="12719" y="18462"/>
                  </a:lnTo>
                  <a:lnTo>
                    <a:pt x="12411" y="18616"/>
                  </a:lnTo>
                  <a:lnTo>
                    <a:pt x="12052" y="18693"/>
                  </a:lnTo>
                  <a:lnTo>
                    <a:pt x="11668" y="18744"/>
                  </a:lnTo>
                  <a:lnTo>
                    <a:pt x="11232" y="18770"/>
                  </a:lnTo>
                  <a:lnTo>
                    <a:pt x="10770" y="18744"/>
                  </a:lnTo>
                  <a:lnTo>
                    <a:pt x="10283" y="18667"/>
                  </a:lnTo>
                  <a:lnTo>
                    <a:pt x="9770" y="18539"/>
                  </a:lnTo>
                  <a:lnTo>
                    <a:pt x="9257" y="18360"/>
                  </a:lnTo>
                  <a:lnTo>
                    <a:pt x="9257" y="18360"/>
                  </a:lnTo>
                  <a:lnTo>
                    <a:pt x="9001" y="18231"/>
                  </a:lnTo>
                  <a:lnTo>
                    <a:pt x="8719" y="18078"/>
                  </a:lnTo>
                  <a:lnTo>
                    <a:pt x="8437" y="17847"/>
                  </a:lnTo>
                  <a:lnTo>
                    <a:pt x="8129" y="17565"/>
                  </a:lnTo>
                  <a:lnTo>
                    <a:pt x="7821" y="17257"/>
                  </a:lnTo>
                  <a:lnTo>
                    <a:pt x="7488" y="16924"/>
                  </a:lnTo>
                  <a:lnTo>
                    <a:pt x="6821" y="16129"/>
                  </a:lnTo>
                  <a:lnTo>
                    <a:pt x="6155" y="15231"/>
                  </a:lnTo>
                  <a:lnTo>
                    <a:pt x="5462" y="14283"/>
                  </a:lnTo>
                  <a:lnTo>
                    <a:pt x="4796" y="13257"/>
                  </a:lnTo>
                  <a:lnTo>
                    <a:pt x="4129" y="12231"/>
                  </a:lnTo>
                  <a:lnTo>
                    <a:pt x="3514" y="11206"/>
                  </a:lnTo>
                  <a:lnTo>
                    <a:pt x="2950" y="10231"/>
                  </a:lnTo>
                  <a:lnTo>
                    <a:pt x="1950" y="8513"/>
                  </a:lnTo>
                  <a:lnTo>
                    <a:pt x="1308" y="7334"/>
                  </a:lnTo>
                  <a:lnTo>
                    <a:pt x="1052" y="6872"/>
                  </a:lnTo>
                  <a:lnTo>
                    <a:pt x="1" y="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2"/>
            <p:cNvSpPr/>
            <p:nvPr/>
          </p:nvSpPr>
          <p:spPr>
            <a:xfrm>
              <a:off x="6060050" y="2672525"/>
              <a:ext cx="500025" cy="589800"/>
            </a:xfrm>
            <a:custGeom>
              <a:avLst/>
              <a:gdLst/>
              <a:ahLst/>
              <a:cxnLst/>
              <a:rect l="l" t="t" r="r" b="b"/>
              <a:pathLst>
                <a:path w="20001" h="23592" extrusionOk="0">
                  <a:moveTo>
                    <a:pt x="13205" y="1"/>
                  </a:moveTo>
                  <a:lnTo>
                    <a:pt x="13052" y="27"/>
                  </a:lnTo>
                  <a:lnTo>
                    <a:pt x="12898" y="52"/>
                  </a:lnTo>
                  <a:lnTo>
                    <a:pt x="11949" y="257"/>
                  </a:lnTo>
                  <a:lnTo>
                    <a:pt x="10513" y="539"/>
                  </a:lnTo>
                  <a:lnTo>
                    <a:pt x="8769" y="898"/>
                  </a:lnTo>
                  <a:lnTo>
                    <a:pt x="6872" y="1309"/>
                  </a:lnTo>
                  <a:lnTo>
                    <a:pt x="5000" y="1719"/>
                  </a:lnTo>
                  <a:lnTo>
                    <a:pt x="3333" y="2129"/>
                  </a:lnTo>
                  <a:lnTo>
                    <a:pt x="2641" y="2334"/>
                  </a:lnTo>
                  <a:lnTo>
                    <a:pt x="2026" y="2514"/>
                  </a:lnTo>
                  <a:lnTo>
                    <a:pt x="1564" y="2693"/>
                  </a:lnTo>
                  <a:lnTo>
                    <a:pt x="1385" y="2796"/>
                  </a:lnTo>
                  <a:lnTo>
                    <a:pt x="1256" y="2873"/>
                  </a:lnTo>
                  <a:lnTo>
                    <a:pt x="1051" y="3027"/>
                  </a:lnTo>
                  <a:lnTo>
                    <a:pt x="846" y="3232"/>
                  </a:lnTo>
                  <a:lnTo>
                    <a:pt x="692" y="3437"/>
                  </a:lnTo>
                  <a:lnTo>
                    <a:pt x="539" y="3668"/>
                  </a:lnTo>
                  <a:lnTo>
                    <a:pt x="436" y="3924"/>
                  </a:lnTo>
                  <a:lnTo>
                    <a:pt x="333" y="4155"/>
                  </a:lnTo>
                  <a:lnTo>
                    <a:pt x="180" y="4642"/>
                  </a:lnTo>
                  <a:lnTo>
                    <a:pt x="77" y="5104"/>
                  </a:lnTo>
                  <a:lnTo>
                    <a:pt x="26" y="5463"/>
                  </a:lnTo>
                  <a:lnTo>
                    <a:pt x="0" y="5822"/>
                  </a:lnTo>
                  <a:lnTo>
                    <a:pt x="462" y="7437"/>
                  </a:lnTo>
                  <a:lnTo>
                    <a:pt x="923" y="9027"/>
                  </a:lnTo>
                  <a:lnTo>
                    <a:pt x="1795" y="12104"/>
                  </a:lnTo>
                  <a:lnTo>
                    <a:pt x="2539" y="15001"/>
                  </a:lnTo>
                  <a:lnTo>
                    <a:pt x="3180" y="17591"/>
                  </a:lnTo>
                  <a:lnTo>
                    <a:pt x="3692" y="19771"/>
                  </a:lnTo>
                  <a:lnTo>
                    <a:pt x="4077" y="21463"/>
                  </a:lnTo>
                  <a:lnTo>
                    <a:pt x="4410" y="22924"/>
                  </a:lnTo>
                  <a:lnTo>
                    <a:pt x="4539" y="22976"/>
                  </a:lnTo>
                  <a:lnTo>
                    <a:pt x="4974" y="23104"/>
                  </a:lnTo>
                  <a:lnTo>
                    <a:pt x="5692" y="23258"/>
                  </a:lnTo>
                  <a:lnTo>
                    <a:pt x="6692" y="23412"/>
                  </a:lnTo>
                  <a:lnTo>
                    <a:pt x="7308" y="23463"/>
                  </a:lnTo>
                  <a:lnTo>
                    <a:pt x="7975" y="23540"/>
                  </a:lnTo>
                  <a:lnTo>
                    <a:pt x="8718" y="23565"/>
                  </a:lnTo>
                  <a:lnTo>
                    <a:pt x="9513" y="23591"/>
                  </a:lnTo>
                  <a:lnTo>
                    <a:pt x="10411" y="23591"/>
                  </a:lnTo>
                  <a:lnTo>
                    <a:pt x="11359" y="23565"/>
                  </a:lnTo>
                  <a:lnTo>
                    <a:pt x="12385" y="23514"/>
                  </a:lnTo>
                  <a:lnTo>
                    <a:pt x="13462" y="23412"/>
                  </a:lnTo>
                  <a:lnTo>
                    <a:pt x="14000" y="23335"/>
                  </a:lnTo>
                  <a:lnTo>
                    <a:pt x="14513" y="23258"/>
                  </a:lnTo>
                  <a:lnTo>
                    <a:pt x="15000" y="23155"/>
                  </a:lnTo>
                  <a:lnTo>
                    <a:pt x="15462" y="23053"/>
                  </a:lnTo>
                  <a:lnTo>
                    <a:pt x="15898" y="22924"/>
                  </a:lnTo>
                  <a:lnTo>
                    <a:pt x="16282" y="22771"/>
                  </a:lnTo>
                  <a:lnTo>
                    <a:pt x="16667" y="22617"/>
                  </a:lnTo>
                  <a:lnTo>
                    <a:pt x="17000" y="22463"/>
                  </a:lnTo>
                  <a:lnTo>
                    <a:pt x="17334" y="22283"/>
                  </a:lnTo>
                  <a:lnTo>
                    <a:pt x="17616" y="22104"/>
                  </a:lnTo>
                  <a:lnTo>
                    <a:pt x="17898" y="21924"/>
                  </a:lnTo>
                  <a:lnTo>
                    <a:pt x="18154" y="21719"/>
                  </a:lnTo>
                  <a:lnTo>
                    <a:pt x="18590" y="21335"/>
                  </a:lnTo>
                  <a:lnTo>
                    <a:pt x="18975" y="20950"/>
                  </a:lnTo>
                  <a:lnTo>
                    <a:pt x="19257" y="20565"/>
                  </a:lnTo>
                  <a:lnTo>
                    <a:pt x="19513" y="20206"/>
                  </a:lnTo>
                  <a:lnTo>
                    <a:pt x="19693" y="19847"/>
                  </a:lnTo>
                  <a:lnTo>
                    <a:pt x="19821" y="19565"/>
                  </a:lnTo>
                  <a:lnTo>
                    <a:pt x="19898" y="19309"/>
                  </a:lnTo>
                  <a:lnTo>
                    <a:pt x="19949" y="19104"/>
                  </a:lnTo>
                  <a:lnTo>
                    <a:pt x="20000" y="18950"/>
                  </a:lnTo>
                  <a:lnTo>
                    <a:pt x="19411" y="17283"/>
                  </a:lnTo>
                  <a:lnTo>
                    <a:pt x="18103" y="13386"/>
                  </a:lnTo>
                  <a:lnTo>
                    <a:pt x="17359" y="11155"/>
                  </a:lnTo>
                  <a:lnTo>
                    <a:pt x="16693" y="9001"/>
                  </a:lnTo>
                  <a:lnTo>
                    <a:pt x="16129" y="7155"/>
                  </a:lnTo>
                  <a:lnTo>
                    <a:pt x="15949" y="6411"/>
                  </a:lnTo>
                  <a:lnTo>
                    <a:pt x="15795" y="5822"/>
                  </a:lnTo>
                  <a:lnTo>
                    <a:pt x="15590" y="4796"/>
                  </a:lnTo>
                  <a:lnTo>
                    <a:pt x="15359" y="3719"/>
                  </a:lnTo>
                  <a:lnTo>
                    <a:pt x="15103" y="2693"/>
                  </a:lnTo>
                  <a:lnTo>
                    <a:pt x="14949" y="2232"/>
                  </a:lnTo>
                  <a:lnTo>
                    <a:pt x="14795" y="1770"/>
                  </a:lnTo>
                  <a:lnTo>
                    <a:pt x="14616" y="1360"/>
                  </a:lnTo>
                  <a:lnTo>
                    <a:pt x="14436" y="975"/>
                  </a:lnTo>
                  <a:lnTo>
                    <a:pt x="14231" y="668"/>
                  </a:lnTo>
                  <a:lnTo>
                    <a:pt x="14000" y="386"/>
                  </a:lnTo>
                  <a:lnTo>
                    <a:pt x="13898" y="283"/>
                  </a:lnTo>
                  <a:lnTo>
                    <a:pt x="13770" y="180"/>
                  </a:lnTo>
                  <a:lnTo>
                    <a:pt x="13641" y="129"/>
                  </a:lnTo>
                  <a:lnTo>
                    <a:pt x="13488" y="52"/>
                  </a:lnTo>
                  <a:lnTo>
                    <a:pt x="13359" y="27"/>
                  </a:lnTo>
                  <a:lnTo>
                    <a:pt x="13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2"/>
            <p:cNvSpPr/>
            <p:nvPr/>
          </p:nvSpPr>
          <p:spPr>
            <a:xfrm>
              <a:off x="6060050" y="2672525"/>
              <a:ext cx="500025" cy="589800"/>
            </a:xfrm>
            <a:custGeom>
              <a:avLst/>
              <a:gdLst/>
              <a:ahLst/>
              <a:cxnLst/>
              <a:rect l="l" t="t" r="r" b="b"/>
              <a:pathLst>
                <a:path w="20001" h="23592" fill="none" extrusionOk="0">
                  <a:moveTo>
                    <a:pt x="0" y="5822"/>
                  </a:moveTo>
                  <a:lnTo>
                    <a:pt x="0" y="5822"/>
                  </a:lnTo>
                  <a:lnTo>
                    <a:pt x="26" y="5463"/>
                  </a:lnTo>
                  <a:lnTo>
                    <a:pt x="77" y="5104"/>
                  </a:lnTo>
                  <a:lnTo>
                    <a:pt x="180" y="4642"/>
                  </a:lnTo>
                  <a:lnTo>
                    <a:pt x="333" y="4155"/>
                  </a:lnTo>
                  <a:lnTo>
                    <a:pt x="436" y="3924"/>
                  </a:lnTo>
                  <a:lnTo>
                    <a:pt x="539" y="3668"/>
                  </a:lnTo>
                  <a:lnTo>
                    <a:pt x="692" y="3437"/>
                  </a:lnTo>
                  <a:lnTo>
                    <a:pt x="846" y="3232"/>
                  </a:lnTo>
                  <a:lnTo>
                    <a:pt x="1051" y="3027"/>
                  </a:lnTo>
                  <a:lnTo>
                    <a:pt x="1256" y="2873"/>
                  </a:lnTo>
                  <a:lnTo>
                    <a:pt x="1256" y="2873"/>
                  </a:lnTo>
                  <a:lnTo>
                    <a:pt x="1385" y="2796"/>
                  </a:lnTo>
                  <a:lnTo>
                    <a:pt x="1564" y="2693"/>
                  </a:lnTo>
                  <a:lnTo>
                    <a:pt x="2026" y="2514"/>
                  </a:lnTo>
                  <a:lnTo>
                    <a:pt x="2641" y="2334"/>
                  </a:lnTo>
                  <a:lnTo>
                    <a:pt x="3333" y="2129"/>
                  </a:lnTo>
                  <a:lnTo>
                    <a:pt x="5000" y="1719"/>
                  </a:lnTo>
                  <a:lnTo>
                    <a:pt x="6872" y="1309"/>
                  </a:lnTo>
                  <a:lnTo>
                    <a:pt x="8769" y="898"/>
                  </a:lnTo>
                  <a:lnTo>
                    <a:pt x="10513" y="539"/>
                  </a:lnTo>
                  <a:lnTo>
                    <a:pt x="11949" y="257"/>
                  </a:lnTo>
                  <a:lnTo>
                    <a:pt x="12898" y="52"/>
                  </a:lnTo>
                  <a:lnTo>
                    <a:pt x="12898" y="52"/>
                  </a:lnTo>
                  <a:lnTo>
                    <a:pt x="13052" y="27"/>
                  </a:lnTo>
                  <a:lnTo>
                    <a:pt x="13205" y="1"/>
                  </a:lnTo>
                  <a:lnTo>
                    <a:pt x="13359" y="27"/>
                  </a:lnTo>
                  <a:lnTo>
                    <a:pt x="13488" y="52"/>
                  </a:lnTo>
                  <a:lnTo>
                    <a:pt x="13641" y="129"/>
                  </a:lnTo>
                  <a:lnTo>
                    <a:pt x="13770" y="180"/>
                  </a:lnTo>
                  <a:lnTo>
                    <a:pt x="13898" y="283"/>
                  </a:lnTo>
                  <a:lnTo>
                    <a:pt x="14000" y="386"/>
                  </a:lnTo>
                  <a:lnTo>
                    <a:pt x="14231" y="668"/>
                  </a:lnTo>
                  <a:lnTo>
                    <a:pt x="14436" y="975"/>
                  </a:lnTo>
                  <a:lnTo>
                    <a:pt x="14616" y="1360"/>
                  </a:lnTo>
                  <a:lnTo>
                    <a:pt x="14795" y="1770"/>
                  </a:lnTo>
                  <a:lnTo>
                    <a:pt x="14949" y="2232"/>
                  </a:lnTo>
                  <a:lnTo>
                    <a:pt x="15103" y="2693"/>
                  </a:lnTo>
                  <a:lnTo>
                    <a:pt x="15359" y="3719"/>
                  </a:lnTo>
                  <a:lnTo>
                    <a:pt x="15590" y="4796"/>
                  </a:lnTo>
                  <a:lnTo>
                    <a:pt x="15795" y="5822"/>
                  </a:lnTo>
                  <a:lnTo>
                    <a:pt x="15795" y="5822"/>
                  </a:lnTo>
                  <a:lnTo>
                    <a:pt x="15949" y="6411"/>
                  </a:lnTo>
                  <a:lnTo>
                    <a:pt x="16129" y="7155"/>
                  </a:lnTo>
                  <a:lnTo>
                    <a:pt x="16693" y="9001"/>
                  </a:lnTo>
                  <a:lnTo>
                    <a:pt x="17359" y="11155"/>
                  </a:lnTo>
                  <a:lnTo>
                    <a:pt x="18103" y="13386"/>
                  </a:lnTo>
                  <a:lnTo>
                    <a:pt x="19411" y="17283"/>
                  </a:lnTo>
                  <a:lnTo>
                    <a:pt x="20000" y="18950"/>
                  </a:lnTo>
                  <a:lnTo>
                    <a:pt x="20000" y="18950"/>
                  </a:lnTo>
                  <a:lnTo>
                    <a:pt x="19949" y="19104"/>
                  </a:lnTo>
                  <a:lnTo>
                    <a:pt x="19898" y="19309"/>
                  </a:lnTo>
                  <a:lnTo>
                    <a:pt x="19821" y="19565"/>
                  </a:lnTo>
                  <a:lnTo>
                    <a:pt x="19693" y="19847"/>
                  </a:lnTo>
                  <a:lnTo>
                    <a:pt x="19513" y="20206"/>
                  </a:lnTo>
                  <a:lnTo>
                    <a:pt x="19257" y="20565"/>
                  </a:lnTo>
                  <a:lnTo>
                    <a:pt x="18975" y="20950"/>
                  </a:lnTo>
                  <a:lnTo>
                    <a:pt x="18590" y="21335"/>
                  </a:lnTo>
                  <a:lnTo>
                    <a:pt x="18154" y="21719"/>
                  </a:lnTo>
                  <a:lnTo>
                    <a:pt x="17898" y="21924"/>
                  </a:lnTo>
                  <a:lnTo>
                    <a:pt x="17616" y="22104"/>
                  </a:lnTo>
                  <a:lnTo>
                    <a:pt x="17334" y="22283"/>
                  </a:lnTo>
                  <a:lnTo>
                    <a:pt x="17000" y="22463"/>
                  </a:lnTo>
                  <a:lnTo>
                    <a:pt x="16667" y="22617"/>
                  </a:lnTo>
                  <a:lnTo>
                    <a:pt x="16282" y="22771"/>
                  </a:lnTo>
                  <a:lnTo>
                    <a:pt x="15898" y="22924"/>
                  </a:lnTo>
                  <a:lnTo>
                    <a:pt x="15462" y="23053"/>
                  </a:lnTo>
                  <a:lnTo>
                    <a:pt x="15000" y="23155"/>
                  </a:lnTo>
                  <a:lnTo>
                    <a:pt x="14513" y="23258"/>
                  </a:lnTo>
                  <a:lnTo>
                    <a:pt x="14000" y="23335"/>
                  </a:lnTo>
                  <a:lnTo>
                    <a:pt x="13462" y="23412"/>
                  </a:lnTo>
                  <a:lnTo>
                    <a:pt x="13462" y="23412"/>
                  </a:lnTo>
                  <a:lnTo>
                    <a:pt x="12385" y="23514"/>
                  </a:lnTo>
                  <a:lnTo>
                    <a:pt x="11359" y="23565"/>
                  </a:lnTo>
                  <a:lnTo>
                    <a:pt x="10411" y="23591"/>
                  </a:lnTo>
                  <a:lnTo>
                    <a:pt x="9513" y="23591"/>
                  </a:lnTo>
                  <a:lnTo>
                    <a:pt x="8718" y="23565"/>
                  </a:lnTo>
                  <a:lnTo>
                    <a:pt x="7975" y="23540"/>
                  </a:lnTo>
                  <a:lnTo>
                    <a:pt x="7308" y="23463"/>
                  </a:lnTo>
                  <a:lnTo>
                    <a:pt x="6692" y="23412"/>
                  </a:lnTo>
                  <a:lnTo>
                    <a:pt x="5692" y="23258"/>
                  </a:lnTo>
                  <a:lnTo>
                    <a:pt x="4974" y="23104"/>
                  </a:lnTo>
                  <a:lnTo>
                    <a:pt x="4539" y="22976"/>
                  </a:lnTo>
                  <a:lnTo>
                    <a:pt x="4410" y="22924"/>
                  </a:lnTo>
                  <a:lnTo>
                    <a:pt x="4410" y="22924"/>
                  </a:lnTo>
                  <a:lnTo>
                    <a:pt x="4077" y="21463"/>
                  </a:lnTo>
                  <a:lnTo>
                    <a:pt x="3692" y="19771"/>
                  </a:lnTo>
                  <a:lnTo>
                    <a:pt x="3180" y="17591"/>
                  </a:lnTo>
                  <a:lnTo>
                    <a:pt x="2539" y="15001"/>
                  </a:lnTo>
                  <a:lnTo>
                    <a:pt x="1795" y="12104"/>
                  </a:lnTo>
                  <a:lnTo>
                    <a:pt x="923" y="9027"/>
                  </a:lnTo>
                  <a:lnTo>
                    <a:pt x="462" y="7437"/>
                  </a:lnTo>
                  <a:lnTo>
                    <a:pt x="0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2"/>
            <p:cNvSpPr/>
            <p:nvPr/>
          </p:nvSpPr>
          <p:spPr>
            <a:xfrm>
              <a:off x="6454275" y="2818050"/>
              <a:ext cx="106450" cy="328250"/>
            </a:xfrm>
            <a:custGeom>
              <a:avLst/>
              <a:gdLst/>
              <a:ahLst/>
              <a:cxnLst/>
              <a:rect l="l" t="t" r="r" b="b"/>
              <a:pathLst>
                <a:path w="4258" h="13130" extrusionOk="0">
                  <a:moveTo>
                    <a:pt x="1" y="1"/>
                  </a:moveTo>
                  <a:lnTo>
                    <a:pt x="154" y="590"/>
                  </a:lnTo>
                  <a:lnTo>
                    <a:pt x="334" y="1334"/>
                  </a:lnTo>
                  <a:lnTo>
                    <a:pt x="898" y="3180"/>
                  </a:lnTo>
                  <a:lnTo>
                    <a:pt x="1565" y="5334"/>
                  </a:lnTo>
                  <a:lnTo>
                    <a:pt x="2308" y="7565"/>
                  </a:lnTo>
                  <a:lnTo>
                    <a:pt x="3616" y="11462"/>
                  </a:lnTo>
                  <a:lnTo>
                    <a:pt x="4206" y="13129"/>
                  </a:lnTo>
                  <a:lnTo>
                    <a:pt x="4257" y="13103"/>
                  </a:lnTo>
                  <a:lnTo>
                    <a:pt x="4078" y="12667"/>
                  </a:lnTo>
                  <a:lnTo>
                    <a:pt x="3231" y="10155"/>
                  </a:lnTo>
                  <a:lnTo>
                    <a:pt x="2001" y="6437"/>
                  </a:lnTo>
                  <a:lnTo>
                    <a:pt x="1360" y="4488"/>
                  </a:lnTo>
                  <a:lnTo>
                    <a:pt x="796" y="2667"/>
                  </a:lnTo>
                  <a:lnTo>
                    <a:pt x="334" y="1129"/>
                  </a:lnTo>
                  <a:lnTo>
                    <a:pt x="180" y="488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2"/>
            <p:cNvSpPr/>
            <p:nvPr/>
          </p:nvSpPr>
          <p:spPr>
            <a:xfrm>
              <a:off x="6454275" y="2818050"/>
              <a:ext cx="106450" cy="328250"/>
            </a:xfrm>
            <a:custGeom>
              <a:avLst/>
              <a:gdLst/>
              <a:ahLst/>
              <a:cxnLst/>
              <a:rect l="l" t="t" r="r" b="b"/>
              <a:pathLst>
                <a:path w="4258" h="1313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54" y="590"/>
                  </a:lnTo>
                  <a:lnTo>
                    <a:pt x="334" y="1334"/>
                  </a:lnTo>
                  <a:lnTo>
                    <a:pt x="898" y="3180"/>
                  </a:lnTo>
                  <a:lnTo>
                    <a:pt x="1565" y="5334"/>
                  </a:lnTo>
                  <a:lnTo>
                    <a:pt x="2308" y="7565"/>
                  </a:lnTo>
                  <a:lnTo>
                    <a:pt x="2308" y="7565"/>
                  </a:lnTo>
                  <a:lnTo>
                    <a:pt x="3616" y="11462"/>
                  </a:lnTo>
                  <a:lnTo>
                    <a:pt x="4206" y="13129"/>
                  </a:lnTo>
                  <a:lnTo>
                    <a:pt x="4257" y="13103"/>
                  </a:lnTo>
                  <a:lnTo>
                    <a:pt x="4257" y="13103"/>
                  </a:lnTo>
                  <a:lnTo>
                    <a:pt x="4078" y="12667"/>
                  </a:lnTo>
                  <a:lnTo>
                    <a:pt x="4078" y="12667"/>
                  </a:lnTo>
                  <a:lnTo>
                    <a:pt x="3231" y="10155"/>
                  </a:lnTo>
                  <a:lnTo>
                    <a:pt x="2001" y="6437"/>
                  </a:lnTo>
                  <a:lnTo>
                    <a:pt x="1360" y="4488"/>
                  </a:lnTo>
                  <a:lnTo>
                    <a:pt x="796" y="2667"/>
                  </a:lnTo>
                  <a:lnTo>
                    <a:pt x="334" y="1129"/>
                  </a:lnTo>
                  <a:lnTo>
                    <a:pt x="180" y="488"/>
                  </a:lnTo>
                  <a:lnTo>
                    <a:pt x="52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2"/>
            <p:cNvSpPr/>
            <p:nvPr/>
          </p:nvSpPr>
          <p:spPr>
            <a:xfrm>
              <a:off x="6010025" y="2743700"/>
              <a:ext cx="141700" cy="600025"/>
            </a:xfrm>
            <a:custGeom>
              <a:avLst/>
              <a:gdLst/>
              <a:ahLst/>
              <a:cxnLst/>
              <a:rect l="l" t="t" r="r" b="b"/>
              <a:pathLst>
                <a:path w="5668" h="24001" extrusionOk="0">
                  <a:moveTo>
                    <a:pt x="3257" y="0"/>
                  </a:moveTo>
                  <a:lnTo>
                    <a:pt x="3129" y="26"/>
                  </a:lnTo>
                  <a:lnTo>
                    <a:pt x="2975" y="77"/>
                  </a:lnTo>
                  <a:lnTo>
                    <a:pt x="2770" y="154"/>
                  </a:lnTo>
                  <a:lnTo>
                    <a:pt x="2540" y="257"/>
                  </a:lnTo>
                  <a:lnTo>
                    <a:pt x="2283" y="410"/>
                  </a:lnTo>
                  <a:lnTo>
                    <a:pt x="2001" y="641"/>
                  </a:lnTo>
                  <a:lnTo>
                    <a:pt x="1719" y="898"/>
                  </a:lnTo>
                  <a:lnTo>
                    <a:pt x="1411" y="1231"/>
                  </a:lnTo>
                  <a:lnTo>
                    <a:pt x="1129" y="1667"/>
                  </a:lnTo>
                  <a:lnTo>
                    <a:pt x="1001" y="1898"/>
                  </a:lnTo>
                  <a:lnTo>
                    <a:pt x="873" y="2154"/>
                  </a:lnTo>
                  <a:lnTo>
                    <a:pt x="745" y="2436"/>
                  </a:lnTo>
                  <a:lnTo>
                    <a:pt x="642" y="2744"/>
                  </a:lnTo>
                  <a:lnTo>
                    <a:pt x="539" y="3077"/>
                  </a:lnTo>
                  <a:lnTo>
                    <a:pt x="437" y="3436"/>
                  </a:lnTo>
                  <a:lnTo>
                    <a:pt x="360" y="3821"/>
                  </a:lnTo>
                  <a:lnTo>
                    <a:pt x="283" y="4205"/>
                  </a:lnTo>
                  <a:lnTo>
                    <a:pt x="232" y="4641"/>
                  </a:lnTo>
                  <a:lnTo>
                    <a:pt x="206" y="5128"/>
                  </a:lnTo>
                  <a:lnTo>
                    <a:pt x="180" y="5616"/>
                  </a:lnTo>
                  <a:lnTo>
                    <a:pt x="155" y="6128"/>
                  </a:lnTo>
                  <a:lnTo>
                    <a:pt x="129" y="8564"/>
                  </a:lnTo>
                  <a:lnTo>
                    <a:pt x="52" y="11359"/>
                  </a:lnTo>
                  <a:lnTo>
                    <a:pt x="1" y="14308"/>
                  </a:lnTo>
                  <a:lnTo>
                    <a:pt x="1" y="15770"/>
                  </a:lnTo>
                  <a:lnTo>
                    <a:pt x="27" y="17206"/>
                  </a:lnTo>
                  <a:lnTo>
                    <a:pt x="52" y="18565"/>
                  </a:lnTo>
                  <a:lnTo>
                    <a:pt x="155" y="19847"/>
                  </a:lnTo>
                  <a:lnTo>
                    <a:pt x="257" y="21001"/>
                  </a:lnTo>
                  <a:lnTo>
                    <a:pt x="334" y="21513"/>
                  </a:lnTo>
                  <a:lnTo>
                    <a:pt x="437" y="22001"/>
                  </a:lnTo>
                  <a:lnTo>
                    <a:pt x="539" y="22436"/>
                  </a:lnTo>
                  <a:lnTo>
                    <a:pt x="668" y="22821"/>
                  </a:lnTo>
                  <a:lnTo>
                    <a:pt x="796" y="23180"/>
                  </a:lnTo>
                  <a:lnTo>
                    <a:pt x="950" y="23462"/>
                  </a:lnTo>
                  <a:lnTo>
                    <a:pt x="1104" y="23693"/>
                  </a:lnTo>
                  <a:lnTo>
                    <a:pt x="1283" y="23847"/>
                  </a:lnTo>
                  <a:lnTo>
                    <a:pt x="1386" y="23924"/>
                  </a:lnTo>
                  <a:lnTo>
                    <a:pt x="1488" y="23975"/>
                  </a:lnTo>
                  <a:lnTo>
                    <a:pt x="1591" y="24001"/>
                  </a:lnTo>
                  <a:lnTo>
                    <a:pt x="1924" y="24001"/>
                  </a:lnTo>
                  <a:lnTo>
                    <a:pt x="2155" y="23975"/>
                  </a:lnTo>
                  <a:lnTo>
                    <a:pt x="2386" y="23924"/>
                  </a:lnTo>
                  <a:lnTo>
                    <a:pt x="2591" y="23872"/>
                  </a:lnTo>
                  <a:lnTo>
                    <a:pt x="2796" y="23770"/>
                  </a:lnTo>
                  <a:lnTo>
                    <a:pt x="3001" y="23667"/>
                  </a:lnTo>
                  <a:lnTo>
                    <a:pt x="3206" y="23513"/>
                  </a:lnTo>
                  <a:lnTo>
                    <a:pt x="3411" y="23360"/>
                  </a:lnTo>
                  <a:lnTo>
                    <a:pt x="3591" y="23180"/>
                  </a:lnTo>
                  <a:lnTo>
                    <a:pt x="3770" y="22975"/>
                  </a:lnTo>
                  <a:lnTo>
                    <a:pt x="3950" y="22719"/>
                  </a:lnTo>
                  <a:lnTo>
                    <a:pt x="4129" y="22462"/>
                  </a:lnTo>
                  <a:lnTo>
                    <a:pt x="4283" y="22180"/>
                  </a:lnTo>
                  <a:lnTo>
                    <a:pt x="4437" y="21872"/>
                  </a:lnTo>
                  <a:lnTo>
                    <a:pt x="4591" y="21539"/>
                  </a:lnTo>
                  <a:lnTo>
                    <a:pt x="4719" y="21180"/>
                  </a:lnTo>
                  <a:lnTo>
                    <a:pt x="4847" y="20770"/>
                  </a:lnTo>
                  <a:lnTo>
                    <a:pt x="4975" y="20360"/>
                  </a:lnTo>
                  <a:lnTo>
                    <a:pt x="5104" y="19898"/>
                  </a:lnTo>
                  <a:lnTo>
                    <a:pt x="5206" y="19436"/>
                  </a:lnTo>
                  <a:lnTo>
                    <a:pt x="5386" y="18385"/>
                  </a:lnTo>
                  <a:lnTo>
                    <a:pt x="5514" y="17231"/>
                  </a:lnTo>
                  <a:lnTo>
                    <a:pt x="5616" y="15949"/>
                  </a:lnTo>
                  <a:lnTo>
                    <a:pt x="5668" y="14539"/>
                  </a:lnTo>
                  <a:lnTo>
                    <a:pt x="5668" y="12975"/>
                  </a:lnTo>
                  <a:lnTo>
                    <a:pt x="5642" y="11308"/>
                  </a:lnTo>
                  <a:lnTo>
                    <a:pt x="5540" y="9641"/>
                  </a:lnTo>
                  <a:lnTo>
                    <a:pt x="5411" y="8154"/>
                  </a:lnTo>
                  <a:lnTo>
                    <a:pt x="5258" y="6821"/>
                  </a:lnTo>
                  <a:lnTo>
                    <a:pt x="5104" y="5616"/>
                  </a:lnTo>
                  <a:lnTo>
                    <a:pt x="4899" y="4564"/>
                  </a:lnTo>
                  <a:lnTo>
                    <a:pt x="4719" y="3641"/>
                  </a:lnTo>
                  <a:lnTo>
                    <a:pt x="4514" y="2846"/>
                  </a:lnTo>
                  <a:lnTo>
                    <a:pt x="4309" y="2180"/>
                  </a:lnTo>
                  <a:lnTo>
                    <a:pt x="4104" y="1590"/>
                  </a:lnTo>
                  <a:lnTo>
                    <a:pt x="3899" y="1128"/>
                  </a:lnTo>
                  <a:lnTo>
                    <a:pt x="3719" y="744"/>
                  </a:lnTo>
                  <a:lnTo>
                    <a:pt x="3565" y="462"/>
                  </a:lnTo>
                  <a:lnTo>
                    <a:pt x="3334" y="103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2"/>
            <p:cNvSpPr/>
            <p:nvPr/>
          </p:nvSpPr>
          <p:spPr>
            <a:xfrm>
              <a:off x="6052350" y="2837275"/>
              <a:ext cx="100675" cy="507100"/>
            </a:xfrm>
            <a:custGeom>
              <a:avLst/>
              <a:gdLst/>
              <a:ahLst/>
              <a:cxnLst/>
              <a:rect l="l" t="t" r="r" b="b"/>
              <a:pathLst>
                <a:path w="4027" h="20284" extrusionOk="0">
                  <a:moveTo>
                    <a:pt x="3077" y="1"/>
                  </a:moveTo>
                  <a:lnTo>
                    <a:pt x="3026" y="26"/>
                  </a:lnTo>
                  <a:lnTo>
                    <a:pt x="3154" y="693"/>
                  </a:lnTo>
                  <a:lnTo>
                    <a:pt x="3308" y="1437"/>
                  </a:lnTo>
                  <a:lnTo>
                    <a:pt x="3436" y="2257"/>
                  </a:lnTo>
                  <a:lnTo>
                    <a:pt x="3565" y="3155"/>
                  </a:lnTo>
                  <a:lnTo>
                    <a:pt x="3667" y="4129"/>
                  </a:lnTo>
                  <a:lnTo>
                    <a:pt x="3770" y="5180"/>
                  </a:lnTo>
                  <a:lnTo>
                    <a:pt x="3847" y="6334"/>
                  </a:lnTo>
                  <a:lnTo>
                    <a:pt x="3923" y="7565"/>
                  </a:lnTo>
                  <a:lnTo>
                    <a:pt x="3949" y="8770"/>
                  </a:lnTo>
                  <a:lnTo>
                    <a:pt x="3975" y="9898"/>
                  </a:lnTo>
                  <a:lnTo>
                    <a:pt x="3949" y="11257"/>
                  </a:lnTo>
                  <a:lnTo>
                    <a:pt x="3898" y="12488"/>
                  </a:lnTo>
                  <a:lnTo>
                    <a:pt x="3795" y="13616"/>
                  </a:lnTo>
                  <a:lnTo>
                    <a:pt x="3667" y="14668"/>
                  </a:lnTo>
                  <a:lnTo>
                    <a:pt x="3488" y="15616"/>
                  </a:lnTo>
                  <a:lnTo>
                    <a:pt x="3308" y="16463"/>
                  </a:lnTo>
                  <a:lnTo>
                    <a:pt x="3077" y="17206"/>
                  </a:lnTo>
                  <a:lnTo>
                    <a:pt x="2847" y="17873"/>
                  </a:lnTo>
                  <a:lnTo>
                    <a:pt x="2564" y="18437"/>
                  </a:lnTo>
                  <a:lnTo>
                    <a:pt x="2411" y="18693"/>
                  </a:lnTo>
                  <a:lnTo>
                    <a:pt x="2257" y="18950"/>
                  </a:lnTo>
                  <a:lnTo>
                    <a:pt x="2103" y="19155"/>
                  </a:lnTo>
                  <a:lnTo>
                    <a:pt x="1949" y="19360"/>
                  </a:lnTo>
                  <a:lnTo>
                    <a:pt x="1770" y="19514"/>
                  </a:lnTo>
                  <a:lnTo>
                    <a:pt x="1590" y="19668"/>
                  </a:lnTo>
                  <a:lnTo>
                    <a:pt x="1436" y="19822"/>
                  </a:lnTo>
                  <a:lnTo>
                    <a:pt x="1257" y="19924"/>
                  </a:lnTo>
                  <a:lnTo>
                    <a:pt x="1052" y="20027"/>
                  </a:lnTo>
                  <a:lnTo>
                    <a:pt x="872" y="20104"/>
                  </a:lnTo>
                  <a:lnTo>
                    <a:pt x="667" y="20155"/>
                  </a:lnTo>
                  <a:lnTo>
                    <a:pt x="488" y="20206"/>
                  </a:lnTo>
                  <a:lnTo>
                    <a:pt x="282" y="20232"/>
                  </a:lnTo>
                  <a:lnTo>
                    <a:pt x="26" y="20232"/>
                  </a:lnTo>
                  <a:lnTo>
                    <a:pt x="0" y="20283"/>
                  </a:lnTo>
                  <a:lnTo>
                    <a:pt x="282" y="20283"/>
                  </a:lnTo>
                  <a:lnTo>
                    <a:pt x="488" y="20258"/>
                  </a:lnTo>
                  <a:lnTo>
                    <a:pt x="693" y="20206"/>
                  </a:lnTo>
                  <a:lnTo>
                    <a:pt x="898" y="20155"/>
                  </a:lnTo>
                  <a:lnTo>
                    <a:pt x="1077" y="20078"/>
                  </a:lnTo>
                  <a:lnTo>
                    <a:pt x="1282" y="19976"/>
                  </a:lnTo>
                  <a:lnTo>
                    <a:pt x="1462" y="19847"/>
                  </a:lnTo>
                  <a:lnTo>
                    <a:pt x="1641" y="19719"/>
                  </a:lnTo>
                  <a:lnTo>
                    <a:pt x="1821" y="19565"/>
                  </a:lnTo>
                  <a:lnTo>
                    <a:pt x="1975" y="19386"/>
                  </a:lnTo>
                  <a:lnTo>
                    <a:pt x="2154" y="19181"/>
                  </a:lnTo>
                  <a:lnTo>
                    <a:pt x="2308" y="18976"/>
                  </a:lnTo>
                  <a:lnTo>
                    <a:pt x="2462" y="18745"/>
                  </a:lnTo>
                  <a:lnTo>
                    <a:pt x="2616" y="18463"/>
                  </a:lnTo>
                  <a:lnTo>
                    <a:pt x="2872" y="17899"/>
                  </a:lnTo>
                  <a:lnTo>
                    <a:pt x="3129" y="17232"/>
                  </a:lnTo>
                  <a:lnTo>
                    <a:pt x="3359" y="16463"/>
                  </a:lnTo>
                  <a:lnTo>
                    <a:pt x="3539" y="15616"/>
                  </a:lnTo>
                  <a:lnTo>
                    <a:pt x="3718" y="14668"/>
                  </a:lnTo>
                  <a:lnTo>
                    <a:pt x="3847" y="13642"/>
                  </a:lnTo>
                  <a:lnTo>
                    <a:pt x="3949" y="12488"/>
                  </a:lnTo>
                  <a:lnTo>
                    <a:pt x="4000" y="11257"/>
                  </a:lnTo>
                  <a:lnTo>
                    <a:pt x="4026" y="9898"/>
                  </a:lnTo>
                  <a:lnTo>
                    <a:pt x="4000" y="8770"/>
                  </a:lnTo>
                  <a:lnTo>
                    <a:pt x="3975" y="7565"/>
                  </a:lnTo>
                  <a:lnTo>
                    <a:pt x="3898" y="6334"/>
                  </a:lnTo>
                  <a:lnTo>
                    <a:pt x="3821" y="5180"/>
                  </a:lnTo>
                  <a:lnTo>
                    <a:pt x="3718" y="4129"/>
                  </a:lnTo>
                  <a:lnTo>
                    <a:pt x="3616" y="3155"/>
                  </a:lnTo>
                  <a:lnTo>
                    <a:pt x="3488" y="2257"/>
                  </a:lnTo>
                  <a:lnTo>
                    <a:pt x="3359" y="1437"/>
                  </a:lnTo>
                  <a:lnTo>
                    <a:pt x="3206" y="693"/>
                  </a:lnTo>
                  <a:lnTo>
                    <a:pt x="3077" y="1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2"/>
            <p:cNvSpPr/>
            <p:nvPr/>
          </p:nvSpPr>
          <p:spPr>
            <a:xfrm>
              <a:off x="6435700" y="3004600"/>
              <a:ext cx="398750" cy="377600"/>
            </a:xfrm>
            <a:custGeom>
              <a:avLst/>
              <a:gdLst/>
              <a:ahLst/>
              <a:cxnLst/>
              <a:rect l="l" t="t" r="r" b="b"/>
              <a:pathLst>
                <a:path w="15950" h="15104" extrusionOk="0">
                  <a:moveTo>
                    <a:pt x="0" y="0"/>
                  </a:moveTo>
                  <a:lnTo>
                    <a:pt x="1974" y="13359"/>
                  </a:lnTo>
                  <a:lnTo>
                    <a:pt x="2026" y="13539"/>
                  </a:lnTo>
                  <a:lnTo>
                    <a:pt x="2077" y="13718"/>
                  </a:lnTo>
                  <a:lnTo>
                    <a:pt x="2154" y="13898"/>
                  </a:lnTo>
                  <a:lnTo>
                    <a:pt x="2231" y="14052"/>
                  </a:lnTo>
                  <a:lnTo>
                    <a:pt x="2308" y="14206"/>
                  </a:lnTo>
                  <a:lnTo>
                    <a:pt x="2436" y="14359"/>
                  </a:lnTo>
                  <a:lnTo>
                    <a:pt x="2539" y="14488"/>
                  </a:lnTo>
                  <a:lnTo>
                    <a:pt x="2667" y="14616"/>
                  </a:lnTo>
                  <a:lnTo>
                    <a:pt x="2821" y="14718"/>
                  </a:lnTo>
                  <a:lnTo>
                    <a:pt x="2974" y="14821"/>
                  </a:lnTo>
                  <a:lnTo>
                    <a:pt x="3128" y="14898"/>
                  </a:lnTo>
                  <a:lnTo>
                    <a:pt x="3282" y="14975"/>
                  </a:lnTo>
                  <a:lnTo>
                    <a:pt x="3462" y="15026"/>
                  </a:lnTo>
                  <a:lnTo>
                    <a:pt x="3641" y="15077"/>
                  </a:lnTo>
                  <a:lnTo>
                    <a:pt x="3821" y="15103"/>
                  </a:lnTo>
                  <a:lnTo>
                    <a:pt x="12308" y="15103"/>
                  </a:lnTo>
                  <a:lnTo>
                    <a:pt x="12513" y="15077"/>
                  </a:lnTo>
                  <a:lnTo>
                    <a:pt x="12693" y="15026"/>
                  </a:lnTo>
                  <a:lnTo>
                    <a:pt x="12846" y="14975"/>
                  </a:lnTo>
                  <a:lnTo>
                    <a:pt x="13026" y="14898"/>
                  </a:lnTo>
                  <a:lnTo>
                    <a:pt x="13180" y="14821"/>
                  </a:lnTo>
                  <a:lnTo>
                    <a:pt x="13334" y="14718"/>
                  </a:lnTo>
                  <a:lnTo>
                    <a:pt x="13487" y="14616"/>
                  </a:lnTo>
                  <a:lnTo>
                    <a:pt x="13616" y="14488"/>
                  </a:lnTo>
                  <a:lnTo>
                    <a:pt x="13718" y="14334"/>
                  </a:lnTo>
                  <a:lnTo>
                    <a:pt x="13846" y="14206"/>
                  </a:lnTo>
                  <a:lnTo>
                    <a:pt x="13923" y="14026"/>
                  </a:lnTo>
                  <a:lnTo>
                    <a:pt x="14000" y="13872"/>
                  </a:lnTo>
                  <a:lnTo>
                    <a:pt x="14077" y="13693"/>
                  </a:lnTo>
                  <a:lnTo>
                    <a:pt x="14129" y="13513"/>
                  </a:lnTo>
                  <a:lnTo>
                    <a:pt x="14154" y="13334"/>
                  </a:lnTo>
                  <a:lnTo>
                    <a:pt x="159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2"/>
            <p:cNvSpPr/>
            <p:nvPr/>
          </p:nvSpPr>
          <p:spPr>
            <a:xfrm>
              <a:off x="6435700" y="3004600"/>
              <a:ext cx="398750" cy="377600"/>
            </a:xfrm>
            <a:custGeom>
              <a:avLst/>
              <a:gdLst/>
              <a:ahLst/>
              <a:cxnLst/>
              <a:rect l="l" t="t" r="r" b="b"/>
              <a:pathLst>
                <a:path w="15950" h="15104" fill="none" extrusionOk="0">
                  <a:moveTo>
                    <a:pt x="0" y="0"/>
                  </a:moveTo>
                  <a:lnTo>
                    <a:pt x="1974" y="13359"/>
                  </a:lnTo>
                  <a:lnTo>
                    <a:pt x="1974" y="13359"/>
                  </a:lnTo>
                  <a:lnTo>
                    <a:pt x="2026" y="13539"/>
                  </a:lnTo>
                  <a:lnTo>
                    <a:pt x="2077" y="13718"/>
                  </a:lnTo>
                  <a:lnTo>
                    <a:pt x="2154" y="13898"/>
                  </a:lnTo>
                  <a:lnTo>
                    <a:pt x="2231" y="14052"/>
                  </a:lnTo>
                  <a:lnTo>
                    <a:pt x="2308" y="14206"/>
                  </a:lnTo>
                  <a:lnTo>
                    <a:pt x="2436" y="14359"/>
                  </a:lnTo>
                  <a:lnTo>
                    <a:pt x="2539" y="14488"/>
                  </a:lnTo>
                  <a:lnTo>
                    <a:pt x="2667" y="14616"/>
                  </a:lnTo>
                  <a:lnTo>
                    <a:pt x="2821" y="14718"/>
                  </a:lnTo>
                  <a:lnTo>
                    <a:pt x="2974" y="14821"/>
                  </a:lnTo>
                  <a:lnTo>
                    <a:pt x="3128" y="14898"/>
                  </a:lnTo>
                  <a:lnTo>
                    <a:pt x="3282" y="14975"/>
                  </a:lnTo>
                  <a:lnTo>
                    <a:pt x="3462" y="15026"/>
                  </a:lnTo>
                  <a:lnTo>
                    <a:pt x="3641" y="15077"/>
                  </a:lnTo>
                  <a:lnTo>
                    <a:pt x="3821" y="15103"/>
                  </a:lnTo>
                  <a:lnTo>
                    <a:pt x="4026" y="15103"/>
                  </a:lnTo>
                  <a:lnTo>
                    <a:pt x="12128" y="15103"/>
                  </a:lnTo>
                  <a:lnTo>
                    <a:pt x="12128" y="15103"/>
                  </a:lnTo>
                  <a:lnTo>
                    <a:pt x="12308" y="15103"/>
                  </a:lnTo>
                  <a:lnTo>
                    <a:pt x="12513" y="15077"/>
                  </a:lnTo>
                  <a:lnTo>
                    <a:pt x="12693" y="15026"/>
                  </a:lnTo>
                  <a:lnTo>
                    <a:pt x="12846" y="14975"/>
                  </a:lnTo>
                  <a:lnTo>
                    <a:pt x="13026" y="14898"/>
                  </a:lnTo>
                  <a:lnTo>
                    <a:pt x="13180" y="14821"/>
                  </a:lnTo>
                  <a:lnTo>
                    <a:pt x="13334" y="14718"/>
                  </a:lnTo>
                  <a:lnTo>
                    <a:pt x="13487" y="14616"/>
                  </a:lnTo>
                  <a:lnTo>
                    <a:pt x="13616" y="14488"/>
                  </a:lnTo>
                  <a:lnTo>
                    <a:pt x="13718" y="14334"/>
                  </a:lnTo>
                  <a:lnTo>
                    <a:pt x="13846" y="14206"/>
                  </a:lnTo>
                  <a:lnTo>
                    <a:pt x="13923" y="14026"/>
                  </a:lnTo>
                  <a:lnTo>
                    <a:pt x="14000" y="13872"/>
                  </a:lnTo>
                  <a:lnTo>
                    <a:pt x="14077" y="13693"/>
                  </a:lnTo>
                  <a:lnTo>
                    <a:pt x="14129" y="13513"/>
                  </a:lnTo>
                  <a:lnTo>
                    <a:pt x="14154" y="13334"/>
                  </a:lnTo>
                  <a:lnTo>
                    <a:pt x="1594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2"/>
            <p:cNvSpPr/>
            <p:nvPr/>
          </p:nvSpPr>
          <p:spPr>
            <a:xfrm>
              <a:off x="6435700" y="2964850"/>
              <a:ext cx="398750" cy="78875"/>
            </a:xfrm>
            <a:custGeom>
              <a:avLst/>
              <a:gdLst/>
              <a:ahLst/>
              <a:cxnLst/>
              <a:rect l="l" t="t" r="r" b="b"/>
              <a:pathLst>
                <a:path w="15950" h="3155" extrusionOk="0">
                  <a:moveTo>
                    <a:pt x="7154" y="0"/>
                  </a:moveTo>
                  <a:lnTo>
                    <a:pt x="6359" y="26"/>
                  </a:lnTo>
                  <a:lnTo>
                    <a:pt x="5590" y="77"/>
                  </a:lnTo>
                  <a:lnTo>
                    <a:pt x="4872" y="129"/>
                  </a:lnTo>
                  <a:lnTo>
                    <a:pt x="4180" y="180"/>
                  </a:lnTo>
                  <a:lnTo>
                    <a:pt x="3513" y="283"/>
                  </a:lnTo>
                  <a:lnTo>
                    <a:pt x="2898" y="359"/>
                  </a:lnTo>
                  <a:lnTo>
                    <a:pt x="2333" y="462"/>
                  </a:lnTo>
                  <a:lnTo>
                    <a:pt x="1821" y="565"/>
                  </a:lnTo>
                  <a:lnTo>
                    <a:pt x="1359" y="693"/>
                  </a:lnTo>
                  <a:lnTo>
                    <a:pt x="974" y="821"/>
                  </a:lnTo>
                  <a:lnTo>
                    <a:pt x="615" y="975"/>
                  </a:lnTo>
                  <a:lnTo>
                    <a:pt x="359" y="1103"/>
                  </a:lnTo>
                  <a:lnTo>
                    <a:pt x="154" y="1257"/>
                  </a:lnTo>
                  <a:lnTo>
                    <a:pt x="103" y="1334"/>
                  </a:lnTo>
                  <a:lnTo>
                    <a:pt x="51" y="1411"/>
                  </a:lnTo>
                  <a:lnTo>
                    <a:pt x="0" y="1488"/>
                  </a:lnTo>
                  <a:lnTo>
                    <a:pt x="0" y="1590"/>
                  </a:lnTo>
                  <a:lnTo>
                    <a:pt x="0" y="1667"/>
                  </a:lnTo>
                  <a:lnTo>
                    <a:pt x="51" y="1744"/>
                  </a:lnTo>
                  <a:lnTo>
                    <a:pt x="103" y="1821"/>
                  </a:lnTo>
                  <a:lnTo>
                    <a:pt x="154" y="1898"/>
                  </a:lnTo>
                  <a:lnTo>
                    <a:pt x="359" y="2052"/>
                  </a:lnTo>
                  <a:lnTo>
                    <a:pt x="615" y="2206"/>
                  </a:lnTo>
                  <a:lnTo>
                    <a:pt x="974" y="2334"/>
                  </a:lnTo>
                  <a:lnTo>
                    <a:pt x="1359" y="2462"/>
                  </a:lnTo>
                  <a:lnTo>
                    <a:pt x="1821" y="2590"/>
                  </a:lnTo>
                  <a:lnTo>
                    <a:pt x="2333" y="2693"/>
                  </a:lnTo>
                  <a:lnTo>
                    <a:pt x="2898" y="2795"/>
                  </a:lnTo>
                  <a:lnTo>
                    <a:pt x="3513" y="2898"/>
                  </a:lnTo>
                  <a:lnTo>
                    <a:pt x="4180" y="2975"/>
                  </a:lnTo>
                  <a:lnTo>
                    <a:pt x="4872" y="3026"/>
                  </a:lnTo>
                  <a:lnTo>
                    <a:pt x="5590" y="3077"/>
                  </a:lnTo>
                  <a:lnTo>
                    <a:pt x="6359" y="3129"/>
                  </a:lnTo>
                  <a:lnTo>
                    <a:pt x="7154" y="3154"/>
                  </a:lnTo>
                  <a:lnTo>
                    <a:pt x="8795" y="3154"/>
                  </a:lnTo>
                  <a:lnTo>
                    <a:pt x="9590" y="3129"/>
                  </a:lnTo>
                  <a:lnTo>
                    <a:pt x="10334" y="3077"/>
                  </a:lnTo>
                  <a:lnTo>
                    <a:pt x="11077" y="3026"/>
                  </a:lnTo>
                  <a:lnTo>
                    <a:pt x="11770" y="2975"/>
                  </a:lnTo>
                  <a:lnTo>
                    <a:pt x="12436" y="2898"/>
                  </a:lnTo>
                  <a:lnTo>
                    <a:pt x="13052" y="2795"/>
                  </a:lnTo>
                  <a:lnTo>
                    <a:pt x="13616" y="2693"/>
                  </a:lnTo>
                  <a:lnTo>
                    <a:pt x="14129" y="2590"/>
                  </a:lnTo>
                  <a:lnTo>
                    <a:pt x="14590" y="2462"/>
                  </a:lnTo>
                  <a:lnTo>
                    <a:pt x="14975" y="2334"/>
                  </a:lnTo>
                  <a:lnTo>
                    <a:pt x="15308" y="2206"/>
                  </a:lnTo>
                  <a:lnTo>
                    <a:pt x="15590" y="2052"/>
                  </a:lnTo>
                  <a:lnTo>
                    <a:pt x="15795" y="1898"/>
                  </a:lnTo>
                  <a:lnTo>
                    <a:pt x="15847" y="1821"/>
                  </a:lnTo>
                  <a:lnTo>
                    <a:pt x="15898" y="1744"/>
                  </a:lnTo>
                  <a:lnTo>
                    <a:pt x="15923" y="1667"/>
                  </a:lnTo>
                  <a:lnTo>
                    <a:pt x="15949" y="1590"/>
                  </a:lnTo>
                  <a:lnTo>
                    <a:pt x="15923" y="1488"/>
                  </a:lnTo>
                  <a:lnTo>
                    <a:pt x="15898" y="1411"/>
                  </a:lnTo>
                  <a:lnTo>
                    <a:pt x="15847" y="1334"/>
                  </a:lnTo>
                  <a:lnTo>
                    <a:pt x="15795" y="1257"/>
                  </a:lnTo>
                  <a:lnTo>
                    <a:pt x="15590" y="1103"/>
                  </a:lnTo>
                  <a:lnTo>
                    <a:pt x="15308" y="975"/>
                  </a:lnTo>
                  <a:lnTo>
                    <a:pt x="14975" y="821"/>
                  </a:lnTo>
                  <a:lnTo>
                    <a:pt x="14590" y="693"/>
                  </a:lnTo>
                  <a:lnTo>
                    <a:pt x="14129" y="565"/>
                  </a:lnTo>
                  <a:lnTo>
                    <a:pt x="13616" y="462"/>
                  </a:lnTo>
                  <a:lnTo>
                    <a:pt x="13052" y="359"/>
                  </a:lnTo>
                  <a:lnTo>
                    <a:pt x="12436" y="283"/>
                  </a:lnTo>
                  <a:lnTo>
                    <a:pt x="11770" y="180"/>
                  </a:lnTo>
                  <a:lnTo>
                    <a:pt x="11077" y="129"/>
                  </a:lnTo>
                  <a:lnTo>
                    <a:pt x="10334" y="77"/>
                  </a:lnTo>
                  <a:lnTo>
                    <a:pt x="9590" y="26"/>
                  </a:lnTo>
                  <a:lnTo>
                    <a:pt x="8795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2"/>
            <p:cNvSpPr/>
            <p:nvPr/>
          </p:nvSpPr>
          <p:spPr>
            <a:xfrm>
              <a:off x="6435700" y="2964850"/>
              <a:ext cx="398750" cy="78875"/>
            </a:xfrm>
            <a:custGeom>
              <a:avLst/>
              <a:gdLst/>
              <a:ahLst/>
              <a:cxnLst/>
              <a:rect l="l" t="t" r="r" b="b"/>
              <a:pathLst>
                <a:path w="15950" h="3155" fill="none" extrusionOk="0">
                  <a:moveTo>
                    <a:pt x="15949" y="1590"/>
                  </a:moveTo>
                  <a:lnTo>
                    <a:pt x="15949" y="1590"/>
                  </a:lnTo>
                  <a:lnTo>
                    <a:pt x="15923" y="1667"/>
                  </a:lnTo>
                  <a:lnTo>
                    <a:pt x="15898" y="1744"/>
                  </a:lnTo>
                  <a:lnTo>
                    <a:pt x="15847" y="1821"/>
                  </a:lnTo>
                  <a:lnTo>
                    <a:pt x="15795" y="1898"/>
                  </a:lnTo>
                  <a:lnTo>
                    <a:pt x="15590" y="2052"/>
                  </a:lnTo>
                  <a:lnTo>
                    <a:pt x="15308" y="2206"/>
                  </a:lnTo>
                  <a:lnTo>
                    <a:pt x="14975" y="2334"/>
                  </a:lnTo>
                  <a:lnTo>
                    <a:pt x="14590" y="2462"/>
                  </a:lnTo>
                  <a:lnTo>
                    <a:pt x="14129" y="2590"/>
                  </a:lnTo>
                  <a:lnTo>
                    <a:pt x="13616" y="2693"/>
                  </a:lnTo>
                  <a:lnTo>
                    <a:pt x="13052" y="2795"/>
                  </a:lnTo>
                  <a:lnTo>
                    <a:pt x="12436" y="2898"/>
                  </a:lnTo>
                  <a:lnTo>
                    <a:pt x="11770" y="2975"/>
                  </a:lnTo>
                  <a:lnTo>
                    <a:pt x="11077" y="3026"/>
                  </a:lnTo>
                  <a:lnTo>
                    <a:pt x="10334" y="3077"/>
                  </a:lnTo>
                  <a:lnTo>
                    <a:pt x="9590" y="3129"/>
                  </a:lnTo>
                  <a:lnTo>
                    <a:pt x="8795" y="3154"/>
                  </a:lnTo>
                  <a:lnTo>
                    <a:pt x="7975" y="3154"/>
                  </a:lnTo>
                  <a:lnTo>
                    <a:pt x="7975" y="3154"/>
                  </a:lnTo>
                  <a:lnTo>
                    <a:pt x="7154" y="3154"/>
                  </a:lnTo>
                  <a:lnTo>
                    <a:pt x="6359" y="3129"/>
                  </a:lnTo>
                  <a:lnTo>
                    <a:pt x="5590" y="3077"/>
                  </a:lnTo>
                  <a:lnTo>
                    <a:pt x="4872" y="3026"/>
                  </a:lnTo>
                  <a:lnTo>
                    <a:pt x="4180" y="2975"/>
                  </a:lnTo>
                  <a:lnTo>
                    <a:pt x="3513" y="2898"/>
                  </a:lnTo>
                  <a:lnTo>
                    <a:pt x="2898" y="2795"/>
                  </a:lnTo>
                  <a:lnTo>
                    <a:pt x="2333" y="2693"/>
                  </a:lnTo>
                  <a:lnTo>
                    <a:pt x="1821" y="2590"/>
                  </a:lnTo>
                  <a:lnTo>
                    <a:pt x="1359" y="2462"/>
                  </a:lnTo>
                  <a:lnTo>
                    <a:pt x="974" y="2334"/>
                  </a:lnTo>
                  <a:lnTo>
                    <a:pt x="615" y="2206"/>
                  </a:lnTo>
                  <a:lnTo>
                    <a:pt x="359" y="2052"/>
                  </a:lnTo>
                  <a:lnTo>
                    <a:pt x="154" y="1898"/>
                  </a:lnTo>
                  <a:lnTo>
                    <a:pt x="103" y="1821"/>
                  </a:lnTo>
                  <a:lnTo>
                    <a:pt x="51" y="1744"/>
                  </a:lnTo>
                  <a:lnTo>
                    <a:pt x="0" y="1667"/>
                  </a:lnTo>
                  <a:lnTo>
                    <a:pt x="0" y="1590"/>
                  </a:lnTo>
                  <a:lnTo>
                    <a:pt x="0" y="1590"/>
                  </a:lnTo>
                  <a:lnTo>
                    <a:pt x="0" y="1488"/>
                  </a:lnTo>
                  <a:lnTo>
                    <a:pt x="51" y="1411"/>
                  </a:lnTo>
                  <a:lnTo>
                    <a:pt x="103" y="1334"/>
                  </a:lnTo>
                  <a:lnTo>
                    <a:pt x="154" y="1257"/>
                  </a:lnTo>
                  <a:lnTo>
                    <a:pt x="359" y="1103"/>
                  </a:lnTo>
                  <a:lnTo>
                    <a:pt x="615" y="975"/>
                  </a:lnTo>
                  <a:lnTo>
                    <a:pt x="974" y="821"/>
                  </a:lnTo>
                  <a:lnTo>
                    <a:pt x="1359" y="693"/>
                  </a:lnTo>
                  <a:lnTo>
                    <a:pt x="1821" y="565"/>
                  </a:lnTo>
                  <a:lnTo>
                    <a:pt x="2333" y="462"/>
                  </a:lnTo>
                  <a:lnTo>
                    <a:pt x="2898" y="359"/>
                  </a:lnTo>
                  <a:lnTo>
                    <a:pt x="3513" y="283"/>
                  </a:lnTo>
                  <a:lnTo>
                    <a:pt x="4180" y="180"/>
                  </a:lnTo>
                  <a:lnTo>
                    <a:pt x="4872" y="129"/>
                  </a:lnTo>
                  <a:lnTo>
                    <a:pt x="5590" y="77"/>
                  </a:lnTo>
                  <a:lnTo>
                    <a:pt x="6359" y="26"/>
                  </a:lnTo>
                  <a:lnTo>
                    <a:pt x="7154" y="0"/>
                  </a:lnTo>
                  <a:lnTo>
                    <a:pt x="7975" y="0"/>
                  </a:lnTo>
                  <a:lnTo>
                    <a:pt x="7975" y="0"/>
                  </a:lnTo>
                  <a:lnTo>
                    <a:pt x="8795" y="0"/>
                  </a:lnTo>
                  <a:lnTo>
                    <a:pt x="9590" y="26"/>
                  </a:lnTo>
                  <a:lnTo>
                    <a:pt x="10334" y="77"/>
                  </a:lnTo>
                  <a:lnTo>
                    <a:pt x="11077" y="129"/>
                  </a:lnTo>
                  <a:lnTo>
                    <a:pt x="11770" y="180"/>
                  </a:lnTo>
                  <a:lnTo>
                    <a:pt x="12436" y="283"/>
                  </a:lnTo>
                  <a:lnTo>
                    <a:pt x="13052" y="359"/>
                  </a:lnTo>
                  <a:lnTo>
                    <a:pt x="13616" y="462"/>
                  </a:lnTo>
                  <a:lnTo>
                    <a:pt x="14129" y="565"/>
                  </a:lnTo>
                  <a:lnTo>
                    <a:pt x="14590" y="693"/>
                  </a:lnTo>
                  <a:lnTo>
                    <a:pt x="14975" y="821"/>
                  </a:lnTo>
                  <a:lnTo>
                    <a:pt x="15308" y="975"/>
                  </a:lnTo>
                  <a:lnTo>
                    <a:pt x="15590" y="1103"/>
                  </a:lnTo>
                  <a:lnTo>
                    <a:pt x="15795" y="1257"/>
                  </a:lnTo>
                  <a:lnTo>
                    <a:pt x="15847" y="1334"/>
                  </a:lnTo>
                  <a:lnTo>
                    <a:pt x="15898" y="1411"/>
                  </a:lnTo>
                  <a:lnTo>
                    <a:pt x="15923" y="1488"/>
                  </a:lnTo>
                  <a:lnTo>
                    <a:pt x="15949" y="15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2"/>
            <p:cNvSpPr/>
            <p:nvPr/>
          </p:nvSpPr>
          <p:spPr>
            <a:xfrm>
              <a:off x="6617100" y="2964850"/>
              <a:ext cx="28875" cy="25"/>
            </a:xfrm>
            <a:custGeom>
              <a:avLst/>
              <a:gdLst/>
              <a:ahLst/>
              <a:cxnLst/>
              <a:rect l="l" t="t" r="r" b="b"/>
              <a:pathLst>
                <a:path w="1155" h="1" extrusionOk="0">
                  <a:moveTo>
                    <a:pt x="719" y="0"/>
                  </a:moveTo>
                  <a:lnTo>
                    <a:pt x="719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719" y="0"/>
                  </a:lnTo>
                  <a:lnTo>
                    <a:pt x="719" y="0"/>
                  </a:lnTo>
                  <a:lnTo>
                    <a:pt x="1154" y="0"/>
                  </a:lnTo>
                  <a:lnTo>
                    <a:pt x="1154" y="0"/>
                  </a:lnTo>
                  <a:lnTo>
                    <a:pt x="1154" y="0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30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2"/>
            <p:cNvSpPr/>
            <p:nvPr/>
          </p:nvSpPr>
          <p:spPr>
            <a:xfrm>
              <a:off x="6617100" y="2964850"/>
              <a:ext cx="28875" cy="25"/>
            </a:xfrm>
            <a:custGeom>
              <a:avLst/>
              <a:gdLst/>
              <a:ahLst/>
              <a:cxnLst/>
              <a:rect l="l" t="t" r="r" b="b"/>
              <a:pathLst>
                <a:path w="1155" h="1" fill="none" extrusionOk="0">
                  <a:moveTo>
                    <a:pt x="719" y="0"/>
                  </a:moveTo>
                  <a:lnTo>
                    <a:pt x="719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719" y="0"/>
                  </a:lnTo>
                  <a:lnTo>
                    <a:pt x="719" y="0"/>
                  </a:lnTo>
                  <a:lnTo>
                    <a:pt x="1154" y="0"/>
                  </a:lnTo>
                  <a:lnTo>
                    <a:pt x="1154" y="0"/>
                  </a:lnTo>
                  <a:lnTo>
                    <a:pt x="1154" y="0"/>
                  </a:lnTo>
                  <a:lnTo>
                    <a:pt x="7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2"/>
            <p:cNvSpPr/>
            <p:nvPr/>
          </p:nvSpPr>
          <p:spPr>
            <a:xfrm>
              <a:off x="6502350" y="2964850"/>
              <a:ext cx="113500" cy="10275"/>
            </a:xfrm>
            <a:custGeom>
              <a:avLst/>
              <a:gdLst/>
              <a:ahLst/>
              <a:cxnLst/>
              <a:rect l="l" t="t" r="r" b="b"/>
              <a:pathLst>
                <a:path w="4540" h="411" extrusionOk="0">
                  <a:moveTo>
                    <a:pt x="4539" y="0"/>
                  </a:moveTo>
                  <a:lnTo>
                    <a:pt x="3796" y="26"/>
                  </a:lnTo>
                  <a:lnTo>
                    <a:pt x="3052" y="52"/>
                  </a:lnTo>
                  <a:lnTo>
                    <a:pt x="2466" y="105"/>
                  </a:lnTo>
                  <a:lnTo>
                    <a:pt x="2466" y="105"/>
                  </a:lnTo>
                  <a:lnTo>
                    <a:pt x="3283" y="52"/>
                  </a:lnTo>
                  <a:lnTo>
                    <a:pt x="4539" y="0"/>
                  </a:lnTo>
                  <a:close/>
                  <a:moveTo>
                    <a:pt x="2466" y="105"/>
                  </a:moveTo>
                  <a:lnTo>
                    <a:pt x="2103" y="129"/>
                  </a:lnTo>
                  <a:lnTo>
                    <a:pt x="1473" y="202"/>
                  </a:lnTo>
                  <a:lnTo>
                    <a:pt x="1473" y="202"/>
                  </a:lnTo>
                  <a:lnTo>
                    <a:pt x="2206" y="129"/>
                  </a:lnTo>
                  <a:lnTo>
                    <a:pt x="2466" y="105"/>
                  </a:lnTo>
                  <a:close/>
                  <a:moveTo>
                    <a:pt x="1473" y="202"/>
                  </a:moveTo>
                  <a:lnTo>
                    <a:pt x="1437" y="206"/>
                  </a:lnTo>
                  <a:lnTo>
                    <a:pt x="693" y="283"/>
                  </a:lnTo>
                  <a:lnTo>
                    <a:pt x="1" y="411"/>
                  </a:lnTo>
                  <a:lnTo>
                    <a:pt x="1001" y="257"/>
                  </a:lnTo>
                  <a:lnTo>
                    <a:pt x="1473" y="202"/>
                  </a:lnTo>
                  <a:close/>
                </a:path>
              </a:pathLst>
            </a:custGeom>
            <a:solidFill>
              <a:srgbClr val="4B0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2"/>
            <p:cNvSpPr/>
            <p:nvPr/>
          </p:nvSpPr>
          <p:spPr>
            <a:xfrm>
              <a:off x="6502350" y="2964850"/>
              <a:ext cx="113500" cy="10275"/>
            </a:xfrm>
            <a:custGeom>
              <a:avLst/>
              <a:gdLst/>
              <a:ahLst/>
              <a:cxnLst/>
              <a:rect l="l" t="t" r="r" b="b"/>
              <a:pathLst>
                <a:path w="4540" h="411" fill="none" extrusionOk="0">
                  <a:moveTo>
                    <a:pt x="4539" y="0"/>
                  </a:moveTo>
                  <a:lnTo>
                    <a:pt x="4539" y="0"/>
                  </a:lnTo>
                  <a:lnTo>
                    <a:pt x="4539" y="0"/>
                  </a:lnTo>
                  <a:lnTo>
                    <a:pt x="4539" y="0"/>
                  </a:lnTo>
                  <a:lnTo>
                    <a:pt x="3796" y="26"/>
                  </a:lnTo>
                  <a:lnTo>
                    <a:pt x="3052" y="52"/>
                  </a:lnTo>
                  <a:lnTo>
                    <a:pt x="3052" y="52"/>
                  </a:lnTo>
                  <a:lnTo>
                    <a:pt x="2206" y="129"/>
                  </a:lnTo>
                  <a:lnTo>
                    <a:pt x="1437" y="206"/>
                  </a:lnTo>
                  <a:lnTo>
                    <a:pt x="693" y="283"/>
                  </a:lnTo>
                  <a:lnTo>
                    <a:pt x="1" y="411"/>
                  </a:lnTo>
                  <a:lnTo>
                    <a:pt x="1" y="411"/>
                  </a:lnTo>
                  <a:lnTo>
                    <a:pt x="1" y="411"/>
                  </a:lnTo>
                  <a:lnTo>
                    <a:pt x="1" y="411"/>
                  </a:lnTo>
                  <a:lnTo>
                    <a:pt x="1001" y="257"/>
                  </a:lnTo>
                  <a:lnTo>
                    <a:pt x="2103" y="129"/>
                  </a:lnTo>
                  <a:lnTo>
                    <a:pt x="3283" y="52"/>
                  </a:lnTo>
                  <a:lnTo>
                    <a:pt x="45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2"/>
            <p:cNvSpPr/>
            <p:nvPr/>
          </p:nvSpPr>
          <p:spPr>
            <a:xfrm>
              <a:off x="6460050" y="2975100"/>
              <a:ext cx="41050" cy="10275"/>
            </a:xfrm>
            <a:custGeom>
              <a:avLst/>
              <a:gdLst/>
              <a:ahLst/>
              <a:cxnLst/>
              <a:rect l="l" t="t" r="r" b="b"/>
              <a:pathLst>
                <a:path w="1642" h="411" extrusionOk="0">
                  <a:moveTo>
                    <a:pt x="1641" y="1"/>
                  </a:moveTo>
                  <a:lnTo>
                    <a:pt x="1641" y="1"/>
                  </a:lnTo>
                  <a:lnTo>
                    <a:pt x="1180" y="103"/>
                  </a:lnTo>
                  <a:lnTo>
                    <a:pt x="744" y="206"/>
                  </a:lnTo>
                  <a:lnTo>
                    <a:pt x="334" y="308"/>
                  </a:lnTo>
                  <a:lnTo>
                    <a:pt x="0" y="411"/>
                  </a:lnTo>
                  <a:lnTo>
                    <a:pt x="0" y="411"/>
                  </a:lnTo>
                  <a:lnTo>
                    <a:pt x="334" y="308"/>
                  </a:lnTo>
                  <a:lnTo>
                    <a:pt x="744" y="206"/>
                  </a:lnTo>
                  <a:lnTo>
                    <a:pt x="1180" y="103"/>
                  </a:lnTo>
                  <a:lnTo>
                    <a:pt x="1641" y="1"/>
                  </a:lnTo>
                  <a:lnTo>
                    <a:pt x="1641" y="1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rgbClr val="4B0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2"/>
            <p:cNvSpPr/>
            <p:nvPr/>
          </p:nvSpPr>
          <p:spPr>
            <a:xfrm>
              <a:off x="6460050" y="2975100"/>
              <a:ext cx="41050" cy="10275"/>
            </a:xfrm>
            <a:custGeom>
              <a:avLst/>
              <a:gdLst/>
              <a:ahLst/>
              <a:cxnLst/>
              <a:rect l="l" t="t" r="r" b="b"/>
              <a:pathLst>
                <a:path w="1642" h="411" fill="none" extrusionOk="0">
                  <a:moveTo>
                    <a:pt x="1641" y="1"/>
                  </a:moveTo>
                  <a:lnTo>
                    <a:pt x="1641" y="1"/>
                  </a:lnTo>
                  <a:lnTo>
                    <a:pt x="1180" y="103"/>
                  </a:lnTo>
                  <a:lnTo>
                    <a:pt x="744" y="206"/>
                  </a:lnTo>
                  <a:lnTo>
                    <a:pt x="334" y="308"/>
                  </a:lnTo>
                  <a:lnTo>
                    <a:pt x="0" y="411"/>
                  </a:lnTo>
                  <a:lnTo>
                    <a:pt x="0" y="411"/>
                  </a:lnTo>
                  <a:lnTo>
                    <a:pt x="334" y="308"/>
                  </a:lnTo>
                  <a:lnTo>
                    <a:pt x="744" y="206"/>
                  </a:lnTo>
                  <a:lnTo>
                    <a:pt x="1180" y="103"/>
                  </a:lnTo>
                  <a:lnTo>
                    <a:pt x="1641" y="1"/>
                  </a:lnTo>
                  <a:lnTo>
                    <a:pt x="1641" y="1"/>
                  </a:lnTo>
                  <a:lnTo>
                    <a:pt x="1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2"/>
            <p:cNvSpPr/>
            <p:nvPr/>
          </p:nvSpPr>
          <p:spPr>
            <a:xfrm>
              <a:off x="6501075" y="2975100"/>
              <a:ext cx="1300" cy="25"/>
            </a:xfrm>
            <a:custGeom>
              <a:avLst/>
              <a:gdLst/>
              <a:ahLst/>
              <a:cxnLst/>
              <a:rect l="l" t="t" r="r" b="b"/>
              <a:pathLst>
                <a:path w="52" h="1" extrusionOk="0">
                  <a:moveTo>
                    <a:pt x="52" y="1"/>
                  </a:moveTo>
                  <a:lnTo>
                    <a:pt x="5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2604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2"/>
            <p:cNvSpPr/>
            <p:nvPr/>
          </p:nvSpPr>
          <p:spPr>
            <a:xfrm>
              <a:off x="6501075" y="2975100"/>
              <a:ext cx="1300" cy="25"/>
            </a:xfrm>
            <a:custGeom>
              <a:avLst/>
              <a:gdLst/>
              <a:ahLst/>
              <a:cxnLst/>
              <a:rect l="l" t="t" r="r" b="b"/>
              <a:pathLst>
                <a:path w="52" h="1" fill="none" extrusionOk="0">
                  <a:moveTo>
                    <a:pt x="52" y="1"/>
                  </a:moveTo>
                  <a:lnTo>
                    <a:pt x="5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5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2"/>
            <p:cNvSpPr/>
            <p:nvPr/>
          </p:nvSpPr>
          <p:spPr>
            <a:xfrm>
              <a:off x="6713900" y="2968050"/>
              <a:ext cx="120550" cy="38500"/>
            </a:xfrm>
            <a:custGeom>
              <a:avLst/>
              <a:gdLst/>
              <a:ahLst/>
              <a:cxnLst/>
              <a:rect l="l" t="t" r="r" b="b"/>
              <a:pathLst>
                <a:path w="4822" h="1540" extrusionOk="0">
                  <a:moveTo>
                    <a:pt x="4795" y="1334"/>
                  </a:moveTo>
                  <a:lnTo>
                    <a:pt x="4795" y="1334"/>
                  </a:lnTo>
                  <a:lnTo>
                    <a:pt x="4821" y="1462"/>
                  </a:lnTo>
                  <a:lnTo>
                    <a:pt x="4821" y="1462"/>
                  </a:lnTo>
                  <a:lnTo>
                    <a:pt x="4821" y="1462"/>
                  </a:lnTo>
                  <a:lnTo>
                    <a:pt x="4795" y="1539"/>
                  </a:lnTo>
                  <a:lnTo>
                    <a:pt x="4795" y="1539"/>
                  </a:lnTo>
                  <a:lnTo>
                    <a:pt x="4795" y="1539"/>
                  </a:lnTo>
                  <a:lnTo>
                    <a:pt x="4821" y="1462"/>
                  </a:lnTo>
                  <a:lnTo>
                    <a:pt x="4821" y="1462"/>
                  </a:lnTo>
                  <a:lnTo>
                    <a:pt x="4795" y="1334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1283" y="129"/>
                  </a:lnTo>
                  <a:lnTo>
                    <a:pt x="1847" y="231"/>
                  </a:lnTo>
                  <a:lnTo>
                    <a:pt x="2411" y="308"/>
                  </a:lnTo>
                  <a:lnTo>
                    <a:pt x="2898" y="437"/>
                  </a:lnTo>
                  <a:lnTo>
                    <a:pt x="3334" y="539"/>
                  </a:lnTo>
                  <a:lnTo>
                    <a:pt x="3744" y="667"/>
                  </a:lnTo>
                  <a:lnTo>
                    <a:pt x="4077" y="796"/>
                  </a:lnTo>
                  <a:lnTo>
                    <a:pt x="4077" y="796"/>
                  </a:lnTo>
                  <a:lnTo>
                    <a:pt x="3744" y="667"/>
                  </a:lnTo>
                  <a:lnTo>
                    <a:pt x="3334" y="539"/>
                  </a:lnTo>
                  <a:lnTo>
                    <a:pt x="2898" y="437"/>
                  </a:lnTo>
                  <a:lnTo>
                    <a:pt x="2411" y="308"/>
                  </a:lnTo>
                  <a:lnTo>
                    <a:pt x="1847" y="231"/>
                  </a:lnTo>
                  <a:lnTo>
                    <a:pt x="1283" y="1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2"/>
            <p:cNvSpPr/>
            <p:nvPr/>
          </p:nvSpPr>
          <p:spPr>
            <a:xfrm>
              <a:off x="6833775" y="3001400"/>
              <a:ext cx="675" cy="5150"/>
            </a:xfrm>
            <a:custGeom>
              <a:avLst/>
              <a:gdLst/>
              <a:ahLst/>
              <a:cxnLst/>
              <a:rect l="l" t="t" r="r" b="b"/>
              <a:pathLst>
                <a:path w="27" h="20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2"/>
            <p:cNvSpPr/>
            <p:nvPr/>
          </p:nvSpPr>
          <p:spPr>
            <a:xfrm>
              <a:off x="6713900" y="2968050"/>
              <a:ext cx="101950" cy="19900"/>
            </a:xfrm>
            <a:custGeom>
              <a:avLst/>
              <a:gdLst/>
              <a:ahLst/>
              <a:cxnLst/>
              <a:rect l="l" t="t" r="r" b="b"/>
              <a:pathLst>
                <a:path w="4078" h="796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283" y="129"/>
                  </a:lnTo>
                  <a:lnTo>
                    <a:pt x="1847" y="231"/>
                  </a:lnTo>
                  <a:lnTo>
                    <a:pt x="2411" y="308"/>
                  </a:lnTo>
                  <a:lnTo>
                    <a:pt x="2898" y="437"/>
                  </a:lnTo>
                  <a:lnTo>
                    <a:pt x="3334" y="539"/>
                  </a:lnTo>
                  <a:lnTo>
                    <a:pt x="3744" y="667"/>
                  </a:lnTo>
                  <a:lnTo>
                    <a:pt x="4077" y="796"/>
                  </a:lnTo>
                  <a:lnTo>
                    <a:pt x="4077" y="796"/>
                  </a:lnTo>
                  <a:lnTo>
                    <a:pt x="3744" y="667"/>
                  </a:lnTo>
                  <a:lnTo>
                    <a:pt x="3334" y="539"/>
                  </a:lnTo>
                  <a:lnTo>
                    <a:pt x="2898" y="437"/>
                  </a:lnTo>
                  <a:lnTo>
                    <a:pt x="2411" y="308"/>
                  </a:lnTo>
                  <a:lnTo>
                    <a:pt x="1847" y="231"/>
                  </a:lnTo>
                  <a:lnTo>
                    <a:pt x="1283" y="12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2"/>
            <p:cNvSpPr/>
            <p:nvPr/>
          </p:nvSpPr>
          <p:spPr>
            <a:xfrm>
              <a:off x="6436975" y="3006525"/>
              <a:ext cx="396825" cy="37200"/>
            </a:xfrm>
            <a:custGeom>
              <a:avLst/>
              <a:gdLst/>
              <a:ahLst/>
              <a:cxnLst/>
              <a:rect l="l" t="t" r="r" b="b"/>
              <a:pathLst>
                <a:path w="15873" h="1488" extrusionOk="0">
                  <a:moveTo>
                    <a:pt x="15872" y="0"/>
                  </a:moveTo>
                  <a:lnTo>
                    <a:pt x="15821" y="103"/>
                  </a:lnTo>
                  <a:lnTo>
                    <a:pt x="15783" y="167"/>
                  </a:lnTo>
                  <a:lnTo>
                    <a:pt x="15796" y="154"/>
                  </a:lnTo>
                  <a:lnTo>
                    <a:pt x="15847" y="77"/>
                  </a:lnTo>
                  <a:lnTo>
                    <a:pt x="15872" y="0"/>
                  </a:lnTo>
                  <a:close/>
                  <a:moveTo>
                    <a:pt x="0" y="77"/>
                  </a:moveTo>
                  <a:lnTo>
                    <a:pt x="103" y="231"/>
                  </a:lnTo>
                  <a:lnTo>
                    <a:pt x="139" y="257"/>
                  </a:lnTo>
                  <a:lnTo>
                    <a:pt x="139" y="257"/>
                  </a:lnTo>
                  <a:lnTo>
                    <a:pt x="77" y="180"/>
                  </a:lnTo>
                  <a:lnTo>
                    <a:pt x="0" y="77"/>
                  </a:lnTo>
                  <a:close/>
                  <a:moveTo>
                    <a:pt x="15783" y="167"/>
                  </a:moveTo>
                  <a:lnTo>
                    <a:pt x="15642" y="308"/>
                  </a:lnTo>
                  <a:lnTo>
                    <a:pt x="15539" y="372"/>
                  </a:lnTo>
                  <a:lnTo>
                    <a:pt x="15539" y="372"/>
                  </a:lnTo>
                  <a:lnTo>
                    <a:pt x="15616" y="333"/>
                  </a:lnTo>
                  <a:lnTo>
                    <a:pt x="15744" y="231"/>
                  </a:lnTo>
                  <a:lnTo>
                    <a:pt x="15783" y="167"/>
                  </a:lnTo>
                  <a:close/>
                  <a:moveTo>
                    <a:pt x="139" y="257"/>
                  </a:moveTo>
                  <a:lnTo>
                    <a:pt x="180" y="308"/>
                  </a:lnTo>
                  <a:lnTo>
                    <a:pt x="334" y="410"/>
                  </a:lnTo>
                  <a:lnTo>
                    <a:pt x="539" y="513"/>
                  </a:lnTo>
                  <a:lnTo>
                    <a:pt x="770" y="616"/>
                  </a:lnTo>
                  <a:lnTo>
                    <a:pt x="770" y="616"/>
                  </a:lnTo>
                  <a:lnTo>
                    <a:pt x="770" y="616"/>
                  </a:lnTo>
                  <a:lnTo>
                    <a:pt x="513" y="487"/>
                  </a:lnTo>
                  <a:lnTo>
                    <a:pt x="282" y="359"/>
                  </a:lnTo>
                  <a:lnTo>
                    <a:pt x="139" y="257"/>
                  </a:lnTo>
                  <a:close/>
                  <a:moveTo>
                    <a:pt x="770" y="616"/>
                  </a:moveTo>
                  <a:lnTo>
                    <a:pt x="821" y="641"/>
                  </a:lnTo>
                  <a:lnTo>
                    <a:pt x="911" y="667"/>
                  </a:lnTo>
                  <a:lnTo>
                    <a:pt x="911" y="667"/>
                  </a:lnTo>
                  <a:lnTo>
                    <a:pt x="770" y="616"/>
                  </a:lnTo>
                  <a:close/>
                  <a:moveTo>
                    <a:pt x="15539" y="372"/>
                  </a:moveTo>
                  <a:lnTo>
                    <a:pt x="15462" y="410"/>
                  </a:lnTo>
                  <a:lnTo>
                    <a:pt x="15283" y="513"/>
                  </a:lnTo>
                  <a:lnTo>
                    <a:pt x="15078" y="616"/>
                  </a:lnTo>
                  <a:lnTo>
                    <a:pt x="14539" y="795"/>
                  </a:lnTo>
                  <a:lnTo>
                    <a:pt x="14097" y="910"/>
                  </a:lnTo>
                  <a:lnTo>
                    <a:pt x="14385" y="846"/>
                  </a:lnTo>
                  <a:lnTo>
                    <a:pt x="14795" y="718"/>
                  </a:lnTo>
                  <a:lnTo>
                    <a:pt x="15154" y="590"/>
                  </a:lnTo>
                  <a:lnTo>
                    <a:pt x="15437" y="436"/>
                  </a:lnTo>
                  <a:lnTo>
                    <a:pt x="15539" y="372"/>
                  </a:lnTo>
                  <a:close/>
                  <a:moveTo>
                    <a:pt x="911" y="667"/>
                  </a:moveTo>
                  <a:lnTo>
                    <a:pt x="1052" y="718"/>
                  </a:lnTo>
                  <a:lnTo>
                    <a:pt x="1667" y="898"/>
                  </a:lnTo>
                  <a:lnTo>
                    <a:pt x="2257" y="1026"/>
                  </a:lnTo>
                  <a:lnTo>
                    <a:pt x="2513" y="1067"/>
                  </a:lnTo>
                  <a:lnTo>
                    <a:pt x="2513" y="1067"/>
                  </a:lnTo>
                  <a:lnTo>
                    <a:pt x="2052" y="975"/>
                  </a:lnTo>
                  <a:lnTo>
                    <a:pt x="1590" y="872"/>
                  </a:lnTo>
                  <a:lnTo>
                    <a:pt x="1180" y="744"/>
                  </a:lnTo>
                  <a:lnTo>
                    <a:pt x="911" y="667"/>
                  </a:lnTo>
                  <a:close/>
                  <a:moveTo>
                    <a:pt x="14097" y="910"/>
                  </a:moveTo>
                  <a:lnTo>
                    <a:pt x="13924" y="949"/>
                  </a:lnTo>
                  <a:lnTo>
                    <a:pt x="13411" y="1051"/>
                  </a:lnTo>
                  <a:lnTo>
                    <a:pt x="13035" y="1120"/>
                  </a:lnTo>
                  <a:lnTo>
                    <a:pt x="13035" y="1120"/>
                  </a:lnTo>
                  <a:lnTo>
                    <a:pt x="13283" y="1077"/>
                  </a:lnTo>
                  <a:lnTo>
                    <a:pt x="13949" y="949"/>
                  </a:lnTo>
                  <a:lnTo>
                    <a:pt x="14097" y="910"/>
                  </a:lnTo>
                  <a:close/>
                  <a:moveTo>
                    <a:pt x="13035" y="1120"/>
                  </a:moveTo>
                  <a:lnTo>
                    <a:pt x="12805" y="1160"/>
                  </a:lnTo>
                  <a:lnTo>
                    <a:pt x="12805" y="1160"/>
                  </a:lnTo>
                  <a:lnTo>
                    <a:pt x="12847" y="1154"/>
                  </a:lnTo>
                  <a:lnTo>
                    <a:pt x="13035" y="1120"/>
                  </a:lnTo>
                  <a:close/>
                  <a:moveTo>
                    <a:pt x="2513" y="1067"/>
                  </a:moveTo>
                  <a:lnTo>
                    <a:pt x="2564" y="1077"/>
                  </a:lnTo>
                  <a:lnTo>
                    <a:pt x="3103" y="1180"/>
                  </a:lnTo>
                  <a:lnTo>
                    <a:pt x="3693" y="1257"/>
                  </a:lnTo>
                  <a:lnTo>
                    <a:pt x="4129" y="1299"/>
                  </a:lnTo>
                  <a:lnTo>
                    <a:pt x="4129" y="1299"/>
                  </a:lnTo>
                  <a:lnTo>
                    <a:pt x="3616" y="1231"/>
                  </a:lnTo>
                  <a:lnTo>
                    <a:pt x="2898" y="1128"/>
                  </a:lnTo>
                  <a:lnTo>
                    <a:pt x="2513" y="1067"/>
                  </a:lnTo>
                  <a:close/>
                  <a:moveTo>
                    <a:pt x="4129" y="1299"/>
                  </a:moveTo>
                  <a:lnTo>
                    <a:pt x="4385" y="1334"/>
                  </a:lnTo>
                  <a:lnTo>
                    <a:pt x="4640" y="1349"/>
                  </a:lnTo>
                  <a:lnTo>
                    <a:pt x="4640" y="1349"/>
                  </a:lnTo>
                  <a:lnTo>
                    <a:pt x="4129" y="1299"/>
                  </a:lnTo>
                  <a:close/>
                  <a:moveTo>
                    <a:pt x="12805" y="1160"/>
                  </a:moveTo>
                  <a:lnTo>
                    <a:pt x="12257" y="1231"/>
                  </a:lnTo>
                  <a:lnTo>
                    <a:pt x="11616" y="1308"/>
                  </a:lnTo>
                  <a:lnTo>
                    <a:pt x="11220" y="1352"/>
                  </a:lnTo>
                  <a:lnTo>
                    <a:pt x="11220" y="1352"/>
                  </a:lnTo>
                  <a:lnTo>
                    <a:pt x="11719" y="1308"/>
                  </a:lnTo>
                  <a:lnTo>
                    <a:pt x="12539" y="1205"/>
                  </a:lnTo>
                  <a:lnTo>
                    <a:pt x="12805" y="1160"/>
                  </a:lnTo>
                  <a:close/>
                  <a:moveTo>
                    <a:pt x="4640" y="1349"/>
                  </a:moveTo>
                  <a:lnTo>
                    <a:pt x="5000" y="1385"/>
                  </a:lnTo>
                  <a:lnTo>
                    <a:pt x="6411" y="1462"/>
                  </a:lnTo>
                  <a:lnTo>
                    <a:pt x="6575" y="1465"/>
                  </a:lnTo>
                  <a:lnTo>
                    <a:pt x="6575" y="1465"/>
                  </a:lnTo>
                  <a:lnTo>
                    <a:pt x="6077" y="1436"/>
                  </a:lnTo>
                  <a:lnTo>
                    <a:pt x="5206" y="1385"/>
                  </a:lnTo>
                  <a:lnTo>
                    <a:pt x="4640" y="1349"/>
                  </a:lnTo>
                  <a:close/>
                  <a:moveTo>
                    <a:pt x="11220" y="1352"/>
                  </a:moveTo>
                  <a:lnTo>
                    <a:pt x="10847" y="1385"/>
                  </a:lnTo>
                  <a:lnTo>
                    <a:pt x="9924" y="1436"/>
                  </a:lnTo>
                  <a:lnTo>
                    <a:pt x="9348" y="1466"/>
                  </a:lnTo>
                  <a:lnTo>
                    <a:pt x="9348" y="1466"/>
                  </a:lnTo>
                  <a:lnTo>
                    <a:pt x="9488" y="1462"/>
                  </a:lnTo>
                  <a:lnTo>
                    <a:pt x="10924" y="1385"/>
                  </a:lnTo>
                  <a:lnTo>
                    <a:pt x="11220" y="1352"/>
                  </a:lnTo>
                  <a:close/>
                  <a:moveTo>
                    <a:pt x="6575" y="1465"/>
                  </a:moveTo>
                  <a:lnTo>
                    <a:pt x="6975" y="1487"/>
                  </a:lnTo>
                  <a:lnTo>
                    <a:pt x="7924" y="1487"/>
                  </a:lnTo>
                  <a:lnTo>
                    <a:pt x="6575" y="1465"/>
                  </a:lnTo>
                  <a:close/>
                  <a:moveTo>
                    <a:pt x="9348" y="1466"/>
                  </a:moveTo>
                  <a:lnTo>
                    <a:pt x="8718" y="1487"/>
                  </a:lnTo>
                  <a:lnTo>
                    <a:pt x="8949" y="1487"/>
                  </a:lnTo>
                  <a:lnTo>
                    <a:pt x="9348" y="1466"/>
                  </a:lnTo>
                  <a:close/>
                </a:path>
              </a:pathLst>
            </a:custGeom>
            <a:solidFill>
              <a:srgbClr val="CC0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2"/>
            <p:cNvSpPr/>
            <p:nvPr/>
          </p:nvSpPr>
          <p:spPr>
            <a:xfrm>
              <a:off x="6436975" y="3006525"/>
              <a:ext cx="396825" cy="37200"/>
            </a:xfrm>
            <a:custGeom>
              <a:avLst/>
              <a:gdLst/>
              <a:ahLst/>
              <a:cxnLst/>
              <a:rect l="l" t="t" r="r" b="b"/>
              <a:pathLst>
                <a:path w="15873" h="1488" fill="none" extrusionOk="0">
                  <a:moveTo>
                    <a:pt x="15872" y="0"/>
                  </a:moveTo>
                  <a:lnTo>
                    <a:pt x="15872" y="0"/>
                  </a:lnTo>
                  <a:lnTo>
                    <a:pt x="15847" y="77"/>
                  </a:lnTo>
                  <a:lnTo>
                    <a:pt x="15796" y="154"/>
                  </a:lnTo>
                  <a:lnTo>
                    <a:pt x="15642" y="308"/>
                  </a:lnTo>
                  <a:lnTo>
                    <a:pt x="15437" y="436"/>
                  </a:lnTo>
                  <a:lnTo>
                    <a:pt x="15154" y="590"/>
                  </a:lnTo>
                  <a:lnTo>
                    <a:pt x="14795" y="718"/>
                  </a:lnTo>
                  <a:lnTo>
                    <a:pt x="14385" y="846"/>
                  </a:lnTo>
                  <a:lnTo>
                    <a:pt x="13924" y="949"/>
                  </a:lnTo>
                  <a:lnTo>
                    <a:pt x="13411" y="1051"/>
                  </a:lnTo>
                  <a:lnTo>
                    <a:pt x="12847" y="1154"/>
                  </a:lnTo>
                  <a:lnTo>
                    <a:pt x="12257" y="1231"/>
                  </a:lnTo>
                  <a:lnTo>
                    <a:pt x="11616" y="1308"/>
                  </a:lnTo>
                  <a:lnTo>
                    <a:pt x="10924" y="1385"/>
                  </a:lnTo>
                  <a:lnTo>
                    <a:pt x="9488" y="1462"/>
                  </a:lnTo>
                  <a:lnTo>
                    <a:pt x="8718" y="1487"/>
                  </a:lnTo>
                  <a:lnTo>
                    <a:pt x="7924" y="1487"/>
                  </a:lnTo>
                  <a:lnTo>
                    <a:pt x="7924" y="1487"/>
                  </a:lnTo>
                  <a:lnTo>
                    <a:pt x="6411" y="1462"/>
                  </a:lnTo>
                  <a:lnTo>
                    <a:pt x="5000" y="1385"/>
                  </a:lnTo>
                  <a:lnTo>
                    <a:pt x="3693" y="1257"/>
                  </a:lnTo>
                  <a:lnTo>
                    <a:pt x="3103" y="1180"/>
                  </a:lnTo>
                  <a:lnTo>
                    <a:pt x="2564" y="1077"/>
                  </a:lnTo>
                  <a:lnTo>
                    <a:pt x="2052" y="975"/>
                  </a:lnTo>
                  <a:lnTo>
                    <a:pt x="1590" y="872"/>
                  </a:lnTo>
                  <a:lnTo>
                    <a:pt x="1180" y="744"/>
                  </a:lnTo>
                  <a:lnTo>
                    <a:pt x="821" y="641"/>
                  </a:lnTo>
                  <a:lnTo>
                    <a:pt x="513" y="487"/>
                  </a:lnTo>
                  <a:lnTo>
                    <a:pt x="282" y="359"/>
                  </a:lnTo>
                  <a:lnTo>
                    <a:pt x="103" y="231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77" y="180"/>
                  </a:lnTo>
                  <a:lnTo>
                    <a:pt x="180" y="308"/>
                  </a:lnTo>
                  <a:lnTo>
                    <a:pt x="334" y="410"/>
                  </a:lnTo>
                  <a:lnTo>
                    <a:pt x="539" y="513"/>
                  </a:lnTo>
                  <a:lnTo>
                    <a:pt x="770" y="616"/>
                  </a:lnTo>
                  <a:lnTo>
                    <a:pt x="1052" y="718"/>
                  </a:lnTo>
                  <a:lnTo>
                    <a:pt x="1667" y="898"/>
                  </a:lnTo>
                  <a:lnTo>
                    <a:pt x="1667" y="898"/>
                  </a:lnTo>
                  <a:lnTo>
                    <a:pt x="2257" y="1026"/>
                  </a:lnTo>
                  <a:lnTo>
                    <a:pt x="2898" y="1128"/>
                  </a:lnTo>
                  <a:lnTo>
                    <a:pt x="3616" y="1231"/>
                  </a:lnTo>
                  <a:lnTo>
                    <a:pt x="4385" y="1334"/>
                  </a:lnTo>
                  <a:lnTo>
                    <a:pt x="5206" y="1385"/>
                  </a:lnTo>
                  <a:lnTo>
                    <a:pt x="6077" y="1436"/>
                  </a:lnTo>
                  <a:lnTo>
                    <a:pt x="6975" y="1487"/>
                  </a:lnTo>
                  <a:lnTo>
                    <a:pt x="7924" y="1487"/>
                  </a:lnTo>
                  <a:lnTo>
                    <a:pt x="7924" y="1487"/>
                  </a:lnTo>
                  <a:lnTo>
                    <a:pt x="8949" y="1487"/>
                  </a:lnTo>
                  <a:lnTo>
                    <a:pt x="9924" y="1436"/>
                  </a:lnTo>
                  <a:lnTo>
                    <a:pt x="10847" y="1385"/>
                  </a:lnTo>
                  <a:lnTo>
                    <a:pt x="11719" y="1308"/>
                  </a:lnTo>
                  <a:lnTo>
                    <a:pt x="12539" y="1205"/>
                  </a:lnTo>
                  <a:lnTo>
                    <a:pt x="13283" y="1077"/>
                  </a:lnTo>
                  <a:lnTo>
                    <a:pt x="13949" y="949"/>
                  </a:lnTo>
                  <a:lnTo>
                    <a:pt x="14539" y="795"/>
                  </a:lnTo>
                  <a:lnTo>
                    <a:pt x="14539" y="795"/>
                  </a:lnTo>
                  <a:lnTo>
                    <a:pt x="15078" y="616"/>
                  </a:lnTo>
                  <a:lnTo>
                    <a:pt x="15283" y="513"/>
                  </a:lnTo>
                  <a:lnTo>
                    <a:pt x="15462" y="410"/>
                  </a:lnTo>
                  <a:lnTo>
                    <a:pt x="15616" y="333"/>
                  </a:lnTo>
                  <a:lnTo>
                    <a:pt x="15744" y="231"/>
                  </a:lnTo>
                  <a:lnTo>
                    <a:pt x="15821" y="103"/>
                  </a:lnTo>
                  <a:lnTo>
                    <a:pt x="15872" y="0"/>
                  </a:lnTo>
                  <a:lnTo>
                    <a:pt x="158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2"/>
            <p:cNvSpPr/>
            <p:nvPr/>
          </p:nvSpPr>
          <p:spPr>
            <a:xfrm>
              <a:off x="6435700" y="2964850"/>
              <a:ext cx="398750" cy="78875"/>
            </a:xfrm>
            <a:custGeom>
              <a:avLst/>
              <a:gdLst/>
              <a:ahLst/>
              <a:cxnLst/>
              <a:rect l="l" t="t" r="r" b="b"/>
              <a:pathLst>
                <a:path w="15950" h="3155" extrusionOk="0">
                  <a:moveTo>
                    <a:pt x="7205" y="0"/>
                  </a:moveTo>
                  <a:lnTo>
                    <a:pt x="5949" y="52"/>
                  </a:lnTo>
                  <a:lnTo>
                    <a:pt x="4769" y="129"/>
                  </a:lnTo>
                  <a:lnTo>
                    <a:pt x="3667" y="257"/>
                  </a:lnTo>
                  <a:lnTo>
                    <a:pt x="2667" y="411"/>
                  </a:lnTo>
                  <a:lnTo>
                    <a:pt x="2615" y="411"/>
                  </a:lnTo>
                  <a:lnTo>
                    <a:pt x="2154" y="513"/>
                  </a:lnTo>
                  <a:lnTo>
                    <a:pt x="1718" y="616"/>
                  </a:lnTo>
                  <a:lnTo>
                    <a:pt x="1308" y="718"/>
                  </a:lnTo>
                  <a:lnTo>
                    <a:pt x="974" y="821"/>
                  </a:lnTo>
                  <a:lnTo>
                    <a:pt x="564" y="1000"/>
                  </a:lnTo>
                  <a:lnTo>
                    <a:pt x="385" y="1103"/>
                  </a:lnTo>
                  <a:lnTo>
                    <a:pt x="256" y="1180"/>
                  </a:lnTo>
                  <a:lnTo>
                    <a:pt x="154" y="1283"/>
                  </a:lnTo>
                  <a:lnTo>
                    <a:pt x="77" y="1385"/>
                  </a:lnTo>
                  <a:lnTo>
                    <a:pt x="26" y="1488"/>
                  </a:lnTo>
                  <a:lnTo>
                    <a:pt x="0" y="1590"/>
                  </a:lnTo>
                  <a:lnTo>
                    <a:pt x="0" y="1667"/>
                  </a:lnTo>
                  <a:lnTo>
                    <a:pt x="51" y="1744"/>
                  </a:lnTo>
                  <a:lnTo>
                    <a:pt x="154" y="1898"/>
                  </a:lnTo>
                  <a:lnTo>
                    <a:pt x="333" y="2026"/>
                  </a:lnTo>
                  <a:lnTo>
                    <a:pt x="564" y="2154"/>
                  </a:lnTo>
                  <a:lnTo>
                    <a:pt x="872" y="2308"/>
                  </a:lnTo>
                  <a:lnTo>
                    <a:pt x="1231" y="2411"/>
                  </a:lnTo>
                  <a:lnTo>
                    <a:pt x="1641" y="2539"/>
                  </a:lnTo>
                  <a:lnTo>
                    <a:pt x="2103" y="2642"/>
                  </a:lnTo>
                  <a:lnTo>
                    <a:pt x="2615" y="2744"/>
                  </a:lnTo>
                  <a:lnTo>
                    <a:pt x="3154" y="2847"/>
                  </a:lnTo>
                  <a:lnTo>
                    <a:pt x="3744" y="2924"/>
                  </a:lnTo>
                  <a:lnTo>
                    <a:pt x="5051" y="3052"/>
                  </a:lnTo>
                  <a:lnTo>
                    <a:pt x="6462" y="3129"/>
                  </a:lnTo>
                  <a:lnTo>
                    <a:pt x="7975" y="3154"/>
                  </a:lnTo>
                  <a:lnTo>
                    <a:pt x="8769" y="3154"/>
                  </a:lnTo>
                  <a:lnTo>
                    <a:pt x="9539" y="3129"/>
                  </a:lnTo>
                  <a:lnTo>
                    <a:pt x="10975" y="3052"/>
                  </a:lnTo>
                  <a:lnTo>
                    <a:pt x="11667" y="2975"/>
                  </a:lnTo>
                  <a:lnTo>
                    <a:pt x="12308" y="2898"/>
                  </a:lnTo>
                  <a:lnTo>
                    <a:pt x="12898" y="2821"/>
                  </a:lnTo>
                  <a:lnTo>
                    <a:pt x="13462" y="2718"/>
                  </a:lnTo>
                  <a:lnTo>
                    <a:pt x="13975" y="2616"/>
                  </a:lnTo>
                  <a:lnTo>
                    <a:pt x="14436" y="2513"/>
                  </a:lnTo>
                  <a:lnTo>
                    <a:pt x="14846" y="2385"/>
                  </a:lnTo>
                  <a:lnTo>
                    <a:pt x="15205" y="2257"/>
                  </a:lnTo>
                  <a:lnTo>
                    <a:pt x="15488" y="2103"/>
                  </a:lnTo>
                  <a:lnTo>
                    <a:pt x="15693" y="1975"/>
                  </a:lnTo>
                  <a:lnTo>
                    <a:pt x="15847" y="1821"/>
                  </a:lnTo>
                  <a:lnTo>
                    <a:pt x="15898" y="1744"/>
                  </a:lnTo>
                  <a:lnTo>
                    <a:pt x="15923" y="1667"/>
                  </a:lnTo>
                  <a:lnTo>
                    <a:pt x="15949" y="1590"/>
                  </a:lnTo>
                  <a:lnTo>
                    <a:pt x="15923" y="1462"/>
                  </a:lnTo>
                  <a:lnTo>
                    <a:pt x="15847" y="1308"/>
                  </a:lnTo>
                  <a:lnTo>
                    <a:pt x="15693" y="1180"/>
                  </a:lnTo>
                  <a:lnTo>
                    <a:pt x="15488" y="1052"/>
                  </a:lnTo>
                  <a:lnTo>
                    <a:pt x="15205" y="924"/>
                  </a:lnTo>
                  <a:lnTo>
                    <a:pt x="14872" y="795"/>
                  </a:lnTo>
                  <a:lnTo>
                    <a:pt x="14462" y="667"/>
                  </a:lnTo>
                  <a:lnTo>
                    <a:pt x="14026" y="565"/>
                  </a:lnTo>
                  <a:lnTo>
                    <a:pt x="13539" y="436"/>
                  </a:lnTo>
                  <a:lnTo>
                    <a:pt x="12975" y="359"/>
                  </a:lnTo>
                  <a:lnTo>
                    <a:pt x="12411" y="257"/>
                  </a:lnTo>
                  <a:lnTo>
                    <a:pt x="11128" y="129"/>
                  </a:lnTo>
                  <a:lnTo>
                    <a:pt x="10282" y="77"/>
                  </a:lnTo>
                  <a:lnTo>
                    <a:pt x="9410" y="26"/>
                  </a:lnTo>
                  <a:lnTo>
                    <a:pt x="9128" y="26"/>
                  </a:lnTo>
                  <a:lnTo>
                    <a:pt x="8410" y="0"/>
                  </a:lnTo>
                  <a:close/>
                </a:path>
              </a:pathLst>
            </a:custGeom>
            <a:solidFill>
              <a:srgbClr val="CC0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2"/>
            <p:cNvSpPr/>
            <p:nvPr/>
          </p:nvSpPr>
          <p:spPr>
            <a:xfrm>
              <a:off x="6435700" y="2964850"/>
              <a:ext cx="398750" cy="78875"/>
            </a:xfrm>
            <a:custGeom>
              <a:avLst/>
              <a:gdLst/>
              <a:ahLst/>
              <a:cxnLst/>
              <a:rect l="l" t="t" r="r" b="b"/>
              <a:pathLst>
                <a:path w="15950" h="3155" fill="none" extrusionOk="0">
                  <a:moveTo>
                    <a:pt x="7975" y="0"/>
                  </a:moveTo>
                  <a:lnTo>
                    <a:pt x="7975" y="0"/>
                  </a:lnTo>
                  <a:lnTo>
                    <a:pt x="7257" y="0"/>
                  </a:lnTo>
                  <a:lnTo>
                    <a:pt x="7257" y="0"/>
                  </a:lnTo>
                  <a:lnTo>
                    <a:pt x="7205" y="0"/>
                  </a:lnTo>
                  <a:lnTo>
                    <a:pt x="7205" y="0"/>
                  </a:lnTo>
                  <a:lnTo>
                    <a:pt x="5949" y="52"/>
                  </a:lnTo>
                  <a:lnTo>
                    <a:pt x="4769" y="129"/>
                  </a:lnTo>
                  <a:lnTo>
                    <a:pt x="3667" y="257"/>
                  </a:lnTo>
                  <a:lnTo>
                    <a:pt x="2667" y="411"/>
                  </a:lnTo>
                  <a:lnTo>
                    <a:pt x="2667" y="411"/>
                  </a:lnTo>
                  <a:lnTo>
                    <a:pt x="2615" y="411"/>
                  </a:lnTo>
                  <a:lnTo>
                    <a:pt x="2615" y="411"/>
                  </a:lnTo>
                  <a:lnTo>
                    <a:pt x="2154" y="513"/>
                  </a:lnTo>
                  <a:lnTo>
                    <a:pt x="1718" y="616"/>
                  </a:lnTo>
                  <a:lnTo>
                    <a:pt x="1308" y="718"/>
                  </a:lnTo>
                  <a:lnTo>
                    <a:pt x="974" y="821"/>
                  </a:lnTo>
                  <a:lnTo>
                    <a:pt x="974" y="821"/>
                  </a:lnTo>
                  <a:lnTo>
                    <a:pt x="564" y="1000"/>
                  </a:lnTo>
                  <a:lnTo>
                    <a:pt x="385" y="1103"/>
                  </a:lnTo>
                  <a:lnTo>
                    <a:pt x="256" y="1180"/>
                  </a:lnTo>
                  <a:lnTo>
                    <a:pt x="154" y="1283"/>
                  </a:lnTo>
                  <a:lnTo>
                    <a:pt x="77" y="1385"/>
                  </a:lnTo>
                  <a:lnTo>
                    <a:pt x="26" y="1488"/>
                  </a:lnTo>
                  <a:lnTo>
                    <a:pt x="0" y="1590"/>
                  </a:lnTo>
                  <a:lnTo>
                    <a:pt x="0" y="1590"/>
                  </a:lnTo>
                  <a:lnTo>
                    <a:pt x="0" y="1667"/>
                  </a:lnTo>
                  <a:lnTo>
                    <a:pt x="51" y="1744"/>
                  </a:lnTo>
                  <a:lnTo>
                    <a:pt x="51" y="1744"/>
                  </a:lnTo>
                  <a:lnTo>
                    <a:pt x="154" y="1898"/>
                  </a:lnTo>
                  <a:lnTo>
                    <a:pt x="333" y="2026"/>
                  </a:lnTo>
                  <a:lnTo>
                    <a:pt x="564" y="2154"/>
                  </a:lnTo>
                  <a:lnTo>
                    <a:pt x="872" y="2308"/>
                  </a:lnTo>
                  <a:lnTo>
                    <a:pt x="1231" y="2411"/>
                  </a:lnTo>
                  <a:lnTo>
                    <a:pt x="1641" y="2539"/>
                  </a:lnTo>
                  <a:lnTo>
                    <a:pt x="2103" y="2642"/>
                  </a:lnTo>
                  <a:lnTo>
                    <a:pt x="2615" y="2744"/>
                  </a:lnTo>
                  <a:lnTo>
                    <a:pt x="3154" y="2847"/>
                  </a:lnTo>
                  <a:lnTo>
                    <a:pt x="3744" y="2924"/>
                  </a:lnTo>
                  <a:lnTo>
                    <a:pt x="5051" y="3052"/>
                  </a:lnTo>
                  <a:lnTo>
                    <a:pt x="6462" y="3129"/>
                  </a:lnTo>
                  <a:lnTo>
                    <a:pt x="7975" y="3154"/>
                  </a:lnTo>
                  <a:lnTo>
                    <a:pt x="7975" y="3154"/>
                  </a:lnTo>
                  <a:lnTo>
                    <a:pt x="8769" y="3154"/>
                  </a:lnTo>
                  <a:lnTo>
                    <a:pt x="9539" y="3129"/>
                  </a:lnTo>
                  <a:lnTo>
                    <a:pt x="10975" y="3052"/>
                  </a:lnTo>
                  <a:lnTo>
                    <a:pt x="11667" y="2975"/>
                  </a:lnTo>
                  <a:lnTo>
                    <a:pt x="12308" y="2898"/>
                  </a:lnTo>
                  <a:lnTo>
                    <a:pt x="12898" y="2821"/>
                  </a:lnTo>
                  <a:lnTo>
                    <a:pt x="13462" y="2718"/>
                  </a:lnTo>
                  <a:lnTo>
                    <a:pt x="13975" y="2616"/>
                  </a:lnTo>
                  <a:lnTo>
                    <a:pt x="14436" y="2513"/>
                  </a:lnTo>
                  <a:lnTo>
                    <a:pt x="14846" y="2385"/>
                  </a:lnTo>
                  <a:lnTo>
                    <a:pt x="15205" y="2257"/>
                  </a:lnTo>
                  <a:lnTo>
                    <a:pt x="15488" y="2103"/>
                  </a:lnTo>
                  <a:lnTo>
                    <a:pt x="15693" y="1975"/>
                  </a:lnTo>
                  <a:lnTo>
                    <a:pt x="15847" y="1821"/>
                  </a:lnTo>
                  <a:lnTo>
                    <a:pt x="15898" y="1744"/>
                  </a:lnTo>
                  <a:lnTo>
                    <a:pt x="15923" y="1667"/>
                  </a:lnTo>
                  <a:lnTo>
                    <a:pt x="15923" y="1667"/>
                  </a:lnTo>
                  <a:lnTo>
                    <a:pt x="15949" y="1590"/>
                  </a:lnTo>
                  <a:lnTo>
                    <a:pt x="15949" y="1590"/>
                  </a:lnTo>
                  <a:lnTo>
                    <a:pt x="15949" y="1590"/>
                  </a:lnTo>
                  <a:lnTo>
                    <a:pt x="15949" y="1590"/>
                  </a:lnTo>
                  <a:lnTo>
                    <a:pt x="15923" y="1462"/>
                  </a:lnTo>
                  <a:lnTo>
                    <a:pt x="15923" y="1462"/>
                  </a:lnTo>
                  <a:lnTo>
                    <a:pt x="15847" y="1308"/>
                  </a:lnTo>
                  <a:lnTo>
                    <a:pt x="15693" y="1180"/>
                  </a:lnTo>
                  <a:lnTo>
                    <a:pt x="15488" y="1052"/>
                  </a:lnTo>
                  <a:lnTo>
                    <a:pt x="15205" y="924"/>
                  </a:lnTo>
                  <a:lnTo>
                    <a:pt x="15205" y="924"/>
                  </a:lnTo>
                  <a:lnTo>
                    <a:pt x="14872" y="795"/>
                  </a:lnTo>
                  <a:lnTo>
                    <a:pt x="14462" y="667"/>
                  </a:lnTo>
                  <a:lnTo>
                    <a:pt x="14026" y="565"/>
                  </a:lnTo>
                  <a:lnTo>
                    <a:pt x="13539" y="436"/>
                  </a:lnTo>
                  <a:lnTo>
                    <a:pt x="12975" y="359"/>
                  </a:lnTo>
                  <a:lnTo>
                    <a:pt x="12411" y="257"/>
                  </a:lnTo>
                  <a:lnTo>
                    <a:pt x="11128" y="129"/>
                  </a:lnTo>
                  <a:lnTo>
                    <a:pt x="11128" y="129"/>
                  </a:lnTo>
                  <a:lnTo>
                    <a:pt x="10282" y="77"/>
                  </a:lnTo>
                  <a:lnTo>
                    <a:pt x="9410" y="26"/>
                  </a:lnTo>
                  <a:lnTo>
                    <a:pt x="9410" y="26"/>
                  </a:lnTo>
                  <a:lnTo>
                    <a:pt x="9128" y="26"/>
                  </a:lnTo>
                  <a:lnTo>
                    <a:pt x="9128" y="26"/>
                  </a:lnTo>
                  <a:lnTo>
                    <a:pt x="8410" y="0"/>
                  </a:lnTo>
                  <a:lnTo>
                    <a:pt x="8410" y="0"/>
                  </a:lnTo>
                  <a:lnTo>
                    <a:pt x="79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2"/>
            <p:cNvSpPr/>
            <p:nvPr/>
          </p:nvSpPr>
          <p:spPr>
            <a:xfrm>
              <a:off x="6782500" y="3118700"/>
              <a:ext cx="62200" cy="110925"/>
            </a:xfrm>
            <a:custGeom>
              <a:avLst/>
              <a:gdLst/>
              <a:ahLst/>
              <a:cxnLst/>
              <a:rect l="l" t="t" r="r" b="b"/>
              <a:pathLst>
                <a:path w="2488" h="4437" extrusionOk="0">
                  <a:moveTo>
                    <a:pt x="1462" y="0"/>
                  </a:moveTo>
                  <a:lnTo>
                    <a:pt x="1282" y="52"/>
                  </a:lnTo>
                  <a:lnTo>
                    <a:pt x="1103" y="103"/>
                  </a:lnTo>
                  <a:lnTo>
                    <a:pt x="923" y="180"/>
                  </a:lnTo>
                  <a:lnTo>
                    <a:pt x="744" y="282"/>
                  </a:lnTo>
                  <a:lnTo>
                    <a:pt x="564" y="436"/>
                  </a:lnTo>
                  <a:lnTo>
                    <a:pt x="410" y="616"/>
                  </a:lnTo>
                  <a:lnTo>
                    <a:pt x="257" y="872"/>
                  </a:lnTo>
                  <a:lnTo>
                    <a:pt x="154" y="1154"/>
                  </a:lnTo>
                  <a:lnTo>
                    <a:pt x="51" y="1488"/>
                  </a:lnTo>
                  <a:lnTo>
                    <a:pt x="0" y="1898"/>
                  </a:lnTo>
                  <a:lnTo>
                    <a:pt x="0" y="2308"/>
                  </a:lnTo>
                  <a:lnTo>
                    <a:pt x="0" y="2667"/>
                  </a:lnTo>
                  <a:lnTo>
                    <a:pt x="26" y="3000"/>
                  </a:lnTo>
                  <a:lnTo>
                    <a:pt x="77" y="3283"/>
                  </a:lnTo>
                  <a:lnTo>
                    <a:pt x="154" y="3539"/>
                  </a:lnTo>
                  <a:lnTo>
                    <a:pt x="231" y="3770"/>
                  </a:lnTo>
                  <a:lnTo>
                    <a:pt x="308" y="3949"/>
                  </a:lnTo>
                  <a:lnTo>
                    <a:pt x="436" y="4103"/>
                  </a:lnTo>
                  <a:lnTo>
                    <a:pt x="539" y="4206"/>
                  </a:lnTo>
                  <a:lnTo>
                    <a:pt x="667" y="4308"/>
                  </a:lnTo>
                  <a:lnTo>
                    <a:pt x="795" y="4359"/>
                  </a:lnTo>
                  <a:lnTo>
                    <a:pt x="923" y="4411"/>
                  </a:lnTo>
                  <a:lnTo>
                    <a:pt x="1051" y="4436"/>
                  </a:lnTo>
                  <a:lnTo>
                    <a:pt x="1205" y="4436"/>
                  </a:lnTo>
                  <a:lnTo>
                    <a:pt x="1333" y="4411"/>
                  </a:lnTo>
                  <a:lnTo>
                    <a:pt x="1462" y="4359"/>
                  </a:lnTo>
                  <a:lnTo>
                    <a:pt x="1590" y="4283"/>
                  </a:lnTo>
                  <a:lnTo>
                    <a:pt x="1718" y="4154"/>
                  </a:lnTo>
                  <a:lnTo>
                    <a:pt x="1846" y="3975"/>
                  </a:lnTo>
                  <a:lnTo>
                    <a:pt x="1975" y="3770"/>
                  </a:lnTo>
                  <a:lnTo>
                    <a:pt x="2077" y="3513"/>
                  </a:lnTo>
                  <a:lnTo>
                    <a:pt x="2180" y="3257"/>
                  </a:lnTo>
                  <a:lnTo>
                    <a:pt x="2282" y="2949"/>
                  </a:lnTo>
                  <a:lnTo>
                    <a:pt x="2359" y="2616"/>
                  </a:lnTo>
                  <a:lnTo>
                    <a:pt x="2436" y="2283"/>
                  </a:lnTo>
                  <a:lnTo>
                    <a:pt x="2462" y="1949"/>
                  </a:lnTo>
                  <a:lnTo>
                    <a:pt x="2487" y="1590"/>
                  </a:lnTo>
                  <a:lnTo>
                    <a:pt x="2462" y="1257"/>
                  </a:lnTo>
                  <a:lnTo>
                    <a:pt x="2410" y="924"/>
                  </a:lnTo>
                  <a:lnTo>
                    <a:pt x="2334" y="616"/>
                  </a:lnTo>
                  <a:lnTo>
                    <a:pt x="2231" y="308"/>
                  </a:lnTo>
                  <a:lnTo>
                    <a:pt x="2077" y="26"/>
                  </a:lnTo>
                  <a:lnTo>
                    <a:pt x="2000" y="26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EEB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2"/>
            <p:cNvSpPr/>
            <p:nvPr/>
          </p:nvSpPr>
          <p:spPr>
            <a:xfrm>
              <a:off x="6037600" y="2285350"/>
              <a:ext cx="344900" cy="341700"/>
            </a:xfrm>
            <a:custGeom>
              <a:avLst/>
              <a:gdLst/>
              <a:ahLst/>
              <a:cxnLst/>
              <a:rect l="l" t="t" r="r" b="b"/>
              <a:pathLst>
                <a:path w="13796" h="13668" extrusionOk="0">
                  <a:moveTo>
                    <a:pt x="7257" y="0"/>
                  </a:moveTo>
                  <a:lnTo>
                    <a:pt x="7078" y="26"/>
                  </a:lnTo>
                  <a:lnTo>
                    <a:pt x="6898" y="77"/>
                  </a:lnTo>
                  <a:lnTo>
                    <a:pt x="6719" y="154"/>
                  </a:lnTo>
                  <a:lnTo>
                    <a:pt x="6514" y="231"/>
                  </a:lnTo>
                  <a:lnTo>
                    <a:pt x="6334" y="359"/>
                  </a:lnTo>
                  <a:lnTo>
                    <a:pt x="6155" y="539"/>
                  </a:lnTo>
                  <a:lnTo>
                    <a:pt x="5949" y="718"/>
                  </a:lnTo>
                  <a:lnTo>
                    <a:pt x="5821" y="667"/>
                  </a:lnTo>
                  <a:lnTo>
                    <a:pt x="5437" y="513"/>
                  </a:lnTo>
                  <a:lnTo>
                    <a:pt x="5180" y="436"/>
                  </a:lnTo>
                  <a:lnTo>
                    <a:pt x="4872" y="359"/>
                  </a:lnTo>
                  <a:lnTo>
                    <a:pt x="4565" y="308"/>
                  </a:lnTo>
                  <a:lnTo>
                    <a:pt x="4206" y="282"/>
                  </a:lnTo>
                  <a:lnTo>
                    <a:pt x="3872" y="308"/>
                  </a:lnTo>
                  <a:lnTo>
                    <a:pt x="3539" y="385"/>
                  </a:lnTo>
                  <a:lnTo>
                    <a:pt x="3360" y="436"/>
                  </a:lnTo>
                  <a:lnTo>
                    <a:pt x="3206" y="513"/>
                  </a:lnTo>
                  <a:lnTo>
                    <a:pt x="3052" y="616"/>
                  </a:lnTo>
                  <a:lnTo>
                    <a:pt x="2898" y="744"/>
                  </a:lnTo>
                  <a:lnTo>
                    <a:pt x="2744" y="872"/>
                  </a:lnTo>
                  <a:lnTo>
                    <a:pt x="2590" y="1026"/>
                  </a:lnTo>
                  <a:lnTo>
                    <a:pt x="2462" y="1206"/>
                  </a:lnTo>
                  <a:lnTo>
                    <a:pt x="2360" y="1411"/>
                  </a:lnTo>
                  <a:lnTo>
                    <a:pt x="2257" y="1641"/>
                  </a:lnTo>
                  <a:lnTo>
                    <a:pt x="2154" y="1898"/>
                  </a:lnTo>
                  <a:lnTo>
                    <a:pt x="2078" y="2180"/>
                  </a:lnTo>
                  <a:lnTo>
                    <a:pt x="2001" y="2488"/>
                  </a:lnTo>
                  <a:lnTo>
                    <a:pt x="1924" y="2513"/>
                  </a:lnTo>
                  <a:lnTo>
                    <a:pt x="1693" y="2539"/>
                  </a:lnTo>
                  <a:lnTo>
                    <a:pt x="1411" y="2642"/>
                  </a:lnTo>
                  <a:lnTo>
                    <a:pt x="1257" y="2718"/>
                  </a:lnTo>
                  <a:lnTo>
                    <a:pt x="1103" y="2795"/>
                  </a:lnTo>
                  <a:lnTo>
                    <a:pt x="949" y="2898"/>
                  </a:lnTo>
                  <a:lnTo>
                    <a:pt x="821" y="3026"/>
                  </a:lnTo>
                  <a:lnTo>
                    <a:pt x="719" y="3180"/>
                  </a:lnTo>
                  <a:lnTo>
                    <a:pt x="642" y="3359"/>
                  </a:lnTo>
                  <a:lnTo>
                    <a:pt x="616" y="3565"/>
                  </a:lnTo>
                  <a:lnTo>
                    <a:pt x="616" y="3795"/>
                  </a:lnTo>
                  <a:lnTo>
                    <a:pt x="667" y="4077"/>
                  </a:lnTo>
                  <a:lnTo>
                    <a:pt x="770" y="4360"/>
                  </a:lnTo>
                  <a:lnTo>
                    <a:pt x="719" y="4411"/>
                  </a:lnTo>
                  <a:lnTo>
                    <a:pt x="539" y="4488"/>
                  </a:lnTo>
                  <a:lnTo>
                    <a:pt x="360" y="4667"/>
                  </a:lnTo>
                  <a:lnTo>
                    <a:pt x="257" y="4770"/>
                  </a:lnTo>
                  <a:lnTo>
                    <a:pt x="154" y="4898"/>
                  </a:lnTo>
                  <a:lnTo>
                    <a:pt x="77" y="5052"/>
                  </a:lnTo>
                  <a:lnTo>
                    <a:pt x="26" y="5231"/>
                  </a:lnTo>
                  <a:lnTo>
                    <a:pt x="1" y="5411"/>
                  </a:lnTo>
                  <a:lnTo>
                    <a:pt x="26" y="5642"/>
                  </a:lnTo>
                  <a:lnTo>
                    <a:pt x="77" y="5872"/>
                  </a:lnTo>
                  <a:lnTo>
                    <a:pt x="180" y="6129"/>
                  </a:lnTo>
                  <a:lnTo>
                    <a:pt x="334" y="6411"/>
                  </a:lnTo>
                  <a:lnTo>
                    <a:pt x="565" y="6693"/>
                  </a:lnTo>
                  <a:lnTo>
                    <a:pt x="513" y="6770"/>
                  </a:lnTo>
                  <a:lnTo>
                    <a:pt x="436" y="6949"/>
                  </a:lnTo>
                  <a:lnTo>
                    <a:pt x="360" y="7206"/>
                  </a:lnTo>
                  <a:lnTo>
                    <a:pt x="308" y="7360"/>
                  </a:lnTo>
                  <a:lnTo>
                    <a:pt x="308" y="7539"/>
                  </a:lnTo>
                  <a:lnTo>
                    <a:pt x="308" y="7719"/>
                  </a:lnTo>
                  <a:lnTo>
                    <a:pt x="334" y="7924"/>
                  </a:lnTo>
                  <a:lnTo>
                    <a:pt x="385" y="8103"/>
                  </a:lnTo>
                  <a:lnTo>
                    <a:pt x="488" y="8308"/>
                  </a:lnTo>
                  <a:lnTo>
                    <a:pt x="642" y="8513"/>
                  </a:lnTo>
                  <a:lnTo>
                    <a:pt x="821" y="8693"/>
                  </a:lnTo>
                  <a:lnTo>
                    <a:pt x="1078" y="8872"/>
                  </a:lnTo>
                  <a:lnTo>
                    <a:pt x="1385" y="9052"/>
                  </a:lnTo>
                  <a:lnTo>
                    <a:pt x="1360" y="9129"/>
                  </a:lnTo>
                  <a:lnTo>
                    <a:pt x="1283" y="9283"/>
                  </a:lnTo>
                  <a:lnTo>
                    <a:pt x="1257" y="9513"/>
                  </a:lnTo>
                  <a:lnTo>
                    <a:pt x="1257" y="9667"/>
                  </a:lnTo>
                  <a:lnTo>
                    <a:pt x="1257" y="9821"/>
                  </a:lnTo>
                  <a:lnTo>
                    <a:pt x="1308" y="9975"/>
                  </a:lnTo>
                  <a:lnTo>
                    <a:pt x="1360" y="10154"/>
                  </a:lnTo>
                  <a:lnTo>
                    <a:pt x="1462" y="10308"/>
                  </a:lnTo>
                  <a:lnTo>
                    <a:pt x="1590" y="10488"/>
                  </a:lnTo>
                  <a:lnTo>
                    <a:pt x="1770" y="10667"/>
                  </a:lnTo>
                  <a:lnTo>
                    <a:pt x="2001" y="10821"/>
                  </a:lnTo>
                  <a:lnTo>
                    <a:pt x="2283" y="11001"/>
                  </a:lnTo>
                  <a:lnTo>
                    <a:pt x="2642" y="11155"/>
                  </a:lnTo>
                  <a:lnTo>
                    <a:pt x="2667" y="11360"/>
                  </a:lnTo>
                  <a:lnTo>
                    <a:pt x="2744" y="11565"/>
                  </a:lnTo>
                  <a:lnTo>
                    <a:pt x="2872" y="11821"/>
                  </a:lnTo>
                  <a:lnTo>
                    <a:pt x="2949" y="11949"/>
                  </a:lnTo>
                  <a:lnTo>
                    <a:pt x="3052" y="12052"/>
                  </a:lnTo>
                  <a:lnTo>
                    <a:pt x="3180" y="12155"/>
                  </a:lnTo>
                  <a:lnTo>
                    <a:pt x="3308" y="12257"/>
                  </a:lnTo>
                  <a:lnTo>
                    <a:pt x="3488" y="12334"/>
                  </a:lnTo>
                  <a:lnTo>
                    <a:pt x="3667" y="12385"/>
                  </a:lnTo>
                  <a:lnTo>
                    <a:pt x="3898" y="12411"/>
                  </a:lnTo>
                  <a:lnTo>
                    <a:pt x="4155" y="12385"/>
                  </a:lnTo>
                  <a:lnTo>
                    <a:pt x="4180" y="12488"/>
                  </a:lnTo>
                  <a:lnTo>
                    <a:pt x="4257" y="12719"/>
                  </a:lnTo>
                  <a:lnTo>
                    <a:pt x="4411" y="13026"/>
                  </a:lnTo>
                  <a:lnTo>
                    <a:pt x="4539" y="13180"/>
                  </a:lnTo>
                  <a:lnTo>
                    <a:pt x="4667" y="13334"/>
                  </a:lnTo>
                  <a:lnTo>
                    <a:pt x="4796" y="13462"/>
                  </a:lnTo>
                  <a:lnTo>
                    <a:pt x="4975" y="13565"/>
                  </a:lnTo>
                  <a:lnTo>
                    <a:pt x="5155" y="13642"/>
                  </a:lnTo>
                  <a:lnTo>
                    <a:pt x="5385" y="13667"/>
                  </a:lnTo>
                  <a:lnTo>
                    <a:pt x="5616" y="13642"/>
                  </a:lnTo>
                  <a:lnTo>
                    <a:pt x="5898" y="13539"/>
                  </a:lnTo>
                  <a:lnTo>
                    <a:pt x="6180" y="13385"/>
                  </a:lnTo>
                  <a:lnTo>
                    <a:pt x="6514" y="13129"/>
                  </a:lnTo>
                  <a:lnTo>
                    <a:pt x="11052" y="10283"/>
                  </a:lnTo>
                  <a:lnTo>
                    <a:pt x="11488" y="10283"/>
                  </a:lnTo>
                  <a:lnTo>
                    <a:pt x="11898" y="10257"/>
                  </a:lnTo>
                  <a:lnTo>
                    <a:pt x="12129" y="10206"/>
                  </a:lnTo>
                  <a:lnTo>
                    <a:pt x="12334" y="10154"/>
                  </a:lnTo>
                  <a:lnTo>
                    <a:pt x="12565" y="10078"/>
                  </a:lnTo>
                  <a:lnTo>
                    <a:pt x="12744" y="9975"/>
                  </a:lnTo>
                  <a:lnTo>
                    <a:pt x="12924" y="9847"/>
                  </a:lnTo>
                  <a:lnTo>
                    <a:pt x="13027" y="9693"/>
                  </a:lnTo>
                  <a:lnTo>
                    <a:pt x="13078" y="9616"/>
                  </a:lnTo>
                  <a:lnTo>
                    <a:pt x="13103" y="9513"/>
                  </a:lnTo>
                  <a:lnTo>
                    <a:pt x="13129" y="9411"/>
                  </a:lnTo>
                  <a:lnTo>
                    <a:pt x="13129" y="9308"/>
                  </a:lnTo>
                  <a:lnTo>
                    <a:pt x="13129" y="9180"/>
                  </a:lnTo>
                  <a:lnTo>
                    <a:pt x="13078" y="9052"/>
                  </a:lnTo>
                  <a:lnTo>
                    <a:pt x="12950" y="8744"/>
                  </a:lnTo>
                  <a:lnTo>
                    <a:pt x="13155" y="8693"/>
                  </a:lnTo>
                  <a:lnTo>
                    <a:pt x="13360" y="8590"/>
                  </a:lnTo>
                  <a:lnTo>
                    <a:pt x="13462" y="8513"/>
                  </a:lnTo>
                  <a:lnTo>
                    <a:pt x="13539" y="8437"/>
                  </a:lnTo>
                  <a:lnTo>
                    <a:pt x="13642" y="8334"/>
                  </a:lnTo>
                  <a:lnTo>
                    <a:pt x="13719" y="8206"/>
                  </a:lnTo>
                  <a:lnTo>
                    <a:pt x="13770" y="8078"/>
                  </a:lnTo>
                  <a:lnTo>
                    <a:pt x="13796" y="7898"/>
                  </a:lnTo>
                  <a:lnTo>
                    <a:pt x="13796" y="7719"/>
                  </a:lnTo>
                  <a:lnTo>
                    <a:pt x="13744" y="7513"/>
                  </a:lnTo>
                  <a:lnTo>
                    <a:pt x="13668" y="7283"/>
                  </a:lnTo>
                  <a:lnTo>
                    <a:pt x="13565" y="7026"/>
                  </a:lnTo>
                  <a:lnTo>
                    <a:pt x="13642" y="6770"/>
                  </a:lnTo>
                  <a:lnTo>
                    <a:pt x="13693" y="6513"/>
                  </a:lnTo>
                  <a:lnTo>
                    <a:pt x="13719" y="6180"/>
                  </a:lnTo>
                  <a:lnTo>
                    <a:pt x="13719" y="6001"/>
                  </a:lnTo>
                  <a:lnTo>
                    <a:pt x="13693" y="5821"/>
                  </a:lnTo>
                  <a:lnTo>
                    <a:pt x="13642" y="5642"/>
                  </a:lnTo>
                  <a:lnTo>
                    <a:pt x="13591" y="5462"/>
                  </a:lnTo>
                  <a:lnTo>
                    <a:pt x="13488" y="5283"/>
                  </a:lnTo>
                  <a:lnTo>
                    <a:pt x="13334" y="5103"/>
                  </a:lnTo>
                  <a:lnTo>
                    <a:pt x="13180" y="4949"/>
                  </a:lnTo>
                  <a:lnTo>
                    <a:pt x="12950" y="4821"/>
                  </a:lnTo>
                  <a:lnTo>
                    <a:pt x="12975" y="4718"/>
                  </a:lnTo>
                  <a:lnTo>
                    <a:pt x="13052" y="4513"/>
                  </a:lnTo>
                  <a:lnTo>
                    <a:pt x="13103" y="4180"/>
                  </a:lnTo>
                  <a:lnTo>
                    <a:pt x="13103" y="4001"/>
                  </a:lnTo>
                  <a:lnTo>
                    <a:pt x="13103" y="3821"/>
                  </a:lnTo>
                  <a:lnTo>
                    <a:pt x="13078" y="3616"/>
                  </a:lnTo>
                  <a:lnTo>
                    <a:pt x="13027" y="3436"/>
                  </a:lnTo>
                  <a:lnTo>
                    <a:pt x="12924" y="3257"/>
                  </a:lnTo>
                  <a:lnTo>
                    <a:pt x="12796" y="3077"/>
                  </a:lnTo>
                  <a:lnTo>
                    <a:pt x="12616" y="2924"/>
                  </a:lnTo>
                  <a:lnTo>
                    <a:pt x="12385" y="2795"/>
                  </a:lnTo>
                  <a:lnTo>
                    <a:pt x="12129" y="2693"/>
                  </a:lnTo>
                  <a:lnTo>
                    <a:pt x="11796" y="2642"/>
                  </a:lnTo>
                  <a:lnTo>
                    <a:pt x="11796" y="2513"/>
                  </a:lnTo>
                  <a:lnTo>
                    <a:pt x="11847" y="2154"/>
                  </a:lnTo>
                  <a:lnTo>
                    <a:pt x="11847" y="1949"/>
                  </a:lnTo>
                  <a:lnTo>
                    <a:pt x="11821" y="1693"/>
                  </a:lnTo>
                  <a:lnTo>
                    <a:pt x="11770" y="1462"/>
                  </a:lnTo>
                  <a:lnTo>
                    <a:pt x="11719" y="1231"/>
                  </a:lnTo>
                  <a:lnTo>
                    <a:pt x="11591" y="1000"/>
                  </a:lnTo>
                  <a:lnTo>
                    <a:pt x="11437" y="795"/>
                  </a:lnTo>
                  <a:lnTo>
                    <a:pt x="11334" y="718"/>
                  </a:lnTo>
                  <a:lnTo>
                    <a:pt x="11232" y="641"/>
                  </a:lnTo>
                  <a:lnTo>
                    <a:pt x="11103" y="590"/>
                  </a:lnTo>
                  <a:lnTo>
                    <a:pt x="10950" y="539"/>
                  </a:lnTo>
                  <a:lnTo>
                    <a:pt x="10796" y="513"/>
                  </a:lnTo>
                  <a:lnTo>
                    <a:pt x="10616" y="488"/>
                  </a:lnTo>
                  <a:lnTo>
                    <a:pt x="10437" y="488"/>
                  </a:lnTo>
                  <a:lnTo>
                    <a:pt x="10232" y="513"/>
                  </a:lnTo>
                  <a:lnTo>
                    <a:pt x="9975" y="565"/>
                  </a:lnTo>
                  <a:lnTo>
                    <a:pt x="9744" y="616"/>
                  </a:lnTo>
                  <a:lnTo>
                    <a:pt x="9462" y="718"/>
                  </a:lnTo>
                  <a:lnTo>
                    <a:pt x="9155" y="847"/>
                  </a:lnTo>
                  <a:lnTo>
                    <a:pt x="9103" y="795"/>
                  </a:lnTo>
                  <a:lnTo>
                    <a:pt x="9001" y="718"/>
                  </a:lnTo>
                  <a:lnTo>
                    <a:pt x="8821" y="565"/>
                  </a:lnTo>
                  <a:lnTo>
                    <a:pt x="8591" y="411"/>
                  </a:lnTo>
                  <a:lnTo>
                    <a:pt x="8360" y="257"/>
                  </a:lnTo>
                  <a:lnTo>
                    <a:pt x="8078" y="129"/>
                  </a:lnTo>
                  <a:lnTo>
                    <a:pt x="7770" y="26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rgbClr val="693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2"/>
            <p:cNvSpPr/>
            <p:nvPr/>
          </p:nvSpPr>
          <p:spPr>
            <a:xfrm>
              <a:off x="6037600" y="2285350"/>
              <a:ext cx="344900" cy="341700"/>
            </a:xfrm>
            <a:custGeom>
              <a:avLst/>
              <a:gdLst/>
              <a:ahLst/>
              <a:cxnLst/>
              <a:rect l="l" t="t" r="r" b="b"/>
              <a:pathLst>
                <a:path w="13796" h="13668" fill="none" extrusionOk="0">
                  <a:moveTo>
                    <a:pt x="9155" y="847"/>
                  </a:moveTo>
                  <a:lnTo>
                    <a:pt x="9155" y="847"/>
                  </a:lnTo>
                  <a:lnTo>
                    <a:pt x="9103" y="795"/>
                  </a:lnTo>
                  <a:lnTo>
                    <a:pt x="9001" y="718"/>
                  </a:lnTo>
                  <a:lnTo>
                    <a:pt x="8821" y="565"/>
                  </a:lnTo>
                  <a:lnTo>
                    <a:pt x="8591" y="411"/>
                  </a:lnTo>
                  <a:lnTo>
                    <a:pt x="8591" y="411"/>
                  </a:lnTo>
                  <a:lnTo>
                    <a:pt x="8360" y="257"/>
                  </a:lnTo>
                  <a:lnTo>
                    <a:pt x="8078" y="129"/>
                  </a:lnTo>
                  <a:lnTo>
                    <a:pt x="7770" y="26"/>
                  </a:lnTo>
                  <a:lnTo>
                    <a:pt x="7590" y="0"/>
                  </a:lnTo>
                  <a:lnTo>
                    <a:pt x="7437" y="0"/>
                  </a:lnTo>
                  <a:lnTo>
                    <a:pt x="7257" y="0"/>
                  </a:lnTo>
                  <a:lnTo>
                    <a:pt x="7078" y="26"/>
                  </a:lnTo>
                  <a:lnTo>
                    <a:pt x="6898" y="77"/>
                  </a:lnTo>
                  <a:lnTo>
                    <a:pt x="6719" y="154"/>
                  </a:lnTo>
                  <a:lnTo>
                    <a:pt x="6514" y="231"/>
                  </a:lnTo>
                  <a:lnTo>
                    <a:pt x="6334" y="359"/>
                  </a:lnTo>
                  <a:lnTo>
                    <a:pt x="6155" y="539"/>
                  </a:lnTo>
                  <a:lnTo>
                    <a:pt x="5949" y="718"/>
                  </a:lnTo>
                  <a:lnTo>
                    <a:pt x="5949" y="718"/>
                  </a:lnTo>
                  <a:lnTo>
                    <a:pt x="5821" y="667"/>
                  </a:lnTo>
                  <a:lnTo>
                    <a:pt x="5437" y="513"/>
                  </a:lnTo>
                  <a:lnTo>
                    <a:pt x="5180" y="436"/>
                  </a:lnTo>
                  <a:lnTo>
                    <a:pt x="4872" y="359"/>
                  </a:lnTo>
                  <a:lnTo>
                    <a:pt x="4565" y="308"/>
                  </a:lnTo>
                  <a:lnTo>
                    <a:pt x="4206" y="282"/>
                  </a:lnTo>
                  <a:lnTo>
                    <a:pt x="3872" y="308"/>
                  </a:lnTo>
                  <a:lnTo>
                    <a:pt x="3539" y="385"/>
                  </a:lnTo>
                  <a:lnTo>
                    <a:pt x="3360" y="436"/>
                  </a:lnTo>
                  <a:lnTo>
                    <a:pt x="3206" y="513"/>
                  </a:lnTo>
                  <a:lnTo>
                    <a:pt x="3052" y="616"/>
                  </a:lnTo>
                  <a:lnTo>
                    <a:pt x="2898" y="744"/>
                  </a:lnTo>
                  <a:lnTo>
                    <a:pt x="2744" y="872"/>
                  </a:lnTo>
                  <a:lnTo>
                    <a:pt x="2590" y="1026"/>
                  </a:lnTo>
                  <a:lnTo>
                    <a:pt x="2462" y="1206"/>
                  </a:lnTo>
                  <a:lnTo>
                    <a:pt x="2360" y="1411"/>
                  </a:lnTo>
                  <a:lnTo>
                    <a:pt x="2257" y="1641"/>
                  </a:lnTo>
                  <a:lnTo>
                    <a:pt x="2154" y="1898"/>
                  </a:lnTo>
                  <a:lnTo>
                    <a:pt x="2078" y="2180"/>
                  </a:lnTo>
                  <a:lnTo>
                    <a:pt x="2001" y="2488"/>
                  </a:lnTo>
                  <a:lnTo>
                    <a:pt x="2001" y="2488"/>
                  </a:lnTo>
                  <a:lnTo>
                    <a:pt x="1924" y="2513"/>
                  </a:lnTo>
                  <a:lnTo>
                    <a:pt x="1693" y="2539"/>
                  </a:lnTo>
                  <a:lnTo>
                    <a:pt x="1411" y="2642"/>
                  </a:lnTo>
                  <a:lnTo>
                    <a:pt x="1257" y="2718"/>
                  </a:lnTo>
                  <a:lnTo>
                    <a:pt x="1103" y="2795"/>
                  </a:lnTo>
                  <a:lnTo>
                    <a:pt x="949" y="2898"/>
                  </a:lnTo>
                  <a:lnTo>
                    <a:pt x="821" y="3026"/>
                  </a:lnTo>
                  <a:lnTo>
                    <a:pt x="719" y="3180"/>
                  </a:lnTo>
                  <a:lnTo>
                    <a:pt x="642" y="3359"/>
                  </a:lnTo>
                  <a:lnTo>
                    <a:pt x="616" y="3565"/>
                  </a:lnTo>
                  <a:lnTo>
                    <a:pt x="616" y="3795"/>
                  </a:lnTo>
                  <a:lnTo>
                    <a:pt x="667" y="4077"/>
                  </a:lnTo>
                  <a:lnTo>
                    <a:pt x="770" y="4360"/>
                  </a:lnTo>
                  <a:lnTo>
                    <a:pt x="770" y="4360"/>
                  </a:lnTo>
                  <a:lnTo>
                    <a:pt x="719" y="4411"/>
                  </a:lnTo>
                  <a:lnTo>
                    <a:pt x="539" y="4488"/>
                  </a:lnTo>
                  <a:lnTo>
                    <a:pt x="360" y="4667"/>
                  </a:lnTo>
                  <a:lnTo>
                    <a:pt x="257" y="4770"/>
                  </a:lnTo>
                  <a:lnTo>
                    <a:pt x="154" y="4898"/>
                  </a:lnTo>
                  <a:lnTo>
                    <a:pt x="77" y="5052"/>
                  </a:lnTo>
                  <a:lnTo>
                    <a:pt x="26" y="5231"/>
                  </a:lnTo>
                  <a:lnTo>
                    <a:pt x="1" y="5411"/>
                  </a:lnTo>
                  <a:lnTo>
                    <a:pt x="26" y="5642"/>
                  </a:lnTo>
                  <a:lnTo>
                    <a:pt x="77" y="5872"/>
                  </a:lnTo>
                  <a:lnTo>
                    <a:pt x="180" y="6129"/>
                  </a:lnTo>
                  <a:lnTo>
                    <a:pt x="334" y="6411"/>
                  </a:lnTo>
                  <a:lnTo>
                    <a:pt x="565" y="6693"/>
                  </a:lnTo>
                  <a:lnTo>
                    <a:pt x="565" y="6693"/>
                  </a:lnTo>
                  <a:lnTo>
                    <a:pt x="513" y="6770"/>
                  </a:lnTo>
                  <a:lnTo>
                    <a:pt x="436" y="6949"/>
                  </a:lnTo>
                  <a:lnTo>
                    <a:pt x="360" y="7206"/>
                  </a:lnTo>
                  <a:lnTo>
                    <a:pt x="308" y="7360"/>
                  </a:lnTo>
                  <a:lnTo>
                    <a:pt x="308" y="7539"/>
                  </a:lnTo>
                  <a:lnTo>
                    <a:pt x="308" y="7719"/>
                  </a:lnTo>
                  <a:lnTo>
                    <a:pt x="334" y="7924"/>
                  </a:lnTo>
                  <a:lnTo>
                    <a:pt x="385" y="8103"/>
                  </a:lnTo>
                  <a:lnTo>
                    <a:pt x="488" y="8308"/>
                  </a:lnTo>
                  <a:lnTo>
                    <a:pt x="642" y="8513"/>
                  </a:lnTo>
                  <a:lnTo>
                    <a:pt x="821" y="8693"/>
                  </a:lnTo>
                  <a:lnTo>
                    <a:pt x="1078" y="8872"/>
                  </a:lnTo>
                  <a:lnTo>
                    <a:pt x="1385" y="9052"/>
                  </a:lnTo>
                  <a:lnTo>
                    <a:pt x="1385" y="9052"/>
                  </a:lnTo>
                  <a:lnTo>
                    <a:pt x="1360" y="9129"/>
                  </a:lnTo>
                  <a:lnTo>
                    <a:pt x="1283" y="9283"/>
                  </a:lnTo>
                  <a:lnTo>
                    <a:pt x="1257" y="9513"/>
                  </a:lnTo>
                  <a:lnTo>
                    <a:pt x="1257" y="9667"/>
                  </a:lnTo>
                  <a:lnTo>
                    <a:pt x="1257" y="9821"/>
                  </a:lnTo>
                  <a:lnTo>
                    <a:pt x="1308" y="9975"/>
                  </a:lnTo>
                  <a:lnTo>
                    <a:pt x="1360" y="10154"/>
                  </a:lnTo>
                  <a:lnTo>
                    <a:pt x="1462" y="10308"/>
                  </a:lnTo>
                  <a:lnTo>
                    <a:pt x="1590" y="10488"/>
                  </a:lnTo>
                  <a:lnTo>
                    <a:pt x="1770" y="10667"/>
                  </a:lnTo>
                  <a:lnTo>
                    <a:pt x="2001" y="10821"/>
                  </a:lnTo>
                  <a:lnTo>
                    <a:pt x="2283" y="11001"/>
                  </a:lnTo>
                  <a:lnTo>
                    <a:pt x="2642" y="11155"/>
                  </a:lnTo>
                  <a:lnTo>
                    <a:pt x="2642" y="11155"/>
                  </a:lnTo>
                  <a:lnTo>
                    <a:pt x="2667" y="11360"/>
                  </a:lnTo>
                  <a:lnTo>
                    <a:pt x="2744" y="11565"/>
                  </a:lnTo>
                  <a:lnTo>
                    <a:pt x="2872" y="11821"/>
                  </a:lnTo>
                  <a:lnTo>
                    <a:pt x="2949" y="11949"/>
                  </a:lnTo>
                  <a:lnTo>
                    <a:pt x="3052" y="12052"/>
                  </a:lnTo>
                  <a:lnTo>
                    <a:pt x="3180" y="12155"/>
                  </a:lnTo>
                  <a:lnTo>
                    <a:pt x="3308" y="12257"/>
                  </a:lnTo>
                  <a:lnTo>
                    <a:pt x="3488" y="12334"/>
                  </a:lnTo>
                  <a:lnTo>
                    <a:pt x="3667" y="12385"/>
                  </a:lnTo>
                  <a:lnTo>
                    <a:pt x="3898" y="12411"/>
                  </a:lnTo>
                  <a:lnTo>
                    <a:pt x="4155" y="12385"/>
                  </a:lnTo>
                  <a:lnTo>
                    <a:pt x="4155" y="12385"/>
                  </a:lnTo>
                  <a:lnTo>
                    <a:pt x="4180" y="12488"/>
                  </a:lnTo>
                  <a:lnTo>
                    <a:pt x="4257" y="12719"/>
                  </a:lnTo>
                  <a:lnTo>
                    <a:pt x="4411" y="13026"/>
                  </a:lnTo>
                  <a:lnTo>
                    <a:pt x="4539" y="13180"/>
                  </a:lnTo>
                  <a:lnTo>
                    <a:pt x="4667" y="13334"/>
                  </a:lnTo>
                  <a:lnTo>
                    <a:pt x="4796" y="13462"/>
                  </a:lnTo>
                  <a:lnTo>
                    <a:pt x="4975" y="13565"/>
                  </a:lnTo>
                  <a:lnTo>
                    <a:pt x="5155" y="13642"/>
                  </a:lnTo>
                  <a:lnTo>
                    <a:pt x="5385" y="13667"/>
                  </a:lnTo>
                  <a:lnTo>
                    <a:pt x="5616" y="13642"/>
                  </a:lnTo>
                  <a:lnTo>
                    <a:pt x="5898" y="13539"/>
                  </a:lnTo>
                  <a:lnTo>
                    <a:pt x="6180" y="13385"/>
                  </a:lnTo>
                  <a:lnTo>
                    <a:pt x="6514" y="13129"/>
                  </a:lnTo>
                  <a:lnTo>
                    <a:pt x="11052" y="10283"/>
                  </a:lnTo>
                  <a:lnTo>
                    <a:pt x="11052" y="10283"/>
                  </a:lnTo>
                  <a:lnTo>
                    <a:pt x="11180" y="10283"/>
                  </a:lnTo>
                  <a:lnTo>
                    <a:pt x="11488" y="10283"/>
                  </a:lnTo>
                  <a:lnTo>
                    <a:pt x="11898" y="10257"/>
                  </a:lnTo>
                  <a:lnTo>
                    <a:pt x="12129" y="10206"/>
                  </a:lnTo>
                  <a:lnTo>
                    <a:pt x="12334" y="10154"/>
                  </a:lnTo>
                  <a:lnTo>
                    <a:pt x="12565" y="10078"/>
                  </a:lnTo>
                  <a:lnTo>
                    <a:pt x="12744" y="9975"/>
                  </a:lnTo>
                  <a:lnTo>
                    <a:pt x="12924" y="9847"/>
                  </a:lnTo>
                  <a:lnTo>
                    <a:pt x="13027" y="9693"/>
                  </a:lnTo>
                  <a:lnTo>
                    <a:pt x="13078" y="9616"/>
                  </a:lnTo>
                  <a:lnTo>
                    <a:pt x="13103" y="9513"/>
                  </a:lnTo>
                  <a:lnTo>
                    <a:pt x="13129" y="9411"/>
                  </a:lnTo>
                  <a:lnTo>
                    <a:pt x="13129" y="9308"/>
                  </a:lnTo>
                  <a:lnTo>
                    <a:pt x="13129" y="9180"/>
                  </a:lnTo>
                  <a:lnTo>
                    <a:pt x="13078" y="9052"/>
                  </a:lnTo>
                  <a:lnTo>
                    <a:pt x="12950" y="8744"/>
                  </a:lnTo>
                  <a:lnTo>
                    <a:pt x="12950" y="8744"/>
                  </a:lnTo>
                  <a:lnTo>
                    <a:pt x="13155" y="8693"/>
                  </a:lnTo>
                  <a:lnTo>
                    <a:pt x="13360" y="8590"/>
                  </a:lnTo>
                  <a:lnTo>
                    <a:pt x="13462" y="8513"/>
                  </a:lnTo>
                  <a:lnTo>
                    <a:pt x="13539" y="8437"/>
                  </a:lnTo>
                  <a:lnTo>
                    <a:pt x="13642" y="8334"/>
                  </a:lnTo>
                  <a:lnTo>
                    <a:pt x="13719" y="8206"/>
                  </a:lnTo>
                  <a:lnTo>
                    <a:pt x="13770" y="8078"/>
                  </a:lnTo>
                  <a:lnTo>
                    <a:pt x="13796" y="7898"/>
                  </a:lnTo>
                  <a:lnTo>
                    <a:pt x="13796" y="7719"/>
                  </a:lnTo>
                  <a:lnTo>
                    <a:pt x="13744" y="7513"/>
                  </a:lnTo>
                  <a:lnTo>
                    <a:pt x="13668" y="7283"/>
                  </a:lnTo>
                  <a:lnTo>
                    <a:pt x="13565" y="7026"/>
                  </a:lnTo>
                  <a:lnTo>
                    <a:pt x="13565" y="7026"/>
                  </a:lnTo>
                  <a:lnTo>
                    <a:pt x="13642" y="6770"/>
                  </a:lnTo>
                  <a:lnTo>
                    <a:pt x="13693" y="6513"/>
                  </a:lnTo>
                  <a:lnTo>
                    <a:pt x="13719" y="6180"/>
                  </a:lnTo>
                  <a:lnTo>
                    <a:pt x="13719" y="6001"/>
                  </a:lnTo>
                  <a:lnTo>
                    <a:pt x="13693" y="5821"/>
                  </a:lnTo>
                  <a:lnTo>
                    <a:pt x="13642" y="5642"/>
                  </a:lnTo>
                  <a:lnTo>
                    <a:pt x="13591" y="5462"/>
                  </a:lnTo>
                  <a:lnTo>
                    <a:pt x="13488" y="5283"/>
                  </a:lnTo>
                  <a:lnTo>
                    <a:pt x="13334" y="5103"/>
                  </a:lnTo>
                  <a:lnTo>
                    <a:pt x="13180" y="4949"/>
                  </a:lnTo>
                  <a:lnTo>
                    <a:pt x="12950" y="4821"/>
                  </a:lnTo>
                  <a:lnTo>
                    <a:pt x="12950" y="4821"/>
                  </a:lnTo>
                  <a:lnTo>
                    <a:pt x="12975" y="4718"/>
                  </a:lnTo>
                  <a:lnTo>
                    <a:pt x="13052" y="4513"/>
                  </a:lnTo>
                  <a:lnTo>
                    <a:pt x="13103" y="4180"/>
                  </a:lnTo>
                  <a:lnTo>
                    <a:pt x="13103" y="4001"/>
                  </a:lnTo>
                  <a:lnTo>
                    <a:pt x="13103" y="3821"/>
                  </a:lnTo>
                  <a:lnTo>
                    <a:pt x="13078" y="3616"/>
                  </a:lnTo>
                  <a:lnTo>
                    <a:pt x="13027" y="3436"/>
                  </a:lnTo>
                  <a:lnTo>
                    <a:pt x="12924" y="3257"/>
                  </a:lnTo>
                  <a:lnTo>
                    <a:pt x="12796" y="3077"/>
                  </a:lnTo>
                  <a:lnTo>
                    <a:pt x="12616" y="2924"/>
                  </a:lnTo>
                  <a:lnTo>
                    <a:pt x="12385" y="2795"/>
                  </a:lnTo>
                  <a:lnTo>
                    <a:pt x="12129" y="2693"/>
                  </a:lnTo>
                  <a:lnTo>
                    <a:pt x="11796" y="2642"/>
                  </a:lnTo>
                  <a:lnTo>
                    <a:pt x="11796" y="2642"/>
                  </a:lnTo>
                  <a:lnTo>
                    <a:pt x="11796" y="2513"/>
                  </a:lnTo>
                  <a:lnTo>
                    <a:pt x="11847" y="2154"/>
                  </a:lnTo>
                  <a:lnTo>
                    <a:pt x="11847" y="1949"/>
                  </a:lnTo>
                  <a:lnTo>
                    <a:pt x="11821" y="1693"/>
                  </a:lnTo>
                  <a:lnTo>
                    <a:pt x="11770" y="1462"/>
                  </a:lnTo>
                  <a:lnTo>
                    <a:pt x="11719" y="1231"/>
                  </a:lnTo>
                  <a:lnTo>
                    <a:pt x="11591" y="1000"/>
                  </a:lnTo>
                  <a:lnTo>
                    <a:pt x="11437" y="795"/>
                  </a:lnTo>
                  <a:lnTo>
                    <a:pt x="11334" y="718"/>
                  </a:lnTo>
                  <a:lnTo>
                    <a:pt x="11232" y="641"/>
                  </a:lnTo>
                  <a:lnTo>
                    <a:pt x="11103" y="590"/>
                  </a:lnTo>
                  <a:lnTo>
                    <a:pt x="10950" y="539"/>
                  </a:lnTo>
                  <a:lnTo>
                    <a:pt x="10796" y="513"/>
                  </a:lnTo>
                  <a:lnTo>
                    <a:pt x="10616" y="488"/>
                  </a:lnTo>
                  <a:lnTo>
                    <a:pt x="10437" y="488"/>
                  </a:lnTo>
                  <a:lnTo>
                    <a:pt x="10232" y="513"/>
                  </a:lnTo>
                  <a:lnTo>
                    <a:pt x="9975" y="565"/>
                  </a:lnTo>
                  <a:lnTo>
                    <a:pt x="9744" y="616"/>
                  </a:lnTo>
                  <a:lnTo>
                    <a:pt x="9462" y="718"/>
                  </a:lnTo>
                  <a:lnTo>
                    <a:pt x="9155" y="8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2"/>
            <p:cNvSpPr/>
            <p:nvPr/>
          </p:nvSpPr>
          <p:spPr>
            <a:xfrm>
              <a:off x="6170300" y="2591125"/>
              <a:ext cx="136575" cy="164775"/>
            </a:xfrm>
            <a:custGeom>
              <a:avLst/>
              <a:gdLst/>
              <a:ahLst/>
              <a:cxnLst/>
              <a:rect l="l" t="t" r="r" b="b"/>
              <a:pathLst>
                <a:path w="5463" h="6591" extrusionOk="0">
                  <a:moveTo>
                    <a:pt x="0" y="0"/>
                  </a:moveTo>
                  <a:lnTo>
                    <a:pt x="949" y="5283"/>
                  </a:lnTo>
                  <a:lnTo>
                    <a:pt x="1231" y="5539"/>
                  </a:lnTo>
                  <a:lnTo>
                    <a:pt x="1539" y="5770"/>
                  </a:lnTo>
                  <a:lnTo>
                    <a:pt x="1924" y="6052"/>
                  </a:lnTo>
                  <a:lnTo>
                    <a:pt x="2154" y="6180"/>
                  </a:lnTo>
                  <a:lnTo>
                    <a:pt x="2411" y="6308"/>
                  </a:lnTo>
                  <a:lnTo>
                    <a:pt x="2667" y="6411"/>
                  </a:lnTo>
                  <a:lnTo>
                    <a:pt x="2949" y="6513"/>
                  </a:lnTo>
                  <a:lnTo>
                    <a:pt x="3231" y="6565"/>
                  </a:lnTo>
                  <a:lnTo>
                    <a:pt x="3513" y="6590"/>
                  </a:lnTo>
                  <a:lnTo>
                    <a:pt x="3795" y="6590"/>
                  </a:lnTo>
                  <a:lnTo>
                    <a:pt x="4103" y="6539"/>
                  </a:lnTo>
                  <a:lnTo>
                    <a:pt x="4385" y="6462"/>
                  </a:lnTo>
                  <a:lnTo>
                    <a:pt x="4616" y="6385"/>
                  </a:lnTo>
                  <a:lnTo>
                    <a:pt x="4821" y="6283"/>
                  </a:lnTo>
                  <a:lnTo>
                    <a:pt x="4975" y="6180"/>
                  </a:lnTo>
                  <a:lnTo>
                    <a:pt x="5129" y="6077"/>
                  </a:lnTo>
                  <a:lnTo>
                    <a:pt x="5231" y="5975"/>
                  </a:lnTo>
                  <a:lnTo>
                    <a:pt x="5308" y="5872"/>
                  </a:lnTo>
                  <a:lnTo>
                    <a:pt x="5385" y="5744"/>
                  </a:lnTo>
                  <a:lnTo>
                    <a:pt x="5462" y="5565"/>
                  </a:lnTo>
                  <a:lnTo>
                    <a:pt x="5462" y="5385"/>
                  </a:lnTo>
                  <a:lnTo>
                    <a:pt x="5462" y="5257"/>
                  </a:lnTo>
                  <a:lnTo>
                    <a:pt x="4693" y="1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B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2"/>
            <p:cNvSpPr/>
            <p:nvPr/>
          </p:nvSpPr>
          <p:spPr>
            <a:xfrm>
              <a:off x="6170300" y="2591125"/>
              <a:ext cx="136575" cy="164775"/>
            </a:xfrm>
            <a:custGeom>
              <a:avLst/>
              <a:gdLst/>
              <a:ahLst/>
              <a:cxnLst/>
              <a:rect l="l" t="t" r="r" b="b"/>
              <a:pathLst>
                <a:path w="5463" h="6591" fill="none" extrusionOk="0">
                  <a:moveTo>
                    <a:pt x="4693" y="1411"/>
                  </a:moveTo>
                  <a:lnTo>
                    <a:pt x="5462" y="5257"/>
                  </a:lnTo>
                  <a:lnTo>
                    <a:pt x="5462" y="5257"/>
                  </a:lnTo>
                  <a:lnTo>
                    <a:pt x="5462" y="5385"/>
                  </a:lnTo>
                  <a:lnTo>
                    <a:pt x="5462" y="5565"/>
                  </a:lnTo>
                  <a:lnTo>
                    <a:pt x="5385" y="5744"/>
                  </a:lnTo>
                  <a:lnTo>
                    <a:pt x="5308" y="5872"/>
                  </a:lnTo>
                  <a:lnTo>
                    <a:pt x="5231" y="5975"/>
                  </a:lnTo>
                  <a:lnTo>
                    <a:pt x="5129" y="6077"/>
                  </a:lnTo>
                  <a:lnTo>
                    <a:pt x="4975" y="6180"/>
                  </a:lnTo>
                  <a:lnTo>
                    <a:pt x="4821" y="6283"/>
                  </a:lnTo>
                  <a:lnTo>
                    <a:pt x="4616" y="6385"/>
                  </a:lnTo>
                  <a:lnTo>
                    <a:pt x="4385" y="6462"/>
                  </a:lnTo>
                  <a:lnTo>
                    <a:pt x="4103" y="6539"/>
                  </a:lnTo>
                  <a:lnTo>
                    <a:pt x="4103" y="6539"/>
                  </a:lnTo>
                  <a:lnTo>
                    <a:pt x="3795" y="6590"/>
                  </a:lnTo>
                  <a:lnTo>
                    <a:pt x="3513" y="6590"/>
                  </a:lnTo>
                  <a:lnTo>
                    <a:pt x="3231" y="6565"/>
                  </a:lnTo>
                  <a:lnTo>
                    <a:pt x="2949" y="6513"/>
                  </a:lnTo>
                  <a:lnTo>
                    <a:pt x="2667" y="6411"/>
                  </a:lnTo>
                  <a:lnTo>
                    <a:pt x="2411" y="6308"/>
                  </a:lnTo>
                  <a:lnTo>
                    <a:pt x="2154" y="6180"/>
                  </a:lnTo>
                  <a:lnTo>
                    <a:pt x="1924" y="6052"/>
                  </a:lnTo>
                  <a:lnTo>
                    <a:pt x="1539" y="5770"/>
                  </a:lnTo>
                  <a:lnTo>
                    <a:pt x="1231" y="5539"/>
                  </a:lnTo>
                  <a:lnTo>
                    <a:pt x="949" y="5283"/>
                  </a:lnTo>
                  <a:lnTo>
                    <a:pt x="0" y="0"/>
                  </a:lnTo>
                  <a:lnTo>
                    <a:pt x="4693" y="14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2"/>
            <p:cNvSpPr/>
            <p:nvPr/>
          </p:nvSpPr>
          <p:spPr>
            <a:xfrm>
              <a:off x="6176700" y="2626375"/>
              <a:ext cx="1950" cy="12850"/>
            </a:xfrm>
            <a:custGeom>
              <a:avLst/>
              <a:gdLst/>
              <a:ahLst/>
              <a:cxnLst/>
              <a:rect l="l" t="t" r="r" b="b"/>
              <a:pathLst>
                <a:path w="78" h="514" extrusionOk="0">
                  <a:moveTo>
                    <a:pt x="1" y="1"/>
                  </a:moveTo>
                  <a:lnTo>
                    <a:pt x="1" y="1"/>
                  </a:lnTo>
                  <a:lnTo>
                    <a:pt x="78" y="514"/>
                  </a:lnTo>
                  <a:lnTo>
                    <a:pt x="78" y="514"/>
                  </a:lnTo>
                  <a:lnTo>
                    <a:pt x="78" y="5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821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2"/>
            <p:cNvSpPr/>
            <p:nvPr/>
          </p:nvSpPr>
          <p:spPr>
            <a:xfrm>
              <a:off x="6176700" y="2626375"/>
              <a:ext cx="1950" cy="12850"/>
            </a:xfrm>
            <a:custGeom>
              <a:avLst/>
              <a:gdLst/>
              <a:ahLst/>
              <a:cxnLst/>
              <a:rect l="l" t="t" r="r" b="b"/>
              <a:pathLst>
                <a:path w="78" h="51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78" y="514"/>
                  </a:lnTo>
                  <a:lnTo>
                    <a:pt x="78" y="514"/>
                  </a:lnTo>
                  <a:lnTo>
                    <a:pt x="78" y="51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2"/>
            <p:cNvSpPr/>
            <p:nvPr/>
          </p:nvSpPr>
          <p:spPr>
            <a:xfrm>
              <a:off x="6170300" y="2591125"/>
              <a:ext cx="6425" cy="35275"/>
            </a:xfrm>
            <a:custGeom>
              <a:avLst/>
              <a:gdLst/>
              <a:ahLst/>
              <a:cxnLst/>
              <a:rect l="l" t="t" r="r" b="b"/>
              <a:pathLst>
                <a:path w="257" h="1411" extrusionOk="0">
                  <a:moveTo>
                    <a:pt x="0" y="0"/>
                  </a:moveTo>
                  <a:lnTo>
                    <a:pt x="257" y="1411"/>
                  </a:lnTo>
                  <a:lnTo>
                    <a:pt x="257" y="14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24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2"/>
            <p:cNvSpPr/>
            <p:nvPr/>
          </p:nvSpPr>
          <p:spPr>
            <a:xfrm>
              <a:off x="6170300" y="2591125"/>
              <a:ext cx="6425" cy="35275"/>
            </a:xfrm>
            <a:custGeom>
              <a:avLst/>
              <a:gdLst/>
              <a:ahLst/>
              <a:cxnLst/>
              <a:rect l="l" t="t" r="r" b="b"/>
              <a:pathLst>
                <a:path w="257" h="1411" fill="none" extrusionOk="0">
                  <a:moveTo>
                    <a:pt x="0" y="0"/>
                  </a:moveTo>
                  <a:lnTo>
                    <a:pt x="257" y="1411"/>
                  </a:lnTo>
                  <a:lnTo>
                    <a:pt x="257" y="141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2"/>
            <p:cNvSpPr/>
            <p:nvPr/>
          </p:nvSpPr>
          <p:spPr>
            <a:xfrm>
              <a:off x="6228625" y="2608425"/>
              <a:ext cx="71825" cy="82075"/>
            </a:xfrm>
            <a:custGeom>
              <a:avLst/>
              <a:gdLst/>
              <a:ahLst/>
              <a:cxnLst/>
              <a:rect l="l" t="t" r="r" b="b"/>
              <a:pathLst>
                <a:path w="2873" h="3283" extrusionOk="0">
                  <a:moveTo>
                    <a:pt x="1" y="1"/>
                  </a:moveTo>
                  <a:lnTo>
                    <a:pt x="2360" y="719"/>
                  </a:lnTo>
                  <a:lnTo>
                    <a:pt x="2873" y="3283"/>
                  </a:lnTo>
                  <a:lnTo>
                    <a:pt x="2873" y="3283"/>
                  </a:lnTo>
                  <a:lnTo>
                    <a:pt x="2360" y="7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821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2"/>
            <p:cNvSpPr/>
            <p:nvPr/>
          </p:nvSpPr>
          <p:spPr>
            <a:xfrm>
              <a:off x="6228625" y="2608425"/>
              <a:ext cx="71825" cy="82075"/>
            </a:xfrm>
            <a:custGeom>
              <a:avLst/>
              <a:gdLst/>
              <a:ahLst/>
              <a:cxnLst/>
              <a:rect l="l" t="t" r="r" b="b"/>
              <a:pathLst>
                <a:path w="2873" h="3283" fill="none" extrusionOk="0">
                  <a:moveTo>
                    <a:pt x="1" y="1"/>
                  </a:moveTo>
                  <a:lnTo>
                    <a:pt x="2360" y="719"/>
                  </a:lnTo>
                  <a:lnTo>
                    <a:pt x="2873" y="3283"/>
                  </a:lnTo>
                  <a:lnTo>
                    <a:pt x="2873" y="3283"/>
                  </a:lnTo>
                  <a:lnTo>
                    <a:pt x="2360" y="7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2"/>
            <p:cNvSpPr/>
            <p:nvPr/>
          </p:nvSpPr>
          <p:spPr>
            <a:xfrm>
              <a:off x="6170300" y="2591125"/>
              <a:ext cx="131425" cy="107075"/>
            </a:xfrm>
            <a:custGeom>
              <a:avLst/>
              <a:gdLst/>
              <a:ahLst/>
              <a:cxnLst/>
              <a:rect l="l" t="t" r="r" b="b"/>
              <a:pathLst>
                <a:path w="5257" h="4283" extrusionOk="0">
                  <a:moveTo>
                    <a:pt x="0" y="0"/>
                  </a:moveTo>
                  <a:lnTo>
                    <a:pt x="257" y="1411"/>
                  </a:lnTo>
                  <a:lnTo>
                    <a:pt x="334" y="1924"/>
                  </a:lnTo>
                  <a:lnTo>
                    <a:pt x="1462" y="2590"/>
                  </a:lnTo>
                  <a:lnTo>
                    <a:pt x="2103" y="2949"/>
                  </a:lnTo>
                  <a:lnTo>
                    <a:pt x="2770" y="3283"/>
                  </a:lnTo>
                  <a:lnTo>
                    <a:pt x="3436" y="3616"/>
                  </a:lnTo>
                  <a:lnTo>
                    <a:pt x="4077" y="3898"/>
                  </a:lnTo>
                  <a:lnTo>
                    <a:pt x="4693" y="4129"/>
                  </a:lnTo>
                  <a:lnTo>
                    <a:pt x="5000" y="4206"/>
                  </a:lnTo>
                  <a:lnTo>
                    <a:pt x="5257" y="4283"/>
                  </a:lnTo>
                  <a:lnTo>
                    <a:pt x="5206" y="3975"/>
                  </a:lnTo>
                  <a:lnTo>
                    <a:pt x="4693" y="1411"/>
                  </a:lnTo>
                  <a:lnTo>
                    <a:pt x="2334" y="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7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2"/>
            <p:cNvSpPr/>
            <p:nvPr/>
          </p:nvSpPr>
          <p:spPr>
            <a:xfrm>
              <a:off x="6170300" y="2591125"/>
              <a:ext cx="131425" cy="107075"/>
            </a:xfrm>
            <a:custGeom>
              <a:avLst/>
              <a:gdLst/>
              <a:ahLst/>
              <a:cxnLst/>
              <a:rect l="l" t="t" r="r" b="b"/>
              <a:pathLst>
                <a:path w="5257" h="4283" fill="none" extrusionOk="0">
                  <a:moveTo>
                    <a:pt x="0" y="0"/>
                  </a:moveTo>
                  <a:lnTo>
                    <a:pt x="257" y="1411"/>
                  </a:lnTo>
                  <a:lnTo>
                    <a:pt x="334" y="1924"/>
                  </a:lnTo>
                  <a:lnTo>
                    <a:pt x="334" y="1924"/>
                  </a:lnTo>
                  <a:lnTo>
                    <a:pt x="1462" y="2590"/>
                  </a:lnTo>
                  <a:lnTo>
                    <a:pt x="2103" y="2949"/>
                  </a:lnTo>
                  <a:lnTo>
                    <a:pt x="2770" y="3283"/>
                  </a:lnTo>
                  <a:lnTo>
                    <a:pt x="3436" y="3616"/>
                  </a:lnTo>
                  <a:lnTo>
                    <a:pt x="4077" y="3898"/>
                  </a:lnTo>
                  <a:lnTo>
                    <a:pt x="4693" y="4129"/>
                  </a:lnTo>
                  <a:lnTo>
                    <a:pt x="5000" y="4206"/>
                  </a:lnTo>
                  <a:lnTo>
                    <a:pt x="5257" y="4283"/>
                  </a:lnTo>
                  <a:lnTo>
                    <a:pt x="5206" y="3975"/>
                  </a:lnTo>
                  <a:lnTo>
                    <a:pt x="4693" y="1411"/>
                  </a:lnTo>
                  <a:lnTo>
                    <a:pt x="2334" y="6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2"/>
            <p:cNvSpPr/>
            <p:nvPr/>
          </p:nvSpPr>
          <p:spPr>
            <a:xfrm>
              <a:off x="6127350" y="2375725"/>
              <a:ext cx="216050" cy="270550"/>
            </a:xfrm>
            <a:custGeom>
              <a:avLst/>
              <a:gdLst/>
              <a:ahLst/>
              <a:cxnLst/>
              <a:rect l="l" t="t" r="r" b="b"/>
              <a:pathLst>
                <a:path w="8642" h="10822" extrusionOk="0">
                  <a:moveTo>
                    <a:pt x="3898" y="1"/>
                  </a:moveTo>
                  <a:lnTo>
                    <a:pt x="3411" y="27"/>
                  </a:lnTo>
                  <a:lnTo>
                    <a:pt x="2924" y="78"/>
                  </a:lnTo>
                  <a:lnTo>
                    <a:pt x="2488" y="180"/>
                  </a:lnTo>
                  <a:lnTo>
                    <a:pt x="2103" y="309"/>
                  </a:lnTo>
                  <a:lnTo>
                    <a:pt x="1744" y="437"/>
                  </a:lnTo>
                  <a:lnTo>
                    <a:pt x="1257" y="668"/>
                  </a:lnTo>
                  <a:lnTo>
                    <a:pt x="1077" y="770"/>
                  </a:lnTo>
                  <a:lnTo>
                    <a:pt x="1000" y="821"/>
                  </a:lnTo>
                  <a:lnTo>
                    <a:pt x="898" y="898"/>
                  </a:lnTo>
                  <a:lnTo>
                    <a:pt x="770" y="1027"/>
                  </a:lnTo>
                  <a:lnTo>
                    <a:pt x="641" y="1180"/>
                  </a:lnTo>
                  <a:lnTo>
                    <a:pt x="488" y="1386"/>
                  </a:lnTo>
                  <a:lnTo>
                    <a:pt x="359" y="1642"/>
                  </a:lnTo>
                  <a:lnTo>
                    <a:pt x="231" y="1950"/>
                  </a:lnTo>
                  <a:lnTo>
                    <a:pt x="129" y="2334"/>
                  </a:lnTo>
                  <a:lnTo>
                    <a:pt x="52" y="2745"/>
                  </a:lnTo>
                  <a:lnTo>
                    <a:pt x="0" y="3257"/>
                  </a:lnTo>
                  <a:lnTo>
                    <a:pt x="26" y="3821"/>
                  </a:lnTo>
                  <a:lnTo>
                    <a:pt x="77" y="4437"/>
                  </a:lnTo>
                  <a:lnTo>
                    <a:pt x="231" y="5155"/>
                  </a:lnTo>
                  <a:lnTo>
                    <a:pt x="436" y="5950"/>
                  </a:lnTo>
                  <a:lnTo>
                    <a:pt x="718" y="6822"/>
                  </a:lnTo>
                  <a:lnTo>
                    <a:pt x="898" y="7257"/>
                  </a:lnTo>
                  <a:lnTo>
                    <a:pt x="1103" y="7668"/>
                  </a:lnTo>
                  <a:lnTo>
                    <a:pt x="1334" y="8052"/>
                  </a:lnTo>
                  <a:lnTo>
                    <a:pt x="1565" y="8386"/>
                  </a:lnTo>
                  <a:lnTo>
                    <a:pt x="1795" y="8719"/>
                  </a:lnTo>
                  <a:lnTo>
                    <a:pt x="2052" y="9001"/>
                  </a:lnTo>
                  <a:lnTo>
                    <a:pt x="2308" y="9257"/>
                  </a:lnTo>
                  <a:lnTo>
                    <a:pt x="2590" y="9514"/>
                  </a:lnTo>
                  <a:lnTo>
                    <a:pt x="2872" y="9719"/>
                  </a:lnTo>
                  <a:lnTo>
                    <a:pt x="3154" y="9899"/>
                  </a:lnTo>
                  <a:lnTo>
                    <a:pt x="3462" y="10078"/>
                  </a:lnTo>
                  <a:lnTo>
                    <a:pt x="3744" y="10206"/>
                  </a:lnTo>
                  <a:lnTo>
                    <a:pt x="4026" y="10334"/>
                  </a:lnTo>
                  <a:lnTo>
                    <a:pt x="4334" y="10463"/>
                  </a:lnTo>
                  <a:lnTo>
                    <a:pt x="4898" y="10616"/>
                  </a:lnTo>
                  <a:lnTo>
                    <a:pt x="5462" y="10719"/>
                  </a:lnTo>
                  <a:lnTo>
                    <a:pt x="6001" y="10796"/>
                  </a:lnTo>
                  <a:lnTo>
                    <a:pt x="6462" y="10822"/>
                  </a:lnTo>
                  <a:lnTo>
                    <a:pt x="6898" y="10822"/>
                  </a:lnTo>
                  <a:lnTo>
                    <a:pt x="7231" y="10796"/>
                  </a:lnTo>
                  <a:lnTo>
                    <a:pt x="7488" y="10770"/>
                  </a:lnTo>
                  <a:lnTo>
                    <a:pt x="7719" y="10745"/>
                  </a:lnTo>
                  <a:lnTo>
                    <a:pt x="7924" y="10463"/>
                  </a:lnTo>
                  <a:lnTo>
                    <a:pt x="8077" y="10181"/>
                  </a:lnTo>
                  <a:lnTo>
                    <a:pt x="8231" y="9873"/>
                  </a:lnTo>
                  <a:lnTo>
                    <a:pt x="8360" y="9565"/>
                  </a:lnTo>
                  <a:lnTo>
                    <a:pt x="8462" y="9257"/>
                  </a:lnTo>
                  <a:lnTo>
                    <a:pt x="8539" y="8924"/>
                  </a:lnTo>
                  <a:lnTo>
                    <a:pt x="8590" y="8565"/>
                  </a:lnTo>
                  <a:lnTo>
                    <a:pt x="8616" y="8232"/>
                  </a:lnTo>
                  <a:lnTo>
                    <a:pt x="8642" y="7873"/>
                  </a:lnTo>
                  <a:lnTo>
                    <a:pt x="8642" y="7540"/>
                  </a:lnTo>
                  <a:lnTo>
                    <a:pt x="8616" y="6822"/>
                  </a:lnTo>
                  <a:lnTo>
                    <a:pt x="8539" y="6129"/>
                  </a:lnTo>
                  <a:lnTo>
                    <a:pt x="8436" y="5463"/>
                  </a:lnTo>
                  <a:lnTo>
                    <a:pt x="8283" y="4796"/>
                  </a:lnTo>
                  <a:lnTo>
                    <a:pt x="8129" y="4206"/>
                  </a:lnTo>
                  <a:lnTo>
                    <a:pt x="7949" y="3668"/>
                  </a:lnTo>
                  <a:lnTo>
                    <a:pt x="7795" y="3180"/>
                  </a:lnTo>
                  <a:lnTo>
                    <a:pt x="7539" y="2462"/>
                  </a:lnTo>
                  <a:lnTo>
                    <a:pt x="7411" y="2180"/>
                  </a:lnTo>
                  <a:lnTo>
                    <a:pt x="7180" y="1847"/>
                  </a:lnTo>
                  <a:lnTo>
                    <a:pt x="6949" y="1539"/>
                  </a:lnTo>
                  <a:lnTo>
                    <a:pt x="6718" y="1257"/>
                  </a:lnTo>
                  <a:lnTo>
                    <a:pt x="6488" y="1001"/>
                  </a:lnTo>
                  <a:lnTo>
                    <a:pt x="6231" y="796"/>
                  </a:lnTo>
                  <a:lnTo>
                    <a:pt x="5975" y="616"/>
                  </a:lnTo>
                  <a:lnTo>
                    <a:pt x="5718" y="462"/>
                  </a:lnTo>
                  <a:lnTo>
                    <a:pt x="5462" y="334"/>
                  </a:lnTo>
                  <a:lnTo>
                    <a:pt x="5206" y="206"/>
                  </a:lnTo>
                  <a:lnTo>
                    <a:pt x="4949" y="129"/>
                  </a:lnTo>
                  <a:lnTo>
                    <a:pt x="4667" y="78"/>
                  </a:lnTo>
                  <a:lnTo>
                    <a:pt x="4411" y="27"/>
                  </a:lnTo>
                  <a:lnTo>
                    <a:pt x="4154" y="1"/>
                  </a:lnTo>
                  <a:close/>
                </a:path>
              </a:pathLst>
            </a:custGeom>
            <a:solidFill>
              <a:srgbClr val="EEB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2"/>
            <p:cNvSpPr/>
            <p:nvPr/>
          </p:nvSpPr>
          <p:spPr>
            <a:xfrm>
              <a:off x="6091450" y="2327650"/>
              <a:ext cx="236575" cy="230175"/>
            </a:xfrm>
            <a:custGeom>
              <a:avLst/>
              <a:gdLst/>
              <a:ahLst/>
              <a:cxnLst/>
              <a:rect l="l" t="t" r="r" b="b"/>
              <a:pathLst>
                <a:path w="9463" h="9207" extrusionOk="0">
                  <a:moveTo>
                    <a:pt x="5795" y="1"/>
                  </a:moveTo>
                  <a:lnTo>
                    <a:pt x="5488" y="26"/>
                  </a:lnTo>
                  <a:lnTo>
                    <a:pt x="5180" y="103"/>
                  </a:lnTo>
                  <a:lnTo>
                    <a:pt x="4847" y="257"/>
                  </a:lnTo>
                  <a:lnTo>
                    <a:pt x="4513" y="462"/>
                  </a:lnTo>
                  <a:lnTo>
                    <a:pt x="4154" y="719"/>
                  </a:lnTo>
                  <a:lnTo>
                    <a:pt x="4001" y="744"/>
                  </a:lnTo>
                  <a:lnTo>
                    <a:pt x="3667" y="847"/>
                  </a:lnTo>
                  <a:lnTo>
                    <a:pt x="3154" y="1026"/>
                  </a:lnTo>
                  <a:lnTo>
                    <a:pt x="2872" y="1129"/>
                  </a:lnTo>
                  <a:lnTo>
                    <a:pt x="2590" y="1257"/>
                  </a:lnTo>
                  <a:lnTo>
                    <a:pt x="2308" y="1411"/>
                  </a:lnTo>
                  <a:lnTo>
                    <a:pt x="2026" y="1565"/>
                  </a:lnTo>
                  <a:lnTo>
                    <a:pt x="1770" y="1770"/>
                  </a:lnTo>
                  <a:lnTo>
                    <a:pt x="1539" y="1975"/>
                  </a:lnTo>
                  <a:lnTo>
                    <a:pt x="1334" y="2206"/>
                  </a:lnTo>
                  <a:lnTo>
                    <a:pt x="1206" y="2462"/>
                  </a:lnTo>
                  <a:lnTo>
                    <a:pt x="1154" y="2591"/>
                  </a:lnTo>
                  <a:lnTo>
                    <a:pt x="1103" y="2744"/>
                  </a:lnTo>
                  <a:lnTo>
                    <a:pt x="1103" y="2898"/>
                  </a:lnTo>
                  <a:lnTo>
                    <a:pt x="1077" y="3052"/>
                  </a:lnTo>
                  <a:lnTo>
                    <a:pt x="1000" y="3129"/>
                  </a:lnTo>
                  <a:lnTo>
                    <a:pt x="744" y="3334"/>
                  </a:lnTo>
                  <a:lnTo>
                    <a:pt x="616" y="3488"/>
                  </a:lnTo>
                  <a:lnTo>
                    <a:pt x="462" y="3668"/>
                  </a:lnTo>
                  <a:lnTo>
                    <a:pt x="308" y="3873"/>
                  </a:lnTo>
                  <a:lnTo>
                    <a:pt x="180" y="4103"/>
                  </a:lnTo>
                  <a:lnTo>
                    <a:pt x="77" y="4360"/>
                  </a:lnTo>
                  <a:lnTo>
                    <a:pt x="26" y="4642"/>
                  </a:lnTo>
                  <a:lnTo>
                    <a:pt x="0" y="4950"/>
                  </a:lnTo>
                  <a:lnTo>
                    <a:pt x="0" y="5103"/>
                  </a:lnTo>
                  <a:lnTo>
                    <a:pt x="52" y="5283"/>
                  </a:lnTo>
                  <a:lnTo>
                    <a:pt x="77" y="5437"/>
                  </a:lnTo>
                  <a:lnTo>
                    <a:pt x="154" y="5616"/>
                  </a:lnTo>
                  <a:lnTo>
                    <a:pt x="231" y="5796"/>
                  </a:lnTo>
                  <a:lnTo>
                    <a:pt x="334" y="5975"/>
                  </a:lnTo>
                  <a:lnTo>
                    <a:pt x="462" y="6180"/>
                  </a:lnTo>
                  <a:lnTo>
                    <a:pt x="616" y="6360"/>
                  </a:lnTo>
                  <a:lnTo>
                    <a:pt x="795" y="6565"/>
                  </a:lnTo>
                  <a:lnTo>
                    <a:pt x="1000" y="6745"/>
                  </a:lnTo>
                  <a:lnTo>
                    <a:pt x="1000" y="7103"/>
                  </a:lnTo>
                  <a:lnTo>
                    <a:pt x="1026" y="7462"/>
                  </a:lnTo>
                  <a:lnTo>
                    <a:pt x="1129" y="7898"/>
                  </a:lnTo>
                  <a:lnTo>
                    <a:pt x="1180" y="8104"/>
                  </a:lnTo>
                  <a:lnTo>
                    <a:pt x="1283" y="8334"/>
                  </a:lnTo>
                  <a:lnTo>
                    <a:pt x="1385" y="8539"/>
                  </a:lnTo>
                  <a:lnTo>
                    <a:pt x="1513" y="8719"/>
                  </a:lnTo>
                  <a:lnTo>
                    <a:pt x="1693" y="8898"/>
                  </a:lnTo>
                  <a:lnTo>
                    <a:pt x="1872" y="9027"/>
                  </a:lnTo>
                  <a:lnTo>
                    <a:pt x="2103" y="9129"/>
                  </a:lnTo>
                  <a:lnTo>
                    <a:pt x="2359" y="9206"/>
                  </a:lnTo>
                  <a:lnTo>
                    <a:pt x="2436" y="9027"/>
                  </a:lnTo>
                  <a:lnTo>
                    <a:pt x="2488" y="8821"/>
                  </a:lnTo>
                  <a:lnTo>
                    <a:pt x="2539" y="8565"/>
                  </a:lnTo>
                  <a:lnTo>
                    <a:pt x="2565" y="8257"/>
                  </a:lnTo>
                  <a:lnTo>
                    <a:pt x="2565" y="7898"/>
                  </a:lnTo>
                  <a:lnTo>
                    <a:pt x="2513" y="7719"/>
                  </a:lnTo>
                  <a:lnTo>
                    <a:pt x="2462" y="7539"/>
                  </a:lnTo>
                  <a:lnTo>
                    <a:pt x="2411" y="7360"/>
                  </a:lnTo>
                  <a:lnTo>
                    <a:pt x="2308" y="7155"/>
                  </a:lnTo>
                  <a:lnTo>
                    <a:pt x="2334" y="7129"/>
                  </a:lnTo>
                  <a:lnTo>
                    <a:pt x="2436" y="7078"/>
                  </a:lnTo>
                  <a:lnTo>
                    <a:pt x="2539" y="6975"/>
                  </a:lnTo>
                  <a:lnTo>
                    <a:pt x="2642" y="6796"/>
                  </a:lnTo>
                  <a:lnTo>
                    <a:pt x="2667" y="6668"/>
                  </a:lnTo>
                  <a:lnTo>
                    <a:pt x="2693" y="6539"/>
                  </a:lnTo>
                  <a:lnTo>
                    <a:pt x="2693" y="6386"/>
                  </a:lnTo>
                  <a:lnTo>
                    <a:pt x="2693" y="6206"/>
                  </a:lnTo>
                  <a:lnTo>
                    <a:pt x="2642" y="6001"/>
                  </a:lnTo>
                  <a:lnTo>
                    <a:pt x="2565" y="5770"/>
                  </a:lnTo>
                  <a:lnTo>
                    <a:pt x="2462" y="5514"/>
                  </a:lnTo>
                  <a:lnTo>
                    <a:pt x="2334" y="5206"/>
                  </a:lnTo>
                  <a:lnTo>
                    <a:pt x="2642" y="5180"/>
                  </a:lnTo>
                  <a:lnTo>
                    <a:pt x="2924" y="5129"/>
                  </a:lnTo>
                  <a:lnTo>
                    <a:pt x="3283" y="5027"/>
                  </a:lnTo>
                  <a:lnTo>
                    <a:pt x="3436" y="4924"/>
                  </a:lnTo>
                  <a:lnTo>
                    <a:pt x="3616" y="4821"/>
                  </a:lnTo>
                  <a:lnTo>
                    <a:pt x="3770" y="4693"/>
                  </a:lnTo>
                  <a:lnTo>
                    <a:pt x="3898" y="4565"/>
                  </a:lnTo>
                  <a:lnTo>
                    <a:pt x="4001" y="4360"/>
                  </a:lnTo>
                  <a:lnTo>
                    <a:pt x="4103" y="4155"/>
                  </a:lnTo>
                  <a:lnTo>
                    <a:pt x="4154" y="3924"/>
                  </a:lnTo>
                  <a:lnTo>
                    <a:pt x="4154" y="3642"/>
                  </a:lnTo>
                  <a:lnTo>
                    <a:pt x="4206" y="3642"/>
                  </a:lnTo>
                  <a:lnTo>
                    <a:pt x="4411" y="3693"/>
                  </a:lnTo>
                  <a:lnTo>
                    <a:pt x="4667" y="3770"/>
                  </a:lnTo>
                  <a:lnTo>
                    <a:pt x="5001" y="3821"/>
                  </a:lnTo>
                  <a:lnTo>
                    <a:pt x="5180" y="3847"/>
                  </a:lnTo>
                  <a:lnTo>
                    <a:pt x="5385" y="3847"/>
                  </a:lnTo>
                  <a:lnTo>
                    <a:pt x="5565" y="3821"/>
                  </a:lnTo>
                  <a:lnTo>
                    <a:pt x="5770" y="3744"/>
                  </a:lnTo>
                  <a:lnTo>
                    <a:pt x="5949" y="3668"/>
                  </a:lnTo>
                  <a:lnTo>
                    <a:pt x="6129" y="3539"/>
                  </a:lnTo>
                  <a:lnTo>
                    <a:pt x="6308" y="3385"/>
                  </a:lnTo>
                  <a:lnTo>
                    <a:pt x="6462" y="3180"/>
                  </a:lnTo>
                  <a:lnTo>
                    <a:pt x="6539" y="3283"/>
                  </a:lnTo>
                  <a:lnTo>
                    <a:pt x="6667" y="3360"/>
                  </a:lnTo>
                  <a:lnTo>
                    <a:pt x="6847" y="3462"/>
                  </a:lnTo>
                  <a:lnTo>
                    <a:pt x="7052" y="3514"/>
                  </a:lnTo>
                  <a:lnTo>
                    <a:pt x="7206" y="3539"/>
                  </a:lnTo>
                  <a:lnTo>
                    <a:pt x="7513" y="3539"/>
                  </a:lnTo>
                  <a:lnTo>
                    <a:pt x="7693" y="3488"/>
                  </a:lnTo>
                  <a:lnTo>
                    <a:pt x="7872" y="3437"/>
                  </a:lnTo>
                  <a:lnTo>
                    <a:pt x="8103" y="3360"/>
                  </a:lnTo>
                  <a:lnTo>
                    <a:pt x="8129" y="3539"/>
                  </a:lnTo>
                  <a:lnTo>
                    <a:pt x="8180" y="3744"/>
                  </a:lnTo>
                  <a:lnTo>
                    <a:pt x="8257" y="3950"/>
                  </a:lnTo>
                  <a:lnTo>
                    <a:pt x="8385" y="4155"/>
                  </a:lnTo>
                  <a:lnTo>
                    <a:pt x="8462" y="4257"/>
                  </a:lnTo>
                  <a:lnTo>
                    <a:pt x="8565" y="4334"/>
                  </a:lnTo>
                  <a:lnTo>
                    <a:pt x="8667" y="4411"/>
                  </a:lnTo>
                  <a:lnTo>
                    <a:pt x="8796" y="4437"/>
                  </a:lnTo>
                  <a:lnTo>
                    <a:pt x="8949" y="4462"/>
                  </a:lnTo>
                  <a:lnTo>
                    <a:pt x="9103" y="4462"/>
                  </a:lnTo>
                  <a:lnTo>
                    <a:pt x="9257" y="4411"/>
                  </a:lnTo>
                  <a:lnTo>
                    <a:pt x="9360" y="4334"/>
                  </a:lnTo>
                  <a:lnTo>
                    <a:pt x="9411" y="4232"/>
                  </a:lnTo>
                  <a:lnTo>
                    <a:pt x="9462" y="4103"/>
                  </a:lnTo>
                  <a:lnTo>
                    <a:pt x="9462" y="3975"/>
                  </a:lnTo>
                  <a:lnTo>
                    <a:pt x="9437" y="3796"/>
                  </a:lnTo>
                  <a:lnTo>
                    <a:pt x="9334" y="3462"/>
                  </a:lnTo>
                  <a:lnTo>
                    <a:pt x="9206" y="3155"/>
                  </a:lnTo>
                  <a:lnTo>
                    <a:pt x="9052" y="2847"/>
                  </a:lnTo>
                  <a:lnTo>
                    <a:pt x="8898" y="2591"/>
                  </a:lnTo>
                  <a:lnTo>
                    <a:pt x="8924" y="2488"/>
                  </a:lnTo>
                  <a:lnTo>
                    <a:pt x="8975" y="2283"/>
                  </a:lnTo>
                  <a:lnTo>
                    <a:pt x="9001" y="1950"/>
                  </a:lnTo>
                  <a:lnTo>
                    <a:pt x="9001" y="1796"/>
                  </a:lnTo>
                  <a:lnTo>
                    <a:pt x="9001" y="1616"/>
                  </a:lnTo>
                  <a:lnTo>
                    <a:pt x="8949" y="1437"/>
                  </a:lnTo>
                  <a:lnTo>
                    <a:pt x="8872" y="1257"/>
                  </a:lnTo>
                  <a:lnTo>
                    <a:pt x="8770" y="1103"/>
                  </a:lnTo>
                  <a:lnTo>
                    <a:pt x="8616" y="950"/>
                  </a:lnTo>
                  <a:lnTo>
                    <a:pt x="8411" y="847"/>
                  </a:lnTo>
                  <a:lnTo>
                    <a:pt x="8180" y="770"/>
                  </a:lnTo>
                  <a:lnTo>
                    <a:pt x="7872" y="719"/>
                  </a:lnTo>
                  <a:lnTo>
                    <a:pt x="7513" y="719"/>
                  </a:lnTo>
                  <a:lnTo>
                    <a:pt x="7437" y="642"/>
                  </a:lnTo>
                  <a:lnTo>
                    <a:pt x="7257" y="488"/>
                  </a:lnTo>
                  <a:lnTo>
                    <a:pt x="6949" y="283"/>
                  </a:lnTo>
                  <a:lnTo>
                    <a:pt x="6770" y="180"/>
                  </a:lnTo>
                  <a:lnTo>
                    <a:pt x="6565" y="103"/>
                  </a:lnTo>
                  <a:lnTo>
                    <a:pt x="6334" y="26"/>
                  </a:lnTo>
                  <a:lnTo>
                    <a:pt x="6078" y="1"/>
                  </a:lnTo>
                  <a:close/>
                </a:path>
              </a:pathLst>
            </a:custGeom>
            <a:solidFill>
              <a:srgbClr val="693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2"/>
            <p:cNvSpPr/>
            <p:nvPr/>
          </p:nvSpPr>
          <p:spPr>
            <a:xfrm>
              <a:off x="6110050" y="2534075"/>
              <a:ext cx="66675" cy="58350"/>
            </a:xfrm>
            <a:custGeom>
              <a:avLst/>
              <a:gdLst/>
              <a:ahLst/>
              <a:cxnLst/>
              <a:rect l="l" t="t" r="r" b="b"/>
              <a:pathLst>
                <a:path w="2667" h="2334" extrusionOk="0">
                  <a:moveTo>
                    <a:pt x="641" y="0"/>
                  </a:moveTo>
                  <a:lnTo>
                    <a:pt x="487" y="52"/>
                  </a:lnTo>
                  <a:lnTo>
                    <a:pt x="359" y="129"/>
                  </a:lnTo>
                  <a:lnTo>
                    <a:pt x="205" y="257"/>
                  </a:lnTo>
                  <a:lnTo>
                    <a:pt x="77" y="411"/>
                  </a:lnTo>
                  <a:lnTo>
                    <a:pt x="26" y="564"/>
                  </a:lnTo>
                  <a:lnTo>
                    <a:pt x="0" y="744"/>
                  </a:lnTo>
                  <a:lnTo>
                    <a:pt x="26" y="923"/>
                  </a:lnTo>
                  <a:lnTo>
                    <a:pt x="77" y="1103"/>
                  </a:lnTo>
                  <a:lnTo>
                    <a:pt x="180" y="1282"/>
                  </a:lnTo>
                  <a:lnTo>
                    <a:pt x="308" y="1462"/>
                  </a:lnTo>
                  <a:lnTo>
                    <a:pt x="487" y="1641"/>
                  </a:lnTo>
                  <a:lnTo>
                    <a:pt x="692" y="1821"/>
                  </a:lnTo>
                  <a:lnTo>
                    <a:pt x="923" y="1949"/>
                  </a:lnTo>
                  <a:lnTo>
                    <a:pt x="1154" y="2077"/>
                  </a:lnTo>
                  <a:lnTo>
                    <a:pt x="1436" y="2206"/>
                  </a:lnTo>
                  <a:lnTo>
                    <a:pt x="1718" y="2282"/>
                  </a:lnTo>
                  <a:lnTo>
                    <a:pt x="2026" y="2334"/>
                  </a:lnTo>
                  <a:lnTo>
                    <a:pt x="2333" y="2334"/>
                  </a:lnTo>
                  <a:lnTo>
                    <a:pt x="2667" y="2308"/>
                  </a:lnTo>
                  <a:lnTo>
                    <a:pt x="1872" y="616"/>
                  </a:lnTo>
                  <a:lnTo>
                    <a:pt x="1718" y="436"/>
                  </a:lnTo>
                  <a:lnTo>
                    <a:pt x="1564" y="308"/>
                  </a:lnTo>
                  <a:lnTo>
                    <a:pt x="1333" y="154"/>
                  </a:lnTo>
                  <a:lnTo>
                    <a:pt x="1205" y="77"/>
                  </a:lnTo>
                  <a:lnTo>
                    <a:pt x="1077" y="26"/>
                  </a:lnTo>
                  <a:lnTo>
                    <a:pt x="949" y="0"/>
                  </a:lnTo>
                  <a:close/>
                </a:path>
              </a:pathLst>
            </a:custGeom>
            <a:solidFill>
              <a:srgbClr val="EEB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2"/>
            <p:cNvSpPr/>
            <p:nvPr/>
          </p:nvSpPr>
          <p:spPr>
            <a:xfrm>
              <a:off x="6255550" y="2557150"/>
              <a:ext cx="47475" cy="35275"/>
            </a:xfrm>
            <a:custGeom>
              <a:avLst/>
              <a:gdLst/>
              <a:ahLst/>
              <a:cxnLst/>
              <a:rect l="l" t="t" r="r" b="b"/>
              <a:pathLst>
                <a:path w="1899" h="1411" extrusionOk="0">
                  <a:moveTo>
                    <a:pt x="1873" y="0"/>
                  </a:moveTo>
                  <a:lnTo>
                    <a:pt x="1693" y="26"/>
                  </a:lnTo>
                  <a:lnTo>
                    <a:pt x="1232" y="103"/>
                  </a:lnTo>
                  <a:lnTo>
                    <a:pt x="924" y="129"/>
                  </a:lnTo>
                  <a:lnTo>
                    <a:pt x="616" y="129"/>
                  </a:lnTo>
                  <a:lnTo>
                    <a:pt x="308" y="103"/>
                  </a:lnTo>
                  <a:lnTo>
                    <a:pt x="1" y="26"/>
                  </a:lnTo>
                  <a:lnTo>
                    <a:pt x="78" y="257"/>
                  </a:lnTo>
                  <a:lnTo>
                    <a:pt x="155" y="513"/>
                  </a:lnTo>
                  <a:lnTo>
                    <a:pt x="283" y="770"/>
                  </a:lnTo>
                  <a:lnTo>
                    <a:pt x="437" y="1026"/>
                  </a:lnTo>
                  <a:lnTo>
                    <a:pt x="539" y="1154"/>
                  </a:lnTo>
                  <a:lnTo>
                    <a:pt x="642" y="1257"/>
                  </a:lnTo>
                  <a:lnTo>
                    <a:pt x="770" y="1334"/>
                  </a:lnTo>
                  <a:lnTo>
                    <a:pt x="898" y="1385"/>
                  </a:lnTo>
                  <a:lnTo>
                    <a:pt x="1052" y="1411"/>
                  </a:lnTo>
                  <a:lnTo>
                    <a:pt x="1206" y="1411"/>
                  </a:lnTo>
                  <a:lnTo>
                    <a:pt x="1385" y="1359"/>
                  </a:lnTo>
                  <a:lnTo>
                    <a:pt x="1514" y="1308"/>
                  </a:lnTo>
                  <a:lnTo>
                    <a:pt x="1616" y="1206"/>
                  </a:lnTo>
                  <a:lnTo>
                    <a:pt x="1693" y="1129"/>
                  </a:lnTo>
                  <a:lnTo>
                    <a:pt x="1770" y="1000"/>
                  </a:lnTo>
                  <a:lnTo>
                    <a:pt x="1821" y="898"/>
                  </a:lnTo>
                  <a:lnTo>
                    <a:pt x="1873" y="641"/>
                  </a:lnTo>
                  <a:lnTo>
                    <a:pt x="1898" y="385"/>
                  </a:lnTo>
                  <a:lnTo>
                    <a:pt x="1898" y="180"/>
                  </a:lnTo>
                  <a:lnTo>
                    <a:pt x="1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2"/>
            <p:cNvSpPr/>
            <p:nvPr/>
          </p:nvSpPr>
          <p:spPr>
            <a:xfrm>
              <a:off x="6206825" y="2477025"/>
              <a:ext cx="12850" cy="26300"/>
            </a:xfrm>
            <a:custGeom>
              <a:avLst/>
              <a:gdLst/>
              <a:ahLst/>
              <a:cxnLst/>
              <a:rect l="l" t="t" r="r" b="b"/>
              <a:pathLst>
                <a:path w="514" h="1052" extrusionOk="0">
                  <a:moveTo>
                    <a:pt x="104" y="0"/>
                  </a:moveTo>
                  <a:lnTo>
                    <a:pt x="78" y="52"/>
                  </a:lnTo>
                  <a:lnTo>
                    <a:pt x="27" y="180"/>
                  </a:lnTo>
                  <a:lnTo>
                    <a:pt x="1" y="359"/>
                  </a:lnTo>
                  <a:lnTo>
                    <a:pt x="27" y="564"/>
                  </a:lnTo>
                  <a:lnTo>
                    <a:pt x="104" y="770"/>
                  </a:lnTo>
                  <a:lnTo>
                    <a:pt x="180" y="923"/>
                  </a:lnTo>
                  <a:lnTo>
                    <a:pt x="283" y="1026"/>
                  </a:lnTo>
                  <a:lnTo>
                    <a:pt x="334" y="1052"/>
                  </a:lnTo>
                  <a:lnTo>
                    <a:pt x="386" y="1052"/>
                  </a:lnTo>
                  <a:lnTo>
                    <a:pt x="411" y="1026"/>
                  </a:lnTo>
                  <a:lnTo>
                    <a:pt x="463" y="1000"/>
                  </a:lnTo>
                  <a:lnTo>
                    <a:pt x="514" y="872"/>
                  </a:lnTo>
                  <a:lnTo>
                    <a:pt x="514" y="693"/>
                  </a:lnTo>
                  <a:lnTo>
                    <a:pt x="488" y="462"/>
                  </a:lnTo>
                  <a:lnTo>
                    <a:pt x="437" y="257"/>
                  </a:lnTo>
                  <a:lnTo>
                    <a:pt x="360" y="1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2"/>
            <p:cNvSpPr/>
            <p:nvPr/>
          </p:nvSpPr>
          <p:spPr>
            <a:xfrm>
              <a:off x="6284400" y="2465475"/>
              <a:ext cx="13500" cy="26325"/>
            </a:xfrm>
            <a:custGeom>
              <a:avLst/>
              <a:gdLst/>
              <a:ahLst/>
              <a:cxnLst/>
              <a:rect l="l" t="t" r="r" b="b"/>
              <a:pathLst>
                <a:path w="540" h="1053" extrusionOk="0">
                  <a:moveTo>
                    <a:pt x="129" y="1"/>
                  </a:moveTo>
                  <a:lnTo>
                    <a:pt x="78" y="52"/>
                  </a:lnTo>
                  <a:lnTo>
                    <a:pt x="26" y="180"/>
                  </a:lnTo>
                  <a:lnTo>
                    <a:pt x="1" y="360"/>
                  </a:lnTo>
                  <a:lnTo>
                    <a:pt x="26" y="565"/>
                  </a:lnTo>
                  <a:lnTo>
                    <a:pt x="103" y="770"/>
                  </a:lnTo>
                  <a:lnTo>
                    <a:pt x="180" y="924"/>
                  </a:lnTo>
                  <a:lnTo>
                    <a:pt x="283" y="1026"/>
                  </a:lnTo>
                  <a:lnTo>
                    <a:pt x="334" y="1052"/>
                  </a:lnTo>
                  <a:lnTo>
                    <a:pt x="385" y="1052"/>
                  </a:lnTo>
                  <a:lnTo>
                    <a:pt x="411" y="1026"/>
                  </a:lnTo>
                  <a:lnTo>
                    <a:pt x="462" y="1001"/>
                  </a:lnTo>
                  <a:lnTo>
                    <a:pt x="513" y="873"/>
                  </a:lnTo>
                  <a:lnTo>
                    <a:pt x="539" y="693"/>
                  </a:lnTo>
                  <a:lnTo>
                    <a:pt x="513" y="462"/>
                  </a:lnTo>
                  <a:lnTo>
                    <a:pt x="436" y="283"/>
                  </a:lnTo>
                  <a:lnTo>
                    <a:pt x="360" y="103"/>
                  </a:lnTo>
                  <a:lnTo>
                    <a:pt x="257" y="2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2"/>
            <p:cNvSpPr/>
            <p:nvPr/>
          </p:nvSpPr>
          <p:spPr>
            <a:xfrm>
              <a:off x="6274150" y="2496900"/>
              <a:ext cx="26950" cy="44250"/>
            </a:xfrm>
            <a:custGeom>
              <a:avLst/>
              <a:gdLst/>
              <a:ahLst/>
              <a:cxnLst/>
              <a:rect l="l" t="t" r="r" b="b"/>
              <a:pathLst>
                <a:path w="1078" h="1770" extrusionOk="0">
                  <a:moveTo>
                    <a:pt x="52" y="0"/>
                  </a:moveTo>
                  <a:lnTo>
                    <a:pt x="0" y="26"/>
                  </a:lnTo>
                  <a:lnTo>
                    <a:pt x="26" y="77"/>
                  </a:lnTo>
                  <a:lnTo>
                    <a:pt x="129" y="333"/>
                  </a:lnTo>
                  <a:lnTo>
                    <a:pt x="334" y="641"/>
                  </a:lnTo>
                  <a:lnTo>
                    <a:pt x="436" y="821"/>
                  </a:lnTo>
                  <a:lnTo>
                    <a:pt x="590" y="949"/>
                  </a:lnTo>
                  <a:lnTo>
                    <a:pt x="744" y="1026"/>
                  </a:lnTo>
                  <a:lnTo>
                    <a:pt x="821" y="1051"/>
                  </a:lnTo>
                  <a:lnTo>
                    <a:pt x="898" y="1077"/>
                  </a:lnTo>
                  <a:lnTo>
                    <a:pt x="1000" y="1077"/>
                  </a:lnTo>
                  <a:lnTo>
                    <a:pt x="1026" y="1128"/>
                  </a:lnTo>
                  <a:lnTo>
                    <a:pt x="1000" y="1180"/>
                  </a:lnTo>
                  <a:lnTo>
                    <a:pt x="949" y="1282"/>
                  </a:lnTo>
                  <a:lnTo>
                    <a:pt x="795" y="1436"/>
                  </a:lnTo>
                  <a:lnTo>
                    <a:pt x="641" y="1564"/>
                  </a:lnTo>
                  <a:lnTo>
                    <a:pt x="513" y="1667"/>
                  </a:lnTo>
                  <a:lnTo>
                    <a:pt x="462" y="1718"/>
                  </a:lnTo>
                  <a:lnTo>
                    <a:pt x="513" y="1769"/>
                  </a:lnTo>
                  <a:lnTo>
                    <a:pt x="795" y="1513"/>
                  </a:lnTo>
                  <a:lnTo>
                    <a:pt x="975" y="1308"/>
                  </a:lnTo>
                  <a:lnTo>
                    <a:pt x="1052" y="1205"/>
                  </a:lnTo>
                  <a:lnTo>
                    <a:pt x="1077" y="1128"/>
                  </a:lnTo>
                  <a:lnTo>
                    <a:pt x="1077" y="1077"/>
                  </a:lnTo>
                  <a:lnTo>
                    <a:pt x="1026" y="1051"/>
                  </a:lnTo>
                  <a:lnTo>
                    <a:pt x="975" y="1026"/>
                  </a:lnTo>
                  <a:lnTo>
                    <a:pt x="898" y="1026"/>
                  </a:lnTo>
                  <a:lnTo>
                    <a:pt x="821" y="1000"/>
                  </a:lnTo>
                  <a:lnTo>
                    <a:pt x="744" y="975"/>
                  </a:lnTo>
                  <a:lnTo>
                    <a:pt x="564" y="872"/>
                  </a:lnTo>
                  <a:lnTo>
                    <a:pt x="462" y="744"/>
                  </a:lnTo>
                  <a:lnTo>
                    <a:pt x="359" y="616"/>
                  </a:lnTo>
                  <a:lnTo>
                    <a:pt x="205" y="359"/>
                  </a:lnTo>
                  <a:lnTo>
                    <a:pt x="77" y="103"/>
                  </a:lnTo>
                  <a:lnTo>
                    <a:pt x="52" y="5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2"/>
            <p:cNvSpPr/>
            <p:nvPr/>
          </p:nvSpPr>
          <p:spPr>
            <a:xfrm>
              <a:off x="6189525" y="2451375"/>
              <a:ext cx="28875" cy="10275"/>
            </a:xfrm>
            <a:custGeom>
              <a:avLst/>
              <a:gdLst/>
              <a:ahLst/>
              <a:cxnLst/>
              <a:rect l="l" t="t" r="r" b="b"/>
              <a:pathLst>
                <a:path w="1155" h="411" extrusionOk="0">
                  <a:moveTo>
                    <a:pt x="693" y="1"/>
                  </a:moveTo>
                  <a:lnTo>
                    <a:pt x="488" y="26"/>
                  </a:lnTo>
                  <a:lnTo>
                    <a:pt x="308" y="78"/>
                  </a:lnTo>
                  <a:lnTo>
                    <a:pt x="206" y="129"/>
                  </a:lnTo>
                  <a:lnTo>
                    <a:pt x="129" y="206"/>
                  </a:lnTo>
                  <a:lnTo>
                    <a:pt x="52" y="283"/>
                  </a:lnTo>
                  <a:lnTo>
                    <a:pt x="1" y="411"/>
                  </a:lnTo>
                  <a:lnTo>
                    <a:pt x="26" y="411"/>
                  </a:lnTo>
                  <a:lnTo>
                    <a:pt x="103" y="308"/>
                  </a:lnTo>
                  <a:lnTo>
                    <a:pt x="154" y="231"/>
                  </a:lnTo>
                  <a:lnTo>
                    <a:pt x="231" y="180"/>
                  </a:lnTo>
                  <a:lnTo>
                    <a:pt x="334" y="129"/>
                  </a:lnTo>
                  <a:lnTo>
                    <a:pt x="513" y="52"/>
                  </a:lnTo>
                  <a:lnTo>
                    <a:pt x="872" y="52"/>
                  </a:lnTo>
                  <a:lnTo>
                    <a:pt x="1001" y="78"/>
                  </a:lnTo>
                  <a:lnTo>
                    <a:pt x="1103" y="103"/>
                  </a:lnTo>
                  <a:lnTo>
                    <a:pt x="1129" y="129"/>
                  </a:lnTo>
                  <a:lnTo>
                    <a:pt x="1155" y="78"/>
                  </a:lnTo>
                  <a:lnTo>
                    <a:pt x="1001" y="26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2"/>
            <p:cNvSpPr/>
            <p:nvPr/>
          </p:nvSpPr>
          <p:spPr>
            <a:xfrm>
              <a:off x="6271575" y="2436625"/>
              <a:ext cx="28875" cy="7075"/>
            </a:xfrm>
            <a:custGeom>
              <a:avLst/>
              <a:gdLst/>
              <a:ahLst/>
              <a:cxnLst/>
              <a:rect l="l" t="t" r="r" b="b"/>
              <a:pathLst>
                <a:path w="1155" h="283" extrusionOk="0">
                  <a:moveTo>
                    <a:pt x="488" y="1"/>
                  </a:moveTo>
                  <a:lnTo>
                    <a:pt x="283" y="26"/>
                  </a:lnTo>
                  <a:lnTo>
                    <a:pt x="129" y="103"/>
                  </a:lnTo>
                  <a:lnTo>
                    <a:pt x="26" y="155"/>
                  </a:lnTo>
                  <a:lnTo>
                    <a:pt x="1" y="180"/>
                  </a:lnTo>
                  <a:lnTo>
                    <a:pt x="26" y="232"/>
                  </a:lnTo>
                  <a:lnTo>
                    <a:pt x="26" y="206"/>
                  </a:lnTo>
                  <a:lnTo>
                    <a:pt x="78" y="180"/>
                  </a:lnTo>
                  <a:lnTo>
                    <a:pt x="180" y="129"/>
                  </a:lnTo>
                  <a:lnTo>
                    <a:pt x="308" y="78"/>
                  </a:lnTo>
                  <a:lnTo>
                    <a:pt x="488" y="52"/>
                  </a:lnTo>
                  <a:lnTo>
                    <a:pt x="642" y="78"/>
                  </a:lnTo>
                  <a:lnTo>
                    <a:pt x="796" y="103"/>
                  </a:lnTo>
                  <a:lnTo>
                    <a:pt x="949" y="180"/>
                  </a:lnTo>
                  <a:lnTo>
                    <a:pt x="1129" y="283"/>
                  </a:lnTo>
                  <a:lnTo>
                    <a:pt x="1155" y="232"/>
                  </a:lnTo>
                  <a:lnTo>
                    <a:pt x="975" y="129"/>
                  </a:lnTo>
                  <a:lnTo>
                    <a:pt x="796" y="52"/>
                  </a:lnTo>
                  <a:lnTo>
                    <a:pt x="642" y="2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2"/>
            <p:cNvSpPr/>
            <p:nvPr/>
          </p:nvSpPr>
          <p:spPr>
            <a:xfrm>
              <a:off x="6362600" y="2961000"/>
              <a:ext cx="146200" cy="109650"/>
            </a:xfrm>
            <a:custGeom>
              <a:avLst/>
              <a:gdLst/>
              <a:ahLst/>
              <a:cxnLst/>
              <a:rect l="l" t="t" r="r" b="b"/>
              <a:pathLst>
                <a:path w="5848" h="4386" extrusionOk="0">
                  <a:moveTo>
                    <a:pt x="1488" y="1"/>
                  </a:moveTo>
                  <a:lnTo>
                    <a:pt x="1360" y="52"/>
                  </a:lnTo>
                  <a:lnTo>
                    <a:pt x="1206" y="129"/>
                  </a:lnTo>
                  <a:lnTo>
                    <a:pt x="1078" y="231"/>
                  </a:lnTo>
                  <a:lnTo>
                    <a:pt x="950" y="360"/>
                  </a:lnTo>
                  <a:lnTo>
                    <a:pt x="821" y="488"/>
                  </a:lnTo>
                  <a:lnTo>
                    <a:pt x="591" y="795"/>
                  </a:lnTo>
                  <a:lnTo>
                    <a:pt x="411" y="1103"/>
                  </a:lnTo>
                  <a:lnTo>
                    <a:pt x="257" y="1385"/>
                  </a:lnTo>
                  <a:lnTo>
                    <a:pt x="155" y="1642"/>
                  </a:lnTo>
                  <a:lnTo>
                    <a:pt x="103" y="1770"/>
                  </a:lnTo>
                  <a:lnTo>
                    <a:pt x="52" y="2129"/>
                  </a:lnTo>
                  <a:lnTo>
                    <a:pt x="1" y="2642"/>
                  </a:lnTo>
                  <a:lnTo>
                    <a:pt x="1" y="2924"/>
                  </a:lnTo>
                  <a:lnTo>
                    <a:pt x="27" y="3180"/>
                  </a:lnTo>
                  <a:lnTo>
                    <a:pt x="78" y="3462"/>
                  </a:lnTo>
                  <a:lnTo>
                    <a:pt x="180" y="3719"/>
                  </a:lnTo>
                  <a:lnTo>
                    <a:pt x="309" y="3949"/>
                  </a:lnTo>
                  <a:lnTo>
                    <a:pt x="385" y="4052"/>
                  </a:lnTo>
                  <a:lnTo>
                    <a:pt x="488" y="4129"/>
                  </a:lnTo>
                  <a:lnTo>
                    <a:pt x="616" y="4206"/>
                  </a:lnTo>
                  <a:lnTo>
                    <a:pt x="744" y="4283"/>
                  </a:lnTo>
                  <a:lnTo>
                    <a:pt x="873" y="4334"/>
                  </a:lnTo>
                  <a:lnTo>
                    <a:pt x="1027" y="4360"/>
                  </a:lnTo>
                  <a:lnTo>
                    <a:pt x="1206" y="4385"/>
                  </a:lnTo>
                  <a:lnTo>
                    <a:pt x="1411" y="4385"/>
                  </a:lnTo>
                  <a:lnTo>
                    <a:pt x="1616" y="4360"/>
                  </a:lnTo>
                  <a:lnTo>
                    <a:pt x="1847" y="4308"/>
                  </a:lnTo>
                  <a:lnTo>
                    <a:pt x="2283" y="4206"/>
                  </a:lnTo>
                  <a:lnTo>
                    <a:pt x="2668" y="4052"/>
                  </a:lnTo>
                  <a:lnTo>
                    <a:pt x="2950" y="3898"/>
                  </a:lnTo>
                  <a:lnTo>
                    <a:pt x="3206" y="3719"/>
                  </a:lnTo>
                  <a:lnTo>
                    <a:pt x="3386" y="3513"/>
                  </a:lnTo>
                  <a:lnTo>
                    <a:pt x="3539" y="3334"/>
                  </a:lnTo>
                  <a:lnTo>
                    <a:pt x="3668" y="3129"/>
                  </a:lnTo>
                  <a:lnTo>
                    <a:pt x="3745" y="2949"/>
                  </a:lnTo>
                  <a:lnTo>
                    <a:pt x="3847" y="2616"/>
                  </a:lnTo>
                  <a:lnTo>
                    <a:pt x="3950" y="2360"/>
                  </a:lnTo>
                  <a:lnTo>
                    <a:pt x="4001" y="2283"/>
                  </a:lnTo>
                  <a:lnTo>
                    <a:pt x="4078" y="2257"/>
                  </a:lnTo>
                  <a:lnTo>
                    <a:pt x="4180" y="2257"/>
                  </a:lnTo>
                  <a:lnTo>
                    <a:pt x="4309" y="2308"/>
                  </a:lnTo>
                  <a:lnTo>
                    <a:pt x="4488" y="2385"/>
                  </a:lnTo>
                  <a:lnTo>
                    <a:pt x="4642" y="2411"/>
                  </a:lnTo>
                  <a:lnTo>
                    <a:pt x="4796" y="2462"/>
                  </a:lnTo>
                  <a:lnTo>
                    <a:pt x="5104" y="2462"/>
                  </a:lnTo>
                  <a:lnTo>
                    <a:pt x="5257" y="2437"/>
                  </a:lnTo>
                  <a:lnTo>
                    <a:pt x="5386" y="2385"/>
                  </a:lnTo>
                  <a:lnTo>
                    <a:pt x="5514" y="2334"/>
                  </a:lnTo>
                  <a:lnTo>
                    <a:pt x="5616" y="2257"/>
                  </a:lnTo>
                  <a:lnTo>
                    <a:pt x="5719" y="2154"/>
                  </a:lnTo>
                  <a:lnTo>
                    <a:pt x="5796" y="2052"/>
                  </a:lnTo>
                  <a:lnTo>
                    <a:pt x="5822" y="1924"/>
                  </a:lnTo>
                  <a:lnTo>
                    <a:pt x="5847" y="1796"/>
                  </a:lnTo>
                  <a:lnTo>
                    <a:pt x="5822" y="1667"/>
                  </a:lnTo>
                  <a:lnTo>
                    <a:pt x="5796" y="1488"/>
                  </a:lnTo>
                  <a:lnTo>
                    <a:pt x="5719" y="1334"/>
                  </a:lnTo>
                  <a:lnTo>
                    <a:pt x="5591" y="1154"/>
                  </a:lnTo>
                  <a:lnTo>
                    <a:pt x="5411" y="1001"/>
                  </a:lnTo>
                  <a:lnTo>
                    <a:pt x="5206" y="872"/>
                  </a:lnTo>
                  <a:lnTo>
                    <a:pt x="4975" y="744"/>
                  </a:lnTo>
                  <a:lnTo>
                    <a:pt x="4693" y="616"/>
                  </a:lnTo>
                  <a:lnTo>
                    <a:pt x="4411" y="513"/>
                  </a:lnTo>
                  <a:lnTo>
                    <a:pt x="3770" y="334"/>
                  </a:lnTo>
                  <a:lnTo>
                    <a:pt x="3129" y="206"/>
                  </a:lnTo>
                  <a:lnTo>
                    <a:pt x="2539" y="103"/>
                  </a:lnTo>
                  <a:lnTo>
                    <a:pt x="2027" y="26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EEB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2"/>
            <p:cNvSpPr/>
            <p:nvPr/>
          </p:nvSpPr>
          <p:spPr>
            <a:xfrm>
              <a:off x="6022225" y="2986650"/>
              <a:ext cx="403875" cy="359000"/>
            </a:xfrm>
            <a:custGeom>
              <a:avLst/>
              <a:gdLst/>
              <a:ahLst/>
              <a:cxnLst/>
              <a:rect l="l" t="t" r="r" b="b"/>
              <a:pathLst>
                <a:path w="16155" h="14360" extrusionOk="0">
                  <a:moveTo>
                    <a:pt x="14103" y="0"/>
                  </a:moveTo>
                  <a:lnTo>
                    <a:pt x="12513" y="1052"/>
                  </a:lnTo>
                  <a:lnTo>
                    <a:pt x="11026" y="2026"/>
                  </a:lnTo>
                  <a:lnTo>
                    <a:pt x="9616" y="2846"/>
                  </a:lnTo>
                  <a:lnTo>
                    <a:pt x="8282" y="3616"/>
                  </a:lnTo>
                  <a:lnTo>
                    <a:pt x="5923" y="4898"/>
                  </a:lnTo>
                  <a:lnTo>
                    <a:pt x="4872" y="5462"/>
                  </a:lnTo>
                  <a:lnTo>
                    <a:pt x="3923" y="6000"/>
                  </a:lnTo>
                  <a:lnTo>
                    <a:pt x="3052" y="6513"/>
                  </a:lnTo>
                  <a:lnTo>
                    <a:pt x="2308" y="7026"/>
                  </a:lnTo>
                  <a:lnTo>
                    <a:pt x="1975" y="7282"/>
                  </a:lnTo>
                  <a:lnTo>
                    <a:pt x="1667" y="7539"/>
                  </a:lnTo>
                  <a:lnTo>
                    <a:pt x="1385" y="7821"/>
                  </a:lnTo>
                  <a:lnTo>
                    <a:pt x="1103" y="8077"/>
                  </a:lnTo>
                  <a:lnTo>
                    <a:pt x="872" y="8359"/>
                  </a:lnTo>
                  <a:lnTo>
                    <a:pt x="667" y="8667"/>
                  </a:lnTo>
                  <a:lnTo>
                    <a:pt x="487" y="8975"/>
                  </a:lnTo>
                  <a:lnTo>
                    <a:pt x="334" y="9283"/>
                  </a:lnTo>
                  <a:lnTo>
                    <a:pt x="231" y="9641"/>
                  </a:lnTo>
                  <a:lnTo>
                    <a:pt x="128" y="10000"/>
                  </a:lnTo>
                  <a:lnTo>
                    <a:pt x="51" y="10359"/>
                  </a:lnTo>
                  <a:lnTo>
                    <a:pt x="26" y="10770"/>
                  </a:lnTo>
                  <a:lnTo>
                    <a:pt x="0" y="11539"/>
                  </a:lnTo>
                  <a:lnTo>
                    <a:pt x="0" y="12180"/>
                  </a:lnTo>
                  <a:lnTo>
                    <a:pt x="77" y="12718"/>
                  </a:lnTo>
                  <a:lnTo>
                    <a:pt x="180" y="13154"/>
                  </a:lnTo>
                  <a:lnTo>
                    <a:pt x="308" y="13513"/>
                  </a:lnTo>
                  <a:lnTo>
                    <a:pt x="462" y="13795"/>
                  </a:lnTo>
                  <a:lnTo>
                    <a:pt x="616" y="14026"/>
                  </a:lnTo>
                  <a:lnTo>
                    <a:pt x="795" y="14180"/>
                  </a:lnTo>
                  <a:lnTo>
                    <a:pt x="975" y="14283"/>
                  </a:lnTo>
                  <a:lnTo>
                    <a:pt x="1154" y="14334"/>
                  </a:lnTo>
                  <a:lnTo>
                    <a:pt x="1334" y="14360"/>
                  </a:lnTo>
                  <a:lnTo>
                    <a:pt x="1487" y="14360"/>
                  </a:lnTo>
                  <a:lnTo>
                    <a:pt x="1718" y="14308"/>
                  </a:lnTo>
                  <a:lnTo>
                    <a:pt x="1795" y="14283"/>
                  </a:lnTo>
                  <a:lnTo>
                    <a:pt x="2590" y="14129"/>
                  </a:lnTo>
                  <a:lnTo>
                    <a:pt x="3334" y="13924"/>
                  </a:lnTo>
                  <a:lnTo>
                    <a:pt x="4103" y="13667"/>
                  </a:lnTo>
                  <a:lnTo>
                    <a:pt x="4821" y="13411"/>
                  </a:lnTo>
                  <a:lnTo>
                    <a:pt x="5539" y="13103"/>
                  </a:lnTo>
                  <a:lnTo>
                    <a:pt x="6231" y="12744"/>
                  </a:lnTo>
                  <a:lnTo>
                    <a:pt x="6923" y="12385"/>
                  </a:lnTo>
                  <a:lnTo>
                    <a:pt x="7590" y="12001"/>
                  </a:lnTo>
                  <a:lnTo>
                    <a:pt x="8231" y="11590"/>
                  </a:lnTo>
                  <a:lnTo>
                    <a:pt x="8847" y="11154"/>
                  </a:lnTo>
                  <a:lnTo>
                    <a:pt x="9462" y="10718"/>
                  </a:lnTo>
                  <a:lnTo>
                    <a:pt x="10026" y="10283"/>
                  </a:lnTo>
                  <a:lnTo>
                    <a:pt x="10590" y="9821"/>
                  </a:lnTo>
                  <a:lnTo>
                    <a:pt x="11129" y="9359"/>
                  </a:lnTo>
                  <a:lnTo>
                    <a:pt x="11641" y="8898"/>
                  </a:lnTo>
                  <a:lnTo>
                    <a:pt x="12129" y="8436"/>
                  </a:lnTo>
                  <a:lnTo>
                    <a:pt x="13026" y="7513"/>
                  </a:lnTo>
                  <a:lnTo>
                    <a:pt x="13821" y="6667"/>
                  </a:lnTo>
                  <a:lnTo>
                    <a:pt x="14513" y="5847"/>
                  </a:lnTo>
                  <a:lnTo>
                    <a:pt x="15103" y="5154"/>
                  </a:lnTo>
                  <a:lnTo>
                    <a:pt x="15565" y="4564"/>
                  </a:lnTo>
                  <a:lnTo>
                    <a:pt x="15898" y="4103"/>
                  </a:lnTo>
                  <a:lnTo>
                    <a:pt x="16154" y="3693"/>
                  </a:lnTo>
                  <a:lnTo>
                    <a:pt x="16129" y="3257"/>
                  </a:lnTo>
                  <a:lnTo>
                    <a:pt x="16026" y="2846"/>
                  </a:lnTo>
                  <a:lnTo>
                    <a:pt x="15924" y="2462"/>
                  </a:lnTo>
                  <a:lnTo>
                    <a:pt x="15795" y="2103"/>
                  </a:lnTo>
                  <a:lnTo>
                    <a:pt x="15616" y="1770"/>
                  </a:lnTo>
                  <a:lnTo>
                    <a:pt x="15462" y="1462"/>
                  </a:lnTo>
                  <a:lnTo>
                    <a:pt x="15283" y="1205"/>
                  </a:lnTo>
                  <a:lnTo>
                    <a:pt x="15077" y="949"/>
                  </a:lnTo>
                  <a:lnTo>
                    <a:pt x="14718" y="539"/>
                  </a:lnTo>
                  <a:lnTo>
                    <a:pt x="14411" y="231"/>
                  </a:lnTo>
                  <a:lnTo>
                    <a:pt x="14180" y="52"/>
                  </a:lnTo>
                  <a:lnTo>
                    <a:pt x="14103" y="0"/>
                  </a:lnTo>
                  <a:close/>
                </a:path>
              </a:pathLst>
            </a:custGeom>
            <a:solidFill>
              <a:srgbClr val="542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2"/>
            <p:cNvSpPr/>
            <p:nvPr/>
          </p:nvSpPr>
          <p:spPr>
            <a:xfrm>
              <a:off x="6785050" y="3150100"/>
              <a:ext cx="37200" cy="2600"/>
            </a:xfrm>
            <a:custGeom>
              <a:avLst/>
              <a:gdLst/>
              <a:ahLst/>
              <a:cxnLst/>
              <a:rect l="l" t="t" r="r" b="b"/>
              <a:pathLst>
                <a:path w="1488" h="104" extrusionOk="0">
                  <a:moveTo>
                    <a:pt x="949" y="1"/>
                  </a:moveTo>
                  <a:lnTo>
                    <a:pt x="308" y="27"/>
                  </a:lnTo>
                  <a:lnTo>
                    <a:pt x="1" y="52"/>
                  </a:lnTo>
                  <a:lnTo>
                    <a:pt x="1" y="103"/>
                  </a:lnTo>
                  <a:lnTo>
                    <a:pt x="308" y="78"/>
                  </a:lnTo>
                  <a:lnTo>
                    <a:pt x="949" y="52"/>
                  </a:lnTo>
                  <a:lnTo>
                    <a:pt x="1257" y="78"/>
                  </a:lnTo>
                  <a:lnTo>
                    <a:pt x="1488" y="103"/>
                  </a:lnTo>
                  <a:lnTo>
                    <a:pt x="1488" y="52"/>
                  </a:lnTo>
                  <a:lnTo>
                    <a:pt x="1257" y="27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2"/>
            <p:cNvSpPr/>
            <p:nvPr/>
          </p:nvSpPr>
          <p:spPr>
            <a:xfrm>
              <a:off x="6782500" y="3165500"/>
              <a:ext cx="39750" cy="9000"/>
            </a:xfrm>
            <a:custGeom>
              <a:avLst/>
              <a:gdLst/>
              <a:ahLst/>
              <a:cxnLst/>
              <a:rect l="l" t="t" r="r" b="b"/>
              <a:pathLst>
                <a:path w="1590" h="360" extrusionOk="0">
                  <a:moveTo>
                    <a:pt x="26" y="0"/>
                  </a:moveTo>
                  <a:lnTo>
                    <a:pt x="0" y="52"/>
                  </a:lnTo>
                  <a:lnTo>
                    <a:pt x="1590" y="359"/>
                  </a:lnTo>
                  <a:lnTo>
                    <a:pt x="1590" y="30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2"/>
            <p:cNvSpPr/>
            <p:nvPr/>
          </p:nvSpPr>
          <p:spPr>
            <a:xfrm>
              <a:off x="6782500" y="3165500"/>
              <a:ext cx="39750" cy="9000"/>
            </a:xfrm>
            <a:custGeom>
              <a:avLst/>
              <a:gdLst/>
              <a:ahLst/>
              <a:cxnLst/>
              <a:rect l="l" t="t" r="r" b="b"/>
              <a:pathLst>
                <a:path w="1590" h="360" fill="none" extrusionOk="0">
                  <a:moveTo>
                    <a:pt x="0" y="52"/>
                  </a:moveTo>
                  <a:lnTo>
                    <a:pt x="1590" y="359"/>
                  </a:lnTo>
                  <a:lnTo>
                    <a:pt x="1590" y="308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2"/>
            <p:cNvSpPr/>
            <p:nvPr/>
          </p:nvSpPr>
          <p:spPr>
            <a:xfrm>
              <a:off x="6782500" y="3187925"/>
              <a:ext cx="31425" cy="13500"/>
            </a:xfrm>
            <a:custGeom>
              <a:avLst/>
              <a:gdLst/>
              <a:ahLst/>
              <a:cxnLst/>
              <a:rect l="l" t="t" r="r" b="b"/>
              <a:pathLst>
                <a:path w="1257" h="540" extrusionOk="0">
                  <a:moveTo>
                    <a:pt x="26" y="1"/>
                  </a:moveTo>
                  <a:lnTo>
                    <a:pt x="0" y="52"/>
                  </a:lnTo>
                  <a:lnTo>
                    <a:pt x="1231" y="539"/>
                  </a:lnTo>
                  <a:lnTo>
                    <a:pt x="1257" y="48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2"/>
            <p:cNvSpPr/>
            <p:nvPr/>
          </p:nvSpPr>
          <p:spPr>
            <a:xfrm>
              <a:off x="6782500" y="3187925"/>
              <a:ext cx="31425" cy="13500"/>
            </a:xfrm>
            <a:custGeom>
              <a:avLst/>
              <a:gdLst/>
              <a:ahLst/>
              <a:cxnLst/>
              <a:rect l="l" t="t" r="r" b="b"/>
              <a:pathLst>
                <a:path w="1257" h="540" fill="none" extrusionOk="0">
                  <a:moveTo>
                    <a:pt x="0" y="52"/>
                  </a:moveTo>
                  <a:lnTo>
                    <a:pt x="1231" y="539"/>
                  </a:lnTo>
                  <a:lnTo>
                    <a:pt x="1257" y="488"/>
                  </a:lnTo>
                  <a:lnTo>
                    <a:pt x="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2"/>
            <p:cNvSpPr/>
            <p:nvPr/>
          </p:nvSpPr>
          <p:spPr>
            <a:xfrm>
              <a:off x="6481850" y="3314225"/>
              <a:ext cx="310925" cy="1300"/>
            </a:xfrm>
            <a:custGeom>
              <a:avLst/>
              <a:gdLst/>
              <a:ahLst/>
              <a:cxnLst/>
              <a:rect l="l" t="t" r="r" b="b"/>
              <a:pathLst>
                <a:path w="12437" h="52" extrusionOk="0">
                  <a:moveTo>
                    <a:pt x="0" y="0"/>
                  </a:moveTo>
                  <a:lnTo>
                    <a:pt x="0" y="51"/>
                  </a:lnTo>
                  <a:lnTo>
                    <a:pt x="12436" y="51"/>
                  </a:lnTo>
                  <a:lnTo>
                    <a:pt x="12436" y="0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2"/>
            <p:cNvSpPr/>
            <p:nvPr/>
          </p:nvSpPr>
          <p:spPr>
            <a:xfrm>
              <a:off x="6481850" y="3314225"/>
              <a:ext cx="310925" cy="1300"/>
            </a:xfrm>
            <a:custGeom>
              <a:avLst/>
              <a:gdLst/>
              <a:ahLst/>
              <a:cxnLst/>
              <a:rect l="l" t="t" r="r" b="b"/>
              <a:pathLst>
                <a:path w="12437" h="52" fill="none" extrusionOk="0">
                  <a:moveTo>
                    <a:pt x="0" y="51"/>
                  </a:moveTo>
                  <a:lnTo>
                    <a:pt x="12436" y="51"/>
                  </a:lnTo>
                  <a:lnTo>
                    <a:pt x="1243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2"/>
            <p:cNvSpPr/>
            <p:nvPr/>
          </p:nvSpPr>
          <p:spPr>
            <a:xfrm>
              <a:off x="6478625" y="2937275"/>
              <a:ext cx="321850" cy="106450"/>
            </a:xfrm>
            <a:custGeom>
              <a:avLst/>
              <a:gdLst/>
              <a:ahLst/>
              <a:cxnLst/>
              <a:rect l="l" t="t" r="r" b="b"/>
              <a:pathLst>
                <a:path w="12874" h="4258" extrusionOk="0">
                  <a:moveTo>
                    <a:pt x="6924" y="1"/>
                  </a:moveTo>
                  <a:lnTo>
                    <a:pt x="6770" y="52"/>
                  </a:lnTo>
                  <a:lnTo>
                    <a:pt x="6591" y="155"/>
                  </a:lnTo>
                  <a:lnTo>
                    <a:pt x="6386" y="309"/>
                  </a:lnTo>
                  <a:lnTo>
                    <a:pt x="6206" y="462"/>
                  </a:lnTo>
                  <a:lnTo>
                    <a:pt x="5873" y="821"/>
                  </a:lnTo>
                  <a:lnTo>
                    <a:pt x="5642" y="1103"/>
                  </a:lnTo>
                  <a:lnTo>
                    <a:pt x="5565" y="1206"/>
                  </a:lnTo>
                  <a:lnTo>
                    <a:pt x="5488" y="1103"/>
                  </a:lnTo>
                  <a:lnTo>
                    <a:pt x="5309" y="847"/>
                  </a:lnTo>
                  <a:lnTo>
                    <a:pt x="5155" y="719"/>
                  </a:lnTo>
                  <a:lnTo>
                    <a:pt x="5027" y="565"/>
                  </a:lnTo>
                  <a:lnTo>
                    <a:pt x="4847" y="437"/>
                  </a:lnTo>
                  <a:lnTo>
                    <a:pt x="4693" y="360"/>
                  </a:lnTo>
                  <a:lnTo>
                    <a:pt x="4616" y="360"/>
                  </a:lnTo>
                  <a:lnTo>
                    <a:pt x="4540" y="334"/>
                  </a:lnTo>
                  <a:lnTo>
                    <a:pt x="4437" y="360"/>
                  </a:lnTo>
                  <a:lnTo>
                    <a:pt x="4360" y="385"/>
                  </a:lnTo>
                  <a:lnTo>
                    <a:pt x="4309" y="437"/>
                  </a:lnTo>
                  <a:lnTo>
                    <a:pt x="4232" y="514"/>
                  </a:lnTo>
                  <a:lnTo>
                    <a:pt x="4129" y="693"/>
                  </a:lnTo>
                  <a:lnTo>
                    <a:pt x="4052" y="924"/>
                  </a:lnTo>
                  <a:lnTo>
                    <a:pt x="4001" y="1155"/>
                  </a:lnTo>
                  <a:lnTo>
                    <a:pt x="3975" y="1514"/>
                  </a:lnTo>
                  <a:lnTo>
                    <a:pt x="3975" y="1821"/>
                  </a:lnTo>
                  <a:lnTo>
                    <a:pt x="3975" y="2155"/>
                  </a:lnTo>
                  <a:lnTo>
                    <a:pt x="3899" y="2078"/>
                  </a:lnTo>
                  <a:lnTo>
                    <a:pt x="3668" y="1950"/>
                  </a:lnTo>
                  <a:lnTo>
                    <a:pt x="3540" y="1873"/>
                  </a:lnTo>
                  <a:lnTo>
                    <a:pt x="3360" y="1847"/>
                  </a:lnTo>
                  <a:lnTo>
                    <a:pt x="3181" y="1847"/>
                  </a:lnTo>
                  <a:lnTo>
                    <a:pt x="3001" y="1873"/>
                  </a:lnTo>
                  <a:lnTo>
                    <a:pt x="2822" y="1975"/>
                  </a:lnTo>
                  <a:lnTo>
                    <a:pt x="2719" y="2078"/>
                  </a:lnTo>
                  <a:lnTo>
                    <a:pt x="2616" y="2206"/>
                  </a:lnTo>
                  <a:lnTo>
                    <a:pt x="2540" y="2360"/>
                  </a:lnTo>
                  <a:lnTo>
                    <a:pt x="2488" y="2591"/>
                  </a:lnTo>
                  <a:lnTo>
                    <a:pt x="2488" y="2693"/>
                  </a:lnTo>
                  <a:lnTo>
                    <a:pt x="2386" y="2616"/>
                  </a:lnTo>
                  <a:lnTo>
                    <a:pt x="2283" y="2565"/>
                  </a:lnTo>
                  <a:lnTo>
                    <a:pt x="2129" y="2488"/>
                  </a:lnTo>
                  <a:lnTo>
                    <a:pt x="1950" y="2411"/>
                  </a:lnTo>
                  <a:lnTo>
                    <a:pt x="1693" y="2334"/>
                  </a:lnTo>
                  <a:lnTo>
                    <a:pt x="1411" y="2309"/>
                  </a:lnTo>
                  <a:lnTo>
                    <a:pt x="1078" y="2283"/>
                  </a:lnTo>
                  <a:lnTo>
                    <a:pt x="898" y="2283"/>
                  </a:lnTo>
                  <a:lnTo>
                    <a:pt x="745" y="2334"/>
                  </a:lnTo>
                  <a:lnTo>
                    <a:pt x="616" y="2411"/>
                  </a:lnTo>
                  <a:lnTo>
                    <a:pt x="488" y="2488"/>
                  </a:lnTo>
                  <a:lnTo>
                    <a:pt x="386" y="2591"/>
                  </a:lnTo>
                  <a:lnTo>
                    <a:pt x="309" y="2719"/>
                  </a:lnTo>
                  <a:lnTo>
                    <a:pt x="155" y="2975"/>
                  </a:lnTo>
                  <a:lnTo>
                    <a:pt x="78" y="3232"/>
                  </a:lnTo>
                  <a:lnTo>
                    <a:pt x="27" y="3437"/>
                  </a:lnTo>
                  <a:lnTo>
                    <a:pt x="1" y="3668"/>
                  </a:lnTo>
                  <a:lnTo>
                    <a:pt x="591" y="3796"/>
                  </a:lnTo>
                  <a:lnTo>
                    <a:pt x="1232" y="3898"/>
                  </a:lnTo>
                  <a:lnTo>
                    <a:pt x="1950" y="4001"/>
                  </a:lnTo>
                  <a:lnTo>
                    <a:pt x="2719" y="4104"/>
                  </a:lnTo>
                  <a:lnTo>
                    <a:pt x="3540" y="4155"/>
                  </a:lnTo>
                  <a:lnTo>
                    <a:pt x="4411" y="4206"/>
                  </a:lnTo>
                  <a:lnTo>
                    <a:pt x="5309" y="4257"/>
                  </a:lnTo>
                  <a:lnTo>
                    <a:pt x="7283" y="4257"/>
                  </a:lnTo>
                  <a:lnTo>
                    <a:pt x="8258" y="4206"/>
                  </a:lnTo>
                  <a:lnTo>
                    <a:pt x="9181" y="4155"/>
                  </a:lnTo>
                  <a:lnTo>
                    <a:pt x="10053" y="4078"/>
                  </a:lnTo>
                  <a:lnTo>
                    <a:pt x="10873" y="3975"/>
                  </a:lnTo>
                  <a:lnTo>
                    <a:pt x="11617" y="3847"/>
                  </a:lnTo>
                  <a:lnTo>
                    <a:pt x="12283" y="3719"/>
                  </a:lnTo>
                  <a:lnTo>
                    <a:pt x="12873" y="3565"/>
                  </a:lnTo>
                  <a:lnTo>
                    <a:pt x="12796" y="3309"/>
                  </a:lnTo>
                  <a:lnTo>
                    <a:pt x="12719" y="3052"/>
                  </a:lnTo>
                  <a:lnTo>
                    <a:pt x="12591" y="2821"/>
                  </a:lnTo>
                  <a:lnTo>
                    <a:pt x="12514" y="2745"/>
                  </a:lnTo>
                  <a:lnTo>
                    <a:pt x="12437" y="2693"/>
                  </a:lnTo>
                  <a:lnTo>
                    <a:pt x="12360" y="2642"/>
                  </a:lnTo>
                  <a:lnTo>
                    <a:pt x="12258" y="2616"/>
                  </a:lnTo>
                  <a:lnTo>
                    <a:pt x="12053" y="2591"/>
                  </a:lnTo>
                  <a:lnTo>
                    <a:pt x="11796" y="2591"/>
                  </a:lnTo>
                  <a:lnTo>
                    <a:pt x="11540" y="2616"/>
                  </a:lnTo>
                  <a:lnTo>
                    <a:pt x="11104" y="2693"/>
                  </a:lnTo>
                  <a:lnTo>
                    <a:pt x="10924" y="2745"/>
                  </a:lnTo>
                  <a:lnTo>
                    <a:pt x="10873" y="2642"/>
                  </a:lnTo>
                  <a:lnTo>
                    <a:pt x="10719" y="2360"/>
                  </a:lnTo>
                  <a:lnTo>
                    <a:pt x="10617" y="2206"/>
                  </a:lnTo>
                  <a:lnTo>
                    <a:pt x="10463" y="2052"/>
                  </a:lnTo>
                  <a:lnTo>
                    <a:pt x="10335" y="1924"/>
                  </a:lnTo>
                  <a:lnTo>
                    <a:pt x="10155" y="1821"/>
                  </a:lnTo>
                  <a:lnTo>
                    <a:pt x="10078" y="1796"/>
                  </a:lnTo>
                  <a:lnTo>
                    <a:pt x="9976" y="1796"/>
                  </a:lnTo>
                  <a:lnTo>
                    <a:pt x="9796" y="1821"/>
                  </a:lnTo>
                  <a:lnTo>
                    <a:pt x="9617" y="1898"/>
                  </a:lnTo>
                  <a:lnTo>
                    <a:pt x="9437" y="2001"/>
                  </a:lnTo>
                  <a:lnTo>
                    <a:pt x="9309" y="2103"/>
                  </a:lnTo>
                  <a:lnTo>
                    <a:pt x="9181" y="2206"/>
                  </a:lnTo>
                  <a:lnTo>
                    <a:pt x="9104" y="2309"/>
                  </a:lnTo>
                  <a:lnTo>
                    <a:pt x="9078" y="2180"/>
                  </a:lnTo>
                  <a:lnTo>
                    <a:pt x="9052" y="1898"/>
                  </a:lnTo>
                  <a:lnTo>
                    <a:pt x="9001" y="1719"/>
                  </a:lnTo>
                  <a:lnTo>
                    <a:pt x="8924" y="1565"/>
                  </a:lnTo>
                  <a:lnTo>
                    <a:pt x="8822" y="1437"/>
                  </a:lnTo>
                  <a:lnTo>
                    <a:pt x="8770" y="1411"/>
                  </a:lnTo>
                  <a:lnTo>
                    <a:pt x="8694" y="1386"/>
                  </a:lnTo>
                  <a:lnTo>
                    <a:pt x="8540" y="1360"/>
                  </a:lnTo>
                  <a:lnTo>
                    <a:pt x="8411" y="1386"/>
                  </a:lnTo>
                  <a:lnTo>
                    <a:pt x="8258" y="1462"/>
                  </a:lnTo>
                  <a:lnTo>
                    <a:pt x="8129" y="1539"/>
                  </a:lnTo>
                  <a:lnTo>
                    <a:pt x="7950" y="1719"/>
                  </a:lnTo>
                  <a:lnTo>
                    <a:pt x="7873" y="1796"/>
                  </a:lnTo>
                  <a:lnTo>
                    <a:pt x="7822" y="1591"/>
                  </a:lnTo>
                  <a:lnTo>
                    <a:pt x="7693" y="1129"/>
                  </a:lnTo>
                  <a:lnTo>
                    <a:pt x="7540" y="719"/>
                  </a:lnTo>
                  <a:lnTo>
                    <a:pt x="7360" y="360"/>
                  </a:lnTo>
                  <a:lnTo>
                    <a:pt x="7258" y="206"/>
                  </a:lnTo>
                  <a:lnTo>
                    <a:pt x="7155" y="78"/>
                  </a:lnTo>
                  <a:lnTo>
                    <a:pt x="70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2"/>
            <p:cNvSpPr/>
            <p:nvPr/>
          </p:nvSpPr>
          <p:spPr>
            <a:xfrm>
              <a:off x="6040175" y="2986000"/>
              <a:ext cx="386575" cy="272475"/>
            </a:xfrm>
            <a:custGeom>
              <a:avLst/>
              <a:gdLst/>
              <a:ahLst/>
              <a:cxnLst/>
              <a:rect l="l" t="t" r="r" b="b"/>
              <a:pathLst>
                <a:path w="15463" h="10899" extrusionOk="0">
                  <a:moveTo>
                    <a:pt x="13359" y="1"/>
                  </a:moveTo>
                  <a:lnTo>
                    <a:pt x="12103" y="872"/>
                  </a:lnTo>
                  <a:lnTo>
                    <a:pt x="10872" y="1667"/>
                  </a:lnTo>
                  <a:lnTo>
                    <a:pt x="9693" y="2385"/>
                  </a:lnTo>
                  <a:lnTo>
                    <a:pt x="8590" y="3026"/>
                  </a:lnTo>
                  <a:lnTo>
                    <a:pt x="7539" y="3616"/>
                  </a:lnTo>
                  <a:lnTo>
                    <a:pt x="6539" y="4180"/>
                  </a:lnTo>
                  <a:lnTo>
                    <a:pt x="4718" y="5155"/>
                  </a:lnTo>
                  <a:lnTo>
                    <a:pt x="3154" y="6026"/>
                  </a:lnTo>
                  <a:lnTo>
                    <a:pt x="2462" y="6437"/>
                  </a:lnTo>
                  <a:lnTo>
                    <a:pt x="1846" y="6847"/>
                  </a:lnTo>
                  <a:lnTo>
                    <a:pt x="1282" y="7257"/>
                  </a:lnTo>
                  <a:lnTo>
                    <a:pt x="795" y="7667"/>
                  </a:lnTo>
                  <a:lnTo>
                    <a:pt x="564" y="7898"/>
                  </a:lnTo>
                  <a:lnTo>
                    <a:pt x="359" y="8129"/>
                  </a:lnTo>
                  <a:lnTo>
                    <a:pt x="180" y="8360"/>
                  </a:lnTo>
                  <a:lnTo>
                    <a:pt x="0" y="8591"/>
                  </a:lnTo>
                  <a:lnTo>
                    <a:pt x="26" y="8616"/>
                  </a:lnTo>
                  <a:lnTo>
                    <a:pt x="205" y="8385"/>
                  </a:lnTo>
                  <a:lnTo>
                    <a:pt x="385" y="8155"/>
                  </a:lnTo>
                  <a:lnTo>
                    <a:pt x="590" y="7924"/>
                  </a:lnTo>
                  <a:lnTo>
                    <a:pt x="821" y="7719"/>
                  </a:lnTo>
                  <a:lnTo>
                    <a:pt x="1308" y="7308"/>
                  </a:lnTo>
                  <a:lnTo>
                    <a:pt x="1872" y="6898"/>
                  </a:lnTo>
                  <a:lnTo>
                    <a:pt x="2487" y="6488"/>
                  </a:lnTo>
                  <a:lnTo>
                    <a:pt x="3180" y="6078"/>
                  </a:lnTo>
                  <a:lnTo>
                    <a:pt x="4744" y="5206"/>
                  </a:lnTo>
                  <a:lnTo>
                    <a:pt x="6564" y="4231"/>
                  </a:lnTo>
                  <a:lnTo>
                    <a:pt x="7564" y="3667"/>
                  </a:lnTo>
                  <a:lnTo>
                    <a:pt x="8616" y="3078"/>
                  </a:lnTo>
                  <a:lnTo>
                    <a:pt x="9718" y="2411"/>
                  </a:lnTo>
                  <a:lnTo>
                    <a:pt x="10898" y="1693"/>
                  </a:lnTo>
                  <a:lnTo>
                    <a:pt x="12129" y="898"/>
                  </a:lnTo>
                  <a:lnTo>
                    <a:pt x="13398" y="60"/>
                  </a:lnTo>
                  <a:lnTo>
                    <a:pt x="13398" y="60"/>
                  </a:lnTo>
                  <a:lnTo>
                    <a:pt x="13539" y="154"/>
                  </a:lnTo>
                  <a:lnTo>
                    <a:pt x="13770" y="385"/>
                  </a:lnTo>
                  <a:lnTo>
                    <a:pt x="14103" y="693"/>
                  </a:lnTo>
                  <a:lnTo>
                    <a:pt x="14436" y="1103"/>
                  </a:lnTo>
                  <a:lnTo>
                    <a:pt x="14616" y="1360"/>
                  </a:lnTo>
                  <a:lnTo>
                    <a:pt x="14770" y="1616"/>
                  </a:lnTo>
                  <a:lnTo>
                    <a:pt x="14949" y="1924"/>
                  </a:lnTo>
                  <a:lnTo>
                    <a:pt x="15077" y="2231"/>
                  </a:lnTo>
                  <a:lnTo>
                    <a:pt x="15206" y="2565"/>
                  </a:lnTo>
                  <a:lnTo>
                    <a:pt x="15308" y="2949"/>
                  </a:lnTo>
                  <a:lnTo>
                    <a:pt x="15385" y="3334"/>
                  </a:lnTo>
                  <a:lnTo>
                    <a:pt x="15411" y="3744"/>
                  </a:lnTo>
                  <a:lnTo>
                    <a:pt x="15436" y="3719"/>
                  </a:lnTo>
                  <a:lnTo>
                    <a:pt x="15308" y="3898"/>
                  </a:lnTo>
                  <a:lnTo>
                    <a:pt x="15000" y="4308"/>
                  </a:lnTo>
                  <a:lnTo>
                    <a:pt x="14539" y="4949"/>
                  </a:lnTo>
                  <a:lnTo>
                    <a:pt x="13898" y="5744"/>
                  </a:lnTo>
                  <a:lnTo>
                    <a:pt x="13103" y="6667"/>
                  </a:lnTo>
                  <a:lnTo>
                    <a:pt x="12154" y="7667"/>
                  </a:lnTo>
                  <a:lnTo>
                    <a:pt x="11641" y="8206"/>
                  </a:lnTo>
                  <a:lnTo>
                    <a:pt x="11077" y="8744"/>
                  </a:lnTo>
                  <a:lnTo>
                    <a:pt x="10488" y="9283"/>
                  </a:lnTo>
                  <a:lnTo>
                    <a:pt x="9872" y="9821"/>
                  </a:lnTo>
                  <a:lnTo>
                    <a:pt x="9205" y="10334"/>
                  </a:lnTo>
                  <a:lnTo>
                    <a:pt x="8539" y="10873"/>
                  </a:lnTo>
                  <a:lnTo>
                    <a:pt x="8564" y="10898"/>
                  </a:lnTo>
                  <a:lnTo>
                    <a:pt x="9334" y="10309"/>
                  </a:lnTo>
                  <a:lnTo>
                    <a:pt x="10077" y="9693"/>
                  </a:lnTo>
                  <a:lnTo>
                    <a:pt x="10770" y="9078"/>
                  </a:lnTo>
                  <a:lnTo>
                    <a:pt x="11436" y="8462"/>
                  </a:lnTo>
                  <a:lnTo>
                    <a:pt x="12052" y="7847"/>
                  </a:lnTo>
                  <a:lnTo>
                    <a:pt x="12616" y="7257"/>
                  </a:lnTo>
                  <a:lnTo>
                    <a:pt x="13129" y="6693"/>
                  </a:lnTo>
                  <a:lnTo>
                    <a:pt x="13616" y="6155"/>
                  </a:lnTo>
                  <a:lnTo>
                    <a:pt x="14411" y="5180"/>
                  </a:lnTo>
                  <a:lnTo>
                    <a:pt x="15000" y="4437"/>
                  </a:lnTo>
                  <a:lnTo>
                    <a:pt x="15334" y="3924"/>
                  </a:lnTo>
                  <a:lnTo>
                    <a:pt x="15462" y="3744"/>
                  </a:lnTo>
                  <a:lnTo>
                    <a:pt x="15462" y="3719"/>
                  </a:lnTo>
                  <a:lnTo>
                    <a:pt x="15436" y="3283"/>
                  </a:lnTo>
                  <a:lnTo>
                    <a:pt x="15334" y="2872"/>
                  </a:lnTo>
                  <a:lnTo>
                    <a:pt x="15231" y="2488"/>
                  </a:lnTo>
                  <a:lnTo>
                    <a:pt x="15103" y="2129"/>
                  </a:lnTo>
                  <a:lnTo>
                    <a:pt x="14924" y="1796"/>
                  </a:lnTo>
                  <a:lnTo>
                    <a:pt x="14744" y="1488"/>
                  </a:lnTo>
                  <a:lnTo>
                    <a:pt x="14565" y="1206"/>
                  </a:lnTo>
                  <a:lnTo>
                    <a:pt x="14385" y="949"/>
                  </a:lnTo>
                  <a:lnTo>
                    <a:pt x="14026" y="539"/>
                  </a:lnTo>
                  <a:lnTo>
                    <a:pt x="13693" y="231"/>
                  </a:lnTo>
                  <a:lnTo>
                    <a:pt x="13488" y="52"/>
                  </a:lnTo>
                  <a:lnTo>
                    <a:pt x="13411" y="1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2"/>
            <p:cNvSpPr/>
            <p:nvPr/>
          </p:nvSpPr>
          <p:spPr>
            <a:xfrm>
              <a:off x="6789550" y="3337300"/>
              <a:ext cx="101950" cy="350025"/>
            </a:xfrm>
            <a:custGeom>
              <a:avLst/>
              <a:gdLst/>
              <a:ahLst/>
              <a:cxnLst/>
              <a:rect l="l" t="t" r="r" b="b"/>
              <a:pathLst>
                <a:path w="4078" h="14001" extrusionOk="0">
                  <a:moveTo>
                    <a:pt x="26" y="0"/>
                  </a:moveTo>
                  <a:lnTo>
                    <a:pt x="0" y="51"/>
                  </a:lnTo>
                  <a:lnTo>
                    <a:pt x="103" y="103"/>
                  </a:lnTo>
                  <a:lnTo>
                    <a:pt x="718" y="513"/>
                  </a:lnTo>
                  <a:lnTo>
                    <a:pt x="1154" y="846"/>
                  </a:lnTo>
                  <a:lnTo>
                    <a:pt x="1667" y="1257"/>
                  </a:lnTo>
                  <a:lnTo>
                    <a:pt x="2180" y="1744"/>
                  </a:lnTo>
                  <a:lnTo>
                    <a:pt x="2693" y="2282"/>
                  </a:lnTo>
                  <a:lnTo>
                    <a:pt x="2949" y="2564"/>
                  </a:lnTo>
                  <a:lnTo>
                    <a:pt x="3154" y="2872"/>
                  </a:lnTo>
                  <a:lnTo>
                    <a:pt x="3385" y="3180"/>
                  </a:lnTo>
                  <a:lnTo>
                    <a:pt x="3564" y="3513"/>
                  </a:lnTo>
                  <a:lnTo>
                    <a:pt x="3693" y="3769"/>
                  </a:lnTo>
                  <a:lnTo>
                    <a:pt x="3795" y="4103"/>
                  </a:lnTo>
                  <a:lnTo>
                    <a:pt x="3872" y="4462"/>
                  </a:lnTo>
                  <a:lnTo>
                    <a:pt x="3923" y="4898"/>
                  </a:lnTo>
                  <a:lnTo>
                    <a:pt x="3975" y="5359"/>
                  </a:lnTo>
                  <a:lnTo>
                    <a:pt x="4026" y="5872"/>
                  </a:lnTo>
                  <a:lnTo>
                    <a:pt x="4026" y="6949"/>
                  </a:lnTo>
                  <a:lnTo>
                    <a:pt x="4026" y="8154"/>
                  </a:lnTo>
                  <a:lnTo>
                    <a:pt x="3949" y="9359"/>
                  </a:lnTo>
                  <a:lnTo>
                    <a:pt x="3872" y="10564"/>
                  </a:lnTo>
                  <a:lnTo>
                    <a:pt x="3769" y="11641"/>
                  </a:lnTo>
                  <a:lnTo>
                    <a:pt x="3590" y="13334"/>
                  </a:lnTo>
                  <a:lnTo>
                    <a:pt x="3539" y="13821"/>
                  </a:lnTo>
                  <a:lnTo>
                    <a:pt x="3513" y="14000"/>
                  </a:lnTo>
                  <a:lnTo>
                    <a:pt x="3564" y="14000"/>
                  </a:lnTo>
                  <a:lnTo>
                    <a:pt x="3641" y="13334"/>
                  </a:lnTo>
                  <a:lnTo>
                    <a:pt x="3821" y="11641"/>
                  </a:lnTo>
                  <a:lnTo>
                    <a:pt x="3923" y="10564"/>
                  </a:lnTo>
                  <a:lnTo>
                    <a:pt x="4000" y="9359"/>
                  </a:lnTo>
                  <a:lnTo>
                    <a:pt x="4077" y="8154"/>
                  </a:lnTo>
                  <a:lnTo>
                    <a:pt x="4077" y="6949"/>
                  </a:lnTo>
                  <a:lnTo>
                    <a:pt x="4077" y="5846"/>
                  </a:lnTo>
                  <a:lnTo>
                    <a:pt x="4026" y="5359"/>
                  </a:lnTo>
                  <a:lnTo>
                    <a:pt x="3975" y="4898"/>
                  </a:lnTo>
                  <a:lnTo>
                    <a:pt x="3923" y="4462"/>
                  </a:lnTo>
                  <a:lnTo>
                    <a:pt x="3846" y="4077"/>
                  </a:lnTo>
                  <a:lnTo>
                    <a:pt x="3744" y="3744"/>
                  </a:lnTo>
                  <a:lnTo>
                    <a:pt x="3616" y="3487"/>
                  </a:lnTo>
                  <a:lnTo>
                    <a:pt x="3385" y="3103"/>
                  </a:lnTo>
                  <a:lnTo>
                    <a:pt x="3154" y="2744"/>
                  </a:lnTo>
                  <a:lnTo>
                    <a:pt x="2872" y="2410"/>
                  </a:lnTo>
                  <a:lnTo>
                    <a:pt x="2590" y="2077"/>
                  </a:lnTo>
                  <a:lnTo>
                    <a:pt x="2282" y="1769"/>
                  </a:lnTo>
                  <a:lnTo>
                    <a:pt x="2000" y="1487"/>
                  </a:lnTo>
                  <a:lnTo>
                    <a:pt x="1410" y="975"/>
                  </a:lnTo>
                  <a:lnTo>
                    <a:pt x="872" y="564"/>
                  </a:lnTo>
                  <a:lnTo>
                    <a:pt x="436" y="25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2"/>
            <p:cNvSpPr/>
            <p:nvPr/>
          </p:nvSpPr>
          <p:spPr>
            <a:xfrm>
              <a:off x="6176700" y="2912925"/>
              <a:ext cx="110300" cy="51950"/>
            </a:xfrm>
            <a:custGeom>
              <a:avLst/>
              <a:gdLst/>
              <a:ahLst/>
              <a:cxnLst/>
              <a:rect l="l" t="t" r="r" b="b"/>
              <a:pathLst>
                <a:path w="4412" h="2078" extrusionOk="0">
                  <a:moveTo>
                    <a:pt x="3975" y="0"/>
                  </a:moveTo>
                  <a:lnTo>
                    <a:pt x="1" y="924"/>
                  </a:lnTo>
                  <a:lnTo>
                    <a:pt x="232" y="2077"/>
                  </a:lnTo>
                  <a:lnTo>
                    <a:pt x="4411" y="975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2"/>
            <p:cNvSpPr/>
            <p:nvPr/>
          </p:nvSpPr>
          <p:spPr>
            <a:xfrm>
              <a:off x="5607475" y="3290500"/>
              <a:ext cx="871175" cy="871200"/>
            </a:xfrm>
            <a:custGeom>
              <a:avLst/>
              <a:gdLst/>
              <a:ahLst/>
              <a:cxnLst/>
              <a:rect l="l" t="t" r="r" b="b"/>
              <a:pathLst>
                <a:path w="34847" h="34848" extrusionOk="0">
                  <a:moveTo>
                    <a:pt x="3769" y="0"/>
                  </a:moveTo>
                  <a:lnTo>
                    <a:pt x="3385" y="26"/>
                  </a:lnTo>
                  <a:lnTo>
                    <a:pt x="3026" y="77"/>
                  </a:lnTo>
                  <a:lnTo>
                    <a:pt x="2667" y="180"/>
                  </a:lnTo>
                  <a:lnTo>
                    <a:pt x="2308" y="282"/>
                  </a:lnTo>
                  <a:lnTo>
                    <a:pt x="1974" y="462"/>
                  </a:lnTo>
                  <a:lnTo>
                    <a:pt x="1667" y="641"/>
                  </a:lnTo>
                  <a:lnTo>
                    <a:pt x="1385" y="847"/>
                  </a:lnTo>
                  <a:lnTo>
                    <a:pt x="1103" y="1103"/>
                  </a:lnTo>
                  <a:lnTo>
                    <a:pt x="872" y="1359"/>
                  </a:lnTo>
                  <a:lnTo>
                    <a:pt x="667" y="1667"/>
                  </a:lnTo>
                  <a:lnTo>
                    <a:pt x="462" y="1975"/>
                  </a:lnTo>
                  <a:lnTo>
                    <a:pt x="308" y="2308"/>
                  </a:lnTo>
                  <a:lnTo>
                    <a:pt x="180" y="2641"/>
                  </a:lnTo>
                  <a:lnTo>
                    <a:pt x="77" y="3000"/>
                  </a:lnTo>
                  <a:lnTo>
                    <a:pt x="26" y="3385"/>
                  </a:lnTo>
                  <a:lnTo>
                    <a:pt x="0" y="3770"/>
                  </a:lnTo>
                  <a:lnTo>
                    <a:pt x="0" y="34847"/>
                  </a:lnTo>
                  <a:lnTo>
                    <a:pt x="34847" y="34847"/>
                  </a:lnTo>
                  <a:lnTo>
                    <a:pt x="29180" y="15872"/>
                  </a:lnTo>
                  <a:lnTo>
                    <a:pt x="31078" y="7949"/>
                  </a:lnTo>
                  <a:lnTo>
                    <a:pt x="31155" y="7565"/>
                  </a:lnTo>
                  <a:lnTo>
                    <a:pt x="31232" y="7180"/>
                  </a:lnTo>
                  <a:lnTo>
                    <a:pt x="31257" y="6795"/>
                  </a:lnTo>
                  <a:lnTo>
                    <a:pt x="31257" y="6436"/>
                  </a:lnTo>
                  <a:lnTo>
                    <a:pt x="31257" y="6077"/>
                  </a:lnTo>
                  <a:lnTo>
                    <a:pt x="31232" y="5693"/>
                  </a:lnTo>
                  <a:lnTo>
                    <a:pt x="31180" y="5334"/>
                  </a:lnTo>
                  <a:lnTo>
                    <a:pt x="31103" y="5000"/>
                  </a:lnTo>
                  <a:lnTo>
                    <a:pt x="31001" y="4641"/>
                  </a:lnTo>
                  <a:lnTo>
                    <a:pt x="30898" y="4308"/>
                  </a:lnTo>
                  <a:lnTo>
                    <a:pt x="30770" y="3975"/>
                  </a:lnTo>
                  <a:lnTo>
                    <a:pt x="30642" y="3641"/>
                  </a:lnTo>
                  <a:lnTo>
                    <a:pt x="30462" y="3334"/>
                  </a:lnTo>
                  <a:lnTo>
                    <a:pt x="30283" y="3026"/>
                  </a:lnTo>
                  <a:lnTo>
                    <a:pt x="30103" y="2744"/>
                  </a:lnTo>
                  <a:lnTo>
                    <a:pt x="29873" y="2462"/>
                  </a:lnTo>
                  <a:lnTo>
                    <a:pt x="29642" y="2180"/>
                  </a:lnTo>
                  <a:lnTo>
                    <a:pt x="29411" y="1923"/>
                  </a:lnTo>
                  <a:lnTo>
                    <a:pt x="29155" y="1667"/>
                  </a:lnTo>
                  <a:lnTo>
                    <a:pt x="28898" y="1436"/>
                  </a:lnTo>
                  <a:lnTo>
                    <a:pt x="28616" y="1231"/>
                  </a:lnTo>
                  <a:lnTo>
                    <a:pt x="28308" y="1026"/>
                  </a:lnTo>
                  <a:lnTo>
                    <a:pt x="28001" y="847"/>
                  </a:lnTo>
                  <a:lnTo>
                    <a:pt x="27693" y="667"/>
                  </a:lnTo>
                  <a:lnTo>
                    <a:pt x="27360" y="513"/>
                  </a:lnTo>
                  <a:lnTo>
                    <a:pt x="27026" y="385"/>
                  </a:lnTo>
                  <a:lnTo>
                    <a:pt x="26693" y="282"/>
                  </a:lnTo>
                  <a:lnTo>
                    <a:pt x="26334" y="180"/>
                  </a:lnTo>
                  <a:lnTo>
                    <a:pt x="25975" y="103"/>
                  </a:lnTo>
                  <a:lnTo>
                    <a:pt x="25590" y="52"/>
                  </a:lnTo>
                  <a:lnTo>
                    <a:pt x="25206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2"/>
            <p:cNvSpPr/>
            <p:nvPr/>
          </p:nvSpPr>
          <p:spPr>
            <a:xfrm>
              <a:off x="5607475" y="3290500"/>
              <a:ext cx="725025" cy="871200"/>
            </a:xfrm>
            <a:custGeom>
              <a:avLst/>
              <a:gdLst/>
              <a:ahLst/>
              <a:cxnLst/>
              <a:rect l="l" t="t" r="r" b="b"/>
              <a:pathLst>
                <a:path w="29001" h="34848" extrusionOk="0">
                  <a:moveTo>
                    <a:pt x="3769" y="0"/>
                  </a:moveTo>
                  <a:lnTo>
                    <a:pt x="3385" y="26"/>
                  </a:lnTo>
                  <a:lnTo>
                    <a:pt x="3026" y="77"/>
                  </a:lnTo>
                  <a:lnTo>
                    <a:pt x="2667" y="180"/>
                  </a:lnTo>
                  <a:lnTo>
                    <a:pt x="2308" y="282"/>
                  </a:lnTo>
                  <a:lnTo>
                    <a:pt x="1974" y="462"/>
                  </a:lnTo>
                  <a:lnTo>
                    <a:pt x="1667" y="641"/>
                  </a:lnTo>
                  <a:lnTo>
                    <a:pt x="1385" y="847"/>
                  </a:lnTo>
                  <a:lnTo>
                    <a:pt x="1103" y="1103"/>
                  </a:lnTo>
                  <a:lnTo>
                    <a:pt x="872" y="1359"/>
                  </a:lnTo>
                  <a:lnTo>
                    <a:pt x="667" y="1667"/>
                  </a:lnTo>
                  <a:lnTo>
                    <a:pt x="462" y="1975"/>
                  </a:lnTo>
                  <a:lnTo>
                    <a:pt x="308" y="2308"/>
                  </a:lnTo>
                  <a:lnTo>
                    <a:pt x="180" y="2641"/>
                  </a:lnTo>
                  <a:lnTo>
                    <a:pt x="77" y="3000"/>
                  </a:lnTo>
                  <a:lnTo>
                    <a:pt x="26" y="3385"/>
                  </a:lnTo>
                  <a:lnTo>
                    <a:pt x="0" y="3770"/>
                  </a:lnTo>
                  <a:lnTo>
                    <a:pt x="0" y="34847"/>
                  </a:lnTo>
                  <a:lnTo>
                    <a:pt x="29001" y="34847"/>
                  </a:lnTo>
                  <a:lnTo>
                    <a:pt x="23334" y="15872"/>
                  </a:lnTo>
                  <a:lnTo>
                    <a:pt x="25231" y="7949"/>
                  </a:lnTo>
                  <a:lnTo>
                    <a:pt x="25308" y="7565"/>
                  </a:lnTo>
                  <a:lnTo>
                    <a:pt x="25360" y="7180"/>
                  </a:lnTo>
                  <a:lnTo>
                    <a:pt x="25411" y="6795"/>
                  </a:lnTo>
                  <a:lnTo>
                    <a:pt x="25411" y="6436"/>
                  </a:lnTo>
                  <a:lnTo>
                    <a:pt x="25411" y="6077"/>
                  </a:lnTo>
                  <a:lnTo>
                    <a:pt x="25385" y="5693"/>
                  </a:lnTo>
                  <a:lnTo>
                    <a:pt x="25334" y="5334"/>
                  </a:lnTo>
                  <a:lnTo>
                    <a:pt x="25257" y="5000"/>
                  </a:lnTo>
                  <a:lnTo>
                    <a:pt x="25154" y="4641"/>
                  </a:lnTo>
                  <a:lnTo>
                    <a:pt x="25052" y="4308"/>
                  </a:lnTo>
                  <a:lnTo>
                    <a:pt x="24924" y="3975"/>
                  </a:lnTo>
                  <a:lnTo>
                    <a:pt x="24770" y="3641"/>
                  </a:lnTo>
                  <a:lnTo>
                    <a:pt x="24616" y="3334"/>
                  </a:lnTo>
                  <a:lnTo>
                    <a:pt x="24437" y="3026"/>
                  </a:lnTo>
                  <a:lnTo>
                    <a:pt x="24231" y="2744"/>
                  </a:lnTo>
                  <a:lnTo>
                    <a:pt x="24026" y="2462"/>
                  </a:lnTo>
                  <a:lnTo>
                    <a:pt x="23795" y="2180"/>
                  </a:lnTo>
                  <a:lnTo>
                    <a:pt x="23565" y="1923"/>
                  </a:lnTo>
                  <a:lnTo>
                    <a:pt x="23308" y="1667"/>
                  </a:lnTo>
                  <a:lnTo>
                    <a:pt x="23026" y="1436"/>
                  </a:lnTo>
                  <a:lnTo>
                    <a:pt x="22770" y="1231"/>
                  </a:lnTo>
                  <a:lnTo>
                    <a:pt x="22462" y="1026"/>
                  </a:lnTo>
                  <a:lnTo>
                    <a:pt x="22154" y="847"/>
                  </a:lnTo>
                  <a:lnTo>
                    <a:pt x="21847" y="667"/>
                  </a:lnTo>
                  <a:lnTo>
                    <a:pt x="21513" y="513"/>
                  </a:lnTo>
                  <a:lnTo>
                    <a:pt x="21180" y="385"/>
                  </a:lnTo>
                  <a:lnTo>
                    <a:pt x="20821" y="282"/>
                  </a:lnTo>
                  <a:lnTo>
                    <a:pt x="20488" y="180"/>
                  </a:lnTo>
                  <a:lnTo>
                    <a:pt x="20103" y="103"/>
                  </a:lnTo>
                  <a:lnTo>
                    <a:pt x="19744" y="52"/>
                  </a:lnTo>
                  <a:lnTo>
                    <a:pt x="19359" y="0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2"/>
            <p:cNvSpPr/>
            <p:nvPr/>
          </p:nvSpPr>
          <p:spPr>
            <a:xfrm>
              <a:off x="5431825" y="3290500"/>
              <a:ext cx="871200" cy="871200"/>
            </a:xfrm>
            <a:custGeom>
              <a:avLst/>
              <a:gdLst/>
              <a:ahLst/>
              <a:cxnLst/>
              <a:rect l="l" t="t" r="r" b="b"/>
              <a:pathLst>
                <a:path w="34848" h="34848" extrusionOk="0">
                  <a:moveTo>
                    <a:pt x="3770" y="0"/>
                  </a:moveTo>
                  <a:lnTo>
                    <a:pt x="3385" y="26"/>
                  </a:lnTo>
                  <a:lnTo>
                    <a:pt x="3000" y="77"/>
                  </a:lnTo>
                  <a:lnTo>
                    <a:pt x="2641" y="180"/>
                  </a:lnTo>
                  <a:lnTo>
                    <a:pt x="2308" y="282"/>
                  </a:lnTo>
                  <a:lnTo>
                    <a:pt x="1975" y="462"/>
                  </a:lnTo>
                  <a:lnTo>
                    <a:pt x="1667" y="641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72" y="1359"/>
                  </a:lnTo>
                  <a:lnTo>
                    <a:pt x="641" y="1667"/>
                  </a:lnTo>
                  <a:lnTo>
                    <a:pt x="462" y="1975"/>
                  </a:lnTo>
                  <a:lnTo>
                    <a:pt x="308" y="2308"/>
                  </a:lnTo>
                  <a:lnTo>
                    <a:pt x="180" y="2641"/>
                  </a:lnTo>
                  <a:lnTo>
                    <a:pt x="77" y="3000"/>
                  </a:lnTo>
                  <a:lnTo>
                    <a:pt x="26" y="3385"/>
                  </a:lnTo>
                  <a:lnTo>
                    <a:pt x="0" y="3770"/>
                  </a:lnTo>
                  <a:lnTo>
                    <a:pt x="0" y="34847"/>
                  </a:lnTo>
                  <a:lnTo>
                    <a:pt x="34847" y="34847"/>
                  </a:lnTo>
                  <a:lnTo>
                    <a:pt x="29180" y="15872"/>
                  </a:lnTo>
                  <a:lnTo>
                    <a:pt x="31078" y="7949"/>
                  </a:lnTo>
                  <a:lnTo>
                    <a:pt x="31155" y="7565"/>
                  </a:lnTo>
                  <a:lnTo>
                    <a:pt x="31206" y="7180"/>
                  </a:lnTo>
                  <a:lnTo>
                    <a:pt x="31232" y="6795"/>
                  </a:lnTo>
                  <a:lnTo>
                    <a:pt x="31257" y="6436"/>
                  </a:lnTo>
                  <a:lnTo>
                    <a:pt x="31257" y="6077"/>
                  </a:lnTo>
                  <a:lnTo>
                    <a:pt x="31206" y="5693"/>
                  </a:lnTo>
                  <a:lnTo>
                    <a:pt x="31155" y="5334"/>
                  </a:lnTo>
                  <a:lnTo>
                    <a:pt x="31104" y="5000"/>
                  </a:lnTo>
                  <a:lnTo>
                    <a:pt x="31001" y="4641"/>
                  </a:lnTo>
                  <a:lnTo>
                    <a:pt x="30898" y="4308"/>
                  </a:lnTo>
                  <a:lnTo>
                    <a:pt x="30770" y="3975"/>
                  </a:lnTo>
                  <a:lnTo>
                    <a:pt x="30616" y="3641"/>
                  </a:lnTo>
                  <a:lnTo>
                    <a:pt x="30462" y="3334"/>
                  </a:lnTo>
                  <a:lnTo>
                    <a:pt x="30283" y="3026"/>
                  </a:lnTo>
                  <a:lnTo>
                    <a:pt x="30078" y="2744"/>
                  </a:lnTo>
                  <a:lnTo>
                    <a:pt x="29873" y="2462"/>
                  </a:lnTo>
                  <a:lnTo>
                    <a:pt x="29642" y="2180"/>
                  </a:lnTo>
                  <a:lnTo>
                    <a:pt x="29411" y="1923"/>
                  </a:lnTo>
                  <a:lnTo>
                    <a:pt x="29155" y="1667"/>
                  </a:lnTo>
                  <a:lnTo>
                    <a:pt x="28873" y="1436"/>
                  </a:lnTo>
                  <a:lnTo>
                    <a:pt x="28591" y="1231"/>
                  </a:lnTo>
                  <a:lnTo>
                    <a:pt x="28309" y="1026"/>
                  </a:lnTo>
                  <a:lnTo>
                    <a:pt x="28001" y="847"/>
                  </a:lnTo>
                  <a:lnTo>
                    <a:pt x="27693" y="667"/>
                  </a:lnTo>
                  <a:lnTo>
                    <a:pt x="27360" y="513"/>
                  </a:lnTo>
                  <a:lnTo>
                    <a:pt x="27027" y="385"/>
                  </a:lnTo>
                  <a:lnTo>
                    <a:pt x="26668" y="282"/>
                  </a:lnTo>
                  <a:lnTo>
                    <a:pt x="26309" y="180"/>
                  </a:lnTo>
                  <a:lnTo>
                    <a:pt x="25950" y="103"/>
                  </a:lnTo>
                  <a:lnTo>
                    <a:pt x="25591" y="52"/>
                  </a:lnTo>
                  <a:lnTo>
                    <a:pt x="25206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2"/>
            <p:cNvSpPr/>
            <p:nvPr/>
          </p:nvSpPr>
          <p:spPr>
            <a:xfrm>
              <a:off x="5431825" y="3290500"/>
              <a:ext cx="725025" cy="871200"/>
            </a:xfrm>
            <a:custGeom>
              <a:avLst/>
              <a:gdLst/>
              <a:ahLst/>
              <a:cxnLst/>
              <a:rect l="l" t="t" r="r" b="b"/>
              <a:pathLst>
                <a:path w="29001" h="34848" extrusionOk="0">
                  <a:moveTo>
                    <a:pt x="3770" y="0"/>
                  </a:moveTo>
                  <a:lnTo>
                    <a:pt x="3385" y="26"/>
                  </a:lnTo>
                  <a:lnTo>
                    <a:pt x="3000" y="77"/>
                  </a:lnTo>
                  <a:lnTo>
                    <a:pt x="2641" y="180"/>
                  </a:lnTo>
                  <a:lnTo>
                    <a:pt x="2308" y="282"/>
                  </a:lnTo>
                  <a:lnTo>
                    <a:pt x="1975" y="462"/>
                  </a:lnTo>
                  <a:lnTo>
                    <a:pt x="1667" y="641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72" y="1359"/>
                  </a:lnTo>
                  <a:lnTo>
                    <a:pt x="641" y="1667"/>
                  </a:lnTo>
                  <a:lnTo>
                    <a:pt x="462" y="1975"/>
                  </a:lnTo>
                  <a:lnTo>
                    <a:pt x="308" y="2308"/>
                  </a:lnTo>
                  <a:lnTo>
                    <a:pt x="180" y="2641"/>
                  </a:lnTo>
                  <a:lnTo>
                    <a:pt x="77" y="3000"/>
                  </a:lnTo>
                  <a:lnTo>
                    <a:pt x="26" y="3385"/>
                  </a:lnTo>
                  <a:lnTo>
                    <a:pt x="0" y="3770"/>
                  </a:lnTo>
                  <a:lnTo>
                    <a:pt x="0" y="34847"/>
                  </a:lnTo>
                  <a:lnTo>
                    <a:pt x="29001" y="34847"/>
                  </a:lnTo>
                  <a:lnTo>
                    <a:pt x="23334" y="15872"/>
                  </a:lnTo>
                  <a:lnTo>
                    <a:pt x="25232" y="7949"/>
                  </a:lnTo>
                  <a:lnTo>
                    <a:pt x="25309" y="7565"/>
                  </a:lnTo>
                  <a:lnTo>
                    <a:pt x="25360" y="7180"/>
                  </a:lnTo>
                  <a:lnTo>
                    <a:pt x="25385" y="6795"/>
                  </a:lnTo>
                  <a:lnTo>
                    <a:pt x="25411" y="6436"/>
                  </a:lnTo>
                  <a:lnTo>
                    <a:pt x="25385" y="6077"/>
                  </a:lnTo>
                  <a:lnTo>
                    <a:pt x="25360" y="5693"/>
                  </a:lnTo>
                  <a:lnTo>
                    <a:pt x="25309" y="5334"/>
                  </a:lnTo>
                  <a:lnTo>
                    <a:pt x="25232" y="5000"/>
                  </a:lnTo>
                  <a:lnTo>
                    <a:pt x="25155" y="4641"/>
                  </a:lnTo>
                  <a:lnTo>
                    <a:pt x="25052" y="4308"/>
                  </a:lnTo>
                  <a:lnTo>
                    <a:pt x="24924" y="3975"/>
                  </a:lnTo>
                  <a:lnTo>
                    <a:pt x="24770" y="3641"/>
                  </a:lnTo>
                  <a:lnTo>
                    <a:pt x="24591" y="3334"/>
                  </a:lnTo>
                  <a:lnTo>
                    <a:pt x="24411" y="3026"/>
                  </a:lnTo>
                  <a:lnTo>
                    <a:pt x="24232" y="2744"/>
                  </a:lnTo>
                  <a:lnTo>
                    <a:pt x="24026" y="2462"/>
                  </a:lnTo>
                  <a:lnTo>
                    <a:pt x="23796" y="2180"/>
                  </a:lnTo>
                  <a:lnTo>
                    <a:pt x="23539" y="1923"/>
                  </a:lnTo>
                  <a:lnTo>
                    <a:pt x="23283" y="1667"/>
                  </a:lnTo>
                  <a:lnTo>
                    <a:pt x="23026" y="1436"/>
                  </a:lnTo>
                  <a:lnTo>
                    <a:pt x="22744" y="1231"/>
                  </a:lnTo>
                  <a:lnTo>
                    <a:pt x="22462" y="1026"/>
                  </a:lnTo>
                  <a:lnTo>
                    <a:pt x="22155" y="847"/>
                  </a:lnTo>
                  <a:lnTo>
                    <a:pt x="21821" y="667"/>
                  </a:lnTo>
                  <a:lnTo>
                    <a:pt x="21514" y="513"/>
                  </a:lnTo>
                  <a:lnTo>
                    <a:pt x="21180" y="385"/>
                  </a:lnTo>
                  <a:lnTo>
                    <a:pt x="20821" y="282"/>
                  </a:lnTo>
                  <a:lnTo>
                    <a:pt x="20462" y="180"/>
                  </a:lnTo>
                  <a:lnTo>
                    <a:pt x="20103" y="103"/>
                  </a:lnTo>
                  <a:lnTo>
                    <a:pt x="19719" y="5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51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2"/>
            <p:cNvSpPr/>
            <p:nvPr/>
          </p:nvSpPr>
          <p:spPr>
            <a:xfrm>
              <a:off x="4596550" y="2459075"/>
              <a:ext cx="1076325" cy="1063500"/>
            </a:xfrm>
            <a:custGeom>
              <a:avLst/>
              <a:gdLst/>
              <a:ahLst/>
              <a:cxnLst/>
              <a:rect l="l" t="t" r="r" b="b"/>
              <a:pathLst>
                <a:path w="43053" h="42540" extrusionOk="0">
                  <a:moveTo>
                    <a:pt x="14001" y="0"/>
                  </a:moveTo>
                  <a:lnTo>
                    <a:pt x="13180" y="26"/>
                  </a:lnTo>
                  <a:lnTo>
                    <a:pt x="12385" y="103"/>
                  </a:lnTo>
                  <a:lnTo>
                    <a:pt x="11590" y="205"/>
                  </a:lnTo>
                  <a:lnTo>
                    <a:pt x="10821" y="359"/>
                  </a:lnTo>
                  <a:lnTo>
                    <a:pt x="10052" y="564"/>
                  </a:lnTo>
                  <a:lnTo>
                    <a:pt x="9334" y="795"/>
                  </a:lnTo>
                  <a:lnTo>
                    <a:pt x="8616" y="1077"/>
                  </a:lnTo>
                  <a:lnTo>
                    <a:pt x="7924" y="1385"/>
                  </a:lnTo>
                  <a:lnTo>
                    <a:pt x="7231" y="1744"/>
                  </a:lnTo>
                  <a:lnTo>
                    <a:pt x="6590" y="2129"/>
                  </a:lnTo>
                  <a:lnTo>
                    <a:pt x="5949" y="2539"/>
                  </a:lnTo>
                  <a:lnTo>
                    <a:pt x="5359" y="3000"/>
                  </a:lnTo>
                  <a:lnTo>
                    <a:pt x="4770" y="3462"/>
                  </a:lnTo>
                  <a:lnTo>
                    <a:pt x="4231" y="3975"/>
                  </a:lnTo>
                  <a:lnTo>
                    <a:pt x="3718" y="4513"/>
                  </a:lnTo>
                  <a:lnTo>
                    <a:pt x="3205" y="5077"/>
                  </a:lnTo>
                  <a:lnTo>
                    <a:pt x="2744" y="5667"/>
                  </a:lnTo>
                  <a:lnTo>
                    <a:pt x="2334" y="6282"/>
                  </a:lnTo>
                  <a:lnTo>
                    <a:pt x="1923" y="6924"/>
                  </a:lnTo>
                  <a:lnTo>
                    <a:pt x="1564" y="7565"/>
                  </a:lnTo>
                  <a:lnTo>
                    <a:pt x="1231" y="8257"/>
                  </a:lnTo>
                  <a:lnTo>
                    <a:pt x="949" y="8949"/>
                  </a:lnTo>
                  <a:lnTo>
                    <a:pt x="693" y="9642"/>
                  </a:lnTo>
                  <a:lnTo>
                    <a:pt x="462" y="10385"/>
                  </a:lnTo>
                  <a:lnTo>
                    <a:pt x="282" y="11129"/>
                  </a:lnTo>
                  <a:lnTo>
                    <a:pt x="154" y="11872"/>
                  </a:lnTo>
                  <a:lnTo>
                    <a:pt x="52" y="12642"/>
                  </a:lnTo>
                  <a:lnTo>
                    <a:pt x="0" y="13411"/>
                  </a:lnTo>
                  <a:lnTo>
                    <a:pt x="0" y="14206"/>
                  </a:lnTo>
                  <a:lnTo>
                    <a:pt x="26" y="15001"/>
                  </a:lnTo>
                  <a:lnTo>
                    <a:pt x="103" y="15795"/>
                  </a:lnTo>
                  <a:lnTo>
                    <a:pt x="231" y="16616"/>
                  </a:lnTo>
                  <a:lnTo>
                    <a:pt x="5129" y="42540"/>
                  </a:lnTo>
                  <a:lnTo>
                    <a:pt x="43052" y="42540"/>
                  </a:lnTo>
                  <a:lnTo>
                    <a:pt x="36873" y="9770"/>
                  </a:lnTo>
                  <a:lnTo>
                    <a:pt x="36745" y="9231"/>
                  </a:lnTo>
                  <a:lnTo>
                    <a:pt x="36616" y="8718"/>
                  </a:lnTo>
                  <a:lnTo>
                    <a:pt x="36463" y="8206"/>
                  </a:lnTo>
                  <a:lnTo>
                    <a:pt x="36283" y="7718"/>
                  </a:lnTo>
                  <a:lnTo>
                    <a:pt x="36078" y="7231"/>
                  </a:lnTo>
                  <a:lnTo>
                    <a:pt x="35873" y="6770"/>
                  </a:lnTo>
                  <a:lnTo>
                    <a:pt x="35642" y="6308"/>
                  </a:lnTo>
                  <a:lnTo>
                    <a:pt x="35386" y="5847"/>
                  </a:lnTo>
                  <a:lnTo>
                    <a:pt x="35104" y="5411"/>
                  </a:lnTo>
                  <a:lnTo>
                    <a:pt x="34822" y="5000"/>
                  </a:lnTo>
                  <a:lnTo>
                    <a:pt x="34514" y="4590"/>
                  </a:lnTo>
                  <a:lnTo>
                    <a:pt x="34181" y="4180"/>
                  </a:lnTo>
                  <a:lnTo>
                    <a:pt x="33847" y="3821"/>
                  </a:lnTo>
                  <a:lnTo>
                    <a:pt x="33488" y="3436"/>
                  </a:lnTo>
                  <a:lnTo>
                    <a:pt x="33129" y="3103"/>
                  </a:lnTo>
                  <a:lnTo>
                    <a:pt x="32745" y="2770"/>
                  </a:lnTo>
                  <a:lnTo>
                    <a:pt x="32334" y="2436"/>
                  </a:lnTo>
                  <a:lnTo>
                    <a:pt x="31924" y="2154"/>
                  </a:lnTo>
                  <a:lnTo>
                    <a:pt x="31488" y="1872"/>
                  </a:lnTo>
                  <a:lnTo>
                    <a:pt x="31052" y="1616"/>
                  </a:lnTo>
                  <a:lnTo>
                    <a:pt x="30616" y="1359"/>
                  </a:lnTo>
                  <a:lnTo>
                    <a:pt x="30155" y="1129"/>
                  </a:lnTo>
                  <a:lnTo>
                    <a:pt x="29693" y="923"/>
                  </a:lnTo>
                  <a:lnTo>
                    <a:pt x="29206" y="744"/>
                  </a:lnTo>
                  <a:lnTo>
                    <a:pt x="28719" y="564"/>
                  </a:lnTo>
                  <a:lnTo>
                    <a:pt x="28232" y="436"/>
                  </a:lnTo>
                  <a:lnTo>
                    <a:pt x="27719" y="308"/>
                  </a:lnTo>
                  <a:lnTo>
                    <a:pt x="27206" y="205"/>
                  </a:lnTo>
                  <a:lnTo>
                    <a:pt x="26693" y="103"/>
                  </a:lnTo>
                  <a:lnTo>
                    <a:pt x="26155" y="52"/>
                  </a:lnTo>
                  <a:lnTo>
                    <a:pt x="25642" y="26"/>
                  </a:lnTo>
                  <a:lnTo>
                    <a:pt x="25103" y="0"/>
                  </a:lnTo>
                  <a:close/>
                </a:path>
              </a:pathLst>
            </a:custGeom>
            <a:solidFill>
              <a:srgbClr val="51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2"/>
            <p:cNvSpPr/>
            <p:nvPr/>
          </p:nvSpPr>
          <p:spPr>
            <a:xfrm>
              <a:off x="4776675" y="2459075"/>
              <a:ext cx="896200" cy="1063500"/>
            </a:xfrm>
            <a:custGeom>
              <a:avLst/>
              <a:gdLst/>
              <a:ahLst/>
              <a:cxnLst/>
              <a:rect l="l" t="t" r="r" b="b"/>
              <a:pathLst>
                <a:path w="35848" h="42540" extrusionOk="0">
                  <a:moveTo>
                    <a:pt x="14001" y="0"/>
                  </a:moveTo>
                  <a:lnTo>
                    <a:pt x="13180" y="26"/>
                  </a:lnTo>
                  <a:lnTo>
                    <a:pt x="12385" y="103"/>
                  </a:lnTo>
                  <a:lnTo>
                    <a:pt x="11591" y="205"/>
                  </a:lnTo>
                  <a:lnTo>
                    <a:pt x="10821" y="359"/>
                  </a:lnTo>
                  <a:lnTo>
                    <a:pt x="10078" y="564"/>
                  </a:lnTo>
                  <a:lnTo>
                    <a:pt x="9334" y="795"/>
                  </a:lnTo>
                  <a:lnTo>
                    <a:pt x="8616" y="1077"/>
                  </a:lnTo>
                  <a:lnTo>
                    <a:pt x="7924" y="1385"/>
                  </a:lnTo>
                  <a:lnTo>
                    <a:pt x="7257" y="1744"/>
                  </a:lnTo>
                  <a:lnTo>
                    <a:pt x="6590" y="2129"/>
                  </a:lnTo>
                  <a:lnTo>
                    <a:pt x="5975" y="2539"/>
                  </a:lnTo>
                  <a:lnTo>
                    <a:pt x="5360" y="3000"/>
                  </a:lnTo>
                  <a:lnTo>
                    <a:pt x="4796" y="3462"/>
                  </a:lnTo>
                  <a:lnTo>
                    <a:pt x="4231" y="3975"/>
                  </a:lnTo>
                  <a:lnTo>
                    <a:pt x="3719" y="4513"/>
                  </a:lnTo>
                  <a:lnTo>
                    <a:pt x="3231" y="5077"/>
                  </a:lnTo>
                  <a:lnTo>
                    <a:pt x="2770" y="5667"/>
                  </a:lnTo>
                  <a:lnTo>
                    <a:pt x="2334" y="6282"/>
                  </a:lnTo>
                  <a:lnTo>
                    <a:pt x="1924" y="6924"/>
                  </a:lnTo>
                  <a:lnTo>
                    <a:pt x="1565" y="7565"/>
                  </a:lnTo>
                  <a:lnTo>
                    <a:pt x="1231" y="8257"/>
                  </a:lnTo>
                  <a:lnTo>
                    <a:pt x="949" y="8949"/>
                  </a:lnTo>
                  <a:lnTo>
                    <a:pt x="693" y="9642"/>
                  </a:lnTo>
                  <a:lnTo>
                    <a:pt x="462" y="10385"/>
                  </a:lnTo>
                  <a:lnTo>
                    <a:pt x="308" y="11129"/>
                  </a:lnTo>
                  <a:lnTo>
                    <a:pt x="154" y="11872"/>
                  </a:lnTo>
                  <a:lnTo>
                    <a:pt x="52" y="12642"/>
                  </a:lnTo>
                  <a:lnTo>
                    <a:pt x="1" y="13411"/>
                  </a:lnTo>
                  <a:lnTo>
                    <a:pt x="1" y="14206"/>
                  </a:lnTo>
                  <a:lnTo>
                    <a:pt x="26" y="15001"/>
                  </a:lnTo>
                  <a:lnTo>
                    <a:pt x="129" y="15795"/>
                  </a:lnTo>
                  <a:lnTo>
                    <a:pt x="257" y="16616"/>
                  </a:lnTo>
                  <a:lnTo>
                    <a:pt x="5155" y="42540"/>
                  </a:lnTo>
                  <a:lnTo>
                    <a:pt x="35847" y="42540"/>
                  </a:lnTo>
                  <a:lnTo>
                    <a:pt x="29668" y="9770"/>
                  </a:lnTo>
                  <a:lnTo>
                    <a:pt x="29540" y="9231"/>
                  </a:lnTo>
                  <a:lnTo>
                    <a:pt x="29411" y="8718"/>
                  </a:lnTo>
                  <a:lnTo>
                    <a:pt x="29258" y="8206"/>
                  </a:lnTo>
                  <a:lnTo>
                    <a:pt x="29078" y="7718"/>
                  </a:lnTo>
                  <a:lnTo>
                    <a:pt x="28873" y="7231"/>
                  </a:lnTo>
                  <a:lnTo>
                    <a:pt x="28668" y="6770"/>
                  </a:lnTo>
                  <a:lnTo>
                    <a:pt x="28437" y="6308"/>
                  </a:lnTo>
                  <a:lnTo>
                    <a:pt x="28181" y="5847"/>
                  </a:lnTo>
                  <a:lnTo>
                    <a:pt x="27899" y="5411"/>
                  </a:lnTo>
                  <a:lnTo>
                    <a:pt x="27617" y="5000"/>
                  </a:lnTo>
                  <a:lnTo>
                    <a:pt x="27309" y="4590"/>
                  </a:lnTo>
                  <a:lnTo>
                    <a:pt x="26976" y="4180"/>
                  </a:lnTo>
                  <a:lnTo>
                    <a:pt x="26642" y="3821"/>
                  </a:lnTo>
                  <a:lnTo>
                    <a:pt x="26283" y="3436"/>
                  </a:lnTo>
                  <a:lnTo>
                    <a:pt x="25924" y="3103"/>
                  </a:lnTo>
                  <a:lnTo>
                    <a:pt x="25540" y="2770"/>
                  </a:lnTo>
                  <a:lnTo>
                    <a:pt x="25129" y="2436"/>
                  </a:lnTo>
                  <a:lnTo>
                    <a:pt x="24719" y="2154"/>
                  </a:lnTo>
                  <a:lnTo>
                    <a:pt x="24283" y="1872"/>
                  </a:lnTo>
                  <a:lnTo>
                    <a:pt x="23847" y="1616"/>
                  </a:lnTo>
                  <a:lnTo>
                    <a:pt x="23411" y="1359"/>
                  </a:lnTo>
                  <a:lnTo>
                    <a:pt x="22950" y="1129"/>
                  </a:lnTo>
                  <a:lnTo>
                    <a:pt x="22488" y="923"/>
                  </a:lnTo>
                  <a:lnTo>
                    <a:pt x="22001" y="744"/>
                  </a:lnTo>
                  <a:lnTo>
                    <a:pt x="21514" y="564"/>
                  </a:lnTo>
                  <a:lnTo>
                    <a:pt x="21027" y="436"/>
                  </a:lnTo>
                  <a:lnTo>
                    <a:pt x="20514" y="308"/>
                  </a:lnTo>
                  <a:lnTo>
                    <a:pt x="20001" y="205"/>
                  </a:lnTo>
                  <a:lnTo>
                    <a:pt x="19488" y="103"/>
                  </a:lnTo>
                  <a:lnTo>
                    <a:pt x="18950" y="52"/>
                  </a:lnTo>
                  <a:lnTo>
                    <a:pt x="18437" y="26"/>
                  </a:lnTo>
                  <a:lnTo>
                    <a:pt x="17898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2"/>
            <p:cNvSpPr/>
            <p:nvPr/>
          </p:nvSpPr>
          <p:spPr>
            <a:xfrm>
              <a:off x="5681175" y="3687300"/>
              <a:ext cx="313500" cy="474400"/>
            </a:xfrm>
            <a:custGeom>
              <a:avLst/>
              <a:gdLst/>
              <a:ahLst/>
              <a:cxnLst/>
              <a:rect l="l" t="t" r="r" b="b"/>
              <a:pathLst>
                <a:path w="12540" h="18976" extrusionOk="0">
                  <a:moveTo>
                    <a:pt x="1" y="0"/>
                  </a:moveTo>
                  <a:lnTo>
                    <a:pt x="5668" y="18975"/>
                  </a:lnTo>
                  <a:lnTo>
                    <a:pt x="12540" y="18975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2"/>
            <p:cNvSpPr/>
            <p:nvPr/>
          </p:nvSpPr>
          <p:spPr>
            <a:xfrm>
              <a:off x="5150400" y="3687300"/>
              <a:ext cx="672475" cy="474400"/>
            </a:xfrm>
            <a:custGeom>
              <a:avLst/>
              <a:gdLst/>
              <a:ahLst/>
              <a:cxnLst/>
              <a:rect l="l" t="t" r="r" b="b"/>
              <a:pathLst>
                <a:path w="26899" h="18976" extrusionOk="0">
                  <a:moveTo>
                    <a:pt x="1" y="0"/>
                  </a:moveTo>
                  <a:lnTo>
                    <a:pt x="6514" y="18975"/>
                  </a:lnTo>
                  <a:lnTo>
                    <a:pt x="26899" y="18975"/>
                  </a:lnTo>
                  <a:lnTo>
                    <a:pt x="21232" y="0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2"/>
            <p:cNvSpPr/>
            <p:nvPr/>
          </p:nvSpPr>
          <p:spPr>
            <a:xfrm>
              <a:off x="5208100" y="3687300"/>
              <a:ext cx="314125" cy="474400"/>
            </a:xfrm>
            <a:custGeom>
              <a:avLst/>
              <a:gdLst/>
              <a:ahLst/>
              <a:cxnLst/>
              <a:rect l="l" t="t" r="r" b="b"/>
              <a:pathLst>
                <a:path w="12565" h="18976" extrusionOk="0">
                  <a:moveTo>
                    <a:pt x="0" y="0"/>
                  </a:moveTo>
                  <a:lnTo>
                    <a:pt x="5667" y="18975"/>
                  </a:lnTo>
                  <a:lnTo>
                    <a:pt x="12565" y="18975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2"/>
            <p:cNvSpPr/>
            <p:nvPr/>
          </p:nvSpPr>
          <p:spPr>
            <a:xfrm>
              <a:off x="4724750" y="3522550"/>
              <a:ext cx="1268650" cy="278225"/>
            </a:xfrm>
            <a:custGeom>
              <a:avLst/>
              <a:gdLst/>
              <a:ahLst/>
              <a:cxnLst/>
              <a:rect l="l" t="t" r="r" b="b"/>
              <a:pathLst>
                <a:path w="50746" h="11129" extrusionOk="0">
                  <a:moveTo>
                    <a:pt x="1" y="1"/>
                  </a:moveTo>
                  <a:lnTo>
                    <a:pt x="1" y="11129"/>
                  </a:lnTo>
                  <a:lnTo>
                    <a:pt x="43258" y="11129"/>
                  </a:lnTo>
                  <a:lnTo>
                    <a:pt x="43643" y="11078"/>
                  </a:lnTo>
                  <a:lnTo>
                    <a:pt x="44053" y="11026"/>
                  </a:lnTo>
                  <a:lnTo>
                    <a:pt x="44437" y="10975"/>
                  </a:lnTo>
                  <a:lnTo>
                    <a:pt x="44822" y="10873"/>
                  </a:lnTo>
                  <a:lnTo>
                    <a:pt x="45181" y="10770"/>
                  </a:lnTo>
                  <a:lnTo>
                    <a:pt x="45566" y="10642"/>
                  </a:lnTo>
                  <a:lnTo>
                    <a:pt x="45925" y="10514"/>
                  </a:lnTo>
                  <a:lnTo>
                    <a:pt x="46258" y="10360"/>
                  </a:lnTo>
                  <a:lnTo>
                    <a:pt x="46617" y="10180"/>
                  </a:lnTo>
                  <a:lnTo>
                    <a:pt x="46925" y="9975"/>
                  </a:lnTo>
                  <a:lnTo>
                    <a:pt x="47258" y="9770"/>
                  </a:lnTo>
                  <a:lnTo>
                    <a:pt x="47566" y="9565"/>
                  </a:lnTo>
                  <a:lnTo>
                    <a:pt x="47873" y="9334"/>
                  </a:lnTo>
                  <a:lnTo>
                    <a:pt x="48155" y="9078"/>
                  </a:lnTo>
                  <a:lnTo>
                    <a:pt x="48412" y="8821"/>
                  </a:lnTo>
                  <a:lnTo>
                    <a:pt x="48694" y="8539"/>
                  </a:lnTo>
                  <a:lnTo>
                    <a:pt x="48925" y="8257"/>
                  </a:lnTo>
                  <a:lnTo>
                    <a:pt x="49156" y="7949"/>
                  </a:lnTo>
                  <a:lnTo>
                    <a:pt x="49386" y="7642"/>
                  </a:lnTo>
                  <a:lnTo>
                    <a:pt x="49591" y="7334"/>
                  </a:lnTo>
                  <a:lnTo>
                    <a:pt x="49771" y="7001"/>
                  </a:lnTo>
                  <a:lnTo>
                    <a:pt x="49950" y="6667"/>
                  </a:lnTo>
                  <a:lnTo>
                    <a:pt x="50104" y="6308"/>
                  </a:lnTo>
                  <a:lnTo>
                    <a:pt x="50258" y="5949"/>
                  </a:lnTo>
                  <a:lnTo>
                    <a:pt x="50386" y="5590"/>
                  </a:lnTo>
                  <a:lnTo>
                    <a:pt x="50489" y="5206"/>
                  </a:lnTo>
                  <a:lnTo>
                    <a:pt x="50566" y="4821"/>
                  </a:lnTo>
                  <a:lnTo>
                    <a:pt x="50643" y="4437"/>
                  </a:lnTo>
                  <a:lnTo>
                    <a:pt x="50694" y="4052"/>
                  </a:lnTo>
                  <a:lnTo>
                    <a:pt x="50720" y="3642"/>
                  </a:lnTo>
                  <a:lnTo>
                    <a:pt x="50745" y="3231"/>
                  </a:lnTo>
                  <a:lnTo>
                    <a:pt x="50745" y="2052"/>
                  </a:lnTo>
                  <a:lnTo>
                    <a:pt x="50720" y="1847"/>
                  </a:lnTo>
                  <a:lnTo>
                    <a:pt x="50694" y="1642"/>
                  </a:lnTo>
                  <a:lnTo>
                    <a:pt x="50643" y="1437"/>
                  </a:lnTo>
                  <a:lnTo>
                    <a:pt x="50566" y="1257"/>
                  </a:lnTo>
                  <a:lnTo>
                    <a:pt x="50489" y="1078"/>
                  </a:lnTo>
                  <a:lnTo>
                    <a:pt x="50386" y="898"/>
                  </a:lnTo>
                  <a:lnTo>
                    <a:pt x="50258" y="744"/>
                  </a:lnTo>
                  <a:lnTo>
                    <a:pt x="50130" y="590"/>
                  </a:lnTo>
                  <a:lnTo>
                    <a:pt x="49976" y="462"/>
                  </a:lnTo>
                  <a:lnTo>
                    <a:pt x="49822" y="360"/>
                  </a:lnTo>
                  <a:lnTo>
                    <a:pt x="49643" y="257"/>
                  </a:lnTo>
                  <a:lnTo>
                    <a:pt x="49463" y="154"/>
                  </a:lnTo>
                  <a:lnTo>
                    <a:pt x="49284" y="78"/>
                  </a:lnTo>
                  <a:lnTo>
                    <a:pt x="49079" y="26"/>
                  </a:lnTo>
                  <a:lnTo>
                    <a:pt x="48873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2"/>
            <p:cNvSpPr/>
            <p:nvPr/>
          </p:nvSpPr>
          <p:spPr>
            <a:xfrm>
              <a:off x="4724750" y="3522550"/>
              <a:ext cx="1257100" cy="151950"/>
            </a:xfrm>
            <a:custGeom>
              <a:avLst/>
              <a:gdLst/>
              <a:ahLst/>
              <a:cxnLst/>
              <a:rect l="l" t="t" r="r" b="b"/>
              <a:pathLst>
                <a:path w="50284" h="6078" extrusionOk="0">
                  <a:moveTo>
                    <a:pt x="1" y="1"/>
                  </a:moveTo>
                  <a:lnTo>
                    <a:pt x="1" y="6078"/>
                  </a:lnTo>
                  <a:lnTo>
                    <a:pt x="42848" y="6078"/>
                  </a:lnTo>
                  <a:lnTo>
                    <a:pt x="43489" y="6052"/>
                  </a:lnTo>
                  <a:lnTo>
                    <a:pt x="44104" y="5975"/>
                  </a:lnTo>
                  <a:lnTo>
                    <a:pt x="44720" y="5847"/>
                  </a:lnTo>
                  <a:lnTo>
                    <a:pt x="45309" y="5693"/>
                  </a:lnTo>
                  <a:lnTo>
                    <a:pt x="45873" y="5462"/>
                  </a:lnTo>
                  <a:lnTo>
                    <a:pt x="46438" y="5206"/>
                  </a:lnTo>
                  <a:lnTo>
                    <a:pt x="46950" y="4924"/>
                  </a:lnTo>
                  <a:lnTo>
                    <a:pt x="47463" y="4590"/>
                  </a:lnTo>
                  <a:lnTo>
                    <a:pt x="47925" y="4206"/>
                  </a:lnTo>
                  <a:lnTo>
                    <a:pt x="48386" y="3821"/>
                  </a:lnTo>
                  <a:lnTo>
                    <a:pt x="48797" y="3385"/>
                  </a:lnTo>
                  <a:lnTo>
                    <a:pt x="49156" y="2924"/>
                  </a:lnTo>
                  <a:lnTo>
                    <a:pt x="49515" y="2411"/>
                  </a:lnTo>
                  <a:lnTo>
                    <a:pt x="49797" y="1898"/>
                  </a:lnTo>
                  <a:lnTo>
                    <a:pt x="50079" y="1360"/>
                  </a:lnTo>
                  <a:lnTo>
                    <a:pt x="50284" y="795"/>
                  </a:lnTo>
                  <a:lnTo>
                    <a:pt x="50130" y="616"/>
                  </a:lnTo>
                  <a:lnTo>
                    <a:pt x="49976" y="462"/>
                  </a:lnTo>
                  <a:lnTo>
                    <a:pt x="49797" y="334"/>
                  </a:lnTo>
                  <a:lnTo>
                    <a:pt x="49591" y="206"/>
                  </a:lnTo>
                  <a:lnTo>
                    <a:pt x="49386" y="129"/>
                  </a:lnTo>
                  <a:lnTo>
                    <a:pt x="49156" y="52"/>
                  </a:lnTo>
                  <a:lnTo>
                    <a:pt x="48925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2"/>
            <p:cNvSpPr/>
            <p:nvPr/>
          </p:nvSpPr>
          <p:spPr>
            <a:xfrm>
              <a:off x="4529225" y="3290500"/>
              <a:ext cx="871200" cy="871200"/>
            </a:xfrm>
            <a:custGeom>
              <a:avLst/>
              <a:gdLst/>
              <a:ahLst/>
              <a:cxnLst/>
              <a:rect l="l" t="t" r="r" b="b"/>
              <a:pathLst>
                <a:path w="34848" h="34848" extrusionOk="0">
                  <a:moveTo>
                    <a:pt x="3770" y="0"/>
                  </a:moveTo>
                  <a:lnTo>
                    <a:pt x="3386" y="26"/>
                  </a:lnTo>
                  <a:lnTo>
                    <a:pt x="3001" y="77"/>
                  </a:lnTo>
                  <a:lnTo>
                    <a:pt x="2642" y="180"/>
                  </a:lnTo>
                  <a:lnTo>
                    <a:pt x="2309" y="282"/>
                  </a:lnTo>
                  <a:lnTo>
                    <a:pt x="1975" y="462"/>
                  </a:lnTo>
                  <a:lnTo>
                    <a:pt x="1668" y="641"/>
                  </a:lnTo>
                  <a:lnTo>
                    <a:pt x="1360" y="847"/>
                  </a:lnTo>
                  <a:lnTo>
                    <a:pt x="1103" y="1103"/>
                  </a:lnTo>
                  <a:lnTo>
                    <a:pt x="847" y="1359"/>
                  </a:lnTo>
                  <a:lnTo>
                    <a:pt x="642" y="1667"/>
                  </a:lnTo>
                  <a:lnTo>
                    <a:pt x="462" y="1975"/>
                  </a:lnTo>
                  <a:lnTo>
                    <a:pt x="283" y="2308"/>
                  </a:lnTo>
                  <a:lnTo>
                    <a:pt x="180" y="2641"/>
                  </a:lnTo>
                  <a:lnTo>
                    <a:pt x="78" y="3000"/>
                  </a:lnTo>
                  <a:lnTo>
                    <a:pt x="27" y="3385"/>
                  </a:lnTo>
                  <a:lnTo>
                    <a:pt x="1" y="3770"/>
                  </a:lnTo>
                  <a:lnTo>
                    <a:pt x="1" y="34847"/>
                  </a:lnTo>
                  <a:lnTo>
                    <a:pt x="34848" y="34847"/>
                  </a:lnTo>
                  <a:lnTo>
                    <a:pt x="29181" y="15872"/>
                  </a:lnTo>
                  <a:lnTo>
                    <a:pt x="31079" y="7949"/>
                  </a:lnTo>
                  <a:lnTo>
                    <a:pt x="31155" y="7565"/>
                  </a:lnTo>
                  <a:lnTo>
                    <a:pt x="31207" y="7180"/>
                  </a:lnTo>
                  <a:lnTo>
                    <a:pt x="31232" y="6795"/>
                  </a:lnTo>
                  <a:lnTo>
                    <a:pt x="31258" y="6436"/>
                  </a:lnTo>
                  <a:lnTo>
                    <a:pt x="31232" y="6077"/>
                  </a:lnTo>
                  <a:lnTo>
                    <a:pt x="31207" y="5693"/>
                  </a:lnTo>
                  <a:lnTo>
                    <a:pt x="31155" y="5334"/>
                  </a:lnTo>
                  <a:lnTo>
                    <a:pt x="31079" y="5000"/>
                  </a:lnTo>
                  <a:lnTo>
                    <a:pt x="31002" y="4641"/>
                  </a:lnTo>
                  <a:lnTo>
                    <a:pt x="30899" y="4308"/>
                  </a:lnTo>
                  <a:lnTo>
                    <a:pt x="30771" y="3975"/>
                  </a:lnTo>
                  <a:lnTo>
                    <a:pt x="30617" y="3641"/>
                  </a:lnTo>
                  <a:lnTo>
                    <a:pt x="30463" y="3334"/>
                  </a:lnTo>
                  <a:lnTo>
                    <a:pt x="30284" y="3026"/>
                  </a:lnTo>
                  <a:lnTo>
                    <a:pt x="30078" y="2744"/>
                  </a:lnTo>
                  <a:lnTo>
                    <a:pt x="29873" y="2462"/>
                  </a:lnTo>
                  <a:lnTo>
                    <a:pt x="29643" y="2180"/>
                  </a:lnTo>
                  <a:lnTo>
                    <a:pt x="29412" y="1923"/>
                  </a:lnTo>
                  <a:lnTo>
                    <a:pt x="29155" y="1667"/>
                  </a:lnTo>
                  <a:lnTo>
                    <a:pt x="28873" y="1436"/>
                  </a:lnTo>
                  <a:lnTo>
                    <a:pt x="28591" y="1231"/>
                  </a:lnTo>
                  <a:lnTo>
                    <a:pt x="28309" y="1026"/>
                  </a:lnTo>
                  <a:lnTo>
                    <a:pt x="28002" y="847"/>
                  </a:lnTo>
                  <a:lnTo>
                    <a:pt x="27694" y="667"/>
                  </a:lnTo>
                  <a:lnTo>
                    <a:pt x="27360" y="513"/>
                  </a:lnTo>
                  <a:lnTo>
                    <a:pt x="27027" y="385"/>
                  </a:lnTo>
                  <a:lnTo>
                    <a:pt x="26668" y="282"/>
                  </a:lnTo>
                  <a:lnTo>
                    <a:pt x="26309" y="180"/>
                  </a:lnTo>
                  <a:lnTo>
                    <a:pt x="25950" y="103"/>
                  </a:lnTo>
                  <a:lnTo>
                    <a:pt x="25566" y="52"/>
                  </a:lnTo>
                  <a:lnTo>
                    <a:pt x="25207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2"/>
            <p:cNvSpPr/>
            <p:nvPr/>
          </p:nvSpPr>
          <p:spPr>
            <a:xfrm>
              <a:off x="4529225" y="3290500"/>
              <a:ext cx="725050" cy="871200"/>
            </a:xfrm>
            <a:custGeom>
              <a:avLst/>
              <a:gdLst/>
              <a:ahLst/>
              <a:cxnLst/>
              <a:rect l="l" t="t" r="r" b="b"/>
              <a:pathLst>
                <a:path w="29002" h="34848" extrusionOk="0">
                  <a:moveTo>
                    <a:pt x="3770" y="0"/>
                  </a:moveTo>
                  <a:lnTo>
                    <a:pt x="3386" y="26"/>
                  </a:lnTo>
                  <a:lnTo>
                    <a:pt x="3001" y="77"/>
                  </a:lnTo>
                  <a:lnTo>
                    <a:pt x="2642" y="180"/>
                  </a:lnTo>
                  <a:lnTo>
                    <a:pt x="2309" y="282"/>
                  </a:lnTo>
                  <a:lnTo>
                    <a:pt x="1975" y="462"/>
                  </a:lnTo>
                  <a:lnTo>
                    <a:pt x="1668" y="641"/>
                  </a:lnTo>
                  <a:lnTo>
                    <a:pt x="1360" y="847"/>
                  </a:lnTo>
                  <a:lnTo>
                    <a:pt x="1103" y="1103"/>
                  </a:lnTo>
                  <a:lnTo>
                    <a:pt x="847" y="1359"/>
                  </a:lnTo>
                  <a:lnTo>
                    <a:pt x="642" y="1667"/>
                  </a:lnTo>
                  <a:lnTo>
                    <a:pt x="462" y="1975"/>
                  </a:lnTo>
                  <a:lnTo>
                    <a:pt x="283" y="2308"/>
                  </a:lnTo>
                  <a:lnTo>
                    <a:pt x="180" y="2641"/>
                  </a:lnTo>
                  <a:lnTo>
                    <a:pt x="78" y="3000"/>
                  </a:lnTo>
                  <a:lnTo>
                    <a:pt x="27" y="3385"/>
                  </a:lnTo>
                  <a:lnTo>
                    <a:pt x="1" y="3770"/>
                  </a:lnTo>
                  <a:lnTo>
                    <a:pt x="1" y="34847"/>
                  </a:lnTo>
                  <a:lnTo>
                    <a:pt x="29002" y="34847"/>
                  </a:lnTo>
                  <a:lnTo>
                    <a:pt x="23309" y="15872"/>
                  </a:lnTo>
                  <a:lnTo>
                    <a:pt x="25232" y="7949"/>
                  </a:lnTo>
                  <a:lnTo>
                    <a:pt x="25309" y="7565"/>
                  </a:lnTo>
                  <a:lnTo>
                    <a:pt x="25360" y="7180"/>
                  </a:lnTo>
                  <a:lnTo>
                    <a:pt x="25386" y="6795"/>
                  </a:lnTo>
                  <a:lnTo>
                    <a:pt x="25412" y="6436"/>
                  </a:lnTo>
                  <a:lnTo>
                    <a:pt x="25386" y="6077"/>
                  </a:lnTo>
                  <a:lnTo>
                    <a:pt x="25360" y="5693"/>
                  </a:lnTo>
                  <a:lnTo>
                    <a:pt x="25309" y="5334"/>
                  </a:lnTo>
                  <a:lnTo>
                    <a:pt x="25232" y="5000"/>
                  </a:lnTo>
                  <a:lnTo>
                    <a:pt x="25155" y="4641"/>
                  </a:lnTo>
                  <a:lnTo>
                    <a:pt x="25027" y="4308"/>
                  </a:lnTo>
                  <a:lnTo>
                    <a:pt x="24899" y="3975"/>
                  </a:lnTo>
                  <a:lnTo>
                    <a:pt x="24771" y="3641"/>
                  </a:lnTo>
                  <a:lnTo>
                    <a:pt x="24591" y="3334"/>
                  </a:lnTo>
                  <a:lnTo>
                    <a:pt x="24412" y="3026"/>
                  </a:lnTo>
                  <a:lnTo>
                    <a:pt x="24232" y="2744"/>
                  </a:lnTo>
                  <a:lnTo>
                    <a:pt x="24027" y="2462"/>
                  </a:lnTo>
                  <a:lnTo>
                    <a:pt x="23796" y="2180"/>
                  </a:lnTo>
                  <a:lnTo>
                    <a:pt x="23540" y="1923"/>
                  </a:lnTo>
                  <a:lnTo>
                    <a:pt x="23283" y="1667"/>
                  </a:lnTo>
                  <a:lnTo>
                    <a:pt x="23027" y="1436"/>
                  </a:lnTo>
                  <a:lnTo>
                    <a:pt x="22745" y="1231"/>
                  </a:lnTo>
                  <a:lnTo>
                    <a:pt x="22463" y="1026"/>
                  </a:lnTo>
                  <a:lnTo>
                    <a:pt x="22155" y="847"/>
                  </a:lnTo>
                  <a:lnTo>
                    <a:pt x="21822" y="667"/>
                  </a:lnTo>
                  <a:lnTo>
                    <a:pt x="21514" y="513"/>
                  </a:lnTo>
                  <a:lnTo>
                    <a:pt x="21155" y="385"/>
                  </a:lnTo>
                  <a:lnTo>
                    <a:pt x="20822" y="282"/>
                  </a:lnTo>
                  <a:lnTo>
                    <a:pt x="20463" y="180"/>
                  </a:lnTo>
                  <a:lnTo>
                    <a:pt x="20104" y="103"/>
                  </a:lnTo>
                  <a:lnTo>
                    <a:pt x="19719" y="52"/>
                  </a:lnTo>
                  <a:lnTo>
                    <a:pt x="19335" y="0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2"/>
            <p:cNvSpPr/>
            <p:nvPr/>
          </p:nvSpPr>
          <p:spPr>
            <a:xfrm>
              <a:off x="4833100" y="2706500"/>
              <a:ext cx="641700" cy="2600"/>
            </a:xfrm>
            <a:custGeom>
              <a:avLst/>
              <a:gdLst/>
              <a:ahLst/>
              <a:cxnLst/>
              <a:rect l="l" t="t" r="r" b="b"/>
              <a:pathLst>
                <a:path w="25668" h="104" extrusionOk="0">
                  <a:moveTo>
                    <a:pt x="12846" y="1"/>
                  </a:moveTo>
                  <a:lnTo>
                    <a:pt x="6333" y="27"/>
                  </a:lnTo>
                  <a:lnTo>
                    <a:pt x="0" y="52"/>
                  </a:lnTo>
                  <a:lnTo>
                    <a:pt x="6333" y="103"/>
                  </a:lnTo>
                  <a:lnTo>
                    <a:pt x="19359" y="103"/>
                  </a:lnTo>
                  <a:lnTo>
                    <a:pt x="25667" y="52"/>
                  </a:lnTo>
                  <a:lnTo>
                    <a:pt x="19359" y="27"/>
                  </a:lnTo>
                  <a:lnTo>
                    <a:pt x="12846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2"/>
            <p:cNvSpPr/>
            <p:nvPr/>
          </p:nvSpPr>
          <p:spPr>
            <a:xfrm>
              <a:off x="4813850" y="2886650"/>
              <a:ext cx="720550" cy="1950"/>
            </a:xfrm>
            <a:custGeom>
              <a:avLst/>
              <a:gdLst/>
              <a:ahLst/>
              <a:cxnLst/>
              <a:rect l="l" t="t" r="r" b="b"/>
              <a:pathLst>
                <a:path w="28822" h="78" extrusionOk="0">
                  <a:moveTo>
                    <a:pt x="7078" y="0"/>
                  </a:moveTo>
                  <a:lnTo>
                    <a:pt x="1" y="26"/>
                  </a:lnTo>
                  <a:lnTo>
                    <a:pt x="7078" y="77"/>
                  </a:lnTo>
                  <a:lnTo>
                    <a:pt x="21719" y="77"/>
                  </a:lnTo>
                  <a:lnTo>
                    <a:pt x="28822" y="26"/>
                  </a:lnTo>
                  <a:lnTo>
                    <a:pt x="217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2"/>
            <p:cNvSpPr/>
            <p:nvPr/>
          </p:nvSpPr>
          <p:spPr>
            <a:xfrm>
              <a:off x="4842700" y="3066125"/>
              <a:ext cx="721850" cy="1950"/>
            </a:xfrm>
            <a:custGeom>
              <a:avLst/>
              <a:gdLst/>
              <a:ahLst/>
              <a:cxnLst/>
              <a:rect l="l" t="t" r="r" b="b"/>
              <a:pathLst>
                <a:path w="28874" h="78" extrusionOk="0">
                  <a:moveTo>
                    <a:pt x="7103" y="1"/>
                  </a:moveTo>
                  <a:lnTo>
                    <a:pt x="1" y="52"/>
                  </a:lnTo>
                  <a:lnTo>
                    <a:pt x="7103" y="78"/>
                  </a:lnTo>
                  <a:lnTo>
                    <a:pt x="21745" y="78"/>
                  </a:lnTo>
                  <a:lnTo>
                    <a:pt x="28873" y="52"/>
                  </a:lnTo>
                  <a:lnTo>
                    <a:pt x="21745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2"/>
            <p:cNvSpPr/>
            <p:nvPr/>
          </p:nvSpPr>
          <p:spPr>
            <a:xfrm>
              <a:off x="4877325" y="3245625"/>
              <a:ext cx="715425" cy="1950"/>
            </a:xfrm>
            <a:custGeom>
              <a:avLst/>
              <a:gdLst/>
              <a:ahLst/>
              <a:cxnLst/>
              <a:rect l="l" t="t" r="r" b="b"/>
              <a:pathLst>
                <a:path w="28617" h="78" extrusionOk="0">
                  <a:moveTo>
                    <a:pt x="7052" y="0"/>
                  </a:moveTo>
                  <a:lnTo>
                    <a:pt x="0" y="52"/>
                  </a:lnTo>
                  <a:lnTo>
                    <a:pt x="7052" y="77"/>
                  </a:lnTo>
                  <a:lnTo>
                    <a:pt x="21565" y="77"/>
                  </a:lnTo>
                  <a:lnTo>
                    <a:pt x="28616" y="52"/>
                  </a:lnTo>
                  <a:lnTo>
                    <a:pt x="21565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2"/>
            <p:cNvSpPr/>
            <p:nvPr/>
          </p:nvSpPr>
          <p:spPr>
            <a:xfrm>
              <a:off x="4352950" y="3290500"/>
              <a:ext cx="871200" cy="871200"/>
            </a:xfrm>
            <a:custGeom>
              <a:avLst/>
              <a:gdLst/>
              <a:ahLst/>
              <a:cxnLst/>
              <a:rect l="l" t="t" r="r" b="b"/>
              <a:pathLst>
                <a:path w="34848" h="34848" extrusionOk="0">
                  <a:moveTo>
                    <a:pt x="3770" y="0"/>
                  </a:moveTo>
                  <a:lnTo>
                    <a:pt x="3385" y="26"/>
                  </a:lnTo>
                  <a:lnTo>
                    <a:pt x="3026" y="77"/>
                  </a:lnTo>
                  <a:lnTo>
                    <a:pt x="2667" y="180"/>
                  </a:lnTo>
                  <a:lnTo>
                    <a:pt x="2308" y="282"/>
                  </a:lnTo>
                  <a:lnTo>
                    <a:pt x="1975" y="462"/>
                  </a:lnTo>
                  <a:lnTo>
                    <a:pt x="1667" y="641"/>
                  </a:lnTo>
                  <a:lnTo>
                    <a:pt x="1385" y="847"/>
                  </a:lnTo>
                  <a:lnTo>
                    <a:pt x="1103" y="1103"/>
                  </a:lnTo>
                  <a:lnTo>
                    <a:pt x="872" y="1359"/>
                  </a:lnTo>
                  <a:lnTo>
                    <a:pt x="667" y="1667"/>
                  </a:lnTo>
                  <a:lnTo>
                    <a:pt x="462" y="1975"/>
                  </a:lnTo>
                  <a:lnTo>
                    <a:pt x="308" y="2308"/>
                  </a:lnTo>
                  <a:lnTo>
                    <a:pt x="180" y="2641"/>
                  </a:lnTo>
                  <a:lnTo>
                    <a:pt x="77" y="3000"/>
                  </a:lnTo>
                  <a:lnTo>
                    <a:pt x="26" y="3385"/>
                  </a:lnTo>
                  <a:lnTo>
                    <a:pt x="0" y="3770"/>
                  </a:lnTo>
                  <a:lnTo>
                    <a:pt x="0" y="34847"/>
                  </a:lnTo>
                  <a:lnTo>
                    <a:pt x="34847" y="34847"/>
                  </a:lnTo>
                  <a:lnTo>
                    <a:pt x="29181" y="15872"/>
                  </a:lnTo>
                  <a:lnTo>
                    <a:pt x="31078" y="7949"/>
                  </a:lnTo>
                  <a:lnTo>
                    <a:pt x="31155" y="7565"/>
                  </a:lnTo>
                  <a:lnTo>
                    <a:pt x="31232" y="7180"/>
                  </a:lnTo>
                  <a:lnTo>
                    <a:pt x="31258" y="6795"/>
                  </a:lnTo>
                  <a:lnTo>
                    <a:pt x="31258" y="6436"/>
                  </a:lnTo>
                  <a:lnTo>
                    <a:pt x="31258" y="6077"/>
                  </a:lnTo>
                  <a:lnTo>
                    <a:pt x="31232" y="5693"/>
                  </a:lnTo>
                  <a:lnTo>
                    <a:pt x="31181" y="5334"/>
                  </a:lnTo>
                  <a:lnTo>
                    <a:pt x="31104" y="5000"/>
                  </a:lnTo>
                  <a:lnTo>
                    <a:pt x="31001" y="4641"/>
                  </a:lnTo>
                  <a:lnTo>
                    <a:pt x="30899" y="4308"/>
                  </a:lnTo>
                  <a:lnTo>
                    <a:pt x="30770" y="3975"/>
                  </a:lnTo>
                  <a:lnTo>
                    <a:pt x="30617" y="3641"/>
                  </a:lnTo>
                  <a:lnTo>
                    <a:pt x="30463" y="3334"/>
                  </a:lnTo>
                  <a:lnTo>
                    <a:pt x="30283" y="3026"/>
                  </a:lnTo>
                  <a:lnTo>
                    <a:pt x="30104" y="2744"/>
                  </a:lnTo>
                  <a:lnTo>
                    <a:pt x="29873" y="2462"/>
                  </a:lnTo>
                  <a:lnTo>
                    <a:pt x="29642" y="2180"/>
                  </a:lnTo>
                  <a:lnTo>
                    <a:pt x="29411" y="1923"/>
                  </a:lnTo>
                  <a:lnTo>
                    <a:pt x="29155" y="1667"/>
                  </a:lnTo>
                  <a:lnTo>
                    <a:pt x="28899" y="1436"/>
                  </a:lnTo>
                  <a:lnTo>
                    <a:pt x="28616" y="1231"/>
                  </a:lnTo>
                  <a:lnTo>
                    <a:pt x="28309" y="1026"/>
                  </a:lnTo>
                  <a:lnTo>
                    <a:pt x="28001" y="847"/>
                  </a:lnTo>
                  <a:lnTo>
                    <a:pt x="27693" y="667"/>
                  </a:lnTo>
                  <a:lnTo>
                    <a:pt x="27360" y="513"/>
                  </a:lnTo>
                  <a:lnTo>
                    <a:pt x="27027" y="385"/>
                  </a:lnTo>
                  <a:lnTo>
                    <a:pt x="26693" y="282"/>
                  </a:lnTo>
                  <a:lnTo>
                    <a:pt x="26334" y="180"/>
                  </a:lnTo>
                  <a:lnTo>
                    <a:pt x="25975" y="103"/>
                  </a:lnTo>
                  <a:lnTo>
                    <a:pt x="25591" y="52"/>
                  </a:lnTo>
                  <a:lnTo>
                    <a:pt x="25206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2"/>
            <p:cNvSpPr/>
            <p:nvPr/>
          </p:nvSpPr>
          <p:spPr>
            <a:xfrm>
              <a:off x="4352950" y="3290500"/>
              <a:ext cx="725050" cy="871200"/>
            </a:xfrm>
            <a:custGeom>
              <a:avLst/>
              <a:gdLst/>
              <a:ahLst/>
              <a:cxnLst/>
              <a:rect l="l" t="t" r="r" b="b"/>
              <a:pathLst>
                <a:path w="29002" h="34848" extrusionOk="0">
                  <a:moveTo>
                    <a:pt x="3770" y="0"/>
                  </a:moveTo>
                  <a:lnTo>
                    <a:pt x="3385" y="26"/>
                  </a:lnTo>
                  <a:lnTo>
                    <a:pt x="3026" y="77"/>
                  </a:lnTo>
                  <a:lnTo>
                    <a:pt x="2667" y="180"/>
                  </a:lnTo>
                  <a:lnTo>
                    <a:pt x="2308" y="282"/>
                  </a:lnTo>
                  <a:lnTo>
                    <a:pt x="1975" y="462"/>
                  </a:lnTo>
                  <a:lnTo>
                    <a:pt x="1667" y="641"/>
                  </a:lnTo>
                  <a:lnTo>
                    <a:pt x="1385" y="847"/>
                  </a:lnTo>
                  <a:lnTo>
                    <a:pt x="1103" y="1103"/>
                  </a:lnTo>
                  <a:lnTo>
                    <a:pt x="872" y="1359"/>
                  </a:lnTo>
                  <a:lnTo>
                    <a:pt x="667" y="1667"/>
                  </a:lnTo>
                  <a:lnTo>
                    <a:pt x="462" y="1975"/>
                  </a:lnTo>
                  <a:lnTo>
                    <a:pt x="308" y="2308"/>
                  </a:lnTo>
                  <a:lnTo>
                    <a:pt x="180" y="2641"/>
                  </a:lnTo>
                  <a:lnTo>
                    <a:pt x="77" y="3000"/>
                  </a:lnTo>
                  <a:lnTo>
                    <a:pt x="26" y="3385"/>
                  </a:lnTo>
                  <a:lnTo>
                    <a:pt x="0" y="3770"/>
                  </a:lnTo>
                  <a:lnTo>
                    <a:pt x="0" y="34847"/>
                  </a:lnTo>
                  <a:lnTo>
                    <a:pt x="29001" y="34847"/>
                  </a:lnTo>
                  <a:lnTo>
                    <a:pt x="23334" y="15872"/>
                  </a:lnTo>
                  <a:lnTo>
                    <a:pt x="25232" y="7949"/>
                  </a:lnTo>
                  <a:lnTo>
                    <a:pt x="25309" y="7565"/>
                  </a:lnTo>
                  <a:lnTo>
                    <a:pt x="25360" y="7180"/>
                  </a:lnTo>
                  <a:lnTo>
                    <a:pt x="25411" y="6795"/>
                  </a:lnTo>
                  <a:lnTo>
                    <a:pt x="25411" y="6436"/>
                  </a:lnTo>
                  <a:lnTo>
                    <a:pt x="25411" y="6077"/>
                  </a:lnTo>
                  <a:lnTo>
                    <a:pt x="25386" y="5693"/>
                  </a:lnTo>
                  <a:lnTo>
                    <a:pt x="25334" y="5334"/>
                  </a:lnTo>
                  <a:lnTo>
                    <a:pt x="25257" y="5000"/>
                  </a:lnTo>
                  <a:lnTo>
                    <a:pt x="25155" y="4641"/>
                  </a:lnTo>
                  <a:lnTo>
                    <a:pt x="25052" y="4308"/>
                  </a:lnTo>
                  <a:lnTo>
                    <a:pt x="24924" y="3975"/>
                  </a:lnTo>
                  <a:lnTo>
                    <a:pt x="24770" y="3641"/>
                  </a:lnTo>
                  <a:lnTo>
                    <a:pt x="24616" y="3334"/>
                  </a:lnTo>
                  <a:lnTo>
                    <a:pt x="24437" y="3026"/>
                  </a:lnTo>
                  <a:lnTo>
                    <a:pt x="24232" y="2744"/>
                  </a:lnTo>
                  <a:lnTo>
                    <a:pt x="24027" y="2462"/>
                  </a:lnTo>
                  <a:lnTo>
                    <a:pt x="23796" y="2180"/>
                  </a:lnTo>
                  <a:lnTo>
                    <a:pt x="23565" y="1923"/>
                  </a:lnTo>
                  <a:lnTo>
                    <a:pt x="23309" y="1667"/>
                  </a:lnTo>
                  <a:lnTo>
                    <a:pt x="23027" y="1436"/>
                  </a:lnTo>
                  <a:lnTo>
                    <a:pt x="22770" y="1231"/>
                  </a:lnTo>
                  <a:lnTo>
                    <a:pt x="22462" y="1026"/>
                  </a:lnTo>
                  <a:lnTo>
                    <a:pt x="22155" y="847"/>
                  </a:lnTo>
                  <a:lnTo>
                    <a:pt x="21847" y="667"/>
                  </a:lnTo>
                  <a:lnTo>
                    <a:pt x="21514" y="513"/>
                  </a:lnTo>
                  <a:lnTo>
                    <a:pt x="21180" y="385"/>
                  </a:lnTo>
                  <a:lnTo>
                    <a:pt x="20821" y="282"/>
                  </a:lnTo>
                  <a:lnTo>
                    <a:pt x="20488" y="180"/>
                  </a:lnTo>
                  <a:lnTo>
                    <a:pt x="20103" y="103"/>
                  </a:lnTo>
                  <a:lnTo>
                    <a:pt x="19744" y="52"/>
                  </a:lnTo>
                  <a:lnTo>
                    <a:pt x="19360" y="0"/>
                  </a:lnTo>
                  <a:close/>
                </a:path>
              </a:pathLst>
            </a:custGeom>
            <a:solidFill>
              <a:srgbClr val="51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2"/>
            <p:cNvSpPr/>
            <p:nvPr/>
          </p:nvSpPr>
          <p:spPr>
            <a:xfrm>
              <a:off x="3517675" y="2459075"/>
              <a:ext cx="1076975" cy="1063500"/>
            </a:xfrm>
            <a:custGeom>
              <a:avLst/>
              <a:gdLst/>
              <a:ahLst/>
              <a:cxnLst/>
              <a:rect l="l" t="t" r="r" b="b"/>
              <a:pathLst>
                <a:path w="43079" h="42540" extrusionOk="0">
                  <a:moveTo>
                    <a:pt x="14001" y="0"/>
                  </a:moveTo>
                  <a:lnTo>
                    <a:pt x="13180" y="26"/>
                  </a:lnTo>
                  <a:lnTo>
                    <a:pt x="12385" y="103"/>
                  </a:lnTo>
                  <a:lnTo>
                    <a:pt x="11590" y="205"/>
                  </a:lnTo>
                  <a:lnTo>
                    <a:pt x="10821" y="359"/>
                  </a:lnTo>
                  <a:lnTo>
                    <a:pt x="10078" y="564"/>
                  </a:lnTo>
                  <a:lnTo>
                    <a:pt x="9334" y="795"/>
                  </a:lnTo>
                  <a:lnTo>
                    <a:pt x="8616" y="1077"/>
                  </a:lnTo>
                  <a:lnTo>
                    <a:pt x="7924" y="1385"/>
                  </a:lnTo>
                  <a:lnTo>
                    <a:pt x="7257" y="1744"/>
                  </a:lnTo>
                  <a:lnTo>
                    <a:pt x="6590" y="2129"/>
                  </a:lnTo>
                  <a:lnTo>
                    <a:pt x="5975" y="2539"/>
                  </a:lnTo>
                  <a:lnTo>
                    <a:pt x="5360" y="3000"/>
                  </a:lnTo>
                  <a:lnTo>
                    <a:pt x="4795" y="3462"/>
                  </a:lnTo>
                  <a:lnTo>
                    <a:pt x="4231" y="3975"/>
                  </a:lnTo>
                  <a:lnTo>
                    <a:pt x="3718" y="4513"/>
                  </a:lnTo>
                  <a:lnTo>
                    <a:pt x="3231" y="5077"/>
                  </a:lnTo>
                  <a:lnTo>
                    <a:pt x="2770" y="5667"/>
                  </a:lnTo>
                  <a:lnTo>
                    <a:pt x="2334" y="6282"/>
                  </a:lnTo>
                  <a:lnTo>
                    <a:pt x="1924" y="6924"/>
                  </a:lnTo>
                  <a:lnTo>
                    <a:pt x="1565" y="7565"/>
                  </a:lnTo>
                  <a:lnTo>
                    <a:pt x="1231" y="8257"/>
                  </a:lnTo>
                  <a:lnTo>
                    <a:pt x="949" y="8949"/>
                  </a:lnTo>
                  <a:lnTo>
                    <a:pt x="693" y="9642"/>
                  </a:lnTo>
                  <a:lnTo>
                    <a:pt x="488" y="10385"/>
                  </a:lnTo>
                  <a:lnTo>
                    <a:pt x="308" y="11129"/>
                  </a:lnTo>
                  <a:lnTo>
                    <a:pt x="154" y="11872"/>
                  </a:lnTo>
                  <a:lnTo>
                    <a:pt x="77" y="12642"/>
                  </a:lnTo>
                  <a:lnTo>
                    <a:pt x="0" y="13411"/>
                  </a:lnTo>
                  <a:lnTo>
                    <a:pt x="0" y="14206"/>
                  </a:lnTo>
                  <a:lnTo>
                    <a:pt x="52" y="15001"/>
                  </a:lnTo>
                  <a:lnTo>
                    <a:pt x="129" y="15795"/>
                  </a:lnTo>
                  <a:lnTo>
                    <a:pt x="257" y="16616"/>
                  </a:lnTo>
                  <a:lnTo>
                    <a:pt x="5154" y="42540"/>
                  </a:lnTo>
                  <a:lnTo>
                    <a:pt x="43078" y="42540"/>
                  </a:lnTo>
                  <a:lnTo>
                    <a:pt x="36873" y="9770"/>
                  </a:lnTo>
                  <a:lnTo>
                    <a:pt x="36770" y="9231"/>
                  </a:lnTo>
                  <a:lnTo>
                    <a:pt x="36617" y="8718"/>
                  </a:lnTo>
                  <a:lnTo>
                    <a:pt x="36463" y="8206"/>
                  </a:lnTo>
                  <a:lnTo>
                    <a:pt x="36309" y="7718"/>
                  </a:lnTo>
                  <a:lnTo>
                    <a:pt x="36104" y="7231"/>
                  </a:lnTo>
                  <a:lnTo>
                    <a:pt x="35873" y="6770"/>
                  </a:lnTo>
                  <a:lnTo>
                    <a:pt x="35642" y="6308"/>
                  </a:lnTo>
                  <a:lnTo>
                    <a:pt x="35386" y="5847"/>
                  </a:lnTo>
                  <a:lnTo>
                    <a:pt x="35129" y="5411"/>
                  </a:lnTo>
                  <a:lnTo>
                    <a:pt x="34822" y="5000"/>
                  </a:lnTo>
                  <a:lnTo>
                    <a:pt x="34514" y="4590"/>
                  </a:lnTo>
                  <a:lnTo>
                    <a:pt x="34206" y="4180"/>
                  </a:lnTo>
                  <a:lnTo>
                    <a:pt x="33847" y="3821"/>
                  </a:lnTo>
                  <a:lnTo>
                    <a:pt x="33514" y="3436"/>
                  </a:lnTo>
                  <a:lnTo>
                    <a:pt x="33129" y="3103"/>
                  </a:lnTo>
                  <a:lnTo>
                    <a:pt x="32745" y="2770"/>
                  </a:lnTo>
                  <a:lnTo>
                    <a:pt x="32360" y="2436"/>
                  </a:lnTo>
                  <a:lnTo>
                    <a:pt x="31924" y="2154"/>
                  </a:lnTo>
                  <a:lnTo>
                    <a:pt x="31514" y="1872"/>
                  </a:lnTo>
                  <a:lnTo>
                    <a:pt x="31078" y="1616"/>
                  </a:lnTo>
                  <a:lnTo>
                    <a:pt x="30617" y="1359"/>
                  </a:lnTo>
                  <a:lnTo>
                    <a:pt x="30181" y="1129"/>
                  </a:lnTo>
                  <a:lnTo>
                    <a:pt x="29693" y="923"/>
                  </a:lnTo>
                  <a:lnTo>
                    <a:pt x="29232" y="744"/>
                  </a:lnTo>
                  <a:lnTo>
                    <a:pt x="28745" y="564"/>
                  </a:lnTo>
                  <a:lnTo>
                    <a:pt x="28232" y="436"/>
                  </a:lnTo>
                  <a:lnTo>
                    <a:pt x="27719" y="308"/>
                  </a:lnTo>
                  <a:lnTo>
                    <a:pt x="27232" y="205"/>
                  </a:lnTo>
                  <a:lnTo>
                    <a:pt x="26693" y="103"/>
                  </a:lnTo>
                  <a:lnTo>
                    <a:pt x="26181" y="52"/>
                  </a:lnTo>
                  <a:lnTo>
                    <a:pt x="25642" y="26"/>
                  </a:lnTo>
                  <a:lnTo>
                    <a:pt x="25104" y="0"/>
                  </a:lnTo>
                  <a:close/>
                </a:path>
              </a:pathLst>
            </a:custGeom>
            <a:solidFill>
              <a:srgbClr val="51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2"/>
            <p:cNvSpPr/>
            <p:nvPr/>
          </p:nvSpPr>
          <p:spPr>
            <a:xfrm>
              <a:off x="3697800" y="2459075"/>
              <a:ext cx="896850" cy="1063500"/>
            </a:xfrm>
            <a:custGeom>
              <a:avLst/>
              <a:gdLst/>
              <a:ahLst/>
              <a:cxnLst/>
              <a:rect l="l" t="t" r="r" b="b"/>
              <a:pathLst>
                <a:path w="35874" h="42540" extrusionOk="0">
                  <a:moveTo>
                    <a:pt x="14001" y="0"/>
                  </a:moveTo>
                  <a:lnTo>
                    <a:pt x="13206" y="26"/>
                  </a:lnTo>
                  <a:lnTo>
                    <a:pt x="12386" y="103"/>
                  </a:lnTo>
                  <a:lnTo>
                    <a:pt x="11616" y="205"/>
                  </a:lnTo>
                  <a:lnTo>
                    <a:pt x="10847" y="359"/>
                  </a:lnTo>
                  <a:lnTo>
                    <a:pt x="10078" y="564"/>
                  </a:lnTo>
                  <a:lnTo>
                    <a:pt x="9334" y="795"/>
                  </a:lnTo>
                  <a:lnTo>
                    <a:pt x="8642" y="1077"/>
                  </a:lnTo>
                  <a:lnTo>
                    <a:pt x="7924" y="1385"/>
                  </a:lnTo>
                  <a:lnTo>
                    <a:pt x="7257" y="1744"/>
                  </a:lnTo>
                  <a:lnTo>
                    <a:pt x="6616" y="2129"/>
                  </a:lnTo>
                  <a:lnTo>
                    <a:pt x="5975" y="2539"/>
                  </a:lnTo>
                  <a:lnTo>
                    <a:pt x="5385" y="3000"/>
                  </a:lnTo>
                  <a:lnTo>
                    <a:pt x="4796" y="3462"/>
                  </a:lnTo>
                  <a:lnTo>
                    <a:pt x="4257" y="3975"/>
                  </a:lnTo>
                  <a:lnTo>
                    <a:pt x="3719" y="4513"/>
                  </a:lnTo>
                  <a:lnTo>
                    <a:pt x="3232" y="5077"/>
                  </a:lnTo>
                  <a:lnTo>
                    <a:pt x="2770" y="5667"/>
                  </a:lnTo>
                  <a:lnTo>
                    <a:pt x="2334" y="6282"/>
                  </a:lnTo>
                  <a:lnTo>
                    <a:pt x="1949" y="6924"/>
                  </a:lnTo>
                  <a:lnTo>
                    <a:pt x="1591" y="7565"/>
                  </a:lnTo>
                  <a:lnTo>
                    <a:pt x="1257" y="8257"/>
                  </a:lnTo>
                  <a:lnTo>
                    <a:pt x="949" y="8949"/>
                  </a:lnTo>
                  <a:lnTo>
                    <a:pt x="693" y="9642"/>
                  </a:lnTo>
                  <a:lnTo>
                    <a:pt x="488" y="10385"/>
                  </a:lnTo>
                  <a:lnTo>
                    <a:pt x="308" y="11129"/>
                  </a:lnTo>
                  <a:lnTo>
                    <a:pt x="180" y="11872"/>
                  </a:lnTo>
                  <a:lnTo>
                    <a:pt x="78" y="12642"/>
                  </a:lnTo>
                  <a:lnTo>
                    <a:pt x="26" y="13411"/>
                  </a:lnTo>
                  <a:lnTo>
                    <a:pt x="1" y="14206"/>
                  </a:lnTo>
                  <a:lnTo>
                    <a:pt x="52" y="15001"/>
                  </a:lnTo>
                  <a:lnTo>
                    <a:pt x="129" y="15795"/>
                  </a:lnTo>
                  <a:lnTo>
                    <a:pt x="257" y="16616"/>
                  </a:lnTo>
                  <a:lnTo>
                    <a:pt x="5155" y="42540"/>
                  </a:lnTo>
                  <a:lnTo>
                    <a:pt x="35873" y="42540"/>
                  </a:lnTo>
                  <a:lnTo>
                    <a:pt x="29668" y="9770"/>
                  </a:lnTo>
                  <a:lnTo>
                    <a:pt x="29565" y="9231"/>
                  </a:lnTo>
                  <a:lnTo>
                    <a:pt x="29412" y="8718"/>
                  </a:lnTo>
                  <a:lnTo>
                    <a:pt x="29258" y="8206"/>
                  </a:lnTo>
                  <a:lnTo>
                    <a:pt x="29104" y="7718"/>
                  </a:lnTo>
                  <a:lnTo>
                    <a:pt x="28899" y="7231"/>
                  </a:lnTo>
                  <a:lnTo>
                    <a:pt x="28668" y="6770"/>
                  </a:lnTo>
                  <a:lnTo>
                    <a:pt x="28437" y="6308"/>
                  </a:lnTo>
                  <a:lnTo>
                    <a:pt x="28181" y="5847"/>
                  </a:lnTo>
                  <a:lnTo>
                    <a:pt x="27924" y="5411"/>
                  </a:lnTo>
                  <a:lnTo>
                    <a:pt x="27617" y="5000"/>
                  </a:lnTo>
                  <a:lnTo>
                    <a:pt x="27309" y="4590"/>
                  </a:lnTo>
                  <a:lnTo>
                    <a:pt x="27001" y="4180"/>
                  </a:lnTo>
                  <a:lnTo>
                    <a:pt x="26642" y="3821"/>
                  </a:lnTo>
                  <a:lnTo>
                    <a:pt x="26309" y="3436"/>
                  </a:lnTo>
                  <a:lnTo>
                    <a:pt x="25924" y="3103"/>
                  </a:lnTo>
                  <a:lnTo>
                    <a:pt x="25540" y="2770"/>
                  </a:lnTo>
                  <a:lnTo>
                    <a:pt x="25155" y="2436"/>
                  </a:lnTo>
                  <a:lnTo>
                    <a:pt x="24719" y="2154"/>
                  </a:lnTo>
                  <a:lnTo>
                    <a:pt x="24309" y="1872"/>
                  </a:lnTo>
                  <a:lnTo>
                    <a:pt x="23873" y="1616"/>
                  </a:lnTo>
                  <a:lnTo>
                    <a:pt x="23412" y="1359"/>
                  </a:lnTo>
                  <a:lnTo>
                    <a:pt x="22976" y="1129"/>
                  </a:lnTo>
                  <a:lnTo>
                    <a:pt x="22488" y="923"/>
                  </a:lnTo>
                  <a:lnTo>
                    <a:pt x="22027" y="744"/>
                  </a:lnTo>
                  <a:lnTo>
                    <a:pt x="21540" y="564"/>
                  </a:lnTo>
                  <a:lnTo>
                    <a:pt x="21027" y="436"/>
                  </a:lnTo>
                  <a:lnTo>
                    <a:pt x="20514" y="308"/>
                  </a:lnTo>
                  <a:lnTo>
                    <a:pt x="20027" y="205"/>
                  </a:lnTo>
                  <a:lnTo>
                    <a:pt x="19488" y="103"/>
                  </a:lnTo>
                  <a:lnTo>
                    <a:pt x="18976" y="52"/>
                  </a:lnTo>
                  <a:lnTo>
                    <a:pt x="18437" y="26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2"/>
            <p:cNvSpPr/>
            <p:nvPr/>
          </p:nvSpPr>
          <p:spPr>
            <a:xfrm>
              <a:off x="4602325" y="3687300"/>
              <a:ext cx="314125" cy="474400"/>
            </a:xfrm>
            <a:custGeom>
              <a:avLst/>
              <a:gdLst/>
              <a:ahLst/>
              <a:cxnLst/>
              <a:rect l="l" t="t" r="r" b="b"/>
              <a:pathLst>
                <a:path w="12565" h="18976" extrusionOk="0">
                  <a:moveTo>
                    <a:pt x="0" y="0"/>
                  </a:moveTo>
                  <a:lnTo>
                    <a:pt x="5667" y="18975"/>
                  </a:lnTo>
                  <a:lnTo>
                    <a:pt x="12564" y="18975"/>
                  </a:lnTo>
                  <a:lnTo>
                    <a:pt x="6898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2"/>
            <p:cNvSpPr/>
            <p:nvPr/>
          </p:nvSpPr>
          <p:spPr>
            <a:xfrm>
              <a:off x="4071525" y="3687300"/>
              <a:ext cx="672475" cy="474400"/>
            </a:xfrm>
            <a:custGeom>
              <a:avLst/>
              <a:gdLst/>
              <a:ahLst/>
              <a:cxnLst/>
              <a:rect l="l" t="t" r="r" b="b"/>
              <a:pathLst>
                <a:path w="26899" h="18976" extrusionOk="0">
                  <a:moveTo>
                    <a:pt x="1" y="0"/>
                  </a:moveTo>
                  <a:lnTo>
                    <a:pt x="6539" y="18975"/>
                  </a:lnTo>
                  <a:lnTo>
                    <a:pt x="26899" y="18975"/>
                  </a:lnTo>
                  <a:lnTo>
                    <a:pt x="21232" y="0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2"/>
            <p:cNvSpPr/>
            <p:nvPr/>
          </p:nvSpPr>
          <p:spPr>
            <a:xfrm>
              <a:off x="4129875" y="3687300"/>
              <a:ext cx="313475" cy="474400"/>
            </a:xfrm>
            <a:custGeom>
              <a:avLst/>
              <a:gdLst/>
              <a:ahLst/>
              <a:cxnLst/>
              <a:rect l="l" t="t" r="r" b="b"/>
              <a:pathLst>
                <a:path w="12539" h="18976" extrusionOk="0">
                  <a:moveTo>
                    <a:pt x="0" y="0"/>
                  </a:moveTo>
                  <a:lnTo>
                    <a:pt x="5667" y="18975"/>
                  </a:lnTo>
                  <a:lnTo>
                    <a:pt x="12539" y="18975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2"/>
            <p:cNvSpPr/>
            <p:nvPr/>
          </p:nvSpPr>
          <p:spPr>
            <a:xfrm>
              <a:off x="3646525" y="3522550"/>
              <a:ext cx="1268000" cy="278225"/>
            </a:xfrm>
            <a:custGeom>
              <a:avLst/>
              <a:gdLst/>
              <a:ahLst/>
              <a:cxnLst/>
              <a:rect l="l" t="t" r="r" b="b"/>
              <a:pathLst>
                <a:path w="50720" h="11129" extrusionOk="0">
                  <a:moveTo>
                    <a:pt x="0" y="1"/>
                  </a:moveTo>
                  <a:lnTo>
                    <a:pt x="0" y="11129"/>
                  </a:lnTo>
                  <a:lnTo>
                    <a:pt x="43232" y="11129"/>
                  </a:lnTo>
                  <a:lnTo>
                    <a:pt x="43642" y="11078"/>
                  </a:lnTo>
                  <a:lnTo>
                    <a:pt x="44027" y="11026"/>
                  </a:lnTo>
                  <a:lnTo>
                    <a:pt x="44412" y="10975"/>
                  </a:lnTo>
                  <a:lnTo>
                    <a:pt x="44796" y="10873"/>
                  </a:lnTo>
                  <a:lnTo>
                    <a:pt x="45181" y="10770"/>
                  </a:lnTo>
                  <a:lnTo>
                    <a:pt x="45540" y="10642"/>
                  </a:lnTo>
                  <a:lnTo>
                    <a:pt x="45899" y="10514"/>
                  </a:lnTo>
                  <a:lnTo>
                    <a:pt x="46258" y="10360"/>
                  </a:lnTo>
                  <a:lnTo>
                    <a:pt x="46591" y="10180"/>
                  </a:lnTo>
                  <a:lnTo>
                    <a:pt x="46925" y="9975"/>
                  </a:lnTo>
                  <a:lnTo>
                    <a:pt x="47232" y="9770"/>
                  </a:lnTo>
                  <a:lnTo>
                    <a:pt x="47540" y="9565"/>
                  </a:lnTo>
                  <a:lnTo>
                    <a:pt x="47848" y="9334"/>
                  </a:lnTo>
                  <a:lnTo>
                    <a:pt x="48130" y="9078"/>
                  </a:lnTo>
                  <a:lnTo>
                    <a:pt x="48412" y="8821"/>
                  </a:lnTo>
                  <a:lnTo>
                    <a:pt x="48668" y="8539"/>
                  </a:lnTo>
                  <a:lnTo>
                    <a:pt x="48925" y="8257"/>
                  </a:lnTo>
                  <a:lnTo>
                    <a:pt x="49155" y="7949"/>
                  </a:lnTo>
                  <a:lnTo>
                    <a:pt x="49360" y="7642"/>
                  </a:lnTo>
                  <a:lnTo>
                    <a:pt x="49566" y="7334"/>
                  </a:lnTo>
                  <a:lnTo>
                    <a:pt x="49771" y="7001"/>
                  </a:lnTo>
                  <a:lnTo>
                    <a:pt x="49950" y="6667"/>
                  </a:lnTo>
                  <a:lnTo>
                    <a:pt x="50104" y="6308"/>
                  </a:lnTo>
                  <a:lnTo>
                    <a:pt x="50232" y="5949"/>
                  </a:lnTo>
                  <a:lnTo>
                    <a:pt x="50361" y="5590"/>
                  </a:lnTo>
                  <a:lnTo>
                    <a:pt x="50463" y="5206"/>
                  </a:lnTo>
                  <a:lnTo>
                    <a:pt x="50566" y="4821"/>
                  </a:lnTo>
                  <a:lnTo>
                    <a:pt x="50617" y="4437"/>
                  </a:lnTo>
                  <a:lnTo>
                    <a:pt x="50668" y="4052"/>
                  </a:lnTo>
                  <a:lnTo>
                    <a:pt x="50719" y="3642"/>
                  </a:lnTo>
                  <a:lnTo>
                    <a:pt x="50719" y="3231"/>
                  </a:lnTo>
                  <a:lnTo>
                    <a:pt x="50719" y="2052"/>
                  </a:lnTo>
                  <a:lnTo>
                    <a:pt x="50719" y="1847"/>
                  </a:lnTo>
                  <a:lnTo>
                    <a:pt x="50668" y="1642"/>
                  </a:lnTo>
                  <a:lnTo>
                    <a:pt x="50617" y="1437"/>
                  </a:lnTo>
                  <a:lnTo>
                    <a:pt x="50566" y="1257"/>
                  </a:lnTo>
                  <a:lnTo>
                    <a:pt x="50463" y="1078"/>
                  </a:lnTo>
                  <a:lnTo>
                    <a:pt x="50361" y="898"/>
                  </a:lnTo>
                  <a:lnTo>
                    <a:pt x="50258" y="744"/>
                  </a:lnTo>
                  <a:lnTo>
                    <a:pt x="50104" y="590"/>
                  </a:lnTo>
                  <a:lnTo>
                    <a:pt x="49976" y="462"/>
                  </a:lnTo>
                  <a:lnTo>
                    <a:pt x="49822" y="360"/>
                  </a:lnTo>
                  <a:lnTo>
                    <a:pt x="49643" y="257"/>
                  </a:lnTo>
                  <a:lnTo>
                    <a:pt x="49463" y="154"/>
                  </a:lnTo>
                  <a:lnTo>
                    <a:pt x="49258" y="78"/>
                  </a:lnTo>
                  <a:lnTo>
                    <a:pt x="49078" y="26"/>
                  </a:lnTo>
                  <a:lnTo>
                    <a:pt x="48873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2"/>
            <p:cNvSpPr/>
            <p:nvPr/>
          </p:nvSpPr>
          <p:spPr>
            <a:xfrm>
              <a:off x="3646525" y="3522550"/>
              <a:ext cx="1257100" cy="151950"/>
            </a:xfrm>
            <a:custGeom>
              <a:avLst/>
              <a:gdLst/>
              <a:ahLst/>
              <a:cxnLst/>
              <a:rect l="l" t="t" r="r" b="b"/>
              <a:pathLst>
                <a:path w="50284" h="6078" extrusionOk="0">
                  <a:moveTo>
                    <a:pt x="0" y="1"/>
                  </a:moveTo>
                  <a:lnTo>
                    <a:pt x="0" y="6078"/>
                  </a:lnTo>
                  <a:lnTo>
                    <a:pt x="42822" y="6078"/>
                  </a:lnTo>
                  <a:lnTo>
                    <a:pt x="43463" y="6052"/>
                  </a:lnTo>
                  <a:lnTo>
                    <a:pt x="44104" y="5975"/>
                  </a:lnTo>
                  <a:lnTo>
                    <a:pt x="44719" y="5847"/>
                  </a:lnTo>
                  <a:lnTo>
                    <a:pt x="45309" y="5693"/>
                  </a:lnTo>
                  <a:lnTo>
                    <a:pt x="45873" y="5462"/>
                  </a:lnTo>
                  <a:lnTo>
                    <a:pt x="46412" y="5206"/>
                  </a:lnTo>
                  <a:lnTo>
                    <a:pt x="46950" y="4924"/>
                  </a:lnTo>
                  <a:lnTo>
                    <a:pt x="47437" y="4590"/>
                  </a:lnTo>
                  <a:lnTo>
                    <a:pt x="47925" y="4206"/>
                  </a:lnTo>
                  <a:lnTo>
                    <a:pt x="48360" y="3821"/>
                  </a:lnTo>
                  <a:lnTo>
                    <a:pt x="48771" y="3385"/>
                  </a:lnTo>
                  <a:lnTo>
                    <a:pt x="49155" y="2924"/>
                  </a:lnTo>
                  <a:lnTo>
                    <a:pt x="49489" y="2411"/>
                  </a:lnTo>
                  <a:lnTo>
                    <a:pt x="49796" y="1898"/>
                  </a:lnTo>
                  <a:lnTo>
                    <a:pt x="50053" y="1360"/>
                  </a:lnTo>
                  <a:lnTo>
                    <a:pt x="50284" y="795"/>
                  </a:lnTo>
                  <a:lnTo>
                    <a:pt x="50130" y="616"/>
                  </a:lnTo>
                  <a:lnTo>
                    <a:pt x="49950" y="462"/>
                  </a:lnTo>
                  <a:lnTo>
                    <a:pt x="49771" y="334"/>
                  </a:lnTo>
                  <a:lnTo>
                    <a:pt x="49566" y="206"/>
                  </a:lnTo>
                  <a:lnTo>
                    <a:pt x="49360" y="129"/>
                  </a:lnTo>
                  <a:lnTo>
                    <a:pt x="49130" y="52"/>
                  </a:lnTo>
                  <a:lnTo>
                    <a:pt x="48899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2"/>
            <p:cNvSpPr/>
            <p:nvPr/>
          </p:nvSpPr>
          <p:spPr>
            <a:xfrm>
              <a:off x="3450375" y="3290500"/>
              <a:ext cx="871175" cy="871200"/>
            </a:xfrm>
            <a:custGeom>
              <a:avLst/>
              <a:gdLst/>
              <a:ahLst/>
              <a:cxnLst/>
              <a:rect l="l" t="t" r="r" b="b"/>
              <a:pathLst>
                <a:path w="34847" h="34848" extrusionOk="0">
                  <a:moveTo>
                    <a:pt x="3769" y="0"/>
                  </a:moveTo>
                  <a:lnTo>
                    <a:pt x="3385" y="26"/>
                  </a:lnTo>
                  <a:lnTo>
                    <a:pt x="3026" y="77"/>
                  </a:lnTo>
                  <a:lnTo>
                    <a:pt x="2641" y="180"/>
                  </a:lnTo>
                  <a:lnTo>
                    <a:pt x="2308" y="282"/>
                  </a:lnTo>
                  <a:lnTo>
                    <a:pt x="1974" y="462"/>
                  </a:lnTo>
                  <a:lnTo>
                    <a:pt x="1667" y="641"/>
                  </a:lnTo>
                  <a:lnTo>
                    <a:pt x="1385" y="847"/>
                  </a:lnTo>
                  <a:lnTo>
                    <a:pt x="1103" y="1103"/>
                  </a:lnTo>
                  <a:lnTo>
                    <a:pt x="872" y="1359"/>
                  </a:lnTo>
                  <a:lnTo>
                    <a:pt x="641" y="1667"/>
                  </a:lnTo>
                  <a:lnTo>
                    <a:pt x="462" y="1975"/>
                  </a:lnTo>
                  <a:lnTo>
                    <a:pt x="308" y="2308"/>
                  </a:lnTo>
                  <a:lnTo>
                    <a:pt x="180" y="2641"/>
                  </a:lnTo>
                  <a:lnTo>
                    <a:pt x="77" y="3000"/>
                  </a:lnTo>
                  <a:lnTo>
                    <a:pt x="26" y="3385"/>
                  </a:lnTo>
                  <a:lnTo>
                    <a:pt x="0" y="3770"/>
                  </a:lnTo>
                  <a:lnTo>
                    <a:pt x="0" y="34847"/>
                  </a:lnTo>
                  <a:lnTo>
                    <a:pt x="34847" y="34847"/>
                  </a:lnTo>
                  <a:lnTo>
                    <a:pt x="29180" y="15872"/>
                  </a:lnTo>
                  <a:lnTo>
                    <a:pt x="31078" y="7949"/>
                  </a:lnTo>
                  <a:lnTo>
                    <a:pt x="31155" y="7565"/>
                  </a:lnTo>
                  <a:lnTo>
                    <a:pt x="31232" y="7180"/>
                  </a:lnTo>
                  <a:lnTo>
                    <a:pt x="31257" y="6795"/>
                  </a:lnTo>
                  <a:lnTo>
                    <a:pt x="31257" y="6436"/>
                  </a:lnTo>
                  <a:lnTo>
                    <a:pt x="31257" y="6077"/>
                  </a:lnTo>
                  <a:lnTo>
                    <a:pt x="31232" y="5693"/>
                  </a:lnTo>
                  <a:lnTo>
                    <a:pt x="31180" y="5334"/>
                  </a:lnTo>
                  <a:lnTo>
                    <a:pt x="31103" y="5000"/>
                  </a:lnTo>
                  <a:lnTo>
                    <a:pt x="31001" y="4641"/>
                  </a:lnTo>
                  <a:lnTo>
                    <a:pt x="30898" y="4308"/>
                  </a:lnTo>
                  <a:lnTo>
                    <a:pt x="30770" y="3975"/>
                  </a:lnTo>
                  <a:lnTo>
                    <a:pt x="30616" y="3641"/>
                  </a:lnTo>
                  <a:lnTo>
                    <a:pt x="30462" y="3334"/>
                  </a:lnTo>
                  <a:lnTo>
                    <a:pt x="30283" y="3026"/>
                  </a:lnTo>
                  <a:lnTo>
                    <a:pt x="30078" y="2744"/>
                  </a:lnTo>
                  <a:lnTo>
                    <a:pt x="29873" y="2462"/>
                  </a:lnTo>
                  <a:lnTo>
                    <a:pt x="29642" y="2180"/>
                  </a:lnTo>
                  <a:lnTo>
                    <a:pt x="29411" y="1923"/>
                  </a:lnTo>
                  <a:lnTo>
                    <a:pt x="29155" y="1667"/>
                  </a:lnTo>
                  <a:lnTo>
                    <a:pt x="28898" y="1436"/>
                  </a:lnTo>
                  <a:lnTo>
                    <a:pt x="28616" y="1231"/>
                  </a:lnTo>
                  <a:lnTo>
                    <a:pt x="28308" y="1026"/>
                  </a:lnTo>
                  <a:lnTo>
                    <a:pt x="28001" y="847"/>
                  </a:lnTo>
                  <a:lnTo>
                    <a:pt x="27693" y="667"/>
                  </a:lnTo>
                  <a:lnTo>
                    <a:pt x="27360" y="513"/>
                  </a:lnTo>
                  <a:lnTo>
                    <a:pt x="27026" y="385"/>
                  </a:lnTo>
                  <a:lnTo>
                    <a:pt x="26693" y="282"/>
                  </a:lnTo>
                  <a:lnTo>
                    <a:pt x="26334" y="180"/>
                  </a:lnTo>
                  <a:lnTo>
                    <a:pt x="25949" y="103"/>
                  </a:lnTo>
                  <a:lnTo>
                    <a:pt x="25590" y="52"/>
                  </a:lnTo>
                  <a:lnTo>
                    <a:pt x="25206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2"/>
            <p:cNvSpPr/>
            <p:nvPr/>
          </p:nvSpPr>
          <p:spPr>
            <a:xfrm>
              <a:off x="3450375" y="3290500"/>
              <a:ext cx="725025" cy="871200"/>
            </a:xfrm>
            <a:custGeom>
              <a:avLst/>
              <a:gdLst/>
              <a:ahLst/>
              <a:cxnLst/>
              <a:rect l="l" t="t" r="r" b="b"/>
              <a:pathLst>
                <a:path w="29001" h="34848" extrusionOk="0">
                  <a:moveTo>
                    <a:pt x="3769" y="0"/>
                  </a:moveTo>
                  <a:lnTo>
                    <a:pt x="3385" y="26"/>
                  </a:lnTo>
                  <a:lnTo>
                    <a:pt x="3026" y="77"/>
                  </a:lnTo>
                  <a:lnTo>
                    <a:pt x="2641" y="180"/>
                  </a:lnTo>
                  <a:lnTo>
                    <a:pt x="2308" y="282"/>
                  </a:lnTo>
                  <a:lnTo>
                    <a:pt x="1974" y="462"/>
                  </a:lnTo>
                  <a:lnTo>
                    <a:pt x="1667" y="641"/>
                  </a:lnTo>
                  <a:lnTo>
                    <a:pt x="1385" y="847"/>
                  </a:lnTo>
                  <a:lnTo>
                    <a:pt x="1103" y="1103"/>
                  </a:lnTo>
                  <a:lnTo>
                    <a:pt x="872" y="1359"/>
                  </a:lnTo>
                  <a:lnTo>
                    <a:pt x="641" y="1667"/>
                  </a:lnTo>
                  <a:lnTo>
                    <a:pt x="462" y="1975"/>
                  </a:lnTo>
                  <a:lnTo>
                    <a:pt x="308" y="2308"/>
                  </a:lnTo>
                  <a:lnTo>
                    <a:pt x="180" y="2641"/>
                  </a:lnTo>
                  <a:lnTo>
                    <a:pt x="77" y="3000"/>
                  </a:lnTo>
                  <a:lnTo>
                    <a:pt x="26" y="3385"/>
                  </a:lnTo>
                  <a:lnTo>
                    <a:pt x="0" y="3770"/>
                  </a:lnTo>
                  <a:lnTo>
                    <a:pt x="0" y="34847"/>
                  </a:lnTo>
                  <a:lnTo>
                    <a:pt x="29001" y="34847"/>
                  </a:lnTo>
                  <a:lnTo>
                    <a:pt x="23334" y="15872"/>
                  </a:lnTo>
                  <a:lnTo>
                    <a:pt x="25231" y="7949"/>
                  </a:lnTo>
                  <a:lnTo>
                    <a:pt x="25308" y="7565"/>
                  </a:lnTo>
                  <a:lnTo>
                    <a:pt x="25360" y="7180"/>
                  </a:lnTo>
                  <a:lnTo>
                    <a:pt x="25411" y="6795"/>
                  </a:lnTo>
                  <a:lnTo>
                    <a:pt x="25411" y="6436"/>
                  </a:lnTo>
                  <a:lnTo>
                    <a:pt x="25411" y="6077"/>
                  </a:lnTo>
                  <a:lnTo>
                    <a:pt x="25360" y="5693"/>
                  </a:lnTo>
                  <a:lnTo>
                    <a:pt x="25308" y="5334"/>
                  </a:lnTo>
                  <a:lnTo>
                    <a:pt x="25257" y="5000"/>
                  </a:lnTo>
                  <a:lnTo>
                    <a:pt x="25154" y="4641"/>
                  </a:lnTo>
                  <a:lnTo>
                    <a:pt x="25052" y="4308"/>
                  </a:lnTo>
                  <a:lnTo>
                    <a:pt x="24924" y="3975"/>
                  </a:lnTo>
                  <a:lnTo>
                    <a:pt x="24770" y="3641"/>
                  </a:lnTo>
                  <a:lnTo>
                    <a:pt x="24616" y="3334"/>
                  </a:lnTo>
                  <a:lnTo>
                    <a:pt x="24437" y="3026"/>
                  </a:lnTo>
                  <a:lnTo>
                    <a:pt x="24231" y="2744"/>
                  </a:lnTo>
                  <a:lnTo>
                    <a:pt x="24026" y="2462"/>
                  </a:lnTo>
                  <a:lnTo>
                    <a:pt x="23795" y="2180"/>
                  </a:lnTo>
                  <a:lnTo>
                    <a:pt x="23565" y="1923"/>
                  </a:lnTo>
                  <a:lnTo>
                    <a:pt x="23308" y="1667"/>
                  </a:lnTo>
                  <a:lnTo>
                    <a:pt x="23026" y="1436"/>
                  </a:lnTo>
                  <a:lnTo>
                    <a:pt x="22744" y="1231"/>
                  </a:lnTo>
                  <a:lnTo>
                    <a:pt x="22462" y="1026"/>
                  </a:lnTo>
                  <a:lnTo>
                    <a:pt x="22154" y="847"/>
                  </a:lnTo>
                  <a:lnTo>
                    <a:pt x="21847" y="667"/>
                  </a:lnTo>
                  <a:lnTo>
                    <a:pt x="21513" y="513"/>
                  </a:lnTo>
                  <a:lnTo>
                    <a:pt x="21180" y="385"/>
                  </a:lnTo>
                  <a:lnTo>
                    <a:pt x="20821" y="282"/>
                  </a:lnTo>
                  <a:lnTo>
                    <a:pt x="20462" y="180"/>
                  </a:lnTo>
                  <a:lnTo>
                    <a:pt x="20103" y="103"/>
                  </a:lnTo>
                  <a:lnTo>
                    <a:pt x="19744" y="52"/>
                  </a:lnTo>
                  <a:lnTo>
                    <a:pt x="19359" y="0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2"/>
            <p:cNvSpPr/>
            <p:nvPr/>
          </p:nvSpPr>
          <p:spPr>
            <a:xfrm>
              <a:off x="3754850" y="2706500"/>
              <a:ext cx="641725" cy="2600"/>
            </a:xfrm>
            <a:custGeom>
              <a:avLst/>
              <a:gdLst/>
              <a:ahLst/>
              <a:cxnLst/>
              <a:rect l="l" t="t" r="r" b="b"/>
              <a:pathLst>
                <a:path w="25669" h="104" extrusionOk="0">
                  <a:moveTo>
                    <a:pt x="12822" y="1"/>
                  </a:moveTo>
                  <a:lnTo>
                    <a:pt x="6309" y="27"/>
                  </a:lnTo>
                  <a:lnTo>
                    <a:pt x="1" y="52"/>
                  </a:lnTo>
                  <a:lnTo>
                    <a:pt x="6309" y="103"/>
                  </a:lnTo>
                  <a:lnTo>
                    <a:pt x="19335" y="103"/>
                  </a:lnTo>
                  <a:lnTo>
                    <a:pt x="25668" y="52"/>
                  </a:lnTo>
                  <a:lnTo>
                    <a:pt x="19335" y="27"/>
                  </a:lnTo>
                  <a:lnTo>
                    <a:pt x="12822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2"/>
            <p:cNvSpPr/>
            <p:nvPr/>
          </p:nvSpPr>
          <p:spPr>
            <a:xfrm>
              <a:off x="3734975" y="2886650"/>
              <a:ext cx="720575" cy="1950"/>
            </a:xfrm>
            <a:custGeom>
              <a:avLst/>
              <a:gdLst/>
              <a:ahLst/>
              <a:cxnLst/>
              <a:rect l="l" t="t" r="r" b="b"/>
              <a:pathLst>
                <a:path w="28823" h="78" extrusionOk="0">
                  <a:moveTo>
                    <a:pt x="7104" y="0"/>
                  </a:moveTo>
                  <a:lnTo>
                    <a:pt x="1" y="26"/>
                  </a:lnTo>
                  <a:lnTo>
                    <a:pt x="7104" y="77"/>
                  </a:lnTo>
                  <a:lnTo>
                    <a:pt x="21719" y="77"/>
                  </a:lnTo>
                  <a:lnTo>
                    <a:pt x="28822" y="26"/>
                  </a:lnTo>
                  <a:lnTo>
                    <a:pt x="21719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2"/>
            <p:cNvSpPr/>
            <p:nvPr/>
          </p:nvSpPr>
          <p:spPr>
            <a:xfrm>
              <a:off x="3764475" y="3066125"/>
              <a:ext cx="721200" cy="1950"/>
            </a:xfrm>
            <a:custGeom>
              <a:avLst/>
              <a:gdLst/>
              <a:ahLst/>
              <a:cxnLst/>
              <a:rect l="l" t="t" r="r" b="b"/>
              <a:pathLst>
                <a:path w="28848" h="78" extrusionOk="0">
                  <a:moveTo>
                    <a:pt x="7103" y="1"/>
                  </a:moveTo>
                  <a:lnTo>
                    <a:pt x="0" y="52"/>
                  </a:lnTo>
                  <a:lnTo>
                    <a:pt x="7103" y="78"/>
                  </a:lnTo>
                  <a:lnTo>
                    <a:pt x="21745" y="78"/>
                  </a:lnTo>
                  <a:lnTo>
                    <a:pt x="28847" y="52"/>
                  </a:lnTo>
                  <a:lnTo>
                    <a:pt x="217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2"/>
            <p:cNvSpPr/>
            <p:nvPr/>
          </p:nvSpPr>
          <p:spPr>
            <a:xfrm>
              <a:off x="3798450" y="3245625"/>
              <a:ext cx="715425" cy="1950"/>
            </a:xfrm>
            <a:custGeom>
              <a:avLst/>
              <a:gdLst/>
              <a:ahLst/>
              <a:cxnLst/>
              <a:rect l="l" t="t" r="r" b="b"/>
              <a:pathLst>
                <a:path w="28617" h="78" extrusionOk="0">
                  <a:moveTo>
                    <a:pt x="7052" y="0"/>
                  </a:moveTo>
                  <a:lnTo>
                    <a:pt x="0" y="52"/>
                  </a:lnTo>
                  <a:lnTo>
                    <a:pt x="7052" y="77"/>
                  </a:lnTo>
                  <a:lnTo>
                    <a:pt x="21565" y="77"/>
                  </a:lnTo>
                  <a:lnTo>
                    <a:pt x="28616" y="52"/>
                  </a:lnTo>
                  <a:lnTo>
                    <a:pt x="21565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2"/>
            <p:cNvSpPr/>
            <p:nvPr/>
          </p:nvSpPr>
          <p:spPr>
            <a:xfrm>
              <a:off x="3274725" y="3290500"/>
              <a:ext cx="871200" cy="871200"/>
            </a:xfrm>
            <a:custGeom>
              <a:avLst/>
              <a:gdLst/>
              <a:ahLst/>
              <a:cxnLst/>
              <a:rect l="l" t="t" r="r" b="b"/>
              <a:pathLst>
                <a:path w="34848" h="34848" extrusionOk="0">
                  <a:moveTo>
                    <a:pt x="3770" y="0"/>
                  </a:moveTo>
                  <a:lnTo>
                    <a:pt x="3385" y="26"/>
                  </a:lnTo>
                  <a:lnTo>
                    <a:pt x="3000" y="77"/>
                  </a:lnTo>
                  <a:lnTo>
                    <a:pt x="2641" y="180"/>
                  </a:lnTo>
                  <a:lnTo>
                    <a:pt x="2308" y="282"/>
                  </a:lnTo>
                  <a:lnTo>
                    <a:pt x="1975" y="462"/>
                  </a:lnTo>
                  <a:lnTo>
                    <a:pt x="1667" y="641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46" y="1359"/>
                  </a:lnTo>
                  <a:lnTo>
                    <a:pt x="641" y="1667"/>
                  </a:lnTo>
                  <a:lnTo>
                    <a:pt x="462" y="1975"/>
                  </a:lnTo>
                  <a:lnTo>
                    <a:pt x="282" y="2308"/>
                  </a:lnTo>
                  <a:lnTo>
                    <a:pt x="180" y="2641"/>
                  </a:lnTo>
                  <a:lnTo>
                    <a:pt x="77" y="3000"/>
                  </a:lnTo>
                  <a:lnTo>
                    <a:pt x="26" y="3385"/>
                  </a:lnTo>
                  <a:lnTo>
                    <a:pt x="0" y="3770"/>
                  </a:lnTo>
                  <a:lnTo>
                    <a:pt x="0" y="34847"/>
                  </a:lnTo>
                  <a:lnTo>
                    <a:pt x="34847" y="34847"/>
                  </a:lnTo>
                  <a:lnTo>
                    <a:pt x="29180" y="15872"/>
                  </a:lnTo>
                  <a:lnTo>
                    <a:pt x="31078" y="7949"/>
                  </a:lnTo>
                  <a:lnTo>
                    <a:pt x="31155" y="7565"/>
                  </a:lnTo>
                  <a:lnTo>
                    <a:pt x="31206" y="7180"/>
                  </a:lnTo>
                  <a:lnTo>
                    <a:pt x="31232" y="6795"/>
                  </a:lnTo>
                  <a:lnTo>
                    <a:pt x="31257" y="6436"/>
                  </a:lnTo>
                  <a:lnTo>
                    <a:pt x="31232" y="6077"/>
                  </a:lnTo>
                  <a:lnTo>
                    <a:pt x="31206" y="5693"/>
                  </a:lnTo>
                  <a:lnTo>
                    <a:pt x="31155" y="5334"/>
                  </a:lnTo>
                  <a:lnTo>
                    <a:pt x="31078" y="5000"/>
                  </a:lnTo>
                  <a:lnTo>
                    <a:pt x="31001" y="4641"/>
                  </a:lnTo>
                  <a:lnTo>
                    <a:pt x="30898" y="4308"/>
                  </a:lnTo>
                  <a:lnTo>
                    <a:pt x="30770" y="3975"/>
                  </a:lnTo>
                  <a:lnTo>
                    <a:pt x="30616" y="3641"/>
                  </a:lnTo>
                  <a:lnTo>
                    <a:pt x="30462" y="3334"/>
                  </a:lnTo>
                  <a:lnTo>
                    <a:pt x="30283" y="3026"/>
                  </a:lnTo>
                  <a:lnTo>
                    <a:pt x="30078" y="2744"/>
                  </a:lnTo>
                  <a:lnTo>
                    <a:pt x="29873" y="2462"/>
                  </a:lnTo>
                  <a:lnTo>
                    <a:pt x="29642" y="2180"/>
                  </a:lnTo>
                  <a:lnTo>
                    <a:pt x="29411" y="1923"/>
                  </a:lnTo>
                  <a:lnTo>
                    <a:pt x="29155" y="1667"/>
                  </a:lnTo>
                  <a:lnTo>
                    <a:pt x="28873" y="1436"/>
                  </a:lnTo>
                  <a:lnTo>
                    <a:pt x="28591" y="1231"/>
                  </a:lnTo>
                  <a:lnTo>
                    <a:pt x="28309" y="1026"/>
                  </a:lnTo>
                  <a:lnTo>
                    <a:pt x="28001" y="847"/>
                  </a:lnTo>
                  <a:lnTo>
                    <a:pt x="27693" y="667"/>
                  </a:lnTo>
                  <a:lnTo>
                    <a:pt x="27360" y="513"/>
                  </a:lnTo>
                  <a:lnTo>
                    <a:pt x="27027" y="385"/>
                  </a:lnTo>
                  <a:lnTo>
                    <a:pt x="26668" y="282"/>
                  </a:lnTo>
                  <a:lnTo>
                    <a:pt x="26309" y="180"/>
                  </a:lnTo>
                  <a:lnTo>
                    <a:pt x="25950" y="103"/>
                  </a:lnTo>
                  <a:lnTo>
                    <a:pt x="25565" y="52"/>
                  </a:lnTo>
                  <a:lnTo>
                    <a:pt x="25206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2"/>
            <p:cNvSpPr/>
            <p:nvPr/>
          </p:nvSpPr>
          <p:spPr>
            <a:xfrm>
              <a:off x="3274725" y="3290500"/>
              <a:ext cx="725025" cy="871200"/>
            </a:xfrm>
            <a:custGeom>
              <a:avLst/>
              <a:gdLst/>
              <a:ahLst/>
              <a:cxnLst/>
              <a:rect l="l" t="t" r="r" b="b"/>
              <a:pathLst>
                <a:path w="29001" h="34848" extrusionOk="0">
                  <a:moveTo>
                    <a:pt x="3770" y="0"/>
                  </a:moveTo>
                  <a:lnTo>
                    <a:pt x="3385" y="26"/>
                  </a:lnTo>
                  <a:lnTo>
                    <a:pt x="3000" y="77"/>
                  </a:lnTo>
                  <a:lnTo>
                    <a:pt x="2641" y="180"/>
                  </a:lnTo>
                  <a:lnTo>
                    <a:pt x="2308" y="282"/>
                  </a:lnTo>
                  <a:lnTo>
                    <a:pt x="1975" y="462"/>
                  </a:lnTo>
                  <a:lnTo>
                    <a:pt x="1667" y="641"/>
                  </a:lnTo>
                  <a:lnTo>
                    <a:pt x="1359" y="847"/>
                  </a:lnTo>
                  <a:lnTo>
                    <a:pt x="1103" y="1103"/>
                  </a:lnTo>
                  <a:lnTo>
                    <a:pt x="846" y="1359"/>
                  </a:lnTo>
                  <a:lnTo>
                    <a:pt x="641" y="1667"/>
                  </a:lnTo>
                  <a:lnTo>
                    <a:pt x="462" y="1975"/>
                  </a:lnTo>
                  <a:lnTo>
                    <a:pt x="282" y="2308"/>
                  </a:lnTo>
                  <a:lnTo>
                    <a:pt x="180" y="2641"/>
                  </a:lnTo>
                  <a:lnTo>
                    <a:pt x="77" y="3000"/>
                  </a:lnTo>
                  <a:lnTo>
                    <a:pt x="26" y="3385"/>
                  </a:lnTo>
                  <a:lnTo>
                    <a:pt x="0" y="3770"/>
                  </a:lnTo>
                  <a:lnTo>
                    <a:pt x="0" y="34847"/>
                  </a:lnTo>
                  <a:lnTo>
                    <a:pt x="29001" y="34847"/>
                  </a:lnTo>
                  <a:lnTo>
                    <a:pt x="23308" y="15872"/>
                  </a:lnTo>
                  <a:lnTo>
                    <a:pt x="25232" y="7949"/>
                  </a:lnTo>
                  <a:lnTo>
                    <a:pt x="25309" y="7565"/>
                  </a:lnTo>
                  <a:lnTo>
                    <a:pt x="25360" y="7180"/>
                  </a:lnTo>
                  <a:lnTo>
                    <a:pt x="25385" y="6795"/>
                  </a:lnTo>
                  <a:lnTo>
                    <a:pt x="25411" y="6436"/>
                  </a:lnTo>
                  <a:lnTo>
                    <a:pt x="25385" y="6077"/>
                  </a:lnTo>
                  <a:lnTo>
                    <a:pt x="25360" y="5693"/>
                  </a:lnTo>
                  <a:lnTo>
                    <a:pt x="25309" y="5334"/>
                  </a:lnTo>
                  <a:lnTo>
                    <a:pt x="25232" y="5000"/>
                  </a:lnTo>
                  <a:lnTo>
                    <a:pt x="25155" y="4641"/>
                  </a:lnTo>
                  <a:lnTo>
                    <a:pt x="25026" y="4308"/>
                  </a:lnTo>
                  <a:lnTo>
                    <a:pt x="24898" y="3975"/>
                  </a:lnTo>
                  <a:lnTo>
                    <a:pt x="24770" y="3641"/>
                  </a:lnTo>
                  <a:lnTo>
                    <a:pt x="24591" y="3334"/>
                  </a:lnTo>
                  <a:lnTo>
                    <a:pt x="24411" y="3026"/>
                  </a:lnTo>
                  <a:lnTo>
                    <a:pt x="24232" y="2744"/>
                  </a:lnTo>
                  <a:lnTo>
                    <a:pt x="24026" y="2462"/>
                  </a:lnTo>
                  <a:lnTo>
                    <a:pt x="23796" y="2180"/>
                  </a:lnTo>
                  <a:lnTo>
                    <a:pt x="23539" y="1923"/>
                  </a:lnTo>
                  <a:lnTo>
                    <a:pt x="23283" y="1667"/>
                  </a:lnTo>
                  <a:lnTo>
                    <a:pt x="23026" y="1436"/>
                  </a:lnTo>
                  <a:lnTo>
                    <a:pt x="22744" y="1231"/>
                  </a:lnTo>
                  <a:lnTo>
                    <a:pt x="22462" y="1026"/>
                  </a:lnTo>
                  <a:lnTo>
                    <a:pt x="22155" y="847"/>
                  </a:lnTo>
                  <a:lnTo>
                    <a:pt x="21821" y="667"/>
                  </a:lnTo>
                  <a:lnTo>
                    <a:pt x="21514" y="513"/>
                  </a:lnTo>
                  <a:lnTo>
                    <a:pt x="21155" y="385"/>
                  </a:lnTo>
                  <a:lnTo>
                    <a:pt x="20821" y="282"/>
                  </a:lnTo>
                  <a:lnTo>
                    <a:pt x="20462" y="180"/>
                  </a:lnTo>
                  <a:lnTo>
                    <a:pt x="20103" y="103"/>
                  </a:lnTo>
                  <a:lnTo>
                    <a:pt x="19719" y="52"/>
                  </a:lnTo>
                  <a:lnTo>
                    <a:pt x="19334" y="0"/>
                  </a:lnTo>
                  <a:close/>
                </a:path>
              </a:pathLst>
            </a:custGeom>
            <a:solidFill>
              <a:srgbClr val="51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2"/>
            <p:cNvSpPr/>
            <p:nvPr/>
          </p:nvSpPr>
          <p:spPr>
            <a:xfrm>
              <a:off x="2439450" y="2459075"/>
              <a:ext cx="1076325" cy="1063500"/>
            </a:xfrm>
            <a:custGeom>
              <a:avLst/>
              <a:gdLst/>
              <a:ahLst/>
              <a:cxnLst/>
              <a:rect l="l" t="t" r="r" b="b"/>
              <a:pathLst>
                <a:path w="43053" h="42540" extrusionOk="0">
                  <a:moveTo>
                    <a:pt x="14001" y="0"/>
                  </a:moveTo>
                  <a:lnTo>
                    <a:pt x="13180" y="26"/>
                  </a:lnTo>
                  <a:lnTo>
                    <a:pt x="12360" y="103"/>
                  </a:lnTo>
                  <a:lnTo>
                    <a:pt x="11590" y="205"/>
                  </a:lnTo>
                  <a:lnTo>
                    <a:pt x="10821" y="359"/>
                  </a:lnTo>
                  <a:lnTo>
                    <a:pt x="10052" y="564"/>
                  </a:lnTo>
                  <a:lnTo>
                    <a:pt x="9334" y="795"/>
                  </a:lnTo>
                  <a:lnTo>
                    <a:pt x="8616" y="1077"/>
                  </a:lnTo>
                  <a:lnTo>
                    <a:pt x="7898" y="1385"/>
                  </a:lnTo>
                  <a:lnTo>
                    <a:pt x="7231" y="1744"/>
                  </a:lnTo>
                  <a:lnTo>
                    <a:pt x="6590" y="2129"/>
                  </a:lnTo>
                  <a:lnTo>
                    <a:pt x="5949" y="2539"/>
                  </a:lnTo>
                  <a:lnTo>
                    <a:pt x="5359" y="3000"/>
                  </a:lnTo>
                  <a:lnTo>
                    <a:pt x="4770" y="3462"/>
                  </a:lnTo>
                  <a:lnTo>
                    <a:pt x="4231" y="3975"/>
                  </a:lnTo>
                  <a:lnTo>
                    <a:pt x="3693" y="4513"/>
                  </a:lnTo>
                  <a:lnTo>
                    <a:pt x="3205" y="5077"/>
                  </a:lnTo>
                  <a:lnTo>
                    <a:pt x="2744" y="5667"/>
                  </a:lnTo>
                  <a:lnTo>
                    <a:pt x="2308" y="6282"/>
                  </a:lnTo>
                  <a:lnTo>
                    <a:pt x="1923" y="6924"/>
                  </a:lnTo>
                  <a:lnTo>
                    <a:pt x="1564" y="7565"/>
                  </a:lnTo>
                  <a:lnTo>
                    <a:pt x="1231" y="8257"/>
                  </a:lnTo>
                  <a:lnTo>
                    <a:pt x="923" y="8949"/>
                  </a:lnTo>
                  <a:lnTo>
                    <a:pt x="693" y="9642"/>
                  </a:lnTo>
                  <a:lnTo>
                    <a:pt x="462" y="10385"/>
                  </a:lnTo>
                  <a:lnTo>
                    <a:pt x="282" y="11129"/>
                  </a:lnTo>
                  <a:lnTo>
                    <a:pt x="154" y="11872"/>
                  </a:lnTo>
                  <a:lnTo>
                    <a:pt x="52" y="12642"/>
                  </a:lnTo>
                  <a:lnTo>
                    <a:pt x="0" y="13411"/>
                  </a:lnTo>
                  <a:lnTo>
                    <a:pt x="0" y="14206"/>
                  </a:lnTo>
                  <a:lnTo>
                    <a:pt x="26" y="15001"/>
                  </a:lnTo>
                  <a:lnTo>
                    <a:pt x="103" y="15795"/>
                  </a:lnTo>
                  <a:lnTo>
                    <a:pt x="231" y="16616"/>
                  </a:lnTo>
                  <a:lnTo>
                    <a:pt x="5129" y="42540"/>
                  </a:lnTo>
                  <a:lnTo>
                    <a:pt x="43053" y="42540"/>
                  </a:lnTo>
                  <a:lnTo>
                    <a:pt x="36847" y="9770"/>
                  </a:lnTo>
                  <a:lnTo>
                    <a:pt x="36745" y="9231"/>
                  </a:lnTo>
                  <a:lnTo>
                    <a:pt x="36616" y="8718"/>
                  </a:lnTo>
                  <a:lnTo>
                    <a:pt x="36463" y="8206"/>
                  </a:lnTo>
                  <a:lnTo>
                    <a:pt x="36283" y="7718"/>
                  </a:lnTo>
                  <a:lnTo>
                    <a:pt x="36078" y="7231"/>
                  </a:lnTo>
                  <a:lnTo>
                    <a:pt x="35873" y="6770"/>
                  </a:lnTo>
                  <a:lnTo>
                    <a:pt x="35642" y="6308"/>
                  </a:lnTo>
                  <a:lnTo>
                    <a:pt x="35386" y="5847"/>
                  </a:lnTo>
                  <a:lnTo>
                    <a:pt x="35104" y="5411"/>
                  </a:lnTo>
                  <a:lnTo>
                    <a:pt x="34822" y="5000"/>
                  </a:lnTo>
                  <a:lnTo>
                    <a:pt x="34514" y="4590"/>
                  </a:lnTo>
                  <a:lnTo>
                    <a:pt x="34181" y="4180"/>
                  </a:lnTo>
                  <a:lnTo>
                    <a:pt x="33847" y="3821"/>
                  </a:lnTo>
                  <a:lnTo>
                    <a:pt x="33488" y="3436"/>
                  </a:lnTo>
                  <a:lnTo>
                    <a:pt x="33129" y="3103"/>
                  </a:lnTo>
                  <a:lnTo>
                    <a:pt x="32745" y="2770"/>
                  </a:lnTo>
                  <a:lnTo>
                    <a:pt x="32334" y="2436"/>
                  </a:lnTo>
                  <a:lnTo>
                    <a:pt x="31924" y="2154"/>
                  </a:lnTo>
                  <a:lnTo>
                    <a:pt x="31488" y="1872"/>
                  </a:lnTo>
                  <a:lnTo>
                    <a:pt x="31052" y="1616"/>
                  </a:lnTo>
                  <a:lnTo>
                    <a:pt x="30616" y="1359"/>
                  </a:lnTo>
                  <a:lnTo>
                    <a:pt x="30155" y="1129"/>
                  </a:lnTo>
                  <a:lnTo>
                    <a:pt x="29693" y="923"/>
                  </a:lnTo>
                  <a:lnTo>
                    <a:pt x="29206" y="744"/>
                  </a:lnTo>
                  <a:lnTo>
                    <a:pt x="28719" y="564"/>
                  </a:lnTo>
                  <a:lnTo>
                    <a:pt x="28232" y="436"/>
                  </a:lnTo>
                  <a:lnTo>
                    <a:pt x="27719" y="308"/>
                  </a:lnTo>
                  <a:lnTo>
                    <a:pt x="27206" y="205"/>
                  </a:lnTo>
                  <a:lnTo>
                    <a:pt x="26693" y="103"/>
                  </a:lnTo>
                  <a:lnTo>
                    <a:pt x="26155" y="52"/>
                  </a:lnTo>
                  <a:lnTo>
                    <a:pt x="25616" y="26"/>
                  </a:lnTo>
                  <a:lnTo>
                    <a:pt x="25078" y="0"/>
                  </a:lnTo>
                  <a:close/>
                </a:path>
              </a:pathLst>
            </a:custGeom>
            <a:solidFill>
              <a:srgbClr val="51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2"/>
            <p:cNvSpPr/>
            <p:nvPr/>
          </p:nvSpPr>
          <p:spPr>
            <a:xfrm>
              <a:off x="2439450" y="2459075"/>
              <a:ext cx="1076325" cy="1063500"/>
            </a:xfrm>
            <a:custGeom>
              <a:avLst/>
              <a:gdLst/>
              <a:ahLst/>
              <a:cxnLst/>
              <a:rect l="l" t="t" r="r" b="b"/>
              <a:pathLst>
                <a:path w="43053" h="42540" fill="none" extrusionOk="0">
                  <a:moveTo>
                    <a:pt x="36847" y="9770"/>
                  </a:moveTo>
                  <a:lnTo>
                    <a:pt x="36847" y="9770"/>
                  </a:lnTo>
                  <a:lnTo>
                    <a:pt x="36745" y="9231"/>
                  </a:lnTo>
                  <a:lnTo>
                    <a:pt x="36616" y="8718"/>
                  </a:lnTo>
                  <a:lnTo>
                    <a:pt x="36463" y="8206"/>
                  </a:lnTo>
                  <a:lnTo>
                    <a:pt x="36283" y="7718"/>
                  </a:lnTo>
                  <a:lnTo>
                    <a:pt x="36078" y="7231"/>
                  </a:lnTo>
                  <a:lnTo>
                    <a:pt x="35873" y="6770"/>
                  </a:lnTo>
                  <a:lnTo>
                    <a:pt x="35642" y="6308"/>
                  </a:lnTo>
                  <a:lnTo>
                    <a:pt x="35386" y="5847"/>
                  </a:lnTo>
                  <a:lnTo>
                    <a:pt x="35104" y="5411"/>
                  </a:lnTo>
                  <a:lnTo>
                    <a:pt x="34822" y="5000"/>
                  </a:lnTo>
                  <a:lnTo>
                    <a:pt x="34514" y="4590"/>
                  </a:lnTo>
                  <a:lnTo>
                    <a:pt x="34181" y="4180"/>
                  </a:lnTo>
                  <a:lnTo>
                    <a:pt x="33847" y="3821"/>
                  </a:lnTo>
                  <a:lnTo>
                    <a:pt x="33488" y="3436"/>
                  </a:lnTo>
                  <a:lnTo>
                    <a:pt x="33129" y="3103"/>
                  </a:lnTo>
                  <a:lnTo>
                    <a:pt x="32745" y="2770"/>
                  </a:lnTo>
                  <a:lnTo>
                    <a:pt x="32334" y="2436"/>
                  </a:lnTo>
                  <a:lnTo>
                    <a:pt x="31924" y="2154"/>
                  </a:lnTo>
                  <a:lnTo>
                    <a:pt x="31488" y="1872"/>
                  </a:lnTo>
                  <a:lnTo>
                    <a:pt x="31052" y="1616"/>
                  </a:lnTo>
                  <a:lnTo>
                    <a:pt x="30616" y="1359"/>
                  </a:lnTo>
                  <a:lnTo>
                    <a:pt x="30155" y="1129"/>
                  </a:lnTo>
                  <a:lnTo>
                    <a:pt x="29693" y="923"/>
                  </a:lnTo>
                  <a:lnTo>
                    <a:pt x="29206" y="744"/>
                  </a:lnTo>
                  <a:lnTo>
                    <a:pt x="28719" y="564"/>
                  </a:lnTo>
                  <a:lnTo>
                    <a:pt x="28232" y="436"/>
                  </a:lnTo>
                  <a:lnTo>
                    <a:pt x="27719" y="308"/>
                  </a:lnTo>
                  <a:lnTo>
                    <a:pt x="27206" y="205"/>
                  </a:lnTo>
                  <a:lnTo>
                    <a:pt x="26693" y="103"/>
                  </a:lnTo>
                  <a:lnTo>
                    <a:pt x="26155" y="52"/>
                  </a:lnTo>
                  <a:lnTo>
                    <a:pt x="25616" y="26"/>
                  </a:lnTo>
                  <a:lnTo>
                    <a:pt x="25078" y="0"/>
                  </a:lnTo>
                  <a:lnTo>
                    <a:pt x="14001" y="0"/>
                  </a:lnTo>
                  <a:lnTo>
                    <a:pt x="14001" y="0"/>
                  </a:lnTo>
                  <a:lnTo>
                    <a:pt x="13180" y="26"/>
                  </a:lnTo>
                  <a:lnTo>
                    <a:pt x="12360" y="103"/>
                  </a:lnTo>
                  <a:lnTo>
                    <a:pt x="11590" y="205"/>
                  </a:lnTo>
                  <a:lnTo>
                    <a:pt x="10821" y="359"/>
                  </a:lnTo>
                  <a:lnTo>
                    <a:pt x="10052" y="564"/>
                  </a:lnTo>
                  <a:lnTo>
                    <a:pt x="9334" y="795"/>
                  </a:lnTo>
                  <a:lnTo>
                    <a:pt x="8616" y="1077"/>
                  </a:lnTo>
                  <a:lnTo>
                    <a:pt x="7898" y="1385"/>
                  </a:lnTo>
                  <a:lnTo>
                    <a:pt x="7231" y="1744"/>
                  </a:lnTo>
                  <a:lnTo>
                    <a:pt x="6590" y="2129"/>
                  </a:lnTo>
                  <a:lnTo>
                    <a:pt x="5949" y="2539"/>
                  </a:lnTo>
                  <a:lnTo>
                    <a:pt x="5359" y="3000"/>
                  </a:lnTo>
                  <a:lnTo>
                    <a:pt x="4770" y="3462"/>
                  </a:lnTo>
                  <a:lnTo>
                    <a:pt x="4231" y="3975"/>
                  </a:lnTo>
                  <a:lnTo>
                    <a:pt x="3693" y="4513"/>
                  </a:lnTo>
                  <a:lnTo>
                    <a:pt x="3205" y="5077"/>
                  </a:lnTo>
                  <a:lnTo>
                    <a:pt x="2744" y="5667"/>
                  </a:lnTo>
                  <a:lnTo>
                    <a:pt x="2308" y="6282"/>
                  </a:lnTo>
                  <a:lnTo>
                    <a:pt x="1923" y="6924"/>
                  </a:lnTo>
                  <a:lnTo>
                    <a:pt x="1564" y="7565"/>
                  </a:lnTo>
                  <a:lnTo>
                    <a:pt x="1231" y="8257"/>
                  </a:lnTo>
                  <a:lnTo>
                    <a:pt x="923" y="8949"/>
                  </a:lnTo>
                  <a:lnTo>
                    <a:pt x="693" y="9642"/>
                  </a:lnTo>
                  <a:lnTo>
                    <a:pt x="462" y="10385"/>
                  </a:lnTo>
                  <a:lnTo>
                    <a:pt x="282" y="11129"/>
                  </a:lnTo>
                  <a:lnTo>
                    <a:pt x="154" y="11872"/>
                  </a:lnTo>
                  <a:lnTo>
                    <a:pt x="52" y="12642"/>
                  </a:lnTo>
                  <a:lnTo>
                    <a:pt x="0" y="13411"/>
                  </a:lnTo>
                  <a:lnTo>
                    <a:pt x="0" y="14206"/>
                  </a:lnTo>
                  <a:lnTo>
                    <a:pt x="26" y="15001"/>
                  </a:lnTo>
                  <a:lnTo>
                    <a:pt x="103" y="15795"/>
                  </a:lnTo>
                  <a:lnTo>
                    <a:pt x="231" y="16616"/>
                  </a:lnTo>
                  <a:lnTo>
                    <a:pt x="5129" y="42540"/>
                  </a:lnTo>
                  <a:lnTo>
                    <a:pt x="43053" y="42540"/>
                  </a:lnTo>
                  <a:lnTo>
                    <a:pt x="36847" y="97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2"/>
            <p:cNvSpPr/>
            <p:nvPr/>
          </p:nvSpPr>
          <p:spPr>
            <a:xfrm>
              <a:off x="2619575" y="2459075"/>
              <a:ext cx="896200" cy="1063500"/>
            </a:xfrm>
            <a:custGeom>
              <a:avLst/>
              <a:gdLst/>
              <a:ahLst/>
              <a:cxnLst/>
              <a:rect l="l" t="t" r="r" b="b"/>
              <a:pathLst>
                <a:path w="35848" h="42540" extrusionOk="0">
                  <a:moveTo>
                    <a:pt x="14001" y="0"/>
                  </a:moveTo>
                  <a:lnTo>
                    <a:pt x="13180" y="26"/>
                  </a:lnTo>
                  <a:lnTo>
                    <a:pt x="12385" y="103"/>
                  </a:lnTo>
                  <a:lnTo>
                    <a:pt x="11591" y="205"/>
                  </a:lnTo>
                  <a:lnTo>
                    <a:pt x="10821" y="359"/>
                  </a:lnTo>
                  <a:lnTo>
                    <a:pt x="10078" y="564"/>
                  </a:lnTo>
                  <a:lnTo>
                    <a:pt x="9334" y="795"/>
                  </a:lnTo>
                  <a:lnTo>
                    <a:pt x="8616" y="1077"/>
                  </a:lnTo>
                  <a:lnTo>
                    <a:pt x="7924" y="1385"/>
                  </a:lnTo>
                  <a:lnTo>
                    <a:pt x="7257" y="1744"/>
                  </a:lnTo>
                  <a:lnTo>
                    <a:pt x="6590" y="2129"/>
                  </a:lnTo>
                  <a:lnTo>
                    <a:pt x="5975" y="2539"/>
                  </a:lnTo>
                  <a:lnTo>
                    <a:pt x="5360" y="3000"/>
                  </a:lnTo>
                  <a:lnTo>
                    <a:pt x="4796" y="3462"/>
                  </a:lnTo>
                  <a:lnTo>
                    <a:pt x="4231" y="3975"/>
                  </a:lnTo>
                  <a:lnTo>
                    <a:pt x="3719" y="4513"/>
                  </a:lnTo>
                  <a:lnTo>
                    <a:pt x="3231" y="5077"/>
                  </a:lnTo>
                  <a:lnTo>
                    <a:pt x="2770" y="5667"/>
                  </a:lnTo>
                  <a:lnTo>
                    <a:pt x="2334" y="6282"/>
                  </a:lnTo>
                  <a:lnTo>
                    <a:pt x="1924" y="6924"/>
                  </a:lnTo>
                  <a:lnTo>
                    <a:pt x="1565" y="7565"/>
                  </a:lnTo>
                  <a:lnTo>
                    <a:pt x="1231" y="8257"/>
                  </a:lnTo>
                  <a:lnTo>
                    <a:pt x="949" y="8949"/>
                  </a:lnTo>
                  <a:lnTo>
                    <a:pt x="693" y="9642"/>
                  </a:lnTo>
                  <a:lnTo>
                    <a:pt x="462" y="10385"/>
                  </a:lnTo>
                  <a:lnTo>
                    <a:pt x="283" y="11129"/>
                  </a:lnTo>
                  <a:lnTo>
                    <a:pt x="154" y="11872"/>
                  </a:lnTo>
                  <a:lnTo>
                    <a:pt x="52" y="12642"/>
                  </a:lnTo>
                  <a:lnTo>
                    <a:pt x="1" y="13411"/>
                  </a:lnTo>
                  <a:lnTo>
                    <a:pt x="1" y="14206"/>
                  </a:lnTo>
                  <a:lnTo>
                    <a:pt x="26" y="15001"/>
                  </a:lnTo>
                  <a:lnTo>
                    <a:pt x="103" y="15795"/>
                  </a:lnTo>
                  <a:lnTo>
                    <a:pt x="231" y="16616"/>
                  </a:lnTo>
                  <a:lnTo>
                    <a:pt x="5155" y="42540"/>
                  </a:lnTo>
                  <a:lnTo>
                    <a:pt x="35848" y="42540"/>
                  </a:lnTo>
                  <a:lnTo>
                    <a:pt x="29642" y="9770"/>
                  </a:lnTo>
                  <a:lnTo>
                    <a:pt x="29540" y="9231"/>
                  </a:lnTo>
                  <a:lnTo>
                    <a:pt x="29411" y="8718"/>
                  </a:lnTo>
                  <a:lnTo>
                    <a:pt x="29258" y="8206"/>
                  </a:lnTo>
                  <a:lnTo>
                    <a:pt x="29078" y="7718"/>
                  </a:lnTo>
                  <a:lnTo>
                    <a:pt x="28873" y="7231"/>
                  </a:lnTo>
                  <a:lnTo>
                    <a:pt x="28668" y="6770"/>
                  </a:lnTo>
                  <a:lnTo>
                    <a:pt x="28437" y="6308"/>
                  </a:lnTo>
                  <a:lnTo>
                    <a:pt x="28181" y="5847"/>
                  </a:lnTo>
                  <a:lnTo>
                    <a:pt x="27899" y="5411"/>
                  </a:lnTo>
                  <a:lnTo>
                    <a:pt x="27617" y="5000"/>
                  </a:lnTo>
                  <a:lnTo>
                    <a:pt x="27309" y="4590"/>
                  </a:lnTo>
                  <a:lnTo>
                    <a:pt x="26976" y="4180"/>
                  </a:lnTo>
                  <a:lnTo>
                    <a:pt x="26642" y="3821"/>
                  </a:lnTo>
                  <a:lnTo>
                    <a:pt x="26283" y="3436"/>
                  </a:lnTo>
                  <a:lnTo>
                    <a:pt x="25924" y="3103"/>
                  </a:lnTo>
                  <a:lnTo>
                    <a:pt x="25540" y="2770"/>
                  </a:lnTo>
                  <a:lnTo>
                    <a:pt x="25129" y="2436"/>
                  </a:lnTo>
                  <a:lnTo>
                    <a:pt x="24719" y="2154"/>
                  </a:lnTo>
                  <a:lnTo>
                    <a:pt x="24283" y="1872"/>
                  </a:lnTo>
                  <a:lnTo>
                    <a:pt x="23847" y="1616"/>
                  </a:lnTo>
                  <a:lnTo>
                    <a:pt x="23411" y="1359"/>
                  </a:lnTo>
                  <a:lnTo>
                    <a:pt x="22950" y="1129"/>
                  </a:lnTo>
                  <a:lnTo>
                    <a:pt x="22488" y="923"/>
                  </a:lnTo>
                  <a:lnTo>
                    <a:pt x="22001" y="744"/>
                  </a:lnTo>
                  <a:lnTo>
                    <a:pt x="21514" y="564"/>
                  </a:lnTo>
                  <a:lnTo>
                    <a:pt x="21027" y="436"/>
                  </a:lnTo>
                  <a:lnTo>
                    <a:pt x="20514" y="308"/>
                  </a:lnTo>
                  <a:lnTo>
                    <a:pt x="20001" y="205"/>
                  </a:lnTo>
                  <a:lnTo>
                    <a:pt x="19488" y="103"/>
                  </a:lnTo>
                  <a:lnTo>
                    <a:pt x="18950" y="52"/>
                  </a:lnTo>
                  <a:lnTo>
                    <a:pt x="18411" y="26"/>
                  </a:lnTo>
                  <a:lnTo>
                    <a:pt x="178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2"/>
            <p:cNvSpPr/>
            <p:nvPr/>
          </p:nvSpPr>
          <p:spPr>
            <a:xfrm>
              <a:off x="2619575" y="2459075"/>
              <a:ext cx="896200" cy="1063500"/>
            </a:xfrm>
            <a:custGeom>
              <a:avLst/>
              <a:gdLst/>
              <a:ahLst/>
              <a:cxnLst/>
              <a:rect l="l" t="t" r="r" b="b"/>
              <a:pathLst>
                <a:path w="35848" h="42540" fill="none" extrusionOk="0">
                  <a:moveTo>
                    <a:pt x="17873" y="0"/>
                  </a:moveTo>
                  <a:lnTo>
                    <a:pt x="14001" y="0"/>
                  </a:lnTo>
                  <a:lnTo>
                    <a:pt x="14001" y="0"/>
                  </a:lnTo>
                  <a:lnTo>
                    <a:pt x="13180" y="26"/>
                  </a:lnTo>
                  <a:lnTo>
                    <a:pt x="12385" y="103"/>
                  </a:lnTo>
                  <a:lnTo>
                    <a:pt x="11591" y="205"/>
                  </a:lnTo>
                  <a:lnTo>
                    <a:pt x="10821" y="359"/>
                  </a:lnTo>
                  <a:lnTo>
                    <a:pt x="10078" y="564"/>
                  </a:lnTo>
                  <a:lnTo>
                    <a:pt x="9334" y="795"/>
                  </a:lnTo>
                  <a:lnTo>
                    <a:pt x="8616" y="1077"/>
                  </a:lnTo>
                  <a:lnTo>
                    <a:pt x="7924" y="1385"/>
                  </a:lnTo>
                  <a:lnTo>
                    <a:pt x="7257" y="1744"/>
                  </a:lnTo>
                  <a:lnTo>
                    <a:pt x="6590" y="2129"/>
                  </a:lnTo>
                  <a:lnTo>
                    <a:pt x="5975" y="2539"/>
                  </a:lnTo>
                  <a:lnTo>
                    <a:pt x="5360" y="3000"/>
                  </a:lnTo>
                  <a:lnTo>
                    <a:pt x="4796" y="3462"/>
                  </a:lnTo>
                  <a:lnTo>
                    <a:pt x="4231" y="3975"/>
                  </a:lnTo>
                  <a:lnTo>
                    <a:pt x="3719" y="4513"/>
                  </a:lnTo>
                  <a:lnTo>
                    <a:pt x="3231" y="5077"/>
                  </a:lnTo>
                  <a:lnTo>
                    <a:pt x="2770" y="5667"/>
                  </a:lnTo>
                  <a:lnTo>
                    <a:pt x="2334" y="6282"/>
                  </a:lnTo>
                  <a:lnTo>
                    <a:pt x="1924" y="6924"/>
                  </a:lnTo>
                  <a:lnTo>
                    <a:pt x="1565" y="7565"/>
                  </a:lnTo>
                  <a:lnTo>
                    <a:pt x="1231" y="8257"/>
                  </a:lnTo>
                  <a:lnTo>
                    <a:pt x="949" y="8949"/>
                  </a:lnTo>
                  <a:lnTo>
                    <a:pt x="693" y="9642"/>
                  </a:lnTo>
                  <a:lnTo>
                    <a:pt x="462" y="10385"/>
                  </a:lnTo>
                  <a:lnTo>
                    <a:pt x="283" y="11129"/>
                  </a:lnTo>
                  <a:lnTo>
                    <a:pt x="154" y="11872"/>
                  </a:lnTo>
                  <a:lnTo>
                    <a:pt x="52" y="12642"/>
                  </a:lnTo>
                  <a:lnTo>
                    <a:pt x="1" y="13411"/>
                  </a:lnTo>
                  <a:lnTo>
                    <a:pt x="1" y="14206"/>
                  </a:lnTo>
                  <a:lnTo>
                    <a:pt x="26" y="15001"/>
                  </a:lnTo>
                  <a:lnTo>
                    <a:pt x="103" y="15795"/>
                  </a:lnTo>
                  <a:lnTo>
                    <a:pt x="231" y="16616"/>
                  </a:lnTo>
                  <a:lnTo>
                    <a:pt x="5155" y="42540"/>
                  </a:lnTo>
                  <a:lnTo>
                    <a:pt x="35848" y="42540"/>
                  </a:lnTo>
                  <a:lnTo>
                    <a:pt x="29642" y="9770"/>
                  </a:lnTo>
                  <a:lnTo>
                    <a:pt x="29642" y="9770"/>
                  </a:lnTo>
                  <a:lnTo>
                    <a:pt x="29540" y="9231"/>
                  </a:lnTo>
                  <a:lnTo>
                    <a:pt x="29411" y="8718"/>
                  </a:lnTo>
                  <a:lnTo>
                    <a:pt x="29258" y="8206"/>
                  </a:lnTo>
                  <a:lnTo>
                    <a:pt x="29078" y="7718"/>
                  </a:lnTo>
                  <a:lnTo>
                    <a:pt x="28873" y="7231"/>
                  </a:lnTo>
                  <a:lnTo>
                    <a:pt x="28668" y="6770"/>
                  </a:lnTo>
                  <a:lnTo>
                    <a:pt x="28437" y="6308"/>
                  </a:lnTo>
                  <a:lnTo>
                    <a:pt x="28181" y="5847"/>
                  </a:lnTo>
                  <a:lnTo>
                    <a:pt x="27899" y="5411"/>
                  </a:lnTo>
                  <a:lnTo>
                    <a:pt x="27617" y="5000"/>
                  </a:lnTo>
                  <a:lnTo>
                    <a:pt x="27309" y="4590"/>
                  </a:lnTo>
                  <a:lnTo>
                    <a:pt x="26976" y="4180"/>
                  </a:lnTo>
                  <a:lnTo>
                    <a:pt x="26642" y="3821"/>
                  </a:lnTo>
                  <a:lnTo>
                    <a:pt x="26283" y="3436"/>
                  </a:lnTo>
                  <a:lnTo>
                    <a:pt x="25924" y="3103"/>
                  </a:lnTo>
                  <a:lnTo>
                    <a:pt x="25540" y="2770"/>
                  </a:lnTo>
                  <a:lnTo>
                    <a:pt x="25129" y="2436"/>
                  </a:lnTo>
                  <a:lnTo>
                    <a:pt x="24719" y="2154"/>
                  </a:lnTo>
                  <a:lnTo>
                    <a:pt x="24283" y="1872"/>
                  </a:lnTo>
                  <a:lnTo>
                    <a:pt x="23847" y="1616"/>
                  </a:lnTo>
                  <a:lnTo>
                    <a:pt x="23411" y="1359"/>
                  </a:lnTo>
                  <a:lnTo>
                    <a:pt x="22950" y="1129"/>
                  </a:lnTo>
                  <a:lnTo>
                    <a:pt x="22488" y="923"/>
                  </a:lnTo>
                  <a:lnTo>
                    <a:pt x="22001" y="744"/>
                  </a:lnTo>
                  <a:lnTo>
                    <a:pt x="21514" y="564"/>
                  </a:lnTo>
                  <a:lnTo>
                    <a:pt x="21027" y="436"/>
                  </a:lnTo>
                  <a:lnTo>
                    <a:pt x="20514" y="308"/>
                  </a:lnTo>
                  <a:lnTo>
                    <a:pt x="20001" y="205"/>
                  </a:lnTo>
                  <a:lnTo>
                    <a:pt x="19488" y="103"/>
                  </a:lnTo>
                  <a:lnTo>
                    <a:pt x="18950" y="52"/>
                  </a:lnTo>
                  <a:lnTo>
                    <a:pt x="18411" y="26"/>
                  </a:lnTo>
                  <a:lnTo>
                    <a:pt x="1787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2"/>
            <p:cNvSpPr/>
            <p:nvPr/>
          </p:nvSpPr>
          <p:spPr>
            <a:xfrm>
              <a:off x="3524075" y="3687300"/>
              <a:ext cx="313500" cy="474400"/>
            </a:xfrm>
            <a:custGeom>
              <a:avLst/>
              <a:gdLst/>
              <a:ahLst/>
              <a:cxnLst/>
              <a:rect l="l" t="t" r="r" b="b"/>
              <a:pathLst>
                <a:path w="12540" h="18976" extrusionOk="0">
                  <a:moveTo>
                    <a:pt x="1" y="0"/>
                  </a:moveTo>
                  <a:lnTo>
                    <a:pt x="5668" y="18975"/>
                  </a:lnTo>
                  <a:lnTo>
                    <a:pt x="12540" y="18975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2"/>
            <p:cNvSpPr/>
            <p:nvPr/>
          </p:nvSpPr>
          <p:spPr>
            <a:xfrm>
              <a:off x="2993300" y="3687300"/>
              <a:ext cx="672475" cy="474400"/>
            </a:xfrm>
            <a:custGeom>
              <a:avLst/>
              <a:gdLst/>
              <a:ahLst/>
              <a:cxnLst/>
              <a:rect l="l" t="t" r="r" b="b"/>
              <a:pathLst>
                <a:path w="26899" h="18976" extrusionOk="0">
                  <a:moveTo>
                    <a:pt x="1" y="0"/>
                  </a:moveTo>
                  <a:lnTo>
                    <a:pt x="6514" y="18975"/>
                  </a:lnTo>
                  <a:lnTo>
                    <a:pt x="26899" y="18975"/>
                  </a:lnTo>
                  <a:lnTo>
                    <a:pt x="21232" y="0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2"/>
            <p:cNvSpPr/>
            <p:nvPr/>
          </p:nvSpPr>
          <p:spPr>
            <a:xfrm>
              <a:off x="3051000" y="3687300"/>
              <a:ext cx="313500" cy="474400"/>
            </a:xfrm>
            <a:custGeom>
              <a:avLst/>
              <a:gdLst/>
              <a:ahLst/>
              <a:cxnLst/>
              <a:rect l="l" t="t" r="r" b="b"/>
              <a:pathLst>
                <a:path w="12540" h="18976" extrusionOk="0">
                  <a:moveTo>
                    <a:pt x="0" y="0"/>
                  </a:moveTo>
                  <a:lnTo>
                    <a:pt x="5667" y="18975"/>
                  </a:lnTo>
                  <a:lnTo>
                    <a:pt x="12539" y="18975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2"/>
            <p:cNvSpPr/>
            <p:nvPr/>
          </p:nvSpPr>
          <p:spPr>
            <a:xfrm>
              <a:off x="2567650" y="3522550"/>
              <a:ext cx="1268000" cy="278225"/>
            </a:xfrm>
            <a:custGeom>
              <a:avLst/>
              <a:gdLst/>
              <a:ahLst/>
              <a:cxnLst/>
              <a:rect l="l" t="t" r="r" b="b"/>
              <a:pathLst>
                <a:path w="50720" h="11129" extrusionOk="0">
                  <a:moveTo>
                    <a:pt x="1" y="1"/>
                  </a:moveTo>
                  <a:lnTo>
                    <a:pt x="1" y="11129"/>
                  </a:lnTo>
                  <a:lnTo>
                    <a:pt x="43258" y="11129"/>
                  </a:lnTo>
                  <a:lnTo>
                    <a:pt x="43643" y="11078"/>
                  </a:lnTo>
                  <a:lnTo>
                    <a:pt x="44053" y="11026"/>
                  </a:lnTo>
                  <a:lnTo>
                    <a:pt x="44437" y="10975"/>
                  </a:lnTo>
                  <a:lnTo>
                    <a:pt x="44822" y="10873"/>
                  </a:lnTo>
                  <a:lnTo>
                    <a:pt x="45181" y="10770"/>
                  </a:lnTo>
                  <a:lnTo>
                    <a:pt x="45566" y="10642"/>
                  </a:lnTo>
                  <a:lnTo>
                    <a:pt x="45925" y="10514"/>
                  </a:lnTo>
                  <a:lnTo>
                    <a:pt x="46258" y="10360"/>
                  </a:lnTo>
                  <a:lnTo>
                    <a:pt x="46591" y="10180"/>
                  </a:lnTo>
                  <a:lnTo>
                    <a:pt x="46925" y="9975"/>
                  </a:lnTo>
                  <a:lnTo>
                    <a:pt x="47258" y="9770"/>
                  </a:lnTo>
                  <a:lnTo>
                    <a:pt x="47566" y="9565"/>
                  </a:lnTo>
                  <a:lnTo>
                    <a:pt x="47848" y="9334"/>
                  </a:lnTo>
                  <a:lnTo>
                    <a:pt x="48156" y="9078"/>
                  </a:lnTo>
                  <a:lnTo>
                    <a:pt x="48412" y="8821"/>
                  </a:lnTo>
                  <a:lnTo>
                    <a:pt x="48694" y="8539"/>
                  </a:lnTo>
                  <a:lnTo>
                    <a:pt x="48925" y="8257"/>
                  </a:lnTo>
                  <a:lnTo>
                    <a:pt x="49156" y="7949"/>
                  </a:lnTo>
                  <a:lnTo>
                    <a:pt x="49386" y="7642"/>
                  </a:lnTo>
                  <a:lnTo>
                    <a:pt x="49591" y="7334"/>
                  </a:lnTo>
                  <a:lnTo>
                    <a:pt x="49771" y="7001"/>
                  </a:lnTo>
                  <a:lnTo>
                    <a:pt x="49950" y="6667"/>
                  </a:lnTo>
                  <a:lnTo>
                    <a:pt x="50104" y="6308"/>
                  </a:lnTo>
                  <a:lnTo>
                    <a:pt x="50258" y="5949"/>
                  </a:lnTo>
                  <a:lnTo>
                    <a:pt x="50386" y="5590"/>
                  </a:lnTo>
                  <a:lnTo>
                    <a:pt x="50489" y="5206"/>
                  </a:lnTo>
                  <a:lnTo>
                    <a:pt x="50566" y="4821"/>
                  </a:lnTo>
                  <a:lnTo>
                    <a:pt x="50643" y="4437"/>
                  </a:lnTo>
                  <a:lnTo>
                    <a:pt x="50694" y="4052"/>
                  </a:lnTo>
                  <a:lnTo>
                    <a:pt x="50720" y="3642"/>
                  </a:lnTo>
                  <a:lnTo>
                    <a:pt x="50720" y="3231"/>
                  </a:lnTo>
                  <a:lnTo>
                    <a:pt x="50720" y="2052"/>
                  </a:lnTo>
                  <a:lnTo>
                    <a:pt x="50720" y="1847"/>
                  </a:lnTo>
                  <a:lnTo>
                    <a:pt x="50694" y="1642"/>
                  </a:lnTo>
                  <a:lnTo>
                    <a:pt x="50643" y="1437"/>
                  </a:lnTo>
                  <a:lnTo>
                    <a:pt x="50566" y="1257"/>
                  </a:lnTo>
                  <a:lnTo>
                    <a:pt x="50489" y="1078"/>
                  </a:lnTo>
                  <a:lnTo>
                    <a:pt x="50386" y="898"/>
                  </a:lnTo>
                  <a:lnTo>
                    <a:pt x="50258" y="744"/>
                  </a:lnTo>
                  <a:lnTo>
                    <a:pt x="50130" y="590"/>
                  </a:lnTo>
                  <a:lnTo>
                    <a:pt x="49976" y="462"/>
                  </a:lnTo>
                  <a:lnTo>
                    <a:pt x="49822" y="360"/>
                  </a:lnTo>
                  <a:lnTo>
                    <a:pt x="49643" y="257"/>
                  </a:lnTo>
                  <a:lnTo>
                    <a:pt x="49463" y="154"/>
                  </a:lnTo>
                  <a:lnTo>
                    <a:pt x="49284" y="78"/>
                  </a:lnTo>
                  <a:lnTo>
                    <a:pt x="49079" y="26"/>
                  </a:lnTo>
                  <a:lnTo>
                    <a:pt x="48873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2"/>
            <p:cNvSpPr/>
            <p:nvPr/>
          </p:nvSpPr>
          <p:spPr>
            <a:xfrm>
              <a:off x="2567650" y="3522550"/>
              <a:ext cx="1257100" cy="151950"/>
            </a:xfrm>
            <a:custGeom>
              <a:avLst/>
              <a:gdLst/>
              <a:ahLst/>
              <a:cxnLst/>
              <a:rect l="l" t="t" r="r" b="b"/>
              <a:pathLst>
                <a:path w="50284" h="6078" extrusionOk="0">
                  <a:moveTo>
                    <a:pt x="1" y="1"/>
                  </a:moveTo>
                  <a:lnTo>
                    <a:pt x="1" y="6078"/>
                  </a:lnTo>
                  <a:lnTo>
                    <a:pt x="42848" y="6078"/>
                  </a:lnTo>
                  <a:lnTo>
                    <a:pt x="43489" y="6052"/>
                  </a:lnTo>
                  <a:lnTo>
                    <a:pt x="44104" y="5975"/>
                  </a:lnTo>
                  <a:lnTo>
                    <a:pt x="44720" y="5847"/>
                  </a:lnTo>
                  <a:lnTo>
                    <a:pt x="45309" y="5693"/>
                  </a:lnTo>
                  <a:lnTo>
                    <a:pt x="45873" y="5462"/>
                  </a:lnTo>
                  <a:lnTo>
                    <a:pt x="46438" y="5206"/>
                  </a:lnTo>
                  <a:lnTo>
                    <a:pt x="46950" y="4924"/>
                  </a:lnTo>
                  <a:lnTo>
                    <a:pt x="47463" y="4590"/>
                  </a:lnTo>
                  <a:lnTo>
                    <a:pt x="47925" y="4206"/>
                  </a:lnTo>
                  <a:lnTo>
                    <a:pt x="48361" y="3821"/>
                  </a:lnTo>
                  <a:lnTo>
                    <a:pt x="48771" y="3385"/>
                  </a:lnTo>
                  <a:lnTo>
                    <a:pt x="49156" y="2924"/>
                  </a:lnTo>
                  <a:lnTo>
                    <a:pt x="49489" y="2411"/>
                  </a:lnTo>
                  <a:lnTo>
                    <a:pt x="49797" y="1898"/>
                  </a:lnTo>
                  <a:lnTo>
                    <a:pt x="50079" y="1360"/>
                  </a:lnTo>
                  <a:lnTo>
                    <a:pt x="50284" y="795"/>
                  </a:lnTo>
                  <a:lnTo>
                    <a:pt x="50130" y="616"/>
                  </a:lnTo>
                  <a:lnTo>
                    <a:pt x="49976" y="462"/>
                  </a:lnTo>
                  <a:lnTo>
                    <a:pt x="49797" y="334"/>
                  </a:lnTo>
                  <a:lnTo>
                    <a:pt x="49591" y="206"/>
                  </a:lnTo>
                  <a:lnTo>
                    <a:pt x="49361" y="129"/>
                  </a:lnTo>
                  <a:lnTo>
                    <a:pt x="49156" y="52"/>
                  </a:lnTo>
                  <a:lnTo>
                    <a:pt x="48899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2"/>
            <p:cNvSpPr/>
            <p:nvPr/>
          </p:nvSpPr>
          <p:spPr>
            <a:xfrm>
              <a:off x="2676000" y="2706500"/>
              <a:ext cx="641700" cy="2600"/>
            </a:xfrm>
            <a:custGeom>
              <a:avLst/>
              <a:gdLst/>
              <a:ahLst/>
              <a:cxnLst/>
              <a:rect l="l" t="t" r="r" b="b"/>
              <a:pathLst>
                <a:path w="25668" h="104" extrusionOk="0">
                  <a:moveTo>
                    <a:pt x="12846" y="1"/>
                  </a:moveTo>
                  <a:lnTo>
                    <a:pt x="6333" y="27"/>
                  </a:lnTo>
                  <a:lnTo>
                    <a:pt x="0" y="52"/>
                  </a:lnTo>
                  <a:lnTo>
                    <a:pt x="6333" y="103"/>
                  </a:lnTo>
                  <a:lnTo>
                    <a:pt x="19359" y="103"/>
                  </a:lnTo>
                  <a:lnTo>
                    <a:pt x="25667" y="52"/>
                  </a:lnTo>
                  <a:lnTo>
                    <a:pt x="19359" y="27"/>
                  </a:lnTo>
                  <a:lnTo>
                    <a:pt x="12846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2"/>
            <p:cNvSpPr/>
            <p:nvPr/>
          </p:nvSpPr>
          <p:spPr>
            <a:xfrm>
              <a:off x="2676000" y="2706500"/>
              <a:ext cx="641700" cy="2600"/>
            </a:xfrm>
            <a:custGeom>
              <a:avLst/>
              <a:gdLst/>
              <a:ahLst/>
              <a:cxnLst/>
              <a:rect l="l" t="t" r="r" b="b"/>
              <a:pathLst>
                <a:path w="25668" h="104" fill="none" extrusionOk="0">
                  <a:moveTo>
                    <a:pt x="0" y="52"/>
                  </a:moveTo>
                  <a:lnTo>
                    <a:pt x="0" y="52"/>
                  </a:lnTo>
                  <a:lnTo>
                    <a:pt x="6333" y="27"/>
                  </a:lnTo>
                  <a:lnTo>
                    <a:pt x="12846" y="1"/>
                  </a:lnTo>
                  <a:lnTo>
                    <a:pt x="19359" y="27"/>
                  </a:lnTo>
                  <a:lnTo>
                    <a:pt x="25667" y="52"/>
                  </a:lnTo>
                  <a:lnTo>
                    <a:pt x="25667" y="52"/>
                  </a:lnTo>
                  <a:lnTo>
                    <a:pt x="19359" y="103"/>
                  </a:lnTo>
                  <a:lnTo>
                    <a:pt x="12846" y="103"/>
                  </a:lnTo>
                  <a:lnTo>
                    <a:pt x="6333" y="103"/>
                  </a:lnTo>
                  <a:lnTo>
                    <a:pt x="0" y="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2"/>
            <p:cNvSpPr/>
            <p:nvPr/>
          </p:nvSpPr>
          <p:spPr>
            <a:xfrm>
              <a:off x="2656125" y="2886650"/>
              <a:ext cx="721175" cy="1950"/>
            </a:xfrm>
            <a:custGeom>
              <a:avLst/>
              <a:gdLst/>
              <a:ahLst/>
              <a:cxnLst/>
              <a:rect l="l" t="t" r="r" b="b"/>
              <a:pathLst>
                <a:path w="28847" h="78" extrusionOk="0">
                  <a:moveTo>
                    <a:pt x="7103" y="0"/>
                  </a:moveTo>
                  <a:lnTo>
                    <a:pt x="0" y="26"/>
                  </a:lnTo>
                  <a:lnTo>
                    <a:pt x="7103" y="77"/>
                  </a:lnTo>
                  <a:lnTo>
                    <a:pt x="21744" y="77"/>
                  </a:lnTo>
                  <a:lnTo>
                    <a:pt x="28847" y="26"/>
                  </a:lnTo>
                  <a:lnTo>
                    <a:pt x="217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2"/>
            <p:cNvSpPr/>
            <p:nvPr/>
          </p:nvSpPr>
          <p:spPr>
            <a:xfrm>
              <a:off x="2685600" y="3066125"/>
              <a:ext cx="721850" cy="1950"/>
            </a:xfrm>
            <a:custGeom>
              <a:avLst/>
              <a:gdLst/>
              <a:ahLst/>
              <a:cxnLst/>
              <a:rect l="l" t="t" r="r" b="b"/>
              <a:pathLst>
                <a:path w="28874" h="78" extrusionOk="0">
                  <a:moveTo>
                    <a:pt x="7103" y="1"/>
                  </a:moveTo>
                  <a:lnTo>
                    <a:pt x="1" y="52"/>
                  </a:lnTo>
                  <a:lnTo>
                    <a:pt x="7103" y="78"/>
                  </a:lnTo>
                  <a:lnTo>
                    <a:pt x="21745" y="78"/>
                  </a:lnTo>
                  <a:lnTo>
                    <a:pt x="28873" y="52"/>
                  </a:lnTo>
                  <a:lnTo>
                    <a:pt x="21745" y="1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2"/>
            <p:cNvSpPr/>
            <p:nvPr/>
          </p:nvSpPr>
          <p:spPr>
            <a:xfrm>
              <a:off x="2720225" y="3245625"/>
              <a:ext cx="715425" cy="1950"/>
            </a:xfrm>
            <a:custGeom>
              <a:avLst/>
              <a:gdLst/>
              <a:ahLst/>
              <a:cxnLst/>
              <a:rect l="l" t="t" r="r" b="b"/>
              <a:pathLst>
                <a:path w="28617" h="78" extrusionOk="0">
                  <a:moveTo>
                    <a:pt x="7052" y="0"/>
                  </a:moveTo>
                  <a:lnTo>
                    <a:pt x="0" y="52"/>
                  </a:lnTo>
                  <a:lnTo>
                    <a:pt x="7052" y="77"/>
                  </a:lnTo>
                  <a:lnTo>
                    <a:pt x="21565" y="77"/>
                  </a:lnTo>
                  <a:lnTo>
                    <a:pt x="28616" y="52"/>
                  </a:lnTo>
                  <a:lnTo>
                    <a:pt x="21565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2"/>
            <p:cNvSpPr/>
            <p:nvPr/>
          </p:nvSpPr>
          <p:spPr>
            <a:xfrm>
              <a:off x="3381775" y="4149500"/>
              <a:ext cx="230800" cy="169875"/>
            </a:xfrm>
            <a:custGeom>
              <a:avLst/>
              <a:gdLst/>
              <a:ahLst/>
              <a:cxnLst/>
              <a:rect l="l" t="t" r="r" b="b"/>
              <a:pathLst>
                <a:path w="9232" h="6795" extrusionOk="0">
                  <a:moveTo>
                    <a:pt x="1026" y="0"/>
                  </a:moveTo>
                  <a:lnTo>
                    <a:pt x="821" y="641"/>
                  </a:lnTo>
                  <a:lnTo>
                    <a:pt x="616" y="1308"/>
                  </a:lnTo>
                  <a:lnTo>
                    <a:pt x="411" y="2128"/>
                  </a:lnTo>
                  <a:lnTo>
                    <a:pt x="206" y="3000"/>
                  </a:lnTo>
                  <a:lnTo>
                    <a:pt x="129" y="3436"/>
                  </a:lnTo>
                  <a:lnTo>
                    <a:pt x="52" y="3846"/>
                  </a:lnTo>
                  <a:lnTo>
                    <a:pt x="26" y="4231"/>
                  </a:lnTo>
                  <a:lnTo>
                    <a:pt x="0" y="4590"/>
                  </a:lnTo>
                  <a:lnTo>
                    <a:pt x="26" y="4898"/>
                  </a:lnTo>
                  <a:lnTo>
                    <a:pt x="77" y="5154"/>
                  </a:lnTo>
                  <a:lnTo>
                    <a:pt x="154" y="5257"/>
                  </a:lnTo>
                  <a:lnTo>
                    <a:pt x="257" y="5359"/>
                  </a:lnTo>
                  <a:lnTo>
                    <a:pt x="411" y="5462"/>
                  </a:lnTo>
                  <a:lnTo>
                    <a:pt x="590" y="5564"/>
                  </a:lnTo>
                  <a:lnTo>
                    <a:pt x="1077" y="5769"/>
                  </a:lnTo>
                  <a:lnTo>
                    <a:pt x="1667" y="5949"/>
                  </a:lnTo>
                  <a:lnTo>
                    <a:pt x="2359" y="6103"/>
                  </a:lnTo>
                  <a:lnTo>
                    <a:pt x="3129" y="6257"/>
                  </a:lnTo>
                  <a:lnTo>
                    <a:pt x="3949" y="6410"/>
                  </a:lnTo>
                  <a:lnTo>
                    <a:pt x="4770" y="6513"/>
                  </a:lnTo>
                  <a:lnTo>
                    <a:pt x="5616" y="6616"/>
                  </a:lnTo>
                  <a:lnTo>
                    <a:pt x="6411" y="6692"/>
                  </a:lnTo>
                  <a:lnTo>
                    <a:pt x="7154" y="6744"/>
                  </a:lnTo>
                  <a:lnTo>
                    <a:pt x="7821" y="6795"/>
                  </a:lnTo>
                  <a:lnTo>
                    <a:pt x="8385" y="6795"/>
                  </a:lnTo>
                  <a:lnTo>
                    <a:pt x="8821" y="6769"/>
                  </a:lnTo>
                  <a:lnTo>
                    <a:pt x="9103" y="6744"/>
                  </a:lnTo>
                  <a:lnTo>
                    <a:pt x="9180" y="6692"/>
                  </a:lnTo>
                  <a:lnTo>
                    <a:pt x="9231" y="6667"/>
                  </a:lnTo>
                  <a:lnTo>
                    <a:pt x="9206" y="6539"/>
                  </a:lnTo>
                  <a:lnTo>
                    <a:pt x="9129" y="6410"/>
                  </a:lnTo>
                  <a:lnTo>
                    <a:pt x="9001" y="6231"/>
                  </a:lnTo>
                  <a:lnTo>
                    <a:pt x="8821" y="6000"/>
                  </a:lnTo>
                  <a:lnTo>
                    <a:pt x="8385" y="5487"/>
                  </a:lnTo>
                  <a:lnTo>
                    <a:pt x="7821" y="4846"/>
                  </a:lnTo>
                  <a:lnTo>
                    <a:pt x="7539" y="4487"/>
                  </a:lnTo>
                  <a:lnTo>
                    <a:pt x="7257" y="4077"/>
                  </a:lnTo>
                  <a:lnTo>
                    <a:pt x="6975" y="3667"/>
                  </a:lnTo>
                  <a:lnTo>
                    <a:pt x="6719" y="3231"/>
                  </a:lnTo>
                  <a:lnTo>
                    <a:pt x="6462" y="2769"/>
                  </a:lnTo>
                  <a:lnTo>
                    <a:pt x="6257" y="2282"/>
                  </a:lnTo>
                  <a:lnTo>
                    <a:pt x="6077" y="1769"/>
                  </a:lnTo>
                  <a:lnTo>
                    <a:pt x="5924" y="123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2"/>
            <p:cNvSpPr/>
            <p:nvPr/>
          </p:nvSpPr>
          <p:spPr>
            <a:xfrm>
              <a:off x="3381775" y="4149500"/>
              <a:ext cx="230800" cy="169875"/>
            </a:xfrm>
            <a:custGeom>
              <a:avLst/>
              <a:gdLst/>
              <a:ahLst/>
              <a:cxnLst/>
              <a:rect l="l" t="t" r="r" b="b"/>
              <a:pathLst>
                <a:path w="9232" h="6795" fill="none" extrusionOk="0">
                  <a:moveTo>
                    <a:pt x="1026" y="0"/>
                  </a:moveTo>
                  <a:lnTo>
                    <a:pt x="1026" y="0"/>
                  </a:lnTo>
                  <a:lnTo>
                    <a:pt x="821" y="641"/>
                  </a:lnTo>
                  <a:lnTo>
                    <a:pt x="616" y="1308"/>
                  </a:lnTo>
                  <a:lnTo>
                    <a:pt x="411" y="2128"/>
                  </a:lnTo>
                  <a:lnTo>
                    <a:pt x="206" y="3000"/>
                  </a:lnTo>
                  <a:lnTo>
                    <a:pt x="129" y="3436"/>
                  </a:lnTo>
                  <a:lnTo>
                    <a:pt x="52" y="3846"/>
                  </a:lnTo>
                  <a:lnTo>
                    <a:pt x="26" y="4231"/>
                  </a:lnTo>
                  <a:lnTo>
                    <a:pt x="0" y="4590"/>
                  </a:lnTo>
                  <a:lnTo>
                    <a:pt x="26" y="4898"/>
                  </a:lnTo>
                  <a:lnTo>
                    <a:pt x="77" y="5154"/>
                  </a:lnTo>
                  <a:lnTo>
                    <a:pt x="77" y="5154"/>
                  </a:lnTo>
                  <a:lnTo>
                    <a:pt x="154" y="5257"/>
                  </a:lnTo>
                  <a:lnTo>
                    <a:pt x="257" y="5359"/>
                  </a:lnTo>
                  <a:lnTo>
                    <a:pt x="411" y="5462"/>
                  </a:lnTo>
                  <a:lnTo>
                    <a:pt x="590" y="5564"/>
                  </a:lnTo>
                  <a:lnTo>
                    <a:pt x="1077" y="5769"/>
                  </a:lnTo>
                  <a:lnTo>
                    <a:pt x="1667" y="5949"/>
                  </a:lnTo>
                  <a:lnTo>
                    <a:pt x="2359" y="6103"/>
                  </a:lnTo>
                  <a:lnTo>
                    <a:pt x="3129" y="6257"/>
                  </a:lnTo>
                  <a:lnTo>
                    <a:pt x="3949" y="6410"/>
                  </a:lnTo>
                  <a:lnTo>
                    <a:pt x="4770" y="6513"/>
                  </a:lnTo>
                  <a:lnTo>
                    <a:pt x="5616" y="6616"/>
                  </a:lnTo>
                  <a:lnTo>
                    <a:pt x="6411" y="6692"/>
                  </a:lnTo>
                  <a:lnTo>
                    <a:pt x="7154" y="6744"/>
                  </a:lnTo>
                  <a:lnTo>
                    <a:pt x="7821" y="6795"/>
                  </a:lnTo>
                  <a:lnTo>
                    <a:pt x="8385" y="6795"/>
                  </a:lnTo>
                  <a:lnTo>
                    <a:pt x="8821" y="6769"/>
                  </a:lnTo>
                  <a:lnTo>
                    <a:pt x="9103" y="6744"/>
                  </a:lnTo>
                  <a:lnTo>
                    <a:pt x="9180" y="6692"/>
                  </a:lnTo>
                  <a:lnTo>
                    <a:pt x="9231" y="6667"/>
                  </a:lnTo>
                  <a:lnTo>
                    <a:pt x="9231" y="6667"/>
                  </a:lnTo>
                  <a:lnTo>
                    <a:pt x="9206" y="6539"/>
                  </a:lnTo>
                  <a:lnTo>
                    <a:pt x="9129" y="6410"/>
                  </a:lnTo>
                  <a:lnTo>
                    <a:pt x="9001" y="6231"/>
                  </a:lnTo>
                  <a:lnTo>
                    <a:pt x="8821" y="6000"/>
                  </a:lnTo>
                  <a:lnTo>
                    <a:pt x="8385" y="5487"/>
                  </a:lnTo>
                  <a:lnTo>
                    <a:pt x="7821" y="4846"/>
                  </a:lnTo>
                  <a:lnTo>
                    <a:pt x="7539" y="4487"/>
                  </a:lnTo>
                  <a:lnTo>
                    <a:pt x="7257" y="4077"/>
                  </a:lnTo>
                  <a:lnTo>
                    <a:pt x="6975" y="3667"/>
                  </a:lnTo>
                  <a:lnTo>
                    <a:pt x="6719" y="3231"/>
                  </a:lnTo>
                  <a:lnTo>
                    <a:pt x="6462" y="2769"/>
                  </a:lnTo>
                  <a:lnTo>
                    <a:pt x="6257" y="2282"/>
                  </a:lnTo>
                  <a:lnTo>
                    <a:pt x="6077" y="1769"/>
                  </a:lnTo>
                  <a:lnTo>
                    <a:pt x="5924" y="1231"/>
                  </a:lnTo>
                  <a:lnTo>
                    <a:pt x="10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2"/>
            <p:cNvSpPr/>
            <p:nvPr/>
          </p:nvSpPr>
          <p:spPr>
            <a:xfrm>
              <a:off x="3559975" y="4246925"/>
              <a:ext cx="46825" cy="58350"/>
            </a:xfrm>
            <a:custGeom>
              <a:avLst/>
              <a:gdLst/>
              <a:ahLst/>
              <a:cxnLst/>
              <a:rect l="l" t="t" r="r" b="b"/>
              <a:pathLst>
                <a:path w="1873" h="2334" extrusionOk="0">
                  <a:moveTo>
                    <a:pt x="1873" y="2334"/>
                  </a:moveTo>
                  <a:lnTo>
                    <a:pt x="1873" y="2334"/>
                  </a:lnTo>
                  <a:lnTo>
                    <a:pt x="1873" y="2334"/>
                  </a:lnTo>
                  <a:lnTo>
                    <a:pt x="1873" y="2334"/>
                  </a:lnTo>
                  <a:lnTo>
                    <a:pt x="1873" y="2334"/>
                  </a:lnTo>
                  <a:close/>
                  <a:moveTo>
                    <a:pt x="1873" y="2334"/>
                  </a:moveTo>
                  <a:lnTo>
                    <a:pt x="1873" y="2334"/>
                  </a:lnTo>
                  <a:lnTo>
                    <a:pt x="1873" y="2334"/>
                  </a:lnTo>
                  <a:lnTo>
                    <a:pt x="1873" y="2334"/>
                  </a:lnTo>
                  <a:lnTo>
                    <a:pt x="1873" y="2334"/>
                  </a:lnTo>
                  <a:close/>
                  <a:moveTo>
                    <a:pt x="1847" y="2308"/>
                  </a:moveTo>
                  <a:lnTo>
                    <a:pt x="1847" y="2308"/>
                  </a:lnTo>
                  <a:lnTo>
                    <a:pt x="1873" y="2308"/>
                  </a:lnTo>
                  <a:lnTo>
                    <a:pt x="1873" y="2308"/>
                  </a:lnTo>
                  <a:lnTo>
                    <a:pt x="1847" y="2308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57" y="359"/>
                  </a:lnTo>
                  <a:lnTo>
                    <a:pt x="514" y="718"/>
                  </a:lnTo>
                  <a:lnTo>
                    <a:pt x="1052" y="1360"/>
                  </a:lnTo>
                  <a:lnTo>
                    <a:pt x="1514" y="1898"/>
                  </a:lnTo>
                  <a:lnTo>
                    <a:pt x="1847" y="2308"/>
                  </a:lnTo>
                  <a:lnTo>
                    <a:pt x="1847" y="2308"/>
                  </a:lnTo>
                  <a:lnTo>
                    <a:pt x="1514" y="1898"/>
                  </a:lnTo>
                  <a:lnTo>
                    <a:pt x="1052" y="1360"/>
                  </a:lnTo>
                  <a:lnTo>
                    <a:pt x="514" y="718"/>
                  </a:lnTo>
                  <a:lnTo>
                    <a:pt x="257" y="3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2"/>
            <p:cNvSpPr/>
            <p:nvPr/>
          </p:nvSpPr>
          <p:spPr>
            <a:xfrm>
              <a:off x="3606775" y="4305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2"/>
            <p:cNvSpPr/>
            <p:nvPr/>
          </p:nvSpPr>
          <p:spPr>
            <a:xfrm>
              <a:off x="3606775" y="4305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2"/>
            <p:cNvSpPr/>
            <p:nvPr/>
          </p:nvSpPr>
          <p:spPr>
            <a:xfrm>
              <a:off x="3606125" y="43046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2"/>
            <p:cNvSpPr/>
            <p:nvPr/>
          </p:nvSpPr>
          <p:spPr>
            <a:xfrm>
              <a:off x="3559975" y="4246925"/>
              <a:ext cx="46175" cy="57725"/>
            </a:xfrm>
            <a:custGeom>
              <a:avLst/>
              <a:gdLst/>
              <a:ahLst/>
              <a:cxnLst/>
              <a:rect l="l" t="t" r="r" b="b"/>
              <a:pathLst>
                <a:path w="1847" h="230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57" y="359"/>
                  </a:lnTo>
                  <a:lnTo>
                    <a:pt x="514" y="718"/>
                  </a:lnTo>
                  <a:lnTo>
                    <a:pt x="1052" y="1360"/>
                  </a:lnTo>
                  <a:lnTo>
                    <a:pt x="1514" y="1898"/>
                  </a:lnTo>
                  <a:lnTo>
                    <a:pt x="1847" y="2308"/>
                  </a:lnTo>
                  <a:lnTo>
                    <a:pt x="1847" y="2308"/>
                  </a:lnTo>
                  <a:lnTo>
                    <a:pt x="1514" y="1898"/>
                  </a:lnTo>
                  <a:lnTo>
                    <a:pt x="1052" y="1360"/>
                  </a:lnTo>
                  <a:lnTo>
                    <a:pt x="514" y="718"/>
                  </a:lnTo>
                  <a:lnTo>
                    <a:pt x="257" y="35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2"/>
            <p:cNvSpPr/>
            <p:nvPr/>
          </p:nvSpPr>
          <p:spPr>
            <a:xfrm>
              <a:off x="3500375" y="4246925"/>
              <a:ext cx="112200" cy="72450"/>
            </a:xfrm>
            <a:custGeom>
              <a:avLst/>
              <a:gdLst/>
              <a:ahLst/>
              <a:cxnLst/>
              <a:rect l="l" t="t" r="r" b="b"/>
              <a:pathLst>
                <a:path w="4488" h="2898" extrusionOk="0">
                  <a:moveTo>
                    <a:pt x="2385" y="1"/>
                  </a:moveTo>
                  <a:lnTo>
                    <a:pt x="2051" y="180"/>
                  </a:lnTo>
                  <a:lnTo>
                    <a:pt x="1692" y="411"/>
                  </a:lnTo>
                  <a:lnTo>
                    <a:pt x="1359" y="667"/>
                  </a:lnTo>
                  <a:lnTo>
                    <a:pt x="1026" y="975"/>
                  </a:lnTo>
                  <a:lnTo>
                    <a:pt x="692" y="1308"/>
                  </a:lnTo>
                  <a:lnTo>
                    <a:pt x="436" y="1693"/>
                  </a:lnTo>
                  <a:lnTo>
                    <a:pt x="308" y="1898"/>
                  </a:lnTo>
                  <a:lnTo>
                    <a:pt x="180" y="2129"/>
                  </a:lnTo>
                  <a:lnTo>
                    <a:pt x="77" y="2360"/>
                  </a:lnTo>
                  <a:lnTo>
                    <a:pt x="0" y="2616"/>
                  </a:lnTo>
                  <a:lnTo>
                    <a:pt x="1000" y="2744"/>
                  </a:lnTo>
                  <a:lnTo>
                    <a:pt x="1975" y="2821"/>
                  </a:lnTo>
                  <a:lnTo>
                    <a:pt x="2821" y="2872"/>
                  </a:lnTo>
                  <a:lnTo>
                    <a:pt x="3539" y="2898"/>
                  </a:lnTo>
                  <a:lnTo>
                    <a:pt x="3923" y="2898"/>
                  </a:lnTo>
                  <a:lnTo>
                    <a:pt x="4231" y="2872"/>
                  </a:lnTo>
                  <a:lnTo>
                    <a:pt x="4410" y="2821"/>
                  </a:lnTo>
                  <a:lnTo>
                    <a:pt x="4462" y="2795"/>
                  </a:lnTo>
                  <a:lnTo>
                    <a:pt x="4487" y="2770"/>
                  </a:lnTo>
                  <a:lnTo>
                    <a:pt x="4462" y="2693"/>
                  </a:lnTo>
                  <a:lnTo>
                    <a:pt x="4436" y="2590"/>
                  </a:lnTo>
                  <a:lnTo>
                    <a:pt x="4257" y="2334"/>
                  </a:lnTo>
                  <a:lnTo>
                    <a:pt x="4257" y="2308"/>
                  </a:lnTo>
                  <a:lnTo>
                    <a:pt x="4231" y="2308"/>
                  </a:lnTo>
                  <a:lnTo>
                    <a:pt x="3898" y="1898"/>
                  </a:lnTo>
                  <a:lnTo>
                    <a:pt x="3436" y="1360"/>
                  </a:lnTo>
                  <a:lnTo>
                    <a:pt x="2898" y="718"/>
                  </a:lnTo>
                  <a:lnTo>
                    <a:pt x="2641" y="359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rgbClr val="CC0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2"/>
            <p:cNvSpPr/>
            <p:nvPr/>
          </p:nvSpPr>
          <p:spPr>
            <a:xfrm>
              <a:off x="3500375" y="4246925"/>
              <a:ext cx="112200" cy="72450"/>
            </a:xfrm>
            <a:custGeom>
              <a:avLst/>
              <a:gdLst/>
              <a:ahLst/>
              <a:cxnLst/>
              <a:rect l="l" t="t" r="r" b="b"/>
              <a:pathLst>
                <a:path w="4488" h="2898" fill="none" extrusionOk="0">
                  <a:moveTo>
                    <a:pt x="2385" y="1"/>
                  </a:moveTo>
                  <a:lnTo>
                    <a:pt x="2385" y="1"/>
                  </a:lnTo>
                  <a:lnTo>
                    <a:pt x="2051" y="180"/>
                  </a:lnTo>
                  <a:lnTo>
                    <a:pt x="1692" y="411"/>
                  </a:lnTo>
                  <a:lnTo>
                    <a:pt x="1359" y="667"/>
                  </a:lnTo>
                  <a:lnTo>
                    <a:pt x="1026" y="975"/>
                  </a:lnTo>
                  <a:lnTo>
                    <a:pt x="692" y="1308"/>
                  </a:lnTo>
                  <a:lnTo>
                    <a:pt x="436" y="1693"/>
                  </a:lnTo>
                  <a:lnTo>
                    <a:pt x="308" y="1898"/>
                  </a:lnTo>
                  <a:lnTo>
                    <a:pt x="180" y="2129"/>
                  </a:lnTo>
                  <a:lnTo>
                    <a:pt x="77" y="2360"/>
                  </a:lnTo>
                  <a:lnTo>
                    <a:pt x="0" y="2616"/>
                  </a:lnTo>
                  <a:lnTo>
                    <a:pt x="0" y="2616"/>
                  </a:lnTo>
                  <a:lnTo>
                    <a:pt x="1000" y="2744"/>
                  </a:lnTo>
                  <a:lnTo>
                    <a:pt x="1975" y="2821"/>
                  </a:lnTo>
                  <a:lnTo>
                    <a:pt x="2821" y="2872"/>
                  </a:lnTo>
                  <a:lnTo>
                    <a:pt x="3539" y="2898"/>
                  </a:lnTo>
                  <a:lnTo>
                    <a:pt x="3539" y="2898"/>
                  </a:lnTo>
                  <a:lnTo>
                    <a:pt x="3923" y="2898"/>
                  </a:lnTo>
                  <a:lnTo>
                    <a:pt x="4231" y="2872"/>
                  </a:lnTo>
                  <a:lnTo>
                    <a:pt x="4410" y="2821"/>
                  </a:lnTo>
                  <a:lnTo>
                    <a:pt x="4462" y="2795"/>
                  </a:lnTo>
                  <a:lnTo>
                    <a:pt x="4487" y="2770"/>
                  </a:lnTo>
                  <a:lnTo>
                    <a:pt x="4487" y="2770"/>
                  </a:lnTo>
                  <a:lnTo>
                    <a:pt x="4462" y="2693"/>
                  </a:lnTo>
                  <a:lnTo>
                    <a:pt x="4436" y="2590"/>
                  </a:lnTo>
                  <a:lnTo>
                    <a:pt x="4257" y="2334"/>
                  </a:lnTo>
                  <a:lnTo>
                    <a:pt x="4257" y="2334"/>
                  </a:lnTo>
                  <a:lnTo>
                    <a:pt x="4257" y="2334"/>
                  </a:lnTo>
                  <a:lnTo>
                    <a:pt x="4257" y="2334"/>
                  </a:lnTo>
                  <a:lnTo>
                    <a:pt x="4257" y="2334"/>
                  </a:lnTo>
                  <a:lnTo>
                    <a:pt x="4257" y="2334"/>
                  </a:lnTo>
                  <a:lnTo>
                    <a:pt x="4257" y="2334"/>
                  </a:lnTo>
                  <a:lnTo>
                    <a:pt x="4257" y="2334"/>
                  </a:lnTo>
                  <a:lnTo>
                    <a:pt x="4257" y="2308"/>
                  </a:lnTo>
                  <a:lnTo>
                    <a:pt x="4257" y="2308"/>
                  </a:lnTo>
                  <a:lnTo>
                    <a:pt x="4231" y="2308"/>
                  </a:lnTo>
                  <a:lnTo>
                    <a:pt x="4231" y="2308"/>
                  </a:lnTo>
                  <a:lnTo>
                    <a:pt x="4231" y="2308"/>
                  </a:lnTo>
                  <a:lnTo>
                    <a:pt x="4231" y="2308"/>
                  </a:lnTo>
                  <a:lnTo>
                    <a:pt x="3898" y="1898"/>
                  </a:lnTo>
                  <a:lnTo>
                    <a:pt x="3436" y="1360"/>
                  </a:lnTo>
                  <a:lnTo>
                    <a:pt x="2898" y="718"/>
                  </a:lnTo>
                  <a:lnTo>
                    <a:pt x="2641" y="359"/>
                  </a:lnTo>
                  <a:lnTo>
                    <a:pt x="2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2"/>
            <p:cNvSpPr/>
            <p:nvPr/>
          </p:nvSpPr>
          <p:spPr>
            <a:xfrm>
              <a:off x="3381775" y="4251425"/>
              <a:ext cx="230800" cy="67950"/>
            </a:xfrm>
            <a:custGeom>
              <a:avLst/>
              <a:gdLst/>
              <a:ahLst/>
              <a:cxnLst/>
              <a:rect l="l" t="t" r="r" b="b"/>
              <a:pathLst>
                <a:path w="9232" h="2718" extrusionOk="0">
                  <a:moveTo>
                    <a:pt x="26" y="0"/>
                  </a:moveTo>
                  <a:lnTo>
                    <a:pt x="0" y="333"/>
                  </a:lnTo>
                  <a:lnTo>
                    <a:pt x="0" y="615"/>
                  </a:lnTo>
                  <a:lnTo>
                    <a:pt x="26" y="872"/>
                  </a:lnTo>
                  <a:lnTo>
                    <a:pt x="77" y="1077"/>
                  </a:lnTo>
                  <a:lnTo>
                    <a:pt x="154" y="1180"/>
                  </a:lnTo>
                  <a:lnTo>
                    <a:pt x="257" y="1282"/>
                  </a:lnTo>
                  <a:lnTo>
                    <a:pt x="411" y="1385"/>
                  </a:lnTo>
                  <a:lnTo>
                    <a:pt x="590" y="1487"/>
                  </a:lnTo>
                  <a:lnTo>
                    <a:pt x="1077" y="1692"/>
                  </a:lnTo>
                  <a:lnTo>
                    <a:pt x="1667" y="1872"/>
                  </a:lnTo>
                  <a:lnTo>
                    <a:pt x="2359" y="2026"/>
                  </a:lnTo>
                  <a:lnTo>
                    <a:pt x="3129" y="2180"/>
                  </a:lnTo>
                  <a:lnTo>
                    <a:pt x="3949" y="2333"/>
                  </a:lnTo>
                  <a:lnTo>
                    <a:pt x="4770" y="2436"/>
                  </a:lnTo>
                  <a:lnTo>
                    <a:pt x="5616" y="2539"/>
                  </a:lnTo>
                  <a:lnTo>
                    <a:pt x="6411" y="2615"/>
                  </a:lnTo>
                  <a:lnTo>
                    <a:pt x="7154" y="2667"/>
                  </a:lnTo>
                  <a:lnTo>
                    <a:pt x="7821" y="2718"/>
                  </a:lnTo>
                  <a:lnTo>
                    <a:pt x="8385" y="2718"/>
                  </a:lnTo>
                  <a:lnTo>
                    <a:pt x="8821" y="2692"/>
                  </a:lnTo>
                  <a:lnTo>
                    <a:pt x="9103" y="2667"/>
                  </a:lnTo>
                  <a:lnTo>
                    <a:pt x="9180" y="2615"/>
                  </a:lnTo>
                  <a:lnTo>
                    <a:pt x="9231" y="2590"/>
                  </a:lnTo>
                  <a:lnTo>
                    <a:pt x="9206" y="2487"/>
                  </a:lnTo>
                  <a:lnTo>
                    <a:pt x="9129" y="2359"/>
                  </a:lnTo>
                  <a:lnTo>
                    <a:pt x="8872" y="2000"/>
                  </a:lnTo>
                  <a:lnTo>
                    <a:pt x="8257" y="1949"/>
                  </a:lnTo>
                  <a:lnTo>
                    <a:pt x="7616" y="1897"/>
                  </a:lnTo>
                  <a:lnTo>
                    <a:pt x="6975" y="1795"/>
                  </a:lnTo>
                  <a:lnTo>
                    <a:pt x="6334" y="1692"/>
                  </a:lnTo>
                  <a:lnTo>
                    <a:pt x="5077" y="1462"/>
                  </a:lnTo>
                  <a:lnTo>
                    <a:pt x="3847" y="1154"/>
                  </a:lnTo>
                  <a:lnTo>
                    <a:pt x="2718" y="872"/>
                  </a:lnTo>
                  <a:lnTo>
                    <a:pt x="1693" y="564"/>
                  </a:lnTo>
                  <a:lnTo>
                    <a:pt x="770" y="25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2"/>
            <p:cNvSpPr/>
            <p:nvPr/>
          </p:nvSpPr>
          <p:spPr>
            <a:xfrm>
              <a:off x="3808075" y="4146925"/>
              <a:ext cx="263475" cy="172450"/>
            </a:xfrm>
            <a:custGeom>
              <a:avLst/>
              <a:gdLst/>
              <a:ahLst/>
              <a:cxnLst/>
              <a:rect l="l" t="t" r="r" b="b"/>
              <a:pathLst>
                <a:path w="10539" h="6898" extrusionOk="0">
                  <a:moveTo>
                    <a:pt x="4410" y="0"/>
                  </a:moveTo>
                  <a:lnTo>
                    <a:pt x="0" y="2488"/>
                  </a:lnTo>
                  <a:lnTo>
                    <a:pt x="308" y="3077"/>
                  </a:lnTo>
                  <a:lnTo>
                    <a:pt x="615" y="3718"/>
                  </a:lnTo>
                  <a:lnTo>
                    <a:pt x="1026" y="4462"/>
                  </a:lnTo>
                  <a:lnTo>
                    <a:pt x="1487" y="5231"/>
                  </a:lnTo>
                  <a:lnTo>
                    <a:pt x="1718" y="5590"/>
                  </a:lnTo>
                  <a:lnTo>
                    <a:pt x="1974" y="5949"/>
                  </a:lnTo>
                  <a:lnTo>
                    <a:pt x="2205" y="6257"/>
                  </a:lnTo>
                  <a:lnTo>
                    <a:pt x="2436" y="6513"/>
                  </a:lnTo>
                  <a:lnTo>
                    <a:pt x="2667" y="6719"/>
                  </a:lnTo>
                  <a:lnTo>
                    <a:pt x="2872" y="6847"/>
                  </a:lnTo>
                  <a:lnTo>
                    <a:pt x="3000" y="6898"/>
                  </a:lnTo>
                  <a:lnTo>
                    <a:pt x="3154" y="6898"/>
                  </a:lnTo>
                  <a:lnTo>
                    <a:pt x="3333" y="6872"/>
                  </a:lnTo>
                  <a:lnTo>
                    <a:pt x="3539" y="6821"/>
                  </a:lnTo>
                  <a:lnTo>
                    <a:pt x="4026" y="6616"/>
                  </a:lnTo>
                  <a:lnTo>
                    <a:pt x="4590" y="6334"/>
                  </a:lnTo>
                  <a:lnTo>
                    <a:pt x="5205" y="5975"/>
                  </a:lnTo>
                  <a:lnTo>
                    <a:pt x="5872" y="5565"/>
                  </a:lnTo>
                  <a:lnTo>
                    <a:pt x="6539" y="5103"/>
                  </a:lnTo>
                  <a:lnTo>
                    <a:pt x="7231" y="4616"/>
                  </a:lnTo>
                  <a:lnTo>
                    <a:pt x="7898" y="4103"/>
                  </a:lnTo>
                  <a:lnTo>
                    <a:pt x="8539" y="3616"/>
                  </a:lnTo>
                  <a:lnTo>
                    <a:pt x="9103" y="3129"/>
                  </a:lnTo>
                  <a:lnTo>
                    <a:pt x="9616" y="2693"/>
                  </a:lnTo>
                  <a:lnTo>
                    <a:pt x="10026" y="2308"/>
                  </a:lnTo>
                  <a:lnTo>
                    <a:pt x="10334" y="2000"/>
                  </a:lnTo>
                  <a:lnTo>
                    <a:pt x="10513" y="1770"/>
                  </a:lnTo>
                  <a:lnTo>
                    <a:pt x="10539" y="1693"/>
                  </a:lnTo>
                  <a:lnTo>
                    <a:pt x="10539" y="1641"/>
                  </a:lnTo>
                  <a:lnTo>
                    <a:pt x="10436" y="1565"/>
                  </a:lnTo>
                  <a:lnTo>
                    <a:pt x="10282" y="1513"/>
                  </a:lnTo>
                  <a:lnTo>
                    <a:pt x="10077" y="1488"/>
                  </a:lnTo>
                  <a:lnTo>
                    <a:pt x="9795" y="1436"/>
                  </a:lnTo>
                  <a:lnTo>
                    <a:pt x="9103" y="1385"/>
                  </a:lnTo>
                  <a:lnTo>
                    <a:pt x="8282" y="1283"/>
                  </a:lnTo>
                  <a:lnTo>
                    <a:pt x="7821" y="1206"/>
                  </a:lnTo>
                  <a:lnTo>
                    <a:pt x="7334" y="1129"/>
                  </a:lnTo>
                  <a:lnTo>
                    <a:pt x="6846" y="1026"/>
                  </a:lnTo>
                  <a:lnTo>
                    <a:pt x="6359" y="898"/>
                  </a:lnTo>
                  <a:lnTo>
                    <a:pt x="5846" y="718"/>
                  </a:lnTo>
                  <a:lnTo>
                    <a:pt x="5359" y="513"/>
                  </a:lnTo>
                  <a:lnTo>
                    <a:pt x="4872" y="282"/>
                  </a:lnTo>
                  <a:lnTo>
                    <a:pt x="4410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2"/>
            <p:cNvSpPr/>
            <p:nvPr/>
          </p:nvSpPr>
          <p:spPr>
            <a:xfrm>
              <a:off x="3808075" y="4146925"/>
              <a:ext cx="263475" cy="172450"/>
            </a:xfrm>
            <a:custGeom>
              <a:avLst/>
              <a:gdLst/>
              <a:ahLst/>
              <a:cxnLst/>
              <a:rect l="l" t="t" r="r" b="b"/>
              <a:pathLst>
                <a:path w="10539" h="6898" fill="none" extrusionOk="0">
                  <a:moveTo>
                    <a:pt x="0" y="2488"/>
                  </a:moveTo>
                  <a:lnTo>
                    <a:pt x="0" y="2488"/>
                  </a:lnTo>
                  <a:lnTo>
                    <a:pt x="308" y="3077"/>
                  </a:lnTo>
                  <a:lnTo>
                    <a:pt x="615" y="3718"/>
                  </a:lnTo>
                  <a:lnTo>
                    <a:pt x="1026" y="4462"/>
                  </a:lnTo>
                  <a:lnTo>
                    <a:pt x="1487" y="5231"/>
                  </a:lnTo>
                  <a:lnTo>
                    <a:pt x="1718" y="5590"/>
                  </a:lnTo>
                  <a:lnTo>
                    <a:pt x="1974" y="5949"/>
                  </a:lnTo>
                  <a:lnTo>
                    <a:pt x="2205" y="6257"/>
                  </a:lnTo>
                  <a:lnTo>
                    <a:pt x="2436" y="6513"/>
                  </a:lnTo>
                  <a:lnTo>
                    <a:pt x="2667" y="6719"/>
                  </a:lnTo>
                  <a:lnTo>
                    <a:pt x="2872" y="6847"/>
                  </a:lnTo>
                  <a:lnTo>
                    <a:pt x="2872" y="6847"/>
                  </a:lnTo>
                  <a:lnTo>
                    <a:pt x="3000" y="6898"/>
                  </a:lnTo>
                  <a:lnTo>
                    <a:pt x="3154" y="6898"/>
                  </a:lnTo>
                  <a:lnTo>
                    <a:pt x="3333" y="6872"/>
                  </a:lnTo>
                  <a:lnTo>
                    <a:pt x="3539" y="6821"/>
                  </a:lnTo>
                  <a:lnTo>
                    <a:pt x="4026" y="6616"/>
                  </a:lnTo>
                  <a:lnTo>
                    <a:pt x="4590" y="6334"/>
                  </a:lnTo>
                  <a:lnTo>
                    <a:pt x="5205" y="5975"/>
                  </a:lnTo>
                  <a:lnTo>
                    <a:pt x="5872" y="5565"/>
                  </a:lnTo>
                  <a:lnTo>
                    <a:pt x="6539" y="5103"/>
                  </a:lnTo>
                  <a:lnTo>
                    <a:pt x="7231" y="4616"/>
                  </a:lnTo>
                  <a:lnTo>
                    <a:pt x="7898" y="4103"/>
                  </a:lnTo>
                  <a:lnTo>
                    <a:pt x="8539" y="3616"/>
                  </a:lnTo>
                  <a:lnTo>
                    <a:pt x="9103" y="3129"/>
                  </a:lnTo>
                  <a:lnTo>
                    <a:pt x="9616" y="2693"/>
                  </a:lnTo>
                  <a:lnTo>
                    <a:pt x="10026" y="2308"/>
                  </a:lnTo>
                  <a:lnTo>
                    <a:pt x="10334" y="2000"/>
                  </a:lnTo>
                  <a:lnTo>
                    <a:pt x="10513" y="1770"/>
                  </a:lnTo>
                  <a:lnTo>
                    <a:pt x="10539" y="1693"/>
                  </a:lnTo>
                  <a:lnTo>
                    <a:pt x="10539" y="1641"/>
                  </a:lnTo>
                  <a:lnTo>
                    <a:pt x="10539" y="1641"/>
                  </a:lnTo>
                  <a:lnTo>
                    <a:pt x="10436" y="1565"/>
                  </a:lnTo>
                  <a:lnTo>
                    <a:pt x="10282" y="1513"/>
                  </a:lnTo>
                  <a:lnTo>
                    <a:pt x="10077" y="1488"/>
                  </a:lnTo>
                  <a:lnTo>
                    <a:pt x="9795" y="1436"/>
                  </a:lnTo>
                  <a:lnTo>
                    <a:pt x="9103" y="1385"/>
                  </a:lnTo>
                  <a:lnTo>
                    <a:pt x="8282" y="1283"/>
                  </a:lnTo>
                  <a:lnTo>
                    <a:pt x="7821" y="1206"/>
                  </a:lnTo>
                  <a:lnTo>
                    <a:pt x="7334" y="1129"/>
                  </a:lnTo>
                  <a:lnTo>
                    <a:pt x="6846" y="1026"/>
                  </a:lnTo>
                  <a:lnTo>
                    <a:pt x="6359" y="898"/>
                  </a:lnTo>
                  <a:lnTo>
                    <a:pt x="5846" y="718"/>
                  </a:lnTo>
                  <a:lnTo>
                    <a:pt x="5359" y="513"/>
                  </a:lnTo>
                  <a:lnTo>
                    <a:pt x="4872" y="282"/>
                  </a:lnTo>
                  <a:lnTo>
                    <a:pt x="4410" y="0"/>
                  </a:lnTo>
                  <a:lnTo>
                    <a:pt x="0" y="24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2"/>
            <p:cNvSpPr/>
            <p:nvPr/>
          </p:nvSpPr>
          <p:spPr>
            <a:xfrm>
              <a:off x="3985625" y="4173850"/>
              <a:ext cx="83375" cy="12200"/>
            </a:xfrm>
            <a:custGeom>
              <a:avLst/>
              <a:gdLst/>
              <a:ahLst/>
              <a:cxnLst/>
              <a:rect l="l" t="t" r="r" b="b"/>
              <a:pathLst>
                <a:path w="3335" h="488" extrusionOk="0">
                  <a:moveTo>
                    <a:pt x="3334" y="488"/>
                  </a:moveTo>
                  <a:lnTo>
                    <a:pt x="3334" y="488"/>
                  </a:lnTo>
                  <a:lnTo>
                    <a:pt x="3334" y="488"/>
                  </a:lnTo>
                  <a:close/>
                  <a:moveTo>
                    <a:pt x="3334" y="488"/>
                  </a:moveTo>
                  <a:lnTo>
                    <a:pt x="3334" y="488"/>
                  </a:lnTo>
                  <a:lnTo>
                    <a:pt x="3334" y="488"/>
                  </a:lnTo>
                  <a:lnTo>
                    <a:pt x="3334" y="488"/>
                  </a:lnTo>
                  <a:lnTo>
                    <a:pt x="3334" y="488"/>
                  </a:lnTo>
                  <a:close/>
                  <a:moveTo>
                    <a:pt x="3334" y="488"/>
                  </a:moveTo>
                  <a:lnTo>
                    <a:pt x="3334" y="488"/>
                  </a:lnTo>
                  <a:lnTo>
                    <a:pt x="3334" y="488"/>
                  </a:lnTo>
                  <a:lnTo>
                    <a:pt x="3334" y="488"/>
                  </a:lnTo>
                  <a:lnTo>
                    <a:pt x="3334" y="488"/>
                  </a:lnTo>
                  <a:close/>
                  <a:moveTo>
                    <a:pt x="3334" y="488"/>
                  </a:moveTo>
                  <a:lnTo>
                    <a:pt x="3334" y="488"/>
                  </a:lnTo>
                  <a:lnTo>
                    <a:pt x="3334" y="488"/>
                  </a:lnTo>
                  <a:lnTo>
                    <a:pt x="3334" y="488"/>
                  </a:lnTo>
                  <a:lnTo>
                    <a:pt x="3334" y="488"/>
                  </a:lnTo>
                  <a:close/>
                  <a:moveTo>
                    <a:pt x="3334" y="488"/>
                  </a:moveTo>
                  <a:lnTo>
                    <a:pt x="3334" y="488"/>
                  </a:lnTo>
                  <a:lnTo>
                    <a:pt x="3334" y="488"/>
                  </a:lnTo>
                  <a:lnTo>
                    <a:pt x="3334" y="488"/>
                  </a:lnTo>
                  <a:lnTo>
                    <a:pt x="3334" y="488"/>
                  </a:lnTo>
                  <a:close/>
                  <a:moveTo>
                    <a:pt x="3334" y="488"/>
                  </a:moveTo>
                  <a:lnTo>
                    <a:pt x="3334" y="488"/>
                  </a:lnTo>
                  <a:lnTo>
                    <a:pt x="3334" y="488"/>
                  </a:lnTo>
                  <a:lnTo>
                    <a:pt x="3334" y="488"/>
                  </a:lnTo>
                  <a:lnTo>
                    <a:pt x="3334" y="488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65" y="103"/>
                  </a:lnTo>
                  <a:lnTo>
                    <a:pt x="1103" y="206"/>
                  </a:lnTo>
                  <a:lnTo>
                    <a:pt x="2078" y="308"/>
                  </a:lnTo>
                  <a:lnTo>
                    <a:pt x="2847" y="385"/>
                  </a:lnTo>
                  <a:lnTo>
                    <a:pt x="3129" y="436"/>
                  </a:lnTo>
                  <a:lnTo>
                    <a:pt x="3334" y="488"/>
                  </a:lnTo>
                  <a:lnTo>
                    <a:pt x="3334" y="488"/>
                  </a:lnTo>
                  <a:lnTo>
                    <a:pt x="3129" y="436"/>
                  </a:lnTo>
                  <a:lnTo>
                    <a:pt x="2847" y="385"/>
                  </a:lnTo>
                  <a:lnTo>
                    <a:pt x="2078" y="308"/>
                  </a:lnTo>
                  <a:lnTo>
                    <a:pt x="1103" y="206"/>
                  </a:lnTo>
                  <a:lnTo>
                    <a:pt x="565" y="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2"/>
            <p:cNvSpPr/>
            <p:nvPr/>
          </p:nvSpPr>
          <p:spPr>
            <a:xfrm>
              <a:off x="4068975" y="4186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2"/>
            <p:cNvSpPr/>
            <p:nvPr/>
          </p:nvSpPr>
          <p:spPr>
            <a:xfrm>
              <a:off x="4068975" y="4186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2"/>
            <p:cNvSpPr/>
            <p:nvPr/>
          </p:nvSpPr>
          <p:spPr>
            <a:xfrm>
              <a:off x="4068975" y="4186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2"/>
            <p:cNvSpPr/>
            <p:nvPr/>
          </p:nvSpPr>
          <p:spPr>
            <a:xfrm>
              <a:off x="4068975" y="4186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2"/>
            <p:cNvSpPr/>
            <p:nvPr/>
          </p:nvSpPr>
          <p:spPr>
            <a:xfrm>
              <a:off x="4068975" y="4186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2"/>
            <p:cNvSpPr/>
            <p:nvPr/>
          </p:nvSpPr>
          <p:spPr>
            <a:xfrm>
              <a:off x="4068975" y="4186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2"/>
            <p:cNvSpPr/>
            <p:nvPr/>
          </p:nvSpPr>
          <p:spPr>
            <a:xfrm>
              <a:off x="3985625" y="4173850"/>
              <a:ext cx="83375" cy="12200"/>
            </a:xfrm>
            <a:custGeom>
              <a:avLst/>
              <a:gdLst/>
              <a:ahLst/>
              <a:cxnLst/>
              <a:rect l="l" t="t" r="r" b="b"/>
              <a:pathLst>
                <a:path w="3335" h="488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65" y="103"/>
                  </a:lnTo>
                  <a:lnTo>
                    <a:pt x="1103" y="206"/>
                  </a:lnTo>
                  <a:lnTo>
                    <a:pt x="2078" y="308"/>
                  </a:lnTo>
                  <a:lnTo>
                    <a:pt x="2847" y="385"/>
                  </a:lnTo>
                  <a:lnTo>
                    <a:pt x="3129" y="436"/>
                  </a:lnTo>
                  <a:lnTo>
                    <a:pt x="3334" y="488"/>
                  </a:lnTo>
                  <a:lnTo>
                    <a:pt x="3334" y="488"/>
                  </a:lnTo>
                  <a:lnTo>
                    <a:pt x="3129" y="436"/>
                  </a:lnTo>
                  <a:lnTo>
                    <a:pt x="2847" y="385"/>
                  </a:lnTo>
                  <a:lnTo>
                    <a:pt x="2078" y="308"/>
                  </a:lnTo>
                  <a:lnTo>
                    <a:pt x="1103" y="206"/>
                  </a:lnTo>
                  <a:lnTo>
                    <a:pt x="565" y="10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2"/>
            <p:cNvSpPr/>
            <p:nvPr/>
          </p:nvSpPr>
          <p:spPr>
            <a:xfrm>
              <a:off x="3977950" y="4173850"/>
              <a:ext cx="93600" cy="88475"/>
            </a:xfrm>
            <a:custGeom>
              <a:avLst/>
              <a:gdLst/>
              <a:ahLst/>
              <a:cxnLst/>
              <a:rect l="l" t="t" r="r" b="b"/>
              <a:pathLst>
                <a:path w="3744" h="3539" extrusionOk="0">
                  <a:moveTo>
                    <a:pt x="308" y="0"/>
                  </a:moveTo>
                  <a:lnTo>
                    <a:pt x="205" y="385"/>
                  </a:lnTo>
                  <a:lnTo>
                    <a:pt x="103" y="770"/>
                  </a:lnTo>
                  <a:lnTo>
                    <a:pt x="26" y="1206"/>
                  </a:lnTo>
                  <a:lnTo>
                    <a:pt x="0" y="1641"/>
                  </a:lnTo>
                  <a:lnTo>
                    <a:pt x="0" y="2103"/>
                  </a:lnTo>
                  <a:lnTo>
                    <a:pt x="77" y="2590"/>
                  </a:lnTo>
                  <a:lnTo>
                    <a:pt x="128" y="2821"/>
                  </a:lnTo>
                  <a:lnTo>
                    <a:pt x="205" y="3077"/>
                  </a:lnTo>
                  <a:lnTo>
                    <a:pt x="308" y="3308"/>
                  </a:lnTo>
                  <a:lnTo>
                    <a:pt x="410" y="3539"/>
                  </a:lnTo>
                  <a:lnTo>
                    <a:pt x="1077" y="3052"/>
                  </a:lnTo>
                  <a:lnTo>
                    <a:pt x="1718" y="2539"/>
                  </a:lnTo>
                  <a:lnTo>
                    <a:pt x="2308" y="2077"/>
                  </a:lnTo>
                  <a:lnTo>
                    <a:pt x="2821" y="1616"/>
                  </a:lnTo>
                  <a:lnTo>
                    <a:pt x="3231" y="1231"/>
                  </a:lnTo>
                  <a:lnTo>
                    <a:pt x="3539" y="923"/>
                  </a:lnTo>
                  <a:lnTo>
                    <a:pt x="3718" y="693"/>
                  </a:lnTo>
                  <a:lnTo>
                    <a:pt x="3744" y="616"/>
                  </a:lnTo>
                  <a:lnTo>
                    <a:pt x="3744" y="564"/>
                  </a:lnTo>
                  <a:lnTo>
                    <a:pt x="3641" y="488"/>
                  </a:lnTo>
                  <a:lnTo>
                    <a:pt x="3436" y="436"/>
                  </a:lnTo>
                  <a:lnTo>
                    <a:pt x="3154" y="385"/>
                  </a:lnTo>
                  <a:lnTo>
                    <a:pt x="2385" y="308"/>
                  </a:lnTo>
                  <a:lnTo>
                    <a:pt x="1410" y="206"/>
                  </a:lnTo>
                  <a:lnTo>
                    <a:pt x="872" y="103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CC0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2"/>
            <p:cNvSpPr/>
            <p:nvPr/>
          </p:nvSpPr>
          <p:spPr>
            <a:xfrm>
              <a:off x="3977950" y="4173850"/>
              <a:ext cx="93600" cy="88475"/>
            </a:xfrm>
            <a:custGeom>
              <a:avLst/>
              <a:gdLst/>
              <a:ahLst/>
              <a:cxnLst/>
              <a:rect l="l" t="t" r="r" b="b"/>
              <a:pathLst>
                <a:path w="3744" h="3539" fill="none" extrusionOk="0">
                  <a:moveTo>
                    <a:pt x="308" y="0"/>
                  </a:moveTo>
                  <a:lnTo>
                    <a:pt x="308" y="0"/>
                  </a:lnTo>
                  <a:lnTo>
                    <a:pt x="205" y="385"/>
                  </a:lnTo>
                  <a:lnTo>
                    <a:pt x="103" y="770"/>
                  </a:lnTo>
                  <a:lnTo>
                    <a:pt x="26" y="1206"/>
                  </a:lnTo>
                  <a:lnTo>
                    <a:pt x="0" y="1641"/>
                  </a:lnTo>
                  <a:lnTo>
                    <a:pt x="0" y="2103"/>
                  </a:lnTo>
                  <a:lnTo>
                    <a:pt x="77" y="2590"/>
                  </a:lnTo>
                  <a:lnTo>
                    <a:pt x="128" y="2821"/>
                  </a:lnTo>
                  <a:lnTo>
                    <a:pt x="205" y="3077"/>
                  </a:lnTo>
                  <a:lnTo>
                    <a:pt x="308" y="3308"/>
                  </a:lnTo>
                  <a:lnTo>
                    <a:pt x="410" y="3539"/>
                  </a:lnTo>
                  <a:lnTo>
                    <a:pt x="410" y="3539"/>
                  </a:lnTo>
                  <a:lnTo>
                    <a:pt x="1077" y="3052"/>
                  </a:lnTo>
                  <a:lnTo>
                    <a:pt x="1718" y="2539"/>
                  </a:lnTo>
                  <a:lnTo>
                    <a:pt x="2308" y="2077"/>
                  </a:lnTo>
                  <a:lnTo>
                    <a:pt x="2821" y="1616"/>
                  </a:lnTo>
                  <a:lnTo>
                    <a:pt x="3231" y="1231"/>
                  </a:lnTo>
                  <a:lnTo>
                    <a:pt x="3539" y="923"/>
                  </a:lnTo>
                  <a:lnTo>
                    <a:pt x="3718" y="693"/>
                  </a:lnTo>
                  <a:lnTo>
                    <a:pt x="3744" y="616"/>
                  </a:lnTo>
                  <a:lnTo>
                    <a:pt x="3744" y="564"/>
                  </a:lnTo>
                  <a:lnTo>
                    <a:pt x="3744" y="564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641" y="488"/>
                  </a:lnTo>
                  <a:lnTo>
                    <a:pt x="3436" y="436"/>
                  </a:lnTo>
                  <a:lnTo>
                    <a:pt x="3154" y="385"/>
                  </a:lnTo>
                  <a:lnTo>
                    <a:pt x="2385" y="308"/>
                  </a:lnTo>
                  <a:lnTo>
                    <a:pt x="1410" y="206"/>
                  </a:lnTo>
                  <a:lnTo>
                    <a:pt x="872" y="103"/>
                  </a:lnTo>
                  <a:lnTo>
                    <a:pt x="3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2"/>
            <p:cNvSpPr/>
            <p:nvPr/>
          </p:nvSpPr>
          <p:spPr>
            <a:xfrm>
              <a:off x="3860625" y="4183475"/>
              <a:ext cx="210925" cy="135900"/>
            </a:xfrm>
            <a:custGeom>
              <a:avLst/>
              <a:gdLst/>
              <a:ahLst/>
              <a:cxnLst/>
              <a:rect l="l" t="t" r="r" b="b"/>
              <a:pathLst>
                <a:path w="8437" h="5436" extrusionOk="0">
                  <a:moveTo>
                    <a:pt x="7796" y="0"/>
                  </a:moveTo>
                  <a:lnTo>
                    <a:pt x="7283" y="385"/>
                  </a:lnTo>
                  <a:lnTo>
                    <a:pt x="6796" y="795"/>
                  </a:lnTo>
                  <a:lnTo>
                    <a:pt x="6257" y="1180"/>
                  </a:lnTo>
                  <a:lnTo>
                    <a:pt x="5719" y="1538"/>
                  </a:lnTo>
                  <a:lnTo>
                    <a:pt x="4642" y="2231"/>
                  </a:lnTo>
                  <a:lnTo>
                    <a:pt x="3565" y="2846"/>
                  </a:lnTo>
                  <a:lnTo>
                    <a:pt x="2539" y="3436"/>
                  </a:lnTo>
                  <a:lnTo>
                    <a:pt x="1590" y="3923"/>
                  </a:lnTo>
                  <a:lnTo>
                    <a:pt x="719" y="4333"/>
                  </a:lnTo>
                  <a:lnTo>
                    <a:pt x="1" y="4667"/>
                  </a:lnTo>
                  <a:lnTo>
                    <a:pt x="206" y="4923"/>
                  </a:lnTo>
                  <a:lnTo>
                    <a:pt x="411" y="5128"/>
                  </a:lnTo>
                  <a:lnTo>
                    <a:pt x="590" y="5282"/>
                  </a:lnTo>
                  <a:lnTo>
                    <a:pt x="770" y="5385"/>
                  </a:lnTo>
                  <a:lnTo>
                    <a:pt x="898" y="5436"/>
                  </a:lnTo>
                  <a:lnTo>
                    <a:pt x="1052" y="5436"/>
                  </a:lnTo>
                  <a:lnTo>
                    <a:pt x="1231" y="5410"/>
                  </a:lnTo>
                  <a:lnTo>
                    <a:pt x="1437" y="5359"/>
                  </a:lnTo>
                  <a:lnTo>
                    <a:pt x="1924" y="5154"/>
                  </a:lnTo>
                  <a:lnTo>
                    <a:pt x="2488" y="4872"/>
                  </a:lnTo>
                  <a:lnTo>
                    <a:pt x="3103" y="4513"/>
                  </a:lnTo>
                  <a:lnTo>
                    <a:pt x="3770" y="4103"/>
                  </a:lnTo>
                  <a:lnTo>
                    <a:pt x="4437" y="3641"/>
                  </a:lnTo>
                  <a:lnTo>
                    <a:pt x="5129" y="3154"/>
                  </a:lnTo>
                  <a:lnTo>
                    <a:pt x="5796" y="2641"/>
                  </a:lnTo>
                  <a:lnTo>
                    <a:pt x="6437" y="2154"/>
                  </a:lnTo>
                  <a:lnTo>
                    <a:pt x="7001" y="1667"/>
                  </a:lnTo>
                  <a:lnTo>
                    <a:pt x="7514" y="1231"/>
                  </a:lnTo>
                  <a:lnTo>
                    <a:pt x="7924" y="846"/>
                  </a:lnTo>
                  <a:lnTo>
                    <a:pt x="8232" y="538"/>
                  </a:lnTo>
                  <a:lnTo>
                    <a:pt x="8411" y="308"/>
                  </a:lnTo>
                  <a:lnTo>
                    <a:pt x="8437" y="231"/>
                  </a:lnTo>
                  <a:lnTo>
                    <a:pt x="8437" y="179"/>
                  </a:lnTo>
                  <a:lnTo>
                    <a:pt x="8360" y="103"/>
                  </a:lnTo>
                  <a:lnTo>
                    <a:pt x="8206" y="51"/>
                  </a:lnTo>
                  <a:lnTo>
                    <a:pt x="77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2"/>
            <p:cNvSpPr/>
            <p:nvPr/>
          </p:nvSpPr>
          <p:spPr>
            <a:xfrm>
              <a:off x="3070875" y="3204600"/>
              <a:ext cx="737225" cy="978875"/>
            </a:xfrm>
            <a:custGeom>
              <a:avLst/>
              <a:gdLst/>
              <a:ahLst/>
              <a:cxnLst/>
              <a:rect l="l" t="t" r="r" b="b"/>
              <a:pathLst>
                <a:path w="29489" h="39155" extrusionOk="0">
                  <a:moveTo>
                    <a:pt x="11924" y="0"/>
                  </a:moveTo>
                  <a:lnTo>
                    <a:pt x="0" y="3462"/>
                  </a:lnTo>
                  <a:lnTo>
                    <a:pt x="26" y="3949"/>
                  </a:lnTo>
                  <a:lnTo>
                    <a:pt x="77" y="4436"/>
                  </a:lnTo>
                  <a:lnTo>
                    <a:pt x="154" y="4898"/>
                  </a:lnTo>
                  <a:lnTo>
                    <a:pt x="257" y="5334"/>
                  </a:lnTo>
                  <a:lnTo>
                    <a:pt x="385" y="5770"/>
                  </a:lnTo>
                  <a:lnTo>
                    <a:pt x="513" y="6180"/>
                  </a:lnTo>
                  <a:lnTo>
                    <a:pt x="693" y="6565"/>
                  </a:lnTo>
                  <a:lnTo>
                    <a:pt x="872" y="6949"/>
                  </a:lnTo>
                  <a:lnTo>
                    <a:pt x="1077" y="7308"/>
                  </a:lnTo>
                  <a:lnTo>
                    <a:pt x="1308" y="7642"/>
                  </a:lnTo>
                  <a:lnTo>
                    <a:pt x="1539" y="7975"/>
                  </a:lnTo>
                  <a:lnTo>
                    <a:pt x="1821" y="8283"/>
                  </a:lnTo>
                  <a:lnTo>
                    <a:pt x="2077" y="8590"/>
                  </a:lnTo>
                  <a:lnTo>
                    <a:pt x="2385" y="8872"/>
                  </a:lnTo>
                  <a:lnTo>
                    <a:pt x="2667" y="9129"/>
                  </a:lnTo>
                  <a:lnTo>
                    <a:pt x="3000" y="9385"/>
                  </a:lnTo>
                  <a:lnTo>
                    <a:pt x="3334" y="9642"/>
                  </a:lnTo>
                  <a:lnTo>
                    <a:pt x="3667" y="9872"/>
                  </a:lnTo>
                  <a:lnTo>
                    <a:pt x="4026" y="10078"/>
                  </a:lnTo>
                  <a:lnTo>
                    <a:pt x="4385" y="10283"/>
                  </a:lnTo>
                  <a:lnTo>
                    <a:pt x="5154" y="10667"/>
                  </a:lnTo>
                  <a:lnTo>
                    <a:pt x="5949" y="10975"/>
                  </a:lnTo>
                  <a:lnTo>
                    <a:pt x="6770" y="11283"/>
                  </a:lnTo>
                  <a:lnTo>
                    <a:pt x="7590" y="11513"/>
                  </a:lnTo>
                  <a:lnTo>
                    <a:pt x="8436" y="11719"/>
                  </a:lnTo>
                  <a:lnTo>
                    <a:pt x="9283" y="11898"/>
                  </a:lnTo>
                  <a:lnTo>
                    <a:pt x="10154" y="12026"/>
                  </a:lnTo>
                  <a:lnTo>
                    <a:pt x="11000" y="12154"/>
                  </a:lnTo>
                  <a:lnTo>
                    <a:pt x="11821" y="12231"/>
                  </a:lnTo>
                  <a:lnTo>
                    <a:pt x="12642" y="12308"/>
                  </a:lnTo>
                  <a:lnTo>
                    <a:pt x="13411" y="12334"/>
                  </a:lnTo>
                  <a:lnTo>
                    <a:pt x="14154" y="12360"/>
                  </a:lnTo>
                  <a:lnTo>
                    <a:pt x="15539" y="12385"/>
                  </a:lnTo>
                  <a:lnTo>
                    <a:pt x="16693" y="12334"/>
                  </a:lnTo>
                  <a:lnTo>
                    <a:pt x="17590" y="12283"/>
                  </a:lnTo>
                  <a:lnTo>
                    <a:pt x="18360" y="12231"/>
                  </a:lnTo>
                  <a:lnTo>
                    <a:pt x="18360" y="12231"/>
                  </a:lnTo>
                  <a:lnTo>
                    <a:pt x="13462" y="37796"/>
                  </a:lnTo>
                  <a:lnTo>
                    <a:pt x="13565" y="37950"/>
                  </a:lnTo>
                  <a:lnTo>
                    <a:pt x="13693" y="38129"/>
                  </a:lnTo>
                  <a:lnTo>
                    <a:pt x="13847" y="38258"/>
                  </a:lnTo>
                  <a:lnTo>
                    <a:pt x="13975" y="38411"/>
                  </a:lnTo>
                  <a:lnTo>
                    <a:pt x="14154" y="38514"/>
                  </a:lnTo>
                  <a:lnTo>
                    <a:pt x="14308" y="38617"/>
                  </a:lnTo>
                  <a:lnTo>
                    <a:pt x="14693" y="38796"/>
                  </a:lnTo>
                  <a:lnTo>
                    <a:pt x="15078" y="38950"/>
                  </a:lnTo>
                  <a:lnTo>
                    <a:pt x="15488" y="39027"/>
                  </a:lnTo>
                  <a:lnTo>
                    <a:pt x="15898" y="39104"/>
                  </a:lnTo>
                  <a:lnTo>
                    <a:pt x="16308" y="39129"/>
                  </a:lnTo>
                  <a:lnTo>
                    <a:pt x="16719" y="39155"/>
                  </a:lnTo>
                  <a:lnTo>
                    <a:pt x="17103" y="39155"/>
                  </a:lnTo>
                  <a:lnTo>
                    <a:pt x="17744" y="39104"/>
                  </a:lnTo>
                  <a:lnTo>
                    <a:pt x="18206" y="39052"/>
                  </a:lnTo>
                  <a:lnTo>
                    <a:pt x="18360" y="39027"/>
                  </a:lnTo>
                  <a:lnTo>
                    <a:pt x="20103" y="34847"/>
                  </a:lnTo>
                  <a:lnTo>
                    <a:pt x="21873" y="30463"/>
                  </a:lnTo>
                  <a:lnTo>
                    <a:pt x="23924" y="25360"/>
                  </a:lnTo>
                  <a:lnTo>
                    <a:pt x="24975" y="22693"/>
                  </a:lnTo>
                  <a:lnTo>
                    <a:pt x="25975" y="20052"/>
                  </a:lnTo>
                  <a:lnTo>
                    <a:pt x="26898" y="17514"/>
                  </a:lnTo>
                  <a:lnTo>
                    <a:pt x="27744" y="15155"/>
                  </a:lnTo>
                  <a:lnTo>
                    <a:pt x="28462" y="13026"/>
                  </a:lnTo>
                  <a:lnTo>
                    <a:pt x="28770" y="12078"/>
                  </a:lnTo>
                  <a:lnTo>
                    <a:pt x="29001" y="11206"/>
                  </a:lnTo>
                  <a:lnTo>
                    <a:pt x="29206" y="10436"/>
                  </a:lnTo>
                  <a:lnTo>
                    <a:pt x="29360" y="9795"/>
                  </a:lnTo>
                  <a:lnTo>
                    <a:pt x="29462" y="9231"/>
                  </a:lnTo>
                  <a:lnTo>
                    <a:pt x="29488" y="8821"/>
                  </a:lnTo>
                  <a:lnTo>
                    <a:pt x="29488" y="8642"/>
                  </a:lnTo>
                  <a:lnTo>
                    <a:pt x="29437" y="8462"/>
                  </a:lnTo>
                  <a:lnTo>
                    <a:pt x="29386" y="8283"/>
                  </a:lnTo>
                  <a:lnTo>
                    <a:pt x="29283" y="8103"/>
                  </a:lnTo>
                  <a:lnTo>
                    <a:pt x="29180" y="7898"/>
                  </a:lnTo>
                  <a:lnTo>
                    <a:pt x="29052" y="7718"/>
                  </a:lnTo>
                  <a:lnTo>
                    <a:pt x="28744" y="7334"/>
                  </a:lnTo>
                  <a:lnTo>
                    <a:pt x="28334" y="6975"/>
                  </a:lnTo>
                  <a:lnTo>
                    <a:pt x="27873" y="6590"/>
                  </a:lnTo>
                  <a:lnTo>
                    <a:pt x="27334" y="6206"/>
                  </a:lnTo>
                  <a:lnTo>
                    <a:pt x="26744" y="5821"/>
                  </a:lnTo>
                  <a:lnTo>
                    <a:pt x="26103" y="5462"/>
                  </a:lnTo>
                  <a:lnTo>
                    <a:pt x="25411" y="5077"/>
                  </a:lnTo>
                  <a:lnTo>
                    <a:pt x="24693" y="4718"/>
                  </a:lnTo>
                  <a:lnTo>
                    <a:pt x="23924" y="4359"/>
                  </a:lnTo>
                  <a:lnTo>
                    <a:pt x="23155" y="4000"/>
                  </a:lnTo>
                  <a:lnTo>
                    <a:pt x="22334" y="3641"/>
                  </a:lnTo>
                  <a:lnTo>
                    <a:pt x="20693" y="2975"/>
                  </a:lnTo>
                  <a:lnTo>
                    <a:pt x="19052" y="2359"/>
                  </a:lnTo>
                  <a:lnTo>
                    <a:pt x="17488" y="1795"/>
                  </a:lnTo>
                  <a:lnTo>
                    <a:pt x="16001" y="1282"/>
                  </a:lnTo>
                  <a:lnTo>
                    <a:pt x="14667" y="847"/>
                  </a:lnTo>
                  <a:lnTo>
                    <a:pt x="12667" y="231"/>
                  </a:lnTo>
                  <a:lnTo>
                    <a:pt x="119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2"/>
            <p:cNvSpPr/>
            <p:nvPr/>
          </p:nvSpPr>
          <p:spPr>
            <a:xfrm>
              <a:off x="2967025" y="3270625"/>
              <a:ext cx="951325" cy="941075"/>
            </a:xfrm>
            <a:custGeom>
              <a:avLst/>
              <a:gdLst/>
              <a:ahLst/>
              <a:cxnLst/>
              <a:rect l="l" t="t" r="r" b="b"/>
              <a:pathLst>
                <a:path w="38053" h="37643" extrusionOk="0">
                  <a:moveTo>
                    <a:pt x="1026" y="0"/>
                  </a:moveTo>
                  <a:lnTo>
                    <a:pt x="846" y="411"/>
                  </a:lnTo>
                  <a:lnTo>
                    <a:pt x="693" y="898"/>
                  </a:lnTo>
                  <a:lnTo>
                    <a:pt x="513" y="1513"/>
                  </a:lnTo>
                  <a:lnTo>
                    <a:pt x="308" y="2257"/>
                  </a:lnTo>
                  <a:lnTo>
                    <a:pt x="154" y="3103"/>
                  </a:lnTo>
                  <a:lnTo>
                    <a:pt x="77" y="3539"/>
                  </a:lnTo>
                  <a:lnTo>
                    <a:pt x="26" y="4001"/>
                  </a:lnTo>
                  <a:lnTo>
                    <a:pt x="0" y="4488"/>
                  </a:lnTo>
                  <a:lnTo>
                    <a:pt x="0" y="4975"/>
                  </a:lnTo>
                  <a:lnTo>
                    <a:pt x="0" y="5462"/>
                  </a:lnTo>
                  <a:lnTo>
                    <a:pt x="26" y="5949"/>
                  </a:lnTo>
                  <a:lnTo>
                    <a:pt x="103" y="6411"/>
                  </a:lnTo>
                  <a:lnTo>
                    <a:pt x="205" y="6898"/>
                  </a:lnTo>
                  <a:lnTo>
                    <a:pt x="334" y="7360"/>
                  </a:lnTo>
                  <a:lnTo>
                    <a:pt x="513" y="7821"/>
                  </a:lnTo>
                  <a:lnTo>
                    <a:pt x="718" y="8257"/>
                  </a:lnTo>
                  <a:lnTo>
                    <a:pt x="1000" y="8693"/>
                  </a:lnTo>
                  <a:lnTo>
                    <a:pt x="1308" y="9103"/>
                  </a:lnTo>
                  <a:lnTo>
                    <a:pt x="1667" y="9462"/>
                  </a:lnTo>
                  <a:lnTo>
                    <a:pt x="2077" y="9821"/>
                  </a:lnTo>
                  <a:lnTo>
                    <a:pt x="2539" y="10129"/>
                  </a:lnTo>
                  <a:lnTo>
                    <a:pt x="2795" y="10283"/>
                  </a:lnTo>
                  <a:lnTo>
                    <a:pt x="3052" y="10411"/>
                  </a:lnTo>
                  <a:lnTo>
                    <a:pt x="3359" y="10539"/>
                  </a:lnTo>
                  <a:lnTo>
                    <a:pt x="3641" y="10667"/>
                  </a:lnTo>
                  <a:lnTo>
                    <a:pt x="4308" y="10872"/>
                  </a:lnTo>
                  <a:lnTo>
                    <a:pt x="5026" y="11026"/>
                  </a:lnTo>
                  <a:lnTo>
                    <a:pt x="6539" y="11283"/>
                  </a:lnTo>
                  <a:lnTo>
                    <a:pt x="7975" y="11488"/>
                  </a:lnTo>
                  <a:lnTo>
                    <a:pt x="9359" y="11667"/>
                  </a:lnTo>
                  <a:lnTo>
                    <a:pt x="10693" y="11821"/>
                  </a:lnTo>
                  <a:lnTo>
                    <a:pt x="11949" y="11949"/>
                  </a:lnTo>
                  <a:lnTo>
                    <a:pt x="13154" y="12026"/>
                  </a:lnTo>
                  <a:lnTo>
                    <a:pt x="14257" y="12103"/>
                  </a:lnTo>
                  <a:lnTo>
                    <a:pt x="15257" y="12155"/>
                  </a:lnTo>
                  <a:lnTo>
                    <a:pt x="17001" y="12206"/>
                  </a:lnTo>
                  <a:lnTo>
                    <a:pt x="18308" y="12231"/>
                  </a:lnTo>
                  <a:lnTo>
                    <a:pt x="19411" y="12206"/>
                  </a:lnTo>
                  <a:lnTo>
                    <a:pt x="19744" y="12949"/>
                  </a:lnTo>
                  <a:lnTo>
                    <a:pt x="20642" y="15001"/>
                  </a:lnTo>
                  <a:lnTo>
                    <a:pt x="21283" y="16411"/>
                  </a:lnTo>
                  <a:lnTo>
                    <a:pt x="22052" y="18026"/>
                  </a:lnTo>
                  <a:lnTo>
                    <a:pt x="22898" y="19821"/>
                  </a:lnTo>
                  <a:lnTo>
                    <a:pt x="23873" y="21744"/>
                  </a:lnTo>
                  <a:lnTo>
                    <a:pt x="24898" y="23770"/>
                  </a:lnTo>
                  <a:lnTo>
                    <a:pt x="26027" y="25873"/>
                  </a:lnTo>
                  <a:lnTo>
                    <a:pt x="27206" y="27975"/>
                  </a:lnTo>
                  <a:lnTo>
                    <a:pt x="28411" y="30052"/>
                  </a:lnTo>
                  <a:lnTo>
                    <a:pt x="29052" y="31104"/>
                  </a:lnTo>
                  <a:lnTo>
                    <a:pt x="29693" y="32104"/>
                  </a:lnTo>
                  <a:lnTo>
                    <a:pt x="30334" y="33104"/>
                  </a:lnTo>
                  <a:lnTo>
                    <a:pt x="31001" y="34052"/>
                  </a:lnTo>
                  <a:lnTo>
                    <a:pt x="31642" y="34976"/>
                  </a:lnTo>
                  <a:lnTo>
                    <a:pt x="32309" y="35873"/>
                  </a:lnTo>
                  <a:lnTo>
                    <a:pt x="32975" y="36719"/>
                  </a:lnTo>
                  <a:lnTo>
                    <a:pt x="33642" y="37540"/>
                  </a:lnTo>
                  <a:lnTo>
                    <a:pt x="33796" y="37565"/>
                  </a:lnTo>
                  <a:lnTo>
                    <a:pt x="34206" y="37617"/>
                  </a:lnTo>
                  <a:lnTo>
                    <a:pt x="34488" y="37642"/>
                  </a:lnTo>
                  <a:lnTo>
                    <a:pt x="34822" y="37642"/>
                  </a:lnTo>
                  <a:lnTo>
                    <a:pt x="35155" y="37617"/>
                  </a:lnTo>
                  <a:lnTo>
                    <a:pt x="35540" y="37565"/>
                  </a:lnTo>
                  <a:lnTo>
                    <a:pt x="35899" y="37463"/>
                  </a:lnTo>
                  <a:lnTo>
                    <a:pt x="36283" y="37335"/>
                  </a:lnTo>
                  <a:lnTo>
                    <a:pt x="36668" y="37129"/>
                  </a:lnTo>
                  <a:lnTo>
                    <a:pt x="36822" y="37001"/>
                  </a:lnTo>
                  <a:lnTo>
                    <a:pt x="37001" y="36873"/>
                  </a:lnTo>
                  <a:lnTo>
                    <a:pt x="37181" y="36719"/>
                  </a:lnTo>
                  <a:lnTo>
                    <a:pt x="37334" y="36540"/>
                  </a:lnTo>
                  <a:lnTo>
                    <a:pt x="37488" y="36335"/>
                  </a:lnTo>
                  <a:lnTo>
                    <a:pt x="37617" y="36129"/>
                  </a:lnTo>
                  <a:lnTo>
                    <a:pt x="37745" y="35899"/>
                  </a:lnTo>
                  <a:lnTo>
                    <a:pt x="37847" y="35617"/>
                  </a:lnTo>
                  <a:lnTo>
                    <a:pt x="37950" y="35334"/>
                  </a:lnTo>
                  <a:lnTo>
                    <a:pt x="38052" y="35052"/>
                  </a:lnTo>
                  <a:lnTo>
                    <a:pt x="37591" y="33847"/>
                  </a:lnTo>
                  <a:lnTo>
                    <a:pt x="36411" y="30719"/>
                  </a:lnTo>
                  <a:lnTo>
                    <a:pt x="34642" y="26232"/>
                  </a:lnTo>
                  <a:lnTo>
                    <a:pt x="33642" y="23693"/>
                  </a:lnTo>
                  <a:lnTo>
                    <a:pt x="32539" y="21027"/>
                  </a:lnTo>
                  <a:lnTo>
                    <a:pt x="31411" y="18360"/>
                  </a:lnTo>
                  <a:lnTo>
                    <a:pt x="30257" y="15744"/>
                  </a:lnTo>
                  <a:lnTo>
                    <a:pt x="29129" y="13257"/>
                  </a:lnTo>
                  <a:lnTo>
                    <a:pt x="28565" y="12103"/>
                  </a:lnTo>
                  <a:lnTo>
                    <a:pt x="28027" y="11001"/>
                  </a:lnTo>
                  <a:lnTo>
                    <a:pt x="27488" y="9949"/>
                  </a:lnTo>
                  <a:lnTo>
                    <a:pt x="26975" y="9001"/>
                  </a:lnTo>
                  <a:lnTo>
                    <a:pt x="26488" y="8154"/>
                  </a:lnTo>
                  <a:lnTo>
                    <a:pt x="26027" y="7385"/>
                  </a:lnTo>
                  <a:lnTo>
                    <a:pt x="25565" y="6744"/>
                  </a:lnTo>
                  <a:lnTo>
                    <a:pt x="25155" y="6206"/>
                  </a:lnTo>
                  <a:lnTo>
                    <a:pt x="24975" y="6001"/>
                  </a:lnTo>
                  <a:lnTo>
                    <a:pt x="24770" y="5821"/>
                  </a:lnTo>
                  <a:lnTo>
                    <a:pt x="24616" y="5667"/>
                  </a:lnTo>
                  <a:lnTo>
                    <a:pt x="24437" y="5565"/>
                  </a:lnTo>
                  <a:lnTo>
                    <a:pt x="23719" y="5180"/>
                  </a:lnTo>
                  <a:lnTo>
                    <a:pt x="22898" y="4770"/>
                  </a:lnTo>
                  <a:lnTo>
                    <a:pt x="21975" y="4360"/>
                  </a:lnTo>
                  <a:lnTo>
                    <a:pt x="20975" y="3924"/>
                  </a:lnTo>
                  <a:lnTo>
                    <a:pt x="18847" y="3077"/>
                  </a:lnTo>
                  <a:lnTo>
                    <a:pt x="16719" y="2283"/>
                  </a:lnTo>
                  <a:lnTo>
                    <a:pt x="14770" y="1565"/>
                  </a:lnTo>
                  <a:lnTo>
                    <a:pt x="13129" y="975"/>
                  </a:lnTo>
                  <a:lnTo>
                    <a:pt x="11616" y="462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2"/>
            <p:cNvSpPr/>
            <p:nvPr/>
          </p:nvSpPr>
          <p:spPr>
            <a:xfrm>
              <a:off x="3339475" y="3310375"/>
              <a:ext cx="389125" cy="364125"/>
            </a:xfrm>
            <a:custGeom>
              <a:avLst/>
              <a:gdLst/>
              <a:ahLst/>
              <a:cxnLst/>
              <a:rect l="l" t="t" r="r" b="b"/>
              <a:pathLst>
                <a:path w="15565" h="14565" extrusionOk="0">
                  <a:moveTo>
                    <a:pt x="26" y="0"/>
                  </a:moveTo>
                  <a:lnTo>
                    <a:pt x="0" y="52"/>
                  </a:lnTo>
                  <a:lnTo>
                    <a:pt x="2487" y="949"/>
                  </a:lnTo>
                  <a:lnTo>
                    <a:pt x="3795" y="1462"/>
                  </a:lnTo>
                  <a:lnTo>
                    <a:pt x="5103" y="1975"/>
                  </a:lnTo>
                  <a:lnTo>
                    <a:pt x="6385" y="2513"/>
                  </a:lnTo>
                  <a:lnTo>
                    <a:pt x="7564" y="3026"/>
                  </a:lnTo>
                  <a:lnTo>
                    <a:pt x="8641" y="3513"/>
                  </a:lnTo>
                  <a:lnTo>
                    <a:pt x="9539" y="4000"/>
                  </a:lnTo>
                  <a:lnTo>
                    <a:pt x="9795" y="4180"/>
                  </a:lnTo>
                  <a:lnTo>
                    <a:pt x="10077" y="4436"/>
                  </a:lnTo>
                  <a:lnTo>
                    <a:pt x="10359" y="4795"/>
                  </a:lnTo>
                  <a:lnTo>
                    <a:pt x="10693" y="5205"/>
                  </a:lnTo>
                  <a:lnTo>
                    <a:pt x="11205" y="5975"/>
                  </a:lnTo>
                  <a:lnTo>
                    <a:pt x="11770" y="6898"/>
                  </a:lnTo>
                  <a:lnTo>
                    <a:pt x="12334" y="7923"/>
                  </a:lnTo>
                  <a:lnTo>
                    <a:pt x="12949" y="9103"/>
                  </a:lnTo>
                  <a:lnTo>
                    <a:pt x="13564" y="10359"/>
                  </a:lnTo>
                  <a:lnTo>
                    <a:pt x="14206" y="11693"/>
                  </a:lnTo>
                  <a:lnTo>
                    <a:pt x="14872" y="13103"/>
                  </a:lnTo>
                  <a:lnTo>
                    <a:pt x="15539" y="14565"/>
                  </a:lnTo>
                  <a:lnTo>
                    <a:pt x="15565" y="14565"/>
                  </a:lnTo>
                  <a:lnTo>
                    <a:pt x="14693" y="12616"/>
                  </a:lnTo>
                  <a:lnTo>
                    <a:pt x="13821" y="10770"/>
                  </a:lnTo>
                  <a:lnTo>
                    <a:pt x="13000" y="9077"/>
                  </a:lnTo>
                  <a:lnTo>
                    <a:pt x="12180" y="7539"/>
                  </a:lnTo>
                  <a:lnTo>
                    <a:pt x="11795" y="6872"/>
                  </a:lnTo>
                  <a:lnTo>
                    <a:pt x="11436" y="6231"/>
                  </a:lnTo>
                  <a:lnTo>
                    <a:pt x="11077" y="5667"/>
                  </a:lnTo>
                  <a:lnTo>
                    <a:pt x="10744" y="5180"/>
                  </a:lnTo>
                  <a:lnTo>
                    <a:pt x="10411" y="4744"/>
                  </a:lnTo>
                  <a:lnTo>
                    <a:pt x="10103" y="4411"/>
                  </a:lnTo>
                  <a:lnTo>
                    <a:pt x="9821" y="4129"/>
                  </a:lnTo>
                  <a:lnTo>
                    <a:pt x="9564" y="3949"/>
                  </a:lnTo>
                  <a:lnTo>
                    <a:pt x="8667" y="3487"/>
                  </a:lnTo>
                  <a:lnTo>
                    <a:pt x="7590" y="2975"/>
                  </a:lnTo>
                  <a:lnTo>
                    <a:pt x="6410" y="2462"/>
                  </a:lnTo>
                  <a:lnTo>
                    <a:pt x="5128" y="1923"/>
                  </a:lnTo>
                  <a:lnTo>
                    <a:pt x="3821" y="1411"/>
                  </a:lnTo>
                  <a:lnTo>
                    <a:pt x="2487" y="89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2"/>
            <p:cNvSpPr/>
            <p:nvPr/>
          </p:nvSpPr>
          <p:spPr>
            <a:xfrm>
              <a:off x="3497150" y="3677675"/>
              <a:ext cx="132725" cy="260925"/>
            </a:xfrm>
            <a:custGeom>
              <a:avLst/>
              <a:gdLst/>
              <a:ahLst/>
              <a:cxnLst/>
              <a:rect l="l" t="t" r="r" b="b"/>
              <a:pathLst>
                <a:path w="5309" h="10437" extrusionOk="0">
                  <a:moveTo>
                    <a:pt x="52" y="1"/>
                  </a:moveTo>
                  <a:lnTo>
                    <a:pt x="1" y="26"/>
                  </a:lnTo>
                  <a:lnTo>
                    <a:pt x="1052" y="2257"/>
                  </a:lnTo>
                  <a:lnTo>
                    <a:pt x="2309" y="4821"/>
                  </a:lnTo>
                  <a:lnTo>
                    <a:pt x="3001" y="6180"/>
                  </a:lnTo>
                  <a:lnTo>
                    <a:pt x="3719" y="7565"/>
                  </a:lnTo>
                  <a:lnTo>
                    <a:pt x="4463" y="9001"/>
                  </a:lnTo>
                  <a:lnTo>
                    <a:pt x="5257" y="10437"/>
                  </a:lnTo>
                  <a:lnTo>
                    <a:pt x="5309" y="10411"/>
                  </a:lnTo>
                  <a:lnTo>
                    <a:pt x="4514" y="8975"/>
                  </a:lnTo>
                  <a:lnTo>
                    <a:pt x="3770" y="7539"/>
                  </a:lnTo>
                  <a:lnTo>
                    <a:pt x="3027" y="6155"/>
                  </a:lnTo>
                  <a:lnTo>
                    <a:pt x="2360" y="4796"/>
                  </a:lnTo>
                  <a:lnTo>
                    <a:pt x="1103" y="2232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2"/>
            <p:cNvSpPr/>
            <p:nvPr/>
          </p:nvSpPr>
          <p:spPr>
            <a:xfrm>
              <a:off x="3159975" y="2739850"/>
              <a:ext cx="417975" cy="348100"/>
            </a:xfrm>
            <a:custGeom>
              <a:avLst/>
              <a:gdLst/>
              <a:ahLst/>
              <a:cxnLst/>
              <a:rect l="l" t="t" r="r" b="b"/>
              <a:pathLst>
                <a:path w="16719" h="13924" extrusionOk="0">
                  <a:moveTo>
                    <a:pt x="1103" y="0"/>
                  </a:moveTo>
                  <a:lnTo>
                    <a:pt x="847" y="52"/>
                  </a:lnTo>
                  <a:lnTo>
                    <a:pt x="411" y="128"/>
                  </a:lnTo>
                  <a:lnTo>
                    <a:pt x="129" y="231"/>
                  </a:lnTo>
                  <a:lnTo>
                    <a:pt x="0" y="257"/>
                  </a:lnTo>
                  <a:lnTo>
                    <a:pt x="2077" y="6949"/>
                  </a:lnTo>
                  <a:lnTo>
                    <a:pt x="6257" y="9616"/>
                  </a:lnTo>
                  <a:lnTo>
                    <a:pt x="9616" y="11744"/>
                  </a:lnTo>
                  <a:lnTo>
                    <a:pt x="12180" y="13334"/>
                  </a:lnTo>
                  <a:lnTo>
                    <a:pt x="12616" y="13565"/>
                  </a:lnTo>
                  <a:lnTo>
                    <a:pt x="13052" y="13744"/>
                  </a:lnTo>
                  <a:lnTo>
                    <a:pt x="13462" y="13847"/>
                  </a:lnTo>
                  <a:lnTo>
                    <a:pt x="13898" y="13898"/>
                  </a:lnTo>
                  <a:lnTo>
                    <a:pt x="14283" y="13924"/>
                  </a:lnTo>
                  <a:lnTo>
                    <a:pt x="14667" y="13872"/>
                  </a:lnTo>
                  <a:lnTo>
                    <a:pt x="15026" y="13795"/>
                  </a:lnTo>
                  <a:lnTo>
                    <a:pt x="15360" y="13667"/>
                  </a:lnTo>
                  <a:lnTo>
                    <a:pt x="15667" y="13513"/>
                  </a:lnTo>
                  <a:lnTo>
                    <a:pt x="15924" y="13308"/>
                  </a:lnTo>
                  <a:lnTo>
                    <a:pt x="16180" y="13077"/>
                  </a:lnTo>
                  <a:lnTo>
                    <a:pt x="16360" y="12821"/>
                  </a:lnTo>
                  <a:lnTo>
                    <a:pt x="16514" y="12539"/>
                  </a:lnTo>
                  <a:lnTo>
                    <a:pt x="16642" y="12231"/>
                  </a:lnTo>
                  <a:lnTo>
                    <a:pt x="16693" y="11898"/>
                  </a:lnTo>
                  <a:lnTo>
                    <a:pt x="16719" y="11565"/>
                  </a:lnTo>
                  <a:lnTo>
                    <a:pt x="16693" y="11385"/>
                  </a:lnTo>
                  <a:lnTo>
                    <a:pt x="16591" y="11180"/>
                  </a:lnTo>
                  <a:lnTo>
                    <a:pt x="16437" y="10924"/>
                  </a:lnTo>
                  <a:lnTo>
                    <a:pt x="16232" y="10693"/>
                  </a:lnTo>
                  <a:lnTo>
                    <a:pt x="15975" y="10411"/>
                  </a:lnTo>
                  <a:lnTo>
                    <a:pt x="15693" y="10103"/>
                  </a:lnTo>
                  <a:lnTo>
                    <a:pt x="14975" y="9488"/>
                  </a:lnTo>
                  <a:lnTo>
                    <a:pt x="14129" y="8795"/>
                  </a:lnTo>
                  <a:lnTo>
                    <a:pt x="13180" y="8077"/>
                  </a:lnTo>
                  <a:lnTo>
                    <a:pt x="12155" y="7308"/>
                  </a:lnTo>
                  <a:lnTo>
                    <a:pt x="11078" y="6539"/>
                  </a:lnTo>
                  <a:lnTo>
                    <a:pt x="8898" y="5026"/>
                  </a:lnTo>
                  <a:lnTo>
                    <a:pt x="6847" y="3564"/>
                  </a:lnTo>
                  <a:lnTo>
                    <a:pt x="5949" y="2898"/>
                  </a:lnTo>
                  <a:lnTo>
                    <a:pt x="5180" y="2308"/>
                  </a:lnTo>
                  <a:lnTo>
                    <a:pt x="4565" y="1770"/>
                  </a:lnTo>
                  <a:lnTo>
                    <a:pt x="4334" y="1539"/>
                  </a:lnTo>
                  <a:lnTo>
                    <a:pt x="4129" y="1334"/>
                  </a:lnTo>
                  <a:lnTo>
                    <a:pt x="3795" y="975"/>
                  </a:lnTo>
                  <a:lnTo>
                    <a:pt x="3462" y="667"/>
                  </a:lnTo>
                  <a:lnTo>
                    <a:pt x="3103" y="436"/>
                  </a:lnTo>
                  <a:lnTo>
                    <a:pt x="2744" y="257"/>
                  </a:lnTo>
                  <a:lnTo>
                    <a:pt x="2385" y="128"/>
                  </a:lnTo>
                  <a:lnTo>
                    <a:pt x="2052" y="52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2"/>
            <p:cNvSpPr/>
            <p:nvPr/>
          </p:nvSpPr>
          <p:spPr>
            <a:xfrm>
              <a:off x="2799700" y="2816125"/>
              <a:ext cx="128875" cy="513500"/>
            </a:xfrm>
            <a:custGeom>
              <a:avLst/>
              <a:gdLst/>
              <a:ahLst/>
              <a:cxnLst/>
              <a:rect l="l" t="t" r="r" b="b"/>
              <a:pathLst>
                <a:path w="5155" h="20540" extrusionOk="0">
                  <a:moveTo>
                    <a:pt x="3052" y="1"/>
                  </a:moveTo>
                  <a:lnTo>
                    <a:pt x="2898" y="52"/>
                  </a:lnTo>
                  <a:lnTo>
                    <a:pt x="2539" y="154"/>
                  </a:lnTo>
                  <a:lnTo>
                    <a:pt x="2309" y="257"/>
                  </a:lnTo>
                  <a:lnTo>
                    <a:pt x="2052" y="411"/>
                  </a:lnTo>
                  <a:lnTo>
                    <a:pt x="1770" y="590"/>
                  </a:lnTo>
                  <a:lnTo>
                    <a:pt x="1488" y="821"/>
                  </a:lnTo>
                  <a:lnTo>
                    <a:pt x="1232" y="1103"/>
                  </a:lnTo>
                  <a:lnTo>
                    <a:pt x="975" y="1437"/>
                  </a:lnTo>
                  <a:lnTo>
                    <a:pt x="847" y="1642"/>
                  </a:lnTo>
                  <a:lnTo>
                    <a:pt x="744" y="1847"/>
                  </a:lnTo>
                  <a:lnTo>
                    <a:pt x="642" y="2078"/>
                  </a:lnTo>
                  <a:lnTo>
                    <a:pt x="565" y="2334"/>
                  </a:lnTo>
                  <a:lnTo>
                    <a:pt x="488" y="2590"/>
                  </a:lnTo>
                  <a:lnTo>
                    <a:pt x="437" y="2872"/>
                  </a:lnTo>
                  <a:lnTo>
                    <a:pt x="385" y="3180"/>
                  </a:lnTo>
                  <a:lnTo>
                    <a:pt x="360" y="3514"/>
                  </a:lnTo>
                  <a:lnTo>
                    <a:pt x="360" y="3847"/>
                  </a:lnTo>
                  <a:lnTo>
                    <a:pt x="360" y="4231"/>
                  </a:lnTo>
                  <a:lnTo>
                    <a:pt x="385" y="4616"/>
                  </a:lnTo>
                  <a:lnTo>
                    <a:pt x="437" y="5026"/>
                  </a:lnTo>
                  <a:lnTo>
                    <a:pt x="488" y="5462"/>
                  </a:lnTo>
                  <a:lnTo>
                    <a:pt x="539" y="5949"/>
                  </a:lnTo>
                  <a:lnTo>
                    <a:pt x="565" y="6949"/>
                  </a:lnTo>
                  <a:lnTo>
                    <a:pt x="539" y="8052"/>
                  </a:lnTo>
                  <a:lnTo>
                    <a:pt x="488" y="9206"/>
                  </a:lnTo>
                  <a:lnTo>
                    <a:pt x="411" y="10411"/>
                  </a:lnTo>
                  <a:lnTo>
                    <a:pt x="309" y="11616"/>
                  </a:lnTo>
                  <a:lnTo>
                    <a:pt x="129" y="14052"/>
                  </a:lnTo>
                  <a:lnTo>
                    <a:pt x="52" y="15206"/>
                  </a:lnTo>
                  <a:lnTo>
                    <a:pt x="1" y="16309"/>
                  </a:lnTo>
                  <a:lnTo>
                    <a:pt x="1" y="17309"/>
                  </a:lnTo>
                  <a:lnTo>
                    <a:pt x="26" y="17796"/>
                  </a:lnTo>
                  <a:lnTo>
                    <a:pt x="52" y="18232"/>
                  </a:lnTo>
                  <a:lnTo>
                    <a:pt x="103" y="18642"/>
                  </a:lnTo>
                  <a:lnTo>
                    <a:pt x="180" y="19001"/>
                  </a:lnTo>
                  <a:lnTo>
                    <a:pt x="257" y="19360"/>
                  </a:lnTo>
                  <a:lnTo>
                    <a:pt x="360" y="19642"/>
                  </a:lnTo>
                  <a:lnTo>
                    <a:pt x="488" y="19898"/>
                  </a:lnTo>
                  <a:lnTo>
                    <a:pt x="642" y="20129"/>
                  </a:lnTo>
                  <a:lnTo>
                    <a:pt x="821" y="20283"/>
                  </a:lnTo>
                  <a:lnTo>
                    <a:pt x="1027" y="20411"/>
                  </a:lnTo>
                  <a:lnTo>
                    <a:pt x="1232" y="20488"/>
                  </a:lnTo>
                  <a:lnTo>
                    <a:pt x="1462" y="20514"/>
                  </a:lnTo>
                  <a:lnTo>
                    <a:pt x="1668" y="20539"/>
                  </a:lnTo>
                  <a:lnTo>
                    <a:pt x="1898" y="20514"/>
                  </a:lnTo>
                  <a:lnTo>
                    <a:pt x="2103" y="20463"/>
                  </a:lnTo>
                  <a:lnTo>
                    <a:pt x="2309" y="20386"/>
                  </a:lnTo>
                  <a:lnTo>
                    <a:pt x="2514" y="20257"/>
                  </a:lnTo>
                  <a:lnTo>
                    <a:pt x="2719" y="20104"/>
                  </a:lnTo>
                  <a:lnTo>
                    <a:pt x="2924" y="19924"/>
                  </a:lnTo>
                  <a:lnTo>
                    <a:pt x="3129" y="19693"/>
                  </a:lnTo>
                  <a:lnTo>
                    <a:pt x="3309" y="19463"/>
                  </a:lnTo>
                  <a:lnTo>
                    <a:pt x="3488" y="19180"/>
                  </a:lnTo>
                  <a:lnTo>
                    <a:pt x="3668" y="18847"/>
                  </a:lnTo>
                  <a:lnTo>
                    <a:pt x="3847" y="18514"/>
                  </a:lnTo>
                  <a:lnTo>
                    <a:pt x="4001" y="18129"/>
                  </a:lnTo>
                  <a:lnTo>
                    <a:pt x="4155" y="17693"/>
                  </a:lnTo>
                  <a:lnTo>
                    <a:pt x="4283" y="17257"/>
                  </a:lnTo>
                  <a:lnTo>
                    <a:pt x="4437" y="16770"/>
                  </a:lnTo>
                  <a:lnTo>
                    <a:pt x="4565" y="16257"/>
                  </a:lnTo>
                  <a:lnTo>
                    <a:pt x="4668" y="15693"/>
                  </a:lnTo>
                  <a:lnTo>
                    <a:pt x="4770" y="15103"/>
                  </a:lnTo>
                  <a:lnTo>
                    <a:pt x="4873" y="14488"/>
                  </a:lnTo>
                  <a:lnTo>
                    <a:pt x="4950" y="13847"/>
                  </a:lnTo>
                  <a:lnTo>
                    <a:pt x="5001" y="13155"/>
                  </a:lnTo>
                  <a:lnTo>
                    <a:pt x="5078" y="12437"/>
                  </a:lnTo>
                  <a:lnTo>
                    <a:pt x="5104" y="11668"/>
                  </a:lnTo>
                  <a:lnTo>
                    <a:pt x="5129" y="10898"/>
                  </a:lnTo>
                  <a:lnTo>
                    <a:pt x="5155" y="10052"/>
                  </a:lnTo>
                  <a:lnTo>
                    <a:pt x="5129" y="9206"/>
                  </a:lnTo>
                  <a:lnTo>
                    <a:pt x="5129" y="8308"/>
                  </a:lnTo>
                  <a:lnTo>
                    <a:pt x="5078" y="7385"/>
                  </a:lnTo>
                  <a:lnTo>
                    <a:pt x="5027" y="6411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2"/>
            <p:cNvSpPr/>
            <p:nvPr/>
          </p:nvSpPr>
          <p:spPr>
            <a:xfrm>
              <a:off x="2859325" y="2414200"/>
              <a:ext cx="307725" cy="382725"/>
            </a:xfrm>
            <a:custGeom>
              <a:avLst/>
              <a:gdLst/>
              <a:ahLst/>
              <a:cxnLst/>
              <a:rect l="l" t="t" r="r" b="b"/>
              <a:pathLst>
                <a:path w="12309" h="15309" extrusionOk="0">
                  <a:moveTo>
                    <a:pt x="7026" y="0"/>
                  </a:moveTo>
                  <a:lnTo>
                    <a:pt x="6513" y="52"/>
                  </a:lnTo>
                  <a:lnTo>
                    <a:pt x="6026" y="154"/>
                  </a:lnTo>
                  <a:lnTo>
                    <a:pt x="5590" y="282"/>
                  </a:lnTo>
                  <a:lnTo>
                    <a:pt x="5206" y="411"/>
                  </a:lnTo>
                  <a:lnTo>
                    <a:pt x="4872" y="539"/>
                  </a:lnTo>
                  <a:lnTo>
                    <a:pt x="4565" y="693"/>
                  </a:lnTo>
                  <a:lnTo>
                    <a:pt x="4308" y="821"/>
                  </a:lnTo>
                  <a:lnTo>
                    <a:pt x="3975" y="1052"/>
                  </a:lnTo>
                  <a:lnTo>
                    <a:pt x="3847" y="1129"/>
                  </a:lnTo>
                  <a:lnTo>
                    <a:pt x="3616" y="1154"/>
                  </a:lnTo>
                  <a:lnTo>
                    <a:pt x="3385" y="1206"/>
                  </a:lnTo>
                  <a:lnTo>
                    <a:pt x="3154" y="1257"/>
                  </a:lnTo>
                  <a:lnTo>
                    <a:pt x="2949" y="1334"/>
                  </a:lnTo>
                  <a:lnTo>
                    <a:pt x="2744" y="1411"/>
                  </a:lnTo>
                  <a:lnTo>
                    <a:pt x="2539" y="1513"/>
                  </a:lnTo>
                  <a:lnTo>
                    <a:pt x="2180" y="1770"/>
                  </a:lnTo>
                  <a:lnTo>
                    <a:pt x="1821" y="2052"/>
                  </a:lnTo>
                  <a:lnTo>
                    <a:pt x="1513" y="2385"/>
                  </a:lnTo>
                  <a:lnTo>
                    <a:pt x="1231" y="2770"/>
                  </a:lnTo>
                  <a:lnTo>
                    <a:pt x="1001" y="3180"/>
                  </a:lnTo>
                  <a:lnTo>
                    <a:pt x="770" y="3616"/>
                  </a:lnTo>
                  <a:lnTo>
                    <a:pt x="590" y="4103"/>
                  </a:lnTo>
                  <a:lnTo>
                    <a:pt x="411" y="4590"/>
                  </a:lnTo>
                  <a:lnTo>
                    <a:pt x="283" y="5129"/>
                  </a:lnTo>
                  <a:lnTo>
                    <a:pt x="180" y="5667"/>
                  </a:lnTo>
                  <a:lnTo>
                    <a:pt x="103" y="6231"/>
                  </a:lnTo>
                  <a:lnTo>
                    <a:pt x="26" y="6795"/>
                  </a:lnTo>
                  <a:lnTo>
                    <a:pt x="1" y="7385"/>
                  </a:lnTo>
                  <a:lnTo>
                    <a:pt x="1" y="7949"/>
                  </a:lnTo>
                  <a:lnTo>
                    <a:pt x="26" y="8539"/>
                  </a:lnTo>
                  <a:lnTo>
                    <a:pt x="52" y="9129"/>
                  </a:lnTo>
                  <a:lnTo>
                    <a:pt x="103" y="9693"/>
                  </a:lnTo>
                  <a:lnTo>
                    <a:pt x="206" y="10257"/>
                  </a:lnTo>
                  <a:lnTo>
                    <a:pt x="308" y="10795"/>
                  </a:lnTo>
                  <a:lnTo>
                    <a:pt x="436" y="11334"/>
                  </a:lnTo>
                  <a:lnTo>
                    <a:pt x="565" y="11847"/>
                  </a:lnTo>
                  <a:lnTo>
                    <a:pt x="744" y="12334"/>
                  </a:lnTo>
                  <a:lnTo>
                    <a:pt x="924" y="12770"/>
                  </a:lnTo>
                  <a:lnTo>
                    <a:pt x="1129" y="13206"/>
                  </a:lnTo>
                  <a:lnTo>
                    <a:pt x="1334" y="13590"/>
                  </a:lnTo>
                  <a:lnTo>
                    <a:pt x="1565" y="13924"/>
                  </a:lnTo>
                  <a:lnTo>
                    <a:pt x="1821" y="14231"/>
                  </a:lnTo>
                  <a:lnTo>
                    <a:pt x="2103" y="14462"/>
                  </a:lnTo>
                  <a:lnTo>
                    <a:pt x="2360" y="14667"/>
                  </a:lnTo>
                  <a:lnTo>
                    <a:pt x="2667" y="14821"/>
                  </a:lnTo>
                  <a:lnTo>
                    <a:pt x="3001" y="14975"/>
                  </a:lnTo>
                  <a:lnTo>
                    <a:pt x="3334" y="15078"/>
                  </a:lnTo>
                  <a:lnTo>
                    <a:pt x="3693" y="15155"/>
                  </a:lnTo>
                  <a:lnTo>
                    <a:pt x="4052" y="15231"/>
                  </a:lnTo>
                  <a:lnTo>
                    <a:pt x="4437" y="15283"/>
                  </a:lnTo>
                  <a:lnTo>
                    <a:pt x="4821" y="15308"/>
                  </a:lnTo>
                  <a:lnTo>
                    <a:pt x="5231" y="15308"/>
                  </a:lnTo>
                  <a:lnTo>
                    <a:pt x="6052" y="15283"/>
                  </a:lnTo>
                  <a:lnTo>
                    <a:pt x="6872" y="15206"/>
                  </a:lnTo>
                  <a:lnTo>
                    <a:pt x="7693" y="15078"/>
                  </a:lnTo>
                  <a:lnTo>
                    <a:pt x="8488" y="14924"/>
                  </a:lnTo>
                  <a:lnTo>
                    <a:pt x="9257" y="14744"/>
                  </a:lnTo>
                  <a:lnTo>
                    <a:pt x="9975" y="14565"/>
                  </a:lnTo>
                  <a:lnTo>
                    <a:pt x="10616" y="14385"/>
                  </a:lnTo>
                  <a:lnTo>
                    <a:pt x="11180" y="14206"/>
                  </a:lnTo>
                  <a:lnTo>
                    <a:pt x="12001" y="13924"/>
                  </a:lnTo>
                  <a:lnTo>
                    <a:pt x="12308" y="13796"/>
                  </a:lnTo>
                  <a:lnTo>
                    <a:pt x="11924" y="13052"/>
                  </a:lnTo>
                  <a:lnTo>
                    <a:pt x="11539" y="12231"/>
                  </a:lnTo>
                  <a:lnTo>
                    <a:pt x="11129" y="11283"/>
                  </a:lnTo>
                  <a:lnTo>
                    <a:pt x="10949" y="10795"/>
                  </a:lnTo>
                  <a:lnTo>
                    <a:pt x="10770" y="10283"/>
                  </a:lnTo>
                  <a:lnTo>
                    <a:pt x="10642" y="9795"/>
                  </a:lnTo>
                  <a:lnTo>
                    <a:pt x="10565" y="9360"/>
                  </a:lnTo>
                  <a:lnTo>
                    <a:pt x="10514" y="8924"/>
                  </a:lnTo>
                  <a:lnTo>
                    <a:pt x="10514" y="8744"/>
                  </a:lnTo>
                  <a:lnTo>
                    <a:pt x="10539" y="8565"/>
                  </a:lnTo>
                  <a:lnTo>
                    <a:pt x="10565" y="8385"/>
                  </a:lnTo>
                  <a:lnTo>
                    <a:pt x="10616" y="8257"/>
                  </a:lnTo>
                  <a:lnTo>
                    <a:pt x="10693" y="8129"/>
                  </a:lnTo>
                  <a:lnTo>
                    <a:pt x="10796" y="8026"/>
                  </a:lnTo>
                  <a:lnTo>
                    <a:pt x="10949" y="7872"/>
                  </a:lnTo>
                  <a:lnTo>
                    <a:pt x="11078" y="7693"/>
                  </a:lnTo>
                  <a:lnTo>
                    <a:pt x="11206" y="7513"/>
                  </a:lnTo>
                  <a:lnTo>
                    <a:pt x="11334" y="7308"/>
                  </a:lnTo>
                  <a:lnTo>
                    <a:pt x="11539" y="6847"/>
                  </a:lnTo>
                  <a:lnTo>
                    <a:pt x="11719" y="6334"/>
                  </a:lnTo>
                  <a:lnTo>
                    <a:pt x="11873" y="5795"/>
                  </a:lnTo>
                  <a:lnTo>
                    <a:pt x="11949" y="5231"/>
                  </a:lnTo>
                  <a:lnTo>
                    <a:pt x="12001" y="4642"/>
                  </a:lnTo>
                  <a:lnTo>
                    <a:pt x="12001" y="4052"/>
                  </a:lnTo>
                  <a:lnTo>
                    <a:pt x="11949" y="3462"/>
                  </a:lnTo>
                  <a:lnTo>
                    <a:pt x="11847" y="2898"/>
                  </a:lnTo>
                  <a:lnTo>
                    <a:pt x="11719" y="2359"/>
                  </a:lnTo>
                  <a:lnTo>
                    <a:pt x="11616" y="2103"/>
                  </a:lnTo>
                  <a:lnTo>
                    <a:pt x="11514" y="1872"/>
                  </a:lnTo>
                  <a:lnTo>
                    <a:pt x="11385" y="1641"/>
                  </a:lnTo>
                  <a:lnTo>
                    <a:pt x="11257" y="1411"/>
                  </a:lnTo>
                  <a:lnTo>
                    <a:pt x="11103" y="1206"/>
                  </a:lnTo>
                  <a:lnTo>
                    <a:pt x="10949" y="1026"/>
                  </a:lnTo>
                  <a:lnTo>
                    <a:pt x="10770" y="872"/>
                  </a:lnTo>
                  <a:lnTo>
                    <a:pt x="10565" y="718"/>
                  </a:lnTo>
                  <a:lnTo>
                    <a:pt x="10360" y="590"/>
                  </a:lnTo>
                  <a:lnTo>
                    <a:pt x="10155" y="488"/>
                  </a:lnTo>
                  <a:lnTo>
                    <a:pt x="9796" y="385"/>
                  </a:lnTo>
                  <a:lnTo>
                    <a:pt x="9462" y="257"/>
                  </a:lnTo>
                  <a:lnTo>
                    <a:pt x="9129" y="180"/>
                  </a:lnTo>
                  <a:lnTo>
                    <a:pt x="8796" y="103"/>
                  </a:lnTo>
                  <a:lnTo>
                    <a:pt x="8180" y="26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2"/>
            <p:cNvSpPr/>
            <p:nvPr/>
          </p:nvSpPr>
          <p:spPr>
            <a:xfrm>
              <a:off x="2859325" y="2414200"/>
              <a:ext cx="307725" cy="382725"/>
            </a:xfrm>
            <a:custGeom>
              <a:avLst/>
              <a:gdLst/>
              <a:ahLst/>
              <a:cxnLst/>
              <a:rect l="l" t="t" r="r" b="b"/>
              <a:pathLst>
                <a:path w="12309" h="15309" fill="none" extrusionOk="0">
                  <a:moveTo>
                    <a:pt x="3847" y="1129"/>
                  </a:moveTo>
                  <a:lnTo>
                    <a:pt x="3847" y="1129"/>
                  </a:lnTo>
                  <a:lnTo>
                    <a:pt x="3975" y="1052"/>
                  </a:lnTo>
                  <a:lnTo>
                    <a:pt x="4308" y="821"/>
                  </a:lnTo>
                  <a:lnTo>
                    <a:pt x="4565" y="693"/>
                  </a:lnTo>
                  <a:lnTo>
                    <a:pt x="4872" y="539"/>
                  </a:lnTo>
                  <a:lnTo>
                    <a:pt x="5206" y="411"/>
                  </a:lnTo>
                  <a:lnTo>
                    <a:pt x="5590" y="282"/>
                  </a:lnTo>
                  <a:lnTo>
                    <a:pt x="6026" y="154"/>
                  </a:lnTo>
                  <a:lnTo>
                    <a:pt x="6513" y="52"/>
                  </a:lnTo>
                  <a:lnTo>
                    <a:pt x="7026" y="0"/>
                  </a:lnTo>
                  <a:lnTo>
                    <a:pt x="7590" y="0"/>
                  </a:lnTo>
                  <a:lnTo>
                    <a:pt x="8180" y="26"/>
                  </a:lnTo>
                  <a:lnTo>
                    <a:pt x="8796" y="103"/>
                  </a:lnTo>
                  <a:lnTo>
                    <a:pt x="9129" y="180"/>
                  </a:lnTo>
                  <a:lnTo>
                    <a:pt x="9462" y="257"/>
                  </a:lnTo>
                  <a:lnTo>
                    <a:pt x="9796" y="385"/>
                  </a:lnTo>
                  <a:lnTo>
                    <a:pt x="10155" y="488"/>
                  </a:lnTo>
                  <a:lnTo>
                    <a:pt x="10155" y="488"/>
                  </a:lnTo>
                  <a:lnTo>
                    <a:pt x="10360" y="590"/>
                  </a:lnTo>
                  <a:lnTo>
                    <a:pt x="10565" y="718"/>
                  </a:lnTo>
                  <a:lnTo>
                    <a:pt x="10770" y="872"/>
                  </a:lnTo>
                  <a:lnTo>
                    <a:pt x="10949" y="1026"/>
                  </a:lnTo>
                  <a:lnTo>
                    <a:pt x="11103" y="1206"/>
                  </a:lnTo>
                  <a:lnTo>
                    <a:pt x="11257" y="1411"/>
                  </a:lnTo>
                  <a:lnTo>
                    <a:pt x="11385" y="1641"/>
                  </a:lnTo>
                  <a:lnTo>
                    <a:pt x="11514" y="1872"/>
                  </a:lnTo>
                  <a:lnTo>
                    <a:pt x="11616" y="2103"/>
                  </a:lnTo>
                  <a:lnTo>
                    <a:pt x="11719" y="2359"/>
                  </a:lnTo>
                  <a:lnTo>
                    <a:pt x="11847" y="2898"/>
                  </a:lnTo>
                  <a:lnTo>
                    <a:pt x="11949" y="3462"/>
                  </a:lnTo>
                  <a:lnTo>
                    <a:pt x="12001" y="4052"/>
                  </a:lnTo>
                  <a:lnTo>
                    <a:pt x="12001" y="4642"/>
                  </a:lnTo>
                  <a:lnTo>
                    <a:pt x="11949" y="5231"/>
                  </a:lnTo>
                  <a:lnTo>
                    <a:pt x="11873" y="5795"/>
                  </a:lnTo>
                  <a:lnTo>
                    <a:pt x="11719" y="6334"/>
                  </a:lnTo>
                  <a:lnTo>
                    <a:pt x="11539" y="6847"/>
                  </a:lnTo>
                  <a:lnTo>
                    <a:pt x="11334" y="7308"/>
                  </a:lnTo>
                  <a:lnTo>
                    <a:pt x="11206" y="7513"/>
                  </a:lnTo>
                  <a:lnTo>
                    <a:pt x="11078" y="7693"/>
                  </a:lnTo>
                  <a:lnTo>
                    <a:pt x="10949" y="7872"/>
                  </a:lnTo>
                  <a:lnTo>
                    <a:pt x="10796" y="8026"/>
                  </a:lnTo>
                  <a:lnTo>
                    <a:pt x="10796" y="8026"/>
                  </a:lnTo>
                  <a:lnTo>
                    <a:pt x="10693" y="8129"/>
                  </a:lnTo>
                  <a:lnTo>
                    <a:pt x="10616" y="8257"/>
                  </a:lnTo>
                  <a:lnTo>
                    <a:pt x="10565" y="8385"/>
                  </a:lnTo>
                  <a:lnTo>
                    <a:pt x="10539" y="8565"/>
                  </a:lnTo>
                  <a:lnTo>
                    <a:pt x="10514" y="8744"/>
                  </a:lnTo>
                  <a:lnTo>
                    <a:pt x="10514" y="8924"/>
                  </a:lnTo>
                  <a:lnTo>
                    <a:pt x="10565" y="9360"/>
                  </a:lnTo>
                  <a:lnTo>
                    <a:pt x="10642" y="9795"/>
                  </a:lnTo>
                  <a:lnTo>
                    <a:pt x="10770" y="10283"/>
                  </a:lnTo>
                  <a:lnTo>
                    <a:pt x="10949" y="10795"/>
                  </a:lnTo>
                  <a:lnTo>
                    <a:pt x="11129" y="11283"/>
                  </a:lnTo>
                  <a:lnTo>
                    <a:pt x="11539" y="12231"/>
                  </a:lnTo>
                  <a:lnTo>
                    <a:pt x="11924" y="13052"/>
                  </a:lnTo>
                  <a:lnTo>
                    <a:pt x="12308" y="13796"/>
                  </a:lnTo>
                  <a:lnTo>
                    <a:pt x="12308" y="13796"/>
                  </a:lnTo>
                  <a:lnTo>
                    <a:pt x="12001" y="13924"/>
                  </a:lnTo>
                  <a:lnTo>
                    <a:pt x="11180" y="14206"/>
                  </a:lnTo>
                  <a:lnTo>
                    <a:pt x="10616" y="14385"/>
                  </a:lnTo>
                  <a:lnTo>
                    <a:pt x="9975" y="14565"/>
                  </a:lnTo>
                  <a:lnTo>
                    <a:pt x="9257" y="14744"/>
                  </a:lnTo>
                  <a:lnTo>
                    <a:pt x="8488" y="14924"/>
                  </a:lnTo>
                  <a:lnTo>
                    <a:pt x="7693" y="15078"/>
                  </a:lnTo>
                  <a:lnTo>
                    <a:pt x="6872" y="15206"/>
                  </a:lnTo>
                  <a:lnTo>
                    <a:pt x="6052" y="15283"/>
                  </a:lnTo>
                  <a:lnTo>
                    <a:pt x="5231" y="15308"/>
                  </a:lnTo>
                  <a:lnTo>
                    <a:pt x="4821" y="15308"/>
                  </a:lnTo>
                  <a:lnTo>
                    <a:pt x="4437" y="15283"/>
                  </a:lnTo>
                  <a:lnTo>
                    <a:pt x="4052" y="15231"/>
                  </a:lnTo>
                  <a:lnTo>
                    <a:pt x="3693" y="15155"/>
                  </a:lnTo>
                  <a:lnTo>
                    <a:pt x="3334" y="15078"/>
                  </a:lnTo>
                  <a:lnTo>
                    <a:pt x="3001" y="14975"/>
                  </a:lnTo>
                  <a:lnTo>
                    <a:pt x="2667" y="14821"/>
                  </a:lnTo>
                  <a:lnTo>
                    <a:pt x="2360" y="14667"/>
                  </a:lnTo>
                  <a:lnTo>
                    <a:pt x="2360" y="14667"/>
                  </a:lnTo>
                  <a:lnTo>
                    <a:pt x="2103" y="14462"/>
                  </a:lnTo>
                  <a:lnTo>
                    <a:pt x="1821" y="14231"/>
                  </a:lnTo>
                  <a:lnTo>
                    <a:pt x="1565" y="13924"/>
                  </a:lnTo>
                  <a:lnTo>
                    <a:pt x="1334" y="13590"/>
                  </a:lnTo>
                  <a:lnTo>
                    <a:pt x="1129" y="13206"/>
                  </a:lnTo>
                  <a:lnTo>
                    <a:pt x="924" y="12770"/>
                  </a:lnTo>
                  <a:lnTo>
                    <a:pt x="744" y="12334"/>
                  </a:lnTo>
                  <a:lnTo>
                    <a:pt x="565" y="11847"/>
                  </a:lnTo>
                  <a:lnTo>
                    <a:pt x="436" y="11334"/>
                  </a:lnTo>
                  <a:lnTo>
                    <a:pt x="308" y="10795"/>
                  </a:lnTo>
                  <a:lnTo>
                    <a:pt x="206" y="10257"/>
                  </a:lnTo>
                  <a:lnTo>
                    <a:pt x="103" y="9693"/>
                  </a:lnTo>
                  <a:lnTo>
                    <a:pt x="52" y="9129"/>
                  </a:lnTo>
                  <a:lnTo>
                    <a:pt x="26" y="8539"/>
                  </a:lnTo>
                  <a:lnTo>
                    <a:pt x="1" y="7949"/>
                  </a:lnTo>
                  <a:lnTo>
                    <a:pt x="1" y="7385"/>
                  </a:lnTo>
                  <a:lnTo>
                    <a:pt x="26" y="6795"/>
                  </a:lnTo>
                  <a:lnTo>
                    <a:pt x="103" y="6231"/>
                  </a:lnTo>
                  <a:lnTo>
                    <a:pt x="180" y="5667"/>
                  </a:lnTo>
                  <a:lnTo>
                    <a:pt x="283" y="5129"/>
                  </a:lnTo>
                  <a:lnTo>
                    <a:pt x="411" y="4590"/>
                  </a:lnTo>
                  <a:lnTo>
                    <a:pt x="590" y="4103"/>
                  </a:lnTo>
                  <a:lnTo>
                    <a:pt x="770" y="3616"/>
                  </a:lnTo>
                  <a:lnTo>
                    <a:pt x="1001" y="3180"/>
                  </a:lnTo>
                  <a:lnTo>
                    <a:pt x="1231" y="2770"/>
                  </a:lnTo>
                  <a:lnTo>
                    <a:pt x="1513" y="2385"/>
                  </a:lnTo>
                  <a:lnTo>
                    <a:pt x="1821" y="2052"/>
                  </a:lnTo>
                  <a:lnTo>
                    <a:pt x="2180" y="1770"/>
                  </a:lnTo>
                  <a:lnTo>
                    <a:pt x="2539" y="1513"/>
                  </a:lnTo>
                  <a:lnTo>
                    <a:pt x="2744" y="1411"/>
                  </a:lnTo>
                  <a:lnTo>
                    <a:pt x="2949" y="1334"/>
                  </a:lnTo>
                  <a:lnTo>
                    <a:pt x="3154" y="1257"/>
                  </a:lnTo>
                  <a:lnTo>
                    <a:pt x="3385" y="1206"/>
                  </a:lnTo>
                  <a:lnTo>
                    <a:pt x="3616" y="1154"/>
                  </a:lnTo>
                  <a:lnTo>
                    <a:pt x="3847" y="11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2"/>
            <p:cNvSpPr/>
            <p:nvPr/>
          </p:nvSpPr>
          <p:spPr>
            <a:xfrm>
              <a:off x="2856125" y="2746250"/>
              <a:ext cx="512850" cy="550050"/>
            </a:xfrm>
            <a:custGeom>
              <a:avLst/>
              <a:gdLst/>
              <a:ahLst/>
              <a:cxnLst/>
              <a:rect l="l" t="t" r="r" b="b"/>
              <a:pathLst>
                <a:path w="20514" h="22002" extrusionOk="0">
                  <a:moveTo>
                    <a:pt x="12154" y="1"/>
                  </a:moveTo>
                  <a:lnTo>
                    <a:pt x="11821" y="26"/>
                  </a:lnTo>
                  <a:lnTo>
                    <a:pt x="11360" y="103"/>
                  </a:lnTo>
                  <a:lnTo>
                    <a:pt x="10154" y="308"/>
                  </a:lnTo>
                  <a:lnTo>
                    <a:pt x="8693" y="616"/>
                  </a:lnTo>
                  <a:lnTo>
                    <a:pt x="7052" y="1001"/>
                  </a:lnTo>
                  <a:lnTo>
                    <a:pt x="5385" y="1411"/>
                  </a:lnTo>
                  <a:lnTo>
                    <a:pt x="3821" y="1796"/>
                  </a:lnTo>
                  <a:lnTo>
                    <a:pt x="2462" y="2180"/>
                  </a:lnTo>
                  <a:lnTo>
                    <a:pt x="1488" y="2462"/>
                  </a:lnTo>
                  <a:lnTo>
                    <a:pt x="1129" y="2590"/>
                  </a:lnTo>
                  <a:lnTo>
                    <a:pt x="846" y="2770"/>
                  </a:lnTo>
                  <a:lnTo>
                    <a:pt x="590" y="2975"/>
                  </a:lnTo>
                  <a:lnTo>
                    <a:pt x="411" y="3180"/>
                  </a:lnTo>
                  <a:lnTo>
                    <a:pt x="257" y="3411"/>
                  </a:lnTo>
                  <a:lnTo>
                    <a:pt x="154" y="3642"/>
                  </a:lnTo>
                  <a:lnTo>
                    <a:pt x="77" y="3898"/>
                  </a:lnTo>
                  <a:lnTo>
                    <a:pt x="26" y="4129"/>
                  </a:lnTo>
                  <a:lnTo>
                    <a:pt x="0" y="4385"/>
                  </a:lnTo>
                  <a:lnTo>
                    <a:pt x="0" y="4591"/>
                  </a:lnTo>
                  <a:lnTo>
                    <a:pt x="52" y="5001"/>
                  </a:lnTo>
                  <a:lnTo>
                    <a:pt x="103" y="5308"/>
                  </a:lnTo>
                  <a:lnTo>
                    <a:pt x="129" y="5462"/>
                  </a:lnTo>
                  <a:lnTo>
                    <a:pt x="231" y="6052"/>
                  </a:lnTo>
                  <a:lnTo>
                    <a:pt x="411" y="6667"/>
                  </a:lnTo>
                  <a:lnTo>
                    <a:pt x="641" y="7283"/>
                  </a:lnTo>
                  <a:lnTo>
                    <a:pt x="898" y="7898"/>
                  </a:lnTo>
                  <a:lnTo>
                    <a:pt x="1205" y="8514"/>
                  </a:lnTo>
                  <a:lnTo>
                    <a:pt x="1513" y="9129"/>
                  </a:lnTo>
                  <a:lnTo>
                    <a:pt x="1872" y="9744"/>
                  </a:lnTo>
                  <a:lnTo>
                    <a:pt x="2231" y="10334"/>
                  </a:lnTo>
                  <a:lnTo>
                    <a:pt x="2949" y="11514"/>
                  </a:lnTo>
                  <a:lnTo>
                    <a:pt x="3616" y="12642"/>
                  </a:lnTo>
                  <a:lnTo>
                    <a:pt x="3923" y="13206"/>
                  </a:lnTo>
                  <a:lnTo>
                    <a:pt x="4180" y="13719"/>
                  </a:lnTo>
                  <a:lnTo>
                    <a:pt x="4411" y="14232"/>
                  </a:lnTo>
                  <a:lnTo>
                    <a:pt x="4590" y="14719"/>
                  </a:lnTo>
                  <a:lnTo>
                    <a:pt x="4744" y="15232"/>
                  </a:lnTo>
                  <a:lnTo>
                    <a:pt x="4872" y="15745"/>
                  </a:lnTo>
                  <a:lnTo>
                    <a:pt x="4975" y="16257"/>
                  </a:lnTo>
                  <a:lnTo>
                    <a:pt x="5077" y="16796"/>
                  </a:lnTo>
                  <a:lnTo>
                    <a:pt x="5231" y="17847"/>
                  </a:lnTo>
                  <a:lnTo>
                    <a:pt x="5334" y="18822"/>
                  </a:lnTo>
                  <a:lnTo>
                    <a:pt x="5411" y="19668"/>
                  </a:lnTo>
                  <a:lnTo>
                    <a:pt x="5436" y="20360"/>
                  </a:lnTo>
                  <a:lnTo>
                    <a:pt x="5462" y="20975"/>
                  </a:lnTo>
                  <a:lnTo>
                    <a:pt x="5616" y="21027"/>
                  </a:lnTo>
                  <a:lnTo>
                    <a:pt x="6129" y="21206"/>
                  </a:lnTo>
                  <a:lnTo>
                    <a:pt x="6924" y="21463"/>
                  </a:lnTo>
                  <a:lnTo>
                    <a:pt x="7436" y="21565"/>
                  </a:lnTo>
                  <a:lnTo>
                    <a:pt x="8026" y="21693"/>
                  </a:lnTo>
                  <a:lnTo>
                    <a:pt x="8667" y="21796"/>
                  </a:lnTo>
                  <a:lnTo>
                    <a:pt x="9385" y="21899"/>
                  </a:lnTo>
                  <a:lnTo>
                    <a:pt x="10154" y="21950"/>
                  </a:lnTo>
                  <a:lnTo>
                    <a:pt x="10975" y="22001"/>
                  </a:lnTo>
                  <a:lnTo>
                    <a:pt x="11872" y="21975"/>
                  </a:lnTo>
                  <a:lnTo>
                    <a:pt x="12795" y="21950"/>
                  </a:lnTo>
                  <a:lnTo>
                    <a:pt x="13795" y="21847"/>
                  </a:lnTo>
                  <a:lnTo>
                    <a:pt x="14847" y="21693"/>
                  </a:lnTo>
                  <a:lnTo>
                    <a:pt x="15821" y="21488"/>
                  </a:lnTo>
                  <a:lnTo>
                    <a:pt x="16719" y="21258"/>
                  </a:lnTo>
                  <a:lnTo>
                    <a:pt x="17462" y="21027"/>
                  </a:lnTo>
                  <a:lnTo>
                    <a:pt x="18103" y="20745"/>
                  </a:lnTo>
                  <a:lnTo>
                    <a:pt x="18667" y="20488"/>
                  </a:lnTo>
                  <a:lnTo>
                    <a:pt x="19129" y="20206"/>
                  </a:lnTo>
                  <a:lnTo>
                    <a:pt x="19488" y="19924"/>
                  </a:lnTo>
                  <a:lnTo>
                    <a:pt x="19796" y="19642"/>
                  </a:lnTo>
                  <a:lnTo>
                    <a:pt x="20026" y="19386"/>
                  </a:lnTo>
                  <a:lnTo>
                    <a:pt x="20206" y="19129"/>
                  </a:lnTo>
                  <a:lnTo>
                    <a:pt x="20334" y="18924"/>
                  </a:lnTo>
                  <a:lnTo>
                    <a:pt x="20411" y="18719"/>
                  </a:lnTo>
                  <a:lnTo>
                    <a:pt x="20462" y="18565"/>
                  </a:lnTo>
                  <a:lnTo>
                    <a:pt x="20488" y="18437"/>
                  </a:lnTo>
                  <a:lnTo>
                    <a:pt x="20514" y="18334"/>
                  </a:lnTo>
                  <a:lnTo>
                    <a:pt x="20283" y="18078"/>
                  </a:lnTo>
                  <a:lnTo>
                    <a:pt x="19719" y="17411"/>
                  </a:lnTo>
                  <a:lnTo>
                    <a:pt x="19360" y="16924"/>
                  </a:lnTo>
                  <a:lnTo>
                    <a:pt x="18975" y="16360"/>
                  </a:lnTo>
                  <a:lnTo>
                    <a:pt x="18565" y="15719"/>
                  </a:lnTo>
                  <a:lnTo>
                    <a:pt x="18155" y="15027"/>
                  </a:lnTo>
                  <a:lnTo>
                    <a:pt x="17770" y="14283"/>
                  </a:lnTo>
                  <a:lnTo>
                    <a:pt x="17411" y="13488"/>
                  </a:lnTo>
                  <a:lnTo>
                    <a:pt x="17257" y="13078"/>
                  </a:lnTo>
                  <a:lnTo>
                    <a:pt x="17129" y="12668"/>
                  </a:lnTo>
                  <a:lnTo>
                    <a:pt x="17026" y="12257"/>
                  </a:lnTo>
                  <a:lnTo>
                    <a:pt x="16924" y="11847"/>
                  </a:lnTo>
                  <a:lnTo>
                    <a:pt x="16847" y="11411"/>
                  </a:lnTo>
                  <a:lnTo>
                    <a:pt x="16796" y="11001"/>
                  </a:lnTo>
                  <a:lnTo>
                    <a:pt x="16770" y="10565"/>
                  </a:lnTo>
                  <a:lnTo>
                    <a:pt x="16770" y="10155"/>
                  </a:lnTo>
                  <a:lnTo>
                    <a:pt x="16821" y="9719"/>
                  </a:lnTo>
                  <a:lnTo>
                    <a:pt x="16898" y="9309"/>
                  </a:lnTo>
                  <a:lnTo>
                    <a:pt x="17001" y="8898"/>
                  </a:lnTo>
                  <a:lnTo>
                    <a:pt x="17155" y="8488"/>
                  </a:lnTo>
                  <a:lnTo>
                    <a:pt x="17308" y="8103"/>
                  </a:lnTo>
                  <a:lnTo>
                    <a:pt x="17437" y="7719"/>
                  </a:lnTo>
                  <a:lnTo>
                    <a:pt x="17539" y="7360"/>
                  </a:lnTo>
                  <a:lnTo>
                    <a:pt x="17616" y="7026"/>
                  </a:lnTo>
                  <a:lnTo>
                    <a:pt x="17667" y="6693"/>
                  </a:lnTo>
                  <a:lnTo>
                    <a:pt x="17693" y="6385"/>
                  </a:lnTo>
                  <a:lnTo>
                    <a:pt x="17693" y="6103"/>
                  </a:lnTo>
                  <a:lnTo>
                    <a:pt x="17667" y="5821"/>
                  </a:lnTo>
                  <a:lnTo>
                    <a:pt x="17642" y="5539"/>
                  </a:lnTo>
                  <a:lnTo>
                    <a:pt x="17590" y="5283"/>
                  </a:lnTo>
                  <a:lnTo>
                    <a:pt x="17514" y="5052"/>
                  </a:lnTo>
                  <a:lnTo>
                    <a:pt x="17437" y="4821"/>
                  </a:lnTo>
                  <a:lnTo>
                    <a:pt x="17334" y="4616"/>
                  </a:lnTo>
                  <a:lnTo>
                    <a:pt x="17231" y="4411"/>
                  </a:lnTo>
                  <a:lnTo>
                    <a:pt x="16975" y="4026"/>
                  </a:lnTo>
                  <a:lnTo>
                    <a:pt x="16693" y="3693"/>
                  </a:lnTo>
                  <a:lnTo>
                    <a:pt x="16411" y="3385"/>
                  </a:lnTo>
                  <a:lnTo>
                    <a:pt x="16103" y="3103"/>
                  </a:lnTo>
                  <a:lnTo>
                    <a:pt x="15796" y="2847"/>
                  </a:lnTo>
                  <a:lnTo>
                    <a:pt x="15257" y="2411"/>
                  </a:lnTo>
                  <a:lnTo>
                    <a:pt x="15026" y="2206"/>
                  </a:lnTo>
                  <a:lnTo>
                    <a:pt x="14847" y="2026"/>
                  </a:lnTo>
                  <a:lnTo>
                    <a:pt x="14693" y="1847"/>
                  </a:lnTo>
                  <a:lnTo>
                    <a:pt x="14565" y="1667"/>
                  </a:lnTo>
                  <a:lnTo>
                    <a:pt x="14360" y="1308"/>
                  </a:lnTo>
                  <a:lnTo>
                    <a:pt x="14180" y="949"/>
                  </a:lnTo>
                  <a:lnTo>
                    <a:pt x="13949" y="642"/>
                  </a:lnTo>
                  <a:lnTo>
                    <a:pt x="13847" y="514"/>
                  </a:lnTo>
                  <a:lnTo>
                    <a:pt x="13693" y="385"/>
                  </a:lnTo>
                  <a:lnTo>
                    <a:pt x="13539" y="283"/>
                  </a:lnTo>
                  <a:lnTo>
                    <a:pt x="13334" y="180"/>
                  </a:lnTo>
                  <a:lnTo>
                    <a:pt x="13103" y="103"/>
                  </a:lnTo>
                  <a:lnTo>
                    <a:pt x="12847" y="52"/>
                  </a:lnTo>
                  <a:lnTo>
                    <a:pt x="12513" y="26"/>
                  </a:lnTo>
                  <a:lnTo>
                    <a:pt x="12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2"/>
            <p:cNvSpPr/>
            <p:nvPr/>
          </p:nvSpPr>
          <p:spPr>
            <a:xfrm>
              <a:off x="3226650" y="2796250"/>
              <a:ext cx="72450" cy="162850"/>
            </a:xfrm>
            <a:custGeom>
              <a:avLst/>
              <a:gdLst/>
              <a:ahLst/>
              <a:cxnLst/>
              <a:rect l="l" t="t" r="r" b="b"/>
              <a:pathLst>
                <a:path w="2898" h="6514" extrusionOk="0">
                  <a:moveTo>
                    <a:pt x="26" y="1"/>
                  </a:moveTo>
                  <a:lnTo>
                    <a:pt x="0" y="52"/>
                  </a:lnTo>
                  <a:lnTo>
                    <a:pt x="128" y="206"/>
                  </a:lnTo>
                  <a:lnTo>
                    <a:pt x="308" y="360"/>
                  </a:lnTo>
                  <a:lnTo>
                    <a:pt x="718" y="667"/>
                  </a:lnTo>
                  <a:lnTo>
                    <a:pt x="1180" y="1052"/>
                  </a:lnTo>
                  <a:lnTo>
                    <a:pt x="1436" y="1257"/>
                  </a:lnTo>
                  <a:lnTo>
                    <a:pt x="1667" y="1488"/>
                  </a:lnTo>
                  <a:lnTo>
                    <a:pt x="1898" y="1744"/>
                  </a:lnTo>
                  <a:lnTo>
                    <a:pt x="2103" y="2001"/>
                  </a:lnTo>
                  <a:lnTo>
                    <a:pt x="2308" y="2308"/>
                  </a:lnTo>
                  <a:lnTo>
                    <a:pt x="2487" y="2616"/>
                  </a:lnTo>
                  <a:lnTo>
                    <a:pt x="2641" y="2950"/>
                  </a:lnTo>
                  <a:lnTo>
                    <a:pt x="2744" y="3334"/>
                  </a:lnTo>
                  <a:lnTo>
                    <a:pt x="2821" y="3744"/>
                  </a:lnTo>
                  <a:lnTo>
                    <a:pt x="2846" y="4180"/>
                  </a:lnTo>
                  <a:lnTo>
                    <a:pt x="2821" y="4693"/>
                  </a:lnTo>
                  <a:lnTo>
                    <a:pt x="2718" y="5232"/>
                  </a:lnTo>
                  <a:lnTo>
                    <a:pt x="2539" y="5847"/>
                  </a:lnTo>
                  <a:lnTo>
                    <a:pt x="2308" y="6488"/>
                  </a:lnTo>
                  <a:lnTo>
                    <a:pt x="2359" y="6514"/>
                  </a:lnTo>
                  <a:lnTo>
                    <a:pt x="2590" y="5847"/>
                  </a:lnTo>
                  <a:lnTo>
                    <a:pt x="2769" y="5257"/>
                  </a:lnTo>
                  <a:lnTo>
                    <a:pt x="2872" y="4693"/>
                  </a:lnTo>
                  <a:lnTo>
                    <a:pt x="2898" y="4180"/>
                  </a:lnTo>
                  <a:lnTo>
                    <a:pt x="2872" y="3744"/>
                  </a:lnTo>
                  <a:lnTo>
                    <a:pt x="2795" y="3334"/>
                  </a:lnTo>
                  <a:lnTo>
                    <a:pt x="2693" y="2950"/>
                  </a:lnTo>
                  <a:lnTo>
                    <a:pt x="2539" y="2591"/>
                  </a:lnTo>
                  <a:lnTo>
                    <a:pt x="2359" y="2283"/>
                  </a:lnTo>
                  <a:lnTo>
                    <a:pt x="2154" y="1975"/>
                  </a:lnTo>
                  <a:lnTo>
                    <a:pt x="1923" y="1693"/>
                  </a:lnTo>
                  <a:lnTo>
                    <a:pt x="1692" y="1462"/>
                  </a:lnTo>
                  <a:lnTo>
                    <a:pt x="1462" y="1232"/>
                  </a:lnTo>
                  <a:lnTo>
                    <a:pt x="1231" y="1026"/>
                  </a:lnTo>
                  <a:lnTo>
                    <a:pt x="744" y="642"/>
                  </a:lnTo>
                  <a:lnTo>
                    <a:pt x="333" y="308"/>
                  </a:lnTo>
                  <a:lnTo>
                    <a:pt x="180" y="15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2"/>
            <p:cNvSpPr/>
            <p:nvPr/>
          </p:nvSpPr>
          <p:spPr>
            <a:xfrm>
              <a:off x="2959975" y="2657800"/>
              <a:ext cx="119900" cy="176950"/>
            </a:xfrm>
            <a:custGeom>
              <a:avLst/>
              <a:gdLst/>
              <a:ahLst/>
              <a:cxnLst/>
              <a:rect l="l" t="t" r="r" b="b"/>
              <a:pathLst>
                <a:path w="4796" h="7078" extrusionOk="0">
                  <a:moveTo>
                    <a:pt x="0" y="0"/>
                  </a:moveTo>
                  <a:lnTo>
                    <a:pt x="769" y="6180"/>
                  </a:lnTo>
                  <a:lnTo>
                    <a:pt x="1000" y="6359"/>
                  </a:lnTo>
                  <a:lnTo>
                    <a:pt x="1282" y="6513"/>
                  </a:lnTo>
                  <a:lnTo>
                    <a:pt x="1616" y="6693"/>
                  </a:lnTo>
                  <a:lnTo>
                    <a:pt x="2026" y="6872"/>
                  </a:lnTo>
                  <a:lnTo>
                    <a:pt x="2487" y="7000"/>
                  </a:lnTo>
                  <a:lnTo>
                    <a:pt x="2718" y="7052"/>
                  </a:lnTo>
                  <a:lnTo>
                    <a:pt x="2975" y="7077"/>
                  </a:lnTo>
                  <a:lnTo>
                    <a:pt x="3462" y="7077"/>
                  </a:lnTo>
                  <a:lnTo>
                    <a:pt x="3693" y="7026"/>
                  </a:lnTo>
                  <a:lnTo>
                    <a:pt x="3898" y="6949"/>
                  </a:lnTo>
                  <a:lnTo>
                    <a:pt x="4077" y="6872"/>
                  </a:lnTo>
                  <a:lnTo>
                    <a:pt x="4205" y="6795"/>
                  </a:lnTo>
                  <a:lnTo>
                    <a:pt x="4334" y="6667"/>
                  </a:lnTo>
                  <a:lnTo>
                    <a:pt x="4462" y="6564"/>
                  </a:lnTo>
                  <a:lnTo>
                    <a:pt x="4539" y="6462"/>
                  </a:lnTo>
                  <a:lnTo>
                    <a:pt x="4616" y="6334"/>
                  </a:lnTo>
                  <a:lnTo>
                    <a:pt x="4718" y="6103"/>
                  </a:lnTo>
                  <a:lnTo>
                    <a:pt x="4770" y="5923"/>
                  </a:lnTo>
                  <a:lnTo>
                    <a:pt x="4795" y="5744"/>
                  </a:lnTo>
                  <a:lnTo>
                    <a:pt x="3975" y="1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B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2"/>
            <p:cNvSpPr/>
            <p:nvPr/>
          </p:nvSpPr>
          <p:spPr>
            <a:xfrm>
              <a:off x="2959975" y="2657800"/>
              <a:ext cx="119900" cy="176950"/>
            </a:xfrm>
            <a:custGeom>
              <a:avLst/>
              <a:gdLst/>
              <a:ahLst/>
              <a:cxnLst/>
              <a:rect l="l" t="t" r="r" b="b"/>
              <a:pathLst>
                <a:path w="4796" h="7078" fill="none" extrusionOk="0">
                  <a:moveTo>
                    <a:pt x="3975" y="1795"/>
                  </a:moveTo>
                  <a:lnTo>
                    <a:pt x="4795" y="5744"/>
                  </a:lnTo>
                  <a:lnTo>
                    <a:pt x="4795" y="5744"/>
                  </a:lnTo>
                  <a:lnTo>
                    <a:pt x="4770" y="5923"/>
                  </a:lnTo>
                  <a:lnTo>
                    <a:pt x="4718" y="6103"/>
                  </a:lnTo>
                  <a:lnTo>
                    <a:pt x="4616" y="6334"/>
                  </a:lnTo>
                  <a:lnTo>
                    <a:pt x="4539" y="6462"/>
                  </a:lnTo>
                  <a:lnTo>
                    <a:pt x="4462" y="6564"/>
                  </a:lnTo>
                  <a:lnTo>
                    <a:pt x="4334" y="6667"/>
                  </a:lnTo>
                  <a:lnTo>
                    <a:pt x="4205" y="6795"/>
                  </a:lnTo>
                  <a:lnTo>
                    <a:pt x="4077" y="6872"/>
                  </a:lnTo>
                  <a:lnTo>
                    <a:pt x="3898" y="6949"/>
                  </a:lnTo>
                  <a:lnTo>
                    <a:pt x="3693" y="7026"/>
                  </a:lnTo>
                  <a:lnTo>
                    <a:pt x="3462" y="7077"/>
                  </a:lnTo>
                  <a:lnTo>
                    <a:pt x="3462" y="7077"/>
                  </a:lnTo>
                  <a:lnTo>
                    <a:pt x="3205" y="7077"/>
                  </a:lnTo>
                  <a:lnTo>
                    <a:pt x="2975" y="7077"/>
                  </a:lnTo>
                  <a:lnTo>
                    <a:pt x="2718" y="7052"/>
                  </a:lnTo>
                  <a:lnTo>
                    <a:pt x="2487" y="7000"/>
                  </a:lnTo>
                  <a:lnTo>
                    <a:pt x="2026" y="6872"/>
                  </a:lnTo>
                  <a:lnTo>
                    <a:pt x="1616" y="6693"/>
                  </a:lnTo>
                  <a:lnTo>
                    <a:pt x="1282" y="6513"/>
                  </a:lnTo>
                  <a:lnTo>
                    <a:pt x="1000" y="6359"/>
                  </a:lnTo>
                  <a:lnTo>
                    <a:pt x="769" y="6180"/>
                  </a:lnTo>
                  <a:lnTo>
                    <a:pt x="0" y="0"/>
                  </a:lnTo>
                  <a:lnTo>
                    <a:pt x="3975" y="17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2"/>
            <p:cNvSpPr/>
            <p:nvPr/>
          </p:nvSpPr>
          <p:spPr>
            <a:xfrm>
              <a:off x="2959975" y="2657800"/>
              <a:ext cx="110925" cy="100650"/>
            </a:xfrm>
            <a:custGeom>
              <a:avLst/>
              <a:gdLst/>
              <a:ahLst/>
              <a:cxnLst/>
              <a:rect l="l" t="t" r="r" b="b"/>
              <a:pathLst>
                <a:path w="4437" h="4026" extrusionOk="0">
                  <a:moveTo>
                    <a:pt x="0" y="0"/>
                  </a:moveTo>
                  <a:lnTo>
                    <a:pt x="205" y="1616"/>
                  </a:lnTo>
                  <a:lnTo>
                    <a:pt x="205" y="1616"/>
                  </a:lnTo>
                  <a:lnTo>
                    <a:pt x="205" y="161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3975" y="1795"/>
                  </a:lnTo>
                  <a:lnTo>
                    <a:pt x="4436" y="4026"/>
                  </a:lnTo>
                  <a:lnTo>
                    <a:pt x="4436" y="4026"/>
                  </a:lnTo>
                  <a:lnTo>
                    <a:pt x="4436" y="4026"/>
                  </a:lnTo>
                  <a:lnTo>
                    <a:pt x="3975" y="1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14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2"/>
            <p:cNvSpPr/>
            <p:nvPr/>
          </p:nvSpPr>
          <p:spPr>
            <a:xfrm>
              <a:off x="2959975" y="2657800"/>
              <a:ext cx="5150" cy="40400"/>
            </a:xfrm>
            <a:custGeom>
              <a:avLst/>
              <a:gdLst/>
              <a:ahLst/>
              <a:cxnLst/>
              <a:rect l="l" t="t" r="r" b="b"/>
              <a:pathLst>
                <a:path w="206" h="1616" fill="none" extrusionOk="0">
                  <a:moveTo>
                    <a:pt x="0" y="0"/>
                  </a:moveTo>
                  <a:lnTo>
                    <a:pt x="205" y="1616"/>
                  </a:lnTo>
                  <a:lnTo>
                    <a:pt x="205" y="1616"/>
                  </a:lnTo>
                  <a:lnTo>
                    <a:pt x="205" y="16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2"/>
            <p:cNvSpPr/>
            <p:nvPr/>
          </p:nvSpPr>
          <p:spPr>
            <a:xfrm>
              <a:off x="2959975" y="2657800"/>
              <a:ext cx="110925" cy="100650"/>
            </a:xfrm>
            <a:custGeom>
              <a:avLst/>
              <a:gdLst/>
              <a:ahLst/>
              <a:cxnLst/>
              <a:rect l="l" t="t" r="r" b="b"/>
              <a:pathLst>
                <a:path w="4437" h="402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75" y="1795"/>
                  </a:lnTo>
                  <a:lnTo>
                    <a:pt x="4436" y="4026"/>
                  </a:lnTo>
                  <a:lnTo>
                    <a:pt x="4436" y="4026"/>
                  </a:lnTo>
                  <a:lnTo>
                    <a:pt x="4436" y="4026"/>
                  </a:lnTo>
                  <a:lnTo>
                    <a:pt x="3975" y="179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2"/>
            <p:cNvSpPr/>
            <p:nvPr/>
          </p:nvSpPr>
          <p:spPr>
            <a:xfrm>
              <a:off x="2959975" y="2657800"/>
              <a:ext cx="110925" cy="100650"/>
            </a:xfrm>
            <a:custGeom>
              <a:avLst/>
              <a:gdLst/>
              <a:ahLst/>
              <a:cxnLst/>
              <a:rect l="l" t="t" r="r" b="b"/>
              <a:pathLst>
                <a:path w="4437" h="4026" extrusionOk="0">
                  <a:moveTo>
                    <a:pt x="0" y="0"/>
                  </a:moveTo>
                  <a:lnTo>
                    <a:pt x="205" y="1616"/>
                  </a:lnTo>
                  <a:lnTo>
                    <a:pt x="564" y="2000"/>
                  </a:lnTo>
                  <a:lnTo>
                    <a:pt x="1000" y="2385"/>
                  </a:lnTo>
                  <a:lnTo>
                    <a:pt x="1487" y="2795"/>
                  </a:lnTo>
                  <a:lnTo>
                    <a:pt x="2000" y="3180"/>
                  </a:lnTo>
                  <a:lnTo>
                    <a:pt x="2282" y="3359"/>
                  </a:lnTo>
                  <a:lnTo>
                    <a:pt x="2564" y="3513"/>
                  </a:lnTo>
                  <a:lnTo>
                    <a:pt x="2846" y="3667"/>
                  </a:lnTo>
                  <a:lnTo>
                    <a:pt x="3129" y="3795"/>
                  </a:lnTo>
                  <a:lnTo>
                    <a:pt x="3436" y="3898"/>
                  </a:lnTo>
                  <a:lnTo>
                    <a:pt x="3718" y="3975"/>
                  </a:lnTo>
                  <a:lnTo>
                    <a:pt x="4000" y="4026"/>
                  </a:lnTo>
                  <a:lnTo>
                    <a:pt x="4436" y="4026"/>
                  </a:lnTo>
                  <a:lnTo>
                    <a:pt x="3975" y="1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7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2"/>
            <p:cNvSpPr/>
            <p:nvPr/>
          </p:nvSpPr>
          <p:spPr>
            <a:xfrm>
              <a:off x="2959975" y="2657800"/>
              <a:ext cx="110925" cy="100650"/>
            </a:xfrm>
            <a:custGeom>
              <a:avLst/>
              <a:gdLst/>
              <a:ahLst/>
              <a:cxnLst/>
              <a:rect l="l" t="t" r="r" b="b"/>
              <a:pathLst>
                <a:path w="4437" h="402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05" y="1616"/>
                  </a:lnTo>
                  <a:lnTo>
                    <a:pt x="205" y="1616"/>
                  </a:lnTo>
                  <a:lnTo>
                    <a:pt x="564" y="2000"/>
                  </a:lnTo>
                  <a:lnTo>
                    <a:pt x="1000" y="2385"/>
                  </a:lnTo>
                  <a:lnTo>
                    <a:pt x="1487" y="2795"/>
                  </a:lnTo>
                  <a:lnTo>
                    <a:pt x="2000" y="3180"/>
                  </a:lnTo>
                  <a:lnTo>
                    <a:pt x="2282" y="3359"/>
                  </a:lnTo>
                  <a:lnTo>
                    <a:pt x="2564" y="3513"/>
                  </a:lnTo>
                  <a:lnTo>
                    <a:pt x="2846" y="3667"/>
                  </a:lnTo>
                  <a:lnTo>
                    <a:pt x="3129" y="3795"/>
                  </a:lnTo>
                  <a:lnTo>
                    <a:pt x="3436" y="3898"/>
                  </a:lnTo>
                  <a:lnTo>
                    <a:pt x="3718" y="3975"/>
                  </a:lnTo>
                  <a:lnTo>
                    <a:pt x="4000" y="4026"/>
                  </a:lnTo>
                  <a:lnTo>
                    <a:pt x="4308" y="4026"/>
                  </a:lnTo>
                  <a:lnTo>
                    <a:pt x="4308" y="4026"/>
                  </a:lnTo>
                  <a:lnTo>
                    <a:pt x="4436" y="4026"/>
                  </a:lnTo>
                  <a:lnTo>
                    <a:pt x="3975" y="179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2"/>
            <p:cNvSpPr/>
            <p:nvPr/>
          </p:nvSpPr>
          <p:spPr>
            <a:xfrm>
              <a:off x="2939450" y="2461000"/>
              <a:ext cx="187850" cy="264775"/>
            </a:xfrm>
            <a:custGeom>
              <a:avLst/>
              <a:gdLst/>
              <a:ahLst/>
              <a:cxnLst/>
              <a:rect l="l" t="t" r="r" b="b"/>
              <a:pathLst>
                <a:path w="7514" h="10591" extrusionOk="0">
                  <a:moveTo>
                    <a:pt x="2514" y="0"/>
                  </a:moveTo>
                  <a:lnTo>
                    <a:pt x="2180" y="52"/>
                  </a:lnTo>
                  <a:lnTo>
                    <a:pt x="2078" y="77"/>
                  </a:lnTo>
                  <a:lnTo>
                    <a:pt x="1949" y="128"/>
                  </a:lnTo>
                  <a:lnTo>
                    <a:pt x="1667" y="308"/>
                  </a:lnTo>
                  <a:lnTo>
                    <a:pt x="1462" y="436"/>
                  </a:lnTo>
                  <a:lnTo>
                    <a:pt x="1257" y="641"/>
                  </a:lnTo>
                  <a:lnTo>
                    <a:pt x="1052" y="872"/>
                  </a:lnTo>
                  <a:lnTo>
                    <a:pt x="821" y="1154"/>
                  </a:lnTo>
                  <a:lnTo>
                    <a:pt x="616" y="1513"/>
                  </a:lnTo>
                  <a:lnTo>
                    <a:pt x="411" y="1898"/>
                  </a:lnTo>
                  <a:lnTo>
                    <a:pt x="257" y="2385"/>
                  </a:lnTo>
                  <a:lnTo>
                    <a:pt x="129" y="2923"/>
                  </a:lnTo>
                  <a:lnTo>
                    <a:pt x="26" y="3539"/>
                  </a:lnTo>
                  <a:lnTo>
                    <a:pt x="1" y="3872"/>
                  </a:lnTo>
                  <a:lnTo>
                    <a:pt x="1" y="4205"/>
                  </a:lnTo>
                  <a:lnTo>
                    <a:pt x="1" y="4590"/>
                  </a:lnTo>
                  <a:lnTo>
                    <a:pt x="26" y="4975"/>
                  </a:lnTo>
                  <a:lnTo>
                    <a:pt x="78" y="5411"/>
                  </a:lnTo>
                  <a:lnTo>
                    <a:pt x="129" y="5846"/>
                  </a:lnTo>
                  <a:lnTo>
                    <a:pt x="206" y="6282"/>
                  </a:lnTo>
                  <a:lnTo>
                    <a:pt x="308" y="6693"/>
                  </a:lnTo>
                  <a:lnTo>
                    <a:pt x="437" y="7052"/>
                  </a:lnTo>
                  <a:lnTo>
                    <a:pt x="590" y="7411"/>
                  </a:lnTo>
                  <a:lnTo>
                    <a:pt x="744" y="7744"/>
                  </a:lnTo>
                  <a:lnTo>
                    <a:pt x="924" y="8052"/>
                  </a:lnTo>
                  <a:lnTo>
                    <a:pt x="1129" y="8334"/>
                  </a:lnTo>
                  <a:lnTo>
                    <a:pt x="1360" y="8590"/>
                  </a:lnTo>
                  <a:lnTo>
                    <a:pt x="1565" y="8847"/>
                  </a:lnTo>
                  <a:lnTo>
                    <a:pt x="1796" y="9052"/>
                  </a:lnTo>
                  <a:lnTo>
                    <a:pt x="2052" y="9257"/>
                  </a:lnTo>
                  <a:lnTo>
                    <a:pt x="2308" y="9436"/>
                  </a:lnTo>
                  <a:lnTo>
                    <a:pt x="2565" y="9616"/>
                  </a:lnTo>
                  <a:lnTo>
                    <a:pt x="2821" y="9744"/>
                  </a:lnTo>
                  <a:lnTo>
                    <a:pt x="3334" y="10000"/>
                  </a:lnTo>
                  <a:lnTo>
                    <a:pt x="3847" y="10206"/>
                  </a:lnTo>
                  <a:lnTo>
                    <a:pt x="4334" y="10334"/>
                  </a:lnTo>
                  <a:lnTo>
                    <a:pt x="4770" y="10436"/>
                  </a:lnTo>
                  <a:lnTo>
                    <a:pt x="5180" y="10513"/>
                  </a:lnTo>
                  <a:lnTo>
                    <a:pt x="5770" y="10565"/>
                  </a:lnTo>
                  <a:lnTo>
                    <a:pt x="6001" y="10590"/>
                  </a:lnTo>
                  <a:lnTo>
                    <a:pt x="6257" y="10308"/>
                  </a:lnTo>
                  <a:lnTo>
                    <a:pt x="6462" y="10000"/>
                  </a:lnTo>
                  <a:lnTo>
                    <a:pt x="6668" y="9718"/>
                  </a:lnTo>
                  <a:lnTo>
                    <a:pt x="6847" y="9385"/>
                  </a:lnTo>
                  <a:lnTo>
                    <a:pt x="7001" y="9077"/>
                  </a:lnTo>
                  <a:lnTo>
                    <a:pt x="7129" y="8744"/>
                  </a:lnTo>
                  <a:lnTo>
                    <a:pt x="7232" y="8436"/>
                  </a:lnTo>
                  <a:lnTo>
                    <a:pt x="7334" y="8103"/>
                  </a:lnTo>
                  <a:lnTo>
                    <a:pt x="7385" y="7770"/>
                  </a:lnTo>
                  <a:lnTo>
                    <a:pt x="7437" y="7411"/>
                  </a:lnTo>
                  <a:lnTo>
                    <a:pt x="7514" y="6744"/>
                  </a:lnTo>
                  <a:lnTo>
                    <a:pt x="7514" y="6103"/>
                  </a:lnTo>
                  <a:lnTo>
                    <a:pt x="7462" y="5462"/>
                  </a:lnTo>
                  <a:lnTo>
                    <a:pt x="7385" y="4872"/>
                  </a:lnTo>
                  <a:lnTo>
                    <a:pt x="7283" y="4334"/>
                  </a:lnTo>
                  <a:lnTo>
                    <a:pt x="7180" y="3821"/>
                  </a:lnTo>
                  <a:lnTo>
                    <a:pt x="7052" y="3411"/>
                  </a:lnTo>
                  <a:lnTo>
                    <a:pt x="6873" y="2770"/>
                  </a:lnTo>
                  <a:lnTo>
                    <a:pt x="6770" y="2564"/>
                  </a:lnTo>
                  <a:lnTo>
                    <a:pt x="6591" y="2257"/>
                  </a:lnTo>
                  <a:lnTo>
                    <a:pt x="6385" y="2000"/>
                  </a:lnTo>
                  <a:lnTo>
                    <a:pt x="6001" y="1539"/>
                  </a:lnTo>
                  <a:lnTo>
                    <a:pt x="5591" y="1154"/>
                  </a:lnTo>
                  <a:lnTo>
                    <a:pt x="5180" y="821"/>
                  </a:lnTo>
                  <a:lnTo>
                    <a:pt x="4796" y="564"/>
                  </a:lnTo>
                  <a:lnTo>
                    <a:pt x="4385" y="359"/>
                  </a:lnTo>
                  <a:lnTo>
                    <a:pt x="4026" y="231"/>
                  </a:lnTo>
                  <a:lnTo>
                    <a:pt x="3667" y="103"/>
                  </a:lnTo>
                  <a:lnTo>
                    <a:pt x="3334" y="52"/>
                  </a:lnTo>
                  <a:lnTo>
                    <a:pt x="3026" y="26"/>
                  </a:lnTo>
                  <a:lnTo>
                    <a:pt x="2744" y="0"/>
                  </a:lnTo>
                  <a:close/>
                </a:path>
              </a:pathLst>
            </a:custGeom>
            <a:solidFill>
              <a:srgbClr val="EEB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2"/>
            <p:cNvSpPr/>
            <p:nvPr/>
          </p:nvSpPr>
          <p:spPr>
            <a:xfrm>
              <a:off x="2918950" y="2441125"/>
              <a:ext cx="223750" cy="199375"/>
            </a:xfrm>
            <a:custGeom>
              <a:avLst/>
              <a:gdLst/>
              <a:ahLst/>
              <a:cxnLst/>
              <a:rect l="l" t="t" r="r" b="b"/>
              <a:pathLst>
                <a:path w="8950" h="7975" extrusionOk="0">
                  <a:moveTo>
                    <a:pt x="4282" y="0"/>
                  </a:moveTo>
                  <a:lnTo>
                    <a:pt x="3872" y="52"/>
                  </a:lnTo>
                  <a:lnTo>
                    <a:pt x="3462" y="103"/>
                  </a:lnTo>
                  <a:lnTo>
                    <a:pt x="3026" y="231"/>
                  </a:lnTo>
                  <a:lnTo>
                    <a:pt x="2590" y="359"/>
                  </a:lnTo>
                  <a:lnTo>
                    <a:pt x="2385" y="436"/>
                  </a:lnTo>
                  <a:lnTo>
                    <a:pt x="2180" y="539"/>
                  </a:lnTo>
                  <a:lnTo>
                    <a:pt x="1898" y="667"/>
                  </a:lnTo>
                  <a:lnTo>
                    <a:pt x="1616" y="847"/>
                  </a:lnTo>
                  <a:lnTo>
                    <a:pt x="1282" y="1077"/>
                  </a:lnTo>
                  <a:lnTo>
                    <a:pt x="949" y="1385"/>
                  </a:lnTo>
                  <a:lnTo>
                    <a:pt x="795" y="1539"/>
                  </a:lnTo>
                  <a:lnTo>
                    <a:pt x="667" y="1744"/>
                  </a:lnTo>
                  <a:lnTo>
                    <a:pt x="513" y="1949"/>
                  </a:lnTo>
                  <a:lnTo>
                    <a:pt x="385" y="2180"/>
                  </a:lnTo>
                  <a:lnTo>
                    <a:pt x="282" y="2411"/>
                  </a:lnTo>
                  <a:lnTo>
                    <a:pt x="180" y="2667"/>
                  </a:lnTo>
                  <a:lnTo>
                    <a:pt x="103" y="2949"/>
                  </a:lnTo>
                  <a:lnTo>
                    <a:pt x="26" y="3257"/>
                  </a:lnTo>
                  <a:lnTo>
                    <a:pt x="0" y="3565"/>
                  </a:lnTo>
                  <a:lnTo>
                    <a:pt x="0" y="3923"/>
                  </a:lnTo>
                  <a:lnTo>
                    <a:pt x="0" y="4282"/>
                  </a:lnTo>
                  <a:lnTo>
                    <a:pt x="51" y="4667"/>
                  </a:lnTo>
                  <a:lnTo>
                    <a:pt x="128" y="5077"/>
                  </a:lnTo>
                  <a:lnTo>
                    <a:pt x="257" y="5513"/>
                  </a:lnTo>
                  <a:lnTo>
                    <a:pt x="385" y="5975"/>
                  </a:lnTo>
                  <a:lnTo>
                    <a:pt x="590" y="6462"/>
                  </a:lnTo>
                  <a:lnTo>
                    <a:pt x="821" y="6975"/>
                  </a:lnTo>
                  <a:lnTo>
                    <a:pt x="1077" y="7513"/>
                  </a:lnTo>
                  <a:lnTo>
                    <a:pt x="1205" y="7642"/>
                  </a:lnTo>
                  <a:lnTo>
                    <a:pt x="1359" y="7770"/>
                  </a:lnTo>
                  <a:lnTo>
                    <a:pt x="1513" y="7872"/>
                  </a:lnTo>
                  <a:lnTo>
                    <a:pt x="1693" y="7949"/>
                  </a:lnTo>
                  <a:lnTo>
                    <a:pt x="1769" y="7975"/>
                  </a:lnTo>
                  <a:lnTo>
                    <a:pt x="1872" y="7975"/>
                  </a:lnTo>
                  <a:lnTo>
                    <a:pt x="1949" y="7949"/>
                  </a:lnTo>
                  <a:lnTo>
                    <a:pt x="2000" y="7898"/>
                  </a:lnTo>
                  <a:lnTo>
                    <a:pt x="2052" y="7821"/>
                  </a:lnTo>
                  <a:lnTo>
                    <a:pt x="2103" y="7718"/>
                  </a:lnTo>
                  <a:lnTo>
                    <a:pt x="2180" y="7513"/>
                  </a:lnTo>
                  <a:lnTo>
                    <a:pt x="2205" y="7334"/>
                  </a:lnTo>
                  <a:lnTo>
                    <a:pt x="2205" y="7206"/>
                  </a:lnTo>
                  <a:lnTo>
                    <a:pt x="2205" y="7103"/>
                  </a:lnTo>
                  <a:lnTo>
                    <a:pt x="2180" y="7000"/>
                  </a:lnTo>
                  <a:lnTo>
                    <a:pt x="2154" y="6975"/>
                  </a:lnTo>
                  <a:lnTo>
                    <a:pt x="2257" y="6949"/>
                  </a:lnTo>
                  <a:lnTo>
                    <a:pt x="2513" y="6821"/>
                  </a:lnTo>
                  <a:lnTo>
                    <a:pt x="2667" y="6718"/>
                  </a:lnTo>
                  <a:lnTo>
                    <a:pt x="2846" y="6590"/>
                  </a:lnTo>
                  <a:lnTo>
                    <a:pt x="3026" y="6411"/>
                  </a:lnTo>
                  <a:lnTo>
                    <a:pt x="3205" y="6206"/>
                  </a:lnTo>
                  <a:lnTo>
                    <a:pt x="3359" y="5949"/>
                  </a:lnTo>
                  <a:lnTo>
                    <a:pt x="3513" y="5616"/>
                  </a:lnTo>
                  <a:lnTo>
                    <a:pt x="3616" y="5231"/>
                  </a:lnTo>
                  <a:lnTo>
                    <a:pt x="3667" y="4795"/>
                  </a:lnTo>
                  <a:lnTo>
                    <a:pt x="3667" y="4282"/>
                  </a:lnTo>
                  <a:lnTo>
                    <a:pt x="3616" y="3693"/>
                  </a:lnTo>
                  <a:lnTo>
                    <a:pt x="3487" y="3052"/>
                  </a:lnTo>
                  <a:lnTo>
                    <a:pt x="3282" y="2308"/>
                  </a:lnTo>
                  <a:lnTo>
                    <a:pt x="3411" y="2411"/>
                  </a:lnTo>
                  <a:lnTo>
                    <a:pt x="3795" y="2718"/>
                  </a:lnTo>
                  <a:lnTo>
                    <a:pt x="4334" y="3129"/>
                  </a:lnTo>
                  <a:lnTo>
                    <a:pt x="4693" y="3385"/>
                  </a:lnTo>
                  <a:lnTo>
                    <a:pt x="5052" y="3616"/>
                  </a:lnTo>
                  <a:lnTo>
                    <a:pt x="5436" y="3847"/>
                  </a:lnTo>
                  <a:lnTo>
                    <a:pt x="5846" y="4052"/>
                  </a:lnTo>
                  <a:lnTo>
                    <a:pt x="6257" y="4231"/>
                  </a:lnTo>
                  <a:lnTo>
                    <a:pt x="6667" y="4411"/>
                  </a:lnTo>
                  <a:lnTo>
                    <a:pt x="7103" y="4513"/>
                  </a:lnTo>
                  <a:lnTo>
                    <a:pt x="7513" y="4590"/>
                  </a:lnTo>
                  <a:lnTo>
                    <a:pt x="7923" y="4590"/>
                  </a:lnTo>
                  <a:lnTo>
                    <a:pt x="8129" y="4565"/>
                  </a:lnTo>
                  <a:lnTo>
                    <a:pt x="8308" y="4539"/>
                  </a:lnTo>
                  <a:lnTo>
                    <a:pt x="8488" y="4462"/>
                  </a:lnTo>
                  <a:lnTo>
                    <a:pt x="8616" y="4385"/>
                  </a:lnTo>
                  <a:lnTo>
                    <a:pt x="8744" y="4257"/>
                  </a:lnTo>
                  <a:lnTo>
                    <a:pt x="8821" y="4129"/>
                  </a:lnTo>
                  <a:lnTo>
                    <a:pt x="8898" y="3975"/>
                  </a:lnTo>
                  <a:lnTo>
                    <a:pt x="8923" y="3795"/>
                  </a:lnTo>
                  <a:lnTo>
                    <a:pt x="8949" y="3590"/>
                  </a:lnTo>
                  <a:lnTo>
                    <a:pt x="8923" y="3411"/>
                  </a:lnTo>
                  <a:lnTo>
                    <a:pt x="8898" y="3180"/>
                  </a:lnTo>
                  <a:lnTo>
                    <a:pt x="8821" y="2975"/>
                  </a:lnTo>
                  <a:lnTo>
                    <a:pt x="8744" y="2744"/>
                  </a:lnTo>
                  <a:lnTo>
                    <a:pt x="8641" y="2488"/>
                  </a:lnTo>
                  <a:lnTo>
                    <a:pt x="8513" y="2257"/>
                  </a:lnTo>
                  <a:lnTo>
                    <a:pt x="8359" y="2026"/>
                  </a:lnTo>
                  <a:lnTo>
                    <a:pt x="8180" y="1795"/>
                  </a:lnTo>
                  <a:lnTo>
                    <a:pt x="7975" y="1564"/>
                  </a:lnTo>
                  <a:lnTo>
                    <a:pt x="7770" y="1359"/>
                  </a:lnTo>
                  <a:lnTo>
                    <a:pt x="7539" y="1129"/>
                  </a:lnTo>
                  <a:lnTo>
                    <a:pt x="7282" y="923"/>
                  </a:lnTo>
                  <a:lnTo>
                    <a:pt x="7000" y="744"/>
                  </a:lnTo>
                  <a:lnTo>
                    <a:pt x="6718" y="564"/>
                  </a:lnTo>
                  <a:lnTo>
                    <a:pt x="6411" y="411"/>
                  </a:lnTo>
                  <a:lnTo>
                    <a:pt x="6103" y="282"/>
                  </a:lnTo>
                  <a:lnTo>
                    <a:pt x="5770" y="180"/>
                  </a:lnTo>
                  <a:lnTo>
                    <a:pt x="5411" y="103"/>
                  </a:lnTo>
                  <a:lnTo>
                    <a:pt x="5052" y="26"/>
                  </a:lnTo>
                  <a:lnTo>
                    <a:pt x="4667" y="0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2"/>
            <p:cNvSpPr/>
            <p:nvPr/>
          </p:nvSpPr>
          <p:spPr>
            <a:xfrm>
              <a:off x="2919575" y="2602025"/>
              <a:ext cx="51325" cy="59650"/>
            </a:xfrm>
            <a:custGeom>
              <a:avLst/>
              <a:gdLst/>
              <a:ahLst/>
              <a:cxnLst/>
              <a:rect l="l" t="t" r="r" b="b"/>
              <a:pathLst>
                <a:path w="2053" h="2386" extrusionOk="0">
                  <a:moveTo>
                    <a:pt x="309" y="0"/>
                  </a:moveTo>
                  <a:lnTo>
                    <a:pt x="206" y="52"/>
                  </a:lnTo>
                  <a:lnTo>
                    <a:pt x="129" y="129"/>
                  </a:lnTo>
                  <a:lnTo>
                    <a:pt x="52" y="231"/>
                  </a:lnTo>
                  <a:lnTo>
                    <a:pt x="26" y="359"/>
                  </a:lnTo>
                  <a:lnTo>
                    <a:pt x="1" y="539"/>
                  </a:lnTo>
                  <a:lnTo>
                    <a:pt x="26" y="718"/>
                  </a:lnTo>
                  <a:lnTo>
                    <a:pt x="78" y="898"/>
                  </a:lnTo>
                  <a:lnTo>
                    <a:pt x="155" y="1103"/>
                  </a:lnTo>
                  <a:lnTo>
                    <a:pt x="232" y="1308"/>
                  </a:lnTo>
                  <a:lnTo>
                    <a:pt x="360" y="1513"/>
                  </a:lnTo>
                  <a:lnTo>
                    <a:pt x="488" y="1718"/>
                  </a:lnTo>
                  <a:lnTo>
                    <a:pt x="642" y="1898"/>
                  </a:lnTo>
                  <a:lnTo>
                    <a:pt x="821" y="2052"/>
                  </a:lnTo>
                  <a:lnTo>
                    <a:pt x="1001" y="2180"/>
                  </a:lnTo>
                  <a:lnTo>
                    <a:pt x="1206" y="2282"/>
                  </a:lnTo>
                  <a:lnTo>
                    <a:pt x="1411" y="2359"/>
                  </a:lnTo>
                  <a:lnTo>
                    <a:pt x="1616" y="2385"/>
                  </a:lnTo>
                  <a:lnTo>
                    <a:pt x="1847" y="2385"/>
                  </a:lnTo>
                  <a:lnTo>
                    <a:pt x="2052" y="2308"/>
                  </a:lnTo>
                  <a:lnTo>
                    <a:pt x="1539" y="539"/>
                  </a:lnTo>
                  <a:lnTo>
                    <a:pt x="1360" y="385"/>
                  </a:lnTo>
                  <a:lnTo>
                    <a:pt x="1155" y="257"/>
                  </a:lnTo>
                  <a:lnTo>
                    <a:pt x="924" y="129"/>
                  </a:lnTo>
                  <a:lnTo>
                    <a:pt x="668" y="26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EEB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2"/>
            <p:cNvSpPr/>
            <p:nvPr/>
          </p:nvSpPr>
          <p:spPr>
            <a:xfrm>
              <a:off x="3032400" y="2575750"/>
              <a:ext cx="11575" cy="24375"/>
            </a:xfrm>
            <a:custGeom>
              <a:avLst/>
              <a:gdLst/>
              <a:ahLst/>
              <a:cxnLst/>
              <a:rect l="l" t="t" r="r" b="b"/>
              <a:pathLst>
                <a:path w="463" h="975" extrusionOk="0">
                  <a:moveTo>
                    <a:pt x="155" y="0"/>
                  </a:moveTo>
                  <a:lnTo>
                    <a:pt x="103" y="26"/>
                  </a:lnTo>
                  <a:lnTo>
                    <a:pt x="78" y="51"/>
                  </a:lnTo>
                  <a:lnTo>
                    <a:pt x="1" y="180"/>
                  </a:lnTo>
                  <a:lnTo>
                    <a:pt x="1" y="333"/>
                  </a:lnTo>
                  <a:lnTo>
                    <a:pt x="1" y="513"/>
                  </a:lnTo>
                  <a:lnTo>
                    <a:pt x="52" y="718"/>
                  </a:lnTo>
                  <a:lnTo>
                    <a:pt x="129" y="846"/>
                  </a:lnTo>
                  <a:lnTo>
                    <a:pt x="206" y="949"/>
                  </a:lnTo>
                  <a:lnTo>
                    <a:pt x="257" y="974"/>
                  </a:lnTo>
                  <a:lnTo>
                    <a:pt x="308" y="974"/>
                  </a:lnTo>
                  <a:lnTo>
                    <a:pt x="360" y="949"/>
                  </a:lnTo>
                  <a:lnTo>
                    <a:pt x="385" y="923"/>
                  </a:lnTo>
                  <a:lnTo>
                    <a:pt x="437" y="795"/>
                  </a:lnTo>
                  <a:lnTo>
                    <a:pt x="462" y="641"/>
                  </a:lnTo>
                  <a:lnTo>
                    <a:pt x="462" y="462"/>
                  </a:lnTo>
                  <a:lnTo>
                    <a:pt x="411" y="256"/>
                  </a:lnTo>
                  <a:lnTo>
                    <a:pt x="334" y="128"/>
                  </a:lnTo>
                  <a:lnTo>
                    <a:pt x="257" y="2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2"/>
            <p:cNvSpPr/>
            <p:nvPr/>
          </p:nvSpPr>
          <p:spPr>
            <a:xfrm>
              <a:off x="3085600" y="2570600"/>
              <a:ext cx="12225" cy="24400"/>
            </a:xfrm>
            <a:custGeom>
              <a:avLst/>
              <a:gdLst/>
              <a:ahLst/>
              <a:cxnLst/>
              <a:rect l="l" t="t" r="r" b="b"/>
              <a:pathLst>
                <a:path w="489" h="976" extrusionOk="0">
                  <a:moveTo>
                    <a:pt x="180" y="1"/>
                  </a:moveTo>
                  <a:lnTo>
                    <a:pt x="129" y="27"/>
                  </a:lnTo>
                  <a:lnTo>
                    <a:pt x="78" y="52"/>
                  </a:lnTo>
                  <a:lnTo>
                    <a:pt x="27" y="180"/>
                  </a:lnTo>
                  <a:lnTo>
                    <a:pt x="1" y="334"/>
                  </a:lnTo>
                  <a:lnTo>
                    <a:pt x="27" y="539"/>
                  </a:lnTo>
                  <a:lnTo>
                    <a:pt x="78" y="719"/>
                  </a:lnTo>
                  <a:lnTo>
                    <a:pt x="155" y="847"/>
                  </a:lnTo>
                  <a:lnTo>
                    <a:pt x="232" y="950"/>
                  </a:lnTo>
                  <a:lnTo>
                    <a:pt x="283" y="975"/>
                  </a:lnTo>
                  <a:lnTo>
                    <a:pt x="334" y="975"/>
                  </a:lnTo>
                  <a:lnTo>
                    <a:pt x="360" y="950"/>
                  </a:lnTo>
                  <a:lnTo>
                    <a:pt x="411" y="924"/>
                  </a:lnTo>
                  <a:lnTo>
                    <a:pt x="463" y="796"/>
                  </a:lnTo>
                  <a:lnTo>
                    <a:pt x="488" y="642"/>
                  </a:lnTo>
                  <a:lnTo>
                    <a:pt x="488" y="462"/>
                  </a:lnTo>
                  <a:lnTo>
                    <a:pt x="437" y="257"/>
                  </a:lnTo>
                  <a:lnTo>
                    <a:pt x="360" y="129"/>
                  </a:lnTo>
                  <a:lnTo>
                    <a:pt x="257" y="27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2"/>
            <p:cNvSpPr/>
            <p:nvPr/>
          </p:nvSpPr>
          <p:spPr>
            <a:xfrm>
              <a:off x="3048425" y="2653300"/>
              <a:ext cx="44900" cy="6450"/>
            </a:xfrm>
            <a:custGeom>
              <a:avLst/>
              <a:gdLst/>
              <a:ahLst/>
              <a:cxnLst/>
              <a:rect l="l" t="t" r="r" b="b"/>
              <a:pathLst>
                <a:path w="1796" h="258" extrusionOk="0">
                  <a:moveTo>
                    <a:pt x="26" y="1"/>
                  </a:moveTo>
                  <a:lnTo>
                    <a:pt x="1" y="52"/>
                  </a:lnTo>
                  <a:lnTo>
                    <a:pt x="257" y="155"/>
                  </a:lnTo>
                  <a:lnTo>
                    <a:pt x="514" y="206"/>
                  </a:lnTo>
                  <a:lnTo>
                    <a:pt x="719" y="231"/>
                  </a:lnTo>
                  <a:lnTo>
                    <a:pt x="924" y="257"/>
                  </a:lnTo>
                  <a:lnTo>
                    <a:pt x="1129" y="257"/>
                  </a:lnTo>
                  <a:lnTo>
                    <a:pt x="1283" y="231"/>
                  </a:lnTo>
                  <a:lnTo>
                    <a:pt x="1565" y="155"/>
                  </a:lnTo>
                  <a:lnTo>
                    <a:pt x="1719" y="78"/>
                  </a:lnTo>
                  <a:lnTo>
                    <a:pt x="1796" y="26"/>
                  </a:lnTo>
                  <a:lnTo>
                    <a:pt x="1770" y="1"/>
                  </a:lnTo>
                  <a:lnTo>
                    <a:pt x="1744" y="1"/>
                  </a:lnTo>
                  <a:lnTo>
                    <a:pt x="1667" y="52"/>
                  </a:lnTo>
                  <a:lnTo>
                    <a:pt x="1488" y="129"/>
                  </a:lnTo>
                  <a:lnTo>
                    <a:pt x="1232" y="180"/>
                  </a:lnTo>
                  <a:lnTo>
                    <a:pt x="924" y="206"/>
                  </a:lnTo>
                  <a:lnTo>
                    <a:pt x="719" y="180"/>
                  </a:lnTo>
                  <a:lnTo>
                    <a:pt x="514" y="155"/>
                  </a:lnTo>
                  <a:lnTo>
                    <a:pt x="283" y="103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2"/>
            <p:cNvSpPr/>
            <p:nvPr/>
          </p:nvSpPr>
          <p:spPr>
            <a:xfrm>
              <a:off x="3068300" y="2597525"/>
              <a:ext cx="23750" cy="40425"/>
            </a:xfrm>
            <a:custGeom>
              <a:avLst/>
              <a:gdLst/>
              <a:ahLst/>
              <a:cxnLst/>
              <a:rect l="l" t="t" r="r" b="b"/>
              <a:pathLst>
                <a:path w="950" h="1617" extrusionOk="0">
                  <a:moveTo>
                    <a:pt x="206" y="1"/>
                  </a:moveTo>
                  <a:lnTo>
                    <a:pt x="257" y="180"/>
                  </a:lnTo>
                  <a:lnTo>
                    <a:pt x="360" y="539"/>
                  </a:lnTo>
                  <a:lnTo>
                    <a:pt x="437" y="744"/>
                  </a:lnTo>
                  <a:lnTo>
                    <a:pt x="539" y="924"/>
                  </a:lnTo>
                  <a:lnTo>
                    <a:pt x="667" y="1078"/>
                  </a:lnTo>
                  <a:lnTo>
                    <a:pt x="719" y="1129"/>
                  </a:lnTo>
                  <a:lnTo>
                    <a:pt x="796" y="1155"/>
                  </a:lnTo>
                  <a:lnTo>
                    <a:pt x="872" y="1180"/>
                  </a:lnTo>
                  <a:lnTo>
                    <a:pt x="898" y="1206"/>
                  </a:lnTo>
                  <a:lnTo>
                    <a:pt x="872" y="1257"/>
                  </a:lnTo>
                  <a:lnTo>
                    <a:pt x="821" y="1309"/>
                  </a:lnTo>
                  <a:lnTo>
                    <a:pt x="719" y="1411"/>
                  </a:lnTo>
                  <a:lnTo>
                    <a:pt x="565" y="1488"/>
                  </a:lnTo>
                  <a:lnTo>
                    <a:pt x="385" y="1539"/>
                  </a:lnTo>
                  <a:lnTo>
                    <a:pt x="180" y="1565"/>
                  </a:lnTo>
                  <a:lnTo>
                    <a:pt x="1" y="1539"/>
                  </a:lnTo>
                  <a:lnTo>
                    <a:pt x="1" y="1591"/>
                  </a:lnTo>
                  <a:lnTo>
                    <a:pt x="180" y="1616"/>
                  </a:lnTo>
                  <a:lnTo>
                    <a:pt x="308" y="1591"/>
                  </a:lnTo>
                  <a:lnTo>
                    <a:pt x="462" y="1565"/>
                  </a:lnTo>
                  <a:lnTo>
                    <a:pt x="590" y="1514"/>
                  </a:lnTo>
                  <a:lnTo>
                    <a:pt x="693" y="1462"/>
                  </a:lnTo>
                  <a:lnTo>
                    <a:pt x="796" y="1411"/>
                  </a:lnTo>
                  <a:lnTo>
                    <a:pt x="872" y="1334"/>
                  </a:lnTo>
                  <a:lnTo>
                    <a:pt x="924" y="1283"/>
                  </a:lnTo>
                  <a:lnTo>
                    <a:pt x="949" y="1206"/>
                  </a:lnTo>
                  <a:lnTo>
                    <a:pt x="924" y="1180"/>
                  </a:lnTo>
                  <a:lnTo>
                    <a:pt x="898" y="1129"/>
                  </a:lnTo>
                  <a:lnTo>
                    <a:pt x="821" y="1103"/>
                  </a:lnTo>
                  <a:lnTo>
                    <a:pt x="744" y="1078"/>
                  </a:lnTo>
                  <a:lnTo>
                    <a:pt x="693" y="1027"/>
                  </a:lnTo>
                  <a:lnTo>
                    <a:pt x="590" y="898"/>
                  </a:lnTo>
                  <a:lnTo>
                    <a:pt x="514" y="770"/>
                  </a:lnTo>
                  <a:lnTo>
                    <a:pt x="437" y="616"/>
                  </a:lnTo>
                  <a:lnTo>
                    <a:pt x="334" y="334"/>
                  </a:lnTo>
                  <a:lnTo>
                    <a:pt x="283" y="10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2"/>
            <p:cNvSpPr/>
            <p:nvPr/>
          </p:nvSpPr>
          <p:spPr>
            <a:xfrm>
              <a:off x="3017650" y="2543675"/>
              <a:ext cx="25025" cy="14150"/>
            </a:xfrm>
            <a:custGeom>
              <a:avLst/>
              <a:gdLst/>
              <a:ahLst/>
              <a:cxnLst/>
              <a:rect l="l" t="t" r="r" b="b"/>
              <a:pathLst>
                <a:path w="1001" h="566" extrusionOk="0">
                  <a:moveTo>
                    <a:pt x="642" y="1"/>
                  </a:moveTo>
                  <a:lnTo>
                    <a:pt x="437" y="27"/>
                  </a:lnTo>
                  <a:lnTo>
                    <a:pt x="360" y="78"/>
                  </a:lnTo>
                  <a:lnTo>
                    <a:pt x="257" y="129"/>
                  </a:lnTo>
                  <a:lnTo>
                    <a:pt x="180" y="180"/>
                  </a:lnTo>
                  <a:lnTo>
                    <a:pt x="104" y="283"/>
                  </a:lnTo>
                  <a:lnTo>
                    <a:pt x="52" y="411"/>
                  </a:lnTo>
                  <a:lnTo>
                    <a:pt x="1" y="539"/>
                  </a:lnTo>
                  <a:lnTo>
                    <a:pt x="52" y="565"/>
                  </a:lnTo>
                  <a:lnTo>
                    <a:pt x="104" y="411"/>
                  </a:lnTo>
                  <a:lnTo>
                    <a:pt x="155" y="309"/>
                  </a:lnTo>
                  <a:lnTo>
                    <a:pt x="206" y="232"/>
                  </a:lnTo>
                  <a:lnTo>
                    <a:pt x="283" y="155"/>
                  </a:lnTo>
                  <a:lnTo>
                    <a:pt x="360" y="104"/>
                  </a:lnTo>
                  <a:lnTo>
                    <a:pt x="463" y="78"/>
                  </a:lnTo>
                  <a:lnTo>
                    <a:pt x="642" y="52"/>
                  </a:lnTo>
                  <a:lnTo>
                    <a:pt x="770" y="78"/>
                  </a:lnTo>
                  <a:lnTo>
                    <a:pt x="873" y="104"/>
                  </a:lnTo>
                  <a:lnTo>
                    <a:pt x="950" y="129"/>
                  </a:lnTo>
                  <a:lnTo>
                    <a:pt x="975" y="129"/>
                  </a:lnTo>
                  <a:lnTo>
                    <a:pt x="1001" y="78"/>
                  </a:lnTo>
                  <a:lnTo>
                    <a:pt x="898" y="52"/>
                  </a:lnTo>
                  <a:lnTo>
                    <a:pt x="770" y="27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2"/>
            <p:cNvSpPr/>
            <p:nvPr/>
          </p:nvSpPr>
          <p:spPr>
            <a:xfrm>
              <a:off x="2902275" y="2757150"/>
              <a:ext cx="114125" cy="122475"/>
            </a:xfrm>
            <a:custGeom>
              <a:avLst/>
              <a:gdLst/>
              <a:ahLst/>
              <a:cxnLst/>
              <a:rect l="l" t="t" r="r" b="b"/>
              <a:pathLst>
                <a:path w="4565" h="4899" extrusionOk="0">
                  <a:moveTo>
                    <a:pt x="1693" y="1"/>
                  </a:moveTo>
                  <a:lnTo>
                    <a:pt x="1308" y="26"/>
                  </a:lnTo>
                  <a:lnTo>
                    <a:pt x="949" y="103"/>
                  </a:lnTo>
                  <a:lnTo>
                    <a:pt x="642" y="180"/>
                  </a:lnTo>
                  <a:lnTo>
                    <a:pt x="488" y="257"/>
                  </a:lnTo>
                  <a:lnTo>
                    <a:pt x="334" y="334"/>
                  </a:lnTo>
                  <a:lnTo>
                    <a:pt x="231" y="411"/>
                  </a:lnTo>
                  <a:lnTo>
                    <a:pt x="129" y="513"/>
                  </a:lnTo>
                  <a:lnTo>
                    <a:pt x="52" y="667"/>
                  </a:lnTo>
                  <a:lnTo>
                    <a:pt x="0" y="821"/>
                  </a:lnTo>
                  <a:lnTo>
                    <a:pt x="0" y="1052"/>
                  </a:lnTo>
                  <a:lnTo>
                    <a:pt x="0" y="1283"/>
                  </a:lnTo>
                  <a:lnTo>
                    <a:pt x="77" y="1821"/>
                  </a:lnTo>
                  <a:lnTo>
                    <a:pt x="206" y="2385"/>
                  </a:lnTo>
                  <a:lnTo>
                    <a:pt x="359" y="2924"/>
                  </a:lnTo>
                  <a:lnTo>
                    <a:pt x="513" y="3385"/>
                  </a:lnTo>
                  <a:lnTo>
                    <a:pt x="667" y="3821"/>
                  </a:lnTo>
                  <a:lnTo>
                    <a:pt x="3411" y="4898"/>
                  </a:lnTo>
                  <a:lnTo>
                    <a:pt x="3513" y="4565"/>
                  </a:lnTo>
                  <a:lnTo>
                    <a:pt x="3590" y="4231"/>
                  </a:lnTo>
                  <a:lnTo>
                    <a:pt x="3616" y="3924"/>
                  </a:lnTo>
                  <a:lnTo>
                    <a:pt x="3642" y="3642"/>
                  </a:lnTo>
                  <a:lnTo>
                    <a:pt x="3616" y="3385"/>
                  </a:lnTo>
                  <a:lnTo>
                    <a:pt x="3590" y="3129"/>
                  </a:lnTo>
                  <a:lnTo>
                    <a:pt x="3539" y="2924"/>
                  </a:lnTo>
                  <a:lnTo>
                    <a:pt x="3462" y="2719"/>
                  </a:lnTo>
                  <a:lnTo>
                    <a:pt x="3334" y="2360"/>
                  </a:lnTo>
                  <a:lnTo>
                    <a:pt x="3180" y="2129"/>
                  </a:lnTo>
                  <a:lnTo>
                    <a:pt x="3026" y="1924"/>
                  </a:lnTo>
                  <a:lnTo>
                    <a:pt x="3154" y="1975"/>
                  </a:lnTo>
                  <a:lnTo>
                    <a:pt x="3308" y="2052"/>
                  </a:lnTo>
                  <a:lnTo>
                    <a:pt x="3488" y="2103"/>
                  </a:lnTo>
                  <a:lnTo>
                    <a:pt x="3693" y="2154"/>
                  </a:lnTo>
                  <a:lnTo>
                    <a:pt x="3924" y="2180"/>
                  </a:lnTo>
                  <a:lnTo>
                    <a:pt x="4180" y="2129"/>
                  </a:lnTo>
                  <a:lnTo>
                    <a:pt x="4308" y="2103"/>
                  </a:lnTo>
                  <a:lnTo>
                    <a:pt x="4436" y="2052"/>
                  </a:lnTo>
                  <a:lnTo>
                    <a:pt x="4539" y="1975"/>
                  </a:lnTo>
                  <a:lnTo>
                    <a:pt x="4565" y="1872"/>
                  </a:lnTo>
                  <a:lnTo>
                    <a:pt x="4565" y="1744"/>
                  </a:lnTo>
                  <a:lnTo>
                    <a:pt x="4513" y="1616"/>
                  </a:lnTo>
                  <a:lnTo>
                    <a:pt x="4411" y="1462"/>
                  </a:lnTo>
                  <a:lnTo>
                    <a:pt x="4308" y="1308"/>
                  </a:lnTo>
                  <a:lnTo>
                    <a:pt x="3975" y="975"/>
                  </a:lnTo>
                  <a:lnTo>
                    <a:pt x="3616" y="642"/>
                  </a:lnTo>
                  <a:lnTo>
                    <a:pt x="3231" y="385"/>
                  </a:lnTo>
                  <a:lnTo>
                    <a:pt x="2872" y="180"/>
                  </a:lnTo>
                  <a:lnTo>
                    <a:pt x="2719" y="103"/>
                  </a:lnTo>
                  <a:lnTo>
                    <a:pt x="2590" y="52"/>
                  </a:lnTo>
                  <a:lnTo>
                    <a:pt x="2334" y="26"/>
                  </a:lnTo>
                  <a:lnTo>
                    <a:pt x="2026" y="1"/>
                  </a:lnTo>
                  <a:close/>
                </a:path>
              </a:pathLst>
            </a:custGeom>
            <a:solidFill>
              <a:srgbClr val="EEB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2"/>
            <p:cNvSpPr/>
            <p:nvPr/>
          </p:nvSpPr>
          <p:spPr>
            <a:xfrm>
              <a:off x="2967025" y="2757800"/>
              <a:ext cx="50025" cy="61550"/>
            </a:xfrm>
            <a:custGeom>
              <a:avLst/>
              <a:gdLst/>
              <a:ahLst/>
              <a:cxnLst/>
              <a:rect l="l" t="t" r="r" b="b"/>
              <a:pathLst>
                <a:path w="2001" h="2462" extrusionOk="0">
                  <a:moveTo>
                    <a:pt x="0" y="0"/>
                  </a:moveTo>
                  <a:lnTo>
                    <a:pt x="0" y="52"/>
                  </a:lnTo>
                  <a:lnTo>
                    <a:pt x="231" y="154"/>
                  </a:lnTo>
                  <a:lnTo>
                    <a:pt x="513" y="308"/>
                  </a:lnTo>
                  <a:lnTo>
                    <a:pt x="744" y="462"/>
                  </a:lnTo>
                  <a:lnTo>
                    <a:pt x="1000" y="641"/>
                  </a:lnTo>
                  <a:lnTo>
                    <a:pt x="1257" y="846"/>
                  </a:lnTo>
                  <a:lnTo>
                    <a:pt x="1462" y="1052"/>
                  </a:lnTo>
                  <a:lnTo>
                    <a:pt x="1667" y="1257"/>
                  </a:lnTo>
                  <a:lnTo>
                    <a:pt x="1821" y="1462"/>
                  </a:lnTo>
                  <a:lnTo>
                    <a:pt x="1923" y="1641"/>
                  </a:lnTo>
                  <a:lnTo>
                    <a:pt x="1949" y="1718"/>
                  </a:lnTo>
                  <a:lnTo>
                    <a:pt x="1949" y="1795"/>
                  </a:lnTo>
                  <a:lnTo>
                    <a:pt x="1949" y="1872"/>
                  </a:lnTo>
                  <a:lnTo>
                    <a:pt x="1923" y="1923"/>
                  </a:lnTo>
                  <a:lnTo>
                    <a:pt x="1898" y="1949"/>
                  </a:lnTo>
                  <a:lnTo>
                    <a:pt x="1821" y="2000"/>
                  </a:lnTo>
                  <a:lnTo>
                    <a:pt x="1693" y="2052"/>
                  </a:lnTo>
                  <a:lnTo>
                    <a:pt x="1564" y="2077"/>
                  </a:lnTo>
                  <a:lnTo>
                    <a:pt x="1308" y="2128"/>
                  </a:lnTo>
                  <a:lnTo>
                    <a:pt x="1129" y="2103"/>
                  </a:lnTo>
                  <a:lnTo>
                    <a:pt x="975" y="2077"/>
                  </a:lnTo>
                  <a:lnTo>
                    <a:pt x="718" y="2000"/>
                  </a:lnTo>
                  <a:lnTo>
                    <a:pt x="513" y="1898"/>
                  </a:lnTo>
                  <a:lnTo>
                    <a:pt x="487" y="1872"/>
                  </a:lnTo>
                  <a:lnTo>
                    <a:pt x="462" y="1872"/>
                  </a:lnTo>
                  <a:lnTo>
                    <a:pt x="282" y="1744"/>
                  </a:lnTo>
                  <a:lnTo>
                    <a:pt x="436" y="1898"/>
                  </a:lnTo>
                  <a:lnTo>
                    <a:pt x="436" y="1923"/>
                  </a:lnTo>
                  <a:lnTo>
                    <a:pt x="564" y="2077"/>
                  </a:lnTo>
                  <a:lnTo>
                    <a:pt x="667" y="2257"/>
                  </a:lnTo>
                  <a:lnTo>
                    <a:pt x="770" y="2462"/>
                  </a:lnTo>
                  <a:lnTo>
                    <a:pt x="821" y="2436"/>
                  </a:lnTo>
                  <a:lnTo>
                    <a:pt x="693" y="2205"/>
                  </a:lnTo>
                  <a:lnTo>
                    <a:pt x="590" y="2026"/>
                  </a:lnTo>
                  <a:lnTo>
                    <a:pt x="538" y="1963"/>
                  </a:lnTo>
                  <a:lnTo>
                    <a:pt x="693" y="2052"/>
                  </a:lnTo>
                  <a:lnTo>
                    <a:pt x="975" y="2128"/>
                  </a:lnTo>
                  <a:lnTo>
                    <a:pt x="1129" y="2154"/>
                  </a:lnTo>
                  <a:lnTo>
                    <a:pt x="1308" y="2180"/>
                  </a:lnTo>
                  <a:lnTo>
                    <a:pt x="1436" y="2154"/>
                  </a:lnTo>
                  <a:lnTo>
                    <a:pt x="1590" y="2128"/>
                  </a:lnTo>
                  <a:lnTo>
                    <a:pt x="1718" y="2103"/>
                  </a:lnTo>
                  <a:lnTo>
                    <a:pt x="1846" y="2052"/>
                  </a:lnTo>
                  <a:lnTo>
                    <a:pt x="1923" y="2000"/>
                  </a:lnTo>
                  <a:lnTo>
                    <a:pt x="1975" y="1949"/>
                  </a:lnTo>
                  <a:lnTo>
                    <a:pt x="2000" y="1872"/>
                  </a:lnTo>
                  <a:lnTo>
                    <a:pt x="2000" y="1795"/>
                  </a:lnTo>
                  <a:lnTo>
                    <a:pt x="2000" y="1693"/>
                  </a:lnTo>
                  <a:lnTo>
                    <a:pt x="1949" y="1564"/>
                  </a:lnTo>
                  <a:lnTo>
                    <a:pt x="1872" y="1436"/>
                  </a:lnTo>
                  <a:lnTo>
                    <a:pt x="1770" y="1308"/>
                  </a:lnTo>
                  <a:lnTo>
                    <a:pt x="1590" y="1077"/>
                  </a:lnTo>
                  <a:lnTo>
                    <a:pt x="1359" y="872"/>
                  </a:lnTo>
                  <a:lnTo>
                    <a:pt x="1103" y="667"/>
                  </a:lnTo>
                  <a:lnTo>
                    <a:pt x="872" y="487"/>
                  </a:lnTo>
                  <a:lnTo>
                    <a:pt x="616" y="308"/>
                  </a:lnTo>
                  <a:lnTo>
                    <a:pt x="385" y="180"/>
                  </a:lnTo>
                  <a:lnTo>
                    <a:pt x="18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2"/>
            <p:cNvSpPr/>
            <p:nvPr/>
          </p:nvSpPr>
          <p:spPr>
            <a:xfrm>
              <a:off x="2812525" y="2848825"/>
              <a:ext cx="189125" cy="480800"/>
            </a:xfrm>
            <a:custGeom>
              <a:avLst/>
              <a:gdLst/>
              <a:ahLst/>
              <a:cxnLst/>
              <a:rect l="l" t="t" r="r" b="b"/>
              <a:pathLst>
                <a:path w="7565" h="19232" extrusionOk="0">
                  <a:moveTo>
                    <a:pt x="4001" y="0"/>
                  </a:moveTo>
                  <a:lnTo>
                    <a:pt x="3488" y="1872"/>
                  </a:lnTo>
                  <a:lnTo>
                    <a:pt x="2975" y="3872"/>
                  </a:lnTo>
                  <a:lnTo>
                    <a:pt x="2334" y="6308"/>
                  </a:lnTo>
                  <a:lnTo>
                    <a:pt x="1667" y="9001"/>
                  </a:lnTo>
                  <a:lnTo>
                    <a:pt x="1026" y="11693"/>
                  </a:lnTo>
                  <a:lnTo>
                    <a:pt x="744" y="12975"/>
                  </a:lnTo>
                  <a:lnTo>
                    <a:pt x="462" y="14180"/>
                  </a:lnTo>
                  <a:lnTo>
                    <a:pt x="257" y="15308"/>
                  </a:lnTo>
                  <a:lnTo>
                    <a:pt x="78" y="16308"/>
                  </a:lnTo>
                  <a:lnTo>
                    <a:pt x="26" y="16744"/>
                  </a:lnTo>
                  <a:lnTo>
                    <a:pt x="1" y="17129"/>
                  </a:lnTo>
                  <a:lnTo>
                    <a:pt x="1" y="17488"/>
                  </a:lnTo>
                  <a:lnTo>
                    <a:pt x="1" y="17796"/>
                  </a:lnTo>
                  <a:lnTo>
                    <a:pt x="52" y="18078"/>
                  </a:lnTo>
                  <a:lnTo>
                    <a:pt x="103" y="18308"/>
                  </a:lnTo>
                  <a:lnTo>
                    <a:pt x="180" y="18514"/>
                  </a:lnTo>
                  <a:lnTo>
                    <a:pt x="283" y="18693"/>
                  </a:lnTo>
                  <a:lnTo>
                    <a:pt x="411" y="18847"/>
                  </a:lnTo>
                  <a:lnTo>
                    <a:pt x="539" y="18975"/>
                  </a:lnTo>
                  <a:lnTo>
                    <a:pt x="667" y="19078"/>
                  </a:lnTo>
                  <a:lnTo>
                    <a:pt x="821" y="19129"/>
                  </a:lnTo>
                  <a:lnTo>
                    <a:pt x="975" y="19180"/>
                  </a:lnTo>
                  <a:lnTo>
                    <a:pt x="1155" y="19231"/>
                  </a:lnTo>
                  <a:lnTo>
                    <a:pt x="1488" y="19231"/>
                  </a:lnTo>
                  <a:lnTo>
                    <a:pt x="1847" y="19180"/>
                  </a:lnTo>
                  <a:lnTo>
                    <a:pt x="2206" y="19078"/>
                  </a:lnTo>
                  <a:lnTo>
                    <a:pt x="2539" y="18949"/>
                  </a:lnTo>
                  <a:lnTo>
                    <a:pt x="2847" y="18821"/>
                  </a:lnTo>
                  <a:lnTo>
                    <a:pt x="3308" y="18590"/>
                  </a:lnTo>
                  <a:lnTo>
                    <a:pt x="3488" y="18488"/>
                  </a:lnTo>
                  <a:lnTo>
                    <a:pt x="3898" y="17975"/>
                  </a:lnTo>
                  <a:lnTo>
                    <a:pt x="4283" y="17462"/>
                  </a:lnTo>
                  <a:lnTo>
                    <a:pt x="4642" y="16872"/>
                  </a:lnTo>
                  <a:lnTo>
                    <a:pt x="4975" y="16283"/>
                  </a:lnTo>
                  <a:lnTo>
                    <a:pt x="5283" y="15642"/>
                  </a:lnTo>
                  <a:lnTo>
                    <a:pt x="5565" y="15001"/>
                  </a:lnTo>
                  <a:lnTo>
                    <a:pt x="5821" y="14308"/>
                  </a:lnTo>
                  <a:lnTo>
                    <a:pt x="6052" y="13616"/>
                  </a:lnTo>
                  <a:lnTo>
                    <a:pt x="6257" y="12924"/>
                  </a:lnTo>
                  <a:lnTo>
                    <a:pt x="6462" y="12206"/>
                  </a:lnTo>
                  <a:lnTo>
                    <a:pt x="6642" y="11462"/>
                  </a:lnTo>
                  <a:lnTo>
                    <a:pt x="6796" y="10744"/>
                  </a:lnTo>
                  <a:lnTo>
                    <a:pt x="6924" y="10001"/>
                  </a:lnTo>
                  <a:lnTo>
                    <a:pt x="7052" y="9283"/>
                  </a:lnTo>
                  <a:lnTo>
                    <a:pt x="7232" y="7872"/>
                  </a:lnTo>
                  <a:lnTo>
                    <a:pt x="7385" y="6513"/>
                  </a:lnTo>
                  <a:lnTo>
                    <a:pt x="7488" y="5231"/>
                  </a:lnTo>
                  <a:lnTo>
                    <a:pt x="7539" y="4077"/>
                  </a:lnTo>
                  <a:lnTo>
                    <a:pt x="7565" y="3052"/>
                  </a:lnTo>
                  <a:lnTo>
                    <a:pt x="7565" y="1590"/>
                  </a:lnTo>
                  <a:lnTo>
                    <a:pt x="7565" y="1052"/>
                  </a:lnTo>
                  <a:lnTo>
                    <a:pt x="7283" y="847"/>
                  </a:lnTo>
                  <a:lnTo>
                    <a:pt x="6975" y="667"/>
                  </a:lnTo>
                  <a:lnTo>
                    <a:pt x="6667" y="513"/>
                  </a:lnTo>
                  <a:lnTo>
                    <a:pt x="6360" y="411"/>
                  </a:lnTo>
                  <a:lnTo>
                    <a:pt x="6078" y="308"/>
                  </a:lnTo>
                  <a:lnTo>
                    <a:pt x="5770" y="205"/>
                  </a:lnTo>
                  <a:lnTo>
                    <a:pt x="5232" y="103"/>
                  </a:lnTo>
                  <a:lnTo>
                    <a:pt x="4744" y="26"/>
                  </a:lnTo>
                  <a:lnTo>
                    <a:pt x="4360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2"/>
            <p:cNvSpPr/>
            <p:nvPr/>
          </p:nvSpPr>
          <p:spPr>
            <a:xfrm>
              <a:off x="2826000" y="2848175"/>
              <a:ext cx="176300" cy="344275"/>
            </a:xfrm>
            <a:custGeom>
              <a:avLst/>
              <a:gdLst/>
              <a:ahLst/>
              <a:cxnLst/>
              <a:rect l="l" t="t" r="r" b="b"/>
              <a:pathLst>
                <a:path w="7052" h="13771" extrusionOk="0">
                  <a:moveTo>
                    <a:pt x="3436" y="1"/>
                  </a:moveTo>
                  <a:lnTo>
                    <a:pt x="3436" y="26"/>
                  </a:lnTo>
                  <a:lnTo>
                    <a:pt x="3000" y="1488"/>
                  </a:lnTo>
                  <a:lnTo>
                    <a:pt x="2564" y="3078"/>
                  </a:lnTo>
                  <a:lnTo>
                    <a:pt x="2000" y="5052"/>
                  </a:lnTo>
                  <a:lnTo>
                    <a:pt x="1436" y="7257"/>
                  </a:lnTo>
                  <a:lnTo>
                    <a:pt x="872" y="9539"/>
                  </a:lnTo>
                  <a:lnTo>
                    <a:pt x="616" y="10668"/>
                  </a:lnTo>
                  <a:lnTo>
                    <a:pt x="385" y="11770"/>
                  </a:lnTo>
                  <a:lnTo>
                    <a:pt x="180" y="12796"/>
                  </a:lnTo>
                  <a:lnTo>
                    <a:pt x="0" y="13770"/>
                  </a:lnTo>
                  <a:lnTo>
                    <a:pt x="51" y="13770"/>
                  </a:lnTo>
                  <a:lnTo>
                    <a:pt x="231" y="12821"/>
                  </a:lnTo>
                  <a:lnTo>
                    <a:pt x="436" y="11770"/>
                  </a:lnTo>
                  <a:lnTo>
                    <a:pt x="667" y="10693"/>
                  </a:lnTo>
                  <a:lnTo>
                    <a:pt x="923" y="9565"/>
                  </a:lnTo>
                  <a:lnTo>
                    <a:pt x="1487" y="7283"/>
                  </a:lnTo>
                  <a:lnTo>
                    <a:pt x="2051" y="5078"/>
                  </a:lnTo>
                  <a:lnTo>
                    <a:pt x="2616" y="3103"/>
                  </a:lnTo>
                  <a:lnTo>
                    <a:pt x="3051" y="1488"/>
                  </a:lnTo>
                  <a:lnTo>
                    <a:pt x="3359" y="437"/>
                  </a:lnTo>
                  <a:lnTo>
                    <a:pt x="3487" y="52"/>
                  </a:lnTo>
                  <a:lnTo>
                    <a:pt x="3821" y="52"/>
                  </a:lnTo>
                  <a:lnTo>
                    <a:pt x="4154" y="78"/>
                  </a:lnTo>
                  <a:lnTo>
                    <a:pt x="4564" y="129"/>
                  </a:lnTo>
                  <a:lnTo>
                    <a:pt x="5000" y="206"/>
                  </a:lnTo>
                  <a:lnTo>
                    <a:pt x="5513" y="334"/>
                  </a:lnTo>
                  <a:lnTo>
                    <a:pt x="6000" y="514"/>
                  </a:lnTo>
                  <a:lnTo>
                    <a:pt x="6257" y="642"/>
                  </a:lnTo>
                  <a:lnTo>
                    <a:pt x="6513" y="770"/>
                  </a:lnTo>
                  <a:lnTo>
                    <a:pt x="6770" y="924"/>
                  </a:lnTo>
                  <a:lnTo>
                    <a:pt x="7000" y="1078"/>
                  </a:lnTo>
                  <a:lnTo>
                    <a:pt x="7000" y="1360"/>
                  </a:lnTo>
                  <a:lnTo>
                    <a:pt x="7000" y="2180"/>
                  </a:lnTo>
                  <a:lnTo>
                    <a:pt x="7000" y="2975"/>
                  </a:lnTo>
                  <a:lnTo>
                    <a:pt x="6975" y="3924"/>
                  </a:lnTo>
                  <a:lnTo>
                    <a:pt x="6923" y="5001"/>
                  </a:lnTo>
                  <a:lnTo>
                    <a:pt x="6846" y="6180"/>
                  </a:lnTo>
                  <a:lnTo>
                    <a:pt x="6718" y="7462"/>
                  </a:lnTo>
                  <a:lnTo>
                    <a:pt x="6564" y="8796"/>
                  </a:lnTo>
                  <a:lnTo>
                    <a:pt x="6334" y="10180"/>
                  </a:lnTo>
                  <a:lnTo>
                    <a:pt x="6205" y="10873"/>
                  </a:lnTo>
                  <a:lnTo>
                    <a:pt x="6052" y="11565"/>
                  </a:lnTo>
                  <a:lnTo>
                    <a:pt x="6103" y="11591"/>
                  </a:lnTo>
                  <a:lnTo>
                    <a:pt x="6257" y="10898"/>
                  </a:lnTo>
                  <a:lnTo>
                    <a:pt x="6385" y="10180"/>
                  </a:lnTo>
                  <a:lnTo>
                    <a:pt x="6616" y="8821"/>
                  </a:lnTo>
                  <a:lnTo>
                    <a:pt x="6770" y="7462"/>
                  </a:lnTo>
                  <a:lnTo>
                    <a:pt x="6898" y="6180"/>
                  </a:lnTo>
                  <a:lnTo>
                    <a:pt x="6975" y="5001"/>
                  </a:lnTo>
                  <a:lnTo>
                    <a:pt x="7026" y="3924"/>
                  </a:lnTo>
                  <a:lnTo>
                    <a:pt x="7052" y="2975"/>
                  </a:lnTo>
                  <a:lnTo>
                    <a:pt x="7052" y="2180"/>
                  </a:lnTo>
                  <a:lnTo>
                    <a:pt x="7052" y="1360"/>
                  </a:lnTo>
                  <a:lnTo>
                    <a:pt x="7052" y="1052"/>
                  </a:lnTo>
                  <a:lnTo>
                    <a:pt x="7026" y="1052"/>
                  </a:lnTo>
                  <a:lnTo>
                    <a:pt x="6795" y="873"/>
                  </a:lnTo>
                  <a:lnTo>
                    <a:pt x="6539" y="719"/>
                  </a:lnTo>
                  <a:lnTo>
                    <a:pt x="6282" y="590"/>
                  </a:lnTo>
                  <a:lnTo>
                    <a:pt x="6026" y="488"/>
                  </a:lnTo>
                  <a:lnTo>
                    <a:pt x="5513" y="283"/>
                  </a:lnTo>
                  <a:lnTo>
                    <a:pt x="5026" y="155"/>
                  </a:lnTo>
                  <a:lnTo>
                    <a:pt x="4564" y="78"/>
                  </a:lnTo>
                  <a:lnTo>
                    <a:pt x="4154" y="26"/>
                  </a:lnTo>
                  <a:lnTo>
                    <a:pt x="3846" y="1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2"/>
            <p:cNvSpPr/>
            <p:nvPr/>
          </p:nvSpPr>
          <p:spPr>
            <a:xfrm>
              <a:off x="3340100" y="2717400"/>
              <a:ext cx="128250" cy="23100"/>
            </a:xfrm>
            <a:custGeom>
              <a:avLst/>
              <a:gdLst/>
              <a:ahLst/>
              <a:cxnLst/>
              <a:rect l="l" t="t" r="r" b="b"/>
              <a:pathLst>
                <a:path w="5130" h="924" extrusionOk="0">
                  <a:moveTo>
                    <a:pt x="2565" y="1"/>
                  </a:moveTo>
                  <a:lnTo>
                    <a:pt x="2052" y="26"/>
                  </a:lnTo>
                  <a:lnTo>
                    <a:pt x="1565" y="52"/>
                  </a:lnTo>
                  <a:lnTo>
                    <a:pt x="1129" y="78"/>
                  </a:lnTo>
                  <a:lnTo>
                    <a:pt x="744" y="155"/>
                  </a:lnTo>
                  <a:lnTo>
                    <a:pt x="437" y="206"/>
                  </a:lnTo>
                  <a:lnTo>
                    <a:pt x="206" y="283"/>
                  </a:lnTo>
                  <a:lnTo>
                    <a:pt x="52" y="385"/>
                  </a:lnTo>
                  <a:lnTo>
                    <a:pt x="1" y="411"/>
                  </a:lnTo>
                  <a:lnTo>
                    <a:pt x="1" y="462"/>
                  </a:lnTo>
                  <a:lnTo>
                    <a:pt x="1" y="514"/>
                  </a:lnTo>
                  <a:lnTo>
                    <a:pt x="52" y="565"/>
                  </a:lnTo>
                  <a:lnTo>
                    <a:pt x="206" y="642"/>
                  </a:lnTo>
                  <a:lnTo>
                    <a:pt x="437" y="719"/>
                  </a:lnTo>
                  <a:lnTo>
                    <a:pt x="744" y="796"/>
                  </a:lnTo>
                  <a:lnTo>
                    <a:pt x="1129" y="847"/>
                  </a:lnTo>
                  <a:lnTo>
                    <a:pt x="1565" y="898"/>
                  </a:lnTo>
                  <a:lnTo>
                    <a:pt x="2052" y="924"/>
                  </a:lnTo>
                  <a:lnTo>
                    <a:pt x="3078" y="924"/>
                  </a:lnTo>
                  <a:lnTo>
                    <a:pt x="3565" y="898"/>
                  </a:lnTo>
                  <a:lnTo>
                    <a:pt x="4001" y="847"/>
                  </a:lnTo>
                  <a:lnTo>
                    <a:pt x="4385" y="796"/>
                  </a:lnTo>
                  <a:lnTo>
                    <a:pt x="4693" y="719"/>
                  </a:lnTo>
                  <a:lnTo>
                    <a:pt x="4924" y="642"/>
                  </a:lnTo>
                  <a:lnTo>
                    <a:pt x="5078" y="565"/>
                  </a:lnTo>
                  <a:lnTo>
                    <a:pt x="5129" y="514"/>
                  </a:lnTo>
                  <a:lnTo>
                    <a:pt x="5129" y="462"/>
                  </a:lnTo>
                  <a:lnTo>
                    <a:pt x="5129" y="411"/>
                  </a:lnTo>
                  <a:lnTo>
                    <a:pt x="5078" y="385"/>
                  </a:lnTo>
                  <a:lnTo>
                    <a:pt x="4924" y="283"/>
                  </a:lnTo>
                  <a:lnTo>
                    <a:pt x="4693" y="206"/>
                  </a:lnTo>
                  <a:lnTo>
                    <a:pt x="4385" y="155"/>
                  </a:lnTo>
                  <a:lnTo>
                    <a:pt x="4001" y="78"/>
                  </a:lnTo>
                  <a:lnTo>
                    <a:pt x="3565" y="52"/>
                  </a:lnTo>
                  <a:lnTo>
                    <a:pt x="3078" y="26"/>
                  </a:lnTo>
                  <a:lnTo>
                    <a:pt x="2565" y="1"/>
                  </a:lnTo>
                  <a:close/>
                </a:path>
              </a:pathLst>
            </a:custGeom>
            <a:solidFill>
              <a:srgbClr val="542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2"/>
            <p:cNvSpPr/>
            <p:nvPr/>
          </p:nvSpPr>
          <p:spPr>
            <a:xfrm>
              <a:off x="3340100" y="2717400"/>
              <a:ext cx="128250" cy="23100"/>
            </a:xfrm>
            <a:custGeom>
              <a:avLst/>
              <a:gdLst/>
              <a:ahLst/>
              <a:cxnLst/>
              <a:rect l="l" t="t" r="r" b="b"/>
              <a:pathLst>
                <a:path w="5130" h="924" fill="none" extrusionOk="0">
                  <a:moveTo>
                    <a:pt x="2565" y="1"/>
                  </a:moveTo>
                  <a:lnTo>
                    <a:pt x="2565" y="1"/>
                  </a:lnTo>
                  <a:lnTo>
                    <a:pt x="2052" y="26"/>
                  </a:lnTo>
                  <a:lnTo>
                    <a:pt x="1565" y="52"/>
                  </a:lnTo>
                  <a:lnTo>
                    <a:pt x="1129" y="78"/>
                  </a:lnTo>
                  <a:lnTo>
                    <a:pt x="744" y="155"/>
                  </a:lnTo>
                  <a:lnTo>
                    <a:pt x="437" y="206"/>
                  </a:lnTo>
                  <a:lnTo>
                    <a:pt x="206" y="283"/>
                  </a:lnTo>
                  <a:lnTo>
                    <a:pt x="52" y="385"/>
                  </a:lnTo>
                  <a:lnTo>
                    <a:pt x="1" y="411"/>
                  </a:lnTo>
                  <a:lnTo>
                    <a:pt x="1" y="462"/>
                  </a:lnTo>
                  <a:lnTo>
                    <a:pt x="1" y="462"/>
                  </a:lnTo>
                  <a:lnTo>
                    <a:pt x="1" y="514"/>
                  </a:lnTo>
                  <a:lnTo>
                    <a:pt x="52" y="565"/>
                  </a:lnTo>
                  <a:lnTo>
                    <a:pt x="206" y="642"/>
                  </a:lnTo>
                  <a:lnTo>
                    <a:pt x="437" y="719"/>
                  </a:lnTo>
                  <a:lnTo>
                    <a:pt x="744" y="796"/>
                  </a:lnTo>
                  <a:lnTo>
                    <a:pt x="1129" y="847"/>
                  </a:lnTo>
                  <a:lnTo>
                    <a:pt x="1565" y="898"/>
                  </a:lnTo>
                  <a:lnTo>
                    <a:pt x="2052" y="924"/>
                  </a:lnTo>
                  <a:lnTo>
                    <a:pt x="2565" y="924"/>
                  </a:lnTo>
                  <a:lnTo>
                    <a:pt x="2565" y="924"/>
                  </a:lnTo>
                  <a:lnTo>
                    <a:pt x="3078" y="924"/>
                  </a:lnTo>
                  <a:lnTo>
                    <a:pt x="3565" y="898"/>
                  </a:lnTo>
                  <a:lnTo>
                    <a:pt x="4001" y="847"/>
                  </a:lnTo>
                  <a:lnTo>
                    <a:pt x="4385" y="796"/>
                  </a:lnTo>
                  <a:lnTo>
                    <a:pt x="4693" y="719"/>
                  </a:lnTo>
                  <a:lnTo>
                    <a:pt x="4924" y="642"/>
                  </a:lnTo>
                  <a:lnTo>
                    <a:pt x="5078" y="565"/>
                  </a:lnTo>
                  <a:lnTo>
                    <a:pt x="5129" y="514"/>
                  </a:lnTo>
                  <a:lnTo>
                    <a:pt x="5129" y="462"/>
                  </a:lnTo>
                  <a:lnTo>
                    <a:pt x="5129" y="462"/>
                  </a:lnTo>
                  <a:lnTo>
                    <a:pt x="5129" y="411"/>
                  </a:lnTo>
                  <a:lnTo>
                    <a:pt x="5078" y="385"/>
                  </a:lnTo>
                  <a:lnTo>
                    <a:pt x="4924" y="283"/>
                  </a:lnTo>
                  <a:lnTo>
                    <a:pt x="4693" y="206"/>
                  </a:lnTo>
                  <a:lnTo>
                    <a:pt x="4385" y="155"/>
                  </a:lnTo>
                  <a:lnTo>
                    <a:pt x="4001" y="78"/>
                  </a:lnTo>
                  <a:lnTo>
                    <a:pt x="3565" y="52"/>
                  </a:lnTo>
                  <a:lnTo>
                    <a:pt x="3078" y="26"/>
                  </a:lnTo>
                  <a:lnTo>
                    <a:pt x="25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2"/>
            <p:cNvSpPr/>
            <p:nvPr/>
          </p:nvSpPr>
          <p:spPr>
            <a:xfrm>
              <a:off x="3340100" y="2717400"/>
              <a:ext cx="128250" cy="23100"/>
            </a:xfrm>
            <a:custGeom>
              <a:avLst/>
              <a:gdLst/>
              <a:ahLst/>
              <a:cxnLst/>
              <a:rect l="l" t="t" r="r" b="b"/>
              <a:pathLst>
                <a:path w="5130" h="924" extrusionOk="0">
                  <a:moveTo>
                    <a:pt x="2565" y="1"/>
                  </a:moveTo>
                  <a:lnTo>
                    <a:pt x="1693" y="26"/>
                  </a:lnTo>
                  <a:lnTo>
                    <a:pt x="949" y="103"/>
                  </a:lnTo>
                  <a:lnTo>
                    <a:pt x="565" y="180"/>
                  </a:lnTo>
                  <a:lnTo>
                    <a:pt x="257" y="257"/>
                  </a:lnTo>
                  <a:lnTo>
                    <a:pt x="155" y="309"/>
                  </a:lnTo>
                  <a:lnTo>
                    <a:pt x="52" y="360"/>
                  </a:lnTo>
                  <a:lnTo>
                    <a:pt x="1" y="411"/>
                  </a:lnTo>
                  <a:lnTo>
                    <a:pt x="1" y="462"/>
                  </a:lnTo>
                  <a:lnTo>
                    <a:pt x="1" y="514"/>
                  </a:lnTo>
                  <a:lnTo>
                    <a:pt x="52" y="565"/>
                  </a:lnTo>
                  <a:lnTo>
                    <a:pt x="206" y="642"/>
                  </a:lnTo>
                  <a:lnTo>
                    <a:pt x="437" y="719"/>
                  </a:lnTo>
                  <a:lnTo>
                    <a:pt x="744" y="796"/>
                  </a:lnTo>
                  <a:lnTo>
                    <a:pt x="1129" y="847"/>
                  </a:lnTo>
                  <a:lnTo>
                    <a:pt x="1565" y="898"/>
                  </a:lnTo>
                  <a:lnTo>
                    <a:pt x="2052" y="924"/>
                  </a:lnTo>
                  <a:lnTo>
                    <a:pt x="3078" y="924"/>
                  </a:lnTo>
                  <a:lnTo>
                    <a:pt x="3565" y="898"/>
                  </a:lnTo>
                  <a:lnTo>
                    <a:pt x="4001" y="847"/>
                  </a:lnTo>
                  <a:lnTo>
                    <a:pt x="4385" y="796"/>
                  </a:lnTo>
                  <a:lnTo>
                    <a:pt x="4693" y="719"/>
                  </a:lnTo>
                  <a:lnTo>
                    <a:pt x="4924" y="642"/>
                  </a:lnTo>
                  <a:lnTo>
                    <a:pt x="5078" y="565"/>
                  </a:lnTo>
                  <a:lnTo>
                    <a:pt x="5129" y="514"/>
                  </a:lnTo>
                  <a:lnTo>
                    <a:pt x="5129" y="462"/>
                  </a:lnTo>
                  <a:lnTo>
                    <a:pt x="5103" y="411"/>
                  </a:lnTo>
                  <a:lnTo>
                    <a:pt x="5001" y="334"/>
                  </a:lnTo>
                  <a:lnTo>
                    <a:pt x="4821" y="257"/>
                  </a:lnTo>
                  <a:lnTo>
                    <a:pt x="4565" y="180"/>
                  </a:lnTo>
                  <a:lnTo>
                    <a:pt x="4257" y="129"/>
                  </a:lnTo>
                  <a:lnTo>
                    <a:pt x="3898" y="78"/>
                  </a:lnTo>
                  <a:lnTo>
                    <a:pt x="3488" y="26"/>
                  </a:lnTo>
                  <a:lnTo>
                    <a:pt x="3026" y="26"/>
                  </a:lnTo>
                  <a:lnTo>
                    <a:pt x="2565" y="1"/>
                  </a:lnTo>
                  <a:close/>
                </a:path>
              </a:pathLst>
            </a:custGeom>
            <a:solidFill>
              <a:srgbClr val="1C0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2"/>
            <p:cNvSpPr/>
            <p:nvPr/>
          </p:nvSpPr>
          <p:spPr>
            <a:xfrm>
              <a:off x="3340100" y="2717400"/>
              <a:ext cx="128250" cy="23100"/>
            </a:xfrm>
            <a:custGeom>
              <a:avLst/>
              <a:gdLst/>
              <a:ahLst/>
              <a:cxnLst/>
              <a:rect l="l" t="t" r="r" b="b"/>
              <a:pathLst>
                <a:path w="5130" h="924" fill="none" extrusionOk="0">
                  <a:moveTo>
                    <a:pt x="2565" y="1"/>
                  </a:moveTo>
                  <a:lnTo>
                    <a:pt x="2565" y="1"/>
                  </a:lnTo>
                  <a:lnTo>
                    <a:pt x="1693" y="26"/>
                  </a:lnTo>
                  <a:lnTo>
                    <a:pt x="949" y="103"/>
                  </a:lnTo>
                  <a:lnTo>
                    <a:pt x="949" y="103"/>
                  </a:lnTo>
                  <a:lnTo>
                    <a:pt x="565" y="180"/>
                  </a:lnTo>
                  <a:lnTo>
                    <a:pt x="257" y="257"/>
                  </a:lnTo>
                  <a:lnTo>
                    <a:pt x="155" y="309"/>
                  </a:lnTo>
                  <a:lnTo>
                    <a:pt x="52" y="360"/>
                  </a:lnTo>
                  <a:lnTo>
                    <a:pt x="1" y="411"/>
                  </a:lnTo>
                  <a:lnTo>
                    <a:pt x="1" y="462"/>
                  </a:lnTo>
                  <a:lnTo>
                    <a:pt x="1" y="462"/>
                  </a:lnTo>
                  <a:lnTo>
                    <a:pt x="1" y="514"/>
                  </a:lnTo>
                  <a:lnTo>
                    <a:pt x="52" y="565"/>
                  </a:lnTo>
                  <a:lnTo>
                    <a:pt x="206" y="642"/>
                  </a:lnTo>
                  <a:lnTo>
                    <a:pt x="437" y="719"/>
                  </a:lnTo>
                  <a:lnTo>
                    <a:pt x="744" y="796"/>
                  </a:lnTo>
                  <a:lnTo>
                    <a:pt x="1129" y="847"/>
                  </a:lnTo>
                  <a:lnTo>
                    <a:pt x="1565" y="898"/>
                  </a:lnTo>
                  <a:lnTo>
                    <a:pt x="2052" y="924"/>
                  </a:lnTo>
                  <a:lnTo>
                    <a:pt x="2565" y="924"/>
                  </a:lnTo>
                  <a:lnTo>
                    <a:pt x="2565" y="924"/>
                  </a:lnTo>
                  <a:lnTo>
                    <a:pt x="3078" y="924"/>
                  </a:lnTo>
                  <a:lnTo>
                    <a:pt x="3565" y="898"/>
                  </a:lnTo>
                  <a:lnTo>
                    <a:pt x="4001" y="847"/>
                  </a:lnTo>
                  <a:lnTo>
                    <a:pt x="4385" y="796"/>
                  </a:lnTo>
                  <a:lnTo>
                    <a:pt x="4693" y="719"/>
                  </a:lnTo>
                  <a:lnTo>
                    <a:pt x="4924" y="642"/>
                  </a:lnTo>
                  <a:lnTo>
                    <a:pt x="5078" y="565"/>
                  </a:lnTo>
                  <a:lnTo>
                    <a:pt x="5129" y="514"/>
                  </a:lnTo>
                  <a:lnTo>
                    <a:pt x="5129" y="462"/>
                  </a:lnTo>
                  <a:lnTo>
                    <a:pt x="5129" y="462"/>
                  </a:lnTo>
                  <a:lnTo>
                    <a:pt x="5103" y="411"/>
                  </a:lnTo>
                  <a:lnTo>
                    <a:pt x="5103" y="411"/>
                  </a:lnTo>
                  <a:lnTo>
                    <a:pt x="5001" y="334"/>
                  </a:lnTo>
                  <a:lnTo>
                    <a:pt x="4821" y="257"/>
                  </a:lnTo>
                  <a:lnTo>
                    <a:pt x="4565" y="180"/>
                  </a:lnTo>
                  <a:lnTo>
                    <a:pt x="4257" y="129"/>
                  </a:lnTo>
                  <a:lnTo>
                    <a:pt x="3898" y="78"/>
                  </a:lnTo>
                  <a:lnTo>
                    <a:pt x="3488" y="26"/>
                  </a:lnTo>
                  <a:lnTo>
                    <a:pt x="3026" y="26"/>
                  </a:lnTo>
                  <a:lnTo>
                    <a:pt x="25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2"/>
            <p:cNvSpPr/>
            <p:nvPr/>
          </p:nvSpPr>
          <p:spPr>
            <a:xfrm>
              <a:off x="3285625" y="2644325"/>
              <a:ext cx="105150" cy="225025"/>
            </a:xfrm>
            <a:custGeom>
              <a:avLst/>
              <a:gdLst/>
              <a:ahLst/>
              <a:cxnLst/>
              <a:rect l="l" t="t" r="r" b="b"/>
              <a:pathLst>
                <a:path w="4206" h="9001" extrusionOk="0">
                  <a:moveTo>
                    <a:pt x="2513" y="1"/>
                  </a:moveTo>
                  <a:lnTo>
                    <a:pt x="0" y="257"/>
                  </a:lnTo>
                  <a:lnTo>
                    <a:pt x="51" y="744"/>
                  </a:lnTo>
                  <a:lnTo>
                    <a:pt x="2564" y="488"/>
                  </a:lnTo>
                  <a:lnTo>
                    <a:pt x="2693" y="488"/>
                  </a:lnTo>
                  <a:lnTo>
                    <a:pt x="2821" y="514"/>
                  </a:lnTo>
                  <a:lnTo>
                    <a:pt x="2923" y="565"/>
                  </a:lnTo>
                  <a:lnTo>
                    <a:pt x="3026" y="642"/>
                  </a:lnTo>
                  <a:lnTo>
                    <a:pt x="3128" y="719"/>
                  </a:lnTo>
                  <a:lnTo>
                    <a:pt x="3180" y="821"/>
                  </a:lnTo>
                  <a:lnTo>
                    <a:pt x="3231" y="949"/>
                  </a:lnTo>
                  <a:lnTo>
                    <a:pt x="3257" y="1078"/>
                  </a:lnTo>
                  <a:lnTo>
                    <a:pt x="3718" y="9001"/>
                  </a:lnTo>
                  <a:lnTo>
                    <a:pt x="4205" y="8975"/>
                  </a:lnTo>
                  <a:lnTo>
                    <a:pt x="3744" y="1026"/>
                  </a:lnTo>
                  <a:lnTo>
                    <a:pt x="3693" y="821"/>
                  </a:lnTo>
                  <a:lnTo>
                    <a:pt x="3616" y="616"/>
                  </a:lnTo>
                  <a:lnTo>
                    <a:pt x="3513" y="437"/>
                  </a:lnTo>
                  <a:lnTo>
                    <a:pt x="3359" y="257"/>
                  </a:lnTo>
                  <a:lnTo>
                    <a:pt x="3154" y="129"/>
                  </a:lnTo>
                  <a:lnTo>
                    <a:pt x="2975" y="52"/>
                  </a:lnTo>
                  <a:lnTo>
                    <a:pt x="27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2"/>
            <p:cNvSpPr/>
            <p:nvPr/>
          </p:nvSpPr>
          <p:spPr>
            <a:xfrm>
              <a:off x="3340100" y="2728950"/>
              <a:ext cx="128250" cy="215400"/>
            </a:xfrm>
            <a:custGeom>
              <a:avLst/>
              <a:gdLst/>
              <a:ahLst/>
              <a:cxnLst/>
              <a:rect l="l" t="t" r="r" b="b"/>
              <a:pathLst>
                <a:path w="5130" h="8616" extrusionOk="0">
                  <a:moveTo>
                    <a:pt x="1" y="0"/>
                  </a:moveTo>
                  <a:lnTo>
                    <a:pt x="1" y="52"/>
                  </a:lnTo>
                  <a:lnTo>
                    <a:pt x="5" y="56"/>
                  </a:lnTo>
                  <a:lnTo>
                    <a:pt x="1" y="0"/>
                  </a:lnTo>
                  <a:close/>
                  <a:moveTo>
                    <a:pt x="5129" y="0"/>
                  </a:moveTo>
                  <a:lnTo>
                    <a:pt x="5124" y="56"/>
                  </a:lnTo>
                  <a:lnTo>
                    <a:pt x="5129" y="52"/>
                  </a:lnTo>
                  <a:lnTo>
                    <a:pt x="5129" y="0"/>
                  </a:lnTo>
                  <a:close/>
                  <a:moveTo>
                    <a:pt x="5" y="56"/>
                  </a:moveTo>
                  <a:lnTo>
                    <a:pt x="616" y="7642"/>
                  </a:lnTo>
                  <a:lnTo>
                    <a:pt x="667" y="7821"/>
                  </a:lnTo>
                  <a:lnTo>
                    <a:pt x="744" y="8026"/>
                  </a:lnTo>
                  <a:lnTo>
                    <a:pt x="847" y="8180"/>
                  </a:lnTo>
                  <a:lnTo>
                    <a:pt x="975" y="8334"/>
                  </a:lnTo>
                  <a:lnTo>
                    <a:pt x="1129" y="8436"/>
                  </a:lnTo>
                  <a:lnTo>
                    <a:pt x="1308" y="8539"/>
                  </a:lnTo>
                  <a:lnTo>
                    <a:pt x="1488" y="8590"/>
                  </a:lnTo>
                  <a:lnTo>
                    <a:pt x="1693" y="8616"/>
                  </a:lnTo>
                  <a:lnTo>
                    <a:pt x="3437" y="8616"/>
                  </a:lnTo>
                  <a:lnTo>
                    <a:pt x="3642" y="8590"/>
                  </a:lnTo>
                  <a:lnTo>
                    <a:pt x="3821" y="8539"/>
                  </a:lnTo>
                  <a:lnTo>
                    <a:pt x="4001" y="8436"/>
                  </a:lnTo>
                  <a:lnTo>
                    <a:pt x="4155" y="8334"/>
                  </a:lnTo>
                  <a:lnTo>
                    <a:pt x="4283" y="8180"/>
                  </a:lnTo>
                  <a:lnTo>
                    <a:pt x="4385" y="8026"/>
                  </a:lnTo>
                  <a:lnTo>
                    <a:pt x="4462" y="7821"/>
                  </a:lnTo>
                  <a:lnTo>
                    <a:pt x="4488" y="7642"/>
                  </a:lnTo>
                  <a:lnTo>
                    <a:pt x="5124" y="56"/>
                  </a:lnTo>
                  <a:lnTo>
                    <a:pt x="5078" y="103"/>
                  </a:lnTo>
                  <a:lnTo>
                    <a:pt x="4924" y="180"/>
                  </a:lnTo>
                  <a:lnTo>
                    <a:pt x="4693" y="257"/>
                  </a:lnTo>
                  <a:lnTo>
                    <a:pt x="4385" y="334"/>
                  </a:lnTo>
                  <a:lnTo>
                    <a:pt x="4001" y="385"/>
                  </a:lnTo>
                  <a:lnTo>
                    <a:pt x="3565" y="436"/>
                  </a:lnTo>
                  <a:lnTo>
                    <a:pt x="3078" y="462"/>
                  </a:lnTo>
                  <a:lnTo>
                    <a:pt x="2052" y="462"/>
                  </a:lnTo>
                  <a:lnTo>
                    <a:pt x="1565" y="436"/>
                  </a:lnTo>
                  <a:lnTo>
                    <a:pt x="1129" y="385"/>
                  </a:lnTo>
                  <a:lnTo>
                    <a:pt x="744" y="334"/>
                  </a:lnTo>
                  <a:lnTo>
                    <a:pt x="437" y="257"/>
                  </a:lnTo>
                  <a:lnTo>
                    <a:pt x="206" y="180"/>
                  </a:lnTo>
                  <a:lnTo>
                    <a:pt x="52" y="103"/>
                  </a:lnTo>
                  <a:lnTo>
                    <a:pt x="5" y="56"/>
                  </a:lnTo>
                  <a:close/>
                </a:path>
              </a:pathLst>
            </a:custGeom>
            <a:solidFill>
              <a:srgbClr val="542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2"/>
            <p:cNvSpPr/>
            <p:nvPr/>
          </p:nvSpPr>
          <p:spPr>
            <a:xfrm>
              <a:off x="3460625" y="2816125"/>
              <a:ext cx="120525" cy="275025"/>
            </a:xfrm>
            <a:custGeom>
              <a:avLst/>
              <a:gdLst/>
              <a:ahLst/>
              <a:cxnLst/>
              <a:rect l="l" t="t" r="r" b="b"/>
              <a:pathLst>
                <a:path w="4821" h="11001" extrusionOk="0">
                  <a:moveTo>
                    <a:pt x="2077" y="1"/>
                  </a:moveTo>
                  <a:lnTo>
                    <a:pt x="0" y="1693"/>
                  </a:lnTo>
                  <a:lnTo>
                    <a:pt x="103" y="4437"/>
                  </a:lnTo>
                  <a:lnTo>
                    <a:pt x="205" y="6667"/>
                  </a:lnTo>
                  <a:lnTo>
                    <a:pt x="282" y="8437"/>
                  </a:lnTo>
                  <a:lnTo>
                    <a:pt x="359" y="9052"/>
                  </a:lnTo>
                  <a:lnTo>
                    <a:pt x="411" y="9360"/>
                  </a:lnTo>
                  <a:lnTo>
                    <a:pt x="488" y="9642"/>
                  </a:lnTo>
                  <a:lnTo>
                    <a:pt x="564" y="9898"/>
                  </a:lnTo>
                  <a:lnTo>
                    <a:pt x="693" y="10129"/>
                  </a:lnTo>
                  <a:lnTo>
                    <a:pt x="821" y="10334"/>
                  </a:lnTo>
                  <a:lnTo>
                    <a:pt x="1000" y="10539"/>
                  </a:lnTo>
                  <a:lnTo>
                    <a:pt x="1205" y="10693"/>
                  </a:lnTo>
                  <a:lnTo>
                    <a:pt x="1462" y="10821"/>
                  </a:lnTo>
                  <a:lnTo>
                    <a:pt x="1744" y="10924"/>
                  </a:lnTo>
                  <a:lnTo>
                    <a:pt x="2077" y="10975"/>
                  </a:lnTo>
                  <a:lnTo>
                    <a:pt x="2436" y="11001"/>
                  </a:lnTo>
                  <a:lnTo>
                    <a:pt x="2872" y="10975"/>
                  </a:lnTo>
                  <a:lnTo>
                    <a:pt x="3334" y="10898"/>
                  </a:lnTo>
                  <a:lnTo>
                    <a:pt x="3872" y="10796"/>
                  </a:lnTo>
                  <a:lnTo>
                    <a:pt x="4000" y="10744"/>
                  </a:lnTo>
                  <a:lnTo>
                    <a:pt x="4103" y="10693"/>
                  </a:lnTo>
                  <a:lnTo>
                    <a:pt x="4231" y="10616"/>
                  </a:lnTo>
                  <a:lnTo>
                    <a:pt x="4334" y="10539"/>
                  </a:lnTo>
                  <a:lnTo>
                    <a:pt x="4488" y="10360"/>
                  </a:lnTo>
                  <a:lnTo>
                    <a:pt x="4641" y="10129"/>
                  </a:lnTo>
                  <a:lnTo>
                    <a:pt x="4718" y="9847"/>
                  </a:lnTo>
                  <a:lnTo>
                    <a:pt x="4795" y="9514"/>
                  </a:lnTo>
                  <a:lnTo>
                    <a:pt x="4821" y="9180"/>
                  </a:lnTo>
                  <a:lnTo>
                    <a:pt x="4821" y="8796"/>
                  </a:lnTo>
                  <a:lnTo>
                    <a:pt x="4795" y="8385"/>
                  </a:lnTo>
                  <a:lnTo>
                    <a:pt x="4744" y="7975"/>
                  </a:lnTo>
                  <a:lnTo>
                    <a:pt x="4693" y="7514"/>
                  </a:lnTo>
                  <a:lnTo>
                    <a:pt x="4590" y="7052"/>
                  </a:lnTo>
                  <a:lnTo>
                    <a:pt x="4359" y="6103"/>
                  </a:lnTo>
                  <a:lnTo>
                    <a:pt x="4077" y="5129"/>
                  </a:lnTo>
                  <a:lnTo>
                    <a:pt x="3744" y="4155"/>
                  </a:lnTo>
                  <a:lnTo>
                    <a:pt x="3411" y="3231"/>
                  </a:lnTo>
                  <a:lnTo>
                    <a:pt x="3077" y="2360"/>
                  </a:lnTo>
                  <a:lnTo>
                    <a:pt x="2770" y="1590"/>
                  </a:lnTo>
                  <a:lnTo>
                    <a:pt x="2257" y="437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2"/>
            <p:cNvSpPr/>
            <p:nvPr/>
          </p:nvSpPr>
          <p:spPr>
            <a:xfrm>
              <a:off x="3459975" y="2858425"/>
              <a:ext cx="8375" cy="168625"/>
            </a:xfrm>
            <a:custGeom>
              <a:avLst/>
              <a:gdLst/>
              <a:ahLst/>
              <a:cxnLst/>
              <a:rect l="l" t="t" r="r" b="b"/>
              <a:pathLst>
                <a:path w="335" h="6745" extrusionOk="0">
                  <a:moveTo>
                    <a:pt x="1" y="1"/>
                  </a:moveTo>
                  <a:lnTo>
                    <a:pt x="103" y="2745"/>
                  </a:lnTo>
                  <a:lnTo>
                    <a:pt x="206" y="4975"/>
                  </a:lnTo>
                  <a:lnTo>
                    <a:pt x="283" y="6745"/>
                  </a:lnTo>
                  <a:lnTo>
                    <a:pt x="334" y="6745"/>
                  </a:lnTo>
                  <a:lnTo>
                    <a:pt x="257" y="4975"/>
                  </a:lnTo>
                  <a:lnTo>
                    <a:pt x="155" y="2745"/>
                  </a:lnTo>
                  <a:lnTo>
                    <a:pt x="103" y="821"/>
                  </a:lnTo>
                  <a:lnTo>
                    <a:pt x="78" y="232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2"/>
            <p:cNvSpPr/>
            <p:nvPr/>
          </p:nvSpPr>
          <p:spPr>
            <a:xfrm>
              <a:off x="3432425" y="2796900"/>
              <a:ext cx="88475" cy="84650"/>
            </a:xfrm>
            <a:custGeom>
              <a:avLst/>
              <a:gdLst/>
              <a:ahLst/>
              <a:cxnLst/>
              <a:rect l="l" t="t" r="r" b="b"/>
              <a:pathLst>
                <a:path w="3539" h="3386" extrusionOk="0">
                  <a:moveTo>
                    <a:pt x="1795" y="0"/>
                  </a:moveTo>
                  <a:lnTo>
                    <a:pt x="1462" y="103"/>
                  </a:lnTo>
                  <a:lnTo>
                    <a:pt x="1128" y="231"/>
                  </a:lnTo>
                  <a:lnTo>
                    <a:pt x="949" y="334"/>
                  </a:lnTo>
                  <a:lnTo>
                    <a:pt x="769" y="436"/>
                  </a:lnTo>
                  <a:lnTo>
                    <a:pt x="590" y="564"/>
                  </a:lnTo>
                  <a:lnTo>
                    <a:pt x="436" y="718"/>
                  </a:lnTo>
                  <a:lnTo>
                    <a:pt x="282" y="898"/>
                  </a:lnTo>
                  <a:lnTo>
                    <a:pt x="154" y="1077"/>
                  </a:lnTo>
                  <a:lnTo>
                    <a:pt x="77" y="1308"/>
                  </a:lnTo>
                  <a:lnTo>
                    <a:pt x="0" y="1539"/>
                  </a:lnTo>
                  <a:lnTo>
                    <a:pt x="0" y="1795"/>
                  </a:lnTo>
                  <a:lnTo>
                    <a:pt x="26" y="2077"/>
                  </a:lnTo>
                  <a:lnTo>
                    <a:pt x="128" y="2359"/>
                  </a:lnTo>
                  <a:lnTo>
                    <a:pt x="257" y="2590"/>
                  </a:lnTo>
                  <a:lnTo>
                    <a:pt x="410" y="2795"/>
                  </a:lnTo>
                  <a:lnTo>
                    <a:pt x="590" y="2949"/>
                  </a:lnTo>
                  <a:lnTo>
                    <a:pt x="821" y="3103"/>
                  </a:lnTo>
                  <a:lnTo>
                    <a:pt x="1026" y="3206"/>
                  </a:lnTo>
                  <a:lnTo>
                    <a:pt x="1282" y="3282"/>
                  </a:lnTo>
                  <a:lnTo>
                    <a:pt x="1539" y="3334"/>
                  </a:lnTo>
                  <a:lnTo>
                    <a:pt x="1769" y="3359"/>
                  </a:lnTo>
                  <a:lnTo>
                    <a:pt x="2026" y="3385"/>
                  </a:lnTo>
                  <a:lnTo>
                    <a:pt x="2513" y="3385"/>
                  </a:lnTo>
                  <a:lnTo>
                    <a:pt x="2898" y="3334"/>
                  </a:lnTo>
                  <a:lnTo>
                    <a:pt x="3205" y="3308"/>
                  </a:lnTo>
                  <a:lnTo>
                    <a:pt x="3257" y="3282"/>
                  </a:lnTo>
                  <a:lnTo>
                    <a:pt x="3308" y="3257"/>
                  </a:lnTo>
                  <a:lnTo>
                    <a:pt x="3385" y="3129"/>
                  </a:lnTo>
                  <a:lnTo>
                    <a:pt x="3462" y="2949"/>
                  </a:lnTo>
                  <a:lnTo>
                    <a:pt x="3513" y="2718"/>
                  </a:lnTo>
                  <a:lnTo>
                    <a:pt x="3539" y="2462"/>
                  </a:lnTo>
                  <a:lnTo>
                    <a:pt x="3539" y="2154"/>
                  </a:lnTo>
                  <a:lnTo>
                    <a:pt x="3513" y="1847"/>
                  </a:lnTo>
                  <a:lnTo>
                    <a:pt x="3462" y="1539"/>
                  </a:lnTo>
                  <a:lnTo>
                    <a:pt x="3385" y="1231"/>
                  </a:lnTo>
                  <a:lnTo>
                    <a:pt x="3282" y="923"/>
                  </a:lnTo>
                  <a:lnTo>
                    <a:pt x="3128" y="641"/>
                  </a:lnTo>
                  <a:lnTo>
                    <a:pt x="2949" y="411"/>
                  </a:lnTo>
                  <a:lnTo>
                    <a:pt x="2846" y="308"/>
                  </a:lnTo>
                  <a:lnTo>
                    <a:pt x="2718" y="206"/>
                  </a:lnTo>
                  <a:lnTo>
                    <a:pt x="2590" y="129"/>
                  </a:lnTo>
                  <a:lnTo>
                    <a:pt x="2462" y="77"/>
                  </a:lnTo>
                  <a:lnTo>
                    <a:pt x="2308" y="26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EEB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2"/>
            <p:cNvSpPr/>
            <p:nvPr/>
          </p:nvSpPr>
          <p:spPr>
            <a:xfrm>
              <a:off x="3432425" y="2818050"/>
              <a:ext cx="37200" cy="17325"/>
            </a:xfrm>
            <a:custGeom>
              <a:avLst/>
              <a:gdLst/>
              <a:ahLst/>
              <a:cxnLst/>
              <a:rect l="l" t="t" r="r" b="b"/>
              <a:pathLst>
                <a:path w="1488" h="693" extrusionOk="0">
                  <a:moveTo>
                    <a:pt x="1462" y="1"/>
                  </a:moveTo>
                  <a:lnTo>
                    <a:pt x="0" y="642"/>
                  </a:lnTo>
                  <a:lnTo>
                    <a:pt x="26" y="693"/>
                  </a:lnTo>
                  <a:lnTo>
                    <a:pt x="1487" y="26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2"/>
            <p:cNvSpPr/>
            <p:nvPr/>
          </p:nvSpPr>
          <p:spPr>
            <a:xfrm>
              <a:off x="3432425" y="2818050"/>
              <a:ext cx="37200" cy="17325"/>
            </a:xfrm>
            <a:custGeom>
              <a:avLst/>
              <a:gdLst/>
              <a:ahLst/>
              <a:cxnLst/>
              <a:rect l="l" t="t" r="r" b="b"/>
              <a:pathLst>
                <a:path w="1488" h="693" fill="none" extrusionOk="0">
                  <a:moveTo>
                    <a:pt x="26" y="693"/>
                  </a:moveTo>
                  <a:lnTo>
                    <a:pt x="1487" y="26"/>
                  </a:lnTo>
                  <a:lnTo>
                    <a:pt x="1462" y="1"/>
                  </a:lnTo>
                  <a:lnTo>
                    <a:pt x="0" y="6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2"/>
            <p:cNvSpPr/>
            <p:nvPr/>
          </p:nvSpPr>
          <p:spPr>
            <a:xfrm>
              <a:off x="3433050" y="2838575"/>
              <a:ext cx="43625" cy="10900"/>
            </a:xfrm>
            <a:custGeom>
              <a:avLst/>
              <a:gdLst/>
              <a:ahLst/>
              <a:cxnLst/>
              <a:rect l="l" t="t" r="r" b="b"/>
              <a:pathLst>
                <a:path w="1745" h="436" extrusionOk="0">
                  <a:moveTo>
                    <a:pt x="1744" y="0"/>
                  </a:moveTo>
                  <a:lnTo>
                    <a:pt x="1" y="385"/>
                  </a:lnTo>
                  <a:lnTo>
                    <a:pt x="26" y="436"/>
                  </a:lnTo>
                  <a:lnTo>
                    <a:pt x="1744" y="51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2"/>
            <p:cNvSpPr/>
            <p:nvPr/>
          </p:nvSpPr>
          <p:spPr>
            <a:xfrm>
              <a:off x="3433050" y="2838575"/>
              <a:ext cx="43625" cy="10900"/>
            </a:xfrm>
            <a:custGeom>
              <a:avLst/>
              <a:gdLst/>
              <a:ahLst/>
              <a:cxnLst/>
              <a:rect l="l" t="t" r="r" b="b"/>
              <a:pathLst>
                <a:path w="1745" h="436" fill="none" extrusionOk="0">
                  <a:moveTo>
                    <a:pt x="26" y="436"/>
                  </a:moveTo>
                  <a:lnTo>
                    <a:pt x="1744" y="51"/>
                  </a:lnTo>
                  <a:lnTo>
                    <a:pt x="1744" y="0"/>
                  </a:lnTo>
                  <a:lnTo>
                    <a:pt x="1" y="3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2"/>
            <p:cNvSpPr/>
            <p:nvPr/>
          </p:nvSpPr>
          <p:spPr>
            <a:xfrm>
              <a:off x="3442675" y="2857800"/>
              <a:ext cx="44900" cy="9625"/>
            </a:xfrm>
            <a:custGeom>
              <a:avLst/>
              <a:gdLst/>
              <a:ahLst/>
              <a:cxnLst/>
              <a:rect l="l" t="t" r="r" b="b"/>
              <a:pathLst>
                <a:path w="1796" h="385" extrusionOk="0">
                  <a:moveTo>
                    <a:pt x="1795" y="0"/>
                  </a:moveTo>
                  <a:lnTo>
                    <a:pt x="0" y="334"/>
                  </a:lnTo>
                  <a:lnTo>
                    <a:pt x="0" y="385"/>
                  </a:lnTo>
                  <a:lnTo>
                    <a:pt x="1795" y="52"/>
                  </a:lnTo>
                  <a:lnTo>
                    <a:pt x="1795" y="0"/>
                  </a:lnTo>
                  <a:close/>
                </a:path>
              </a:pathLst>
            </a:custGeom>
            <a:solidFill>
              <a:srgbClr val="2A1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2"/>
            <p:cNvSpPr/>
            <p:nvPr/>
          </p:nvSpPr>
          <p:spPr>
            <a:xfrm>
              <a:off x="3442675" y="2857800"/>
              <a:ext cx="44900" cy="9625"/>
            </a:xfrm>
            <a:custGeom>
              <a:avLst/>
              <a:gdLst/>
              <a:ahLst/>
              <a:cxnLst/>
              <a:rect l="l" t="t" r="r" b="b"/>
              <a:pathLst>
                <a:path w="1796" h="385" fill="none" extrusionOk="0">
                  <a:moveTo>
                    <a:pt x="0" y="385"/>
                  </a:moveTo>
                  <a:lnTo>
                    <a:pt x="1795" y="52"/>
                  </a:lnTo>
                  <a:lnTo>
                    <a:pt x="1795" y="0"/>
                  </a:lnTo>
                  <a:lnTo>
                    <a:pt x="0" y="3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2"/>
            <p:cNvSpPr/>
            <p:nvPr/>
          </p:nvSpPr>
          <p:spPr>
            <a:xfrm>
              <a:off x="2372125" y="3290500"/>
              <a:ext cx="871200" cy="871200"/>
            </a:xfrm>
            <a:custGeom>
              <a:avLst/>
              <a:gdLst/>
              <a:ahLst/>
              <a:cxnLst/>
              <a:rect l="l" t="t" r="r" b="b"/>
              <a:pathLst>
                <a:path w="34848" h="34848" extrusionOk="0">
                  <a:moveTo>
                    <a:pt x="3770" y="0"/>
                  </a:moveTo>
                  <a:lnTo>
                    <a:pt x="3386" y="26"/>
                  </a:lnTo>
                  <a:lnTo>
                    <a:pt x="3001" y="77"/>
                  </a:lnTo>
                  <a:lnTo>
                    <a:pt x="2642" y="180"/>
                  </a:lnTo>
                  <a:lnTo>
                    <a:pt x="2283" y="282"/>
                  </a:lnTo>
                  <a:lnTo>
                    <a:pt x="1975" y="462"/>
                  </a:lnTo>
                  <a:lnTo>
                    <a:pt x="1642" y="641"/>
                  </a:lnTo>
                  <a:lnTo>
                    <a:pt x="1360" y="847"/>
                  </a:lnTo>
                  <a:lnTo>
                    <a:pt x="1103" y="1103"/>
                  </a:lnTo>
                  <a:lnTo>
                    <a:pt x="847" y="1359"/>
                  </a:lnTo>
                  <a:lnTo>
                    <a:pt x="642" y="1667"/>
                  </a:lnTo>
                  <a:lnTo>
                    <a:pt x="462" y="1975"/>
                  </a:lnTo>
                  <a:lnTo>
                    <a:pt x="283" y="2308"/>
                  </a:lnTo>
                  <a:lnTo>
                    <a:pt x="155" y="2641"/>
                  </a:lnTo>
                  <a:lnTo>
                    <a:pt x="78" y="3000"/>
                  </a:lnTo>
                  <a:lnTo>
                    <a:pt x="27" y="3385"/>
                  </a:lnTo>
                  <a:lnTo>
                    <a:pt x="1" y="3770"/>
                  </a:lnTo>
                  <a:lnTo>
                    <a:pt x="1" y="34847"/>
                  </a:lnTo>
                  <a:lnTo>
                    <a:pt x="34848" y="34847"/>
                  </a:lnTo>
                  <a:lnTo>
                    <a:pt x="29181" y="15872"/>
                  </a:lnTo>
                  <a:lnTo>
                    <a:pt x="31079" y="7949"/>
                  </a:lnTo>
                  <a:lnTo>
                    <a:pt x="31155" y="7565"/>
                  </a:lnTo>
                  <a:lnTo>
                    <a:pt x="31207" y="7180"/>
                  </a:lnTo>
                  <a:lnTo>
                    <a:pt x="31232" y="6795"/>
                  </a:lnTo>
                  <a:lnTo>
                    <a:pt x="31258" y="6436"/>
                  </a:lnTo>
                  <a:lnTo>
                    <a:pt x="31232" y="6077"/>
                  </a:lnTo>
                  <a:lnTo>
                    <a:pt x="31207" y="5693"/>
                  </a:lnTo>
                  <a:lnTo>
                    <a:pt x="31155" y="5334"/>
                  </a:lnTo>
                  <a:lnTo>
                    <a:pt x="31079" y="5000"/>
                  </a:lnTo>
                  <a:lnTo>
                    <a:pt x="31002" y="4641"/>
                  </a:lnTo>
                  <a:lnTo>
                    <a:pt x="30873" y="4308"/>
                  </a:lnTo>
                  <a:lnTo>
                    <a:pt x="30745" y="3975"/>
                  </a:lnTo>
                  <a:lnTo>
                    <a:pt x="30617" y="3641"/>
                  </a:lnTo>
                  <a:lnTo>
                    <a:pt x="30437" y="3334"/>
                  </a:lnTo>
                  <a:lnTo>
                    <a:pt x="30258" y="3026"/>
                  </a:lnTo>
                  <a:lnTo>
                    <a:pt x="30078" y="2744"/>
                  </a:lnTo>
                  <a:lnTo>
                    <a:pt x="29873" y="2462"/>
                  </a:lnTo>
                  <a:lnTo>
                    <a:pt x="29643" y="2180"/>
                  </a:lnTo>
                  <a:lnTo>
                    <a:pt x="29386" y="1923"/>
                  </a:lnTo>
                  <a:lnTo>
                    <a:pt x="29130" y="1667"/>
                  </a:lnTo>
                  <a:lnTo>
                    <a:pt x="28873" y="1436"/>
                  </a:lnTo>
                  <a:lnTo>
                    <a:pt x="28591" y="1231"/>
                  </a:lnTo>
                  <a:lnTo>
                    <a:pt x="28309" y="1026"/>
                  </a:lnTo>
                  <a:lnTo>
                    <a:pt x="28002" y="847"/>
                  </a:lnTo>
                  <a:lnTo>
                    <a:pt x="27668" y="667"/>
                  </a:lnTo>
                  <a:lnTo>
                    <a:pt x="27360" y="513"/>
                  </a:lnTo>
                  <a:lnTo>
                    <a:pt x="27027" y="385"/>
                  </a:lnTo>
                  <a:lnTo>
                    <a:pt x="26668" y="282"/>
                  </a:lnTo>
                  <a:lnTo>
                    <a:pt x="26309" y="180"/>
                  </a:lnTo>
                  <a:lnTo>
                    <a:pt x="25950" y="103"/>
                  </a:lnTo>
                  <a:lnTo>
                    <a:pt x="25566" y="52"/>
                  </a:lnTo>
                  <a:lnTo>
                    <a:pt x="25207" y="0"/>
                  </a:lnTo>
                  <a:close/>
                </a:path>
              </a:pathLst>
            </a:custGeom>
            <a:solidFill>
              <a:srgbClr val="51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2"/>
            <p:cNvSpPr/>
            <p:nvPr/>
          </p:nvSpPr>
          <p:spPr>
            <a:xfrm>
              <a:off x="2372125" y="3290500"/>
              <a:ext cx="724400" cy="871200"/>
            </a:xfrm>
            <a:custGeom>
              <a:avLst/>
              <a:gdLst/>
              <a:ahLst/>
              <a:cxnLst/>
              <a:rect l="l" t="t" r="r" b="b"/>
              <a:pathLst>
                <a:path w="28976" h="34848" extrusionOk="0">
                  <a:moveTo>
                    <a:pt x="3770" y="0"/>
                  </a:moveTo>
                  <a:lnTo>
                    <a:pt x="3386" y="26"/>
                  </a:lnTo>
                  <a:lnTo>
                    <a:pt x="3001" y="77"/>
                  </a:lnTo>
                  <a:lnTo>
                    <a:pt x="2642" y="180"/>
                  </a:lnTo>
                  <a:lnTo>
                    <a:pt x="2283" y="282"/>
                  </a:lnTo>
                  <a:lnTo>
                    <a:pt x="1975" y="462"/>
                  </a:lnTo>
                  <a:lnTo>
                    <a:pt x="1642" y="641"/>
                  </a:lnTo>
                  <a:lnTo>
                    <a:pt x="1360" y="847"/>
                  </a:lnTo>
                  <a:lnTo>
                    <a:pt x="1103" y="1103"/>
                  </a:lnTo>
                  <a:lnTo>
                    <a:pt x="847" y="1359"/>
                  </a:lnTo>
                  <a:lnTo>
                    <a:pt x="642" y="1667"/>
                  </a:lnTo>
                  <a:lnTo>
                    <a:pt x="462" y="1975"/>
                  </a:lnTo>
                  <a:lnTo>
                    <a:pt x="283" y="2308"/>
                  </a:lnTo>
                  <a:lnTo>
                    <a:pt x="155" y="2641"/>
                  </a:lnTo>
                  <a:lnTo>
                    <a:pt x="78" y="3000"/>
                  </a:lnTo>
                  <a:lnTo>
                    <a:pt x="27" y="3385"/>
                  </a:lnTo>
                  <a:lnTo>
                    <a:pt x="1" y="3770"/>
                  </a:lnTo>
                  <a:lnTo>
                    <a:pt x="1" y="34847"/>
                  </a:lnTo>
                  <a:lnTo>
                    <a:pt x="28976" y="34847"/>
                  </a:lnTo>
                  <a:lnTo>
                    <a:pt x="23309" y="15872"/>
                  </a:lnTo>
                  <a:lnTo>
                    <a:pt x="25207" y="7949"/>
                  </a:lnTo>
                  <a:lnTo>
                    <a:pt x="25309" y="7565"/>
                  </a:lnTo>
                  <a:lnTo>
                    <a:pt x="25360" y="7180"/>
                  </a:lnTo>
                  <a:lnTo>
                    <a:pt x="25386" y="6795"/>
                  </a:lnTo>
                  <a:lnTo>
                    <a:pt x="25386" y="6436"/>
                  </a:lnTo>
                  <a:lnTo>
                    <a:pt x="25386" y="6077"/>
                  </a:lnTo>
                  <a:lnTo>
                    <a:pt x="25360" y="5693"/>
                  </a:lnTo>
                  <a:lnTo>
                    <a:pt x="25309" y="5334"/>
                  </a:lnTo>
                  <a:lnTo>
                    <a:pt x="25232" y="5000"/>
                  </a:lnTo>
                  <a:lnTo>
                    <a:pt x="25155" y="4641"/>
                  </a:lnTo>
                  <a:lnTo>
                    <a:pt x="25027" y="4308"/>
                  </a:lnTo>
                  <a:lnTo>
                    <a:pt x="24899" y="3975"/>
                  </a:lnTo>
                  <a:lnTo>
                    <a:pt x="24771" y="3641"/>
                  </a:lnTo>
                  <a:lnTo>
                    <a:pt x="24591" y="3334"/>
                  </a:lnTo>
                  <a:lnTo>
                    <a:pt x="24412" y="3026"/>
                  </a:lnTo>
                  <a:lnTo>
                    <a:pt x="24232" y="2744"/>
                  </a:lnTo>
                  <a:lnTo>
                    <a:pt x="24001" y="2462"/>
                  </a:lnTo>
                  <a:lnTo>
                    <a:pt x="23796" y="2180"/>
                  </a:lnTo>
                  <a:lnTo>
                    <a:pt x="23540" y="1923"/>
                  </a:lnTo>
                  <a:lnTo>
                    <a:pt x="23283" y="1667"/>
                  </a:lnTo>
                  <a:lnTo>
                    <a:pt x="23027" y="1436"/>
                  </a:lnTo>
                  <a:lnTo>
                    <a:pt x="22745" y="1231"/>
                  </a:lnTo>
                  <a:lnTo>
                    <a:pt x="22437" y="1026"/>
                  </a:lnTo>
                  <a:lnTo>
                    <a:pt x="22155" y="847"/>
                  </a:lnTo>
                  <a:lnTo>
                    <a:pt x="21822" y="667"/>
                  </a:lnTo>
                  <a:lnTo>
                    <a:pt x="21489" y="513"/>
                  </a:lnTo>
                  <a:lnTo>
                    <a:pt x="21155" y="385"/>
                  </a:lnTo>
                  <a:lnTo>
                    <a:pt x="20822" y="282"/>
                  </a:lnTo>
                  <a:lnTo>
                    <a:pt x="20463" y="180"/>
                  </a:lnTo>
                  <a:lnTo>
                    <a:pt x="20104" y="103"/>
                  </a:lnTo>
                  <a:lnTo>
                    <a:pt x="19719" y="52"/>
                  </a:lnTo>
                  <a:lnTo>
                    <a:pt x="19335" y="0"/>
                  </a:lnTo>
                  <a:close/>
                </a:path>
              </a:pathLst>
            </a:custGeom>
            <a:solidFill>
              <a:srgbClr val="6B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2"/>
            <p:cNvSpPr/>
            <p:nvPr/>
          </p:nvSpPr>
          <p:spPr>
            <a:xfrm>
              <a:off x="2372125" y="3290500"/>
              <a:ext cx="724400" cy="871200"/>
            </a:xfrm>
            <a:custGeom>
              <a:avLst/>
              <a:gdLst/>
              <a:ahLst/>
              <a:cxnLst/>
              <a:rect l="l" t="t" r="r" b="b"/>
              <a:pathLst>
                <a:path w="28976" h="34848" extrusionOk="0">
                  <a:moveTo>
                    <a:pt x="3770" y="0"/>
                  </a:moveTo>
                  <a:lnTo>
                    <a:pt x="3386" y="26"/>
                  </a:lnTo>
                  <a:lnTo>
                    <a:pt x="3001" y="77"/>
                  </a:lnTo>
                  <a:lnTo>
                    <a:pt x="2642" y="180"/>
                  </a:lnTo>
                  <a:lnTo>
                    <a:pt x="2283" y="282"/>
                  </a:lnTo>
                  <a:lnTo>
                    <a:pt x="1975" y="462"/>
                  </a:lnTo>
                  <a:lnTo>
                    <a:pt x="1642" y="641"/>
                  </a:lnTo>
                  <a:lnTo>
                    <a:pt x="1360" y="847"/>
                  </a:lnTo>
                  <a:lnTo>
                    <a:pt x="1103" y="1103"/>
                  </a:lnTo>
                  <a:lnTo>
                    <a:pt x="847" y="1359"/>
                  </a:lnTo>
                  <a:lnTo>
                    <a:pt x="642" y="1667"/>
                  </a:lnTo>
                  <a:lnTo>
                    <a:pt x="462" y="1975"/>
                  </a:lnTo>
                  <a:lnTo>
                    <a:pt x="283" y="2308"/>
                  </a:lnTo>
                  <a:lnTo>
                    <a:pt x="155" y="2641"/>
                  </a:lnTo>
                  <a:lnTo>
                    <a:pt x="78" y="3000"/>
                  </a:lnTo>
                  <a:lnTo>
                    <a:pt x="27" y="3385"/>
                  </a:lnTo>
                  <a:lnTo>
                    <a:pt x="1" y="3770"/>
                  </a:lnTo>
                  <a:lnTo>
                    <a:pt x="1" y="34847"/>
                  </a:lnTo>
                  <a:lnTo>
                    <a:pt x="28976" y="34847"/>
                  </a:lnTo>
                  <a:lnTo>
                    <a:pt x="23309" y="15872"/>
                  </a:lnTo>
                  <a:lnTo>
                    <a:pt x="25207" y="7949"/>
                  </a:lnTo>
                  <a:lnTo>
                    <a:pt x="25309" y="7565"/>
                  </a:lnTo>
                  <a:lnTo>
                    <a:pt x="25360" y="7180"/>
                  </a:lnTo>
                  <a:lnTo>
                    <a:pt x="25386" y="6795"/>
                  </a:lnTo>
                  <a:lnTo>
                    <a:pt x="25386" y="6436"/>
                  </a:lnTo>
                  <a:lnTo>
                    <a:pt x="25386" y="6077"/>
                  </a:lnTo>
                  <a:lnTo>
                    <a:pt x="25360" y="5693"/>
                  </a:lnTo>
                  <a:lnTo>
                    <a:pt x="25309" y="5334"/>
                  </a:lnTo>
                  <a:lnTo>
                    <a:pt x="25232" y="5000"/>
                  </a:lnTo>
                  <a:lnTo>
                    <a:pt x="25155" y="4641"/>
                  </a:lnTo>
                  <a:lnTo>
                    <a:pt x="25027" y="4308"/>
                  </a:lnTo>
                  <a:lnTo>
                    <a:pt x="24899" y="3975"/>
                  </a:lnTo>
                  <a:lnTo>
                    <a:pt x="24771" y="3641"/>
                  </a:lnTo>
                  <a:lnTo>
                    <a:pt x="24591" y="3334"/>
                  </a:lnTo>
                  <a:lnTo>
                    <a:pt x="24412" y="3026"/>
                  </a:lnTo>
                  <a:lnTo>
                    <a:pt x="24232" y="2744"/>
                  </a:lnTo>
                  <a:lnTo>
                    <a:pt x="24001" y="2462"/>
                  </a:lnTo>
                  <a:lnTo>
                    <a:pt x="23796" y="2180"/>
                  </a:lnTo>
                  <a:lnTo>
                    <a:pt x="23540" y="1923"/>
                  </a:lnTo>
                  <a:lnTo>
                    <a:pt x="23283" y="1667"/>
                  </a:lnTo>
                  <a:lnTo>
                    <a:pt x="23027" y="1436"/>
                  </a:lnTo>
                  <a:lnTo>
                    <a:pt x="22745" y="1231"/>
                  </a:lnTo>
                  <a:lnTo>
                    <a:pt x="22437" y="1026"/>
                  </a:lnTo>
                  <a:lnTo>
                    <a:pt x="22155" y="847"/>
                  </a:lnTo>
                  <a:lnTo>
                    <a:pt x="21822" y="667"/>
                  </a:lnTo>
                  <a:lnTo>
                    <a:pt x="21489" y="513"/>
                  </a:lnTo>
                  <a:lnTo>
                    <a:pt x="21155" y="385"/>
                  </a:lnTo>
                  <a:lnTo>
                    <a:pt x="20822" y="282"/>
                  </a:lnTo>
                  <a:lnTo>
                    <a:pt x="20463" y="180"/>
                  </a:lnTo>
                  <a:lnTo>
                    <a:pt x="20104" y="103"/>
                  </a:lnTo>
                  <a:lnTo>
                    <a:pt x="19719" y="52"/>
                  </a:lnTo>
                  <a:lnTo>
                    <a:pt x="19335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2"/>
            <p:cNvSpPr/>
            <p:nvPr/>
          </p:nvSpPr>
          <p:spPr>
            <a:xfrm>
              <a:off x="2372125" y="3290500"/>
              <a:ext cx="724400" cy="871200"/>
            </a:xfrm>
            <a:custGeom>
              <a:avLst/>
              <a:gdLst/>
              <a:ahLst/>
              <a:cxnLst/>
              <a:rect l="l" t="t" r="r" b="b"/>
              <a:pathLst>
                <a:path w="28976" h="34848" extrusionOk="0">
                  <a:moveTo>
                    <a:pt x="3770" y="0"/>
                  </a:moveTo>
                  <a:lnTo>
                    <a:pt x="3386" y="26"/>
                  </a:lnTo>
                  <a:lnTo>
                    <a:pt x="3001" y="77"/>
                  </a:lnTo>
                  <a:lnTo>
                    <a:pt x="2642" y="180"/>
                  </a:lnTo>
                  <a:lnTo>
                    <a:pt x="2283" y="282"/>
                  </a:lnTo>
                  <a:lnTo>
                    <a:pt x="1975" y="462"/>
                  </a:lnTo>
                  <a:lnTo>
                    <a:pt x="1642" y="641"/>
                  </a:lnTo>
                  <a:lnTo>
                    <a:pt x="1360" y="847"/>
                  </a:lnTo>
                  <a:lnTo>
                    <a:pt x="1103" y="1103"/>
                  </a:lnTo>
                  <a:lnTo>
                    <a:pt x="847" y="1359"/>
                  </a:lnTo>
                  <a:lnTo>
                    <a:pt x="642" y="1667"/>
                  </a:lnTo>
                  <a:lnTo>
                    <a:pt x="462" y="1975"/>
                  </a:lnTo>
                  <a:lnTo>
                    <a:pt x="283" y="2308"/>
                  </a:lnTo>
                  <a:lnTo>
                    <a:pt x="155" y="2641"/>
                  </a:lnTo>
                  <a:lnTo>
                    <a:pt x="78" y="3000"/>
                  </a:lnTo>
                  <a:lnTo>
                    <a:pt x="27" y="3385"/>
                  </a:lnTo>
                  <a:lnTo>
                    <a:pt x="1" y="3770"/>
                  </a:lnTo>
                  <a:lnTo>
                    <a:pt x="1" y="34847"/>
                  </a:lnTo>
                  <a:lnTo>
                    <a:pt x="28976" y="34847"/>
                  </a:lnTo>
                  <a:lnTo>
                    <a:pt x="23309" y="15872"/>
                  </a:lnTo>
                  <a:lnTo>
                    <a:pt x="25207" y="7949"/>
                  </a:lnTo>
                  <a:lnTo>
                    <a:pt x="25309" y="7565"/>
                  </a:lnTo>
                  <a:lnTo>
                    <a:pt x="25360" y="7180"/>
                  </a:lnTo>
                  <a:lnTo>
                    <a:pt x="25386" y="6795"/>
                  </a:lnTo>
                  <a:lnTo>
                    <a:pt x="25386" y="6436"/>
                  </a:lnTo>
                  <a:lnTo>
                    <a:pt x="25386" y="6077"/>
                  </a:lnTo>
                  <a:lnTo>
                    <a:pt x="25360" y="5693"/>
                  </a:lnTo>
                  <a:lnTo>
                    <a:pt x="25309" y="5334"/>
                  </a:lnTo>
                  <a:lnTo>
                    <a:pt x="25232" y="5000"/>
                  </a:lnTo>
                  <a:lnTo>
                    <a:pt x="25155" y="4641"/>
                  </a:lnTo>
                  <a:lnTo>
                    <a:pt x="25027" y="4308"/>
                  </a:lnTo>
                  <a:lnTo>
                    <a:pt x="24899" y="3975"/>
                  </a:lnTo>
                  <a:lnTo>
                    <a:pt x="24771" y="3641"/>
                  </a:lnTo>
                  <a:lnTo>
                    <a:pt x="24591" y="3334"/>
                  </a:lnTo>
                  <a:lnTo>
                    <a:pt x="24412" y="3026"/>
                  </a:lnTo>
                  <a:lnTo>
                    <a:pt x="24232" y="2744"/>
                  </a:lnTo>
                  <a:lnTo>
                    <a:pt x="24001" y="2462"/>
                  </a:lnTo>
                  <a:lnTo>
                    <a:pt x="23796" y="2180"/>
                  </a:lnTo>
                  <a:lnTo>
                    <a:pt x="23540" y="1923"/>
                  </a:lnTo>
                  <a:lnTo>
                    <a:pt x="23283" y="1667"/>
                  </a:lnTo>
                  <a:lnTo>
                    <a:pt x="23027" y="1436"/>
                  </a:lnTo>
                  <a:lnTo>
                    <a:pt x="22745" y="1231"/>
                  </a:lnTo>
                  <a:lnTo>
                    <a:pt x="22437" y="1026"/>
                  </a:lnTo>
                  <a:lnTo>
                    <a:pt x="22155" y="847"/>
                  </a:lnTo>
                  <a:lnTo>
                    <a:pt x="21822" y="667"/>
                  </a:lnTo>
                  <a:lnTo>
                    <a:pt x="21489" y="513"/>
                  </a:lnTo>
                  <a:lnTo>
                    <a:pt x="21155" y="385"/>
                  </a:lnTo>
                  <a:lnTo>
                    <a:pt x="20822" y="282"/>
                  </a:lnTo>
                  <a:lnTo>
                    <a:pt x="20463" y="180"/>
                  </a:lnTo>
                  <a:lnTo>
                    <a:pt x="20104" y="103"/>
                  </a:lnTo>
                  <a:lnTo>
                    <a:pt x="19719" y="52"/>
                  </a:lnTo>
                  <a:lnTo>
                    <a:pt x="19335" y="0"/>
                  </a:lnTo>
                  <a:close/>
                </a:path>
              </a:pathLst>
            </a:custGeom>
            <a:solidFill>
              <a:srgbClr val="6D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0" name="Google Shape;3140;p22"/>
          <p:cNvGrpSpPr/>
          <p:nvPr/>
        </p:nvGrpSpPr>
        <p:grpSpPr>
          <a:xfrm flipH="1">
            <a:off x="139545" y="2749808"/>
            <a:ext cx="854385" cy="932945"/>
            <a:chOff x="8046975" y="4216947"/>
            <a:chExt cx="618000" cy="674824"/>
          </a:xfrm>
        </p:grpSpPr>
        <p:sp>
          <p:nvSpPr>
            <p:cNvPr id="3141" name="Google Shape;3141;p22"/>
            <p:cNvSpPr/>
            <p:nvPr/>
          </p:nvSpPr>
          <p:spPr>
            <a:xfrm>
              <a:off x="8046975" y="4796071"/>
              <a:ext cx="618000" cy="95700"/>
            </a:xfrm>
            <a:prstGeom prst="ellipse">
              <a:avLst/>
            </a:prstGeom>
            <a:solidFill>
              <a:srgbClr val="000000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2" name="Google Shape;3142;p22"/>
            <p:cNvGrpSpPr/>
            <p:nvPr/>
          </p:nvGrpSpPr>
          <p:grpSpPr>
            <a:xfrm flipH="1">
              <a:off x="8182597" y="4216947"/>
              <a:ext cx="383068" cy="635854"/>
              <a:chOff x="1505975" y="3200950"/>
              <a:chExt cx="568603" cy="943964"/>
            </a:xfrm>
          </p:grpSpPr>
          <p:sp>
            <p:nvSpPr>
              <p:cNvPr id="3143" name="Google Shape;3143;p22"/>
              <p:cNvSpPr/>
              <p:nvPr/>
            </p:nvSpPr>
            <p:spPr>
              <a:xfrm>
                <a:off x="1505975" y="3200950"/>
                <a:ext cx="449971" cy="943964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49018" extrusionOk="0">
                    <a:moveTo>
                      <a:pt x="0" y="0"/>
                    </a:moveTo>
                    <a:lnTo>
                      <a:pt x="0" y="49017"/>
                    </a:lnTo>
                    <a:lnTo>
                      <a:pt x="23366" y="49017"/>
                    </a:lnTo>
                    <a:lnTo>
                      <a:pt x="23366" y="0"/>
                    </a:lnTo>
                    <a:close/>
                  </a:path>
                </a:pathLst>
              </a:custGeom>
              <a:solidFill>
                <a:srgbClr val="6E5C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22"/>
              <p:cNvSpPr/>
              <p:nvPr/>
            </p:nvSpPr>
            <p:spPr>
              <a:xfrm>
                <a:off x="1624588" y="3200950"/>
                <a:ext cx="449990" cy="943964"/>
              </a:xfrm>
              <a:custGeom>
                <a:avLst/>
                <a:gdLst/>
                <a:ahLst/>
                <a:cxnLst/>
                <a:rect l="l" t="t" r="r" b="b"/>
                <a:pathLst>
                  <a:path w="23367" h="49018" extrusionOk="0">
                    <a:moveTo>
                      <a:pt x="1" y="0"/>
                    </a:moveTo>
                    <a:lnTo>
                      <a:pt x="1" y="49017"/>
                    </a:lnTo>
                    <a:lnTo>
                      <a:pt x="23366" y="49017"/>
                    </a:lnTo>
                    <a:lnTo>
                      <a:pt x="233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22"/>
              <p:cNvSpPr/>
              <p:nvPr/>
            </p:nvSpPr>
            <p:spPr>
              <a:xfrm>
                <a:off x="1672888" y="3650218"/>
                <a:ext cx="353028" cy="353028"/>
              </a:xfrm>
              <a:custGeom>
                <a:avLst/>
                <a:gdLst/>
                <a:ahLst/>
                <a:cxnLst/>
                <a:rect l="l" t="t" r="r" b="b"/>
                <a:pathLst>
                  <a:path w="18332" h="18332" extrusionOk="0">
                    <a:moveTo>
                      <a:pt x="8705" y="0"/>
                    </a:moveTo>
                    <a:lnTo>
                      <a:pt x="8244" y="37"/>
                    </a:lnTo>
                    <a:lnTo>
                      <a:pt x="7783" y="111"/>
                    </a:lnTo>
                    <a:lnTo>
                      <a:pt x="7322" y="185"/>
                    </a:lnTo>
                    <a:lnTo>
                      <a:pt x="6880" y="277"/>
                    </a:lnTo>
                    <a:lnTo>
                      <a:pt x="6455" y="406"/>
                    </a:lnTo>
                    <a:lnTo>
                      <a:pt x="6031" y="554"/>
                    </a:lnTo>
                    <a:lnTo>
                      <a:pt x="5607" y="720"/>
                    </a:lnTo>
                    <a:lnTo>
                      <a:pt x="5201" y="904"/>
                    </a:lnTo>
                    <a:lnTo>
                      <a:pt x="4796" y="1107"/>
                    </a:lnTo>
                    <a:lnTo>
                      <a:pt x="4427" y="1328"/>
                    </a:lnTo>
                    <a:lnTo>
                      <a:pt x="4058" y="1568"/>
                    </a:lnTo>
                    <a:lnTo>
                      <a:pt x="3689" y="1826"/>
                    </a:lnTo>
                    <a:lnTo>
                      <a:pt x="3339" y="2084"/>
                    </a:lnTo>
                    <a:lnTo>
                      <a:pt x="3007" y="2379"/>
                    </a:lnTo>
                    <a:lnTo>
                      <a:pt x="2693" y="2674"/>
                    </a:lnTo>
                    <a:lnTo>
                      <a:pt x="2380" y="3006"/>
                    </a:lnTo>
                    <a:lnTo>
                      <a:pt x="2103" y="3338"/>
                    </a:lnTo>
                    <a:lnTo>
                      <a:pt x="1827" y="3670"/>
                    </a:lnTo>
                    <a:lnTo>
                      <a:pt x="1568" y="4039"/>
                    </a:lnTo>
                    <a:lnTo>
                      <a:pt x="1329" y="4408"/>
                    </a:lnTo>
                    <a:lnTo>
                      <a:pt x="1107" y="4795"/>
                    </a:lnTo>
                    <a:lnTo>
                      <a:pt x="905" y="5182"/>
                    </a:lnTo>
                    <a:lnTo>
                      <a:pt x="720" y="5588"/>
                    </a:lnTo>
                    <a:lnTo>
                      <a:pt x="573" y="6012"/>
                    </a:lnTo>
                    <a:lnTo>
                      <a:pt x="425" y="6436"/>
                    </a:lnTo>
                    <a:lnTo>
                      <a:pt x="296" y="6879"/>
                    </a:lnTo>
                    <a:lnTo>
                      <a:pt x="185" y="7322"/>
                    </a:lnTo>
                    <a:lnTo>
                      <a:pt x="112" y="7764"/>
                    </a:lnTo>
                    <a:lnTo>
                      <a:pt x="56" y="8225"/>
                    </a:lnTo>
                    <a:lnTo>
                      <a:pt x="19" y="8686"/>
                    </a:lnTo>
                    <a:lnTo>
                      <a:pt x="1" y="9166"/>
                    </a:lnTo>
                    <a:lnTo>
                      <a:pt x="19" y="9627"/>
                    </a:lnTo>
                    <a:lnTo>
                      <a:pt x="56" y="10106"/>
                    </a:lnTo>
                    <a:lnTo>
                      <a:pt x="112" y="10567"/>
                    </a:lnTo>
                    <a:lnTo>
                      <a:pt x="185" y="11010"/>
                    </a:lnTo>
                    <a:lnTo>
                      <a:pt x="296" y="11453"/>
                    </a:lnTo>
                    <a:lnTo>
                      <a:pt x="425" y="11895"/>
                    </a:lnTo>
                    <a:lnTo>
                      <a:pt x="573" y="12319"/>
                    </a:lnTo>
                    <a:lnTo>
                      <a:pt x="720" y="12725"/>
                    </a:lnTo>
                    <a:lnTo>
                      <a:pt x="905" y="13131"/>
                    </a:lnTo>
                    <a:lnTo>
                      <a:pt x="1107" y="13536"/>
                    </a:lnTo>
                    <a:lnTo>
                      <a:pt x="1329" y="13924"/>
                    </a:lnTo>
                    <a:lnTo>
                      <a:pt x="1568" y="14293"/>
                    </a:lnTo>
                    <a:lnTo>
                      <a:pt x="1827" y="14643"/>
                    </a:lnTo>
                    <a:lnTo>
                      <a:pt x="2103" y="14993"/>
                    </a:lnTo>
                    <a:lnTo>
                      <a:pt x="2380" y="15325"/>
                    </a:lnTo>
                    <a:lnTo>
                      <a:pt x="2693" y="15639"/>
                    </a:lnTo>
                    <a:lnTo>
                      <a:pt x="3007" y="15952"/>
                    </a:lnTo>
                    <a:lnTo>
                      <a:pt x="3339" y="16229"/>
                    </a:lnTo>
                    <a:lnTo>
                      <a:pt x="3689" y="16505"/>
                    </a:lnTo>
                    <a:lnTo>
                      <a:pt x="4058" y="16764"/>
                    </a:lnTo>
                    <a:lnTo>
                      <a:pt x="4427" y="17003"/>
                    </a:lnTo>
                    <a:lnTo>
                      <a:pt x="4796" y="17225"/>
                    </a:lnTo>
                    <a:lnTo>
                      <a:pt x="5201" y="17428"/>
                    </a:lnTo>
                    <a:lnTo>
                      <a:pt x="5607" y="17612"/>
                    </a:lnTo>
                    <a:lnTo>
                      <a:pt x="6031" y="17778"/>
                    </a:lnTo>
                    <a:lnTo>
                      <a:pt x="6455" y="17925"/>
                    </a:lnTo>
                    <a:lnTo>
                      <a:pt x="6880" y="18036"/>
                    </a:lnTo>
                    <a:lnTo>
                      <a:pt x="7322" y="18147"/>
                    </a:lnTo>
                    <a:lnTo>
                      <a:pt x="7783" y="18221"/>
                    </a:lnTo>
                    <a:lnTo>
                      <a:pt x="8244" y="18276"/>
                    </a:lnTo>
                    <a:lnTo>
                      <a:pt x="8705" y="18313"/>
                    </a:lnTo>
                    <a:lnTo>
                      <a:pt x="9166" y="18331"/>
                    </a:lnTo>
                    <a:lnTo>
                      <a:pt x="9646" y="18313"/>
                    </a:lnTo>
                    <a:lnTo>
                      <a:pt x="10107" y="18276"/>
                    </a:lnTo>
                    <a:lnTo>
                      <a:pt x="10568" y="18221"/>
                    </a:lnTo>
                    <a:lnTo>
                      <a:pt x="11029" y="18147"/>
                    </a:lnTo>
                    <a:lnTo>
                      <a:pt x="11471" y="18036"/>
                    </a:lnTo>
                    <a:lnTo>
                      <a:pt x="11896" y="17925"/>
                    </a:lnTo>
                    <a:lnTo>
                      <a:pt x="12320" y="17778"/>
                    </a:lnTo>
                    <a:lnTo>
                      <a:pt x="12744" y="17612"/>
                    </a:lnTo>
                    <a:lnTo>
                      <a:pt x="13150" y="17428"/>
                    </a:lnTo>
                    <a:lnTo>
                      <a:pt x="13537" y="17225"/>
                    </a:lnTo>
                    <a:lnTo>
                      <a:pt x="13924" y="17003"/>
                    </a:lnTo>
                    <a:lnTo>
                      <a:pt x="14293" y="16764"/>
                    </a:lnTo>
                    <a:lnTo>
                      <a:pt x="14662" y="16505"/>
                    </a:lnTo>
                    <a:lnTo>
                      <a:pt x="15012" y="16229"/>
                    </a:lnTo>
                    <a:lnTo>
                      <a:pt x="15344" y="15952"/>
                    </a:lnTo>
                    <a:lnTo>
                      <a:pt x="15658" y="15639"/>
                    </a:lnTo>
                    <a:lnTo>
                      <a:pt x="15953" y="15325"/>
                    </a:lnTo>
                    <a:lnTo>
                      <a:pt x="16248" y="14993"/>
                    </a:lnTo>
                    <a:lnTo>
                      <a:pt x="16524" y="14643"/>
                    </a:lnTo>
                    <a:lnTo>
                      <a:pt x="16783" y="14293"/>
                    </a:lnTo>
                    <a:lnTo>
                      <a:pt x="17022" y="13924"/>
                    </a:lnTo>
                    <a:lnTo>
                      <a:pt x="17225" y="13536"/>
                    </a:lnTo>
                    <a:lnTo>
                      <a:pt x="17428" y="13131"/>
                    </a:lnTo>
                    <a:lnTo>
                      <a:pt x="17612" y="12725"/>
                    </a:lnTo>
                    <a:lnTo>
                      <a:pt x="17778" y="12319"/>
                    </a:lnTo>
                    <a:lnTo>
                      <a:pt x="17926" y="11895"/>
                    </a:lnTo>
                    <a:lnTo>
                      <a:pt x="18055" y="11453"/>
                    </a:lnTo>
                    <a:lnTo>
                      <a:pt x="18147" y="11010"/>
                    </a:lnTo>
                    <a:lnTo>
                      <a:pt x="18239" y="10567"/>
                    </a:lnTo>
                    <a:lnTo>
                      <a:pt x="18295" y="10106"/>
                    </a:lnTo>
                    <a:lnTo>
                      <a:pt x="18332" y="9627"/>
                    </a:lnTo>
                    <a:lnTo>
                      <a:pt x="18332" y="9166"/>
                    </a:lnTo>
                    <a:lnTo>
                      <a:pt x="18332" y="8686"/>
                    </a:lnTo>
                    <a:lnTo>
                      <a:pt x="18295" y="8225"/>
                    </a:lnTo>
                    <a:lnTo>
                      <a:pt x="18239" y="7764"/>
                    </a:lnTo>
                    <a:lnTo>
                      <a:pt x="18147" y="7322"/>
                    </a:lnTo>
                    <a:lnTo>
                      <a:pt x="18055" y="6879"/>
                    </a:lnTo>
                    <a:lnTo>
                      <a:pt x="17926" y="6436"/>
                    </a:lnTo>
                    <a:lnTo>
                      <a:pt x="17778" y="6012"/>
                    </a:lnTo>
                    <a:lnTo>
                      <a:pt x="17612" y="5588"/>
                    </a:lnTo>
                    <a:lnTo>
                      <a:pt x="17428" y="5182"/>
                    </a:lnTo>
                    <a:lnTo>
                      <a:pt x="17225" y="4795"/>
                    </a:lnTo>
                    <a:lnTo>
                      <a:pt x="17022" y="4408"/>
                    </a:lnTo>
                    <a:lnTo>
                      <a:pt x="16783" y="4039"/>
                    </a:lnTo>
                    <a:lnTo>
                      <a:pt x="16524" y="3670"/>
                    </a:lnTo>
                    <a:lnTo>
                      <a:pt x="16248" y="3338"/>
                    </a:lnTo>
                    <a:lnTo>
                      <a:pt x="15953" y="3006"/>
                    </a:lnTo>
                    <a:lnTo>
                      <a:pt x="15658" y="2674"/>
                    </a:lnTo>
                    <a:lnTo>
                      <a:pt x="15344" y="2379"/>
                    </a:lnTo>
                    <a:lnTo>
                      <a:pt x="15012" y="2084"/>
                    </a:lnTo>
                    <a:lnTo>
                      <a:pt x="14662" y="1826"/>
                    </a:lnTo>
                    <a:lnTo>
                      <a:pt x="14293" y="1568"/>
                    </a:lnTo>
                    <a:lnTo>
                      <a:pt x="13924" y="1328"/>
                    </a:lnTo>
                    <a:lnTo>
                      <a:pt x="13537" y="1107"/>
                    </a:lnTo>
                    <a:lnTo>
                      <a:pt x="13150" y="904"/>
                    </a:lnTo>
                    <a:lnTo>
                      <a:pt x="12744" y="720"/>
                    </a:lnTo>
                    <a:lnTo>
                      <a:pt x="12320" y="554"/>
                    </a:lnTo>
                    <a:lnTo>
                      <a:pt x="11896" y="406"/>
                    </a:lnTo>
                    <a:lnTo>
                      <a:pt x="11471" y="277"/>
                    </a:lnTo>
                    <a:lnTo>
                      <a:pt x="11029" y="185"/>
                    </a:lnTo>
                    <a:lnTo>
                      <a:pt x="10568" y="111"/>
                    </a:lnTo>
                    <a:lnTo>
                      <a:pt x="10107" y="37"/>
                    </a:lnTo>
                    <a:lnTo>
                      <a:pt x="9646" y="0"/>
                    </a:lnTo>
                    <a:close/>
                  </a:path>
                </a:pathLst>
              </a:custGeom>
              <a:solidFill>
                <a:srgbClr val="6E5C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22"/>
              <p:cNvSpPr/>
              <p:nvPr/>
            </p:nvSpPr>
            <p:spPr>
              <a:xfrm>
                <a:off x="1730779" y="3708110"/>
                <a:ext cx="237618" cy="237252"/>
              </a:xfrm>
              <a:custGeom>
                <a:avLst/>
                <a:gdLst/>
                <a:ahLst/>
                <a:cxnLst/>
                <a:rect l="l" t="t" r="r" b="b"/>
                <a:pathLst>
                  <a:path w="12339" h="12320" extrusionOk="0">
                    <a:moveTo>
                      <a:pt x="5847" y="0"/>
                    </a:moveTo>
                    <a:lnTo>
                      <a:pt x="5533" y="19"/>
                    </a:lnTo>
                    <a:lnTo>
                      <a:pt x="5238" y="74"/>
                    </a:lnTo>
                    <a:lnTo>
                      <a:pt x="4925" y="111"/>
                    </a:lnTo>
                    <a:lnTo>
                      <a:pt x="4630" y="185"/>
                    </a:lnTo>
                    <a:lnTo>
                      <a:pt x="4335" y="277"/>
                    </a:lnTo>
                    <a:lnTo>
                      <a:pt x="4058" y="369"/>
                    </a:lnTo>
                    <a:lnTo>
                      <a:pt x="3763" y="480"/>
                    </a:lnTo>
                    <a:lnTo>
                      <a:pt x="3505" y="609"/>
                    </a:lnTo>
                    <a:lnTo>
                      <a:pt x="3228" y="738"/>
                    </a:lnTo>
                    <a:lnTo>
                      <a:pt x="2970" y="886"/>
                    </a:lnTo>
                    <a:lnTo>
                      <a:pt x="2730" y="1052"/>
                    </a:lnTo>
                    <a:lnTo>
                      <a:pt x="2472" y="1218"/>
                    </a:lnTo>
                    <a:lnTo>
                      <a:pt x="2251" y="1402"/>
                    </a:lnTo>
                    <a:lnTo>
                      <a:pt x="2029" y="1586"/>
                    </a:lnTo>
                    <a:lnTo>
                      <a:pt x="1808" y="1808"/>
                    </a:lnTo>
                    <a:lnTo>
                      <a:pt x="1605" y="2010"/>
                    </a:lnTo>
                    <a:lnTo>
                      <a:pt x="1421" y="2232"/>
                    </a:lnTo>
                    <a:lnTo>
                      <a:pt x="1236" y="2472"/>
                    </a:lnTo>
                    <a:lnTo>
                      <a:pt x="1052" y="2711"/>
                    </a:lnTo>
                    <a:lnTo>
                      <a:pt x="904" y="2969"/>
                    </a:lnTo>
                    <a:lnTo>
                      <a:pt x="757" y="3228"/>
                    </a:lnTo>
                    <a:lnTo>
                      <a:pt x="609" y="3486"/>
                    </a:lnTo>
                    <a:lnTo>
                      <a:pt x="499" y="3762"/>
                    </a:lnTo>
                    <a:lnTo>
                      <a:pt x="388" y="4039"/>
                    </a:lnTo>
                    <a:lnTo>
                      <a:pt x="277" y="4316"/>
                    </a:lnTo>
                    <a:lnTo>
                      <a:pt x="204" y="4611"/>
                    </a:lnTo>
                    <a:lnTo>
                      <a:pt x="130" y="4906"/>
                    </a:lnTo>
                    <a:lnTo>
                      <a:pt x="75" y="5219"/>
                    </a:lnTo>
                    <a:lnTo>
                      <a:pt x="38" y="5533"/>
                    </a:lnTo>
                    <a:lnTo>
                      <a:pt x="19" y="5846"/>
                    </a:lnTo>
                    <a:lnTo>
                      <a:pt x="1" y="6160"/>
                    </a:lnTo>
                    <a:lnTo>
                      <a:pt x="19" y="6473"/>
                    </a:lnTo>
                    <a:lnTo>
                      <a:pt x="38" y="6787"/>
                    </a:lnTo>
                    <a:lnTo>
                      <a:pt x="75" y="7100"/>
                    </a:lnTo>
                    <a:lnTo>
                      <a:pt x="130" y="7395"/>
                    </a:lnTo>
                    <a:lnTo>
                      <a:pt x="204" y="7690"/>
                    </a:lnTo>
                    <a:lnTo>
                      <a:pt x="277" y="7986"/>
                    </a:lnTo>
                    <a:lnTo>
                      <a:pt x="388" y="8281"/>
                    </a:lnTo>
                    <a:lnTo>
                      <a:pt x="499" y="8557"/>
                    </a:lnTo>
                    <a:lnTo>
                      <a:pt x="609" y="8834"/>
                    </a:lnTo>
                    <a:lnTo>
                      <a:pt x="757" y="9092"/>
                    </a:lnTo>
                    <a:lnTo>
                      <a:pt x="904" y="9350"/>
                    </a:lnTo>
                    <a:lnTo>
                      <a:pt x="1052" y="9608"/>
                    </a:lnTo>
                    <a:lnTo>
                      <a:pt x="1236" y="9848"/>
                    </a:lnTo>
                    <a:lnTo>
                      <a:pt x="1421" y="10069"/>
                    </a:lnTo>
                    <a:lnTo>
                      <a:pt x="1605" y="10309"/>
                    </a:lnTo>
                    <a:lnTo>
                      <a:pt x="1808" y="10512"/>
                    </a:lnTo>
                    <a:lnTo>
                      <a:pt x="2029" y="10715"/>
                    </a:lnTo>
                    <a:lnTo>
                      <a:pt x="2251" y="10918"/>
                    </a:lnTo>
                    <a:lnTo>
                      <a:pt x="2472" y="11102"/>
                    </a:lnTo>
                    <a:lnTo>
                      <a:pt x="2730" y="11268"/>
                    </a:lnTo>
                    <a:lnTo>
                      <a:pt x="2970" y="11434"/>
                    </a:lnTo>
                    <a:lnTo>
                      <a:pt x="3228" y="11582"/>
                    </a:lnTo>
                    <a:lnTo>
                      <a:pt x="3505" y="11711"/>
                    </a:lnTo>
                    <a:lnTo>
                      <a:pt x="3763" y="11840"/>
                    </a:lnTo>
                    <a:lnTo>
                      <a:pt x="4058" y="11950"/>
                    </a:lnTo>
                    <a:lnTo>
                      <a:pt x="4335" y="12043"/>
                    </a:lnTo>
                    <a:lnTo>
                      <a:pt x="4630" y="12116"/>
                    </a:lnTo>
                    <a:lnTo>
                      <a:pt x="4925" y="12190"/>
                    </a:lnTo>
                    <a:lnTo>
                      <a:pt x="5238" y="12245"/>
                    </a:lnTo>
                    <a:lnTo>
                      <a:pt x="5533" y="12282"/>
                    </a:lnTo>
                    <a:lnTo>
                      <a:pt x="5847" y="12319"/>
                    </a:lnTo>
                    <a:lnTo>
                      <a:pt x="6492" y="12319"/>
                    </a:lnTo>
                    <a:lnTo>
                      <a:pt x="6806" y="12282"/>
                    </a:lnTo>
                    <a:lnTo>
                      <a:pt x="7101" y="12245"/>
                    </a:lnTo>
                    <a:lnTo>
                      <a:pt x="7414" y="12190"/>
                    </a:lnTo>
                    <a:lnTo>
                      <a:pt x="7709" y="12116"/>
                    </a:lnTo>
                    <a:lnTo>
                      <a:pt x="8004" y="12043"/>
                    </a:lnTo>
                    <a:lnTo>
                      <a:pt x="8281" y="11950"/>
                    </a:lnTo>
                    <a:lnTo>
                      <a:pt x="8558" y="11840"/>
                    </a:lnTo>
                    <a:lnTo>
                      <a:pt x="8834" y="11711"/>
                    </a:lnTo>
                    <a:lnTo>
                      <a:pt x="9111" y="11582"/>
                    </a:lnTo>
                    <a:lnTo>
                      <a:pt x="9369" y="11434"/>
                    </a:lnTo>
                    <a:lnTo>
                      <a:pt x="9609" y="11268"/>
                    </a:lnTo>
                    <a:lnTo>
                      <a:pt x="9849" y="11102"/>
                    </a:lnTo>
                    <a:lnTo>
                      <a:pt x="10088" y="10918"/>
                    </a:lnTo>
                    <a:lnTo>
                      <a:pt x="10310" y="10715"/>
                    </a:lnTo>
                    <a:lnTo>
                      <a:pt x="10531" y="10512"/>
                    </a:lnTo>
                    <a:lnTo>
                      <a:pt x="10734" y="10309"/>
                    </a:lnTo>
                    <a:lnTo>
                      <a:pt x="10918" y="10069"/>
                    </a:lnTo>
                    <a:lnTo>
                      <a:pt x="11103" y="9848"/>
                    </a:lnTo>
                    <a:lnTo>
                      <a:pt x="11287" y="9608"/>
                    </a:lnTo>
                    <a:lnTo>
                      <a:pt x="11435" y="9350"/>
                    </a:lnTo>
                    <a:lnTo>
                      <a:pt x="11582" y="9092"/>
                    </a:lnTo>
                    <a:lnTo>
                      <a:pt x="11730" y="8834"/>
                    </a:lnTo>
                    <a:lnTo>
                      <a:pt x="11840" y="8557"/>
                    </a:lnTo>
                    <a:lnTo>
                      <a:pt x="11951" y="8281"/>
                    </a:lnTo>
                    <a:lnTo>
                      <a:pt x="12062" y="7986"/>
                    </a:lnTo>
                    <a:lnTo>
                      <a:pt x="12135" y="7690"/>
                    </a:lnTo>
                    <a:lnTo>
                      <a:pt x="12209" y="7395"/>
                    </a:lnTo>
                    <a:lnTo>
                      <a:pt x="12264" y="7100"/>
                    </a:lnTo>
                    <a:lnTo>
                      <a:pt x="12301" y="6787"/>
                    </a:lnTo>
                    <a:lnTo>
                      <a:pt x="12320" y="6473"/>
                    </a:lnTo>
                    <a:lnTo>
                      <a:pt x="12338" y="6160"/>
                    </a:lnTo>
                    <a:lnTo>
                      <a:pt x="12320" y="5846"/>
                    </a:lnTo>
                    <a:lnTo>
                      <a:pt x="12301" y="5533"/>
                    </a:lnTo>
                    <a:lnTo>
                      <a:pt x="12264" y="5219"/>
                    </a:lnTo>
                    <a:lnTo>
                      <a:pt x="12209" y="4906"/>
                    </a:lnTo>
                    <a:lnTo>
                      <a:pt x="12135" y="4611"/>
                    </a:lnTo>
                    <a:lnTo>
                      <a:pt x="12062" y="4316"/>
                    </a:lnTo>
                    <a:lnTo>
                      <a:pt x="11951" y="4039"/>
                    </a:lnTo>
                    <a:lnTo>
                      <a:pt x="11840" y="3762"/>
                    </a:lnTo>
                    <a:lnTo>
                      <a:pt x="11730" y="3486"/>
                    </a:lnTo>
                    <a:lnTo>
                      <a:pt x="11582" y="3228"/>
                    </a:lnTo>
                    <a:lnTo>
                      <a:pt x="11435" y="2969"/>
                    </a:lnTo>
                    <a:lnTo>
                      <a:pt x="11287" y="2711"/>
                    </a:lnTo>
                    <a:lnTo>
                      <a:pt x="11103" y="2472"/>
                    </a:lnTo>
                    <a:lnTo>
                      <a:pt x="10918" y="2232"/>
                    </a:lnTo>
                    <a:lnTo>
                      <a:pt x="10734" y="2010"/>
                    </a:lnTo>
                    <a:lnTo>
                      <a:pt x="10531" y="1808"/>
                    </a:lnTo>
                    <a:lnTo>
                      <a:pt x="10310" y="1586"/>
                    </a:lnTo>
                    <a:lnTo>
                      <a:pt x="10088" y="1402"/>
                    </a:lnTo>
                    <a:lnTo>
                      <a:pt x="9849" y="1218"/>
                    </a:lnTo>
                    <a:lnTo>
                      <a:pt x="9609" y="1052"/>
                    </a:lnTo>
                    <a:lnTo>
                      <a:pt x="9369" y="886"/>
                    </a:lnTo>
                    <a:lnTo>
                      <a:pt x="9111" y="738"/>
                    </a:lnTo>
                    <a:lnTo>
                      <a:pt x="8834" y="609"/>
                    </a:lnTo>
                    <a:lnTo>
                      <a:pt x="8558" y="480"/>
                    </a:lnTo>
                    <a:lnTo>
                      <a:pt x="8281" y="369"/>
                    </a:lnTo>
                    <a:lnTo>
                      <a:pt x="8004" y="277"/>
                    </a:lnTo>
                    <a:lnTo>
                      <a:pt x="7709" y="185"/>
                    </a:lnTo>
                    <a:lnTo>
                      <a:pt x="7414" y="111"/>
                    </a:lnTo>
                    <a:lnTo>
                      <a:pt x="7101" y="74"/>
                    </a:lnTo>
                    <a:lnTo>
                      <a:pt x="6806" y="19"/>
                    </a:lnTo>
                    <a:lnTo>
                      <a:pt x="64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22"/>
              <p:cNvSpPr/>
              <p:nvPr/>
            </p:nvSpPr>
            <p:spPr>
              <a:xfrm>
                <a:off x="1719416" y="3309261"/>
                <a:ext cx="260342" cy="260342"/>
              </a:xfrm>
              <a:custGeom>
                <a:avLst/>
                <a:gdLst/>
                <a:ahLst/>
                <a:cxnLst/>
                <a:rect l="l" t="t" r="r" b="b"/>
                <a:pathLst>
                  <a:path w="13519" h="13519" extrusionOk="0">
                    <a:moveTo>
                      <a:pt x="6418" y="1"/>
                    </a:moveTo>
                    <a:lnTo>
                      <a:pt x="6068" y="38"/>
                    </a:lnTo>
                    <a:lnTo>
                      <a:pt x="5736" y="74"/>
                    </a:lnTo>
                    <a:lnTo>
                      <a:pt x="5404" y="130"/>
                    </a:lnTo>
                    <a:lnTo>
                      <a:pt x="5072" y="203"/>
                    </a:lnTo>
                    <a:lnTo>
                      <a:pt x="4740" y="296"/>
                    </a:lnTo>
                    <a:lnTo>
                      <a:pt x="4427" y="406"/>
                    </a:lnTo>
                    <a:lnTo>
                      <a:pt x="4132" y="517"/>
                    </a:lnTo>
                    <a:lnTo>
                      <a:pt x="3837" y="665"/>
                    </a:lnTo>
                    <a:lnTo>
                      <a:pt x="3541" y="812"/>
                    </a:lnTo>
                    <a:lnTo>
                      <a:pt x="3246" y="978"/>
                    </a:lnTo>
                    <a:lnTo>
                      <a:pt x="2988" y="1144"/>
                    </a:lnTo>
                    <a:lnTo>
                      <a:pt x="2712" y="1328"/>
                    </a:lnTo>
                    <a:lnTo>
                      <a:pt x="2453" y="1531"/>
                    </a:lnTo>
                    <a:lnTo>
                      <a:pt x="2214" y="1753"/>
                    </a:lnTo>
                    <a:lnTo>
                      <a:pt x="1974" y="1974"/>
                    </a:lnTo>
                    <a:lnTo>
                      <a:pt x="1753" y="2214"/>
                    </a:lnTo>
                    <a:lnTo>
                      <a:pt x="1550" y="2453"/>
                    </a:lnTo>
                    <a:lnTo>
                      <a:pt x="1347" y="2712"/>
                    </a:lnTo>
                    <a:lnTo>
                      <a:pt x="1163" y="2970"/>
                    </a:lnTo>
                    <a:lnTo>
                      <a:pt x="978" y="3246"/>
                    </a:lnTo>
                    <a:lnTo>
                      <a:pt x="812" y="3523"/>
                    </a:lnTo>
                    <a:lnTo>
                      <a:pt x="665" y="3818"/>
                    </a:lnTo>
                    <a:lnTo>
                      <a:pt x="536" y="4132"/>
                    </a:lnTo>
                    <a:lnTo>
                      <a:pt x="406" y="4427"/>
                    </a:lnTo>
                    <a:lnTo>
                      <a:pt x="296" y="4740"/>
                    </a:lnTo>
                    <a:lnTo>
                      <a:pt x="222" y="5072"/>
                    </a:lnTo>
                    <a:lnTo>
                      <a:pt x="130" y="5386"/>
                    </a:lnTo>
                    <a:lnTo>
                      <a:pt x="74" y="5717"/>
                    </a:lnTo>
                    <a:lnTo>
                      <a:pt x="38" y="6068"/>
                    </a:lnTo>
                    <a:lnTo>
                      <a:pt x="1" y="6400"/>
                    </a:lnTo>
                    <a:lnTo>
                      <a:pt x="1" y="6750"/>
                    </a:lnTo>
                    <a:lnTo>
                      <a:pt x="1" y="7101"/>
                    </a:lnTo>
                    <a:lnTo>
                      <a:pt x="38" y="7451"/>
                    </a:lnTo>
                    <a:lnTo>
                      <a:pt x="74" y="7783"/>
                    </a:lnTo>
                    <a:lnTo>
                      <a:pt x="130" y="8115"/>
                    </a:lnTo>
                    <a:lnTo>
                      <a:pt x="222" y="8447"/>
                    </a:lnTo>
                    <a:lnTo>
                      <a:pt x="296" y="8760"/>
                    </a:lnTo>
                    <a:lnTo>
                      <a:pt x="406" y="9074"/>
                    </a:lnTo>
                    <a:lnTo>
                      <a:pt x="536" y="9387"/>
                    </a:lnTo>
                    <a:lnTo>
                      <a:pt x="665" y="9682"/>
                    </a:lnTo>
                    <a:lnTo>
                      <a:pt x="812" y="9977"/>
                    </a:lnTo>
                    <a:lnTo>
                      <a:pt x="978" y="10254"/>
                    </a:lnTo>
                    <a:lnTo>
                      <a:pt x="1163" y="10531"/>
                    </a:lnTo>
                    <a:lnTo>
                      <a:pt x="1347" y="10789"/>
                    </a:lnTo>
                    <a:lnTo>
                      <a:pt x="1550" y="11047"/>
                    </a:lnTo>
                    <a:lnTo>
                      <a:pt x="1753" y="11305"/>
                    </a:lnTo>
                    <a:lnTo>
                      <a:pt x="1974" y="11527"/>
                    </a:lnTo>
                    <a:lnTo>
                      <a:pt x="2214" y="11748"/>
                    </a:lnTo>
                    <a:lnTo>
                      <a:pt x="2453" y="11969"/>
                    </a:lnTo>
                    <a:lnTo>
                      <a:pt x="2712" y="12172"/>
                    </a:lnTo>
                    <a:lnTo>
                      <a:pt x="2988" y="12356"/>
                    </a:lnTo>
                    <a:lnTo>
                      <a:pt x="3246" y="12541"/>
                    </a:lnTo>
                    <a:lnTo>
                      <a:pt x="3541" y="12688"/>
                    </a:lnTo>
                    <a:lnTo>
                      <a:pt x="3837" y="12836"/>
                    </a:lnTo>
                    <a:lnTo>
                      <a:pt x="4132" y="12983"/>
                    </a:lnTo>
                    <a:lnTo>
                      <a:pt x="4427" y="13094"/>
                    </a:lnTo>
                    <a:lnTo>
                      <a:pt x="4740" y="13205"/>
                    </a:lnTo>
                    <a:lnTo>
                      <a:pt x="5072" y="13297"/>
                    </a:lnTo>
                    <a:lnTo>
                      <a:pt x="5404" y="13371"/>
                    </a:lnTo>
                    <a:lnTo>
                      <a:pt x="5736" y="13426"/>
                    </a:lnTo>
                    <a:lnTo>
                      <a:pt x="6068" y="13481"/>
                    </a:lnTo>
                    <a:lnTo>
                      <a:pt x="6418" y="13500"/>
                    </a:lnTo>
                    <a:lnTo>
                      <a:pt x="6750" y="13518"/>
                    </a:lnTo>
                    <a:lnTo>
                      <a:pt x="7101" y="13500"/>
                    </a:lnTo>
                    <a:lnTo>
                      <a:pt x="7451" y="13481"/>
                    </a:lnTo>
                    <a:lnTo>
                      <a:pt x="7783" y="13426"/>
                    </a:lnTo>
                    <a:lnTo>
                      <a:pt x="8115" y="13371"/>
                    </a:lnTo>
                    <a:lnTo>
                      <a:pt x="8447" y="13297"/>
                    </a:lnTo>
                    <a:lnTo>
                      <a:pt x="8760" y="13205"/>
                    </a:lnTo>
                    <a:lnTo>
                      <a:pt x="9074" y="13094"/>
                    </a:lnTo>
                    <a:lnTo>
                      <a:pt x="9387" y="12983"/>
                    </a:lnTo>
                    <a:lnTo>
                      <a:pt x="9682" y="12836"/>
                    </a:lnTo>
                    <a:lnTo>
                      <a:pt x="9978" y="12688"/>
                    </a:lnTo>
                    <a:lnTo>
                      <a:pt x="10254" y="12541"/>
                    </a:lnTo>
                    <a:lnTo>
                      <a:pt x="10531" y="12356"/>
                    </a:lnTo>
                    <a:lnTo>
                      <a:pt x="10807" y="12172"/>
                    </a:lnTo>
                    <a:lnTo>
                      <a:pt x="11066" y="11969"/>
                    </a:lnTo>
                    <a:lnTo>
                      <a:pt x="11305" y="11748"/>
                    </a:lnTo>
                    <a:lnTo>
                      <a:pt x="11545" y="11527"/>
                    </a:lnTo>
                    <a:lnTo>
                      <a:pt x="11766" y="11305"/>
                    </a:lnTo>
                    <a:lnTo>
                      <a:pt x="11969" y="11047"/>
                    </a:lnTo>
                    <a:lnTo>
                      <a:pt x="12172" y="10789"/>
                    </a:lnTo>
                    <a:lnTo>
                      <a:pt x="12356" y="10531"/>
                    </a:lnTo>
                    <a:lnTo>
                      <a:pt x="12541" y="10254"/>
                    </a:lnTo>
                    <a:lnTo>
                      <a:pt x="12707" y="9977"/>
                    </a:lnTo>
                    <a:lnTo>
                      <a:pt x="12854" y="9682"/>
                    </a:lnTo>
                    <a:lnTo>
                      <a:pt x="12983" y="9387"/>
                    </a:lnTo>
                    <a:lnTo>
                      <a:pt x="13113" y="9074"/>
                    </a:lnTo>
                    <a:lnTo>
                      <a:pt x="13205" y="8760"/>
                    </a:lnTo>
                    <a:lnTo>
                      <a:pt x="13297" y="8447"/>
                    </a:lnTo>
                    <a:lnTo>
                      <a:pt x="13371" y="8115"/>
                    </a:lnTo>
                    <a:lnTo>
                      <a:pt x="13445" y="7783"/>
                    </a:lnTo>
                    <a:lnTo>
                      <a:pt x="13481" y="7451"/>
                    </a:lnTo>
                    <a:lnTo>
                      <a:pt x="13500" y="7101"/>
                    </a:lnTo>
                    <a:lnTo>
                      <a:pt x="13518" y="6750"/>
                    </a:lnTo>
                    <a:lnTo>
                      <a:pt x="13500" y="6400"/>
                    </a:lnTo>
                    <a:lnTo>
                      <a:pt x="13481" y="6068"/>
                    </a:lnTo>
                    <a:lnTo>
                      <a:pt x="13445" y="5717"/>
                    </a:lnTo>
                    <a:lnTo>
                      <a:pt x="13371" y="5386"/>
                    </a:lnTo>
                    <a:lnTo>
                      <a:pt x="13297" y="5072"/>
                    </a:lnTo>
                    <a:lnTo>
                      <a:pt x="13205" y="4740"/>
                    </a:lnTo>
                    <a:lnTo>
                      <a:pt x="13113" y="4427"/>
                    </a:lnTo>
                    <a:lnTo>
                      <a:pt x="12983" y="4132"/>
                    </a:lnTo>
                    <a:lnTo>
                      <a:pt x="12854" y="3818"/>
                    </a:lnTo>
                    <a:lnTo>
                      <a:pt x="12707" y="3523"/>
                    </a:lnTo>
                    <a:lnTo>
                      <a:pt x="12541" y="3246"/>
                    </a:lnTo>
                    <a:lnTo>
                      <a:pt x="12356" y="2970"/>
                    </a:lnTo>
                    <a:lnTo>
                      <a:pt x="12172" y="2712"/>
                    </a:lnTo>
                    <a:lnTo>
                      <a:pt x="11969" y="2453"/>
                    </a:lnTo>
                    <a:lnTo>
                      <a:pt x="11766" y="2214"/>
                    </a:lnTo>
                    <a:lnTo>
                      <a:pt x="11545" y="1974"/>
                    </a:lnTo>
                    <a:lnTo>
                      <a:pt x="11305" y="1753"/>
                    </a:lnTo>
                    <a:lnTo>
                      <a:pt x="11066" y="1531"/>
                    </a:lnTo>
                    <a:lnTo>
                      <a:pt x="10807" y="1328"/>
                    </a:lnTo>
                    <a:lnTo>
                      <a:pt x="10531" y="1144"/>
                    </a:lnTo>
                    <a:lnTo>
                      <a:pt x="10254" y="978"/>
                    </a:lnTo>
                    <a:lnTo>
                      <a:pt x="9978" y="812"/>
                    </a:lnTo>
                    <a:lnTo>
                      <a:pt x="9682" y="665"/>
                    </a:lnTo>
                    <a:lnTo>
                      <a:pt x="9387" y="517"/>
                    </a:lnTo>
                    <a:lnTo>
                      <a:pt x="9074" y="406"/>
                    </a:lnTo>
                    <a:lnTo>
                      <a:pt x="8760" y="296"/>
                    </a:lnTo>
                    <a:lnTo>
                      <a:pt x="8447" y="203"/>
                    </a:lnTo>
                    <a:lnTo>
                      <a:pt x="8115" y="130"/>
                    </a:lnTo>
                    <a:lnTo>
                      <a:pt x="7783" y="74"/>
                    </a:lnTo>
                    <a:lnTo>
                      <a:pt x="7451" y="38"/>
                    </a:lnTo>
                    <a:lnTo>
                      <a:pt x="7101" y="1"/>
                    </a:lnTo>
                    <a:close/>
                  </a:path>
                </a:pathLst>
              </a:custGeom>
              <a:solidFill>
                <a:srgbClr val="6E5C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22"/>
              <p:cNvSpPr/>
              <p:nvPr/>
            </p:nvSpPr>
            <p:spPr>
              <a:xfrm>
                <a:off x="1762035" y="3351881"/>
                <a:ext cx="175108" cy="175108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9093" extrusionOk="0">
                    <a:moveTo>
                      <a:pt x="4316" y="1"/>
                    </a:moveTo>
                    <a:lnTo>
                      <a:pt x="4076" y="19"/>
                    </a:lnTo>
                    <a:lnTo>
                      <a:pt x="3855" y="56"/>
                    </a:lnTo>
                    <a:lnTo>
                      <a:pt x="3634" y="93"/>
                    </a:lnTo>
                    <a:lnTo>
                      <a:pt x="3412" y="148"/>
                    </a:lnTo>
                    <a:lnTo>
                      <a:pt x="3191" y="203"/>
                    </a:lnTo>
                    <a:lnTo>
                      <a:pt x="2785" y="351"/>
                    </a:lnTo>
                    <a:lnTo>
                      <a:pt x="2380" y="554"/>
                    </a:lnTo>
                    <a:lnTo>
                      <a:pt x="2011" y="775"/>
                    </a:lnTo>
                    <a:lnTo>
                      <a:pt x="1660" y="1033"/>
                    </a:lnTo>
                    <a:lnTo>
                      <a:pt x="1328" y="1328"/>
                    </a:lnTo>
                    <a:lnTo>
                      <a:pt x="1033" y="1642"/>
                    </a:lnTo>
                    <a:lnTo>
                      <a:pt x="775" y="1992"/>
                    </a:lnTo>
                    <a:lnTo>
                      <a:pt x="554" y="2380"/>
                    </a:lnTo>
                    <a:lnTo>
                      <a:pt x="351" y="2767"/>
                    </a:lnTo>
                    <a:lnTo>
                      <a:pt x="204" y="3191"/>
                    </a:lnTo>
                    <a:lnTo>
                      <a:pt x="148" y="3412"/>
                    </a:lnTo>
                    <a:lnTo>
                      <a:pt x="93" y="3634"/>
                    </a:lnTo>
                    <a:lnTo>
                      <a:pt x="56" y="3855"/>
                    </a:lnTo>
                    <a:lnTo>
                      <a:pt x="19" y="4076"/>
                    </a:lnTo>
                    <a:lnTo>
                      <a:pt x="1" y="4297"/>
                    </a:lnTo>
                    <a:lnTo>
                      <a:pt x="1" y="4537"/>
                    </a:lnTo>
                    <a:lnTo>
                      <a:pt x="1" y="4777"/>
                    </a:lnTo>
                    <a:lnTo>
                      <a:pt x="19" y="4998"/>
                    </a:lnTo>
                    <a:lnTo>
                      <a:pt x="56" y="5238"/>
                    </a:lnTo>
                    <a:lnTo>
                      <a:pt x="93" y="5459"/>
                    </a:lnTo>
                    <a:lnTo>
                      <a:pt x="148" y="5681"/>
                    </a:lnTo>
                    <a:lnTo>
                      <a:pt x="204" y="5883"/>
                    </a:lnTo>
                    <a:lnTo>
                      <a:pt x="351" y="6308"/>
                    </a:lnTo>
                    <a:lnTo>
                      <a:pt x="554" y="6713"/>
                    </a:lnTo>
                    <a:lnTo>
                      <a:pt x="775" y="7082"/>
                    </a:lnTo>
                    <a:lnTo>
                      <a:pt x="1033" y="7433"/>
                    </a:lnTo>
                    <a:lnTo>
                      <a:pt x="1328" y="7746"/>
                    </a:lnTo>
                    <a:lnTo>
                      <a:pt x="1660" y="8041"/>
                    </a:lnTo>
                    <a:lnTo>
                      <a:pt x="2011" y="8299"/>
                    </a:lnTo>
                    <a:lnTo>
                      <a:pt x="2380" y="8539"/>
                    </a:lnTo>
                    <a:lnTo>
                      <a:pt x="2785" y="8723"/>
                    </a:lnTo>
                    <a:lnTo>
                      <a:pt x="3191" y="8871"/>
                    </a:lnTo>
                    <a:lnTo>
                      <a:pt x="3412" y="8945"/>
                    </a:lnTo>
                    <a:lnTo>
                      <a:pt x="3634" y="9000"/>
                    </a:lnTo>
                    <a:lnTo>
                      <a:pt x="3855" y="9037"/>
                    </a:lnTo>
                    <a:lnTo>
                      <a:pt x="4076" y="9055"/>
                    </a:lnTo>
                    <a:lnTo>
                      <a:pt x="4316" y="9074"/>
                    </a:lnTo>
                    <a:lnTo>
                      <a:pt x="4537" y="9092"/>
                    </a:lnTo>
                    <a:lnTo>
                      <a:pt x="4777" y="9074"/>
                    </a:lnTo>
                    <a:lnTo>
                      <a:pt x="5017" y="9055"/>
                    </a:lnTo>
                    <a:lnTo>
                      <a:pt x="5238" y="9037"/>
                    </a:lnTo>
                    <a:lnTo>
                      <a:pt x="5459" y="9000"/>
                    </a:lnTo>
                    <a:lnTo>
                      <a:pt x="5681" y="8945"/>
                    </a:lnTo>
                    <a:lnTo>
                      <a:pt x="5902" y="8871"/>
                    </a:lnTo>
                    <a:lnTo>
                      <a:pt x="6308" y="8723"/>
                    </a:lnTo>
                    <a:lnTo>
                      <a:pt x="6713" y="8539"/>
                    </a:lnTo>
                    <a:lnTo>
                      <a:pt x="7082" y="8299"/>
                    </a:lnTo>
                    <a:lnTo>
                      <a:pt x="7433" y="8041"/>
                    </a:lnTo>
                    <a:lnTo>
                      <a:pt x="7765" y="7746"/>
                    </a:lnTo>
                    <a:lnTo>
                      <a:pt x="8060" y="7433"/>
                    </a:lnTo>
                    <a:lnTo>
                      <a:pt x="8318" y="7082"/>
                    </a:lnTo>
                    <a:lnTo>
                      <a:pt x="8539" y="6713"/>
                    </a:lnTo>
                    <a:lnTo>
                      <a:pt x="8723" y="6308"/>
                    </a:lnTo>
                    <a:lnTo>
                      <a:pt x="8889" y="5883"/>
                    </a:lnTo>
                    <a:lnTo>
                      <a:pt x="8945" y="5681"/>
                    </a:lnTo>
                    <a:lnTo>
                      <a:pt x="9000" y="5459"/>
                    </a:lnTo>
                    <a:lnTo>
                      <a:pt x="9037" y="5238"/>
                    </a:lnTo>
                    <a:lnTo>
                      <a:pt x="9074" y="4998"/>
                    </a:lnTo>
                    <a:lnTo>
                      <a:pt x="9074" y="4777"/>
                    </a:lnTo>
                    <a:lnTo>
                      <a:pt x="9092" y="4537"/>
                    </a:lnTo>
                    <a:lnTo>
                      <a:pt x="9074" y="4297"/>
                    </a:lnTo>
                    <a:lnTo>
                      <a:pt x="9074" y="4076"/>
                    </a:lnTo>
                    <a:lnTo>
                      <a:pt x="9037" y="3855"/>
                    </a:lnTo>
                    <a:lnTo>
                      <a:pt x="9000" y="3634"/>
                    </a:lnTo>
                    <a:lnTo>
                      <a:pt x="8945" y="3412"/>
                    </a:lnTo>
                    <a:lnTo>
                      <a:pt x="8889" y="3191"/>
                    </a:lnTo>
                    <a:lnTo>
                      <a:pt x="8723" y="2767"/>
                    </a:lnTo>
                    <a:lnTo>
                      <a:pt x="8539" y="2380"/>
                    </a:lnTo>
                    <a:lnTo>
                      <a:pt x="8318" y="1992"/>
                    </a:lnTo>
                    <a:lnTo>
                      <a:pt x="8060" y="1642"/>
                    </a:lnTo>
                    <a:lnTo>
                      <a:pt x="7765" y="1328"/>
                    </a:lnTo>
                    <a:lnTo>
                      <a:pt x="7433" y="1033"/>
                    </a:lnTo>
                    <a:lnTo>
                      <a:pt x="7082" y="775"/>
                    </a:lnTo>
                    <a:lnTo>
                      <a:pt x="6713" y="554"/>
                    </a:lnTo>
                    <a:lnTo>
                      <a:pt x="6308" y="351"/>
                    </a:lnTo>
                    <a:lnTo>
                      <a:pt x="5902" y="203"/>
                    </a:lnTo>
                    <a:lnTo>
                      <a:pt x="5681" y="148"/>
                    </a:lnTo>
                    <a:lnTo>
                      <a:pt x="5459" y="93"/>
                    </a:lnTo>
                    <a:lnTo>
                      <a:pt x="5238" y="56"/>
                    </a:lnTo>
                    <a:lnTo>
                      <a:pt x="5017" y="19"/>
                    </a:lnTo>
                    <a:lnTo>
                      <a:pt x="47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49" name="Google Shape;3149;p22"/>
          <p:cNvGrpSpPr/>
          <p:nvPr/>
        </p:nvGrpSpPr>
        <p:grpSpPr>
          <a:xfrm>
            <a:off x="8150070" y="2749808"/>
            <a:ext cx="854385" cy="932945"/>
            <a:chOff x="8046975" y="4216947"/>
            <a:chExt cx="618000" cy="674824"/>
          </a:xfrm>
        </p:grpSpPr>
        <p:sp>
          <p:nvSpPr>
            <p:cNvPr id="3150" name="Google Shape;3150;p22"/>
            <p:cNvSpPr/>
            <p:nvPr/>
          </p:nvSpPr>
          <p:spPr>
            <a:xfrm>
              <a:off x="8046975" y="4796071"/>
              <a:ext cx="618000" cy="95700"/>
            </a:xfrm>
            <a:prstGeom prst="ellipse">
              <a:avLst/>
            </a:prstGeom>
            <a:solidFill>
              <a:srgbClr val="000000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1" name="Google Shape;3151;p22"/>
            <p:cNvGrpSpPr/>
            <p:nvPr/>
          </p:nvGrpSpPr>
          <p:grpSpPr>
            <a:xfrm flipH="1">
              <a:off x="8182597" y="4216947"/>
              <a:ext cx="383068" cy="635854"/>
              <a:chOff x="1505975" y="3200950"/>
              <a:chExt cx="568603" cy="943964"/>
            </a:xfrm>
          </p:grpSpPr>
          <p:sp>
            <p:nvSpPr>
              <p:cNvPr id="3152" name="Google Shape;3152;p22"/>
              <p:cNvSpPr/>
              <p:nvPr/>
            </p:nvSpPr>
            <p:spPr>
              <a:xfrm>
                <a:off x="1505975" y="3200950"/>
                <a:ext cx="449971" cy="943964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49018" extrusionOk="0">
                    <a:moveTo>
                      <a:pt x="0" y="0"/>
                    </a:moveTo>
                    <a:lnTo>
                      <a:pt x="0" y="49017"/>
                    </a:lnTo>
                    <a:lnTo>
                      <a:pt x="23366" y="49017"/>
                    </a:lnTo>
                    <a:lnTo>
                      <a:pt x="23366" y="0"/>
                    </a:lnTo>
                    <a:close/>
                  </a:path>
                </a:pathLst>
              </a:custGeom>
              <a:solidFill>
                <a:srgbClr val="6E5C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22"/>
              <p:cNvSpPr/>
              <p:nvPr/>
            </p:nvSpPr>
            <p:spPr>
              <a:xfrm>
                <a:off x="1624588" y="3200950"/>
                <a:ext cx="449990" cy="943964"/>
              </a:xfrm>
              <a:custGeom>
                <a:avLst/>
                <a:gdLst/>
                <a:ahLst/>
                <a:cxnLst/>
                <a:rect l="l" t="t" r="r" b="b"/>
                <a:pathLst>
                  <a:path w="23367" h="49018" extrusionOk="0">
                    <a:moveTo>
                      <a:pt x="1" y="0"/>
                    </a:moveTo>
                    <a:lnTo>
                      <a:pt x="1" y="49017"/>
                    </a:lnTo>
                    <a:lnTo>
                      <a:pt x="23366" y="49017"/>
                    </a:lnTo>
                    <a:lnTo>
                      <a:pt x="233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22"/>
              <p:cNvSpPr/>
              <p:nvPr/>
            </p:nvSpPr>
            <p:spPr>
              <a:xfrm>
                <a:off x="1672888" y="3650218"/>
                <a:ext cx="353028" cy="353028"/>
              </a:xfrm>
              <a:custGeom>
                <a:avLst/>
                <a:gdLst/>
                <a:ahLst/>
                <a:cxnLst/>
                <a:rect l="l" t="t" r="r" b="b"/>
                <a:pathLst>
                  <a:path w="18332" h="18332" extrusionOk="0">
                    <a:moveTo>
                      <a:pt x="8705" y="0"/>
                    </a:moveTo>
                    <a:lnTo>
                      <a:pt x="8244" y="37"/>
                    </a:lnTo>
                    <a:lnTo>
                      <a:pt x="7783" y="111"/>
                    </a:lnTo>
                    <a:lnTo>
                      <a:pt x="7322" y="185"/>
                    </a:lnTo>
                    <a:lnTo>
                      <a:pt x="6880" y="277"/>
                    </a:lnTo>
                    <a:lnTo>
                      <a:pt x="6455" y="406"/>
                    </a:lnTo>
                    <a:lnTo>
                      <a:pt x="6031" y="554"/>
                    </a:lnTo>
                    <a:lnTo>
                      <a:pt x="5607" y="720"/>
                    </a:lnTo>
                    <a:lnTo>
                      <a:pt x="5201" y="904"/>
                    </a:lnTo>
                    <a:lnTo>
                      <a:pt x="4796" y="1107"/>
                    </a:lnTo>
                    <a:lnTo>
                      <a:pt x="4427" y="1328"/>
                    </a:lnTo>
                    <a:lnTo>
                      <a:pt x="4058" y="1568"/>
                    </a:lnTo>
                    <a:lnTo>
                      <a:pt x="3689" y="1826"/>
                    </a:lnTo>
                    <a:lnTo>
                      <a:pt x="3339" y="2084"/>
                    </a:lnTo>
                    <a:lnTo>
                      <a:pt x="3007" y="2379"/>
                    </a:lnTo>
                    <a:lnTo>
                      <a:pt x="2693" y="2674"/>
                    </a:lnTo>
                    <a:lnTo>
                      <a:pt x="2380" y="3006"/>
                    </a:lnTo>
                    <a:lnTo>
                      <a:pt x="2103" y="3338"/>
                    </a:lnTo>
                    <a:lnTo>
                      <a:pt x="1827" y="3670"/>
                    </a:lnTo>
                    <a:lnTo>
                      <a:pt x="1568" y="4039"/>
                    </a:lnTo>
                    <a:lnTo>
                      <a:pt x="1329" y="4408"/>
                    </a:lnTo>
                    <a:lnTo>
                      <a:pt x="1107" y="4795"/>
                    </a:lnTo>
                    <a:lnTo>
                      <a:pt x="905" y="5182"/>
                    </a:lnTo>
                    <a:lnTo>
                      <a:pt x="720" y="5588"/>
                    </a:lnTo>
                    <a:lnTo>
                      <a:pt x="573" y="6012"/>
                    </a:lnTo>
                    <a:lnTo>
                      <a:pt x="425" y="6436"/>
                    </a:lnTo>
                    <a:lnTo>
                      <a:pt x="296" y="6879"/>
                    </a:lnTo>
                    <a:lnTo>
                      <a:pt x="185" y="7322"/>
                    </a:lnTo>
                    <a:lnTo>
                      <a:pt x="112" y="7764"/>
                    </a:lnTo>
                    <a:lnTo>
                      <a:pt x="56" y="8225"/>
                    </a:lnTo>
                    <a:lnTo>
                      <a:pt x="19" y="8686"/>
                    </a:lnTo>
                    <a:lnTo>
                      <a:pt x="1" y="9166"/>
                    </a:lnTo>
                    <a:lnTo>
                      <a:pt x="19" y="9627"/>
                    </a:lnTo>
                    <a:lnTo>
                      <a:pt x="56" y="10106"/>
                    </a:lnTo>
                    <a:lnTo>
                      <a:pt x="112" y="10567"/>
                    </a:lnTo>
                    <a:lnTo>
                      <a:pt x="185" y="11010"/>
                    </a:lnTo>
                    <a:lnTo>
                      <a:pt x="296" y="11453"/>
                    </a:lnTo>
                    <a:lnTo>
                      <a:pt x="425" y="11895"/>
                    </a:lnTo>
                    <a:lnTo>
                      <a:pt x="573" y="12319"/>
                    </a:lnTo>
                    <a:lnTo>
                      <a:pt x="720" y="12725"/>
                    </a:lnTo>
                    <a:lnTo>
                      <a:pt x="905" y="13131"/>
                    </a:lnTo>
                    <a:lnTo>
                      <a:pt x="1107" y="13536"/>
                    </a:lnTo>
                    <a:lnTo>
                      <a:pt x="1329" y="13924"/>
                    </a:lnTo>
                    <a:lnTo>
                      <a:pt x="1568" y="14293"/>
                    </a:lnTo>
                    <a:lnTo>
                      <a:pt x="1827" y="14643"/>
                    </a:lnTo>
                    <a:lnTo>
                      <a:pt x="2103" y="14993"/>
                    </a:lnTo>
                    <a:lnTo>
                      <a:pt x="2380" y="15325"/>
                    </a:lnTo>
                    <a:lnTo>
                      <a:pt x="2693" y="15639"/>
                    </a:lnTo>
                    <a:lnTo>
                      <a:pt x="3007" y="15952"/>
                    </a:lnTo>
                    <a:lnTo>
                      <a:pt x="3339" y="16229"/>
                    </a:lnTo>
                    <a:lnTo>
                      <a:pt x="3689" y="16505"/>
                    </a:lnTo>
                    <a:lnTo>
                      <a:pt x="4058" y="16764"/>
                    </a:lnTo>
                    <a:lnTo>
                      <a:pt x="4427" y="17003"/>
                    </a:lnTo>
                    <a:lnTo>
                      <a:pt x="4796" y="17225"/>
                    </a:lnTo>
                    <a:lnTo>
                      <a:pt x="5201" y="17428"/>
                    </a:lnTo>
                    <a:lnTo>
                      <a:pt x="5607" y="17612"/>
                    </a:lnTo>
                    <a:lnTo>
                      <a:pt x="6031" y="17778"/>
                    </a:lnTo>
                    <a:lnTo>
                      <a:pt x="6455" y="17925"/>
                    </a:lnTo>
                    <a:lnTo>
                      <a:pt x="6880" y="18036"/>
                    </a:lnTo>
                    <a:lnTo>
                      <a:pt x="7322" y="18147"/>
                    </a:lnTo>
                    <a:lnTo>
                      <a:pt x="7783" y="18221"/>
                    </a:lnTo>
                    <a:lnTo>
                      <a:pt x="8244" y="18276"/>
                    </a:lnTo>
                    <a:lnTo>
                      <a:pt x="8705" y="18313"/>
                    </a:lnTo>
                    <a:lnTo>
                      <a:pt x="9166" y="18331"/>
                    </a:lnTo>
                    <a:lnTo>
                      <a:pt x="9646" y="18313"/>
                    </a:lnTo>
                    <a:lnTo>
                      <a:pt x="10107" y="18276"/>
                    </a:lnTo>
                    <a:lnTo>
                      <a:pt x="10568" y="18221"/>
                    </a:lnTo>
                    <a:lnTo>
                      <a:pt x="11029" y="18147"/>
                    </a:lnTo>
                    <a:lnTo>
                      <a:pt x="11471" y="18036"/>
                    </a:lnTo>
                    <a:lnTo>
                      <a:pt x="11896" y="17925"/>
                    </a:lnTo>
                    <a:lnTo>
                      <a:pt x="12320" y="17778"/>
                    </a:lnTo>
                    <a:lnTo>
                      <a:pt x="12744" y="17612"/>
                    </a:lnTo>
                    <a:lnTo>
                      <a:pt x="13150" y="17428"/>
                    </a:lnTo>
                    <a:lnTo>
                      <a:pt x="13537" y="17225"/>
                    </a:lnTo>
                    <a:lnTo>
                      <a:pt x="13924" y="17003"/>
                    </a:lnTo>
                    <a:lnTo>
                      <a:pt x="14293" y="16764"/>
                    </a:lnTo>
                    <a:lnTo>
                      <a:pt x="14662" y="16505"/>
                    </a:lnTo>
                    <a:lnTo>
                      <a:pt x="15012" y="16229"/>
                    </a:lnTo>
                    <a:lnTo>
                      <a:pt x="15344" y="15952"/>
                    </a:lnTo>
                    <a:lnTo>
                      <a:pt x="15658" y="15639"/>
                    </a:lnTo>
                    <a:lnTo>
                      <a:pt x="15953" y="15325"/>
                    </a:lnTo>
                    <a:lnTo>
                      <a:pt x="16248" y="14993"/>
                    </a:lnTo>
                    <a:lnTo>
                      <a:pt x="16524" y="14643"/>
                    </a:lnTo>
                    <a:lnTo>
                      <a:pt x="16783" y="14293"/>
                    </a:lnTo>
                    <a:lnTo>
                      <a:pt x="17022" y="13924"/>
                    </a:lnTo>
                    <a:lnTo>
                      <a:pt x="17225" y="13536"/>
                    </a:lnTo>
                    <a:lnTo>
                      <a:pt x="17428" y="13131"/>
                    </a:lnTo>
                    <a:lnTo>
                      <a:pt x="17612" y="12725"/>
                    </a:lnTo>
                    <a:lnTo>
                      <a:pt x="17778" y="12319"/>
                    </a:lnTo>
                    <a:lnTo>
                      <a:pt x="17926" y="11895"/>
                    </a:lnTo>
                    <a:lnTo>
                      <a:pt x="18055" y="11453"/>
                    </a:lnTo>
                    <a:lnTo>
                      <a:pt x="18147" y="11010"/>
                    </a:lnTo>
                    <a:lnTo>
                      <a:pt x="18239" y="10567"/>
                    </a:lnTo>
                    <a:lnTo>
                      <a:pt x="18295" y="10106"/>
                    </a:lnTo>
                    <a:lnTo>
                      <a:pt x="18332" y="9627"/>
                    </a:lnTo>
                    <a:lnTo>
                      <a:pt x="18332" y="9166"/>
                    </a:lnTo>
                    <a:lnTo>
                      <a:pt x="18332" y="8686"/>
                    </a:lnTo>
                    <a:lnTo>
                      <a:pt x="18295" y="8225"/>
                    </a:lnTo>
                    <a:lnTo>
                      <a:pt x="18239" y="7764"/>
                    </a:lnTo>
                    <a:lnTo>
                      <a:pt x="18147" y="7322"/>
                    </a:lnTo>
                    <a:lnTo>
                      <a:pt x="18055" y="6879"/>
                    </a:lnTo>
                    <a:lnTo>
                      <a:pt x="17926" y="6436"/>
                    </a:lnTo>
                    <a:lnTo>
                      <a:pt x="17778" y="6012"/>
                    </a:lnTo>
                    <a:lnTo>
                      <a:pt x="17612" y="5588"/>
                    </a:lnTo>
                    <a:lnTo>
                      <a:pt x="17428" y="5182"/>
                    </a:lnTo>
                    <a:lnTo>
                      <a:pt x="17225" y="4795"/>
                    </a:lnTo>
                    <a:lnTo>
                      <a:pt x="17022" y="4408"/>
                    </a:lnTo>
                    <a:lnTo>
                      <a:pt x="16783" y="4039"/>
                    </a:lnTo>
                    <a:lnTo>
                      <a:pt x="16524" y="3670"/>
                    </a:lnTo>
                    <a:lnTo>
                      <a:pt x="16248" y="3338"/>
                    </a:lnTo>
                    <a:lnTo>
                      <a:pt x="15953" y="3006"/>
                    </a:lnTo>
                    <a:lnTo>
                      <a:pt x="15658" y="2674"/>
                    </a:lnTo>
                    <a:lnTo>
                      <a:pt x="15344" y="2379"/>
                    </a:lnTo>
                    <a:lnTo>
                      <a:pt x="15012" y="2084"/>
                    </a:lnTo>
                    <a:lnTo>
                      <a:pt x="14662" y="1826"/>
                    </a:lnTo>
                    <a:lnTo>
                      <a:pt x="14293" y="1568"/>
                    </a:lnTo>
                    <a:lnTo>
                      <a:pt x="13924" y="1328"/>
                    </a:lnTo>
                    <a:lnTo>
                      <a:pt x="13537" y="1107"/>
                    </a:lnTo>
                    <a:lnTo>
                      <a:pt x="13150" y="904"/>
                    </a:lnTo>
                    <a:lnTo>
                      <a:pt x="12744" y="720"/>
                    </a:lnTo>
                    <a:lnTo>
                      <a:pt x="12320" y="554"/>
                    </a:lnTo>
                    <a:lnTo>
                      <a:pt x="11896" y="406"/>
                    </a:lnTo>
                    <a:lnTo>
                      <a:pt x="11471" y="277"/>
                    </a:lnTo>
                    <a:lnTo>
                      <a:pt x="11029" y="185"/>
                    </a:lnTo>
                    <a:lnTo>
                      <a:pt x="10568" y="111"/>
                    </a:lnTo>
                    <a:lnTo>
                      <a:pt x="10107" y="37"/>
                    </a:lnTo>
                    <a:lnTo>
                      <a:pt x="9646" y="0"/>
                    </a:lnTo>
                    <a:close/>
                  </a:path>
                </a:pathLst>
              </a:custGeom>
              <a:solidFill>
                <a:srgbClr val="6E5C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22"/>
              <p:cNvSpPr/>
              <p:nvPr/>
            </p:nvSpPr>
            <p:spPr>
              <a:xfrm>
                <a:off x="1730779" y="3708110"/>
                <a:ext cx="237618" cy="237252"/>
              </a:xfrm>
              <a:custGeom>
                <a:avLst/>
                <a:gdLst/>
                <a:ahLst/>
                <a:cxnLst/>
                <a:rect l="l" t="t" r="r" b="b"/>
                <a:pathLst>
                  <a:path w="12339" h="12320" extrusionOk="0">
                    <a:moveTo>
                      <a:pt x="5847" y="0"/>
                    </a:moveTo>
                    <a:lnTo>
                      <a:pt x="5533" y="19"/>
                    </a:lnTo>
                    <a:lnTo>
                      <a:pt x="5238" y="74"/>
                    </a:lnTo>
                    <a:lnTo>
                      <a:pt x="4925" y="111"/>
                    </a:lnTo>
                    <a:lnTo>
                      <a:pt x="4630" y="185"/>
                    </a:lnTo>
                    <a:lnTo>
                      <a:pt x="4335" y="277"/>
                    </a:lnTo>
                    <a:lnTo>
                      <a:pt x="4058" y="369"/>
                    </a:lnTo>
                    <a:lnTo>
                      <a:pt x="3763" y="480"/>
                    </a:lnTo>
                    <a:lnTo>
                      <a:pt x="3505" y="609"/>
                    </a:lnTo>
                    <a:lnTo>
                      <a:pt x="3228" y="738"/>
                    </a:lnTo>
                    <a:lnTo>
                      <a:pt x="2970" y="886"/>
                    </a:lnTo>
                    <a:lnTo>
                      <a:pt x="2730" y="1052"/>
                    </a:lnTo>
                    <a:lnTo>
                      <a:pt x="2472" y="1218"/>
                    </a:lnTo>
                    <a:lnTo>
                      <a:pt x="2251" y="1402"/>
                    </a:lnTo>
                    <a:lnTo>
                      <a:pt x="2029" y="1586"/>
                    </a:lnTo>
                    <a:lnTo>
                      <a:pt x="1808" y="1808"/>
                    </a:lnTo>
                    <a:lnTo>
                      <a:pt x="1605" y="2010"/>
                    </a:lnTo>
                    <a:lnTo>
                      <a:pt x="1421" y="2232"/>
                    </a:lnTo>
                    <a:lnTo>
                      <a:pt x="1236" y="2472"/>
                    </a:lnTo>
                    <a:lnTo>
                      <a:pt x="1052" y="2711"/>
                    </a:lnTo>
                    <a:lnTo>
                      <a:pt x="904" y="2969"/>
                    </a:lnTo>
                    <a:lnTo>
                      <a:pt x="757" y="3228"/>
                    </a:lnTo>
                    <a:lnTo>
                      <a:pt x="609" y="3486"/>
                    </a:lnTo>
                    <a:lnTo>
                      <a:pt x="499" y="3762"/>
                    </a:lnTo>
                    <a:lnTo>
                      <a:pt x="388" y="4039"/>
                    </a:lnTo>
                    <a:lnTo>
                      <a:pt x="277" y="4316"/>
                    </a:lnTo>
                    <a:lnTo>
                      <a:pt x="204" y="4611"/>
                    </a:lnTo>
                    <a:lnTo>
                      <a:pt x="130" y="4906"/>
                    </a:lnTo>
                    <a:lnTo>
                      <a:pt x="75" y="5219"/>
                    </a:lnTo>
                    <a:lnTo>
                      <a:pt x="38" y="5533"/>
                    </a:lnTo>
                    <a:lnTo>
                      <a:pt x="19" y="5846"/>
                    </a:lnTo>
                    <a:lnTo>
                      <a:pt x="1" y="6160"/>
                    </a:lnTo>
                    <a:lnTo>
                      <a:pt x="19" y="6473"/>
                    </a:lnTo>
                    <a:lnTo>
                      <a:pt x="38" y="6787"/>
                    </a:lnTo>
                    <a:lnTo>
                      <a:pt x="75" y="7100"/>
                    </a:lnTo>
                    <a:lnTo>
                      <a:pt x="130" y="7395"/>
                    </a:lnTo>
                    <a:lnTo>
                      <a:pt x="204" y="7690"/>
                    </a:lnTo>
                    <a:lnTo>
                      <a:pt x="277" y="7986"/>
                    </a:lnTo>
                    <a:lnTo>
                      <a:pt x="388" y="8281"/>
                    </a:lnTo>
                    <a:lnTo>
                      <a:pt x="499" y="8557"/>
                    </a:lnTo>
                    <a:lnTo>
                      <a:pt x="609" y="8834"/>
                    </a:lnTo>
                    <a:lnTo>
                      <a:pt x="757" y="9092"/>
                    </a:lnTo>
                    <a:lnTo>
                      <a:pt x="904" y="9350"/>
                    </a:lnTo>
                    <a:lnTo>
                      <a:pt x="1052" y="9608"/>
                    </a:lnTo>
                    <a:lnTo>
                      <a:pt x="1236" y="9848"/>
                    </a:lnTo>
                    <a:lnTo>
                      <a:pt x="1421" y="10069"/>
                    </a:lnTo>
                    <a:lnTo>
                      <a:pt x="1605" y="10309"/>
                    </a:lnTo>
                    <a:lnTo>
                      <a:pt x="1808" y="10512"/>
                    </a:lnTo>
                    <a:lnTo>
                      <a:pt x="2029" y="10715"/>
                    </a:lnTo>
                    <a:lnTo>
                      <a:pt x="2251" y="10918"/>
                    </a:lnTo>
                    <a:lnTo>
                      <a:pt x="2472" y="11102"/>
                    </a:lnTo>
                    <a:lnTo>
                      <a:pt x="2730" y="11268"/>
                    </a:lnTo>
                    <a:lnTo>
                      <a:pt x="2970" y="11434"/>
                    </a:lnTo>
                    <a:lnTo>
                      <a:pt x="3228" y="11582"/>
                    </a:lnTo>
                    <a:lnTo>
                      <a:pt x="3505" y="11711"/>
                    </a:lnTo>
                    <a:lnTo>
                      <a:pt x="3763" y="11840"/>
                    </a:lnTo>
                    <a:lnTo>
                      <a:pt x="4058" y="11950"/>
                    </a:lnTo>
                    <a:lnTo>
                      <a:pt x="4335" y="12043"/>
                    </a:lnTo>
                    <a:lnTo>
                      <a:pt x="4630" y="12116"/>
                    </a:lnTo>
                    <a:lnTo>
                      <a:pt x="4925" y="12190"/>
                    </a:lnTo>
                    <a:lnTo>
                      <a:pt x="5238" y="12245"/>
                    </a:lnTo>
                    <a:lnTo>
                      <a:pt x="5533" y="12282"/>
                    </a:lnTo>
                    <a:lnTo>
                      <a:pt x="5847" y="12319"/>
                    </a:lnTo>
                    <a:lnTo>
                      <a:pt x="6492" y="12319"/>
                    </a:lnTo>
                    <a:lnTo>
                      <a:pt x="6806" y="12282"/>
                    </a:lnTo>
                    <a:lnTo>
                      <a:pt x="7101" y="12245"/>
                    </a:lnTo>
                    <a:lnTo>
                      <a:pt x="7414" y="12190"/>
                    </a:lnTo>
                    <a:lnTo>
                      <a:pt x="7709" y="12116"/>
                    </a:lnTo>
                    <a:lnTo>
                      <a:pt x="8004" y="12043"/>
                    </a:lnTo>
                    <a:lnTo>
                      <a:pt x="8281" y="11950"/>
                    </a:lnTo>
                    <a:lnTo>
                      <a:pt x="8558" y="11840"/>
                    </a:lnTo>
                    <a:lnTo>
                      <a:pt x="8834" y="11711"/>
                    </a:lnTo>
                    <a:lnTo>
                      <a:pt x="9111" y="11582"/>
                    </a:lnTo>
                    <a:lnTo>
                      <a:pt x="9369" y="11434"/>
                    </a:lnTo>
                    <a:lnTo>
                      <a:pt x="9609" y="11268"/>
                    </a:lnTo>
                    <a:lnTo>
                      <a:pt x="9849" y="11102"/>
                    </a:lnTo>
                    <a:lnTo>
                      <a:pt x="10088" y="10918"/>
                    </a:lnTo>
                    <a:lnTo>
                      <a:pt x="10310" y="10715"/>
                    </a:lnTo>
                    <a:lnTo>
                      <a:pt x="10531" y="10512"/>
                    </a:lnTo>
                    <a:lnTo>
                      <a:pt x="10734" y="10309"/>
                    </a:lnTo>
                    <a:lnTo>
                      <a:pt x="10918" y="10069"/>
                    </a:lnTo>
                    <a:lnTo>
                      <a:pt x="11103" y="9848"/>
                    </a:lnTo>
                    <a:lnTo>
                      <a:pt x="11287" y="9608"/>
                    </a:lnTo>
                    <a:lnTo>
                      <a:pt x="11435" y="9350"/>
                    </a:lnTo>
                    <a:lnTo>
                      <a:pt x="11582" y="9092"/>
                    </a:lnTo>
                    <a:lnTo>
                      <a:pt x="11730" y="8834"/>
                    </a:lnTo>
                    <a:lnTo>
                      <a:pt x="11840" y="8557"/>
                    </a:lnTo>
                    <a:lnTo>
                      <a:pt x="11951" y="8281"/>
                    </a:lnTo>
                    <a:lnTo>
                      <a:pt x="12062" y="7986"/>
                    </a:lnTo>
                    <a:lnTo>
                      <a:pt x="12135" y="7690"/>
                    </a:lnTo>
                    <a:lnTo>
                      <a:pt x="12209" y="7395"/>
                    </a:lnTo>
                    <a:lnTo>
                      <a:pt x="12264" y="7100"/>
                    </a:lnTo>
                    <a:lnTo>
                      <a:pt x="12301" y="6787"/>
                    </a:lnTo>
                    <a:lnTo>
                      <a:pt x="12320" y="6473"/>
                    </a:lnTo>
                    <a:lnTo>
                      <a:pt x="12338" y="6160"/>
                    </a:lnTo>
                    <a:lnTo>
                      <a:pt x="12320" y="5846"/>
                    </a:lnTo>
                    <a:lnTo>
                      <a:pt x="12301" y="5533"/>
                    </a:lnTo>
                    <a:lnTo>
                      <a:pt x="12264" y="5219"/>
                    </a:lnTo>
                    <a:lnTo>
                      <a:pt x="12209" y="4906"/>
                    </a:lnTo>
                    <a:lnTo>
                      <a:pt x="12135" y="4611"/>
                    </a:lnTo>
                    <a:lnTo>
                      <a:pt x="12062" y="4316"/>
                    </a:lnTo>
                    <a:lnTo>
                      <a:pt x="11951" y="4039"/>
                    </a:lnTo>
                    <a:lnTo>
                      <a:pt x="11840" y="3762"/>
                    </a:lnTo>
                    <a:lnTo>
                      <a:pt x="11730" y="3486"/>
                    </a:lnTo>
                    <a:lnTo>
                      <a:pt x="11582" y="3228"/>
                    </a:lnTo>
                    <a:lnTo>
                      <a:pt x="11435" y="2969"/>
                    </a:lnTo>
                    <a:lnTo>
                      <a:pt x="11287" y="2711"/>
                    </a:lnTo>
                    <a:lnTo>
                      <a:pt x="11103" y="2472"/>
                    </a:lnTo>
                    <a:lnTo>
                      <a:pt x="10918" y="2232"/>
                    </a:lnTo>
                    <a:lnTo>
                      <a:pt x="10734" y="2010"/>
                    </a:lnTo>
                    <a:lnTo>
                      <a:pt x="10531" y="1808"/>
                    </a:lnTo>
                    <a:lnTo>
                      <a:pt x="10310" y="1586"/>
                    </a:lnTo>
                    <a:lnTo>
                      <a:pt x="10088" y="1402"/>
                    </a:lnTo>
                    <a:lnTo>
                      <a:pt x="9849" y="1218"/>
                    </a:lnTo>
                    <a:lnTo>
                      <a:pt x="9609" y="1052"/>
                    </a:lnTo>
                    <a:lnTo>
                      <a:pt x="9369" y="886"/>
                    </a:lnTo>
                    <a:lnTo>
                      <a:pt x="9111" y="738"/>
                    </a:lnTo>
                    <a:lnTo>
                      <a:pt x="8834" y="609"/>
                    </a:lnTo>
                    <a:lnTo>
                      <a:pt x="8558" y="480"/>
                    </a:lnTo>
                    <a:lnTo>
                      <a:pt x="8281" y="369"/>
                    </a:lnTo>
                    <a:lnTo>
                      <a:pt x="8004" y="277"/>
                    </a:lnTo>
                    <a:lnTo>
                      <a:pt x="7709" y="185"/>
                    </a:lnTo>
                    <a:lnTo>
                      <a:pt x="7414" y="111"/>
                    </a:lnTo>
                    <a:lnTo>
                      <a:pt x="7101" y="74"/>
                    </a:lnTo>
                    <a:lnTo>
                      <a:pt x="6806" y="19"/>
                    </a:lnTo>
                    <a:lnTo>
                      <a:pt x="64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22"/>
              <p:cNvSpPr/>
              <p:nvPr/>
            </p:nvSpPr>
            <p:spPr>
              <a:xfrm>
                <a:off x="1719416" y="3309261"/>
                <a:ext cx="260342" cy="260342"/>
              </a:xfrm>
              <a:custGeom>
                <a:avLst/>
                <a:gdLst/>
                <a:ahLst/>
                <a:cxnLst/>
                <a:rect l="l" t="t" r="r" b="b"/>
                <a:pathLst>
                  <a:path w="13519" h="13519" extrusionOk="0">
                    <a:moveTo>
                      <a:pt x="6418" y="1"/>
                    </a:moveTo>
                    <a:lnTo>
                      <a:pt x="6068" y="38"/>
                    </a:lnTo>
                    <a:lnTo>
                      <a:pt x="5736" y="74"/>
                    </a:lnTo>
                    <a:lnTo>
                      <a:pt x="5404" y="130"/>
                    </a:lnTo>
                    <a:lnTo>
                      <a:pt x="5072" y="203"/>
                    </a:lnTo>
                    <a:lnTo>
                      <a:pt x="4740" y="296"/>
                    </a:lnTo>
                    <a:lnTo>
                      <a:pt x="4427" y="406"/>
                    </a:lnTo>
                    <a:lnTo>
                      <a:pt x="4132" y="517"/>
                    </a:lnTo>
                    <a:lnTo>
                      <a:pt x="3837" y="665"/>
                    </a:lnTo>
                    <a:lnTo>
                      <a:pt x="3541" y="812"/>
                    </a:lnTo>
                    <a:lnTo>
                      <a:pt x="3246" y="978"/>
                    </a:lnTo>
                    <a:lnTo>
                      <a:pt x="2988" y="1144"/>
                    </a:lnTo>
                    <a:lnTo>
                      <a:pt x="2712" y="1328"/>
                    </a:lnTo>
                    <a:lnTo>
                      <a:pt x="2453" y="1531"/>
                    </a:lnTo>
                    <a:lnTo>
                      <a:pt x="2214" y="1753"/>
                    </a:lnTo>
                    <a:lnTo>
                      <a:pt x="1974" y="1974"/>
                    </a:lnTo>
                    <a:lnTo>
                      <a:pt x="1753" y="2214"/>
                    </a:lnTo>
                    <a:lnTo>
                      <a:pt x="1550" y="2453"/>
                    </a:lnTo>
                    <a:lnTo>
                      <a:pt x="1347" y="2712"/>
                    </a:lnTo>
                    <a:lnTo>
                      <a:pt x="1163" y="2970"/>
                    </a:lnTo>
                    <a:lnTo>
                      <a:pt x="978" y="3246"/>
                    </a:lnTo>
                    <a:lnTo>
                      <a:pt x="812" y="3523"/>
                    </a:lnTo>
                    <a:lnTo>
                      <a:pt x="665" y="3818"/>
                    </a:lnTo>
                    <a:lnTo>
                      <a:pt x="536" y="4132"/>
                    </a:lnTo>
                    <a:lnTo>
                      <a:pt x="406" y="4427"/>
                    </a:lnTo>
                    <a:lnTo>
                      <a:pt x="296" y="4740"/>
                    </a:lnTo>
                    <a:lnTo>
                      <a:pt x="222" y="5072"/>
                    </a:lnTo>
                    <a:lnTo>
                      <a:pt x="130" y="5386"/>
                    </a:lnTo>
                    <a:lnTo>
                      <a:pt x="74" y="5717"/>
                    </a:lnTo>
                    <a:lnTo>
                      <a:pt x="38" y="6068"/>
                    </a:lnTo>
                    <a:lnTo>
                      <a:pt x="1" y="6400"/>
                    </a:lnTo>
                    <a:lnTo>
                      <a:pt x="1" y="6750"/>
                    </a:lnTo>
                    <a:lnTo>
                      <a:pt x="1" y="7101"/>
                    </a:lnTo>
                    <a:lnTo>
                      <a:pt x="38" y="7451"/>
                    </a:lnTo>
                    <a:lnTo>
                      <a:pt x="74" y="7783"/>
                    </a:lnTo>
                    <a:lnTo>
                      <a:pt x="130" y="8115"/>
                    </a:lnTo>
                    <a:lnTo>
                      <a:pt x="222" y="8447"/>
                    </a:lnTo>
                    <a:lnTo>
                      <a:pt x="296" y="8760"/>
                    </a:lnTo>
                    <a:lnTo>
                      <a:pt x="406" y="9074"/>
                    </a:lnTo>
                    <a:lnTo>
                      <a:pt x="536" y="9387"/>
                    </a:lnTo>
                    <a:lnTo>
                      <a:pt x="665" y="9682"/>
                    </a:lnTo>
                    <a:lnTo>
                      <a:pt x="812" y="9977"/>
                    </a:lnTo>
                    <a:lnTo>
                      <a:pt x="978" y="10254"/>
                    </a:lnTo>
                    <a:lnTo>
                      <a:pt x="1163" y="10531"/>
                    </a:lnTo>
                    <a:lnTo>
                      <a:pt x="1347" y="10789"/>
                    </a:lnTo>
                    <a:lnTo>
                      <a:pt x="1550" y="11047"/>
                    </a:lnTo>
                    <a:lnTo>
                      <a:pt x="1753" y="11305"/>
                    </a:lnTo>
                    <a:lnTo>
                      <a:pt x="1974" y="11527"/>
                    </a:lnTo>
                    <a:lnTo>
                      <a:pt x="2214" y="11748"/>
                    </a:lnTo>
                    <a:lnTo>
                      <a:pt x="2453" y="11969"/>
                    </a:lnTo>
                    <a:lnTo>
                      <a:pt x="2712" y="12172"/>
                    </a:lnTo>
                    <a:lnTo>
                      <a:pt x="2988" y="12356"/>
                    </a:lnTo>
                    <a:lnTo>
                      <a:pt x="3246" y="12541"/>
                    </a:lnTo>
                    <a:lnTo>
                      <a:pt x="3541" y="12688"/>
                    </a:lnTo>
                    <a:lnTo>
                      <a:pt x="3837" y="12836"/>
                    </a:lnTo>
                    <a:lnTo>
                      <a:pt x="4132" y="12983"/>
                    </a:lnTo>
                    <a:lnTo>
                      <a:pt x="4427" y="13094"/>
                    </a:lnTo>
                    <a:lnTo>
                      <a:pt x="4740" y="13205"/>
                    </a:lnTo>
                    <a:lnTo>
                      <a:pt x="5072" y="13297"/>
                    </a:lnTo>
                    <a:lnTo>
                      <a:pt x="5404" y="13371"/>
                    </a:lnTo>
                    <a:lnTo>
                      <a:pt x="5736" y="13426"/>
                    </a:lnTo>
                    <a:lnTo>
                      <a:pt x="6068" y="13481"/>
                    </a:lnTo>
                    <a:lnTo>
                      <a:pt x="6418" y="13500"/>
                    </a:lnTo>
                    <a:lnTo>
                      <a:pt x="6750" y="13518"/>
                    </a:lnTo>
                    <a:lnTo>
                      <a:pt x="7101" y="13500"/>
                    </a:lnTo>
                    <a:lnTo>
                      <a:pt x="7451" y="13481"/>
                    </a:lnTo>
                    <a:lnTo>
                      <a:pt x="7783" y="13426"/>
                    </a:lnTo>
                    <a:lnTo>
                      <a:pt x="8115" y="13371"/>
                    </a:lnTo>
                    <a:lnTo>
                      <a:pt x="8447" y="13297"/>
                    </a:lnTo>
                    <a:lnTo>
                      <a:pt x="8760" y="13205"/>
                    </a:lnTo>
                    <a:lnTo>
                      <a:pt x="9074" y="13094"/>
                    </a:lnTo>
                    <a:lnTo>
                      <a:pt x="9387" y="12983"/>
                    </a:lnTo>
                    <a:lnTo>
                      <a:pt x="9682" y="12836"/>
                    </a:lnTo>
                    <a:lnTo>
                      <a:pt x="9978" y="12688"/>
                    </a:lnTo>
                    <a:lnTo>
                      <a:pt x="10254" y="12541"/>
                    </a:lnTo>
                    <a:lnTo>
                      <a:pt x="10531" y="12356"/>
                    </a:lnTo>
                    <a:lnTo>
                      <a:pt x="10807" y="12172"/>
                    </a:lnTo>
                    <a:lnTo>
                      <a:pt x="11066" y="11969"/>
                    </a:lnTo>
                    <a:lnTo>
                      <a:pt x="11305" y="11748"/>
                    </a:lnTo>
                    <a:lnTo>
                      <a:pt x="11545" y="11527"/>
                    </a:lnTo>
                    <a:lnTo>
                      <a:pt x="11766" y="11305"/>
                    </a:lnTo>
                    <a:lnTo>
                      <a:pt x="11969" y="11047"/>
                    </a:lnTo>
                    <a:lnTo>
                      <a:pt x="12172" y="10789"/>
                    </a:lnTo>
                    <a:lnTo>
                      <a:pt x="12356" y="10531"/>
                    </a:lnTo>
                    <a:lnTo>
                      <a:pt x="12541" y="10254"/>
                    </a:lnTo>
                    <a:lnTo>
                      <a:pt x="12707" y="9977"/>
                    </a:lnTo>
                    <a:lnTo>
                      <a:pt x="12854" y="9682"/>
                    </a:lnTo>
                    <a:lnTo>
                      <a:pt x="12983" y="9387"/>
                    </a:lnTo>
                    <a:lnTo>
                      <a:pt x="13113" y="9074"/>
                    </a:lnTo>
                    <a:lnTo>
                      <a:pt x="13205" y="8760"/>
                    </a:lnTo>
                    <a:lnTo>
                      <a:pt x="13297" y="8447"/>
                    </a:lnTo>
                    <a:lnTo>
                      <a:pt x="13371" y="8115"/>
                    </a:lnTo>
                    <a:lnTo>
                      <a:pt x="13445" y="7783"/>
                    </a:lnTo>
                    <a:lnTo>
                      <a:pt x="13481" y="7451"/>
                    </a:lnTo>
                    <a:lnTo>
                      <a:pt x="13500" y="7101"/>
                    </a:lnTo>
                    <a:lnTo>
                      <a:pt x="13518" y="6750"/>
                    </a:lnTo>
                    <a:lnTo>
                      <a:pt x="13500" y="6400"/>
                    </a:lnTo>
                    <a:lnTo>
                      <a:pt x="13481" y="6068"/>
                    </a:lnTo>
                    <a:lnTo>
                      <a:pt x="13445" y="5717"/>
                    </a:lnTo>
                    <a:lnTo>
                      <a:pt x="13371" y="5386"/>
                    </a:lnTo>
                    <a:lnTo>
                      <a:pt x="13297" y="5072"/>
                    </a:lnTo>
                    <a:lnTo>
                      <a:pt x="13205" y="4740"/>
                    </a:lnTo>
                    <a:lnTo>
                      <a:pt x="13113" y="4427"/>
                    </a:lnTo>
                    <a:lnTo>
                      <a:pt x="12983" y="4132"/>
                    </a:lnTo>
                    <a:lnTo>
                      <a:pt x="12854" y="3818"/>
                    </a:lnTo>
                    <a:lnTo>
                      <a:pt x="12707" y="3523"/>
                    </a:lnTo>
                    <a:lnTo>
                      <a:pt x="12541" y="3246"/>
                    </a:lnTo>
                    <a:lnTo>
                      <a:pt x="12356" y="2970"/>
                    </a:lnTo>
                    <a:lnTo>
                      <a:pt x="12172" y="2712"/>
                    </a:lnTo>
                    <a:lnTo>
                      <a:pt x="11969" y="2453"/>
                    </a:lnTo>
                    <a:lnTo>
                      <a:pt x="11766" y="2214"/>
                    </a:lnTo>
                    <a:lnTo>
                      <a:pt x="11545" y="1974"/>
                    </a:lnTo>
                    <a:lnTo>
                      <a:pt x="11305" y="1753"/>
                    </a:lnTo>
                    <a:lnTo>
                      <a:pt x="11066" y="1531"/>
                    </a:lnTo>
                    <a:lnTo>
                      <a:pt x="10807" y="1328"/>
                    </a:lnTo>
                    <a:lnTo>
                      <a:pt x="10531" y="1144"/>
                    </a:lnTo>
                    <a:lnTo>
                      <a:pt x="10254" y="978"/>
                    </a:lnTo>
                    <a:lnTo>
                      <a:pt x="9978" y="812"/>
                    </a:lnTo>
                    <a:lnTo>
                      <a:pt x="9682" y="665"/>
                    </a:lnTo>
                    <a:lnTo>
                      <a:pt x="9387" y="517"/>
                    </a:lnTo>
                    <a:lnTo>
                      <a:pt x="9074" y="406"/>
                    </a:lnTo>
                    <a:lnTo>
                      <a:pt x="8760" y="296"/>
                    </a:lnTo>
                    <a:lnTo>
                      <a:pt x="8447" y="203"/>
                    </a:lnTo>
                    <a:lnTo>
                      <a:pt x="8115" y="130"/>
                    </a:lnTo>
                    <a:lnTo>
                      <a:pt x="7783" y="74"/>
                    </a:lnTo>
                    <a:lnTo>
                      <a:pt x="7451" y="38"/>
                    </a:lnTo>
                    <a:lnTo>
                      <a:pt x="7101" y="1"/>
                    </a:lnTo>
                    <a:close/>
                  </a:path>
                </a:pathLst>
              </a:custGeom>
              <a:solidFill>
                <a:srgbClr val="6E5C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22"/>
              <p:cNvSpPr/>
              <p:nvPr/>
            </p:nvSpPr>
            <p:spPr>
              <a:xfrm>
                <a:off x="1762035" y="3351881"/>
                <a:ext cx="175108" cy="175108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9093" extrusionOk="0">
                    <a:moveTo>
                      <a:pt x="4316" y="1"/>
                    </a:moveTo>
                    <a:lnTo>
                      <a:pt x="4076" y="19"/>
                    </a:lnTo>
                    <a:lnTo>
                      <a:pt x="3855" y="56"/>
                    </a:lnTo>
                    <a:lnTo>
                      <a:pt x="3634" y="93"/>
                    </a:lnTo>
                    <a:lnTo>
                      <a:pt x="3412" y="148"/>
                    </a:lnTo>
                    <a:lnTo>
                      <a:pt x="3191" y="203"/>
                    </a:lnTo>
                    <a:lnTo>
                      <a:pt x="2785" y="351"/>
                    </a:lnTo>
                    <a:lnTo>
                      <a:pt x="2380" y="554"/>
                    </a:lnTo>
                    <a:lnTo>
                      <a:pt x="2011" y="775"/>
                    </a:lnTo>
                    <a:lnTo>
                      <a:pt x="1660" y="1033"/>
                    </a:lnTo>
                    <a:lnTo>
                      <a:pt x="1328" y="1328"/>
                    </a:lnTo>
                    <a:lnTo>
                      <a:pt x="1033" y="1642"/>
                    </a:lnTo>
                    <a:lnTo>
                      <a:pt x="775" y="1992"/>
                    </a:lnTo>
                    <a:lnTo>
                      <a:pt x="554" y="2380"/>
                    </a:lnTo>
                    <a:lnTo>
                      <a:pt x="351" y="2767"/>
                    </a:lnTo>
                    <a:lnTo>
                      <a:pt x="204" y="3191"/>
                    </a:lnTo>
                    <a:lnTo>
                      <a:pt x="148" y="3412"/>
                    </a:lnTo>
                    <a:lnTo>
                      <a:pt x="93" y="3634"/>
                    </a:lnTo>
                    <a:lnTo>
                      <a:pt x="56" y="3855"/>
                    </a:lnTo>
                    <a:lnTo>
                      <a:pt x="19" y="4076"/>
                    </a:lnTo>
                    <a:lnTo>
                      <a:pt x="1" y="4297"/>
                    </a:lnTo>
                    <a:lnTo>
                      <a:pt x="1" y="4537"/>
                    </a:lnTo>
                    <a:lnTo>
                      <a:pt x="1" y="4777"/>
                    </a:lnTo>
                    <a:lnTo>
                      <a:pt x="19" y="4998"/>
                    </a:lnTo>
                    <a:lnTo>
                      <a:pt x="56" y="5238"/>
                    </a:lnTo>
                    <a:lnTo>
                      <a:pt x="93" y="5459"/>
                    </a:lnTo>
                    <a:lnTo>
                      <a:pt x="148" y="5681"/>
                    </a:lnTo>
                    <a:lnTo>
                      <a:pt x="204" y="5883"/>
                    </a:lnTo>
                    <a:lnTo>
                      <a:pt x="351" y="6308"/>
                    </a:lnTo>
                    <a:lnTo>
                      <a:pt x="554" y="6713"/>
                    </a:lnTo>
                    <a:lnTo>
                      <a:pt x="775" y="7082"/>
                    </a:lnTo>
                    <a:lnTo>
                      <a:pt x="1033" y="7433"/>
                    </a:lnTo>
                    <a:lnTo>
                      <a:pt x="1328" y="7746"/>
                    </a:lnTo>
                    <a:lnTo>
                      <a:pt x="1660" y="8041"/>
                    </a:lnTo>
                    <a:lnTo>
                      <a:pt x="2011" y="8299"/>
                    </a:lnTo>
                    <a:lnTo>
                      <a:pt x="2380" y="8539"/>
                    </a:lnTo>
                    <a:lnTo>
                      <a:pt x="2785" y="8723"/>
                    </a:lnTo>
                    <a:lnTo>
                      <a:pt x="3191" y="8871"/>
                    </a:lnTo>
                    <a:lnTo>
                      <a:pt x="3412" y="8945"/>
                    </a:lnTo>
                    <a:lnTo>
                      <a:pt x="3634" y="9000"/>
                    </a:lnTo>
                    <a:lnTo>
                      <a:pt x="3855" y="9037"/>
                    </a:lnTo>
                    <a:lnTo>
                      <a:pt x="4076" y="9055"/>
                    </a:lnTo>
                    <a:lnTo>
                      <a:pt x="4316" y="9074"/>
                    </a:lnTo>
                    <a:lnTo>
                      <a:pt x="4537" y="9092"/>
                    </a:lnTo>
                    <a:lnTo>
                      <a:pt x="4777" y="9074"/>
                    </a:lnTo>
                    <a:lnTo>
                      <a:pt x="5017" y="9055"/>
                    </a:lnTo>
                    <a:lnTo>
                      <a:pt x="5238" y="9037"/>
                    </a:lnTo>
                    <a:lnTo>
                      <a:pt x="5459" y="9000"/>
                    </a:lnTo>
                    <a:lnTo>
                      <a:pt x="5681" y="8945"/>
                    </a:lnTo>
                    <a:lnTo>
                      <a:pt x="5902" y="8871"/>
                    </a:lnTo>
                    <a:lnTo>
                      <a:pt x="6308" y="8723"/>
                    </a:lnTo>
                    <a:lnTo>
                      <a:pt x="6713" y="8539"/>
                    </a:lnTo>
                    <a:lnTo>
                      <a:pt x="7082" y="8299"/>
                    </a:lnTo>
                    <a:lnTo>
                      <a:pt x="7433" y="8041"/>
                    </a:lnTo>
                    <a:lnTo>
                      <a:pt x="7765" y="7746"/>
                    </a:lnTo>
                    <a:lnTo>
                      <a:pt x="8060" y="7433"/>
                    </a:lnTo>
                    <a:lnTo>
                      <a:pt x="8318" y="7082"/>
                    </a:lnTo>
                    <a:lnTo>
                      <a:pt x="8539" y="6713"/>
                    </a:lnTo>
                    <a:lnTo>
                      <a:pt x="8723" y="6308"/>
                    </a:lnTo>
                    <a:lnTo>
                      <a:pt x="8889" y="5883"/>
                    </a:lnTo>
                    <a:lnTo>
                      <a:pt x="8945" y="5681"/>
                    </a:lnTo>
                    <a:lnTo>
                      <a:pt x="9000" y="5459"/>
                    </a:lnTo>
                    <a:lnTo>
                      <a:pt x="9037" y="5238"/>
                    </a:lnTo>
                    <a:lnTo>
                      <a:pt x="9074" y="4998"/>
                    </a:lnTo>
                    <a:lnTo>
                      <a:pt x="9074" y="4777"/>
                    </a:lnTo>
                    <a:lnTo>
                      <a:pt x="9092" y="4537"/>
                    </a:lnTo>
                    <a:lnTo>
                      <a:pt x="9074" y="4297"/>
                    </a:lnTo>
                    <a:lnTo>
                      <a:pt x="9074" y="4076"/>
                    </a:lnTo>
                    <a:lnTo>
                      <a:pt x="9037" y="3855"/>
                    </a:lnTo>
                    <a:lnTo>
                      <a:pt x="9000" y="3634"/>
                    </a:lnTo>
                    <a:lnTo>
                      <a:pt x="8945" y="3412"/>
                    </a:lnTo>
                    <a:lnTo>
                      <a:pt x="8889" y="3191"/>
                    </a:lnTo>
                    <a:lnTo>
                      <a:pt x="8723" y="2767"/>
                    </a:lnTo>
                    <a:lnTo>
                      <a:pt x="8539" y="2380"/>
                    </a:lnTo>
                    <a:lnTo>
                      <a:pt x="8318" y="1992"/>
                    </a:lnTo>
                    <a:lnTo>
                      <a:pt x="8060" y="1642"/>
                    </a:lnTo>
                    <a:lnTo>
                      <a:pt x="7765" y="1328"/>
                    </a:lnTo>
                    <a:lnTo>
                      <a:pt x="7433" y="1033"/>
                    </a:lnTo>
                    <a:lnTo>
                      <a:pt x="7082" y="775"/>
                    </a:lnTo>
                    <a:lnTo>
                      <a:pt x="6713" y="554"/>
                    </a:lnTo>
                    <a:lnTo>
                      <a:pt x="6308" y="351"/>
                    </a:lnTo>
                    <a:lnTo>
                      <a:pt x="5902" y="203"/>
                    </a:lnTo>
                    <a:lnTo>
                      <a:pt x="5681" y="148"/>
                    </a:lnTo>
                    <a:lnTo>
                      <a:pt x="5459" y="93"/>
                    </a:lnTo>
                    <a:lnTo>
                      <a:pt x="5238" y="56"/>
                    </a:lnTo>
                    <a:lnTo>
                      <a:pt x="5017" y="19"/>
                    </a:lnTo>
                    <a:lnTo>
                      <a:pt x="47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58" name="Google Shape;3158;p22"/>
          <p:cNvGrpSpPr/>
          <p:nvPr/>
        </p:nvGrpSpPr>
        <p:grpSpPr>
          <a:xfrm>
            <a:off x="3408500" y="4458919"/>
            <a:ext cx="354207" cy="286281"/>
            <a:chOff x="7621761" y="4556045"/>
            <a:chExt cx="708414" cy="572562"/>
          </a:xfrm>
        </p:grpSpPr>
        <p:sp>
          <p:nvSpPr>
            <p:cNvPr id="3159" name="Google Shape;3159;p22"/>
            <p:cNvSpPr/>
            <p:nvPr/>
          </p:nvSpPr>
          <p:spPr>
            <a:xfrm>
              <a:off x="7635075" y="4931825"/>
              <a:ext cx="695100" cy="64800"/>
            </a:xfrm>
            <a:prstGeom prst="ellipse">
              <a:avLst/>
            </a:prstGeom>
            <a:solidFill>
              <a:srgbClr val="000000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0" name="Google Shape;3160;p22"/>
            <p:cNvGrpSpPr/>
            <p:nvPr/>
          </p:nvGrpSpPr>
          <p:grpSpPr>
            <a:xfrm rot="1321249">
              <a:off x="7670422" y="4654394"/>
              <a:ext cx="597738" cy="375865"/>
              <a:chOff x="2962850" y="4729825"/>
              <a:chExt cx="933825" cy="587200"/>
            </a:xfrm>
          </p:grpSpPr>
          <p:sp>
            <p:nvSpPr>
              <p:cNvPr id="3161" name="Google Shape;3161;p22"/>
              <p:cNvSpPr/>
              <p:nvPr/>
            </p:nvSpPr>
            <p:spPr>
              <a:xfrm>
                <a:off x="2979775" y="4919575"/>
                <a:ext cx="417375" cy="377025"/>
              </a:xfrm>
              <a:custGeom>
                <a:avLst/>
                <a:gdLst/>
                <a:ahLst/>
                <a:cxnLst/>
                <a:rect l="l" t="t" r="r" b="b"/>
                <a:pathLst>
                  <a:path w="16695" h="15081" extrusionOk="0">
                    <a:moveTo>
                      <a:pt x="11156" y="0"/>
                    </a:moveTo>
                    <a:lnTo>
                      <a:pt x="10838" y="40"/>
                    </a:lnTo>
                    <a:lnTo>
                      <a:pt x="10499" y="140"/>
                    </a:lnTo>
                    <a:lnTo>
                      <a:pt x="2033" y="3108"/>
                    </a:lnTo>
                    <a:lnTo>
                      <a:pt x="1734" y="3247"/>
                    </a:lnTo>
                    <a:lnTo>
                      <a:pt x="1435" y="3407"/>
                    </a:lnTo>
                    <a:lnTo>
                      <a:pt x="1176" y="3606"/>
                    </a:lnTo>
                    <a:lnTo>
                      <a:pt x="937" y="3845"/>
                    </a:lnTo>
                    <a:lnTo>
                      <a:pt x="718" y="4104"/>
                    </a:lnTo>
                    <a:lnTo>
                      <a:pt x="538" y="4383"/>
                    </a:lnTo>
                    <a:lnTo>
                      <a:pt x="379" y="4702"/>
                    </a:lnTo>
                    <a:lnTo>
                      <a:pt x="240" y="5020"/>
                    </a:lnTo>
                    <a:lnTo>
                      <a:pt x="140" y="5379"/>
                    </a:lnTo>
                    <a:lnTo>
                      <a:pt x="60" y="5738"/>
                    </a:lnTo>
                    <a:lnTo>
                      <a:pt x="21" y="6116"/>
                    </a:lnTo>
                    <a:lnTo>
                      <a:pt x="1" y="6495"/>
                    </a:lnTo>
                    <a:lnTo>
                      <a:pt x="21" y="6893"/>
                    </a:lnTo>
                    <a:lnTo>
                      <a:pt x="80" y="7291"/>
                    </a:lnTo>
                    <a:lnTo>
                      <a:pt x="160" y="7690"/>
                    </a:lnTo>
                    <a:lnTo>
                      <a:pt x="280" y="8088"/>
                    </a:lnTo>
                    <a:lnTo>
                      <a:pt x="1714" y="12152"/>
                    </a:lnTo>
                    <a:lnTo>
                      <a:pt x="1873" y="12531"/>
                    </a:lnTo>
                    <a:lnTo>
                      <a:pt x="2052" y="12909"/>
                    </a:lnTo>
                    <a:lnTo>
                      <a:pt x="2252" y="13248"/>
                    </a:lnTo>
                    <a:lnTo>
                      <a:pt x="2491" y="13567"/>
                    </a:lnTo>
                    <a:lnTo>
                      <a:pt x="2730" y="13865"/>
                    </a:lnTo>
                    <a:lnTo>
                      <a:pt x="3009" y="14124"/>
                    </a:lnTo>
                    <a:lnTo>
                      <a:pt x="3288" y="14363"/>
                    </a:lnTo>
                    <a:lnTo>
                      <a:pt x="3586" y="14563"/>
                    </a:lnTo>
                    <a:lnTo>
                      <a:pt x="3905" y="14742"/>
                    </a:lnTo>
                    <a:lnTo>
                      <a:pt x="4224" y="14881"/>
                    </a:lnTo>
                    <a:lnTo>
                      <a:pt x="4543" y="14981"/>
                    </a:lnTo>
                    <a:lnTo>
                      <a:pt x="4881" y="15061"/>
                    </a:lnTo>
                    <a:lnTo>
                      <a:pt x="5200" y="15081"/>
                    </a:lnTo>
                    <a:lnTo>
                      <a:pt x="5539" y="15081"/>
                    </a:lnTo>
                    <a:lnTo>
                      <a:pt x="5857" y="15021"/>
                    </a:lnTo>
                    <a:lnTo>
                      <a:pt x="6196" y="14941"/>
                    </a:lnTo>
                    <a:lnTo>
                      <a:pt x="14663" y="11973"/>
                    </a:lnTo>
                    <a:lnTo>
                      <a:pt x="14961" y="11833"/>
                    </a:lnTo>
                    <a:lnTo>
                      <a:pt x="15260" y="11674"/>
                    </a:lnTo>
                    <a:lnTo>
                      <a:pt x="15519" y="11455"/>
                    </a:lnTo>
                    <a:lnTo>
                      <a:pt x="15758" y="11236"/>
                    </a:lnTo>
                    <a:lnTo>
                      <a:pt x="15977" y="10977"/>
                    </a:lnTo>
                    <a:lnTo>
                      <a:pt x="16157" y="10678"/>
                    </a:lnTo>
                    <a:lnTo>
                      <a:pt x="16316" y="10379"/>
                    </a:lnTo>
                    <a:lnTo>
                      <a:pt x="16455" y="10060"/>
                    </a:lnTo>
                    <a:lnTo>
                      <a:pt x="16555" y="9702"/>
                    </a:lnTo>
                    <a:lnTo>
                      <a:pt x="16635" y="9343"/>
                    </a:lnTo>
                    <a:lnTo>
                      <a:pt x="16675" y="8965"/>
                    </a:lnTo>
                    <a:lnTo>
                      <a:pt x="16694" y="8586"/>
                    </a:lnTo>
                    <a:lnTo>
                      <a:pt x="16675" y="8188"/>
                    </a:lnTo>
                    <a:lnTo>
                      <a:pt x="16615" y="7789"/>
                    </a:lnTo>
                    <a:lnTo>
                      <a:pt x="16535" y="7391"/>
                    </a:lnTo>
                    <a:lnTo>
                      <a:pt x="16416" y="6993"/>
                    </a:lnTo>
                    <a:lnTo>
                      <a:pt x="14981" y="2929"/>
                    </a:lnTo>
                    <a:lnTo>
                      <a:pt x="14822" y="2550"/>
                    </a:lnTo>
                    <a:lnTo>
                      <a:pt x="14643" y="2172"/>
                    </a:lnTo>
                    <a:lnTo>
                      <a:pt x="14443" y="1833"/>
                    </a:lnTo>
                    <a:lnTo>
                      <a:pt x="14204" y="1514"/>
                    </a:lnTo>
                    <a:lnTo>
                      <a:pt x="13965" y="1215"/>
                    </a:lnTo>
                    <a:lnTo>
                      <a:pt x="13686" y="957"/>
                    </a:lnTo>
                    <a:lnTo>
                      <a:pt x="13407" y="717"/>
                    </a:lnTo>
                    <a:lnTo>
                      <a:pt x="13109" y="518"/>
                    </a:lnTo>
                    <a:lnTo>
                      <a:pt x="12790" y="339"/>
                    </a:lnTo>
                    <a:lnTo>
                      <a:pt x="12471" y="200"/>
                    </a:lnTo>
                    <a:lnTo>
                      <a:pt x="12152" y="100"/>
                    </a:lnTo>
                    <a:lnTo>
                      <a:pt x="11814" y="20"/>
                    </a:lnTo>
                    <a:lnTo>
                      <a:pt x="114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22"/>
              <p:cNvSpPr/>
              <p:nvPr/>
            </p:nvSpPr>
            <p:spPr>
              <a:xfrm>
                <a:off x="2962850" y="4899150"/>
                <a:ext cx="451225" cy="417875"/>
              </a:xfrm>
              <a:custGeom>
                <a:avLst/>
                <a:gdLst/>
                <a:ahLst/>
                <a:cxnLst/>
                <a:rect l="l" t="t" r="r" b="b"/>
                <a:pathLst>
                  <a:path w="18049" h="16715" extrusionOk="0">
                    <a:moveTo>
                      <a:pt x="12252" y="1614"/>
                    </a:moveTo>
                    <a:lnTo>
                      <a:pt x="12511" y="1634"/>
                    </a:lnTo>
                    <a:lnTo>
                      <a:pt x="12770" y="1694"/>
                    </a:lnTo>
                    <a:lnTo>
                      <a:pt x="13029" y="1774"/>
                    </a:lnTo>
                    <a:lnTo>
                      <a:pt x="13288" y="1893"/>
                    </a:lnTo>
                    <a:lnTo>
                      <a:pt x="13527" y="2032"/>
                    </a:lnTo>
                    <a:lnTo>
                      <a:pt x="13766" y="2192"/>
                    </a:lnTo>
                    <a:lnTo>
                      <a:pt x="14005" y="2371"/>
                    </a:lnTo>
                    <a:lnTo>
                      <a:pt x="14224" y="2590"/>
                    </a:lnTo>
                    <a:lnTo>
                      <a:pt x="14423" y="2829"/>
                    </a:lnTo>
                    <a:lnTo>
                      <a:pt x="14602" y="3088"/>
                    </a:lnTo>
                    <a:lnTo>
                      <a:pt x="14762" y="3367"/>
                    </a:lnTo>
                    <a:lnTo>
                      <a:pt x="14921" y="3646"/>
                    </a:lnTo>
                    <a:lnTo>
                      <a:pt x="15041" y="3965"/>
                    </a:lnTo>
                    <a:lnTo>
                      <a:pt x="16455" y="8029"/>
                    </a:lnTo>
                    <a:lnTo>
                      <a:pt x="16555" y="8347"/>
                    </a:lnTo>
                    <a:lnTo>
                      <a:pt x="16634" y="8666"/>
                    </a:lnTo>
                    <a:lnTo>
                      <a:pt x="16674" y="8985"/>
                    </a:lnTo>
                    <a:lnTo>
                      <a:pt x="16694" y="9304"/>
                    </a:lnTo>
                    <a:lnTo>
                      <a:pt x="16674" y="9603"/>
                    </a:lnTo>
                    <a:lnTo>
                      <a:pt x="16654" y="9901"/>
                    </a:lnTo>
                    <a:lnTo>
                      <a:pt x="16595" y="10200"/>
                    </a:lnTo>
                    <a:lnTo>
                      <a:pt x="16495" y="10479"/>
                    </a:lnTo>
                    <a:lnTo>
                      <a:pt x="16395" y="10738"/>
                    </a:lnTo>
                    <a:lnTo>
                      <a:pt x="16276" y="10977"/>
                    </a:lnTo>
                    <a:lnTo>
                      <a:pt x="16116" y="11216"/>
                    </a:lnTo>
                    <a:lnTo>
                      <a:pt x="15937" y="11415"/>
                    </a:lnTo>
                    <a:lnTo>
                      <a:pt x="15758" y="11595"/>
                    </a:lnTo>
                    <a:lnTo>
                      <a:pt x="15539" y="11774"/>
                    </a:lnTo>
                    <a:lnTo>
                      <a:pt x="15320" y="11893"/>
                    </a:lnTo>
                    <a:lnTo>
                      <a:pt x="15061" y="12013"/>
                    </a:lnTo>
                    <a:lnTo>
                      <a:pt x="6594" y="14981"/>
                    </a:lnTo>
                    <a:lnTo>
                      <a:pt x="6335" y="15041"/>
                    </a:lnTo>
                    <a:lnTo>
                      <a:pt x="6076" y="15081"/>
                    </a:lnTo>
                    <a:lnTo>
                      <a:pt x="5797" y="15101"/>
                    </a:lnTo>
                    <a:lnTo>
                      <a:pt x="5538" y="15081"/>
                    </a:lnTo>
                    <a:lnTo>
                      <a:pt x="5279" y="15021"/>
                    </a:lnTo>
                    <a:lnTo>
                      <a:pt x="5020" y="14941"/>
                    </a:lnTo>
                    <a:lnTo>
                      <a:pt x="4761" y="14822"/>
                    </a:lnTo>
                    <a:lnTo>
                      <a:pt x="4522" y="14682"/>
                    </a:lnTo>
                    <a:lnTo>
                      <a:pt x="4283" y="14523"/>
                    </a:lnTo>
                    <a:lnTo>
                      <a:pt x="4044" y="14324"/>
                    </a:lnTo>
                    <a:lnTo>
                      <a:pt x="3825" y="14125"/>
                    </a:lnTo>
                    <a:lnTo>
                      <a:pt x="3626" y="13886"/>
                    </a:lnTo>
                    <a:lnTo>
                      <a:pt x="3447" y="13627"/>
                    </a:lnTo>
                    <a:lnTo>
                      <a:pt x="3287" y="13348"/>
                    </a:lnTo>
                    <a:lnTo>
                      <a:pt x="3128" y="13049"/>
                    </a:lnTo>
                    <a:lnTo>
                      <a:pt x="3008" y="12750"/>
                    </a:lnTo>
                    <a:lnTo>
                      <a:pt x="1594" y="8686"/>
                    </a:lnTo>
                    <a:lnTo>
                      <a:pt x="1494" y="8367"/>
                    </a:lnTo>
                    <a:lnTo>
                      <a:pt x="1415" y="8049"/>
                    </a:lnTo>
                    <a:lnTo>
                      <a:pt x="1375" y="7730"/>
                    </a:lnTo>
                    <a:lnTo>
                      <a:pt x="1355" y="7411"/>
                    </a:lnTo>
                    <a:lnTo>
                      <a:pt x="1375" y="7092"/>
                    </a:lnTo>
                    <a:lnTo>
                      <a:pt x="1415" y="6794"/>
                    </a:lnTo>
                    <a:lnTo>
                      <a:pt x="1455" y="6515"/>
                    </a:lnTo>
                    <a:lnTo>
                      <a:pt x="1554" y="6236"/>
                    </a:lnTo>
                    <a:lnTo>
                      <a:pt x="1654" y="5977"/>
                    </a:lnTo>
                    <a:lnTo>
                      <a:pt x="1773" y="5718"/>
                    </a:lnTo>
                    <a:lnTo>
                      <a:pt x="1933" y="5499"/>
                    </a:lnTo>
                    <a:lnTo>
                      <a:pt x="2112" y="5300"/>
                    </a:lnTo>
                    <a:lnTo>
                      <a:pt x="2291" y="5100"/>
                    </a:lnTo>
                    <a:lnTo>
                      <a:pt x="2510" y="4941"/>
                    </a:lnTo>
                    <a:lnTo>
                      <a:pt x="2749" y="4802"/>
                    </a:lnTo>
                    <a:lnTo>
                      <a:pt x="2988" y="4702"/>
                    </a:lnTo>
                    <a:lnTo>
                      <a:pt x="11455" y="1734"/>
                    </a:lnTo>
                    <a:lnTo>
                      <a:pt x="11714" y="1654"/>
                    </a:lnTo>
                    <a:lnTo>
                      <a:pt x="11973" y="1614"/>
                    </a:lnTo>
                    <a:close/>
                    <a:moveTo>
                      <a:pt x="11893" y="1"/>
                    </a:moveTo>
                    <a:lnTo>
                      <a:pt x="11694" y="20"/>
                    </a:lnTo>
                    <a:lnTo>
                      <a:pt x="11495" y="40"/>
                    </a:lnTo>
                    <a:lnTo>
                      <a:pt x="11296" y="80"/>
                    </a:lnTo>
                    <a:lnTo>
                      <a:pt x="11096" y="120"/>
                    </a:lnTo>
                    <a:lnTo>
                      <a:pt x="10917" y="180"/>
                    </a:lnTo>
                    <a:lnTo>
                      <a:pt x="2451" y="3148"/>
                    </a:lnTo>
                    <a:lnTo>
                      <a:pt x="2251" y="3228"/>
                    </a:lnTo>
                    <a:lnTo>
                      <a:pt x="2072" y="3307"/>
                    </a:lnTo>
                    <a:lnTo>
                      <a:pt x="1893" y="3407"/>
                    </a:lnTo>
                    <a:lnTo>
                      <a:pt x="1733" y="3507"/>
                    </a:lnTo>
                    <a:lnTo>
                      <a:pt x="1554" y="3626"/>
                    </a:lnTo>
                    <a:lnTo>
                      <a:pt x="1415" y="3746"/>
                    </a:lnTo>
                    <a:lnTo>
                      <a:pt x="1116" y="4025"/>
                    </a:lnTo>
                    <a:lnTo>
                      <a:pt x="857" y="4343"/>
                    </a:lnTo>
                    <a:lnTo>
                      <a:pt x="638" y="4682"/>
                    </a:lnTo>
                    <a:lnTo>
                      <a:pt x="439" y="5060"/>
                    </a:lnTo>
                    <a:lnTo>
                      <a:pt x="279" y="5439"/>
                    </a:lnTo>
                    <a:lnTo>
                      <a:pt x="160" y="5857"/>
                    </a:lnTo>
                    <a:lnTo>
                      <a:pt x="60" y="6296"/>
                    </a:lnTo>
                    <a:lnTo>
                      <a:pt x="20" y="6754"/>
                    </a:lnTo>
                    <a:lnTo>
                      <a:pt x="0" y="7212"/>
                    </a:lnTo>
                    <a:lnTo>
                      <a:pt x="20" y="7690"/>
                    </a:lnTo>
                    <a:lnTo>
                      <a:pt x="80" y="8168"/>
                    </a:lnTo>
                    <a:lnTo>
                      <a:pt x="200" y="8646"/>
                    </a:lnTo>
                    <a:lnTo>
                      <a:pt x="339" y="9124"/>
                    </a:lnTo>
                    <a:lnTo>
                      <a:pt x="1773" y="13188"/>
                    </a:lnTo>
                    <a:lnTo>
                      <a:pt x="1953" y="13646"/>
                    </a:lnTo>
                    <a:lnTo>
                      <a:pt x="2172" y="14085"/>
                    </a:lnTo>
                    <a:lnTo>
                      <a:pt x="2431" y="14503"/>
                    </a:lnTo>
                    <a:lnTo>
                      <a:pt x="2690" y="14882"/>
                    </a:lnTo>
                    <a:lnTo>
                      <a:pt x="2988" y="15240"/>
                    </a:lnTo>
                    <a:lnTo>
                      <a:pt x="3327" y="15559"/>
                    </a:lnTo>
                    <a:lnTo>
                      <a:pt x="3666" y="15838"/>
                    </a:lnTo>
                    <a:lnTo>
                      <a:pt x="4024" y="16097"/>
                    </a:lnTo>
                    <a:lnTo>
                      <a:pt x="4383" y="16296"/>
                    </a:lnTo>
                    <a:lnTo>
                      <a:pt x="4781" y="16475"/>
                    </a:lnTo>
                    <a:lnTo>
                      <a:pt x="5160" y="16595"/>
                    </a:lnTo>
                    <a:lnTo>
                      <a:pt x="5558" y="16674"/>
                    </a:lnTo>
                    <a:lnTo>
                      <a:pt x="5957" y="16714"/>
                    </a:lnTo>
                    <a:lnTo>
                      <a:pt x="6156" y="16714"/>
                    </a:lnTo>
                    <a:lnTo>
                      <a:pt x="6355" y="16694"/>
                    </a:lnTo>
                    <a:lnTo>
                      <a:pt x="6554" y="16674"/>
                    </a:lnTo>
                    <a:lnTo>
                      <a:pt x="6754" y="16635"/>
                    </a:lnTo>
                    <a:lnTo>
                      <a:pt x="6953" y="16595"/>
                    </a:lnTo>
                    <a:lnTo>
                      <a:pt x="7132" y="16535"/>
                    </a:lnTo>
                    <a:lnTo>
                      <a:pt x="15598" y="13567"/>
                    </a:lnTo>
                    <a:lnTo>
                      <a:pt x="15798" y="13487"/>
                    </a:lnTo>
                    <a:lnTo>
                      <a:pt x="15977" y="13407"/>
                    </a:lnTo>
                    <a:lnTo>
                      <a:pt x="16156" y="13308"/>
                    </a:lnTo>
                    <a:lnTo>
                      <a:pt x="16336" y="13208"/>
                    </a:lnTo>
                    <a:lnTo>
                      <a:pt x="16495" y="13089"/>
                    </a:lnTo>
                    <a:lnTo>
                      <a:pt x="16634" y="12949"/>
                    </a:lnTo>
                    <a:lnTo>
                      <a:pt x="16933" y="12690"/>
                    </a:lnTo>
                    <a:lnTo>
                      <a:pt x="17192" y="12372"/>
                    </a:lnTo>
                    <a:lnTo>
                      <a:pt x="17411" y="12033"/>
                    </a:lnTo>
                    <a:lnTo>
                      <a:pt x="17611" y="11654"/>
                    </a:lnTo>
                    <a:lnTo>
                      <a:pt x="17770" y="11256"/>
                    </a:lnTo>
                    <a:lnTo>
                      <a:pt x="17889" y="10858"/>
                    </a:lnTo>
                    <a:lnTo>
                      <a:pt x="17989" y="10419"/>
                    </a:lnTo>
                    <a:lnTo>
                      <a:pt x="18029" y="9961"/>
                    </a:lnTo>
                    <a:lnTo>
                      <a:pt x="18049" y="9503"/>
                    </a:lnTo>
                    <a:lnTo>
                      <a:pt x="18029" y="9025"/>
                    </a:lnTo>
                    <a:lnTo>
                      <a:pt x="17969" y="8547"/>
                    </a:lnTo>
                    <a:lnTo>
                      <a:pt x="17850" y="8069"/>
                    </a:lnTo>
                    <a:lnTo>
                      <a:pt x="17710" y="7590"/>
                    </a:lnTo>
                    <a:lnTo>
                      <a:pt x="16276" y="3527"/>
                    </a:lnTo>
                    <a:lnTo>
                      <a:pt x="16097" y="3068"/>
                    </a:lnTo>
                    <a:lnTo>
                      <a:pt x="15877" y="2610"/>
                    </a:lnTo>
                    <a:lnTo>
                      <a:pt x="15638" y="2212"/>
                    </a:lnTo>
                    <a:lnTo>
                      <a:pt x="15359" y="1813"/>
                    </a:lnTo>
                    <a:lnTo>
                      <a:pt x="15061" y="1475"/>
                    </a:lnTo>
                    <a:lnTo>
                      <a:pt x="14722" y="1156"/>
                    </a:lnTo>
                    <a:lnTo>
                      <a:pt x="14383" y="857"/>
                    </a:lnTo>
                    <a:lnTo>
                      <a:pt x="14025" y="618"/>
                    </a:lnTo>
                    <a:lnTo>
                      <a:pt x="13666" y="419"/>
                    </a:lnTo>
                    <a:lnTo>
                      <a:pt x="13288" y="240"/>
                    </a:lnTo>
                    <a:lnTo>
                      <a:pt x="12889" y="120"/>
                    </a:lnTo>
                    <a:lnTo>
                      <a:pt x="12491" y="40"/>
                    </a:lnTo>
                    <a:lnTo>
                      <a:pt x="120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22"/>
              <p:cNvSpPr/>
              <p:nvPr/>
            </p:nvSpPr>
            <p:spPr>
              <a:xfrm>
                <a:off x="3462375" y="4749750"/>
                <a:ext cx="417350" cy="377525"/>
              </a:xfrm>
              <a:custGeom>
                <a:avLst/>
                <a:gdLst/>
                <a:ahLst/>
                <a:cxnLst/>
                <a:rect l="l" t="t" r="r" b="b"/>
                <a:pathLst>
                  <a:path w="16694" h="15101" extrusionOk="0">
                    <a:moveTo>
                      <a:pt x="11495" y="0"/>
                    </a:moveTo>
                    <a:lnTo>
                      <a:pt x="11156" y="20"/>
                    </a:lnTo>
                    <a:lnTo>
                      <a:pt x="10837" y="60"/>
                    </a:lnTo>
                    <a:lnTo>
                      <a:pt x="10499" y="160"/>
                    </a:lnTo>
                    <a:lnTo>
                      <a:pt x="2032" y="3128"/>
                    </a:lnTo>
                    <a:lnTo>
                      <a:pt x="1733" y="3267"/>
                    </a:lnTo>
                    <a:lnTo>
                      <a:pt x="1434" y="3427"/>
                    </a:lnTo>
                    <a:lnTo>
                      <a:pt x="1175" y="3626"/>
                    </a:lnTo>
                    <a:lnTo>
                      <a:pt x="936" y="3865"/>
                    </a:lnTo>
                    <a:lnTo>
                      <a:pt x="717" y="4124"/>
                    </a:lnTo>
                    <a:lnTo>
                      <a:pt x="538" y="4403"/>
                    </a:lnTo>
                    <a:lnTo>
                      <a:pt x="379" y="4722"/>
                    </a:lnTo>
                    <a:lnTo>
                      <a:pt x="239" y="5040"/>
                    </a:lnTo>
                    <a:lnTo>
                      <a:pt x="140" y="5379"/>
                    </a:lnTo>
                    <a:lnTo>
                      <a:pt x="60" y="5757"/>
                    </a:lnTo>
                    <a:lnTo>
                      <a:pt x="20" y="6136"/>
                    </a:lnTo>
                    <a:lnTo>
                      <a:pt x="0" y="6514"/>
                    </a:lnTo>
                    <a:lnTo>
                      <a:pt x="20" y="6913"/>
                    </a:lnTo>
                    <a:lnTo>
                      <a:pt x="80" y="7311"/>
                    </a:lnTo>
                    <a:lnTo>
                      <a:pt x="159" y="7710"/>
                    </a:lnTo>
                    <a:lnTo>
                      <a:pt x="279" y="8108"/>
                    </a:lnTo>
                    <a:lnTo>
                      <a:pt x="1713" y="12172"/>
                    </a:lnTo>
                    <a:lnTo>
                      <a:pt x="1873" y="12550"/>
                    </a:lnTo>
                    <a:lnTo>
                      <a:pt x="2052" y="12929"/>
                    </a:lnTo>
                    <a:lnTo>
                      <a:pt x="2251" y="13268"/>
                    </a:lnTo>
                    <a:lnTo>
                      <a:pt x="2490" y="13586"/>
                    </a:lnTo>
                    <a:lnTo>
                      <a:pt x="2729" y="13885"/>
                    </a:lnTo>
                    <a:lnTo>
                      <a:pt x="3008" y="14144"/>
                    </a:lnTo>
                    <a:lnTo>
                      <a:pt x="3287" y="14383"/>
                    </a:lnTo>
                    <a:lnTo>
                      <a:pt x="3586" y="14582"/>
                    </a:lnTo>
                    <a:lnTo>
                      <a:pt x="3905" y="14762"/>
                    </a:lnTo>
                    <a:lnTo>
                      <a:pt x="4223" y="14901"/>
                    </a:lnTo>
                    <a:lnTo>
                      <a:pt x="4542" y="15001"/>
                    </a:lnTo>
                    <a:lnTo>
                      <a:pt x="4881" y="15080"/>
                    </a:lnTo>
                    <a:lnTo>
                      <a:pt x="5200" y="15100"/>
                    </a:lnTo>
                    <a:lnTo>
                      <a:pt x="5538" y="15100"/>
                    </a:lnTo>
                    <a:lnTo>
                      <a:pt x="5857" y="15041"/>
                    </a:lnTo>
                    <a:lnTo>
                      <a:pt x="6196" y="14961"/>
                    </a:lnTo>
                    <a:lnTo>
                      <a:pt x="14662" y="11973"/>
                    </a:lnTo>
                    <a:lnTo>
                      <a:pt x="14961" y="11853"/>
                    </a:lnTo>
                    <a:lnTo>
                      <a:pt x="15260" y="11674"/>
                    </a:lnTo>
                    <a:lnTo>
                      <a:pt x="15519" y="11475"/>
                    </a:lnTo>
                    <a:lnTo>
                      <a:pt x="15758" y="11256"/>
                    </a:lnTo>
                    <a:lnTo>
                      <a:pt x="15977" y="10997"/>
                    </a:lnTo>
                    <a:lnTo>
                      <a:pt x="16156" y="10698"/>
                    </a:lnTo>
                    <a:lnTo>
                      <a:pt x="16315" y="10399"/>
                    </a:lnTo>
                    <a:lnTo>
                      <a:pt x="16455" y="10060"/>
                    </a:lnTo>
                    <a:lnTo>
                      <a:pt x="16555" y="9722"/>
                    </a:lnTo>
                    <a:lnTo>
                      <a:pt x="16634" y="9363"/>
                    </a:lnTo>
                    <a:lnTo>
                      <a:pt x="16674" y="8985"/>
                    </a:lnTo>
                    <a:lnTo>
                      <a:pt x="16694" y="8606"/>
                    </a:lnTo>
                    <a:lnTo>
                      <a:pt x="16674" y="8208"/>
                    </a:lnTo>
                    <a:lnTo>
                      <a:pt x="16614" y="7809"/>
                    </a:lnTo>
                    <a:lnTo>
                      <a:pt x="16535" y="7411"/>
                    </a:lnTo>
                    <a:lnTo>
                      <a:pt x="16415" y="7012"/>
                    </a:lnTo>
                    <a:lnTo>
                      <a:pt x="14981" y="2949"/>
                    </a:lnTo>
                    <a:lnTo>
                      <a:pt x="14821" y="2550"/>
                    </a:lnTo>
                    <a:lnTo>
                      <a:pt x="14642" y="2192"/>
                    </a:lnTo>
                    <a:lnTo>
                      <a:pt x="14443" y="1853"/>
                    </a:lnTo>
                    <a:lnTo>
                      <a:pt x="14204" y="1534"/>
                    </a:lnTo>
                    <a:lnTo>
                      <a:pt x="13965" y="1235"/>
                    </a:lnTo>
                    <a:lnTo>
                      <a:pt x="13686" y="976"/>
                    </a:lnTo>
                    <a:lnTo>
                      <a:pt x="13407" y="737"/>
                    </a:lnTo>
                    <a:lnTo>
                      <a:pt x="13108" y="518"/>
                    </a:lnTo>
                    <a:lnTo>
                      <a:pt x="12789" y="359"/>
                    </a:lnTo>
                    <a:lnTo>
                      <a:pt x="12471" y="219"/>
                    </a:lnTo>
                    <a:lnTo>
                      <a:pt x="12152" y="100"/>
                    </a:lnTo>
                    <a:lnTo>
                      <a:pt x="11813" y="40"/>
                    </a:lnTo>
                    <a:lnTo>
                      <a:pt x="1149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22"/>
              <p:cNvSpPr/>
              <p:nvPr/>
            </p:nvSpPr>
            <p:spPr>
              <a:xfrm>
                <a:off x="3445425" y="4729825"/>
                <a:ext cx="451250" cy="417875"/>
              </a:xfrm>
              <a:custGeom>
                <a:avLst/>
                <a:gdLst/>
                <a:ahLst/>
                <a:cxnLst/>
                <a:rect l="l" t="t" r="r" b="b"/>
                <a:pathLst>
                  <a:path w="18050" h="16715" extrusionOk="0">
                    <a:moveTo>
                      <a:pt x="12252" y="1614"/>
                    </a:moveTo>
                    <a:lnTo>
                      <a:pt x="12511" y="1634"/>
                    </a:lnTo>
                    <a:lnTo>
                      <a:pt x="12770" y="1694"/>
                    </a:lnTo>
                    <a:lnTo>
                      <a:pt x="13029" y="1773"/>
                    </a:lnTo>
                    <a:lnTo>
                      <a:pt x="13288" y="1893"/>
                    </a:lnTo>
                    <a:lnTo>
                      <a:pt x="13527" y="2032"/>
                    </a:lnTo>
                    <a:lnTo>
                      <a:pt x="13766" y="2192"/>
                    </a:lnTo>
                    <a:lnTo>
                      <a:pt x="14005" y="2371"/>
                    </a:lnTo>
                    <a:lnTo>
                      <a:pt x="14224" y="2590"/>
                    </a:lnTo>
                    <a:lnTo>
                      <a:pt x="14424" y="2829"/>
                    </a:lnTo>
                    <a:lnTo>
                      <a:pt x="14603" y="3088"/>
                    </a:lnTo>
                    <a:lnTo>
                      <a:pt x="14762" y="3347"/>
                    </a:lnTo>
                    <a:lnTo>
                      <a:pt x="14922" y="3646"/>
                    </a:lnTo>
                    <a:lnTo>
                      <a:pt x="15041" y="3965"/>
                    </a:lnTo>
                    <a:lnTo>
                      <a:pt x="16456" y="8029"/>
                    </a:lnTo>
                    <a:lnTo>
                      <a:pt x="16555" y="8347"/>
                    </a:lnTo>
                    <a:lnTo>
                      <a:pt x="16635" y="8666"/>
                    </a:lnTo>
                    <a:lnTo>
                      <a:pt x="16675" y="8985"/>
                    </a:lnTo>
                    <a:lnTo>
                      <a:pt x="16695" y="9304"/>
                    </a:lnTo>
                    <a:lnTo>
                      <a:pt x="16675" y="9602"/>
                    </a:lnTo>
                    <a:lnTo>
                      <a:pt x="16655" y="9901"/>
                    </a:lnTo>
                    <a:lnTo>
                      <a:pt x="16595" y="10200"/>
                    </a:lnTo>
                    <a:lnTo>
                      <a:pt x="16495" y="10479"/>
                    </a:lnTo>
                    <a:lnTo>
                      <a:pt x="16396" y="10738"/>
                    </a:lnTo>
                    <a:lnTo>
                      <a:pt x="16276" y="10977"/>
                    </a:lnTo>
                    <a:lnTo>
                      <a:pt x="16117" y="11216"/>
                    </a:lnTo>
                    <a:lnTo>
                      <a:pt x="15938" y="11415"/>
                    </a:lnTo>
                    <a:lnTo>
                      <a:pt x="15758" y="11594"/>
                    </a:lnTo>
                    <a:lnTo>
                      <a:pt x="15539" y="11754"/>
                    </a:lnTo>
                    <a:lnTo>
                      <a:pt x="15320" y="11893"/>
                    </a:lnTo>
                    <a:lnTo>
                      <a:pt x="15061" y="11993"/>
                    </a:lnTo>
                    <a:lnTo>
                      <a:pt x="6595" y="14981"/>
                    </a:lnTo>
                    <a:lnTo>
                      <a:pt x="6336" y="15041"/>
                    </a:lnTo>
                    <a:lnTo>
                      <a:pt x="6077" y="15081"/>
                    </a:lnTo>
                    <a:lnTo>
                      <a:pt x="5798" y="15101"/>
                    </a:lnTo>
                    <a:lnTo>
                      <a:pt x="5539" y="15061"/>
                    </a:lnTo>
                    <a:lnTo>
                      <a:pt x="5280" y="15021"/>
                    </a:lnTo>
                    <a:lnTo>
                      <a:pt x="5021" y="14921"/>
                    </a:lnTo>
                    <a:lnTo>
                      <a:pt x="4762" y="14822"/>
                    </a:lnTo>
                    <a:lnTo>
                      <a:pt x="4523" y="14682"/>
                    </a:lnTo>
                    <a:lnTo>
                      <a:pt x="4284" y="14523"/>
                    </a:lnTo>
                    <a:lnTo>
                      <a:pt x="4045" y="14324"/>
                    </a:lnTo>
                    <a:lnTo>
                      <a:pt x="3826" y="14124"/>
                    </a:lnTo>
                    <a:lnTo>
                      <a:pt x="3626" y="13885"/>
                    </a:lnTo>
                    <a:lnTo>
                      <a:pt x="3447" y="13626"/>
                    </a:lnTo>
                    <a:lnTo>
                      <a:pt x="3288" y="13347"/>
                    </a:lnTo>
                    <a:lnTo>
                      <a:pt x="3128" y="13049"/>
                    </a:lnTo>
                    <a:lnTo>
                      <a:pt x="3009" y="12750"/>
                    </a:lnTo>
                    <a:lnTo>
                      <a:pt x="1594" y="8686"/>
                    </a:lnTo>
                    <a:lnTo>
                      <a:pt x="1495" y="8367"/>
                    </a:lnTo>
                    <a:lnTo>
                      <a:pt x="1415" y="8048"/>
                    </a:lnTo>
                    <a:lnTo>
                      <a:pt x="1375" y="7730"/>
                    </a:lnTo>
                    <a:lnTo>
                      <a:pt x="1355" y="7411"/>
                    </a:lnTo>
                    <a:lnTo>
                      <a:pt x="1375" y="7092"/>
                    </a:lnTo>
                    <a:lnTo>
                      <a:pt x="1395" y="6793"/>
                    </a:lnTo>
                    <a:lnTo>
                      <a:pt x="1455" y="6515"/>
                    </a:lnTo>
                    <a:lnTo>
                      <a:pt x="1555" y="6236"/>
                    </a:lnTo>
                    <a:lnTo>
                      <a:pt x="1654" y="5977"/>
                    </a:lnTo>
                    <a:lnTo>
                      <a:pt x="1774" y="5718"/>
                    </a:lnTo>
                    <a:lnTo>
                      <a:pt x="1933" y="5499"/>
                    </a:lnTo>
                    <a:lnTo>
                      <a:pt x="2112" y="5279"/>
                    </a:lnTo>
                    <a:lnTo>
                      <a:pt x="2292" y="5100"/>
                    </a:lnTo>
                    <a:lnTo>
                      <a:pt x="2511" y="4941"/>
                    </a:lnTo>
                    <a:lnTo>
                      <a:pt x="2730" y="4801"/>
                    </a:lnTo>
                    <a:lnTo>
                      <a:pt x="2989" y="4702"/>
                    </a:lnTo>
                    <a:lnTo>
                      <a:pt x="11455" y="1734"/>
                    </a:lnTo>
                    <a:lnTo>
                      <a:pt x="11714" y="1654"/>
                    </a:lnTo>
                    <a:lnTo>
                      <a:pt x="11973" y="1614"/>
                    </a:lnTo>
                    <a:close/>
                    <a:moveTo>
                      <a:pt x="11694" y="0"/>
                    </a:moveTo>
                    <a:lnTo>
                      <a:pt x="11495" y="40"/>
                    </a:lnTo>
                    <a:lnTo>
                      <a:pt x="11296" y="60"/>
                    </a:lnTo>
                    <a:lnTo>
                      <a:pt x="11097" y="120"/>
                    </a:lnTo>
                    <a:lnTo>
                      <a:pt x="10918" y="180"/>
                    </a:lnTo>
                    <a:lnTo>
                      <a:pt x="2451" y="3148"/>
                    </a:lnTo>
                    <a:lnTo>
                      <a:pt x="2252" y="3228"/>
                    </a:lnTo>
                    <a:lnTo>
                      <a:pt x="2073" y="3307"/>
                    </a:lnTo>
                    <a:lnTo>
                      <a:pt x="1893" y="3407"/>
                    </a:lnTo>
                    <a:lnTo>
                      <a:pt x="1714" y="3506"/>
                    </a:lnTo>
                    <a:lnTo>
                      <a:pt x="1555" y="3626"/>
                    </a:lnTo>
                    <a:lnTo>
                      <a:pt x="1415" y="3746"/>
                    </a:lnTo>
                    <a:lnTo>
                      <a:pt x="1116" y="4024"/>
                    </a:lnTo>
                    <a:lnTo>
                      <a:pt x="857" y="4343"/>
                    </a:lnTo>
                    <a:lnTo>
                      <a:pt x="638" y="4682"/>
                    </a:lnTo>
                    <a:lnTo>
                      <a:pt x="439" y="5040"/>
                    </a:lnTo>
                    <a:lnTo>
                      <a:pt x="280" y="5439"/>
                    </a:lnTo>
                    <a:lnTo>
                      <a:pt x="160" y="5857"/>
                    </a:lnTo>
                    <a:lnTo>
                      <a:pt x="61" y="6295"/>
                    </a:lnTo>
                    <a:lnTo>
                      <a:pt x="21" y="6734"/>
                    </a:lnTo>
                    <a:lnTo>
                      <a:pt x="1" y="7212"/>
                    </a:lnTo>
                    <a:lnTo>
                      <a:pt x="21" y="7670"/>
                    </a:lnTo>
                    <a:lnTo>
                      <a:pt x="80" y="8148"/>
                    </a:lnTo>
                    <a:lnTo>
                      <a:pt x="200" y="8646"/>
                    </a:lnTo>
                    <a:lnTo>
                      <a:pt x="339" y="9124"/>
                    </a:lnTo>
                    <a:lnTo>
                      <a:pt x="1774" y="13168"/>
                    </a:lnTo>
                    <a:lnTo>
                      <a:pt x="1953" y="13646"/>
                    </a:lnTo>
                    <a:lnTo>
                      <a:pt x="2172" y="14085"/>
                    </a:lnTo>
                    <a:lnTo>
                      <a:pt x="2411" y="14503"/>
                    </a:lnTo>
                    <a:lnTo>
                      <a:pt x="2690" y="14881"/>
                    </a:lnTo>
                    <a:lnTo>
                      <a:pt x="2989" y="15240"/>
                    </a:lnTo>
                    <a:lnTo>
                      <a:pt x="3328" y="15559"/>
                    </a:lnTo>
                    <a:lnTo>
                      <a:pt x="3666" y="15838"/>
                    </a:lnTo>
                    <a:lnTo>
                      <a:pt x="4025" y="16097"/>
                    </a:lnTo>
                    <a:lnTo>
                      <a:pt x="4383" y="16296"/>
                    </a:lnTo>
                    <a:lnTo>
                      <a:pt x="4762" y="16455"/>
                    </a:lnTo>
                    <a:lnTo>
                      <a:pt x="5160" y="16595"/>
                    </a:lnTo>
                    <a:lnTo>
                      <a:pt x="5559" y="16674"/>
                    </a:lnTo>
                    <a:lnTo>
                      <a:pt x="5957" y="16714"/>
                    </a:lnTo>
                    <a:lnTo>
                      <a:pt x="6156" y="16714"/>
                    </a:lnTo>
                    <a:lnTo>
                      <a:pt x="6356" y="16694"/>
                    </a:lnTo>
                    <a:lnTo>
                      <a:pt x="6555" y="16674"/>
                    </a:lnTo>
                    <a:lnTo>
                      <a:pt x="6754" y="16634"/>
                    </a:lnTo>
                    <a:lnTo>
                      <a:pt x="6953" y="16595"/>
                    </a:lnTo>
                    <a:lnTo>
                      <a:pt x="7133" y="16535"/>
                    </a:lnTo>
                    <a:lnTo>
                      <a:pt x="15599" y="13547"/>
                    </a:lnTo>
                    <a:lnTo>
                      <a:pt x="15798" y="13487"/>
                    </a:lnTo>
                    <a:lnTo>
                      <a:pt x="15977" y="13387"/>
                    </a:lnTo>
                    <a:lnTo>
                      <a:pt x="16157" y="13308"/>
                    </a:lnTo>
                    <a:lnTo>
                      <a:pt x="16316" y="13188"/>
                    </a:lnTo>
                    <a:lnTo>
                      <a:pt x="16495" y="13089"/>
                    </a:lnTo>
                    <a:lnTo>
                      <a:pt x="16635" y="12949"/>
                    </a:lnTo>
                    <a:lnTo>
                      <a:pt x="16934" y="12670"/>
                    </a:lnTo>
                    <a:lnTo>
                      <a:pt x="17193" y="12371"/>
                    </a:lnTo>
                    <a:lnTo>
                      <a:pt x="17412" y="12033"/>
                    </a:lnTo>
                    <a:lnTo>
                      <a:pt x="17611" y="11654"/>
                    </a:lnTo>
                    <a:lnTo>
                      <a:pt x="17770" y="11256"/>
                    </a:lnTo>
                    <a:lnTo>
                      <a:pt x="17890" y="10837"/>
                    </a:lnTo>
                    <a:lnTo>
                      <a:pt x="17990" y="10419"/>
                    </a:lnTo>
                    <a:lnTo>
                      <a:pt x="18029" y="9961"/>
                    </a:lnTo>
                    <a:lnTo>
                      <a:pt x="18049" y="9503"/>
                    </a:lnTo>
                    <a:lnTo>
                      <a:pt x="18029" y="9025"/>
                    </a:lnTo>
                    <a:lnTo>
                      <a:pt x="17970" y="8547"/>
                    </a:lnTo>
                    <a:lnTo>
                      <a:pt x="17850" y="8068"/>
                    </a:lnTo>
                    <a:lnTo>
                      <a:pt x="17711" y="7590"/>
                    </a:lnTo>
                    <a:lnTo>
                      <a:pt x="16276" y="3526"/>
                    </a:lnTo>
                    <a:lnTo>
                      <a:pt x="16097" y="3048"/>
                    </a:lnTo>
                    <a:lnTo>
                      <a:pt x="15878" y="2610"/>
                    </a:lnTo>
                    <a:lnTo>
                      <a:pt x="15619" y="2192"/>
                    </a:lnTo>
                    <a:lnTo>
                      <a:pt x="15360" y="1813"/>
                    </a:lnTo>
                    <a:lnTo>
                      <a:pt x="15061" y="1475"/>
                    </a:lnTo>
                    <a:lnTo>
                      <a:pt x="14722" y="1156"/>
                    </a:lnTo>
                    <a:lnTo>
                      <a:pt x="14384" y="857"/>
                    </a:lnTo>
                    <a:lnTo>
                      <a:pt x="14025" y="618"/>
                    </a:lnTo>
                    <a:lnTo>
                      <a:pt x="13667" y="419"/>
                    </a:lnTo>
                    <a:lnTo>
                      <a:pt x="13268" y="239"/>
                    </a:lnTo>
                    <a:lnTo>
                      <a:pt x="12890" y="120"/>
                    </a:lnTo>
                    <a:lnTo>
                      <a:pt x="12491" y="40"/>
                    </a:lnTo>
                    <a:lnTo>
                      <a:pt x="120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22"/>
              <p:cNvSpPr/>
              <p:nvPr/>
            </p:nvSpPr>
            <p:spPr>
              <a:xfrm>
                <a:off x="3368725" y="4973850"/>
                <a:ext cx="148950" cy="120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4802" extrusionOk="0">
                    <a:moveTo>
                      <a:pt x="2431" y="1"/>
                    </a:moveTo>
                    <a:lnTo>
                      <a:pt x="2133" y="41"/>
                    </a:lnTo>
                    <a:lnTo>
                      <a:pt x="1834" y="120"/>
                    </a:lnTo>
                    <a:lnTo>
                      <a:pt x="1535" y="240"/>
                    </a:lnTo>
                    <a:lnTo>
                      <a:pt x="1276" y="399"/>
                    </a:lnTo>
                    <a:lnTo>
                      <a:pt x="1037" y="578"/>
                    </a:lnTo>
                    <a:lnTo>
                      <a:pt x="818" y="798"/>
                    </a:lnTo>
                    <a:lnTo>
                      <a:pt x="638" y="1037"/>
                    </a:lnTo>
                    <a:lnTo>
                      <a:pt x="459" y="1315"/>
                    </a:lnTo>
                    <a:lnTo>
                      <a:pt x="320" y="1594"/>
                    </a:lnTo>
                    <a:lnTo>
                      <a:pt x="200" y="1913"/>
                    </a:lnTo>
                    <a:lnTo>
                      <a:pt x="101" y="2232"/>
                    </a:lnTo>
                    <a:lnTo>
                      <a:pt x="41" y="2571"/>
                    </a:lnTo>
                    <a:lnTo>
                      <a:pt x="1" y="2929"/>
                    </a:lnTo>
                    <a:lnTo>
                      <a:pt x="1" y="3288"/>
                    </a:lnTo>
                    <a:lnTo>
                      <a:pt x="21" y="3666"/>
                    </a:lnTo>
                    <a:lnTo>
                      <a:pt x="81" y="4045"/>
                    </a:lnTo>
                    <a:lnTo>
                      <a:pt x="160" y="4423"/>
                    </a:lnTo>
                    <a:lnTo>
                      <a:pt x="280" y="4802"/>
                    </a:lnTo>
                    <a:lnTo>
                      <a:pt x="1376" y="4423"/>
                    </a:lnTo>
                    <a:lnTo>
                      <a:pt x="1296" y="4184"/>
                    </a:lnTo>
                    <a:lnTo>
                      <a:pt x="1236" y="3945"/>
                    </a:lnTo>
                    <a:lnTo>
                      <a:pt x="1216" y="3726"/>
                    </a:lnTo>
                    <a:lnTo>
                      <a:pt x="1196" y="3487"/>
                    </a:lnTo>
                    <a:lnTo>
                      <a:pt x="1196" y="3268"/>
                    </a:lnTo>
                    <a:lnTo>
                      <a:pt x="1216" y="3049"/>
                    </a:lnTo>
                    <a:lnTo>
                      <a:pt x="1256" y="2829"/>
                    </a:lnTo>
                    <a:lnTo>
                      <a:pt x="1316" y="2630"/>
                    </a:lnTo>
                    <a:lnTo>
                      <a:pt x="1395" y="2451"/>
                    </a:lnTo>
                    <a:lnTo>
                      <a:pt x="1475" y="2272"/>
                    </a:lnTo>
                    <a:lnTo>
                      <a:pt x="1575" y="2112"/>
                    </a:lnTo>
                    <a:lnTo>
                      <a:pt x="1694" y="1953"/>
                    </a:lnTo>
                    <a:lnTo>
                      <a:pt x="1834" y="1814"/>
                    </a:lnTo>
                    <a:lnTo>
                      <a:pt x="1993" y="1714"/>
                    </a:lnTo>
                    <a:lnTo>
                      <a:pt x="2152" y="1614"/>
                    </a:lnTo>
                    <a:lnTo>
                      <a:pt x="2332" y="1535"/>
                    </a:lnTo>
                    <a:lnTo>
                      <a:pt x="2511" y="1475"/>
                    </a:lnTo>
                    <a:lnTo>
                      <a:pt x="2690" y="1455"/>
                    </a:lnTo>
                    <a:lnTo>
                      <a:pt x="2890" y="1455"/>
                    </a:lnTo>
                    <a:lnTo>
                      <a:pt x="3069" y="1475"/>
                    </a:lnTo>
                    <a:lnTo>
                      <a:pt x="3248" y="1515"/>
                    </a:lnTo>
                    <a:lnTo>
                      <a:pt x="3447" y="1574"/>
                    </a:lnTo>
                    <a:lnTo>
                      <a:pt x="3627" y="1654"/>
                    </a:lnTo>
                    <a:lnTo>
                      <a:pt x="3806" y="1774"/>
                    </a:lnTo>
                    <a:lnTo>
                      <a:pt x="3965" y="1893"/>
                    </a:lnTo>
                    <a:lnTo>
                      <a:pt x="4125" y="2033"/>
                    </a:lnTo>
                    <a:lnTo>
                      <a:pt x="4284" y="2192"/>
                    </a:lnTo>
                    <a:lnTo>
                      <a:pt x="4423" y="2351"/>
                    </a:lnTo>
                    <a:lnTo>
                      <a:pt x="4563" y="2551"/>
                    </a:lnTo>
                    <a:lnTo>
                      <a:pt x="4682" y="2750"/>
                    </a:lnTo>
                    <a:lnTo>
                      <a:pt x="4782" y="2969"/>
                    </a:lnTo>
                    <a:lnTo>
                      <a:pt x="4882" y="3188"/>
                    </a:lnTo>
                    <a:lnTo>
                      <a:pt x="5957" y="2810"/>
                    </a:lnTo>
                    <a:lnTo>
                      <a:pt x="5818" y="2431"/>
                    </a:lnTo>
                    <a:lnTo>
                      <a:pt x="5639" y="2092"/>
                    </a:lnTo>
                    <a:lnTo>
                      <a:pt x="5459" y="1754"/>
                    </a:lnTo>
                    <a:lnTo>
                      <a:pt x="5240" y="1455"/>
                    </a:lnTo>
                    <a:lnTo>
                      <a:pt x="5001" y="1176"/>
                    </a:lnTo>
                    <a:lnTo>
                      <a:pt x="4762" y="917"/>
                    </a:lnTo>
                    <a:lnTo>
                      <a:pt x="4483" y="698"/>
                    </a:lnTo>
                    <a:lnTo>
                      <a:pt x="4224" y="499"/>
                    </a:lnTo>
                    <a:lnTo>
                      <a:pt x="3925" y="339"/>
                    </a:lnTo>
                    <a:lnTo>
                      <a:pt x="3647" y="200"/>
                    </a:lnTo>
                    <a:lnTo>
                      <a:pt x="3348" y="100"/>
                    </a:lnTo>
                    <a:lnTo>
                      <a:pt x="3029" y="21"/>
                    </a:lnTo>
                    <a:lnTo>
                      <a:pt x="27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6" name="Google Shape;3166;p22"/>
          <p:cNvGrpSpPr/>
          <p:nvPr/>
        </p:nvGrpSpPr>
        <p:grpSpPr>
          <a:xfrm>
            <a:off x="3755918" y="4201151"/>
            <a:ext cx="309068" cy="472296"/>
            <a:chOff x="8316598" y="4040509"/>
            <a:chExt cx="618136" cy="944591"/>
          </a:xfrm>
        </p:grpSpPr>
        <p:sp>
          <p:nvSpPr>
            <p:cNvPr id="3167" name="Google Shape;3167;p22"/>
            <p:cNvSpPr/>
            <p:nvPr/>
          </p:nvSpPr>
          <p:spPr>
            <a:xfrm>
              <a:off x="8401713" y="4920300"/>
              <a:ext cx="447900" cy="64800"/>
            </a:xfrm>
            <a:prstGeom prst="ellipse">
              <a:avLst/>
            </a:prstGeom>
            <a:solidFill>
              <a:srgbClr val="000000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8" name="Google Shape;3168;p22"/>
            <p:cNvGrpSpPr/>
            <p:nvPr/>
          </p:nvGrpSpPr>
          <p:grpSpPr>
            <a:xfrm>
              <a:off x="8316598" y="4040509"/>
              <a:ext cx="618136" cy="912262"/>
              <a:chOff x="5441025" y="3595825"/>
              <a:chExt cx="1081225" cy="1595700"/>
            </a:xfrm>
          </p:grpSpPr>
          <p:sp>
            <p:nvSpPr>
              <p:cNvPr id="3169" name="Google Shape;3169;p22"/>
              <p:cNvSpPr/>
              <p:nvPr/>
            </p:nvSpPr>
            <p:spPr>
              <a:xfrm>
                <a:off x="5703475" y="3642125"/>
                <a:ext cx="25302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7472" extrusionOk="0">
                    <a:moveTo>
                      <a:pt x="6575" y="1"/>
                    </a:moveTo>
                    <a:lnTo>
                      <a:pt x="6415" y="41"/>
                    </a:lnTo>
                    <a:lnTo>
                      <a:pt x="6256" y="80"/>
                    </a:lnTo>
                    <a:lnTo>
                      <a:pt x="6117" y="140"/>
                    </a:lnTo>
                    <a:lnTo>
                      <a:pt x="5977" y="200"/>
                    </a:lnTo>
                    <a:lnTo>
                      <a:pt x="5838" y="280"/>
                    </a:lnTo>
                    <a:lnTo>
                      <a:pt x="5698" y="379"/>
                    </a:lnTo>
                    <a:lnTo>
                      <a:pt x="5579" y="479"/>
                    </a:lnTo>
                    <a:lnTo>
                      <a:pt x="5479" y="598"/>
                    </a:lnTo>
                    <a:lnTo>
                      <a:pt x="5379" y="718"/>
                    </a:lnTo>
                    <a:lnTo>
                      <a:pt x="5300" y="857"/>
                    </a:lnTo>
                    <a:lnTo>
                      <a:pt x="5220" y="1017"/>
                    </a:lnTo>
                    <a:lnTo>
                      <a:pt x="5180" y="1196"/>
                    </a:lnTo>
                    <a:lnTo>
                      <a:pt x="5140" y="1355"/>
                    </a:lnTo>
                    <a:lnTo>
                      <a:pt x="5121" y="1535"/>
                    </a:lnTo>
                    <a:lnTo>
                      <a:pt x="5140" y="1694"/>
                    </a:lnTo>
                    <a:lnTo>
                      <a:pt x="5160" y="1873"/>
                    </a:lnTo>
                    <a:lnTo>
                      <a:pt x="5220" y="2033"/>
                    </a:lnTo>
                    <a:lnTo>
                      <a:pt x="5280" y="2192"/>
                    </a:lnTo>
                    <a:lnTo>
                      <a:pt x="5001" y="2391"/>
                    </a:lnTo>
                    <a:lnTo>
                      <a:pt x="4742" y="2610"/>
                    </a:lnTo>
                    <a:lnTo>
                      <a:pt x="4503" y="2889"/>
                    </a:lnTo>
                    <a:lnTo>
                      <a:pt x="4304" y="3168"/>
                    </a:lnTo>
                    <a:lnTo>
                      <a:pt x="4124" y="3009"/>
                    </a:lnTo>
                    <a:lnTo>
                      <a:pt x="3945" y="2849"/>
                    </a:lnTo>
                    <a:lnTo>
                      <a:pt x="3746" y="2710"/>
                    </a:lnTo>
                    <a:lnTo>
                      <a:pt x="3507" y="2590"/>
                    </a:lnTo>
                    <a:lnTo>
                      <a:pt x="3288" y="2511"/>
                    </a:lnTo>
                    <a:lnTo>
                      <a:pt x="3049" y="2431"/>
                    </a:lnTo>
                    <a:lnTo>
                      <a:pt x="2810" y="2391"/>
                    </a:lnTo>
                    <a:lnTo>
                      <a:pt x="2571" y="2371"/>
                    </a:lnTo>
                    <a:lnTo>
                      <a:pt x="2332" y="2371"/>
                    </a:lnTo>
                    <a:lnTo>
                      <a:pt x="2112" y="2391"/>
                    </a:lnTo>
                    <a:lnTo>
                      <a:pt x="1873" y="2431"/>
                    </a:lnTo>
                    <a:lnTo>
                      <a:pt x="1654" y="2491"/>
                    </a:lnTo>
                    <a:lnTo>
                      <a:pt x="1435" y="2571"/>
                    </a:lnTo>
                    <a:lnTo>
                      <a:pt x="1216" y="2670"/>
                    </a:lnTo>
                    <a:lnTo>
                      <a:pt x="1017" y="2770"/>
                    </a:lnTo>
                    <a:lnTo>
                      <a:pt x="837" y="2909"/>
                    </a:lnTo>
                    <a:lnTo>
                      <a:pt x="658" y="3069"/>
                    </a:lnTo>
                    <a:lnTo>
                      <a:pt x="499" y="3228"/>
                    </a:lnTo>
                    <a:lnTo>
                      <a:pt x="359" y="3427"/>
                    </a:lnTo>
                    <a:lnTo>
                      <a:pt x="240" y="3626"/>
                    </a:lnTo>
                    <a:lnTo>
                      <a:pt x="140" y="3845"/>
                    </a:lnTo>
                    <a:lnTo>
                      <a:pt x="61" y="4065"/>
                    </a:lnTo>
                    <a:lnTo>
                      <a:pt x="21" y="4284"/>
                    </a:lnTo>
                    <a:lnTo>
                      <a:pt x="1" y="4503"/>
                    </a:lnTo>
                    <a:lnTo>
                      <a:pt x="1" y="4722"/>
                    </a:lnTo>
                    <a:lnTo>
                      <a:pt x="21" y="4941"/>
                    </a:lnTo>
                    <a:lnTo>
                      <a:pt x="61" y="5140"/>
                    </a:lnTo>
                    <a:lnTo>
                      <a:pt x="120" y="5359"/>
                    </a:lnTo>
                    <a:lnTo>
                      <a:pt x="200" y="5559"/>
                    </a:lnTo>
                    <a:lnTo>
                      <a:pt x="320" y="5758"/>
                    </a:lnTo>
                    <a:lnTo>
                      <a:pt x="439" y="5937"/>
                    </a:lnTo>
                    <a:lnTo>
                      <a:pt x="579" y="6116"/>
                    </a:lnTo>
                    <a:lnTo>
                      <a:pt x="758" y="6276"/>
                    </a:lnTo>
                    <a:lnTo>
                      <a:pt x="937" y="6415"/>
                    </a:lnTo>
                    <a:lnTo>
                      <a:pt x="1136" y="6555"/>
                    </a:lnTo>
                    <a:lnTo>
                      <a:pt x="1355" y="6674"/>
                    </a:lnTo>
                    <a:lnTo>
                      <a:pt x="1555" y="6754"/>
                    </a:lnTo>
                    <a:lnTo>
                      <a:pt x="1754" y="6814"/>
                    </a:lnTo>
                    <a:lnTo>
                      <a:pt x="1953" y="6854"/>
                    </a:lnTo>
                    <a:lnTo>
                      <a:pt x="2152" y="6893"/>
                    </a:lnTo>
                    <a:lnTo>
                      <a:pt x="2571" y="6893"/>
                    </a:lnTo>
                    <a:lnTo>
                      <a:pt x="2770" y="6873"/>
                    </a:lnTo>
                    <a:lnTo>
                      <a:pt x="2969" y="6834"/>
                    </a:lnTo>
                    <a:lnTo>
                      <a:pt x="3168" y="6794"/>
                    </a:lnTo>
                    <a:lnTo>
                      <a:pt x="3348" y="6734"/>
                    </a:lnTo>
                    <a:lnTo>
                      <a:pt x="3547" y="6654"/>
                    </a:lnTo>
                    <a:lnTo>
                      <a:pt x="3726" y="6555"/>
                    </a:lnTo>
                    <a:lnTo>
                      <a:pt x="3885" y="6455"/>
                    </a:lnTo>
                    <a:lnTo>
                      <a:pt x="4045" y="6336"/>
                    </a:lnTo>
                    <a:lnTo>
                      <a:pt x="4184" y="6196"/>
                    </a:lnTo>
                    <a:lnTo>
                      <a:pt x="4324" y="6057"/>
                    </a:lnTo>
                    <a:lnTo>
                      <a:pt x="4443" y="6236"/>
                    </a:lnTo>
                    <a:lnTo>
                      <a:pt x="4583" y="6395"/>
                    </a:lnTo>
                    <a:lnTo>
                      <a:pt x="4722" y="6555"/>
                    </a:lnTo>
                    <a:lnTo>
                      <a:pt x="4881" y="6694"/>
                    </a:lnTo>
                    <a:lnTo>
                      <a:pt x="5061" y="6834"/>
                    </a:lnTo>
                    <a:lnTo>
                      <a:pt x="5240" y="6973"/>
                    </a:lnTo>
                    <a:lnTo>
                      <a:pt x="5419" y="7073"/>
                    </a:lnTo>
                    <a:lnTo>
                      <a:pt x="5638" y="7192"/>
                    </a:lnTo>
                    <a:lnTo>
                      <a:pt x="5937" y="7292"/>
                    </a:lnTo>
                    <a:lnTo>
                      <a:pt x="6236" y="7391"/>
                    </a:lnTo>
                    <a:lnTo>
                      <a:pt x="6535" y="7451"/>
                    </a:lnTo>
                    <a:lnTo>
                      <a:pt x="6834" y="7471"/>
                    </a:lnTo>
                    <a:lnTo>
                      <a:pt x="7133" y="7471"/>
                    </a:lnTo>
                    <a:lnTo>
                      <a:pt x="7431" y="7451"/>
                    </a:lnTo>
                    <a:lnTo>
                      <a:pt x="7730" y="7411"/>
                    </a:lnTo>
                    <a:lnTo>
                      <a:pt x="8009" y="7332"/>
                    </a:lnTo>
                    <a:lnTo>
                      <a:pt x="8288" y="7232"/>
                    </a:lnTo>
                    <a:lnTo>
                      <a:pt x="8567" y="7093"/>
                    </a:lnTo>
                    <a:lnTo>
                      <a:pt x="8806" y="6953"/>
                    </a:lnTo>
                    <a:lnTo>
                      <a:pt x="9045" y="6774"/>
                    </a:lnTo>
                    <a:lnTo>
                      <a:pt x="9264" y="6575"/>
                    </a:lnTo>
                    <a:lnTo>
                      <a:pt x="9483" y="6375"/>
                    </a:lnTo>
                    <a:lnTo>
                      <a:pt x="9663" y="6136"/>
                    </a:lnTo>
                    <a:lnTo>
                      <a:pt x="9802" y="5877"/>
                    </a:lnTo>
                    <a:lnTo>
                      <a:pt x="9941" y="5599"/>
                    </a:lnTo>
                    <a:lnTo>
                      <a:pt x="10021" y="5320"/>
                    </a:lnTo>
                    <a:lnTo>
                      <a:pt x="10101" y="5041"/>
                    </a:lnTo>
                    <a:lnTo>
                      <a:pt x="10121" y="4762"/>
                    </a:lnTo>
                    <a:lnTo>
                      <a:pt x="10121" y="4483"/>
                    </a:lnTo>
                    <a:lnTo>
                      <a:pt x="10101" y="4204"/>
                    </a:lnTo>
                    <a:lnTo>
                      <a:pt x="10041" y="3925"/>
                    </a:lnTo>
                    <a:lnTo>
                      <a:pt x="9961" y="3666"/>
                    </a:lnTo>
                    <a:lnTo>
                      <a:pt x="9862" y="3407"/>
                    </a:lnTo>
                    <a:lnTo>
                      <a:pt x="9722" y="3148"/>
                    </a:lnTo>
                    <a:lnTo>
                      <a:pt x="9563" y="2909"/>
                    </a:lnTo>
                    <a:lnTo>
                      <a:pt x="9384" y="2690"/>
                    </a:lnTo>
                    <a:lnTo>
                      <a:pt x="9164" y="2491"/>
                    </a:lnTo>
                    <a:lnTo>
                      <a:pt x="8925" y="2312"/>
                    </a:lnTo>
                    <a:lnTo>
                      <a:pt x="8666" y="2132"/>
                    </a:lnTo>
                    <a:lnTo>
                      <a:pt x="8388" y="1993"/>
                    </a:lnTo>
                    <a:lnTo>
                      <a:pt x="8427" y="1853"/>
                    </a:lnTo>
                    <a:lnTo>
                      <a:pt x="8447" y="1734"/>
                    </a:lnTo>
                    <a:lnTo>
                      <a:pt x="8467" y="1594"/>
                    </a:lnTo>
                    <a:lnTo>
                      <a:pt x="8467" y="1455"/>
                    </a:lnTo>
                    <a:lnTo>
                      <a:pt x="8447" y="1315"/>
                    </a:lnTo>
                    <a:lnTo>
                      <a:pt x="8427" y="1196"/>
                    </a:lnTo>
                    <a:lnTo>
                      <a:pt x="8388" y="1057"/>
                    </a:lnTo>
                    <a:lnTo>
                      <a:pt x="8328" y="937"/>
                    </a:lnTo>
                    <a:lnTo>
                      <a:pt x="8268" y="817"/>
                    </a:lnTo>
                    <a:lnTo>
                      <a:pt x="8188" y="698"/>
                    </a:lnTo>
                    <a:lnTo>
                      <a:pt x="8109" y="598"/>
                    </a:lnTo>
                    <a:lnTo>
                      <a:pt x="8009" y="479"/>
                    </a:lnTo>
                    <a:lnTo>
                      <a:pt x="7909" y="399"/>
                    </a:lnTo>
                    <a:lnTo>
                      <a:pt x="7790" y="300"/>
                    </a:lnTo>
                    <a:lnTo>
                      <a:pt x="7670" y="220"/>
                    </a:lnTo>
                    <a:lnTo>
                      <a:pt x="7531" y="160"/>
                    </a:lnTo>
                    <a:lnTo>
                      <a:pt x="7372" y="100"/>
                    </a:lnTo>
                    <a:lnTo>
                      <a:pt x="7212" y="41"/>
                    </a:lnTo>
                    <a:lnTo>
                      <a:pt x="7053" y="21"/>
                    </a:lnTo>
                    <a:lnTo>
                      <a:pt x="6893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22"/>
              <p:cNvSpPr/>
              <p:nvPr/>
            </p:nvSpPr>
            <p:spPr>
              <a:xfrm>
                <a:off x="5703475" y="3642125"/>
                <a:ext cx="25302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7472" fill="none" extrusionOk="0">
                    <a:moveTo>
                      <a:pt x="3507" y="2590"/>
                    </a:moveTo>
                    <a:lnTo>
                      <a:pt x="3507" y="2590"/>
                    </a:lnTo>
                    <a:lnTo>
                      <a:pt x="3746" y="2710"/>
                    </a:lnTo>
                    <a:lnTo>
                      <a:pt x="3945" y="2849"/>
                    </a:lnTo>
                    <a:lnTo>
                      <a:pt x="4124" y="3009"/>
                    </a:lnTo>
                    <a:lnTo>
                      <a:pt x="4304" y="3168"/>
                    </a:lnTo>
                    <a:lnTo>
                      <a:pt x="4304" y="3168"/>
                    </a:lnTo>
                    <a:lnTo>
                      <a:pt x="4503" y="2889"/>
                    </a:lnTo>
                    <a:lnTo>
                      <a:pt x="4742" y="2610"/>
                    </a:lnTo>
                    <a:lnTo>
                      <a:pt x="5001" y="2391"/>
                    </a:lnTo>
                    <a:lnTo>
                      <a:pt x="5280" y="2192"/>
                    </a:lnTo>
                    <a:lnTo>
                      <a:pt x="5280" y="2192"/>
                    </a:lnTo>
                    <a:lnTo>
                      <a:pt x="5220" y="2033"/>
                    </a:lnTo>
                    <a:lnTo>
                      <a:pt x="5160" y="1873"/>
                    </a:lnTo>
                    <a:lnTo>
                      <a:pt x="5140" y="1694"/>
                    </a:lnTo>
                    <a:lnTo>
                      <a:pt x="5121" y="1535"/>
                    </a:lnTo>
                    <a:lnTo>
                      <a:pt x="5140" y="1355"/>
                    </a:lnTo>
                    <a:lnTo>
                      <a:pt x="5180" y="1196"/>
                    </a:lnTo>
                    <a:lnTo>
                      <a:pt x="5220" y="1017"/>
                    </a:lnTo>
                    <a:lnTo>
                      <a:pt x="5300" y="857"/>
                    </a:lnTo>
                    <a:lnTo>
                      <a:pt x="5300" y="857"/>
                    </a:lnTo>
                    <a:lnTo>
                      <a:pt x="5379" y="718"/>
                    </a:lnTo>
                    <a:lnTo>
                      <a:pt x="5479" y="598"/>
                    </a:lnTo>
                    <a:lnTo>
                      <a:pt x="5579" y="479"/>
                    </a:lnTo>
                    <a:lnTo>
                      <a:pt x="5698" y="379"/>
                    </a:lnTo>
                    <a:lnTo>
                      <a:pt x="5838" y="280"/>
                    </a:lnTo>
                    <a:lnTo>
                      <a:pt x="5977" y="200"/>
                    </a:lnTo>
                    <a:lnTo>
                      <a:pt x="6117" y="140"/>
                    </a:lnTo>
                    <a:lnTo>
                      <a:pt x="6256" y="80"/>
                    </a:lnTo>
                    <a:lnTo>
                      <a:pt x="6415" y="41"/>
                    </a:lnTo>
                    <a:lnTo>
                      <a:pt x="6575" y="1"/>
                    </a:lnTo>
                    <a:lnTo>
                      <a:pt x="6734" y="1"/>
                    </a:lnTo>
                    <a:lnTo>
                      <a:pt x="6893" y="1"/>
                    </a:lnTo>
                    <a:lnTo>
                      <a:pt x="7053" y="21"/>
                    </a:lnTo>
                    <a:lnTo>
                      <a:pt x="7212" y="41"/>
                    </a:lnTo>
                    <a:lnTo>
                      <a:pt x="7372" y="100"/>
                    </a:lnTo>
                    <a:lnTo>
                      <a:pt x="7531" y="160"/>
                    </a:lnTo>
                    <a:lnTo>
                      <a:pt x="7531" y="160"/>
                    </a:lnTo>
                    <a:lnTo>
                      <a:pt x="7670" y="220"/>
                    </a:lnTo>
                    <a:lnTo>
                      <a:pt x="7790" y="300"/>
                    </a:lnTo>
                    <a:lnTo>
                      <a:pt x="7909" y="399"/>
                    </a:lnTo>
                    <a:lnTo>
                      <a:pt x="8009" y="479"/>
                    </a:lnTo>
                    <a:lnTo>
                      <a:pt x="8109" y="598"/>
                    </a:lnTo>
                    <a:lnTo>
                      <a:pt x="8188" y="698"/>
                    </a:lnTo>
                    <a:lnTo>
                      <a:pt x="8268" y="817"/>
                    </a:lnTo>
                    <a:lnTo>
                      <a:pt x="8328" y="937"/>
                    </a:lnTo>
                    <a:lnTo>
                      <a:pt x="8388" y="1057"/>
                    </a:lnTo>
                    <a:lnTo>
                      <a:pt x="8427" y="1196"/>
                    </a:lnTo>
                    <a:lnTo>
                      <a:pt x="8447" y="1315"/>
                    </a:lnTo>
                    <a:lnTo>
                      <a:pt x="8467" y="1455"/>
                    </a:lnTo>
                    <a:lnTo>
                      <a:pt x="8467" y="1594"/>
                    </a:lnTo>
                    <a:lnTo>
                      <a:pt x="8447" y="1734"/>
                    </a:lnTo>
                    <a:lnTo>
                      <a:pt x="8427" y="1853"/>
                    </a:lnTo>
                    <a:lnTo>
                      <a:pt x="8388" y="1993"/>
                    </a:lnTo>
                    <a:lnTo>
                      <a:pt x="8388" y="1993"/>
                    </a:lnTo>
                    <a:lnTo>
                      <a:pt x="8666" y="2132"/>
                    </a:lnTo>
                    <a:lnTo>
                      <a:pt x="8925" y="2312"/>
                    </a:lnTo>
                    <a:lnTo>
                      <a:pt x="9164" y="2491"/>
                    </a:lnTo>
                    <a:lnTo>
                      <a:pt x="9384" y="2690"/>
                    </a:lnTo>
                    <a:lnTo>
                      <a:pt x="9563" y="2909"/>
                    </a:lnTo>
                    <a:lnTo>
                      <a:pt x="9722" y="3148"/>
                    </a:lnTo>
                    <a:lnTo>
                      <a:pt x="9862" y="3407"/>
                    </a:lnTo>
                    <a:lnTo>
                      <a:pt x="9961" y="3666"/>
                    </a:lnTo>
                    <a:lnTo>
                      <a:pt x="10041" y="3925"/>
                    </a:lnTo>
                    <a:lnTo>
                      <a:pt x="10101" y="4204"/>
                    </a:lnTo>
                    <a:lnTo>
                      <a:pt x="10121" y="4483"/>
                    </a:lnTo>
                    <a:lnTo>
                      <a:pt x="10121" y="4762"/>
                    </a:lnTo>
                    <a:lnTo>
                      <a:pt x="10101" y="5041"/>
                    </a:lnTo>
                    <a:lnTo>
                      <a:pt x="10021" y="5320"/>
                    </a:lnTo>
                    <a:lnTo>
                      <a:pt x="9941" y="5599"/>
                    </a:lnTo>
                    <a:lnTo>
                      <a:pt x="9802" y="5877"/>
                    </a:lnTo>
                    <a:lnTo>
                      <a:pt x="9802" y="5877"/>
                    </a:lnTo>
                    <a:lnTo>
                      <a:pt x="9663" y="6136"/>
                    </a:lnTo>
                    <a:lnTo>
                      <a:pt x="9483" y="6375"/>
                    </a:lnTo>
                    <a:lnTo>
                      <a:pt x="9264" y="6575"/>
                    </a:lnTo>
                    <a:lnTo>
                      <a:pt x="9045" y="6774"/>
                    </a:lnTo>
                    <a:lnTo>
                      <a:pt x="8806" y="6953"/>
                    </a:lnTo>
                    <a:lnTo>
                      <a:pt x="8567" y="7093"/>
                    </a:lnTo>
                    <a:lnTo>
                      <a:pt x="8288" y="7232"/>
                    </a:lnTo>
                    <a:lnTo>
                      <a:pt x="8009" y="7332"/>
                    </a:lnTo>
                    <a:lnTo>
                      <a:pt x="7730" y="7411"/>
                    </a:lnTo>
                    <a:lnTo>
                      <a:pt x="7431" y="7451"/>
                    </a:lnTo>
                    <a:lnTo>
                      <a:pt x="7133" y="7471"/>
                    </a:lnTo>
                    <a:lnTo>
                      <a:pt x="6834" y="7471"/>
                    </a:lnTo>
                    <a:lnTo>
                      <a:pt x="6535" y="7451"/>
                    </a:lnTo>
                    <a:lnTo>
                      <a:pt x="6236" y="7391"/>
                    </a:lnTo>
                    <a:lnTo>
                      <a:pt x="5937" y="7292"/>
                    </a:lnTo>
                    <a:lnTo>
                      <a:pt x="5638" y="7192"/>
                    </a:lnTo>
                    <a:lnTo>
                      <a:pt x="5638" y="7192"/>
                    </a:lnTo>
                    <a:lnTo>
                      <a:pt x="5419" y="7073"/>
                    </a:lnTo>
                    <a:lnTo>
                      <a:pt x="5240" y="6973"/>
                    </a:lnTo>
                    <a:lnTo>
                      <a:pt x="5061" y="6834"/>
                    </a:lnTo>
                    <a:lnTo>
                      <a:pt x="4881" y="6694"/>
                    </a:lnTo>
                    <a:lnTo>
                      <a:pt x="4722" y="6555"/>
                    </a:lnTo>
                    <a:lnTo>
                      <a:pt x="4583" y="6395"/>
                    </a:lnTo>
                    <a:lnTo>
                      <a:pt x="4443" y="6236"/>
                    </a:lnTo>
                    <a:lnTo>
                      <a:pt x="4324" y="6057"/>
                    </a:lnTo>
                    <a:lnTo>
                      <a:pt x="4324" y="6057"/>
                    </a:lnTo>
                    <a:lnTo>
                      <a:pt x="4184" y="6196"/>
                    </a:lnTo>
                    <a:lnTo>
                      <a:pt x="4045" y="6336"/>
                    </a:lnTo>
                    <a:lnTo>
                      <a:pt x="3885" y="6455"/>
                    </a:lnTo>
                    <a:lnTo>
                      <a:pt x="3726" y="6555"/>
                    </a:lnTo>
                    <a:lnTo>
                      <a:pt x="3547" y="6654"/>
                    </a:lnTo>
                    <a:lnTo>
                      <a:pt x="3348" y="6734"/>
                    </a:lnTo>
                    <a:lnTo>
                      <a:pt x="3168" y="6794"/>
                    </a:lnTo>
                    <a:lnTo>
                      <a:pt x="2969" y="6834"/>
                    </a:lnTo>
                    <a:lnTo>
                      <a:pt x="2770" y="6873"/>
                    </a:lnTo>
                    <a:lnTo>
                      <a:pt x="2571" y="6893"/>
                    </a:lnTo>
                    <a:lnTo>
                      <a:pt x="2371" y="6893"/>
                    </a:lnTo>
                    <a:lnTo>
                      <a:pt x="2152" y="6893"/>
                    </a:lnTo>
                    <a:lnTo>
                      <a:pt x="1953" y="6854"/>
                    </a:lnTo>
                    <a:lnTo>
                      <a:pt x="1754" y="6814"/>
                    </a:lnTo>
                    <a:lnTo>
                      <a:pt x="1555" y="6754"/>
                    </a:lnTo>
                    <a:lnTo>
                      <a:pt x="1355" y="6674"/>
                    </a:lnTo>
                    <a:lnTo>
                      <a:pt x="1355" y="6674"/>
                    </a:lnTo>
                    <a:lnTo>
                      <a:pt x="1136" y="6555"/>
                    </a:lnTo>
                    <a:lnTo>
                      <a:pt x="937" y="6415"/>
                    </a:lnTo>
                    <a:lnTo>
                      <a:pt x="758" y="6276"/>
                    </a:lnTo>
                    <a:lnTo>
                      <a:pt x="579" y="6116"/>
                    </a:lnTo>
                    <a:lnTo>
                      <a:pt x="439" y="5937"/>
                    </a:lnTo>
                    <a:lnTo>
                      <a:pt x="320" y="5758"/>
                    </a:lnTo>
                    <a:lnTo>
                      <a:pt x="200" y="5559"/>
                    </a:lnTo>
                    <a:lnTo>
                      <a:pt x="120" y="5359"/>
                    </a:lnTo>
                    <a:lnTo>
                      <a:pt x="61" y="5140"/>
                    </a:lnTo>
                    <a:lnTo>
                      <a:pt x="21" y="4941"/>
                    </a:lnTo>
                    <a:lnTo>
                      <a:pt x="1" y="4722"/>
                    </a:lnTo>
                    <a:lnTo>
                      <a:pt x="1" y="4503"/>
                    </a:lnTo>
                    <a:lnTo>
                      <a:pt x="21" y="4284"/>
                    </a:lnTo>
                    <a:lnTo>
                      <a:pt x="61" y="4065"/>
                    </a:lnTo>
                    <a:lnTo>
                      <a:pt x="140" y="3845"/>
                    </a:lnTo>
                    <a:lnTo>
                      <a:pt x="240" y="3626"/>
                    </a:lnTo>
                    <a:lnTo>
                      <a:pt x="240" y="3626"/>
                    </a:lnTo>
                    <a:lnTo>
                      <a:pt x="359" y="3427"/>
                    </a:lnTo>
                    <a:lnTo>
                      <a:pt x="499" y="3228"/>
                    </a:lnTo>
                    <a:lnTo>
                      <a:pt x="658" y="3069"/>
                    </a:lnTo>
                    <a:lnTo>
                      <a:pt x="837" y="2909"/>
                    </a:lnTo>
                    <a:lnTo>
                      <a:pt x="1017" y="2770"/>
                    </a:lnTo>
                    <a:lnTo>
                      <a:pt x="1216" y="2670"/>
                    </a:lnTo>
                    <a:lnTo>
                      <a:pt x="1435" y="2571"/>
                    </a:lnTo>
                    <a:lnTo>
                      <a:pt x="1654" y="2491"/>
                    </a:lnTo>
                    <a:lnTo>
                      <a:pt x="1873" y="2431"/>
                    </a:lnTo>
                    <a:lnTo>
                      <a:pt x="2112" y="2391"/>
                    </a:lnTo>
                    <a:lnTo>
                      <a:pt x="2332" y="2371"/>
                    </a:lnTo>
                    <a:lnTo>
                      <a:pt x="2571" y="2371"/>
                    </a:lnTo>
                    <a:lnTo>
                      <a:pt x="2810" y="2391"/>
                    </a:lnTo>
                    <a:lnTo>
                      <a:pt x="3049" y="2431"/>
                    </a:lnTo>
                    <a:lnTo>
                      <a:pt x="3288" y="2511"/>
                    </a:lnTo>
                    <a:lnTo>
                      <a:pt x="3507" y="25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22"/>
              <p:cNvSpPr/>
              <p:nvPr/>
            </p:nvSpPr>
            <p:spPr>
              <a:xfrm>
                <a:off x="5726900" y="3733275"/>
                <a:ext cx="38375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4" extrusionOk="0">
                    <a:moveTo>
                      <a:pt x="877" y="0"/>
                    </a:moveTo>
                    <a:lnTo>
                      <a:pt x="737" y="20"/>
                    </a:lnTo>
                    <a:lnTo>
                      <a:pt x="578" y="60"/>
                    </a:lnTo>
                    <a:lnTo>
                      <a:pt x="438" y="140"/>
                    </a:lnTo>
                    <a:lnTo>
                      <a:pt x="319" y="239"/>
                    </a:lnTo>
                    <a:lnTo>
                      <a:pt x="199" y="359"/>
                    </a:lnTo>
                    <a:lnTo>
                      <a:pt x="120" y="498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6"/>
                    </a:lnTo>
                    <a:lnTo>
                      <a:pt x="20" y="1116"/>
                    </a:lnTo>
                    <a:lnTo>
                      <a:pt x="80" y="1255"/>
                    </a:lnTo>
                    <a:lnTo>
                      <a:pt x="140" y="1375"/>
                    </a:lnTo>
                    <a:lnTo>
                      <a:pt x="239" y="1474"/>
                    </a:lnTo>
                    <a:lnTo>
                      <a:pt x="379" y="1554"/>
                    </a:lnTo>
                    <a:lnTo>
                      <a:pt x="518" y="1594"/>
                    </a:lnTo>
                    <a:lnTo>
                      <a:pt x="657" y="1614"/>
                    </a:lnTo>
                    <a:lnTo>
                      <a:pt x="817" y="1594"/>
                    </a:lnTo>
                    <a:lnTo>
                      <a:pt x="956" y="1554"/>
                    </a:lnTo>
                    <a:lnTo>
                      <a:pt x="1096" y="1474"/>
                    </a:lnTo>
                    <a:lnTo>
                      <a:pt x="1215" y="1375"/>
                    </a:lnTo>
                    <a:lnTo>
                      <a:pt x="1335" y="1255"/>
                    </a:lnTo>
                    <a:lnTo>
                      <a:pt x="1434" y="1116"/>
                    </a:lnTo>
                    <a:lnTo>
                      <a:pt x="1494" y="956"/>
                    </a:lnTo>
                    <a:lnTo>
                      <a:pt x="1534" y="797"/>
                    </a:lnTo>
                    <a:lnTo>
                      <a:pt x="1534" y="638"/>
                    </a:lnTo>
                    <a:lnTo>
                      <a:pt x="1514" y="498"/>
                    </a:lnTo>
                    <a:lnTo>
                      <a:pt x="1474" y="359"/>
                    </a:lnTo>
                    <a:lnTo>
                      <a:pt x="1395" y="239"/>
                    </a:lnTo>
                    <a:lnTo>
                      <a:pt x="1295" y="140"/>
                    </a:lnTo>
                    <a:lnTo>
                      <a:pt x="1175" y="60"/>
                    </a:lnTo>
                    <a:lnTo>
                      <a:pt x="1036" y="20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22"/>
              <p:cNvSpPr/>
              <p:nvPr/>
            </p:nvSpPr>
            <p:spPr>
              <a:xfrm>
                <a:off x="5726900" y="3733275"/>
                <a:ext cx="38375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4" fill="none" extrusionOk="0">
                    <a:moveTo>
                      <a:pt x="120" y="498"/>
                    </a:moveTo>
                    <a:lnTo>
                      <a:pt x="120" y="498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6"/>
                    </a:lnTo>
                    <a:lnTo>
                      <a:pt x="20" y="1116"/>
                    </a:lnTo>
                    <a:lnTo>
                      <a:pt x="80" y="1255"/>
                    </a:lnTo>
                    <a:lnTo>
                      <a:pt x="140" y="1375"/>
                    </a:lnTo>
                    <a:lnTo>
                      <a:pt x="239" y="1474"/>
                    </a:lnTo>
                    <a:lnTo>
                      <a:pt x="379" y="1554"/>
                    </a:lnTo>
                    <a:lnTo>
                      <a:pt x="379" y="1554"/>
                    </a:lnTo>
                    <a:lnTo>
                      <a:pt x="518" y="1594"/>
                    </a:lnTo>
                    <a:lnTo>
                      <a:pt x="657" y="1614"/>
                    </a:lnTo>
                    <a:lnTo>
                      <a:pt x="817" y="1594"/>
                    </a:lnTo>
                    <a:lnTo>
                      <a:pt x="956" y="1554"/>
                    </a:lnTo>
                    <a:lnTo>
                      <a:pt x="1096" y="1474"/>
                    </a:lnTo>
                    <a:lnTo>
                      <a:pt x="1215" y="1375"/>
                    </a:lnTo>
                    <a:lnTo>
                      <a:pt x="1335" y="1255"/>
                    </a:lnTo>
                    <a:lnTo>
                      <a:pt x="1434" y="1116"/>
                    </a:lnTo>
                    <a:lnTo>
                      <a:pt x="1434" y="1116"/>
                    </a:lnTo>
                    <a:lnTo>
                      <a:pt x="1494" y="956"/>
                    </a:lnTo>
                    <a:lnTo>
                      <a:pt x="1534" y="797"/>
                    </a:lnTo>
                    <a:lnTo>
                      <a:pt x="1534" y="638"/>
                    </a:lnTo>
                    <a:lnTo>
                      <a:pt x="1514" y="498"/>
                    </a:lnTo>
                    <a:lnTo>
                      <a:pt x="1474" y="359"/>
                    </a:lnTo>
                    <a:lnTo>
                      <a:pt x="1395" y="239"/>
                    </a:lnTo>
                    <a:lnTo>
                      <a:pt x="1295" y="140"/>
                    </a:lnTo>
                    <a:lnTo>
                      <a:pt x="1175" y="60"/>
                    </a:lnTo>
                    <a:lnTo>
                      <a:pt x="1175" y="60"/>
                    </a:lnTo>
                    <a:lnTo>
                      <a:pt x="1036" y="20"/>
                    </a:lnTo>
                    <a:lnTo>
                      <a:pt x="877" y="0"/>
                    </a:lnTo>
                    <a:lnTo>
                      <a:pt x="737" y="20"/>
                    </a:lnTo>
                    <a:lnTo>
                      <a:pt x="578" y="60"/>
                    </a:lnTo>
                    <a:lnTo>
                      <a:pt x="438" y="140"/>
                    </a:lnTo>
                    <a:lnTo>
                      <a:pt x="319" y="239"/>
                    </a:lnTo>
                    <a:lnTo>
                      <a:pt x="199" y="359"/>
                    </a:lnTo>
                    <a:lnTo>
                      <a:pt x="120" y="4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22"/>
              <p:cNvSpPr/>
              <p:nvPr/>
            </p:nvSpPr>
            <p:spPr>
              <a:xfrm>
                <a:off x="5873800" y="3595825"/>
                <a:ext cx="239075" cy="1837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7351" extrusionOk="0">
                    <a:moveTo>
                      <a:pt x="3009" y="0"/>
                    </a:moveTo>
                    <a:lnTo>
                      <a:pt x="2710" y="20"/>
                    </a:lnTo>
                    <a:lnTo>
                      <a:pt x="2411" y="80"/>
                    </a:lnTo>
                    <a:lnTo>
                      <a:pt x="2112" y="179"/>
                    </a:lnTo>
                    <a:lnTo>
                      <a:pt x="1834" y="299"/>
                    </a:lnTo>
                    <a:lnTo>
                      <a:pt x="1555" y="438"/>
                    </a:lnTo>
                    <a:lnTo>
                      <a:pt x="1296" y="598"/>
                    </a:lnTo>
                    <a:lnTo>
                      <a:pt x="1057" y="797"/>
                    </a:lnTo>
                    <a:lnTo>
                      <a:pt x="837" y="996"/>
                    </a:lnTo>
                    <a:lnTo>
                      <a:pt x="658" y="1215"/>
                    </a:lnTo>
                    <a:lnTo>
                      <a:pt x="499" y="1454"/>
                    </a:lnTo>
                    <a:lnTo>
                      <a:pt x="359" y="1713"/>
                    </a:lnTo>
                    <a:lnTo>
                      <a:pt x="260" y="1972"/>
                    </a:lnTo>
                    <a:lnTo>
                      <a:pt x="160" y="2231"/>
                    </a:lnTo>
                    <a:lnTo>
                      <a:pt x="120" y="2510"/>
                    </a:lnTo>
                    <a:lnTo>
                      <a:pt x="100" y="2789"/>
                    </a:lnTo>
                    <a:lnTo>
                      <a:pt x="100" y="3068"/>
                    </a:lnTo>
                    <a:lnTo>
                      <a:pt x="120" y="3347"/>
                    </a:lnTo>
                    <a:lnTo>
                      <a:pt x="200" y="3626"/>
                    </a:lnTo>
                    <a:lnTo>
                      <a:pt x="280" y="3885"/>
                    </a:lnTo>
                    <a:lnTo>
                      <a:pt x="399" y="4164"/>
                    </a:lnTo>
                    <a:lnTo>
                      <a:pt x="559" y="4423"/>
                    </a:lnTo>
                    <a:lnTo>
                      <a:pt x="459" y="4522"/>
                    </a:lnTo>
                    <a:lnTo>
                      <a:pt x="359" y="4622"/>
                    </a:lnTo>
                    <a:lnTo>
                      <a:pt x="280" y="4721"/>
                    </a:lnTo>
                    <a:lnTo>
                      <a:pt x="200" y="4841"/>
                    </a:lnTo>
                    <a:lnTo>
                      <a:pt x="140" y="4960"/>
                    </a:lnTo>
                    <a:lnTo>
                      <a:pt x="80" y="5100"/>
                    </a:lnTo>
                    <a:lnTo>
                      <a:pt x="41" y="5219"/>
                    </a:lnTo>
                    <a:lnTo>
                      <a:pt x="21" y="5359"/>
                    </a:lnTo>
                    <a:lnTo>
                      <a:pt x="1" y="5478"/>
                    </a:lnTo>
                    <a:lnTo>
                      <a:pt x="1" y="5618"/>
                    </a:lnTo>
                    <a:lnTo>
                      <a:pt x="1" y="5757"/>
                    </a:lnTo>
                    <a:lnTo>
                      <a:pt x="41" y="5897"/>
                    </a:lnTo>
                    <a:lnTo>
                      <a:pt x="61" y="6016"/>
                    </a:lnTo>
                    <a:lnTo>
                      <a:pt x="120" y="6156"/>
                    </a:lnTo>
                    <a:lnTo>
                      <a:pt x="180" y="6275"/>
                    </a:lnTo>
                    <a:lnTo>
                      <a:pt x="260" y="6395"/>
                    </a:lnTo>
                    <a:lnTo>
                      <a:pt x="359" y="6534"/>
                    </a:lnTo>
                    <a:lnTo>
                      <a:pt x="459" y="6654"/>
                    </a:lnTo>
                    <a:lnTo>
                      <a:pt x="579" y="6753"/>
                    </a:lnTo>
                    <a:lnTo>
                      <a:pt x="718" y="6853"/>
                    </a:lnTo>
                    <a:lnTo>
                      <a:pt x="837" y="6933"/>
                    </a:lnTo>
                    <a:lnTo>
                      <a:pt x="997" y="6992"/>
                    </a:lnTo>
                    <a:lnTo>
                      <a:pt x="1136" y="7052"/>
                    </a:lnTo>
                    <a:lnTo>
                      <a:pt x="1296" y="7092"/>
                    </a:lnTo>
                    <a:lnTo>
                      <a:pt x="1455" y="7112"/>
                    </a:lnTo>
                    <a:lnTo>
                      <a:pt x="1614" y="7132"/>
                    </a:lnTo>
                    <a:lnTo>
                      <a:pt x="1774" y="7132"/>
                    </a:lnTo>
                    <a:lnTo>
                      <a:pt x="1933" y="7112"/>
                    </a:lnTo>
                    <a:lnTo>
                      <a:pt x="2093" y="7072"/>
                    </a:lnTo>
                    <a:lnTo>
                      <a:pt x="2252" y="7032"/>
                    </a:lnTo>
                    <a:lnTo>
                      <a:pt x="2411" y="6972"/>
                    </a:lnTo>
                    <a:lnTo>
                      <a:pt x="2551" y="6893"/>
                    </a:lnTo>
                    <a:lnTo>
                      <a:pt x="2710" y="6793"/>
                    </a:lnTo>
                    <a:lnTo>
                      <a:pt x="2850" y="6674"/>
                    </a:lnTo>
                    <a:lnTo>
                      <a:pt x="2969" y="6554"/>
                    </a:lnTo>
                    <a:lnTo>
                      <a:pt x="3089" y="6415"/>
                    </a:lnTo>
                    <a:lnTo>
                      <a:pt x="3168" y="6255"/>
                    </a:lnTo>
                    <a:lnTo>
                      <a:pt x="3248" y="6096"/>
                    </a:lnTo>
                    <a:lnTo>
                      <a:pt x="3288" y="5937"/>
                    </a:lnTo>
                    <a:lnTo>
                      <a:pt x="3328" y="5777"/>
                    </a:lnTo>
                    <a:lnTo>
                      <a:pt x="3686" y="5737"/>
                    </a:lnTo>
                    <a:lnTo>
                      <a:pt x="4025" y="5678"/>
                    </a:lnTo>
                    <a:lnTo>
                      <a:pt x="4383" y="5558"/>
                    </a:lnTo>
                    <a:lnTo>
                      <a:pt x="4702" y="5419"/>
                    </a:lnTo>
                    <a:lnTo>
                      <a:pt x="4762" y="5638"/>
                    </a:lnTo>
                    <a:lnTo>
                      <a:pt x="4842" y="5857"/>
                    </a:lnTo>
                    <a:lnTo>
                      <a:pt x="4941" y="6076"/>
                    </a:lnTo>
                    <a:lnTo>
                      <a:pt x="5061" y="6295"/>
                    </a:lnTo>
                    <a:lnTo>
                      <a:pt x="5200" y="6474"/>
                    </a:lnTo>
                    <a:lnTo>
                      <a:pt x="5360" y="6654"/>
                    </a:lnTo>
                    <a:lnTo>
                      <a:pt x="5539" y="6813"/>
                    </a:lnTo>
                    <a:lnTo>
                      <a:pt x="5718" y="6933"/>
                    </a:lnTo>
                    <a:lnTo>
                      <a:pt x="5917" y="7052"/>
                    </a:lnTo>
                    <a:lnTo>
                      <a:pt x="6136" y="7152"/>
                    </a:lnTo>
                    <a:lnTo>
                      <a:pt x="6356" y="7231"/>
                    </a:lnTo>
                    <a:lnTo>
                      <a:pt x="6575" y="7291"/>
                    </a:lnTo>
                    <a:lnTo>
                      <a:pt x="6814" y="7331"/>
                    </a:lnTo>
                    <a:lnTo>
                      <a:pt x="7053" y="7351"/>
                    </a:lnTo>
                    <a:lnTo>
                      <a:pt x="7272" y="7351"/>
                    </a:lnTo>
                    <a:lnTo>
                      <a:pt x="7511" y="7331"/>
                    </a:lnTo>
                    <a:lnTo>
                      <a:pt x="7750" y="7271"/>
                    </a:lnTo>
                    <a:lnTo>
                      <a:pt x="7989" y="7211"/>
                    </a:lnTo>
                    <a:lnTo>
                      <a:pt x="8208" y="7132"/>
                    </a:lnTo>
                    <a:lnTo>
                      <a:pt x="8427" y="7012"/>
                    </a:lnTo>
                    <a:lnTo>
                      <a:pt x="8627" y="6873"/>
                    </a:lnTo>
                    <a:lnTo>
                      <a:pt x="8806" y="6733"/>
                    </a:lnTo>
                    <a:lnTo>
                      <a:pt x="8985" y="6574"/>
                    </a:lnTo>
                    <a:lnTo>
                      <a:pt x="9125" y="6395"/>
                    </a:lnTo>
                    <a:lnTo>
                      <a:pt x="9264" y="6195"/>
                    </a:lnTo>
                    <a:lnTo>
                      <a:pt x="9364" y="6016"/>
                    </a:lnTo>
                    <a:lnTo>
                      <a:pt x="9443" y="5797"/>
                    </a:lnTo>
                    <a:lnTo>
                      <a:pt x="9503" y="5598"/>
                    </a:lnTo>
                    <a:lnTo>
                      <a:pt x="9543" y="5379"/>
                    </a:lnTo>
                    <a:lnTo>
                      <a:pt x="9563" y="5160"/>
                    </a:lnTo>
                    <a:lnTo>
                      <a:pt x="9563" y="4940"/>
                    </a:lnTo>
                    <a:lnTo>
                      <a:pt x="9543" y="4721"/>
                    </a:lnTo>
                    <a:lnTo>
                      <a:pt x="9483" y="4502"/>
                    </a:lnTo>
                    <a:lnTo>
                      <a:pt x="9423" y="4303"/>
                    </a:lnTo>
                    <a:lnTo>
                      <a:pt x="9324" y="4084"/>
                    </a:lnTo>
                    <a:lnTo>
                      <a:pt x="9204" y="3885"/>
                    </a:lnTo>
                    <a:lnTo>
                      <a:pt x="9085" y="3725"/>
                    </a:lnTo>
                    <a:lnTo>
                      <a:pt x="8945" y="3566"/>
                    </a:lnTo>
                    <a:lnTo>
                      <a:pt x="8786" y="3426"/>
                    </a:lnTo>
                    <a:lnTo>
                      <a:pt x="8647" y="3307"/>
                    </a:lnTo>
                    <a:lnTo>
                      <a:pt x="8467" y="3187"/>
                    </a:lnTo>
                    <a:lnTo>
                      <a:pt x="8288" y="3088"/>
                    </a:lnTo>
                    <a:lnTo>
                      <a:pt x="8109" y="3008"/>
                    </a:lnTo>
                    <a:lnTo>
                      <a:pt x="7929" y="2948"/>
                    </a:lnTo>
                    <a:lnTo>
                      <a:pt x="7730" y="2889"/>
                    </a:lnTo>
                    <a:lnTo>
                      <a:pt x="7531" y="2849"/>
                    </a:lnTo>
                    <a:lnTo>
                      <a:pt x="7332" y="2829"/>
                    </a:lnTo>
                    <a:lnTo>
                      <a:pt x="7133" y="2809"/>
                    </a:lnTo>
                    <a:lnTo>
                      <a:pt x="6933" y="2829"/>
                    </a:lnTo>
                    <a:lnTo>
                      <a:pt x="6714" y="2849"/>
                    </a:lnTo>
                    <a:lnTo>
                      <a:pt x="6515" y="2889"/>
                    </a:lnTo>
                    <a:lnTo>
                      <a:pt x="6316" y="2948"/>
                    </a:lnTo>
                    <a:lnTo>
                      <a:pt x="6316" y="2749"/>
                    </a:lnTo>
                    <a:lnTo>
                      <a:pt x="6296" y="2530"/>
                    </a:lnTo>
                    <a:lnTo>
                      <a:pt x="6256" y="2331"/>
                    </a:lnTo>
                    <a:lnTo>
                      <a:pt x="6216" y="2132"/>
                    </a:lnTo>
                    <a:lnTo>
                      <a:pt x="6156" y="1932"/>
                    </a:lnTo>
                    <a:lnTo>
                      <a:pt x="6057" y="1733"/>
                    </a:lnTo>
                    <a:lnTo>
                      <a:pt x="5957" y="1534"/>
                    </a:lnTo>
                    <a:lnTo>
                      <a:pt x="5858" y="1355"/>
                    </a:lnTo>
                    <a:lnTo>
                      <a:pt x="5658" y="1116"/>
                    </a:lnTo>
                    <a:lnTo>
                      <a:pt x="5459" y="896"/>
                    </a:lnTo>
                    <a:lnTo>
                      <a:pt x="5240" y="697"/>
                    </a:lnTo>
                    <a:lnTo>
                      <a:pt x="5001" y="518"/>
                    </a:lnTo>
                    <a:lnTo>
                      <a:pt x="4742" y="359"/>
                    </a:lnTo>
                    <a:lnTo>
                      <a:pt x="4463" y="239"/>
                    </a:lnTo>
                    <a:lnTo>
                      <a:pt x="4184" y="139"/>
                    </a:lnTo>
                    <a:lnTo>
                      <a:pt x="3905" y="60"/>
                    </a:lnTo>
                    <a:lnTo>
                      <a:pt x="3607" y="20"/>
                    </a:lnTo>
                    <a:lnTo>
                      <a:pt x="3308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22"/>
              <p:cNvSpPr/>
              <p:nvPr/>
            </p:nvSpPr>
            <p:spPr>
              <a:xfrm>
                <a:off x="5873800" y="3595825"/>
                <a:ext cx="239075" cy="1837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7351" fill="none" extrusionOk="0">
                    <a:moveTo>
                      <a:pt x="5061" y="6295"/>
                    </a:moveTo>
                    <a:lnTo>
                      <a:pt x="5061" y="6295"/>
                    </a:lnTo>
                    <a:lnTo>
                      <a:pt x="4941" y="6076"/>
                    </a:lnTo>
                    <a:lnTo>
                      <a:pt x="4842" y="5857"/>
                    </a:lnTo>
                    <a:lnTo>
                      <a:pt x="4762" y="5638"/>
                    </a:lnTo>
                    <a:lnTo>
                      <a:pt x="4702" y="5419"/>
                    </a:lnTo>
                    <a:lnTo>
                      <a:pt x="4702" y="5419"/>
                    </a:lnTo>
                    <a:lnTo>
                      <a:pt x="4383" y="5558"/>
                    </a:lnTo>
                    <a:lnTo>
                      <a:pt x="4025" y="5678"/>
                    </a:lnTo>
                    <a:lnTo>
                      <a:pt x="3686" y="5737"/>
                    </a:lnTo>
                    <a:lnTo>
                      <a:pt x="3328" y="5777"/>
                    </a:lnTo>
                    <a:lnTo>
                      <a:pt x="3328" y="5777"/>
                    </a:lnTo>
                    <a:lnTo>
                      <a:pt x="3288" y="5937"/>
                    </a:lnTo>
                    <a:lnTo>
                      <a:pt x="3248" y="6096"/>
                    </a:lnTo>
                    <a:lnTo>
                      <a:pt x="3168" y="6255"/>
                    </a:lnTo>
                    <a:lnTo>
                      <a:pt x="3089" y="6415"/>
                    </a:lnTo>
                    <a:lnTo>
                      <a:pt x="2969" y="6554"/>
                    </a:lnTo>
                    <a:lnTo>
                      <a:pt x="2850" y="6674"/>
                    </a:lnTo>
                    <a:lnTo>
                      <a:pt x="2710" y="6793"/>
                    </a:lnTo>
                    <a:lnTo>
                      <a:pt x="2551" y="6893"/>
                    </a:lnTo>
                    <a:lnTo>
                      <a:pt x="2551" y="6893"/>
                    </a:lnTo>
                    <a:lnTo>
                      <a:pt x="2411" y="6972"/>
                    </a:lnTo>
                    <a:lnTo>
                      <a:pt x="2252" y="7032"/>
                    </a:lnTo>
                    <a:lnTo>
                      <a:pt x="2093" y="7072"/>
                    </a:lnTo>
                    <a:lnTo>
                      <a:pt x="1933" y="7112"/>
                    </a:lnTo>
                    <a:lnTo>
                      <a:pt x="1774" y="7132"/>
                    </a:lnTo>
                    <a:lnTo>
                      <a:pt x="1614" y="7132"/>
                    </a:lnTo>
                    <a:lnTo>
                      <a:pt x="1455" y="7112"/>
                    </a:lnTo>
                    <a:lnTo>
                      <a:pt x="1296" y="7092"/>
                    </a:lnTo>
                    <a:lnTo>
                      <a:pt x="1136" y="7052"/>
                    </a:lnTo>
                    <a:lnTo>
                      <a:pt x="997" y="6992"/>
                    </a:lnTo>
                    <a:lnTo>
                      <a:pt x="837" y="6933"/>
                    </a:lnTo>
                    <a:lnTo>
                      <a:pt x="718" y="6853"/>
                    </a:lnTo>
                    <a:lnTo>
                      <a:pt x="579" y="6753"/>
                    </a:lnTo>
                    <a:lnTo>
                      <a:pt x="459" y="6654"/>
                    </a:lnTo>
                    <a:lnTo>
                      <a:pt x="359" y="6534"/>
                    </a:lnTo>
                    <a:lnTo>
                      <a:pt x="260" y="6395"/>
                    </a:lnTo>
                    <a:lnTo>
                      <a:pt x="260" y="6395"/>
                    </a:lnTo>
                    <a:lnTo>
                      <a:pt x="180" y="6275"/>
                    </a:lnTo>
                    <a:lnTo>
                      <a:pt x="120" y="6156"/>
                    </a:lnTo>
                    <a:lnTo>
                      <a:pt x="61" y="6016"/>
                    </a:lnTo>
                    <a:lnTo>
                      <a:pt x="41" y="5897"/>
                    </a:lnTo>
                    <a:lnTo>
                      <a:pt x="1" y="5757"/>
                    </a:lnTo>
                    <a:lnTo>
                      <a:pt x="1" y="5618"/>
                    </a:lnTo>
                    <a:lnTo>
                      <a:pt x="1" y="5478"/>
                    </a:lnTo>
                    <a:lnTo>
                      <a:pt x="21" y="5359"/>
                    </a:lnTo>
                    <a:lnTo>
                      <a:pt x="41" y="5219"/>
                    </a:lnTo>
                    <a:lnTo>
                      <a:pt x="80" y="5100"/>
                    </a:lnTo>
                    <a:lnTo>
                      <a:pt x="140" y="4960"/>
                    </a:lnTo>
                    <a:lnTo>
                      <a:pt x="200" y="4841"/>
                    </a:lnTo>
                    <a:lnTo>
                      <a:pt x="280" y="4721"/>
                    </a:lnTo>
                    <a:lnTo>
                      <a:pt x="359" y="4622"/>
                    </a:lnTo>
                    <a:lnTo>
                      <a:pt x="459" y="4522"/>
                    </a:lnTo>
                    <a:lnTo>
                      <a:pt x="559" y="4423"/>
                    </a:lnTo>
                    <a:lnTo>
                      <a:pt x="559" y="4423"/>
                    </a:lnTo>
                    <a:lnTo>
                      <a:pt x="399" y="4164"/>
                    </a:lnTo>
                    <a:lnTo>
                      <a:pt x="280" y="3885"/>
                    </a:lnTo>
                    <a:lnTo>
                      <a:pt x="200" y="3626"/>
                    </a:lnTo>
                    <a:lnTo>
                      <a:pt x="120" y="3347"/>
                    </a:lnTo>
                    <a:lnTo>
                      <a:pt x="100" y="3068"/>
                    </a:lnTo>
                    <a:lnTo>
                      <a:pt x="100" y="2789"/>
                    </a:lnTo>
                    <a:lnTo>
                      <a:pt x="120" y="2510"/>
                    </a:lnTo>
                    <a:lnTo>
                      <a:pt x="160" y="2231"/>
                    </a:lnTo>
                    <a:lnTo>
                      <a:pt x="260" y="1972"/>
                    </a:lnTo>
                    <a:lnTo>
                      <a:pt x="359" y="1713"/>
                    </a:lnTo>
                    <a:lnTo>
                      <a:pt x="499" y="1454"/>
                    </a:lnTo>
                    <a:lnTo>
                      <a:pt x="658" y="1215"/>
                    </a:lnTo>
                    <a:lnTo>
                      <a:pt x="837" y="996"/>
                    </a:lnTo>
                    <a:lnTo>
                      <a:pt x="1057" y="797"/>
                    </a:lnTo>
                    <a:lnTo>
                      <a:pt x="1296" y="598"/>
                    </a:lnTo>
                    <a:lnTo>
                      <a:pt x="1555" y="438"/>
                    </a:lnTo>
                    <a:lnTo>
                      <a:pt x="1555" y="438"/>
                    </a:lnTo>
                    <a:lnTo>
                      <a:pt x="1834" y="299"/>
                    </a:lnTo>
                    <a:lnTo>
                      <a:pt x="2112" y="179"/>
                    </a:lnTo>
                    <a:lnTo>
                      <a:pt x="2411" y="80"/>
                    </a:lnTo>
                    <a:lnTo>
                      <a:pt x="2710" y="20"/>
                    </a:lnTo>
                    <a:lnTo>
                      <a:pt x="3009" y="0"/>
                    </a:lnTo>
                    <a:lnTo>
                      <a:pt x="3308" y="0"/>
                    </a:lnTo>
                    <a:lnTo>
                      <a:pt x="3607" y="20"/>
                    </a:lnTo>
                    <a:lnTo>
                      <a:pt x="3905" y="60"/>
                    </a:lnTo>
                    <a:lnTo>
                      <a:pt x="4184" y="139"/>
                    </a:lnTo>
                    <a:lnTo>
                      <a:pt x="4463" y="239"/>
                    </a:lnTo>
                    <a:lnTo>
                      <a:pt x="4742" y="359"/>
                    </a:lnTo>
                    <a:lnTo>
                      <a:pt x="5001" y="518"/>
                    </a:lnTo>
                    <a:lnTo>
                      <a:pt x="5240" y="697"/>
                    </a:lnTo>
                    <a:lnTo>
                      <a:pt x="5459" y="896"/>
                    </a:lnTo>
                    <a:lnTo>
                      <a:pt x="5658" y="1116"/>
                    </a:lnTo>
                    <a:lnTo>
                      <a:pt x="5858" y="1355"/>
                    </a:lnTo>
                    <a:lnTo>
                      <a:pt x="5858" y="1355"/>
                    </a:lnTo>
                    <a:lnTo>
                      <a:pt x="5957" y="1534"/>
                    </a:lnTo>
                    <a:lnTo>
                      <a:pt x="6057" y="1733"/>
                    </a:lnTo>
                    <a:lnTo>
                      <a:pt x="6156" y="1932"/>
                    </a:lnTo>
                    <a:lnTo>
                      <a:pt x="6216" y="2132"/>
                    </a:lnTo>
                    <a:lnTo>
                      <a:pt x="6256" y="2331"/>
                    </a:lnTo>
                    <a:lnTo>
                      <a:pt x="6296" y="2530"/>
                    </a:lnTo>
                    <a:lnTo>
                      <a:pt x="6316" y="2749"/>
                    </a:lnTo>
                    <a:lnTo>
                      <a:pt x="6316" y="2948"/>
                    </a:lnTo>
                    <a:lnTo>
                      <a:pt x="6316" y="2948"/>
                    </a:lnTo>
                    <a:lnTo>
                      <a:pt x="6515" y="2889"/>
                    </a:lnTo>
                    <a:lnTo>
                      <a:pt x="6714" y="2849"/>
                    </a:lnTo>
                    <a:lnTo>
                      <a:pt x="6933" y="2829"/>
                    </a:lnTo>
                    <a:lnTo>
                      <a:pt x="7133" y="2809"/>
                    </a:lnTo>
                    <a:lnTo>
                      <a:pt x="7332" y="2829"/>
                    </a:lnTo>
                    <a:lnTo>
                      <a:pt x="7531" y="2849"/>
                    </a:lnTo>
                    <a:lnTo>
                      <a:pt x="7730" y="2889"/>
                    </a:lnTo>
                    <a:lnTo>
                      <a:pt x="7929" y="2948"/>
                    </a:lnTo>
                    <a:lnTo>
                      <a:pt x="8109" y="3008"/>
                    </a:lnTo>
                    <a:lnTo>
                      <a:pt x="8288" y="3088"/>
                    </a:lnTo>
                    <a:lnTo>
                      <a:pt x="8467" y="3187"/>
                    </a:lnTo>
                    <a:lnTo>
                      <a:pt x="8647" y="3307"/>
                    </a:lnTo>
                    <a:lnTo>
                      <a:pt x="8786" y="3426"/>
                    </a:lnTo>
                    <a:lnTo>
                      <a:pt x="8945" y="3566"/>
                    </a:lnTo>
                    <a:lnTo>
                      <a:pt x="9085" y="3725"/>
                    </a:lnTo>
                    <a:lnTo>
                      <a:pt x="9204" y="3885"/>
                    </a:lnTo>
                    <a:lnTo>
                      <a:pt x="9204" y="3885"/>
                    </a:lnTo>
                    <a:lnTo>
                      <a:pt x="9324" y="4084"/>
                    </a:lnTo>
                    <a:lnTo>
                      <a:pt x="9423" y="4303"/>
                    </a:lnTo>
                    <a:lnTo>
                      <a:pt x="9483" y="4502"/>
                    </a:lnTo>
                    <a:lnTo>
                      <a:pt x="9543" y="4721"/>
                    </a:lnTo>
                    <a:lnTo>
                      <a:pt x="9563" y="4940"/>
                    </a:lnTo>
                    <a:lnTo>
                      <a:pt x="9563" y="5160"/>
                    </a:lnTo>
                    <a:lnTo>
                      <a:pt x="9543" y="5379"/>
                    </a:lnTo>
                    <a:lnTo>
                      <a:pt x="9503" y="5598"/>
                    </a:lnTo>
                    <a:lnTo>
                      <a:pt x="9443" y="5797"/>
                    </a:lnTo>
                    <a:lnTo>
                      <a:pt x="9364" y="6016"/>
                    </a:lnTo>
                    <a:lnTo>
                      <a:pt x="9264" y="6195"/>
                    </a:lnTo>
                    <a:lnTo>
                      <a:pt x="9125" y="6395"/>
                    </a:lnTo>
                    <a:lnTo>
                      <a:pt x="8985" y="6574"/>
                    </a:lnTo>
                    <a:lnTo>
                      <a:pt x="8806" y="6733"/>
                    </a:lnTo>
                    <a:lnTo>
                      <a:pt x="8627" y="6873"/>
                    </a:lnTo>
                    <a:lnTo>
                      <a:pt x="8427" y="7012"/>
                    </a:lnTo>
                    <a:lnTo>
                      <a:pt x="8427" y="7012"/>
                    </a:lnTo>
                    <a:lnTo>
                      <a:pt x="8208" y="7132"/>
                    </a:lnTo>
                    <a:lnTo>
                      <a:pt x="7989" y="7211"/>
                    </a:lnTo>
                    <a:lnTo>
                      <a:pt x="7750" y="7271"/>
                    </a:lnTo>
                    <a:lnTo>
                      <a:pt x="7511" y="7331"/>
                    </a:lnTo>
                    <a:lnTo>
                      <a:pt x="7272" y="7351"/>
                    </a:lnTo>
                    <a:lnTo>
                      <a:pt x="7053" y="7351"/>
                    </a:lnTo>
                    <a:lnTo>
                      <a:pt x="6814" y="7331"/>
                    </a:lnTo>
                    <a:lnTo>
                      <a:pt x="6575" y="7291"/>
                    </a:lnTo>
                    <a:lnTo>
                      <a:pt x="6356" y="7231"/>
                    </a:lnTo>
                    <a:lnTo>
                      <a:pt x="6136" y="7152"/>
                    </a:lnTo>
                    <a:lnTo>
                      <a:pt x="5917" y="7052"/>
                    </a:lnTo>
                    <a:lnTo>
                      <a:pt x="5718" y="6933"/>
                    </a:lnTo>
                    <a:lnTo>
                      <a:pt x="5539" y="6813"/>
                    </a:lnTo>
                    <a:lnTo>
                      <a:pt x="5360" y="6654"/>
                    </a:lnTo>
                    <a:lnTo>
                      <a:pt x="5200" y="6474"/>
                    </a:lnTo>
                    <a:lnTo>
                      <a:pt x="5061" y="629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22"/>
              <p:cNvSpPr/>
              <p:nvPr/>
            </p:nvSpPr>
            <p:spPr>
              <a:xfrm>
                <a:off x="6043625" y="3717325"/>
                <a:ext cx="42875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456" extrusionOk="0">
                    <a:moveTo>
                      <a:pt x="957" y="1"/>
                    </a:moveTo>
                    <a:lnTo>
                      <a:pt x="798" y="21"/>
                    </a:lnTo>
                    <a:lnTo>
                      <a:pt x="618" y="80"/>
                    </a:lnTo>
                    <a:lnTo>
                      <a:pt x="459" y="160"/>
                    </a:lnTo>
                    <a:lnTo>
                      <a:pt x="320" y="260"/>
                    </a:lnTo>
                    <a:lnTo>
                      <a:pt x="200" y="379"/>
                    </a:lnTo>
                    <a:lnTo>
                      <a:pt x="100" y="499"/>
                    </a:lnTo>
                    <a:lnTo>
                      <a:pt x="41" y="638"/>
                    </a:lnTo>
                    <a:lnTo>
                      <a:pt x="1" y="778"/>
                    </a:lnTo>
                    <a:lnTo>
                      <a:pt x="1" y="917"/>
                    </a:lnTo>
                    <a:lnTo>
                      <a:pt x="21" y="1057"/>
                    </a:lnTo>
                    <a:lnTo>
                      <a:pt x="100" y="1176"/>
                    </a:lnTo>
                    <a:lnTo>
                      <a:pt x="180" y="1276"/>
                    </a:lnTo>
                    <a:lnTo>
                      <a:pt x="300" y="1355"/>
                    </a:lnTo>
                    <a:lnTo>
                      <a:pt x="439" y="1415"/>
                    </a:lnTo>
                    <a:lnTo>
                      <a:pt x="599" y="1455"/>
                    </a:lnTo>
                    <a:lnTo>
                      <a:pt x="758" y="1455"/>
                    </a:lnTo>
                    <a:lnTo>
                      <a:pt x="917" y="1435"/>
                    </a:lnTo>
                    <a:lnTo>
                      <a:pt x="1077" y="1395"/>
                    </a:lnTo>
                    <a:lnTo>
                      <a:pt x="1236" y="1316"/>
                    </a:lnTo>
                    <a:lnTo>
                      <a:pt x="1395" y="1216"/>
                    </a:lnTo>
                    <a:lnTo>
                      <a:pt x="1515" y="1096"/>
                    </a:lnTo>
                    <a:lnTo>
                      <a:pt x="1595" y="957"/>
                    </a:lnTo>
                    <a:lnTo>
                      <a:pt x="1674" y="837"/>
                    </a:lnTo>
                    <a:lnTo>
                      <a:pt x="1694" y="698"/>
                    </a:lnTo>
                    <a:lnTo>
                      <a:pt x="1714" y="559"/>
                    </a:lnTo>
                    <a:lnTo>
                      <a:pt x="1674" y="419"/>
                    </a:lnTo>
                    <a:lnTo>
                      <a:pt x="1614" y="280"/>
                    </a:lnTo>
                    <a:lnTo>
                      <a:pt x="1515" y="180"/>
                    </a:lnTo>
                    <a:lnTo>
                      <a:pt x="1395" y="100"/>
                    </a:lnTo>
                    <a:lnTo>
                      <a:pt x="1256" y="41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22"/>
              <p:cNvSpPr/>
              <p:nvPr/>
            </p:nvSpPr>
            <p:spPr>
              <a:xfrm>
                <a:off x="5889250" y="3610750"/>
                <a:ext cx="125525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2949" extrusionOk="0">
                    <a:moveTo>
                      <a:pt x="2570" y="1"/>
                    </a:moveTo>
                    <a:lnTo>
                      <a:pt x="2291" y="21"/>
                    </a:lnTo>
                    <a:lnTo>
                      <a:pt x="2032" y="60"/>
                    </a:lnTo>
                    <a:lnTo>
                      <a:pt x="1793" y="140"/>
                    </a:lnTo>
                    <a:lnTo>
                      <a:pt x="1554" y="220"/>
                    </a:lnTo>
                    <a:lnTo>
                      <a:pt x="1315" y="339"/>
                    </a:lnTo>
                    <a:lnTo>
                      <a:pt x="1116" y="459"/>
                    </a:lnTo>
                    <a:lnTo>
                      <a:pt x="917" y="578"/>
                    </a:lnTo>
                    <a:lnTo>
                      <a:pt x="737" y="718"/>
                    </a:lnTo>
                    <a:lnTo>
                      <a:pt x="439" y="977"/>
                    </a:lnTo>
                    <a:lnTo>
                      <a:pt x="200" y="1196"/>
                    </a:lnTo>
                    <a:lnTo>
                      <a:pt x="0" y="1415"/>
                    </a:lnTo>
                    <a:lnTo>
                      <a:pt x="0" y="1415"/>
                    </a:lnTo>
                    <a:lnTo>
                      <a:pt x="239" y="1315"/>
                    </a:lnTo>
                    <a:lnTo>
                      <a:pt x="478" y="1236"/>
                    </a:lnTo>
                    <a:lnTo>
                      <a:pt x="698" y="1156"/>
                    </a:lnTo>
                    <a:lnTo>
                      <a:pt x="917" y="1096"/>
                    </a:lnTo>
                    <a:lnTo>
                      <a:pt x="1116" y="1056"/>
                    </a:lnTo>
                    <a:lnTo>
                      <a:pt x="1335" y="1017"/>
                    </a:lnTo>
                    <a:lnTo>
                      <a:pt x="1714" y="997"/>
                    </a:lnTo>
                    <a:lnTo>
                      <a:pt x="2052" y="1017"/>
                    </a:lnTo>
                    <a:lnTo>
                      <a:pt x="2351" y="1076"/>
                    </a:lnTo>
                    <a:lnTo>
                      <a:pt x="2650" y="1136"/>
                    </a:lnTo>
                    <a:lnTo>
                      <a:pt x="2909" y="1236"/>
                    </a:lnTo>
                    <a:lnTo>
                      <a:pt x="3168" y="1355"/>
                    </a:lnTo>
                    <a:lnTo>
                      <a:pt x="3407" y="1495"/>
                    </a:lnTo>
                    <a:lnTo>
                      <a:pt x="3626" y="1654"/>
                    </a:lnTo>
                    <a:lnTo>
                      <a:pt x="3825" y="1813"/>
                    </a:lnTo>
                    <a:lnTo>
                      <a:pt x="4004" y="1973"/>
                    </a:lnTo>
                    <a:lnTo>
                      <a:pt x="4164" y="2132"/>
                    </a:lnTo>
                    <a:lnTo>
                      <a:pt x="4443" y="2451"/>
                    </a:lnTo>
                    <a:lnTo>
                      <a:pt x="4642" y="2730"/>
                    </a:lnTo>
                    <a:lnTo>
                      <a:pt x="4761" y="2949"/>
                    </a:lnTo>
                    <a:lnTo>
                      <a:pt x="4961" y="2770"/>
                    </a:lnTo>
                    <a:lnTo>
                      <a:pt x="5020" y="2511"/>
                    </a:lnTo>
                    <a:lnTo>
                      <a:pt x="5020" y="2351"/>
                    </a:lnTo>
                    <a:lnTo>
                      <a:pt x="5020" y="2192"/>
                    </a:lnTo>
                    <a:lnTo>
                      <a:pt x="5020" y="2013"/>
                    </a:lnTo>
                    <a:lnTo>
                      <a:pt x="5001" y="1853"/>
                    </a:lnTo>
                    <a:lnTo>
                      <a:pt x="4941" y="1674"/>
                    </a:lnTo>
                    <a:lnTo>
                      <a:pt x="4881" y="1475"/>
                    </a:lnTo>
                    <a:lnTo>
                      <a:pt x="4801" y="1296"/>
                    </a:lnTo>
                    <a:lnTo>
                      <a:pt x="4682" y="1116"/>
                    </a:lnTo>
                    <a:lnTo>
                      <a:pt x="4562" y="937"/>
                    </a:lnTo>
                    <a:lnTo>
                      <a:pt x="4403" y="778"/>
                    </a:lnTo>
                    <a:lnTo>
                      <a:pt x="4204" y="618"/>
                    </a:lnTo>
                    <a:lnTo>
                      <a:pt x="4004" y="459"/>
                    </a:lnTo>
                    <a:lnTo>
                      <a:pt x="3746" y="319"/>
                    </a:lnTo>
                    <a:lnTo>
                      <a:pt x="3467" y="180"/>
                    </a:lnTo>
                    <a:lnTo>
                      <a:pt x="3228" y="100"/>
                    </a:lnTo>
                    <a:lnTo>
                      <a:pt x="3008" y="41"/>
                    </a:lnTo>
                    <a:lnTo>
                      <a:pt x="2789" y="21"/>
                    </a:lnTo>
                    <a:lnTo>
                      <a:pt x="2570" y="1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22"/>
              <p:cNvSpPr/>
              <p:nvPr/>
            </p:nvSpPr>
            <p:spPr>
              <a:xfrm>
                <a:off x="5889250" y="3610750"/>
                <a:ext cx="125525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2949" fill="none" extrusionOk="0">
                    <a:moveTo>
                      <a:pt x="2570" y="1"/>
                    </a:moveTo>
                    <a:lnTo>
                      <a:pt x="2570" y="1"/>
                    </a:lnTo>
                    <a:lnTo>
                      <a:pt x="2291" y="21"/>
                    </a:lnTo>
                    <a:lnTo>
                      <a:pt x="2032" y="60"/>
                    </a:lnTo>
                    <a:lnTo>
                      <a:pt x="1793" y="140"/>
                    </a:lnTo>
                    <a:lnTo>
                      <a:pt x="1554" y="220"/>
                    </a:lnTo>
                    <a:lnTo>
                      <a:pt x="1315" y="339"/>
                    </a:lnTo>
                    <a:lnTo>
                      <a:pt x="1116" y="459"/>
                    </a:lnTo>
                    <a:lnTo>
                      <a:pt x="917" y="578"/>
                    </a:lnTo>
                    <a:lnTo>
                      <a:pt x="737" y="718"/>
                    </a:lnTo>
                    <a:lnTo>
                      <a:pt x="439" y="977"/>
                    </a:lnTo>
                    <a:lnTo>
                      <a:pt x="200" y="1196"/>
                    </a:lnTo>
                    <a:lnTo>
                      <a:pt x="0" y="1415"/>
                    </a:lnTo>
                    <a:lnTo>
                      <a:pt x="0" y="1415"/>
                    </a:lnTo>
                    <a:lnTo>
                      <a:pt x="239" y="1315"/>
                    </a:lnTo>
                    <a:lnTo>
                      <a:pt x="478" y="1236"/>
                    </a:lnTo>
                    <a:lnTo>
                      <a:pt x="698" y="1156"/>
                    </a:lnTo>
                    <a:lnTo>
                      <a:pt x="917" y="1096"/>
                    </a:lnTo>
                    <a:lnTo>
                      <a:pt x="1116" y="1056"/>
                    </a:lnTo>
                    <a:lnTo>
                      <a:pt x="1335" y="1017"/>
                    </a:lnTo>
                    <a:lnTo>
                      <a:pt x="1714" y="997"/>
                    </a:lnTo>
                    <a:lnTo>
                      <a:pt x="1714" y="997"/>
                    </a:lnTo>
                    <a:lnTo>
                      <a:pt x="2052" y="1017"/>
                    </a:lnTo>
                    <a:lnTo>
                      <a:pt x="2351" y="1076"/>
                    </a:lnTo>
                    <a:lnTo>
                      <a:pt x="2650" y="1136"/>
                    </a:lnTo>
                    <a:lnTo>
                      <a:pt x="2909" y="1236"/>
                    </a:lnTo>
                    <a:lnTo>
                      <a:pt x="3168" y="1355"/>
                    </a:lnTo>
                    <a:lnTo>
                      <a:pt x="3407" y="1495"/>
                    </a:lnTo>
                    <a:lnTo>
                      <a:pt x="3626" y="1654"/>
                    </a:lnTo>
                    <a:lnTo>
                      <a:pt x="3825" y="1813"/>
                    </a:lnTo>
                    <a:lnTo>
                      <a:pt x="4004" y="1973"/>
                    </a:lnTo>
                    <a:lnTo>
                      <a:pt x="4164" y="2132"/>
                    </a:lnTo>
                    <a:lnTo>
                      <a:pt x="4443" y="2451"/>
                    </a:lnTo>
                    <a:lnTo>
                      <a:pt x="4642" y="2730"/>
                    </a:lnTo>
                    <a:lnTo>
                      <a:pt x="4761" y="2949"/>
                    </a:lnTo>
                    <a:lnTo>
                      <a:pt x="4761" y="2949"/>
                    </a:lnTo>
                    <a:lnTo>
                      <a:pt x="4961" y="2770"/>
                    </a:lnTo>
                    <a:lnTo>
                      <a:pt x="4961" y="2770"/>
                    </a:lnTo>
                    <a:lnTo>
                      <a:pt x="5020" y="2511"/>
                    </a:lnTo>
                    <a:lnTo>
                      <a:pt x="5020" y="2351"/>
                    </a:lnTo>
                    <a:lnTo>
                      <a:pt x="5020" y="2192"/>
                    </a:lnTo>
                    <a:lnTo>
                      <a:pt x="5020" y="2013"/>
                    </a:lnTo>
                    <a:lnTo>
                      <a:pt x="5001" y="1853"/>
                    </a:lnTo>
                    <a:lnTo>
                      <a:pt x="4941" y="1674"/>
                    </a:lnTo>
                    <a:lnTo>
                      <a:pt x="4881" y="1475"/>
                    </a:lnTo>
                    <a:lnTo>
                      <a:pt x="4801" y="1296"/>
                    </a:lnTo>
                    <a:lnTo>
                      <a:pt x="4682" y="1116"/>
                    </a:lnTo>
                    <a:lnTo>
                      <a:pt x="4562" y="937"/>
                    </a:lnTo>
                    <a:lnTo>
                      <a:pt x="4403" y="778"/>
                    </a:lnTo>
                    <a:lnTo>
                      <a:pt x="4204" y="618"/>
                    </a:lnTo>
                    <a:lnTo>
                      <a:pt x="4004" y="459"/>
                    </a:lnTo>
                    <a:lnTo>
                      <a:pt x="3746" y="319"/>
                    </a:lnTo>
                    <a:lnTo>
                      <a:pt x="3467" y="180"/>
                    </a:lnTo>
                    <a:lnTo>
                      <a:pt x="3467" y="180"/>
                    </a:lnTo>
                    <a:lnTo>
                      <a:pt x="3228" y="100"/>
                    </a:lnTo>
                    <a:lnTo>
                      <a:pt x="3008" y="41"/>
                    </a:lnTo>
                    <a:lnTo>
                      <a:pt x="2789" y="21"/>
                    </a:lnTo>
                    <a:lnTo>
                      <a:pt x="257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22"/>
              <p:cNvSpPr/>
              <p:nvPr/>
            </p:nvSpPr>
            <p:spPr>
              <a:xfrm>
                <a:off x="5983375" y="3663050"/>
                <a:ext cx="239075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7352" extrusionOk="0">
                    <a:moveTo>
                      <a:pt x="3009" y="0"/>
                    </a:moveTo>
                    <a:lnTo>
                      <a:pt x="2710" y="40"/>
                    </a:lnTo>
                    <a:lnTo>
                      <a:pt x="2411" y="100"/>
                    </a:lnTo>
                    <a:lnTo>
                      <a:pt x="2112" y="180"/>
                    </a:lnTo>
                    <a:lnTo>
                      <a:pt x="1833" y="299"/>
                    </a:lnTo>
                    <a:lnTo>
                      <a:pt x="1554" y="439"/>
                    </a:lnTo>
                    <a:lnTo>
                      <a:pt x="1295" y="618"/>
                    </a:lnTo>
                    <a:lnTo>
                      <a:pt x="1056" y="797"/>
                    </a:lnTo>
                    <a:lnTo>
                      <a:pt x="837" y="996"/>
                    </a:lnTo>
                    <a:lnTo>
                      <a:pt x="658" y="1235"/>
                    </a:lnTo>
                    <a:lnTo>
                      <a:pt x="498" y="1475"/>
                    </a:lnTo>
                    <a:lnTo>
                      <a:pt x="359" y="1714"/>
                    </a:lnTo>
                    <a:lnTo>
                      <a:pt x="239" y="1973"/>
                    </a:lnTo>
                    <a:lnTo>
                      <a:pt x="160" y="2251"/>
                    </a:lnTo>
                    <a:lnTo>
                      <a:pt x="120" y="2510"/>
                    </a:lnTo>
                    <a:lnTo>
                      <a:pt x="100" y="2789"/>
                    </a:lnTo>
                    <a:lnTo>
                      <a:pt x="100" y="3068"/>
                    </a:lnTo>
                    <a:lnTo>
                      <a:pt x="120" y="3347"/>
                    </a:lnTo>
                    <a:lnTo>
                      <a:pt x="200" y="3626"/>
                    </a:lnTo>
                    <a:lnTo>
                      <a:pt x="279" y="3905"/>
                    </a:lnTo>
                    <a:lnTo>
                      <a:pt x="399" y="4164"/>
                    </a:lnTo>
                    <a:lnTo>
                      <a:pt x="558" y="4423"/>
                    </a:lnTo>
                    <a:lnTo>
                      <a:pt x="459" y="4522"/>
                    </a:lnTo>
                    <a:lnTo>
                      <a:pt x="359" y="4622"/>
                    </a:lnTo>
                    <a:lnTo>
                      <a:pt x="279" y="4742"/>
                    </a:lnTo>
                    <a:lnTo>
                      <a:pt x="200" y="4861"/>
                    </a:lnTo>
                    <a:lnTo>
                      <a:pt x="140" y="4981"/>
                    </a:lnTo>
                    <a:lnTo>
                      <a:pt x="80" y="5100"/>
                    </a:lnTo>
                    <a:lnTo>
                      <a:pt x="40" y="5220"/>
                    </a:lnTo>
                    <a:lnTo>
                      <a:pt x="20" y="5359"/>
                    </a:lnTo>
                    <a:lnTo>
                      <a:pt x="0" y="5499"/>
                    </a:lnTo>
                    <a:lnTo>
                      <a:pt x="0" y="5618"/>
                    </a:lnTo>
                    <a:lnTo>
                      <a:pt x="0" y="5758"/>
                    </a:lnTo>
                    <a:lnTo>
                      <a:pt x="40" y="5897"/>
                    </a:lnTo>
                    <a:lnTo>
                      <a:pt x="60" y="6017"/>
                    </a:lnTo>
                    <a:lnTo>
                      <a:pt x="120" y="6156"/>
                    </a:lnTo>
                    <a:lnTo>
                      <a:pt x="180" y="6276"/>
                    </a:lnTo>
                    <a:lnTo>
                      <a:pt x="259" y="6415"/>
                    </a:lnTo>
                    <a:lnTo>
                      <a:pt x="359" y="6534"/>
                    </a:lnTo>
                    <a:lnTo>
                      <a:pt x="459" y="6654"/>
                    </a:lnTo>
                    <a:lnTo>
                      <a:pt x="578" y="6754"/>
                    </a:lnTo>
                    <a:lnTo>
                      <a:pt x="718" y="6853"/>
                    </a:lnTo>
                    <a:lnTo>
                      <a:pt x="837" y="6933"/>
                    </a:lnTo>
                    <a:lnTo>
                      <a:pt x="996" y="7013"/>
                    </a:lnTo>
                    <a:lnTo>
                      <a:pt x="1136" y="7052"/>
                    </a:lnTo>
                    <a:lnTo>
                      <a:pt x="1295" y="7092"/>
                    </a:lnTo>
                    <a:lnTo>
                      <a:pt x="1455" y="7132"/>
                    </a:lnTo>
                    <a:lnTo>
                      <a:pt x="1773" y="7132"/>
                    </a:lnTo>
                    <a:lnTo>
                      <a:pt x="1933" y="7112"/>
                    </a:lnTo>
                    <a:lnTo>
                      <a:pt x="2092" y="7092"/>
                    </a:lnTo>
                    <a:lnTo>
                      <a:pt x="2252" y="7033"/>
                    </a:lnTo>
                    <a:lnTo>
                      <a:pt x="2411" y="6973"/>
                    </a:lnTo>
                    <a:lnTo>
                      <a:pt x="2550" y="6893"/>
                    </a:lnTo>
                    <a:lnTo>
                      <a:pt x="2710" y="6793"/>
                    </a:lnTo>
                    <a:lnTo>
                      <a:pt x="2849" y="6674"/>
                    </a:lnTo>
                    <a:lnTo>
                      <a:pt x="2969" y="6554"/>
                    </a:lnTo>
                    <a:lnTo>
                      <a:pt x="3088" y="6415"/>
                    </a:lnTo>
                    <a:lnTo>
                      <a:pt x="3168" y="6256"/>
                    </a:lnTo>
                    <a:lnTo>
                      <a:pt x="3248" y="6116"/>
                    </a:lnTo>
                    <a:lnTo>
                      <a:pt x="3287" y="5937"/>
                    </a:lnTo>
                    <a:lnTo>
                      <a:pt x="3327" y="5777"/>
                    </a:lnTo>
                    <a:lnTo>
                      <a:pt x="3686" y="5758"/>
                    </a:lnTo>
                    <a:lnTo>
                      <a:pt x="4024" y="5678"/>
                    </a:lnTo>
                    <a:lnTo>
                      <a:pt x="4383" y="5578"/>
                    </a:lnTo>
                    <a:lnTo>
                      <a:pt x="4702" y="5419"/>
                    </a:lnTo>
                    <a:lnTo>
                      <a:pt x="4762" y="5638"/>
                    </a:lnTo>
                    <a:lnTo>
                      <a:pt x="4841" y="5877"/>
                    </a:lnTo>
                    <a:lnTo>
                      <a:pt x="4921" y="6076"/>
                    </a:lnTo>
                    <a:lnTo>
                      <a:pt x="5060" y="6295"/>
                    </a:lnTo>
                    <a:lnTo>
                      <a:pt x="5200" y="6475"/>
                    </a:lnTo>
                    <a:lnTo>
                      <a:pt x="5359" y="6654"/>
                    </a:lnTo>
                    <a:lnTo>
                      <a:pt x="5538" y="6813"/>
                    </a:lnTo>
                    <a:lnTo>
                      <a:pt x="5718" y="6953"/>
                    </a:lnTo>
                    <a:lnTo>
                      <a:pt x="5917" y="7072"/>
                    </a:lnTo>
                    <a:lnTo>
                      <a:pt x="6136" y="7172"/>
                    </a:lnTo>
                    <a:lnTo>
                      <a:pt x="6355" y="7252"/>
                    </a:lnTo>
                    <a:lnTo>
                      <a:pt x="6574" y="7311"/>
                    </a:lnTo>
                    <a:lnTo>
                      <a:pt x="6813" y="7331"/>
                    </a:lnTo>
                    <a:lnTo>
                      <a:pt x="7052" y="7351"/>
                    </a:lnTo>
                    <a:lnTo>
                      <a:pt x="7272" y="7351"/>
                    </a:lnTo>
                    <a:lnTo>
                      <a:pt x="7511" y="7331"/>
                    </a:lnTo>
                    <a:lnTo>
                      <a:pt x="7750" y="7292"/>
                    </a:lnTo>
                    <a:lnTo>
                      <a:pt x="7989" y="7212"/>
                    </a:lnTo>
                    <a:lnTo>
                      <a:pt x="8208" y="7132"/>
                    </a:lnTo>
                    <a:lnTo>
                      <a:pt x="8427" y="7013"/>
                    </a:lnTo>
                    <a:lnTo>
                      <a:pt x="8626" y="6873"/>
                    </a:lnTo>
                    <a:lnTo>
                      <a:pt x="8806" y="6734"/>
                    </a:lnTo>
                    <a:lnTo>
                      <a:pt x="8985" y="6574"/>
                    </a:lnTo>
                    <a:lnTo>
                      <a:pt x="9124" y="6395"/>
                    </a:lnTo>
                    <a:lnTo>
                      <a:pt x="9244" y="6216"/>
                    </a:lnTo>
                    <a:lnTo>
                      <a:pt x="9363" y="6017"/>
                    </a:lnTo>
                    <a:lnTo>
                      <a:pt x="9443" y="5817"/>
                    </a:lnTo>
                    <a:lnTo>
                      <a:pt x="9503" y="5598"/>
                    </a:lnTo>
                    <a:lnTo>
                      <a:pt x="9543" y="5379"/>
                    </a:lnTo>
                    <a:lnTo>
                      <a:pt x="9563" y="5160"/>
                    </a:lnTo>
                    <a:lnTo>
                      <a:pt x="9563" y="4941"/>
                    </a:lnTo>
                    <a:lnTo>
                      <a:pt x="9543" y="4742"/>
                    </a:lnTo>
                    <a:lnTo>
                      <a:pt x="9483" y="4522"/>
                    </a:lnTo>
                    <a:lnTo>
                      <a:pt x="9423" y="4303"/>
                    </a:lnTo>
                    <a:lnTo>
                      <a:pt x="9323" y="4084"/>
                    </a:lnTo>
                    <a:lnTo>
                      <a:pt x="9204" y="3885"/>
                    </a:lnTo>
                    <a:lnTo>
                      <a:pt x="9084" y="3726"/>
                    </a:lnTo>
                    <a:lnTo>
                      <a:pt x="8945" y="3566"/>
                    </a:lnTo>
                    <a:lnTo>
                      <a:pt x="8786" y="3427"/>
                    </a:lnTo>
                    <a:lnTo>
                      <a:pt x="8646" y="3307"/>
                    </a:lnTo>
                    <a:lnTo>
                      <a:pt x="8467" y="3188"/>
                    </a:lnTo>
                    <a:lnTo>
                      <a:pt x="8288" y="3108"/>
                    </a:lnTo>
                    <a:lnTo>
                      <a:pt x="8108" y="3008"/>
                    </a:lnTo>
                    <a:lnTo>
                      <a:pt x="7929" y="2949"/>
                    </a:lnTo>
                    <a:lnTo>
                      <a:pt x="7730" y="2889"/>
                    </a:lnTo>
                    <a:lnTo>
                      <a:pt x="7531" y="2849"/>
                    </a:lnTo>
                    <a:lnTo>
                      <a:pt x="7331" y="2829"/>
                    </a:lnTo>
                    <a:lnTo>
                      <a:pt x="6933" y="2829"/>
                    </a:lnTo>
                    <a:lnTo>
                      <a:pt x="6714" y="2849"/>
                    </a:lnTo>
                    <a:lnTo>
                      <a:pt x="6515" y="2889"/>
                    </a:lnTo>
                    <a:lnTo>
                      <a:pt x="6315" y="2949"/>
                    </a:lnTo>
                    <a:lnTo>
                      <a:pt x="6315" y="2749"/>
                    </a:lnTo>
                    <a:lnTo>
                      <a:pt x="6295" y="2550"/>
                    </a:lnTo>
                    <a:lnTo>
                      <a:pt x="6256" y="2331"/>
                    </a:lnTo>
                    <a:lnTo>
                      <a:pt x="6216" y="2132"/>
                    </a:lnTo>
                    <a:lnTo>
                      <a:pt x="6156" y="1933"/>
                    </a:lnTo>
                    <a:lnTo>
                      <a:pt x="6056" y="1734"/>
                    </a:lnTo>
                    <a:lnTo>
                      <a:pt x="5957" y="1554"/>
                    </a:lnTo>
                    <a:lnTo>
                      <a:pt x="5837" y="1355"/>
                    </a:lnTo>
                    <a:lnTo>
                      <a:pt x="5658" y="1116"/>
                    </a:lnTo>
                    <a:lnTo>
                      <a:pt x="5459" y="897"/>
                    </a:lnTo>
                    <a:lnTo>
                      <a:pt x="5240" y="698"/>
                    </a:lnTo>
                    <a:lnTo>
                      <a:pt x="5001" y="518"/>
                    </a:lnTo>
                    <a:lnTo>
                      <a:pt x="4742" y="379"/>
                    </a:lnTo>
                    <a:lnTo>
                      <a:pt x="4463" y="239"/>
                    </a:lnTo>
                    <a:lnTo>
                      <a:pt x="4184" y="140"/>
                    </a:lnTo>
                    <a:lnTo>
                      <a:pt x="3905" y="80"/>
                    </a:lnTo>
                    <a:lnTo>
                      <a:pt x="3606" y="20"/>
                    </a:lnTo>
                    <a:lnTo>
                      <a:pt x="3307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22"/>
              <p:cNvSpPr/>
              <p:nvPr/>
            </p:nvSpPr>
            <p:spPr>
              <a:xfrm>
                <a:off x="5983375" y="3663050"/>
                <a:ext cx="239075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7352" fill="none" extrusionOk="0">
                    <a:moveTo>
                      <a:pt x="5060" y="6295"/>
                    </a:moveTo>
                    <a:lnTo>
                      <a:pt x="5060" y="6295"/>
                    </a:lnTo>
                    <a:lnTo>
                      <a:pt x="4921" y="6076"/>
                    </a:lnTo>
                    <a:lnTo>
                      <a:pt x="4841" y="5877"/>
                    </a:lnTo>
                    <a:lnTo>
                      <a:pt x="4762" y="5638"/>
                    </a:lnTo>
                    <a:lnTo>
                      <a:pt x="4702" y="5419"/>
                    </a:lnTo>
                    <a:lnTo>
                      <a:pt x="4702" y="5419"/>
                    </a:lnTo>
                    <a:lnTo>
                      <a:pt x="4383" y="5578"/>
                    </a:lnTo>
                    <a:lnTo>
                      <a:pt x="4024" y="5678"/>
                    </a:lnTo>
                    <a:lnTo>
                      <a:pt x="3686" y="5758"/>
                    </a:lnTo>
                    <a:lnTo>
                      <a:pt x="3327" y="5777"/>
                    </a:lnTo>
                    <a:lnTo>
                      <a:pt x="3327" y="5777"/>
                    </a:lnTo>
                    <a:lnTo>
                      <a:pt x="3287" y="5937"/>
                    </a:lnTo>
                    <a:lnTo>
                      <a:pt x="3248" y="6116"/>
                    </a:lnTo>
                    <a:lnTo>
                      <a:pt x="3168" y="6256"/>
                    </a:lnTo>
                    <a:lnTo>
                      <a:pt x="3088" y="6415"/>
                    </a:lnTo>
                    <a:lnTo>
                      <a:pt x="2969" y="6554"/>
                    </a:lnTo>
                    <a:lnTo>
                      <a:pt x="2849" y="6674"/>
                    </a:lnTo>
                    <a:lnTo>
                      <a:pt x="2710" y="6793"/>
                    </a:lnTo>
                    <a:lnTo>
                      <a:pt x="2550" y="6893"/>
                    </a:lnTo>
                    <a:lnTo>
                      <a:pt x="2550" y="6893"/>
                    </a:lnTo>
                    <a:lnTo>
                      <a:pt x="2411" y="6973"/>
                    </a:lnTo>
                    <a:lnTo>
                      <a:pt x="2252" y="7033"/>
                    </a:lnTo>
                    <a:lnTo>
                      <a:pt x="2092" y="7092"/>
                    </a:lnTo>
                    <a:lnTo>
                      <a:pt x="1933" y="7112"/>
                    </a:lnTo>
                    <a:lnTo>
                      <a:pt x="1773" y="7132"/>
                    </a:lnTo>
                    <a:lnTo>
                      <a:pt x="1614" y="7132"/>
                    </a:lnTo>
                    <a:lnTo>
                      <a:pt x="1455" y="7132"/>
                    </a:lnTo>
                    <a:lnTo>
                      <a:pt x="1295" y="7092"/>
                    </a:lnTo>
                    <a:lnTo>
                      <a:pt x="1136" y="7052"/>
                    </a:lnTo>
                    <a:lnTo>
                      <a:pt x="996" y="7013"/>
                    </a:lnTo>
                    <a:lnTo>
                      <a:pt x="837" y="6933"/>
                    </a:lnTo>
                    <a:lnTo>
                      <a:pt x="718" y="6853"/>
                    </a:lnTo>
                    <a:lnTo>
                      <a:pt x="578" y="6754"/>
                    </a:lnTo>
                    <a:lnTo>
                      <a:pt x="459" y="6654"/>
                    </a:lnTo>
                    <a:lnTo>
                      <a:pt x="359" y="6534"/>
                    </a:lnTo>
                    <a:lnTo>
                      <a:pt x="259" y="6415"/>
                    </a:lnTo>
                    <a:lnTo>
                      <a:pt x="259" y="6415"/>
                    </a:lnTo>
                    <a:lnTo>
                      <a:pt x="180" y="6276"/>
                    </a:lnTo>
                    <a:lnTo>
                      <a:pt x="120" y="6156"/>
                    </a:lnTo>
                    <a:lnTo>
                      <a:pt x="60" y="6017"/>
                    </a:lnTo>
                    <a:lnTo>
                      <a:pt x="40" y="5897"/>
                    </a:lnTo>
                    <a:lnTo>
                      <a:pt x="0" y="5758"/>
                    </a:lnTo>
                    <a:lnTo>
                      <a:pt x="0" y="5618"/>
                    </a:lnTo>
                    <a:lnTo>
                      <a:pt x="0" y="5499"/>
                    </a:lnTo>
                    <a:lnTo>
                      <a:pt x="20" y="5359"/>
                    </a:lnTo>
                    <a:lnTo>
                      <a:pt x="40" y="5220"/>
                    </a:lnTo>
                    <a:lnTo>
                      <a:pt x="80" y="5100"/>
                    </a:lnTo>
                    <a:lnTo>
                      <a:pt x="140" y="4981"/>
                    </a:lnTo>
                    <a:lnTo>
                      <a:pt x="200" y="4861"/>
                    </a:lnTo>
                    <a:lnTo>
                      <a:pt x="279" y="4742"/>
                    </a:lnTo>
                    <a:lnTo>
                      <a:pt x="359" y="4622"/>
                    </a:lnTo>
                    <a:lnTo>
                      <a:pt x="459" y="4522"/>
                    </a:lnTo>
                    <a:lnTo>
                      <a:pt x="558" y="4423"/>
                    </a:lnTo>
                    <a:lnTo>
                      <a:pt x="558" y="4423"/>
                    </a:lnTo>
                    <a:lnTo>
                      <a:pt x="399" y="4164"/>
                    </a:lnTo>
                    <a:lnTo>
                      <a:pt x="279" y="3905"/>
                    </a:lnTo>
                    <a:lnTo>
                      <a:pt x="200" y="3626"/>
                    </a:lnTo>
                    <a:lnTo>
                      <a:pt x="120" y="3347"/>
                    </a:lnTo>
                    <a:lnTo>
                      <a:pt x="100" y="3068"/>
                    </a:lnTo>
                    <a:lnTo>
                      <a:pt x="100" y="2789"/>
                    </a:lnTo>
                    <a:lnTo>
                      <a:pt x="120" y="2510"/>
                    </a:lnTo>
                    <a:lnTo>
                      <a:pt x="160" y="2251"/>
                    </a:lnTo>
                    <a:lnTo>
                      <a:pt x="239" y="1973"/>
                    </a:lnTo>
                    <a:lnTo>
                      <a:pt x="359" y="1714"/>
                    </a:lnTo>
                    <a:lnTo>
                      <a:pt x="498" y="1475"/>
                    </a:lnTo>
                    <a:lnTo>
                      <a:pt x="658" y="1235"/>
                    </a:lnTo>
                    <a:lnTo>
                      <a:pt x="837" y="996"/>
                    </a:lnTo>
                    <a:lnTo>
                      <a:pt x="1056" y="797"/>
                    </a:lnTo>
                    <a:lnTo>
                      <a:pt x="1295" y="618"/>
                    </a:lnTo>
                    <a:lnTo>
                      <a:pt x="1554" y="439"/>
                    </a:lnTo>
                    <a:lnTo>
                      <a:pt x="1554" y="439"/>
                    </a:lnTo>
                    <a:lnTo>
                      <a:pt x="1833" y="299"/>
                    </a:lnTo>
                    <a:lnTo>
                      <a:pt x="2112" y="180"/>
                    </a:lnTo>
                    <a:lnTo>
                      <a:pt x="2411" y="100"/>
                    </a:lnTo>
                    <a:lnTo>
                      <a:pt x="2710" y="40"/>
                    </a:lnTo>
                    <a:lnTo>
                      <a:pt x="3009" y="0"/>
                    </a:lnTo>
                    <a:lnTo>
                      <a:pt x="3307" y="0"/>
                    </a:lnTo>
                    <a:lnTo>
                      <a:pt x="3606" y="20"/>
                    </a:lnTo>
                    <a:lnTo>
                      <a:pt x="3905" y="80"/>
                    </a:lnTo>
                    <a:lnTo>
                      <a:pt x="4184" y="140"/>
                    </a:lnTo>
                    <a:lnTo>
                      <a:pt x="4463" y="239"/>
                    </a:lnTo>
                    <a:lnTo>
                      <a:pt x="4742" y="379"/>
                    </a:lnTo>
                    <a:lnTo>
                      <a:pt x="5001" y="518"/>
                    </a:lnTo>
                    <a:lnTo>
                      <a:pt x="5240" y="698"/>
                    </a:lnTo>
                    <a:lnTo>
                      <a:pt x="5459" y="897"/>
                    </a:lnTo>
                    <a:lnTo>
                      <a:pt x="5658" y="1116"/>
                    </a:lnTo>
                    <a:lnTo>
                      <a:pt x="5837" y="1355"/>
                    </a:lnTo>
                    <a:lnTo>
                      <a:pt x="5837" y="1355"/>
                    </a:lnTo>
                    <a:lnTo>
                      <a:pt x="5957" y="1554"/>
                    </a:lnTo>
                    <a:lnTo>
                      <a:pt x="6056" y="1734"/>
                    </a:lnTo>
                    <a:lnTo>
                      <a:pt x="6156" y="1933"/>
                    </a:lnTo>
                    <a:lnTo>
                      <a:pt x="6216" y="2132"/>
                    </a:lnTo>
                    <a:lnTo>
                      <a:pt x="6256" y="2331"/>
                    </a:lnTo>
                    <a:lnTo>
                      <a:pt x="6295" y="2550"/>
                    </a:lnTo>
                    <a:lnTo>
                      <a:pt x="6315" y="2749"/>
                    </a:lnTo>
                    <a:lnTo>
                      <a:pt x="6315" y="2949"/>
                    </a:lnTo>
                    <a:lnTo>
                      <a:pt x="6315" y="2949"/>
                    </a:lnTo>
                    <a:lnTo>
                      <a:pt x="6515" y="2889"/>
                    </a:lnTo>
                    <a:lnTo>
                      <a:pt x="6714" y="2849"/>
                    </a:lnTo>
                    <a:lnTo>
                      <a:pt x="6933" y="2829"/>
                    </a:lnTo>
                    <a:lnTo>
                      <a:pt x="7132" y="2829"/>
                    </a:lnTo>
                    <a:lnTo>
                      <a:pt x="7331" y="2829"/>
                    </a:lnTo>
                    <a:lnTo>
                      <a:pt x="7531" y="2849"/>
                    </a:lnTo>
                    <a:lnTo>
                      <a:pt x="7730" y="2889"/>
                    </a:lnTo>
                    <a:lnTo>
                      <a:pt x="7929" y="2949"/>
                    </a:lnTo>
                    <a:lnTo>
                      <a:pt x="8108" y="3008"/>
                    </a:lnTo>
                    <a:lnTo>
                      <a:pt x="8288" y="3108"/>
                    </a:lnTo>
                    <a:lnTo>
                      <a:pt x="8467" y="3188"/>
                    </a:lnTo>
                    <a:lnTo>
                      <a:pt x="8646" y="3307"/>
                    </a:lnTo>
                    <a:lnTo>
                      <a:pt x="8786" y="3427"/>
                    </a:lnTo>
                    <a:lnTo>
                      <a:pt x="8945" y="3566"/>
                    </a:lnTo>
                    <a:lnTo>
                      <a:pt x="9084" y="3726"/>
                    </a:lnTo>
                    <a:lnTo>
                      <a:pt x="9204" y="3885"/>
                    </a:lnTo>
                    <a:lnTo>
                      <a:pt x="9204" y="3885"/>
                    </a:lnTo>
                    <a:lnTo>
                      <a:pt x="9323" y="4084"/>
                    </a:lnTo>
                    <a:lnTo>
                      <a:pt x="9423" y="4303"/>
                    </a:lnTo>
                    <a:lnTo>
                      <a:pt x="9483" y="4522"/>
                    </a:lnTo>
                    <a:lnTo>
                      <a:pt x="9543" y="4742"/>
                    </a:lnTo>
                    <a:lnTo>
                      <a:pt x="9563" y="4941"/>
                    </a:lnTo>
                    <a:lnTo>
                      <a:pt x="9563" y="5160"/>
                    </a:lnTo>
                    <a:lnTo>
                      <a:pt x="9543" y="5379"/>
                    </a:lnTo>
                    <a:lnTo>
                      <a:pt x="9503" y="5598"/>
                    </a:lnTo>
                    <a:lnTo>
                      <a:pt x="9443" y="5817"/>
                    </a:lnTo>
                    <a:lnTo>
                      <a:pt x="9363" y="6017"/>
                    </a:lnTo>
                    <a:lnTo>
                      <a:pt x="9244" y="6216"/>
                    </a:lnTo>
                    <a:lnTo>
                      <a:pt x="9124" y="6395"/>
                    </a:lnTo>
                    <a:lnTo>
                      <a:pt x="8985" y="6574"/>
                    </a:lnTo>
                    <a:lnTo>
                      <a:pt x="8806" y="6734"/>
                    </a:lnTo>
                    <a:lnTo>
                      <a:pt x="8626" y="6873"/>
                    </a:lnTo>
                    <a:lnTo>
                      <a:pt x="8427" y="7013"/>
                    </a:lnTo>
                    <a:lnTo>
                      <a:pt x="8427" y="7013"/>
                    </a:lnTo>
                    <a:lnTo>
                      <a:pt x="8208" y="7132"/>
                    </a:lnTo>
                    <a:lnTo>
                      <a:pt x="7989" y="7212"/>
                    </a:lnTo>
                    <a:lnTo>
                      <a:pt x="7750" y="7292"/>
                    </a:lnTo>
                    <a:lnTo>
                      <a:pt x="7511" y="7331"/>
                    </a:lnTo>
                    <a:lnTo>
                      <a:pt x="7272" y="7351"/>
                    </a:lnTo>
                    <a:lnTo>
                      <a:pt x="7052" y="7351"/>
                    </a:lnTo>
                    <a:lnTo>
                      <a:pt x="6813" y="7331"/>
                    </a:lnTo>
                    <a:lnTo>
                      <a:pt x="6574" y="7311"/>
                    </a:lnTo>
                    <a:lnTo>
                      <a:pt x="6355" y="7252"/>
                    </a:lnTo>
                    <a:lnTo>
                      <a:pt x="6136" y="7172"/>
                    </a:lnTo>
                    <a:lnTo>
                      <a:pt x="5917" y="7072"/>
                    </a:lnTo>
                    <a:lnTo>
                      <a:pt x="5718" y="6953"/>
                    </a:lnTo>
                    <a:lnTo>
                      <a:pt x="5538" y="6813"/>
                    </a:lnTo>
                    <a:lnTo>
                      <a:pt x="5359" y="6654"/>
                    </a:lnTo>
                    <a:lnTo>
                      <a:pt x="5200" y="6475"/>
                    </a:lnTo>
                    <a:lnTo>
                      <a:pt x="5060" y="629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22"/>
              <p:cNvSpPr/>
              <p:nvPr/>
            </p:nvSpPr>
            <p:spPr>
              <a:xfrm>
                <a:off x="6153200" y="3784575"/>
                <a:ext cx="4285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455" extrusionOk="0">
                    <a:moveTo>
                      <a:pt x="957" y="0"/>
                    </a:moveTo>
                    <a:lnTo>
                      <a:pt x="797" y="40"/>
                    </a:lnTo>
                    <a:lnTo>
                      <a:pt x="618" y="80"/>
                    </a:lnTo>
                    <a:lnTo>
                      <a:pt x="459" y="159"/>
                    </a:lnTo>
                    <a:lnTo>
                      <a:pt x="319" y="259"/>
                    </a:lnTo>
                    <a:lnTo>
                      <a:pt x="200" y="379"/>
                    </a:lnTo>
                    <a:lnTo>
                      <a:pt x="100" y="498"/>
                    </a:lnTo>
                    <a:lnTo>
                      <a:pt x="40" y="638"/>
                    </a:lnTo>
                    <a:lnTo>
                      <a:pt x="1" y="777"/>
                    </a:lnTo>
                    <a:lnTo>
                      <a:pt x="1" y="916"/>
                    </a:lnTo>
                    <a:lnTo>
                      <a:pt x="20" y="1056"/>
                    </a:lnTo>
                    <a:lnTo>
                      <a:pt x="100" y="1175"/>
                    </a:lnTo>
                    <a:lnTo>
                      <a:pt x="180" y="1295"/>
                    </a:lnTo>
                    <a:lnTo>
                      <a:pt x="299" y="1375"/>
                    </a:lnTo>
                    <a:lnTo>
                      <a:pt x="439" y="1434"/>
                    </a:lnTo>
                    <a:lnTo>
                      <a:pt x="598" y="1454"/>
                    </a:lnTo>
                    <a:lnTo>
                      <a:pt x="758" y="1454"/>
                    </a:lnTo>
                    <a:lnTo>
                      <a:pt x="917" y="1434"/>
                    </a:lnTo>
                    <a:lnTo>
                      <a:pt x="1076" y="1395"/>
                    </a:lnTo>
                    <a:lnTo>
                      <a:pt x="1236" y="1315"/>
                    </a:lnTo>
                    <a:lnTo>
                      <a:pt x="1395" y="1215"/>
                    </a:lnTo>
                    <a:lnTo>
                      <a:pt x="1515" y="1096"/>
                    </a:lnTo>
                    <a:lnTo>
                      <a:pt x="1594" y="976"/>
                    </a:lnTo>
                    <a:lnTo>
                      <a:pt x="1674" y="837"/>
                    </a:lnTo>
                    <a:lnTo>
                      <a:pt x="1694" y="697"/>
                    </a:lnTo>
                    <a:lnTo>
                      <a:pt x="1714" y="558"/>
                    </a:lnTo>
                    <a:lnTo>
                      <a:pt x="1674" y="418"/>
                    </a:lnTo>
                    <a:lnTo>
                      <a:pt x="1614" y="299"/>
                    </a:lnTo>
                    <a:lnTo>
                      <a:pt x="1515" y="179"/>
                    </a:lnTo>
                    <a:lnTo>
                      <a:pt x="1395" y="100"/>
                    </a:lnTo>
                    <a:lnTo>
                      <a:pt x="1256" y="40"/>
                    </a:lnTo>
                    <a:lnTo>
                      <a:pt x="1116" y="20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22"/>
              <p:cNvSpPr/>
              <p:nvPr/>
            </p:nvSpPr>
            <p:spPr>
              <a:xfrm>
                <a:off x="6153200" y="3784575"/>
                <a:ext cx="4285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455" fill="none" extrusionOk="0">
                    <a:moveTo>
                      <a:pt x="1236" y="1315"/>
                    </a:moveTo>
                    <a:lnTo>
                      <a:pt x="1236" y="1315"/>
                    </a:lnTo>
                    <a:lnTo>
                      <a:pt x="1395" y="1215"/>
                    </a:lnTo>
                    <a:lnTo>
                      <a:pt x="1515" y="1096"/>
                    </a:lnTo>
                    <a:lnTo>
                      <a:pt x="1594" y="976"/>
                    </a:lnTo>
                    <a:lnTo>
                      <a:pt x="1674" y="837"/>
                    </a:lnTo>
                    <a:lnTo>
                      <a:pt x="1694" y="697"/>
                    </a:lnTo>
                    <a:lnTo>
                      <a:pt x="1714" y="558"/>
                    </a:lnTo>
                    <a:lnTo>
                      <a:pt x="1674" y="418"/>
                    </a:lnTo>
                    <a:lnTo>
                      <a:pt x="1614" y="299"/>
                    </a:lnTo>
                    <a:lnTo>
                      <a:pt x="1614" y="299"/>
                    </a:lnTo>
                    <a:lnTo>
                      <a:pt x="1515" y="179"/>
                    </a:lnTo>
                    <a:lnTo>
                      <a:pt x="1395" y="100"/>
                    </a:lnTo>
                    <a:lnTo>
                      <a:pt x="1256" y="40"/>
                    </a:lnTo>
                    <a:lnTo>
                      <a:pt x="1116" y="20"/>
                    </a:lnTo>
                    <a:lnTo>
                      <a:pt x="957" y="0"/>
                    </a:lnTo>
                    <a:lnTo>
                      <a:pt x="797" y="40"/>
                    </a:lnTo>
                    <a:lnTo>
                      <a:pt x="618" y="80"/>
                    </a:lnTo>
                    <a:lnTo>
                      <a:pt x="459" y="159"/>
                    </a:lnTo>
                    <a:lnTo>
                      <a:pt x="459" y="159"/>
                    </a:lnTo>
                    <a:lnTo>
                      <a:pt x="319" y="259"/>
                    </a:lnTo>
                    <a:lnTo>
                      <a:pt x="200" y="379"/>
                    </a:lnTo>
                    <a:lnTo>
                      <a:pt x="100" y="498"/>
                    </a:lnTo>
                    <a:lnTo>
                      <a:pt x="40" y="638"/>
                    </a:lnTo>
                    <a:lnTo>
                      <a:pt x="1" y="777"/>
                    </a:lnTo>
                    <a:lnTo>
                      <a:pt x="1" y="916"/>
                    </a:lnTo>
                    <a:lnTo>
                      <a:pt x="20" y="1056"/>
                    </a:lnTo>
                    <a:lnTo>
                      <a:pt x="100" y="1175"/>
                    </a:lnTo>
                    <a:lnTo>
                      <a:pt x="100" y="1175"/>
                    </a:lnTo>
                    <a:lnTo>
                      <a:pt x="180" y="1295"/>
                    </a:lnTo>
                    <a:lnTo>
                      <a:pt x="299" y="1375"/>
                    </a:lnTo>
                    <a:lnTo>
                      <a:pt x="439" y="1434"/>
                    </a:lnTo>
                    <a:lnTo>
                      <a:pt x="598" y="1454"/>
                    </a:lnTo>
                    <a:lnTo>
                      <a:pt x="758" y="1454"/>
                    </a:lnTo>
                    <a:lnTo>
                      <a:pt x="917" y="1434"/>
                    </a:lnTo>
                    <a:lnTo>
                      <a:pt x="1076" y="1395"/>
                    </a:lnTo>
                    <a:lnTo>
                      <a:pt x="1236" y="1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22"/>
              <p:cNvSpPr/>
              <p:nvPr/>
            </p:nvSpPr>
            <p:spPr>
              <a:xfrm>
                <a:off x="6001800" y="3678000"/>
                <a:ext cx="122550" cy="76700"/>
              </a:xfrm>
              <a:custGeom>
                <a:avLst/>
                <a:gdLst/>
                <a:ahLst/>
                <a:cxnLst/>
                <a:rect l="l" t="t" r="r" b="b"/>
                <a:pathLst>
                  <a:path w="4902" h="3068" extrusionOk="0">
                    <a:moveTo>
                      <a:pt x="2451" y="0"/>
                    </a:moveTo>
                    <a:lnTo>
                      <a:pt x="2232" y="20"/>
                    </a:lnTo>
                    <a:lnTo>
                      <a:pt x="2013" y="40"/>
                    </a:lnTo>
                    <a:lnTo>
                      <a:pt x="1813" y="100"/>
                    </a:lnTo>
                    <a:lnTo>
                      <a:pt x="1614" y="159"/>
                    </a:lnTo>
                    <a:lnTo>
                      <a:pt x="1415" y="239"/>
                    </a:lnTo>
                    <a:lnTo>
                      <a:pt x="1236" y="319"/>
                    </a:lnTo>
                    <a:lnTo>
                      <a:pt x="897" y="518"/>
                    </a:lnTo>
                    <a:lnTo>
                      <a:pt x="598" y="717"/>
                    </a:lnTo>
                    <a:lnTo>
                      <a:pt x="339" y="936"/>
                    </a:lnTo>
                    <a:lnTo>
                      <a:pt x="140" y="1136"/>
                    </a:lnTo>
                    <a:lnTo>
                      <a:pt x="1" y="1275"/>
                    </a:lnTo>
                    <a:lnTo>
                      <a:pt x="20" y="1355"/>
                    </a:lnTo>
                    <a:lnTo>
                      <a:pt x="459" y="1195"/>
                    </a:lnTo>
                    <a:lnTo>
                      <a:pt x="857" y="1096"/>
                    </a:lnTo>
                    <a:lnTo>
                      <a:pt x="1236" y="1036"/>
                    </a:lnTo>
                    <a:lnTo>
                      <a:pt x="1594" y="1016"/>
                    </a:lnTo>
                    <a:lnTo>
                      <a:pt x="1973" y="1036"/>
                    </a:lnTo>
                    <a:lnTo>
                      <a:pt x="2331" y="1096"/>
                    </a:lnTo>
                    <a:lnTo>
                      <a:pt x="2670" y="1195"/>
                    </a:lnTo>
                    <a:lnTo>
                      <a:pt x="2969" y="1335"/>
                    </a:lnTo>
                    <a:lnTo>
                      <a:pt x="3248" y="1494"/>
                    </a:lnTo>
                    <a:lnTo>
                      <a:pt x="3507" y="1653"/>
                    </a:lnTo>
                    <a:lnTo>
                      <a:pt x="3746" y="1853"/>
                    </a:lnTo>
                    <a:lnTo>
                      <a:pt x="3945" y="2032"/>
                    </a:lnTo>
                    <a:lnTo>
                      <a:pt x="4124" y="2231"/>
                    </a:lnTo>
                    <a:lnTo>
                      <a:pt x="4284" y="2410"/>
                    </a:lnTo>
                    <a:lnTo>
                      <a:pt x="4523" y="2749"/>
                    </a:lnTo>
                    <a:lnTo>
                      <a:pt x="4662" y="2988"/>
                    </a:lnTo>
                    <a:lnTo>
                      <a:pt x="4702" y="3068"/>
                    </a:lnTo>
                    <a:lnTo>
                      <a:pt x="4762" y="2968"/>
                    </a:lnTo>
                    <a:lnTo>
                      <a:pt x="4821" y="2849"/>
                    </a:lnTo>
                    <a:lnTo>
                      <a:pt x="4861" y="2709"/>
                    </a:lnTo>
                    <a:lnTo>
                      <a:pt x="4881" y="2530"/>
                    </a:lnTo>
                    <a:lnTo>
                      <a:pt x="4901" y="2351"/>
                    </a:lnTo>
                    <a:lnTo>
                      <a:pt x="4901" y="2171"/>
                    </a:lnTo>
                    <a:lnTo>
                      <a:pt x="4881" y="1952"/>
                    </a:lnTo>
                    <a:lnTo>
                      <a:pt x="4841" y="1753"/>
                    </a:lnTo>
                    <a:lnTo>
                      <a:pt x="4782" y="1534"/>
                    </a:lnTo>
                    <a:lnTo>
                      <a:pt x="4682" y="1315"/>
                    </a:lnTo>
                    <a:lnTo>
                      <a:pt x="4562" y="1116"/>
                    </a:lnTo>
                    <a:lnTo>
                      <a:pt x="4403" y="896"/>
                    </a:lnTo>
                    <a:lnTo>
                      <a:pt x="4204" y="697"/>
                    </a:lnTo>
                    <a:lnTo>
                      <a:pt x="3965" y="518"/>
                    </a:lnTo>
                    <a:lnTo>
                      <a:pt x="3666" y="339"/>
                    </a:lnTo>
                    <a:lnTo>
                      <a:pt x="3347" y="179"/>
                    </a:lnTo>
                    <a:lnTo>
                      <a:pt x="3108" y="100"/>
                    </a:lnTo>
                    <a:lnTo>
                      <a:pt x="2889" y="60"/>
                    </a:lnTo>
                    <a:lnTo>
                      <a:pt x="2670" y="20"/>
                    </a:lnTo>
                    <a:lnTo>
                      <a:pt x="2451" y="0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22"/>
              <p:cNvSpPr/>
              <p:nvPr/>
            </p:nvSpPr>
            <p:spPr>
              <a:xfrm>
                <a:off x="6001800" y="3678000"/>
                <a:ext cx="122550" cy="76700"/>
              </a:xfrm>
              <a:custGeom>
                <a:avLst/>
                <a:gdLst/>
                <a:ahLst/>
                <a:cxnLst/>
                <a:rect l="l" t="t" r="r" b="b"/>
                <a:pathLst>
                  <a:path w="4902" h="3068" fill="none" extrusionOk="0">
                    <a:moveTo>
                      <a:pt x="2451" y="0"/>
                    </a:moveTo>
                    <a:lnTo>
                      <a:pt x="2451" y="0"/>
                    </a:lnTo>
                    <a:lnTo>
                      <a:pt x="2232" y="20"/>
                    </a:lnTo>
                    <a:lnTo>
                      <a:pt x="2013" y="40"/>
                    </a:lnTo>
                    <a:lnTo>
                      <a:pt x="1813" y="100"/>
                    </a:lnTo>
                    <a:lnTo>
                      <a:pt x="1614" y="159"/>
                    </a:lnTo>
                    <a:lnTo>
                      <a:pt x="1415" y="239"/>
                    </a:lnTo>
                    <a:lnTo>
                      <a:pt x="1236" y="319"/>
                    </a:lnTo>
                    <a:lnTo>
                      <a:pt x="897" y="518"/>
                    </a:lnTo>
                    <a:lnTo>
                      <a:pt x="598" y="717"/>
                    </a:lnTo>
                    <a:lnTo>
                      <a:pt x="339" y="936"/>
                    </a:lnTo>
                    <a:lnTo>
                      <a:pt x="140" y="1136"/>
                    </a:lnTo>
                    <a:lnTo>
                      <a:pt x="1" y="1275"/>
                    </a:lnTo>
                    <a:lnTo>
                      <a:pt x="1" y="1275"/>
                    </a:lnTo>
                    <a:lnTo>
                      <a:pt x="20" y="1355"/>
                    </a:lnTo>
                    <a:lnTo>
                      <a:pt x="20" y="1355"/>
                    </a:lnTo>
                    <a:lnTo>
                      <a:pt x="459" y="1195"/>
                    </a:lnTo>
                    <a:lnTo>
                      <a:pt x="857" y="1096"/>
                    </a:lnTo>
                    <a:lnTo>
                      <a:pt x="1236" y="1036"/>
                    </a:lnTo>
                    <a:lnTo>
                      <a:pt x="1594" y="1016"/>
                    </a:lnTo>
                    <a:lnTo>
                      <a:pt x="1594" y="1016"/>
                    </a:lnTo>
                    <a:lnTo>
                      <a:pt x="1973" y="1036"/>
                    </a:lnTo>
                    <a:lnTo>
                      <a:pt x="2331" y="1096"/>
                    </a:lnTo>
                    <a:lnTo>
                      <a:pt x="2670" y="1195"/>
                    </a:lnTo>
                    <a:lnTo>
                      <a:pt x="2969" y="1335"/>
                    </a:lnTo>
                    <a:lnTo>
                      <a:pt x="3248" y="1494"/>
                    </a:lnTo>
                    <a:lnTo>
                      <a:pt x="3507" y="1653"/>
                    </a:lnTo>
                    <a:lnTo>
                      <a:pt x="3746" y="1853"/>
                    </a:lnTo>
                    <a:lnTo>
                      <a:pt x="3945" y="2032"/>
                    </a:lnTo>
                    <a:lnTo>
                      <a:pt x="4124" y="2231"/>
                    </a:lnTo>
                    <a:lnTo>
                      <a:pt x="4284" y="2410"/>
                    </a:lnTo>
                    <a:lnTo>
                      <a:pt x="4523" y="2749"/>
                    </a:lnTo>
                    <a:lnTo>
                      <a:pt x="4662" y="2988"/>
                    </a:lnTo>
                    <a:lnTo>
                      <a:pt x="4702" y="3068"/>
                    </a:lnTo>
                    <a:lnTo>
                      <a:pt x="4702" y="3068"/>
                    </a:lnTo>
                    <a:lnTo>
                      <a:pt x="4762" y="2968"/>
                    </a:lnTo>
                    <a:lnTo>
                      <a:pt x="4821" y="2849"/>
                    </a:lnTo>
                    <a:lnTo>
                      <a:pt x="4861" y="2709"/>
                    </a:lnTo>
                    <a:lnTo>
                      <a:pt x="4881" y="2530"/>
                    </a:lnTo>
                    <a:lnTo>
                      <a:pt x="4901" y="2351"/>
                    </a:lnTo>
                    <a:lnTo>
                      <a:pt x="4901" y="2171"/>
                    </a:lnTo>
                    <a:lnTo>
                      <a:pt x="4881" y="1952"/>
                    </a:lnTo>
                    <a:lnTo>
                      <a:pt x="4841" y="1753"/>
                    </a:lnTo>
                    <a:lnTo>
                      <a:pt x="4782" y="1534"/>
                    </a:lnTo>
                    <a:lnTo>
                      <a:pt x="4682" y="1315"/>
                    </a:lnTo>
                    <a:lnTo>
                      <a:pt x="4562" y="1116"/>
                    </a:lnTo>
                    <a:lnTo>
                      <a:pt x="4403" y="896"/>
                    </a:lnTo>
                    <a:lnTo>
                      <a:pt x="4204" y="697"/>
                    </a:lnTo>
                    <a:lnTo>
                      <a:pt x="3965" y="518"/>
                    </a:lnTo>
                    <a:lnTo>
                      <a:pt x="3666" y="339"/>
                    </a:lnTo>
                    <a:lnTo>
                      <a:pt x="3347" y="179"/>
                    </a:lnTo>
                    <a:lnTo>
                      <a:pt x="3347" y="179"/>
                    </a:lnTo>
                    <a:lnTo>
                      <a:pt x="3108" y="100"/>
                    </a:lnTo>
                    <a:lnTo>
                      <a:pt x="2889" y="60"/>
                    </a:lnTo>
                    <a:lnTo>
                      <a:pt x="2670" y="20"/>
                    </a:lnTo>
                    <a:lnTo>
                      <a:pt x="245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22"/>
              <p:cNvSpPr/>
              <p:nvPr/>
            </p:nvSpPr>
            <p:spPr>
              <a:xfrm>
                <a:off x="5701000" y="3687450"/>
                <a:ext cx="239575" cy="188775"/>
              </a:xfrm>
              <a:custGeom>
                <a:avLst/>
                <a:gdLst/>
                <a:ahLst/>
                <a:cxnLst/>
                <a:rect l="l" t="t" r="r" b="b"/>
                <a:pathLst>
                  <a:path w="9583" h="7551" extrusionOk="0">
                    <a:moveTo>
                      <a:pt x="3327" y="1"/>
                    </a:moveTo>
                    <a:lnTo>
                      <a:pt x="3028" y="20"/>
                    </a:lnTo>
                    <a:lnTo>
                      <a:pt x="2729" y="60"/>
                    </a:lnTo>
                    <a:lnTo>
                      <a:pt x="2431" y="140"/>
                    </a:lnTo>
                    <a:lnTo>
                      <a:pt x="2132" y="240"/>
                    </a:lnTo>
                    <a:lnTo>
                      <a:pt x="1833" y="379"/>
                    </a:lnTo>
                    <a:lnTo>
                      <a:pt x="1574" y="518"/>
                    </a:lnTo>
                    <a:lnTo>
                      <a:pt x="1315" y="698"/>
                    </a:lnTo>
                    <a:lnTo>
                      <a:pt x="1096" y="897"/>
                    </a:lnTo>
                    <a:lnTo>
                      <a:pt x="897" y="1116"/>
                    </a:lnTo>
                    <a:lnTo>
                      <a:pt x="717" y="1335"/>
                    </a:lnTo>
                    <a:lnTo>
                      <a:pt x="578" y="1594"/>
                    </a:lnTo>
                    <a:lnTo>
                      <a:pt x="458" y="1833"/>
                    </a:lnTo>
                    <a:lnTo>
                      <a:pt x="359" y="2112"/>
                    </a:lnTo>
                    <a:lnTo>
                      <a:pt x="279" y="2371"/>
                    </a:lnTo>
                    <a:lnTo>
                      <a:pt x="239" y="2650"/>
                    </a:lnTo>
                    <a:lnTo>
                      <a:pt x="239" y="2929"/>
                    </a:lnTo>
                    <a:lnTo>
                      <a:pt x="259" y="3208"/>
                    </a:lnTo>
                    <a:lnTo>
                      <a:pt x="299" y="3487"/>
                    </a:lnTo>
                    <a:lnTo>
                      <a:pt x="379" y="3766"/>
                    </a:lnTo>
                    <a:lnTo>
                      <a:pt x="478" y="4044"/>
                    </a:lnTo>
                    <a:lnTo>
                      <a:pt x="618" y="4303"/>
                    </a:lnTo>
                    <a:lnTo>
                      <a:pt x="518" y="4403"/>
                    </a:lnTo>
                    <a:lnTo>
                      <a:pt x="419" y="4503"/>
                    </a:lnTo>
                    <a:lnTo>
                      <a:pt x="319" y="4602"/>
                    </a:lnTo>
                    <a:lnTo>
                      <a:pt x="239" y="4702"/>
                    </a:lnTo>
                    <a:lnTo>
                      <a:pt x="160" y="4821"/>
                    </a:lnTo>
                    <a:lnTo>
                      <a:pt x="120" y="4961"/>
                    </a:lnTo>
                    <a:lnTo>
                      <a:pt x="60" y="5080"/>
                    </a:lnTo>
                    <a:lnTo>
                      <a:pt x="20" y="5200"/>
                    </a:lnTo>
                    <a:lnTo>
                      <a:pt x="0" y="5339"/>
                    </a:lnTo>
                    <a:lnTo>
                      <a:pt x="0" y="5479"/>
                    </a:lnTo>
                    <a:lnTo>
                      <a:pt x="0" y="5598"/>
                    </a:lnTo>
                    <a:lnTo>
                      <a:pt x="20" y="5738"/>
                    </a:lnTo>
                    <a:lnTo>
                      <a:pt x="40" y="5877"/>
                    </a:lnTo>
                    <a:lnTo>
                      <a:pt x="80" y="6017"/>
                    </a:lnTo>
                    <a:lnTo>
                      <a:pt x="140" y="6136"/>
                    </a:lnTo>
                    <a:lnTo>
                      <a:pt x="199" y="6276"/>
                    </a:lnTo>
                    <a:lnTo>
                      <a:pt x="299" y="6395"/>
                    </a:lnTo>
                    <a:lnTo>
                      <a:pt x="399" y="6535"/>
                    </a:lnTo>
                    <a:lnTo>
                      <a:pt x="518" y="6634"/>
                    </a:lnTo>
                    <a:lnTo>
                      <a:pt x="638" y="6734"/>
                    </a:lnTo>
                    <a:lnTo>
                      <a:pt x="757" y="6833"/>
                    </a:lnTo>
                    <a:lnTo>
                      <a:pt x="897" y="6893"/>
                    </a:lnTo>
                    <a:lnTo>
                      <a:pt x="1056" y="6953"/>
                    </a:lnTo>
                    <a:lnTo>
                      <a:pt x="1195" y="7013"/>
                    </a:lnTo>
                    <a:lnTo>
                      <a:pt x="1355" y="7033"/>
                    </a:lnTo>
                    <a:lnTo>
                      <a:pt x="1514" y="7053"/>
                    </a:lnTo>
                    <a:lnTo>
                      <a:pt x="1674" y="7073"/>
                    </a:lnTo>
                    <a:lnTo>
                      <a:pt x="1833" y="7053"/>
                    </a:lnTo>
                    <a:lnTo>
                      <a:pt x="2012" y="7033"/>
                    </a:lnTo>
                    <a:lnTo>
                      <a:pt x="2172" y="6993"/>
                    </a:lnTo>
                    <a:lnTo>
                      <a:pt x="2311" y="6953"/>
                    </a:lnTo>
                    <a:lnTo>
                      <a:pt x="2470" y="6873"/>
                    </a:lnTo>
                    <a:lnTo>
                      <a:pt x="2630" y="6774"/>
                    </a:lnTo>
                    <a:lnTo>
                      <a:pt x="2789" y="6674"/>
                    </a:lnTo>
                    <a:lnTo>
                      <a:pt x="2909" y="6555"/>
                    </a:lnTo>
                    <a:lnTo>
                      <a:pt x="3028" y="6415"/>
                    </a:lnTo>
                    <a:lnTo>
                      <a:pt x="3128" y="6276"/>
                    </a:lnTo>
                    <a:lnTo>
                      <a:pt x="3207" y="6116"/>
                    </a:lnTo>
                    <a:lnTo>
                      <a:pt x="3267" y="5957"/>
                    </a:lnTo>
                    <a:lnTo>
                      <a:pt x="3307" y="5798"/>
                    </a:lnTo>
                    <a:lnTo>
                      <a:pt x="3666" y="5778"/>
                    </a:lnTo>
                    <a:lnTo>
                      <a:pt x="4024" y="5718"/>
                    </a:lnTo>
                    <a:lnTo>
                      <a:pt x="4363" y="5638"/>
                    </a:lnTo>
                    <a:lnTo>
                      <a:pt x="4721" y="5499"/>
                    </a:lnTo>
                    <a:lnTo>
                      <a:pt x="4741" y="5738"/>
                    </a:lnTo>
                    <a:lnTo>
                      <a:pt x="4801" y="5957"/>
                    </a:lnTo>
                    <a:lnTo>
                      <a:pt x="4901" y="6176"/>
                    </a:lnTo>
                    <a:lnTo>
                      <a:pt x="5000" y="6395"/>
                    </a:lnTo>
                    <a:lnTo>
                      <a:pt x="5140" y="6594"/>
                    </a:lnTo>
                    <a:lnTo>
                      <a:pt x="5279" y="6774"/>
                    </a:lnTo>
                    <a:lnTo>
                      <a:pt x="5459" y="6933"/>
                    </a:lnTo>
                    <a:lnTo>
                      <a:pt x="5638" y="7073"/>
                    </a:lnTo>
                    <a:lnTo>
                      <a:pt x="5837" y="7212"/>
                    </a:lnTo>
                    <a:lnTo>
                      <a:pt x="6036" y="7312"/>
                    </a:lnTo>
                    <a:lnTo>
                      <a:pt x="6255" y="7411"/>
                    </a:lnTo>
                    <a:lnTo>
                      <a:pt x="6475" y="7471"/>
                    </a:lnTo>
                    <a:lnTo>
                      <a:pt x="6694" y="7531"/>
                    </a:lnTo>
                    <a:lnTo>
                      <a:pt x="6933" y="7551"/>
                    </a:lnTo>
                    <a:lnTo>
                      <a:pt x="7411" y="7551"/>
                    </a:lnTo>
                    <a:lnTo>
                      <a:pt x="7630" y="7511"/>
                    </a:lnTo>
                    <a:lnTo>
                      <a:pt x="7869" y="7451"/>
                    </a:lnTo>
                    <a:lnTo>
                      <a:pt x="8108" y="7371"/>
                    </a:lnTo>
                    <a:lnTo>
                      <a:pt x="8327" y="7272"/>
                    </a:lnTo>
                    <a:lnTo>
                      <a:pt x="8546" y="7152"/>
                    </a:lnTo>
                    <a:lnTo>
                      <a:pt x="8726" y="7013"/>
                    </a:lnTo>
                    <a:lnTo>
                      <a:pt x="8905" y="6853"/>
                    </a:lnTo>
                    <a:lnTo>
                      <a:pt x="9064" y="6694"/>
                    </a:lnTo>
                    <a:lnTo>
                      <a:pt x="9204" y="6515"/>
                    </a:lnTo>
                    <a:lnTo>
                      <a:pt x="9323" y="6316"/>
                    </a:lnTo>
                    <a:lnTo>
                      <a:pt x="9423" y="6116"/>
                    </a:lnTo>
                    <a:lnTo>
                      <a:pt x="9483" y="5917"/>
                    </a:lnTo>
                    <a:lnTo>
                      <a:pt x="9542" y="5698"/>
                    </a:lnTo>
                    <a:lnTo>
                      <a:pt x="9582" y="5499"/>
                    </a:lnTo>
                    <a:lnTo>
                      <a:pt x="9582" y="5280"/>
                    </a:lnTo>
                    <a:lnTo>
                      <a:pt x="9582" y="5060"/>
                    </a:lnTo>
                    <a:lnTo>
                      <a:pt x="9542" y="4841"/>
                    </a:lnTo>
                    <a:lnTo>
                      <a:pt x="9483" y="4622"/>
                    </a:lnTo>
                    <a:lnTo>
                      <a:pt x="9383" y="4403"/>
                    </a:lnTo>
                    <a:lnTo>
                      <a:pt x="9283" y="4184"/>
                    </a:lnTo>
                    <a:lnTo>
                      <a:pt x="9164" y="4025"/>
                    </a:lnTo>
                    <a:lnTo>
                      <a:pt x="9044" y="3865"/>
                    </a:lnTo>
                    <a:lnTo>
                      <a:pt x="8905" y="3726"/>
                    </a:lnTo>
                    <a:lnTo>
                      <a:pt x="8746" y="3586"/>
                    </a:lnTo>
                    <a:lnTo>
                      <a:pt x="8586" y="3467"/>
                    </a:lnTo>
                    <a:lnTo>
                      <a:pt x="8427" y="3367"/>
                    </a:lnTo>
                    <a:lnTo>
                      <a:pt x="8248" y="3268"/>
                    </a:lnTo>
                    <a:lnTo>
                      <a:pt x="8068" y="3188"/>
                    </a:lnTo>
                    <a:lnTo>
                      <a:pt x="7869" y="3128"/>
                    </a:lnTo>
                    <a:lnTo>
                      <a:pt x="7670" y="3088"/>
                    </a:lnTo>
                    <a:lnTo>
                      <a:pt x="7471" y="3048"/>
                    </a:lnTo>
                    <a:lnTo>
                      <a:pt x="7271" y="3029"/>
                    </a:lnTo>
                    <a:lnTo>
                      <a:pt x="7072" y="3029"/>
                    </a:lnTo>
                    <a:lnTo>
                      <a:pt x="6873" y="3048"/>
                    </a:lnTo>
                    <a:lnTo>
                      <a:pt x="6654" y="3068"/>
                    </a:lnTo>
                    <a:lnTo>
                      <a:pt x="6455" y="3108"/>
                    </a:lnTo>
                    <a:lnTo>
                      <a:pt x="6455" y="3108"/>
                    </a:lnTo>
                    <a:lnTo>
                      <a:pt x="6475" y="2909"/>
                    </a:lnTo>
                    <a:lnTo>
                      <a:pt x="6455" y="2710"/>
                    </a:lnTo>
                    <a:lnTo>
                      <a:pt x="6435" y="2511"/>
                    </a:lnTo>
                    <a:lnTo>
                      <a:pt x="6395" y="2291"/>
                    </a:lnTo>
                    <a:lnTo>
                      <a:pt x="6335" y="2092"/>
                    </a:lnTo>
                    <a:lnTo>
                      <a:pt x="6275" y="1893"/>
                    </a:lnTo>
                    <a:lnTo>
                      <a:pt x="6176" y="1694"/>
                    </a:lnTo>
                    <a:lnTo>
                      <a:pt x="6076" y="1495"/>
                    </a:lnTo>
                    <a:lnTo>
                      <a:pt x="5917" y="1256"/>
                    </a:lnTo>
                    <a:lnTo>
                      <a:pt x="5718" y="1016"/>
                    </a:lnTo>
                    <a:lnTo>
                      <a:pt x="5498" y="817"/>
                    </a:lnTo>
                    <a:lnTo>
                      <a:pt x="5279" y="618"/>
                    </a:lnTo>
                    <a:lnTo>
                      <a:pt x="5020" y="459"/>
                    </a:lnTo>
                    <a:lnTo>
                      <a:pt x="4761" y="319"/>
                    </a:lnTo>
                    <a:lnTo>
                      <a:pt x="4502" y="220"/>
                    </a:lnTo>
                    <a:lnTo>
                      <a:pt x="4204" y="120"/>
                    </a:lnTo>
                    <a:lnTo>
                      <a:pt x="3925" y="60"/>
                    </a:lnTo>
                    <a:lnTo>
                      <a:pt x="3626" y="20"/>
                    </a:lnTo>
                    <a:lnTo>
                      <a:pt x="3327" y="1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22"/>
              <p:cNvSpPr/>
              <p:nvPr/>
            </p:nvSpPr>
            <p:spPr>
              <a:xfrm>
                <a:off x="5701000" y="3687450"/>
                <a:ext cx="239575" cy="188775"/>
              </a:xfrm>
              <a:custGeom>
                <a:avLst/>
                <a:gdLst/>
                <a:ahLst/>
                <a:cxnLst/>
                <a:rect l="l" t="t" r="r" b="b"/>
                <a:pathLst>
                  <a:path w="9583" h="7551" fill="none" extrusionOk="0">
                    <a:moveTo>
                      <a:pt x="5000" y="6395"/>
                    </a:moveTo>
                    <a:lnTo>
                      <a:pt x="5000" y="6395"/>
                    </a:lnTo>
                    <a:lnTo>
                      <a:pt x="4901" y="6176"/>
                    </a:lnTo>
                    <a:lnTo>
                      <a:pt x="4801" y="5957"/>
                    </a:lnTo>
                    <a:lnTo>
                      <a:pt x="4741" y="5738"/>
                    </a:lnTo>
                    <a:lnTo>
                      <a:pt x="4721" y="5499"/>
                    </a:lnTo>
                    <a:lnTo>
                      <a:pt x="4721" y="5499"/>
                    </a:lnTo>
                    <a:lnTo>
                      <a:pt x="4363" y="5638"/>
                    </a:lnTo>
                    <a:lnTo>
                      <a:pt x="4024" y="5718"/>
                    </a:lnTo>
                    <a:lnTo>
                      <a:pt x="3666" y="5778"/>
                    </a:lnTo>
                    <a:lnTo>
                      <a:pt x="3307" y="5798"/>
                    </a:lnTo>
                    <a:lnTo>
                      <a:pt x="3307" y="5798"/>
                    </a:lnTo>
                    <a:lnTo>
                      <a:pt x="3267" y="5957"/>
                    </a:lnTo>
                    <a:lnTo>
                      <a:pt x="3207" y="6116"/>
                    </a:lnTo>
                    <a:lnTo>
                      <a:pt x="3128" y="6276"/>
                    </a:lnTo>
                    <a:lnTo>
                      <a:pt x="3028" y="6415"/>
                    </a:lnTo>
                    <a:lnTo>
                      <a:pt x="2909" y="6555"/>
                    </a:lnTo>
                    <a:lnTo>
                      <a:pt x="2789" y="6674"/>
                    </a:lnTo>
                    <a:lnTo>
                      <a:pt x="2630" y="6774"/>
                    </a:lnTo>
                    <a:lnTo>
                      <a:pt x="2470" y="6873"/>
                    </a:lnTo>
                    <a:lnTo>
                      <a:pt x="2470" y="6873"/>
                    </a:lnTo>
                    <a:lnTo>
                      <a:pt x="2311" y="6953"/>
                    </a:lnTo>
                    <a:lnTo>
                      <a:pt x="2172" y="6993"/>
                    </a:lnTo>
                    <a:lnTo>
                      <a:pt x="2012" y="7033"/>
                    </a:lnTo>
                    <a:lnTo>
                      <a:pt x="1833" y="7053"/>
                    </a:lnTo>
                    <a:lnTo>
                      <a:pt x="1674" y="7073"/>
                    </a:lnTo>
                    <a:lnTo>
                      <a:pt x="1514" y="7053"/>
                    </a:lnTo>
                    <a:lnTo>
                      <a:pt x="1355" y="7033"/>
                    </a:lnTo>
                    <a:lnTo>
                      <a:pt x="1195" y="7013"/>
                    </a:lnTo>
                    <a:lnTo>
                      <a:pt x="1056" y="6953"/>
                    </a:lnTo>
                    <a:lnTo>
                      <a:pt x="897" y="6893"/>
                    </a:lnTo>
                    <a:lnTo>
                      <a:pt x="757" y="6833"/>
                    </a:lnTo>
                    <a:lnTo>
                      <a:pt x="638" y="6734"/>
                    </a:lnTo>
                    <a:lnTo>
                      <a:pt x="518" y="6634"/>
                    </a:lnTo>
                    <a:lnTo>
                      <a:pt x="399" y="6535"/>
                    </a:lnTo>
                    <a:lnTo>
                      <a:pt x="299" y="6395"/>
                    </a:lnTo>
                    <a:lnTo>
                      <a:pt x="199" y="6276"/>
                    </a:lnTo>
                    <a:lnTo>
                      <a:pt x="199" y="6276"/>
                    </a:lnTo>
                    <a:lnTo>
                      <a:pt x="140" y="6136"/>
                    </a:lnTo>
                    <a:lnTo>
                      <a:pt x="80" y="6017"/>
                    </a:lnTo>
                    <a:lnTo>
                      <a:pt x="40" y="5877"/>
                    </a:lnTo>
                    <a:lnTo>
                      <a:pt x="20" y="5738"/>
                    </a:lnTo>
                    <a:lnTo>
                      <a:pt x="0" y="5598"/>
                    </a:lnTo>
                    <a:lnTo>
                      <a:pt x="0" y="5479"/>
                    </a:lnTo>
                    <a:lnTo>
                      <a:pt x="0" y="5339"/>
                    </a:lnTo>
                    <a:lnTo>
                      <a:pt x="20" y="5200"/>
                    </a:lnTo>
                    <a:lnTo>
                      <a:pt x="60" y="5080"/>
                    </a:lnTo>
                    <a:lnTo>
                      <a:pt x="120" y="4961"/>
                    </a:lnTo>
                    <a:lnTo>
                      <a:pt x="160" y="4821"/>
                    </a:lnTo>
                    <a:lnTo>
                      <a:pt x="239" y="4702"/>
                    </a:lnTo>
                    <a:lnTo>
                      <a:pt x="319" y="4602"/>
                    </a:lnTo>
                    <a:lnTo>
                      <a:pt x="419" y="4503"/>
                    </a:lnTo>
                    <a:lnTo>
                      <a:pt x="518" y="4403"/>
                    </a:lnTo>
                    <a:lnTo>
                      <a:pt x="618" y="4303"/>
                    </a:lnTo>
                    <a:lnTo>
                      <a:pt x="618" y="4303"/>
                    </a:lnTo>
                    <a:lnTo>
                      <a:pt x="478" y="4044"/>
                    </a:lnTo>
                    <a:lnTo>
                      <a:pt x="379" y="3766"/>
                    </a:lnTo>
                    <a:lnTo>
                      <a:pt x="299" y="3487"/>
                    </a:lnTo>
                    <a:lnTo>
                      <a:pt x="259" y="3208"/>
                    </a:lnTo>
                    <a:lnTo>
                      <a:pt x="239" y="2929"/>
                    </a:lnTo>
                    <a:lnTo>
                      <a:pt x="239" y="2650"/>
                    </a:lnTo>
                    <a:lnTo>
                      <a:pt x="279" y="2371"/>
                    </a:lnTo>
                    <a:lnTo>
                      <a:pt x="359" y="2112"/>
                    </a:lnTo>
                    <a:lnTo>
                      <a:pt x="458" y="1833"/>
                    </a:lnTo>
                    <a:lnTo>
                      <a:pt x="578" y="1594"/>
                    </a:lnTo>
                    <a:lnTo>
                      <a:pt x="717" y="1335"/>
                    </a:lnTo>
                    <a:lnTo>
                      <a:pt x="897" y="1116"/>
                    </a:lnTo>
                    <a:lnTo>
                      <a:pt x="1096" y="897"/>
                    </a:lnTo>
                    <a:lnTo>
                      <a:pt x="1315" y="698"/>
                    </a:lnTo>
                    <a:lnTo>
                      <a:pt x="1574" y="518"/>
                    </a:lnTo>
                    <a:lnTo>
                      <a:pt x="1833" y="379"/>
                    </a:lnTo>
                    <a:lnTo>
                      <a:pt x="1833" y="379"/>
                    </a:lnTo>
                    <a:lnTo>
                      <a:pt x="2132" y="240"/>
                    </a:lnTo>
                    <a:lnTo>
                      <a:pt x="2431" y="140"/>
                    </a:lnTo>
                    <a:lnTo>
                      <a:pt x="2729" y="60"/>
                    </a:lnTo>
                    <a:lnTo>
                      <a:pt x="3028" y="20"/>
                    </a:lnTo>
                    <a:lnTo>
                      <a:pt x="3327" y="1"/>
                    </a:lnTo>
                    <a:lnTo>
                      <a:pt x="3626" y="20"/>
                    </a:lnTo>
                    <a:lnTo>
                      <a:pt x="3925" y="60"/>
                    </a:lnTo>
                    <a:lnTo>
                      <a:pt x="4204" y="120"/>
                    </a:lnTo>
                    <a:lnTo>
                      <a:pt x="4502" y="220"/>
                    </a:lnTo>
                    <a:lnTo>
                      <a:pt x="4761" y="319"/>
                    </a:lnTo>
                    <a:lnTo>
                      <a:pt x="5020" y="459"/>
                    </a:lnTo>
                    <a:lnTo>
                      <a:pt x="5279" y="618"/>
                    </a:lnTo>
                    <a:lnTo>
                      <a:pt x="5498" y="817"/>
                    </a:lnTo>
                    <a:lnTo>
                      <a:pt x="5718" y="1016"/>
                    </a:lnTo>
                    <a:lnTo>
                      <a:pt x="5917" y="1256"/>
                    </a:lnTo>
                    <a:lnTo>
                      <a:pt x="6076" y="1495"/>
                    </a:lnTo>
                    <a:lnTo>
                      <a:pt x="6076" y="1495"/>
                    </a:lnTo>
                    <a:lnTo>
                      <a:pt x="6176" y="1694"/>
                    </a:lnTo>
                    <a:lnTo>
                      <a:pt x="6275" y="1893"/>
                    </a:lnTo>
                    <a:lnTo>
                      <a:pt x="6335" y="2092"/>
                    </a:lnTo>
                    <a:lnTo>
                      <a:pt x="6395" y="2291"/>
                    </a:lnTo>
                    <a:lnTo>
                      <a:pt x="6435" y="2511"/>
                    </a:lnTo>
                    <a:lnTo>
                      <a:pt x="6455" y="2710"/>
                    </a:lnTo>
                    <a:lnTo>
                      <a:pt x="6475" y="2909"/>
                    </a:lnTo>
                    <a:lnTo>
                      <a:pt x="6455" y="3108"/>
                    </a:lnTo>
                    <a:lnTo>
                      <a:pt x="6455" y="3108"/>
                    </a:lnTo>
                    <a:lnTo>
                      <a:pt x="6654" y="3068"/>
                    </a:lnTo>
                    <a:lnTo>
                      <a:pt x="6873" y="3048"/>
                    </a:lnTo>
                    <a:lnTo>
                      <a:pt x="7072" y="3029"/>
                    </a:lnTo>
                    <a:lnTo>
                      <a:pt x="7271" y="3029"/>
                    </a:lnTo>
                    <a:lnTo>
                      <a:pt x="7471" y="3048"/>
                    </a:lnTo>
                    <a:lnTo>
                      <a:pt x="7670" y="3088"/>
                    </a:lnTo>
                    <a:lnTo>
                      <a:pt x="7869" y="3128"/>
                    </a:lnTo>
                    <a:lnTo>
                      <a:pt x="8068" y="3188"/>
                    </a:lnTo>
                    <a:lnTo>
                      <a:pt x="8248" y="3268"/>
                    </a:lnTo>
                    <a:lnTo>
                      <a:pt x="8427" y="3367"/>
                    </a:lnTo>
                    <a:lnTo>
                      <a:pt x="8586" y="3467"/>
                    </a:lnTo>
                    <a:lnTo>
                      <a:pt x="8746" y="3586"/>
                    </a:lnTo>
                    <a:lnTo>
                      <a:pt x="8905" y="3726"/>
                    </a:lnTo>
                    <a:lnTo>
                      <a:pt x="9044" y="3865"/>
                    </a:lnTo>
                    <a:lnTo>
                      <a:pt x="9164" y="4025"/>
                    </a:lnTo>
                    <a:lnTo>
                      <a:pt x="9283" y="4184"/>
                    </a:lnTo>
                    <a:lnTo>
                      <a:pt x="9283" y="4184"/>
                    </a:lnTo>
                    <a:lnTo>
                      <a:pt x="9383" y="4403"/>
                    </a:lnTo>
                    <a:lnTo>
                      <a:pt x="9483" y="4622"/>
                    </a:lnTo>
                    <a:lnTo>
                      <a:pt x="9542" y="4841"/>
                    </a:lnTo>
                    <a:lnTo>
                      <a:pt x="9582" y="5060"/>
                    </a:lnTo>
                    <a:lnTo>
                      <a:pt x="9582" y="5280"/>
                    </a:lnTo>
                    <a:lnTo>
                      <a:pt x="9582" y="5499"/>
                    </a:lnTo>
                    <a:lnTo>
                      <a:pt x="9542" y="5698"/>
                    </a:lnTo>
                    <a:lnTo>
                      <a:pt x="9483" y="5917"/>
                    </a:lnTo>
                    <a:lnTo>
                      <a:pt x="9423" y="6116"/>
                    </a:lnTo>
                    <a:lnTo>
                      <a:pt x="9323" y="6316"/>
                    </a:lnTo>
                    <a:lnTo>
                      <a:pt x="9204" y="6515"/>
                    </a:lnTo>
                    <a:lnTo>
                      <a:pt x="9064" y="6694"/>
                    </a:lnTo>
                    <a:lnTo>
                      <a:pt x="8905" y="6853"/>
                    </a:lnTo>
                    <a:lnTo>
                      <a:pt x="8726" y="7013"/>
                    </a:lnTo>
                    <a:lnTo>
                      <a:pt x="8546" y="7152"/>
                    </a:lnTo>
                    <a:lnTo>
                      <a:pt x="8327" y="7272"/>
                    </a:lnTo>
                    <a:lnTo>
                      <a:pt x="8327" y="7272"/>
                    </a:lnTo>
                    <a:lnTo>
                      <a:pt x="8108" y="7371"/>
                    </a:lnTo>
                    <a:lnTo>
                      <a:pt x="7869" y="7451"/>
                    </a:lnTo>
                    <a:lnTo>
                      <a:pt x="7630" y="7511"/>
                    </a:lnTo>
                    <a:lnTo>
                      <a:pt x="7411" y="7551"/>
                    </a:lnTo>
                    <a:lnTo>
                      <a:pt x="7172" y="7551"/>
                    </a:lnTo>
                    <a:lnTo>
                      <a:pt x="6933" y="7551"/>
                    </a:lnTo>
                    <a:lnTo>
                      <a:pt x="6694" y="7531"/>
                    </a:lnTo>
                    <a:lnTo>
                      <a:pt x="6475" y="7471"/>
                    </a:lnTo>
                    <a:lnTo>
                      <a:pt x="6255" y="7411"/>
                    </a:lnTo>
                    <a:lnTo>
                      <a:pt x="6036" y="7312"/>
                    </a:lnTo>
                    <a:lnTo>
                      <a:pt x="5837" y="7212"/>
                    </a:lnTo>
                    <a:lnTo>
                      <a:pt x="5638" y="7073"/>
                    </a:lnTo>
                    <a:lnTo>
                      <a:pt x="5459" y="6933"/>
                    </a:lnTo>
                    <a:lnTo>
                      <a:pt x="5279" y="6774"/>
                    </a:lnTo>
                    <a:lnTo>
                      <a:pt x="5140" y="6594"/>
                    </a:lnTo>
                    <a:lnTo>
                      <a:pt x="5000" y="639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22"/>
              <p:cNvSpPr/>
              <p:nvPr/>
            </p:nvSpPr>
            <p:spPr>
              <a:xfrm>
                <a:off x="5870325" y="3814950"/>
                <a:ext cx="42850" cy="35875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435" extrusionOk="0">
                    <a:moveTo>
                      <a:pt x="996" y="0"/>
                    </a:moveTo>
                    <a:lnTo>
                      <a:pt x="837" y="20"/>
                    </a:lnTo>
                    <a:lnTo>
                      <a:pt x="658" y="60"/>
                    </a:lnTo>
                    <a:lnTo>
                      <a:pt x="498" y="120"/>
                    </a:lnTo>
                    <a:lnTo>
                      <a:pt x="359" y="219"/>
                    </a:lnTo>
                    <a:lnTo>
                      <a:pt x="219" y="319"/>
                    </a:lnTo>
                    <a:lnTo>
                      <a:pt x="120" y="458"/>
                    </a:lnTo>
                    <a:lnTo>
                      <a:pt x="60" y="578"/>
                    </a:lnTo>
                    <a:lnTo>
                      <a:pt x="0" y="717"/>
                    </a:lnTo>
                    <a:lnTo>
                      <a:pt x="0" y="857"/>
                    </a:lnTo>
                    <a:lnTo>
                      <a:pt x="20" y="996"/>
                    </a:lnTo>
                    <a:lnTo>
                      <a:pt x="80" y="1116"/>
                    </a:lnTo>
                    <a:lnTo>
                      <a:pt x="160" y="1235"/>
                    </a:lnTo>
                    <a:lnTo>
                      <a:pt x="279" y="1335"/>
                    </a:lnTo>
                    <a:lnTo>
                      <a:pt x="399" y="1395"/>
                    </a:lnTo>
                    <a:lnTo>
                      <a:pt x="558" y="1435"/>
                    </a:lnTo>
                    <a:lnTo>
                      <a:pt x="877" y="1435"/>
                    </a:lnTo>
                    <a:lnTo>
                      <a:pt x="1056" y="1395"/>
                    </a:lnTo>
                    <a:lnTo>
                      <a:pt x="1216" y="1315"/>
                    </a:lnTo>
                    <a:lnTo>
                      <a:pt x="1375" y="1216"/>
                    </a:lnTo>
                    <a:lnTo>
                      <a:pt x="1494" y="1116"/>
                    </a:lnTo>
                    <a:lnTo>
                      <a:pt x="1594" y="996"/>
                    </a:lnTo>
                    <a:lnTo>
                      <a:pt x="1674" y="857"/>
                    </a:lnTo>
                    <a:lnTo>
                      <a:pt x="1714" y="717"/>
                    </a:lnTo>
                    <a:lnTo>
                      <a:pt x="1714" y="578"/>
                    </a:lnTo>
                    <a:lnTo>
                      <a:pt x="1694" y="439"/>
                    </a:lnTo>
                    <a:lnTo>
                      <a:pt x="1634" y="319"/>
                    </a:lnTo>
                    <a:lnTo>
                      <a:pt x="1554" y="200"/>
                    </a:lnTo>
                    <a:lnTo>
                      <a:pt x="1435" y="120"/>
                    </a:lnTo>
                    <a:lnTo>
                      <a:pt x="1315" y="60"/>
                    </a:lnTo>
                    <a:lnTo>
                      <a:pt x="1156" y="20"/>
                    </a:lnTo>
                    <a:lnTo>
                      <a:pt x="99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22"/>
              <p:cNvSpPr/>
              <p:nvPr/>
            </p:nvSpPr>
            <p:spPr>
              <a:xfrm>
                <a:off x="5870325" y="3814950"/>
                <a:ext cx="42850" cy="35875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435" fill="none" extrusionOk="0">
                    <a:moveTo>
                      <a:pt x="1216" y="1315"/>
                    </a:moveTo>
                    <a:lnTo>
                      <a:pt x="1216" y="1315"/>
                    </a:lnTo>
                    <a:lnTo>
                      <a:pt x="1375" y="1216"/>
                    </a:lnTo>
                    <a:lnTo>
                      <a:pt x="1494" y="1116"/>
                    </a:lnTo>
                    <a:lnTo>
                      <a:pt x="1594" y="996"/>
                    </a:lnTo>
                    <a:lnTo>
                      <a:pt x="1674" y="857"/>
                    </a:lnTo>
                    <a:lnTo>
                      <a:pt x="1714" y="717"/>
                    </a:lnTo>
                    <a:lnTo>
                      <a:pt x="1714" y="578"/>
                    </a:lnTo>
                    <a:lnTo>
                      <a:pt x="1694" y="439"/>
                    </a:lnTo>
                    <a:lnTo>
                      <a:pt x="1634" y="319"/>
                    </a:lnTo>
                    <a:lnTo>
                      <a:pt x="1634" y="319"/>
                    </a:lnTo>
                    <a:lnTo>
                      <a:pt x="1554" y="200"/>
                    </a:lnTo>
                    <a:lnTo>
                      <a:pt x="1435" y="120"/>
                    </a:lnTo>
                    <a:lnTo>
                      <a:pt x="1315" y="60"/>
                    </a:lnTo>
                    <a:lnTo>
                      <a:pt x="1156" y="20"/>
                    </a:lnTo>
                    <a:lnTo>
                      <a:pt x="996" y="0"/>
                    </a:lnTo>
                    <a:lnTo>
                      <a:pt x="837" y="20"/>
                    </a:lnTo>
                    <a:lnTo>
                      <a:pt x="658" y="60"/>
                    </a:lnTo>
                    <a:lnTo>
                      <a:pt x="498" y="120"/>
                    </a:lnTo>
                    <a:lnTo>
                      <a:pt x="498" y="120"/>
                    </a:lnTo>
                    <a:lnTo>
                      <a:pt x="359" y="219"/>
                    </a:lnTo>
                    <a:lnTo>
                      <a:pt x="219" y="319"/>
                    </a:lnTo>
                    <a:lnTo>
                      <a:pt x="120" y="458"/>
                    </a:lnTo>
                    <a:lnTo>
                      <a:pt x="60" y="578"/>
                    </a:lnTo>
                    <a:lnTo>
                      <a:pt x="0" y="717"/>
                    </a:lnTo>
                    <a:lnTo>
                      <a:pt x="0" y="857"/>
                    </a:lnTo>
                    <a:lnTo>
                      <a:pt x="20" y="996"/>
                    </a:lnTo>
                    <a:lnTo>
                      <a:pt x="80" y="1116"/>
                    </a:lnTo>
                    <a:lnTo>
                      <a:pt x="80" y="1116"/>
                    </a:lnTo>
                    <a:lnTo>
                      <a:pt x="160" y="1235"/>
                    </a:lnTo>
                    <a:lnTo>
                      <a:pt x="279" y="1335"/>
                    </a:lnTo>
                    <a:lnTo>
                      <a:pt x="399" y="1395"/>
                    </a:lnTo>
                    <a:lnTo>
                      <a:pt x="558" y="1435"/>
                    </a:lnTo>
                    <a:lnTo>
                      <a:pt x="718" y="1435"/>
                    </a:lnTo>
                    <a:lnTo>
                      <a:pt x="877" y="1435"/>
                    </a:lnTo>
                    <a:lnTo>
                      <a:pt x="1056" y="1395"/>
                    </a:lnTo>
                    <a:lnTo>
                      <a:pt x="1216" y="1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22"/>
              <p:cNvSpPr/>
              <p:nvPr/>
            </p:nvSpPr>
            <p:spPr>
              <a:xfrm>
                <a:off x="5725400" y="3702900"/>
                <a:ext cx="120550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3088" extrusionOk="0">
                    <a:moveTo>
                      <a:pt x="2172" y="0"/>
                    </a:moveTo>
                    <a:lnTo>
                      <a:pt x="1973" y="40"/>
                    </a:lnTo>
                    <a:lnTo>
                      <a:pt x="1773" y="80"/>
                    </a:lnTo>
                    <a:lnTo>
                      <a:pt x="1594" y="120"/>
                    </a:lnTo>
                    <a:lnTo>
                      <a:pt x="1235" y="259"/>
                    </a:lnTo>
                    <a:lnTo>
                      <a:pt x="897" y="438"/>
                    </a:lnTo>
                    <a:lnTo>
                      <a:pt x="618" y="618"/>
                    </a:lnTo>
                    <a:lnTo>
                      <a:pt x="359" y="817"/>
                    </a:lnTo>
                    <a:lnTo>
                      <a:pt x="160" y="976"/>
                    </a:lnTo>
                    <a:lnTo>
                      <a:pt x="0" y="1136"/>
                    </a:lnTo>
                    <a:lnTo>
                      <a:pt x="80" y="1195"/>
                    </a:lnTo>
                    <a:lnTo>
                      <a:pt x="439" y="1096"/>
                    </a:lnTo>
                    <a:lnTo>
                      <a:pt x="777" y="1016"/>
                    </a:lnTo>
                    <a:lnTo>
                      <a:pt x="1116" y="976"/>
                    </a:lnTo>
                    <a:lnTo>
                      <a:pt x="1415" y="956"/>
                    </a:lnTo>
                    <a:lnTo>
                      <a:pt x="1773" y="976"/>
                    </a:lnTo>
                    <a:lnTo>
                      <a:pt x="2092" y="1016"/>
                    </a:lnTo>
                    <a:lnTo>
                      <a:pt x="2391" y="1116"/>
                    </a:lnTo>
                    <a:lnTo>
                      <a:pt x="2670" y="1215"/>
                    </a:lnTo>
                    <a:lnTo>
                      <a:pt x="2929" y="1355"/>
                    </a:lnTo>
                    <a:lnTo>
                      <a:pt x="3168" y="1494"/>
                    </a:lnTo>
                    <a:lnTo>
                      <a:pt x="3407" y="1654"/>
                    </a:lnTo>
                    <a:lnTo>
                      <a:pt x="3606" y="1833"/>
                    </a:lnTo>
                    <a:lnTo>
                      <a:pt x="3785" y="2012"/>
                    </a:lnTo>
                    <a:lnTo>
                      <a:pt x="3945" y="2171"/>
                    </a:lnTo>
                    <a:lnTo>
                      <a:pt x="4204" y="2530"/>
                    </a:lnTo>
                    <a:lnTo>
                      <a:pt x="4383" y="2829"/>
                    </a:lnTo>
                    <a:lnTo>
                      <a:pt x="4522" y="3048"/>
                    </a:lnTo>
                    <a:lnTo>
                      <a:pt x="4602" y="3088"/>
                    </a:lnTo>
                    <a:lnTo>
                      <a:pt x="4702" y="2909"/>
                    </a:lnTo>
                    <a:lnTo>
                      <a:pt x="4781" y="2650"/>
                    </a:lnTo>
                    <a:lnTo>
                      <a:pt x="4801" y="2490"/>
                    </a:lnTo>
                    <a:lnTo>
                      <a:pt x="4821" y="2331"/>
                    </a:lnTo>
                    <a:lnTo>
                      <a:pt x="4821" y="2171"/>
                    </a:lnTo>
                    <a:lnTo>
                      <a:pt x="4801" y="1992"/>
                    </a:lnTo>
                    <a:lnTo>
                      <a:pt x="4781" y="1793"/>
                    </a:lnTo>
                    <a:lnTo>
                      <a:pt x="4722" y="1614"/>
                    </a:lnTo>
                    <a:lnTo>
                      <a:pt x="4642" y="1434"/>
                    </a:lnTo>
                    <a:lnTo>
                      <a:pt x="4562" y="1235"/>
                    </a:lnTo>
                    <a:lnTo>
                      <a:pt x="4423" y="1056"/>
                    </a:lnTo>
                    <a:lnTo>
                      <a:pt x="4283" y="877"/>
                    </a:lnTo>
                    <a:lnTo>
                      <a:pt x="4104" y="697"/>
                    </a:lnTo>
                    <a:lnTo>
                      <a:pt x="3885" y="538"/>
                    </a:lnTo>
                    <a:lnTo>
                      <a:pt x="3646" y="379"/>
                    </a:lnTo>
                    <a:lnTo>
                      <a:pt x="3367" y="219"/>
                    </a:lnTo>
                    <a:lnTo>
                      <a:pt x="3108" y="120"/>
                    </a:lnTo>
                    <a:lnTo>
                      <a:pt x="2869" y="60"/>
                    </a:lnTo>
                    <a:lnTo>
                      <a:pt x="2610" y="20"/>
                    </a:lnTo>
                    <a:lnTo>
                      <a:pt x="2371" y="0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22"/>
              <p:cNvSpPr/>
              <p:nvPr/>
            </p:nvSpPr>
            <p:spPr>
              <a:xfrm>
                <a:off x="5725400" y="3702900"/>
                <a:ext cx="120550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3088" fill="none" extrusionOk="0">
                    <a:moveTo>
                      <a:pt x="2371" y="0"/>
                    </a:moveTo>
                    <a:lnTo>
                      <a:pt x="2371" y="0"/>
                    </a:lnTo>
                    <a:lnTo>
                      <a:pt x="2172" y="0"/>
                    </a:lnTo>
                    <a:lnTo>
                      <a:pt x="1973" y="40"/>
                    </a:lnTo>
                    <a:lnTo>
                      <a:pt x="1773" y="80"/>
                    </a:lnTo>
                    <a:lnTo>
                      <a:pt x="1594" y="120"/>
                    </a:lnTo>
                    <a:lnTo>
                      <a:pt x="1235" y="259"/>
                    </a:lnTo>
                    <a:lnTo>
                      <a:pt x="897" y="438"/>
                    </a:lnTo>
                    <a:lnTo>
                      <a:pt x="618" y="618"/>
                    </a:lnTo>
                    <a:lnTo>
                      <a:pt x="359" y="817"/>
                    </a:lnTo>
                    <a:lnTo>
                      <a:pt x="160" y="976"/>
                    </a:lnTo>
                    <a:lnTo>
                      <a:pt x="0" y="1136"/>
                    </a:lnTo>
                    <a:lnTo>
                      <a:pt x="0" y="1136"/>
                    </a:lnTo>
                    <a:lnTo>
                      <a:pt x="80" y="1195"/>
                    </a:lnTo>
                    <a:lnTo>
                      <a:pt x="80" y="1195"/>
                    </a:lnTo>
                    <a:lnTo>
                      <a:pt x="439" y="1096"/>
                    </a:lnTo>
                    <a:lnTo>
                      <a:pt x="777" y="1016"/>
                    </a:lnTo>
                    <a:lnTo>
                      <a:pt x="1116" y="976"/>
                    </a:lnTo>
                    <a:lnTo>
                      <a:pt x="1415" y="956"/>
                    </a:lnTo>
                    <a:lnTo>
                      <a:pt x="1415" y="956"/>
                    </a:lnTo>
                    <a:lnTo>
                      <a:pt x="1773" y="976"/>
                    </a:lnTo>
                    <a:lnTo>
                      <a:pt x="2092" y="1016"/>
                    </a:lnTo>
                    <a:lnTo>
                      <a:pt x="2391" y="1116"/>
                    </a:lnTo>
                    <a:lnTo>
                      <a:pt x="2670" y="1215"/>
                    </a:lnTo>
                    <a:lnTo>
                      <a:pt x="2929" y="1355"/>
                    </a:lnTo>
                    <a:lnTo>
                      <a:pt x="3168" y="1494"/>
                    </a:lnTo>
                    <a:lnTo>
                      <a:pt x="3407" y="1654"/>
                    </a:lnTo>
                    <a:lnTo>
                      <a:pt x="3606" y="1833"/>
                    </a:lnTo>
                    <a:lnTo>
                      <a:pt x="3785" y="2012"/>
                    </a:lnTo>
                    <a:lnTo>
                      <a:pt x="3945" y="2171"/>
                    </a:lnTo>
                    <a:lnTo>
                      <a:pt x="4204" y="2530"/>
                    </a:lnTo>
                    <a:lnTo>
                      <a:pt x="4383" y="2829"/>
                    </a:lnTo>
                    <a:lnTo>
                      <a:pt x="4522" y="3048"/>
                    </a:lnTo>
                    <a:lnTo>
                      <a:pt x="4522" y="3048"/>
                    </a:lnTo>
                    <a:lnTo>
                      <a:pt x="4602" y="3088"/>
                    </a:lnTo>
                    <a:lnTo>
                      <a:pt x="4602" y="3088"/>
                    </a:lnTo>
                    <a:lnTo>
                      <a:pt x="4702" y="2909"/>
                    </a:lnTo>
                    <a:lnTo>
                      <a:pt x="4702" y="2909"/>
                    </a:lnTo>
                    <a:lnTo>
                      <a:pt x="4781" y="2650"/>
                    </a:lnTo>
                    <a:lnTo>
                      <a:pt x="4801" y="2490"/>
                    </a:lnTo>
                    <a:lnTo>
                      <a:pt x="4821" y="2331"/>
                    </a:lnTo>
                    <a:lnTo>
                      <a:pt x="4821" y="2171"/>
                    </a:lnTo>
                    <a:lnTo>
                      <a:pt x="4801" y="1992"/>
                    </a:lnTo>
                    <a:lnTo>
                      <a:pt x="4781" y="1793"/>
                    </a:lnTo>
                    <a:lnTo>
                      <a:pt x="4722" y="1614"/>
                    </a:lnTo>
                    <a:lnTo>
                      <a:pt x="4642" y="1434"/>
                    </a:lnTo>
                    <a:lnTo>
                      <a:pt x="4562" y="1235"/>
                    </a:lnTo>
                    <a:lnTo>
                      <a:pt x="4423" y="1056"/>
                    </a:lnTo>
                    <a:lnTo>
                      <a:pt x="4283" y="877"/>
                    </a:lnTo>
                    <a:lnTo>
                      <a:pt x="4104" y="697"/>
                    </a:lnTo>
                    <a:lnTo>
                      <a:pt x="3885" y="538"/>
                    </a:lnTo>
                    <a:lnTo>
                      <a:pt x="3646" y="379"/>
                    </a:lnTo>
                    <a:lnTo>
                      <a:pt x="3367" y="219"/>
                    </a:lnTo>
                    <a:lnTo>
                      <a:pt x="3367" y="219"/>
                    </a:lnTo>
                    <a:lnTo>
                      <a:pt x="3108" y="120"/>
                    </a:lnTo>
                    <a:lnTo>
                      <a:pt x="2869" y="60"/>
                    </a:lnTo>
                    <a:lnTo>
                      <a:pt x="2610" y="20"/>
                    </a:lnTo>
                    <a:lnTo>
                      <a:pt x="237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22"/>
              <p:cNvSpPr/>
              <p:nvPr/>
            </p:nvSpPr>
            <p:spPr>
              <a:xfrm>
                <a:off x="5933575" y="3761150"/>
                <a:ext cx="249025" cy="185800"/>
              </a:xfrm>
              <a:custGeom>
                <a:avLst/>
                <a:gdLst/>
                <a:ahLst/>
                <a:cxnLst/>
                <a:rect l="l" t="t" r="r" b="b"/>
                <a:pathLst>
                  <a:path w="9961" h="7432" extrusionOk="0">
                    <a:moveTo>
                      <a:pt x="2988" y="1"/>
                    </a:moveTo>
                    <a:lnTo>
                      <a:pt x="2690" y="41"/>
                    </a:lnTo>
                    <a:lnTo>
                      <a:pt x="2391" y="81"/>
                    </a:lnTo>
                    <a:lnTo>
                      <a:pt x="2112" y="160"/>
                    </a:lnTo>
                    <a:lnTo>
                      <a:pt x="1833" y="260"/>
                    </a:lnTo>
                    <a:lnTo>
                      <a:pt x="1554" y="399"/>
                    </a:lnTo>
                    <a:lnTo>
                      <a:pt x="1295" y="559"/>
                    </a:lnTo>
                    <a:lnTo>
                      <a:pt x="1056" y="738"/>
                    </a:lnTo>
                    <a:lnTo>
                      <a:pt x="817" y="937"/>
                    </a:lnTo>
                    <a:lnTo>
                      <a:pt x="618" y="1156"/>
                    </a:lnTo>
                    <a:lnTo>
                      <a:pt x="439" y="1415"/>
                    </a:lnTo>
                    <a:lnTo>
                      <a:pt x="299" y="1654"/>
                    </a:lnTo>
                    <a:lnTo>
                      <a:pt x="180" y="1913"/>
                    </a:lnTo>
                    <a:lnTo>
                      <a:pt x="100" y="2192"/>
                    </a:lnTo>
                    <a:lnTo>
                      <a:pt x="40" y="2471"/>
                    </a:lnTo>
                    <a:lnTo>
                      <a:pt x="0" y="2730"/>
                    </a:lnTo>
                    <a:lnTo>
                      <a:pt x="0" y="3009"/>
                    </a:lnTo>
                    <a:lnTo>
                      <a:pt x="20" y="3288"/>
                    </a:lnTo>
                    <a:lnTo>
                      <a:pt x="80" y="3567"/>
                    </a:lnTo>
                    <a:lnTo>
                      <a:pt x="160" y="3826"/>
                    </a:lnTo>
                    <a:lnTo>
                      <a:pt x="279" y="4105"/>
                    </a:lnTo>
                    <a:lnTo>
                      <a:pt x="419" y="4344"/>
                    </a:lnTo>
                    <a:lnTo>
                      <a:pt x="578" y="4583"/>
                    </a:lnTo>
                    <a:lnTo>
                      <a:pt x="777" y="4822"/>
                    </a:lnTo>
                    <a:lnTo>
                      <a:pt x="996" y="5021"/>
                    </a:lnTo>
                    <a:lnTo>
                      <a:pt x="917" y="5140"/>
                    </a:lnTo>
                    <a:lnTo>
                      <a:pt x="857" y="5260"/>
                    </a:lnTo>
                    <a:lnTo>
                      <a:pt x="817" y="5399"/>
                    </a:lnTo>
                    <a:lnTo>
                      <a:pt x="777" y="5519"/>
                    </a:lnTo>
                    <a:lnTo>
                      <a:pt x="737" y="5658"/>
                    </a:lnTo>
                    <a:lnTo>
                      <a:pt x="737" y="5798"/>
                    </a:lnTo>
                    <a:lnTo>
                      <a:pt x="717" y="5917"/>
                    </a:lnTo>
                    <a:lnTo>
                      <a:pt x="737" y="6057"/>
                    </a:lnTo>
                    <a:lnTo>
                      <a:pt x="757" y="6196"/>
                    </a:lnTo>
                    <a:lnTo>
                      <a:pt x="797" y="6316"/>
                    </a:lnTo>
                    <a:lnTo>
                      <a:pt x="837" y="6455"/>
                    </a:lnTo>
                    <a:lnTo>
                      <a:pt x="897" y="6575"/>
                    </a:lnTo>
                    <a:lnTo>
                      <a:pt x="976" y="6694"/>
                    </a:lnTo>
                    <a:lnTo>
                      <a:pt x="1056" y="6814"/>
                    </a:lnTo>
                    <a:lnTo>
                      <a:pt x="1156" y="6913"/>
                    </a:lnTo>
                    <a:lnTo>
                      <a:pt x="1255" y="7013"/>
                    </a:lnTo>
                    <a:lnTo>
                      <a:pt x="1395" y="7113"/>
                    </a:lnTo>
                    <a:lnTo>
                      <a:pt x="1534" y="7212"/>
                    </a:lnTo>
                    <a:lnTo>
                      <a:pt x="1674" y="7272"/>
                    </a:lnTo>
                    <a:lnTo>
                      <a:pt x="1833" y="7332"/>
                    </a:lnTo>
                    <a:lnTo>
                      <a:pt x="1992" y="7372"/>
                    </a:lnTo>
                    <a:lnTo>
                      <a:pt x="2152" y="7411"/>
                    </a:lnTo>
                    <a:lnTo>
                      <a:pt x="2311" y="7431"/>
                    </a:lnTo>
                    <a:lnTo>
                      <a:pt x="2471" y="7431"/>
                    </a:lnTo>
                    <a:lnTo>
                      <a:pt x="2630" y="7411"/>
                    </a:lnTo>
                    <a:lnTo>
                      <a:pt x="2789" y="7392"/>
                    </a:lnTo>
                    <a:lnTo>
                      <a:pt x="2929" y="7352"/>
                    </a:lnTo>
                    <a:lnTo>
                      <a:pt x="3088" y="7292"/>
                    </a:lnTo>
                    <a:lnTo>
                      <a:pt x="3228" y="7212"/>
                    </a:lnTo>
                    <a:lnTo>
                      <a:pt x="3367" y="7133"/>
                    </a:lnTo>
                    <a:lnTo>
                      <a:pt x="3506" y="7033"/>
                    </a:lnTo>
                    <a:lnTo>
                      <a:pt x="3626" y="6933"/>
                    </a:lnTo>
                    <a:lnTo>
                      <a:pt x="3745" y="6794"/>
                    </a:lnTo>
                    <a:lnTo>
                      <a:pt x="3845" y="6635"/>
                    </a:lnTo>
                    <a:lnTo>
                      <a:pt x="3925" y="6495"/>
                    </a:lnTo>
                    <a:lnTo>
                      <a:pt x="3985" y="6336"/>
                    </a:lnTo>
                    <a:lnTo>
                      <a:pt x="4044" y="6156"/>
                    </a:lnTo>
                    <a:lnTo>
                      <a:pt x="4064" y="5997"/>
                    </a:lnTo>
                    <a:lnTo>
                      <a:pt x="4064" y="5818"/>
                    </a:lnTo>
                    <a:lnTo>
                      <a:pt x="4044" y="5658"/>
                    </a:lnTo>
                    <a:lnTo>
                      <a:pt x="4383" y="5539"/>
                    </a:lnTo>
                    <a:lnTo>
                      <a:pt x="4702" y="5380"/>
                    </a:lnTo>
                    <a:lnTo>
                      <a:pt x="5001" y="5200"/>
                    </a:lnTo>
                    <a:lnTo>
                      <a:pt x="5279" y="4981"/>
                    </a:lnTo>
                    <a:lnTo>
                      <a:pt x="5399" y="5180"/>
                    </a:lnTo>
                    <a:lnTo>
                      <a:pt x="5518" y="5380"/>
                    </a:lnTo>
                    <a:lnTo>
                      <a:pt x="5678" y="5559"/>
                    </a:lnTo>
                    <a:lnTo>
                      <a:pt x="5857" y="5738"/>
                    </a:lnTo>
                    <a:lnTo>
                      <a:pt x="6056" y="5878"/>
                    </a:lnTo>
                    <a:lnTo>
                      <a:pt x="6256" y="6017"/>
                    </a:lnTo>
                    <a:lnTo>
                      <a:pt x="6475" y="6117"/>
                    </a:lnTo>
                    <a:lnTo>
                      <a:pt x="6694" y="6196"/>
                    </a:lnTo>
                    <a:lnTo>
                      <a:pt x="6913" y="6256"/>
                    </a:lnTo>
                    <a:lnTo>
                      <a:pt x="7152" y="6316"/>
                    </a:lnTo>
                    <a:lnTo>
                      <a:pt x="7391" y="6336"/>
                    </a:lnTo>
                    <a:lnTo>
                      <a:pt x="7610" y="6336"/>
                    </a:lnTo>
                    <a:lnTo>
                      <a:pt x="7849" y="6316"/>
                    </a:lnTo>
                    <a:lnTo>
                      <a:pt x="8088" y="6276"/>
                    </a:lnTo>
                    <a:lnTo>
                      <a:pt x="8307" y="6216"/>
                    </a:lnTo>
                    <a:lnTo>
                      <a:pt x="8527" y="6137"/>
                    </a:lnTo>
                    <a:lnTo>
                      <a:pt x="8746" y="6037"/>
                    </a:lnTo>
                    <a:lnTo>
                      <a:pt x="8945" y="5917"/>
                    </a:lnTo>
                    <a:lnTo>
                      <a:pt x="9144" y="5758"/>
                    </a:lnTo>
                    <a:lnTo>
                      <a:pt x="9323" y="5599"/>
                    </a:lnTo>
                    <a:lnTo>
                      <a:pt x="9483" y="5419"/>
                    </a:lnTo>
                    <a:lnTo>
                      <a:pt x="9622" y="5240"/>
                    </a:lnTo>
                    <a:lnTo>
                      <a:pt x="9722" y="5041"/>
                    </a:lnTo>
                    <a:lnTo>
                      <a:pt x="9821" y="4842"/>
                    </a:lnTo>
                    <a:lnTo>
                      <a:pt x="9881" y="4623"/>
                    </a:lnTo>
                    <a:lnTo>
                      <a:pt x="9941" y="4403"/>
                    </a:lnTo>
                    <a:lnTo>
                      <a:pt x="9961" y="4184"/>
                    </a:lnTo>
                    <a:lnTo>
                      <a:pt x="9961" y="3985"/>
                    </a:lnTo>
                    <a:lnTo>
                      <a:pt x="9941" y="3766"/>
                    </a:lnTo>
                    <a:lnTo>
                      <a:pt x="9901" y="3547"/>
                    </a:lnTo>
                    <a:lnTo>
                      <a:pt x="9841" y="3328"/>
                    </a:lnTo>
                    <a:lnTo>
                      <a:pt x="9742" y="3128"/>
                    </a:lnTo>
                    <a:lnTo>
                      <a:pt x="9642" y="2929"/>
                    </a:lnTo>
                    <a:lnTo>
                      <a:pt x="9503" y="2750"/>
                    </a:lnTo>
                    <a:lnTo>
                      <a:pt x="9363" y="2571"/>
                    </a:lnTo>
                    <a:lnTo>
                      <a:pt x="9184" y="2391"/>
                    </a:lnTo>
                    <a:lnTo>
                      <a:pt x="9025" y="2272"/>
                    </a:lnTo>
                    <a:lnTo>
                      <a:pt x="8845" y="2152"/>
                    </a:lnTo>
                    <a:lnTo>
                      <a:pt x="8666" y="2053"/>
                    </a:lnTo>
                    <a:lnTo>
                      <a:pt x="8467" y="1973"/>
                    </a:lnTo>
                    <a:lnTo>
                      <a:pt x="8287" y="1913"/>
                    </a:lnTo>
                    <a:lnTo>
                      <a:pt x="8088" y="1853"/>
                    </a:lnTo>
                    <a:lnTo>
                      <a:pt x="7889" y="1814"/>
                    </a:lnTo>
                    <a:lnTo>
                      <a:pt x="7690" y="1794"/>
                    </a:lnTo>
                    <a:lnTo>
                      <a:pt x="7491" y="1794"/>
                    </a:lnTo>
                    <a:lnTo>
                      <a:pt x="7272" y="1814"/>
                    </a:lnTo>
                    <a:lnTo>
                      <a:pt x="7072" y="1834"/>
                    </a:lnTo>
                    <a:lnTo>
                      <a:pt x="6873" y="1873"/>
                    </a:lnTo>
                    <a:lnTo>
                      <a:pt x="6694" y="1933"/>
                    </a:lnTo>
                    <a:lnTo>
                      <a:pt x="6495" y="2013"/>
                    </a:lnTo>
                    <a:lnTo>
                      <a:pt x="6315" y="2093"/>
                    </a:lnTo>
                    <a:lnTo>
                      <a:pt x="6136" y="2192"/>
                    </a:lnTo>
                    <a:lnTo>
                      <a:pt x="6076" y="1993"/>
                    </a:lnTo>
                    <a:lnTo>
                      <a:pt x="5997" y="1814"/>
                    </a:lnTo>
                    <a:lnTo>
                      <a:pt x="5917" y="1614"/>
                    </a:lnTo>
                    <a:lnTo>
                      <a:pt x="5797" y="1435"/>
                    </a:lnTo>
                    <a:lnTo>
                      <a:pt x="5678" y="1256"/>
                    </a:lnTo>
                    <a:lnTo>
                      <a:pt x="5538" y="1096"/>
                    </a:lnTo>
                    <a:lnTo>
                      <a:pt x="5399" y="937"/>
                    </a:lnTo>
                    <a:lnTo>
                      <a:pt x="5240" y="778"/>
                    </a:lnTo>
                    <a:lnTo>
                      <a:pt x="4981" y="579"/>
                    </a:lnTo>
                    <a:lnTo>
                      <a:pt x="4722" y="419"/>
                    </a:lnTo>
                    <a:lnTo>
                      <a:pt x="4463" y="280"/>
                    </a:lnTo>
                    <a:lnTo>
                      <a:pt x="4164" y="180"/>
                    </a:lnTo>
                    <a:lnTo>
                      <a:pt x="3885" y="100"/>
                    </a:lnTo>
                    <a:lnTo>
                      <a:pt x="3586" y="41"/>
                    </a:lnTo>
                    <a:lnTo>
                      <a:pt x="3287" y="21"/>
                    </a:lnTo>
                    <a:lnTo>
                      <a:pt x="2988" y="1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22"/>
              <p:cNvSpPr/>
              <p:nvPr/>
            </p:nvSpPr>
            <p:spPr>
              <a:xfrm>
                <a:off x="5933575" y="3761150"/>
                <a:ext cx="249025" cy="185800"/>
              </a:xfrm>
              <a:custGeom>
                <a:avLst/>
                <a:gdLst/>
                <a:ahLst/>
                <a:cxnLst/>
                <a:rect l="l" t="t" r="r" b="b"/>
                <a:pathLst>
                  <a:path w="9961" h="7432" fill="none" extrusionOk="0">
                    <a:moveTo>
                      <a:pt x="5857" y="5738"/>
                    </a:moveTo>
                    <a:lnTo>
                      <a:pt x="5857" y="5738"/>
                    </a:lnTo>
                    <a:lnTo>
                      <a:pt x="5678" y="5559"/>
                    </a:lnTo>
                    <a:lnTo>
                      <a:pt x="5518" y="5380"/>
                    </a:lnTo>
                    <a:lnTo>
                      <a:pt x="5399" y="5180"/>
                    </a:lnTo>
                    <a:lnTo>
                      <a:pt x="5279" y="4981"/>
                    </a:lnTo>
                    <a:lnTo>
                      <a:pt x="5279" y="4981"/>
                    </a:lnTo>
                    <a:lnTo>
                      <a:pt x="5001" y="5200"/>
                    </a:lnTo>
                    <a:lnTo>
                      <a:pt x="4702" y="5380"/>
                    </a:lnTo>
                    <a:lnTo>
                      <a:pt x="4383" y="5539"/>
                    </a:lnTo>
                    <a:lnTo>
                      <a:pt x="4044" y="5658"/>
                    </a:lnTo>
                    <a:lnTo>
                      <a:pt x="4044" y="5658"/>
                    </a:lnTo>
                    <a:lnTo>
                      <a:pt x="4064" y="5818"/>
                    </a:lnTo>
                    <a:lnTo>
                      <a:pt x="4064" y="5997"/>
                    </a:lnTo>
                    <a:lnTo>
                      <a:pt x="4044" y="6156"/>
                    </a:lnTo>
                    <a:lnTo>
                      <a:pt x="3985" y="6336"/>
                    </a:lnTo>
                    <a:lnTo>
                      <a:pt x="3925" y="6495"/>
                    </a:lnTo>
                    <a:lnTo>
                      <a:pt x="3845" y="6635"/>
                    </a:lnTo>
                    <a:lnTo>
                      <a:pt x="3745" y="6794"/>
                    </a:lnTo>
                    <a:lnTo>
                      <a:pt x="3626" y="6933"/>
                    </a:lnTo>
                    <a:lnTo>
                      <a:pt x="3626" y="6933"/>
                    </a:lnTo>
                    <a:lnTo>
                      <a:pt x="3506" y="7033"/>
                    </a:lnTo>
                    <a:lnTo>
                      <a:pt x="3367" y="7133"/>
                    </a:lnTo>
                    <a:lnTo>
                      <a:pt x="3228" y="7212"/>
                    </a:lnTo>
                    <a:lnTo>
                      <a:pt x="3088" y="7292"/>
                    </a:lnTo>
                    <a:lnTo>
                      <a:pt x="2929" y="7352"/>
                    </a:lnTo>
                    <a:lnTo>
                      <a:pt x="2789" y="7392"/>
                    </a:lnTo>
                    <a:lnTo>
                      <a:pt x="2630" y="7411"/>
                    </a:lnTo>
                    <a:lnTo>
                      <a:pt x="2471" y="7431"/>
                    </a:lnTo>
                    <a:lnTo>
                      <a:pt x="2311" y="7431"/>
                    </a:lnTo>
                    <a:lnTo>
                      <a:pt x="2152" y="7411"/>
                    </a:lnTo>
                    <a:lnTo>
                      <a:pt x="1992" y="7372"/>
                    </a:lnTo>
                    <a:lnTo>
                      <a:pt x="1833" y="7332"/>
                    </a:lnTo>
                    <a:lnTo>
                      <a:pt x="1674" y="7272"/>
                    </a:lnTo>
                    <a:lnTo>
                      <a:pt x="1534" y="7212"/>
                    </a:lnTo>
                    <a:lnTo>
                      <a:pt x="1395" y="7113"/>
                    </a:lnTo>
                    <a:lnTo>
                      <a:pt x="1255" y="7013"/>
                    </a:lnTo>
                    <a:lnTo>
                      <a:pt x="1255" y="7013"/>
                    </a:lnTo>
                    <a:lnTo>
                      <a:pt x="1156" y="6913"/>
                    </a:lnTo>
                    <a:lnTo>
                      <a:pt x="1056" y="6814"/>
                    </a:lnTo>
                    <a:lnTo>
                      <a:pt x="976" y="6694"/>
                    </a:lnTo>
                    <a:lnTo>
                      <a:pt x="897" y="6575"/>
                    </a:lnTo>
                    <a:lnTo>
                      <a:pt x="837" y="6455"/>
                    </a:lnTo>
                    <a:lnTo>
                      <a:pt x="797" y="6316"/>
                    </a:lnTo>
                    <a:lnTo>
                      <a:pt x="757" y="6196"/>
                    </a:lnTo>
                    <a:lnTo>
                      <a:pt x="737" y="6057"/>
                    </a:lnTo>
                    <a:lnTo>
                      <a:pt x="717" y="5917"/>
                    </a:lnTo>
                    <a:lnTo>
                      <a:pt x="737" y="5798"/>
                    </a:lnTo>
                    <a:lnTo>
                      <a:pt x="737" y="5658"/>
                    </a:lnTo>
                    <a:lnTo>
                      <a:pt x="777" y="5519"/>
                    </a:lnTo>
                    <a:lnTo>
                      <a:pt x="817" y="5399"/>
                    </a:lnTo>
                    <a:lnTo>
                      <a:pt x="857" y="5260"/>
                    </a:lnTo>
                    <a:lnTo>
                      <a:pt x="917" y="5140"/>
                    </a:lnTo>
                    <a:lnTo>
                      <a:pt x="996" y="5021"/>
                    </a:lnTo>
                    <a:lnTo>
                      <a:pt x="996" y="5021"/>
                    </a:lnTo>
                    <a:lnTo>
                      <a:pt x="777" y="4822"/>
                    </a:lnTo>
                    <a:lnTo>
                      <a:pt x="578" y="4583"/>
                    </a:lnTo>
                    <a:lnTo>
                      <a:pt x="419" y="4344"/>
                    </a:lnTo>
                    <a:lnTo>
                      <a:pt x="279" y="4105"/>
                    </a:lnTo>
                    <a:lnTo>
                      <a:pt x="160" y="3826"/>
                    </a:lnTo>
                    <a:lnTo>
                      <a:pt x="80" y="3567"/>
                    </a:lnTo>
                    <a:lnTo>
                      <a:pt x="20" y="3288"/>
                    </a:lnTo>
                    <a:lnTo>
                      <a:pt x="0" y="3009"/>
                    </a:lnTo>
                    <a:lnTo>
                      <a:pt x="0" y="2730"/>
                    </a:lnTo>
                    <a:lnTo>
                      <a:pt x="40" y="2471"/>
                    </a:lnTo>
                    <a:lnTo>
                      <a:pt x="100" y="2192"/>
                    </a:lnTo>
                    <a:lnTo>
                      <a:pt x="180" y="1913"/>
                    </a:lnTo>
                    <a:lnTo>
                      <a:pt x="299" y="1654"/>
                    </a:lnTo>
                    <a:lnTo>
                      <a:pt x="439" y="1415"/>
                    </a:lnTo>
                    <a:lnTo>
                      <a:pt x="618" y="1156"/>
                    </a:lnTo>
                    <a:lnTo>
                      <a:pt x="817" y="937"/>
                    </a:lnTo>
                    <a:lnTo>
                      <a:pt x="817" y="937"/>
                    </a:lnTo>
                    <a:lnTo>
                      <a:pt x="1056" y="738"/>
                    </a:lnTo>
                    <a:lnTo>
                      <a:pt x="1295" y="559"/>
                    </a:lnTo>
                    <a:lnTo>
                      <a:pt x="1554" y="399"/>
                    </a:lnTo>
                    <a:lnTo>
                      <a:pt x="1833" y="260"/>
                    </a:lnTo>
                    <a:lnTo>
                      <a:pt x="2112" y="160"/>
                    </a:lnTo>
                    <a:lnTo>
                      <a:pt x="2391" y="81"/>
                    </a:lnTo>
                    <a:lnTo>
                      <a:pt x="2690" y="41"/>
                    </a:lnTo>
                    <a:lnTo>
                      <a:pt x="2988" y="1"/>
                    </a:lnTo>
                    <a:lnTo>
                      <a:pt x="3287" y="21"/>
                    </a:lnTo>
                    <a:lnTo>
                      <a:pt x="3586" y="41"/>
                    </a:lnTo>
                    <a:lnTo>
                      <a:pt x="3885" y="100"/>
                    </a:lnTo>
                    <a:lnTo>
                      <a:pt x="4164" y="180"/>
                    </a:lnTo>
                    <a:lnTo>
                      <a:pt x="4463" y="280"/>
                    </a:lnTo>
                    <a:lnTo>
                      <a:pt x="4722" y="419"/>
                    </a:lnTo>
                    <a:lnTo>
                      <a:pt x="4981" y="579"/>
                    </a:lnTo>
                    <a:lnTo>
                      <a:pt x="5240" y="778"/>
                    </a:lnTo>
                    <a:lnTo>
                      <a:pt x="5240" y="778"/>
                    </a:lnTo>
                    <a:lnTo>
                      <a:pt x="5399" y="937"/>
                    </a:lnTo>
                    <a:lnTo>
                      <a:pt x="5538" y="1096"/>
                    </a:lnTo>
                    <a:lnTo>
                      <a:pt x="5678" y="1256"/>
                    </a:lnTo>
                    <a:lnTo>
                      <a:pt x="5797" y="1435"/>
                    </a:lnTo>
                    <a:lnTo>
                      <a:pt x="5917" y="1614"/>
                    </a:lnTo>
                    <a:lnTo>
                      <a:pt x="5997" y="1814"/>
                    </a:lnTo>
                    <a:lnTo>
                      <a:pt x="6076" y="1993"/>
                    </a:lnTo>
                    <a:lnTo>
                      <a:pt x="6136" y="2192"/>
                    </a:lnTo>
                    <a:lnTo>
                      <a:pt x="6136" y="2192"/>
                    </a:lnTo>
                    <a:lnTo>
                      <a:pt x="6315" y="2093"/>
                    </a:lnTo>
                    <a:lnTo>
                      <a:pt x="6495" y="2013"/>
                    </a:lnTo>
                    <a:lnTo>
                      <a:pt x="6694" y="1933"/>
                    </a:lnTo>
                    <a:lnTo>
                      <a:pt x="6873" y="1873"/>
                    </a:lnTo>
                    <a:lnTo>
                      <a:pt x="7072" y="1834"/>
                    </a:lnTo>
                    <a:lnTo>
                      <a:pt x="7272" y="1814"/>
                    </a:lnTo>
                    <a:lnTo>
                      <a:pt x="7491" y="1794"/>
                    </a:lnTo>
                    <a:lnTo>
                      <a:pt x="7690" y="1794"/>
                    </a:lnTo>
                    <a:lnTo>
                      <a:pt x="7889" y="1814"/>
                    </a:lnTo>
                    <a:lnTo>
                      <a:pt x="8088" y="1853"/>
                    </a:lnTo>
                    <a:lnTo>
                      <a:pt x="8287" y="1913"/>
                    </a:lnTo>
                    <a:lnTo>
                      <a:pt x="8467" y="1973"/>
                    </a:lnTo>
                    <a:lnTo>
                      <a:pt x="8666" y="2053"/>
                    </a:lnTo>
                    <a:lnTo>
                      <a:pt x="8845" y="2152"/>
                    </a:lnTo>
                    <a:lnTo>
                      <a:pt x="9025" y="2272"/>
                    </a:lnTo>
                    <a:lnTo>
                      <a:pt x="9184" y="2391"/>
                    </a:lnTo>
                    <a:lnTo>
                      <a:pt x="9184" y="2391"/>
                    </a:lnTo>
                    <a:lnTo>
                      <a:pt x="9363" y="2571"/>
                    </a:lnTo>
                    <a:lnTo>
                      <a:pt x="9503" y="2750"/>
                    </a:lnTo>
                    <a:lnTo>
                      <a:pt x="9642" y="2929"/>
                    </a:lnTo>
                    <a:lnTo>
                      <a:pt x="9742" y="3128"/>
                    </a:lnTo>
                    <a:lnTo>
                      <a:pt x="9841" y="3328"/>
                    </a:lnTo>
                    <a:lnTo>
                      <a:pt x="9901" y="3547"/>
                    </a:lnTo>
                    <a:lnTo>
                      <a:pt x="9941" y="3766"/>
                    </a:lnTo>
                    <a:lnTo>
                      <a:pt x="9961" y="3985"/>
                    </a:lnTo>
                    <a:lnTo>
                      <a:pt x="9961" y="4184"/>
                    </a:lnTo>
                    <a:lnTo>
                      <a:pt x="9941" y="4403"/>
                    </a:lnTo>
                    <a:lnTo>
                      <a:pt x="9881" y="4623"/>
                    </a:lnTo>
                    <a:lnTo>
                      <a:pt x="9821" y="4842"/>
                    </a:lnTo>
                    <a:lnTo>
                      <a:pt x="9722" y="5041"/>
                    </a:lnTo>
                    <a:lnTo>
                      <a:pt x="9622" y="5240"/>
                    </a:lnTo>
                    <a:lnTo>
                      <a:pt x="9483" y="5419"/>
                    </a:lnTo>
                    <a:lnTo>
                      <a:pt x="9323" y="5599"/>
                    </a:lnTo>
                    <a:lnTo>
                      <a:pt x="9323" y="5599"/>
                    </a:lnTo>
                    <a:lnTo>
                      <a:pt x="9144" y="5758"/>
                    </a:lnTo>
                    <a:lnTo>
                      <a:pt x="8945" y="5917"/>
                    </a:lnTo>
                    <a:lnTo>
                      <a:pt x="8746" y="6037"/>
                    </a:lnTo>
                    <a:lnTo>
                      <a:pt x="8527" y="6137"/>
                    </a:lnTo>
                    <a:lnTo>
                      <a:pt x="8307" y="6216"/>
                    </a:lnTo>
                    <a:lnTo>
                      <a:pt x="8088" y="6276"/>
                    </a:lnTo>
                    <a:lnTo>
                      <a:pt x="7849" y="6316"/>
                    </a:lnTo>
                    <a:lnTo>
                      <a:pt x="7610" y="6336"/>
                    </a:lnTo>
                    <a:lnTo>
                      <a:pt x="7391" y="6336"/>
                    </a:lnTo>
                    <a:lnTo>
                      <a:pt x="7152" y="6316"/>
                    </a:lnTo>
                    <a:lnTo>
                      <a:pt x="6913" y="6256"/>
                    </a:lnTo>
                    <a:lnTo>
                      <a:pt x="6694" y="6196"/>
                    </a:lnTo>
                    <a:lnTo>
                      <a:pt x="6475" y="6117"/>
                    </a:lnTo>
                    <a:lnTo>
                      <a:pt x="6256" y="6017"/>
                    </a:lnTo>
                    <a:lnTo>
                      <a:pt x="6056" y="5878"/>
                    </a:lnTo>
                    <a:lnTo>
                      <a:pt x="5857" y="573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22"/>
              <p:cNvSpPr/>
              <p:nvPr/>
            </p:nvSpPr>
            <p:spPr>
              <a:xfrm>
                <a:off x="6117350" y="3852800"/>
                <a:ext cx="40850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535" extrusionOk="0">
                    <a:moveTo>
                      <a:pt x="857" y="0"/>
                    </a:moveTo>
                    <a:lnTo>
                      <a:pt x="697" y="40"/>
                    </a:lnTo>
                    <a:lnTo>
                      <a:pt x="558" y="100"/>
                    </a:lnTo>
                    <a:lnTo>
                      <a:pt x="399" y="180"/>
                    </a:lnTo>
                    <a:lnTo>
                      <a:pt x="279" y="299"/>
                    </a:lnTo>
                    <a:lnTo>
                      <a:pt x="160" y="439"/>
                    </a:lnTo>
                    <a:lnTo>
                      <a:pt x="80" y="578"/>
                    </a:lnTo>
                    <a:lnTo>
                      <a:pt x="20" y="717"/>
                    </a:lnTo>
                    <a:lnTo>
                      <a:pt x="0" y="857"/>
                    </a:lnTo>
                    <a:lnTo>
                      <a:pt x="0" y="1016"/>
                    </a:lnTo>
                    <a:lnTo>
                      <a:pt x="40" y="1136"/>
                    </a:lnTo>
                    <a:lnTo>
                      <a:pt x="100" y="1275"/>
                    </a:lnTo>
                    <a:lnTo>
                      <a:pt x="199" y="1375"/>
                    </a:lnTo>
                    <a:lnTo>
                      <a:pt x="319" y="1455"/>
                    </a:lnTo>
                    <a:lnTo>
                      <a:pt x="458" y="1514"/>
                    </a:lnTo>
                    <a:lnTo>
                      <a:pt x="618" y="1534"/>
                    </a:lnTo>
                    <a:lnTo>
                      <a:pt x="757" y="1514"/>
                    </a:lnTo>
                    <a:lnTo>
                      <a:pt x="917" y="1494"/>
                    </a:lnTo>
                    <a:lnTo>
                      <a:pt x="1076" y="1435"/>
                    </a:lnTo>
                    <a:lnTo>
                      <a:pt x="1215" y="1335"/>
                    </a:lnTo>
                    <a:lnTo>
                      <a:pt x="1355" y="1216"/>
                    </a:lnTo>
                    <a:lnTo>
                      <a:pt x="1474" y="1096"/>
                    </a:lnTo>
                    <a:lnTo>
                      <a:pt x="1554" y="957"/>
                    </a:lnTo>
                    <a:lnTo>
                      <a:pt x="1594" y="797"/>
                    </a:lnTo>
                    <a:lnTo>
                      <a:pt x="1634" y="658"/>
                    </a:lnTo>
                    <a:lnTo>
                      <a:pt x="1614" y="518"/>
                    </a:lnTo>
                    <a:lnTo>
                      <a:pt x="1594" y="379"/>
                    </a:lnTo>
                    <a:lnTo>
                      <a:pt x="1514" y="259"/>
                    </a:lnTo>
                    <a:lnTo>
                      <a:pt x="1415" y="140"/>
                    </a:lnTo>
                    <a:lnTo>
                      <a:pt x="1295" y="60"/>
                    </a:lnTo>
                    <a:lnTo>
                      <a:pt x="1156" y="20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22"/>
              <p:cNvSpPr/>
              <p:nvPr/>
            </p:nvSpPr>
            <p:spPr>
              <a:xfrm>
                <a:off x="5682075" y="3769625"/>
                <a:ext cx="216650" cy="229125"/>
              </a:xfrm>
              <a:custGeom>
                <a:avLst/>
                <a:gdLst/>
                <a:ahLst/>
                <a:cxnLst/>
                <a:rect l="l" t="t" r="r" b="b"/>
                <a:pathLst>
                  <a:path w="8666" h="9165" extrusionOk="0">
                    <a:moveTo>
                      <a:pt x="4463" y="0"/>
                    </a:moveTo>
                    <a:lnTo>
                      <a:pt x="4164" y="40"/>
                    </a:lnTo>
                    <a:lnTo>
                      <a:pt x="3865" y="100"/>
                    </a:lnTo>
                    <a:lnTo>
                      <a:pt x="3566" y="180"/>
                    </a:lnTo>
                    <a:lnTo>
                      <a:pt x="3307" y="299"/>
                    </a:lnTo>
                    <a:lnTo>
                      <a:pt x="3028" y="439"/>
                    </a:lnTo>
                    <a:lnTo>
                      <a:pt x="2789" y="598"/>
                    </a:lnTo>
                    <a:lnTo>
                      <a:pt x="2570" y="777"/>
                    </a:lnTo>
                    <a:lnTo>
                      <a:pt x="2351" y="977"/>
                    </a:lnTo>
                    <a:lnTo>
                      <a:pt x="2172" y="1196"/>
                    </a:lnTo>
                    <a:lnTo>
                      <a:pt x="1992" y="1415"/>
                    </a:lnTo>
                    <a:lnTo>
                      <a:pt x="1853" y="1674"/>
                    </a:lnTo>
                    <a:lnTo>
                      <a:pt x="1753" y="1933"/>
                    </a:lnTo>
                    <a:lnTo>
                      <a:pt x="1654" y="2212"/>
                    </a:lnTo>
                    <a:lnTo>
                      <a:pt x="1594" y="2511"/>
                    </a:lnTo>
                    <a:lnTo>
                      <a:pt x="1454" y="2530"/>
                    </a:lnTo>
                    <a:lnTo>
                      <a:pt x="1315" y="2550"/>
                    </a:lnTo>
                    <a:lnTo>
                      <a:pt x="1176" y="2570"/>
                    </a:lnTo>
                    <a:lnTo>
                      <a:pt x="1036" y="2630"/>
                    </a:lnTo>
                    <a:lnTo>
                      <a:pt x="777" y="2750"/>
                    </a:lnTo>
                    <a:lnTo>
                      <a:pt x="538" y="2909"/>
                    </a:lnTo>
                    <a:lnTo>
                      <a:pt x="438" y="3009"/>
                    </a:lnTo>
                    <a:lnTo>
                      <a:pt x="339" y="3108"/>
                    </a:lnTo>
                    <a:lnTo>
                      <a:pt x="259" y="3208"/>
                    </a:lnTo>
                    <a:lnTo>
                      <a:pt x="179" y="3327"/>
                    </a:lnTo>
                    <a:lnTo>
                      <a:pt x="120" y="3447"/>
                    </a:lnTo>
                    <a:lnTo>
                      <a:pt x="80" y="3586"/>
                    </a:lnTo>
                    <a:lnTo>
                      <a:pt x="40" y="3726"/>
                    </a:lnTo>
                    <a:lnTo>
                      <a:pt x="0" y="3865"/>
                    </a:lnTo>
                    <a:lnTo>
                      <a:pt x="0" y="4025"/>
                    </a:lnTo>
                    <a:lnTo>
                      <a:pt x="0" y="4164"/>
                    </a:lnTo>
                    <a:lnTo>
                      <a:pt x="20" y="4323"/>
                    </a:lnTo>
                    <a:lnTo>
                      <a:pt x="60" y="4483"/>
                    </a:lnTo>
                    <a:lnTo>
                      <a:pt x="100" y="4622"/>
                    </a:lnTo>
                    <a:lnTo>
                      <a:pt x="160" y="4762"/>
                    </a:lnTo>
                    <a:lnTo>
                      <a:pt x="239" y="4881"/>
                    </a:lnTo>
                    <a:lnTo>
                      <a:pt x="339" y="5001"/>
                    </a:lnTo>
                    <a:lnTo>
                      <a:pt x="438" y="5120"/>
                    </a:lnTo>
                    <a:lnTo>
                      <a:pt x="558" y="5220"/>
                    </a:lnTo>
                    <a:lnTo>
                      <a:pt x="678" y="5319"/>
                    </a:lnTo>
                    <a:lnTo>
                      <a:pt x="817" y="5399"/>
                    </a:lnTo>
                    <a:lnTo>
                      <a:pt x="956" y="5459"/>
                    </a:lnTo>
                    <a:lnTo>
                      <a:pt x="1116" y="5519"/>
                    </a:lnTo>
                    <a:lnTo>
                      <a:pt x="1275" y="5578"/>
                    </a:lnTo>
                    <a:lnTo>
                      <a:pt x="1454" y="5598"/>
                    </a:lnTo>
                    <a:lnTo>
                      <a:pt x="1634" y="5618"/>
                    </a:lnTo>
                    <a:lnTo>
                      <a:pt x="1833" y="5598"/>
                    </a:lnTo>
                    <a:lnTo>
                      <a:pt x="2012" y="5578"/>
                    </a:lnTo>
                    <a:lnTo>
                      <a:pt x="2192" y="5539"/>
                    </a:lnTo>
                    <a:lnTo>
                      <a:pt x="2351" y="5459"/>
                    </a:lnTo>
                    <a:lnTo>
                      <a:pt x="2510" y="5399"/>
                    </a:lnTo>
                    <a:lnTo>
                      <a:pt x="2670" y="5300"/>
                    </a:lnTo>
                    <a:lnTo>
                      <a:pt x="2809" y="5180"/>
                    </a:lnTo>
                    <a:lnTo>
                      <a:pt x="3108" y="5379"/>
                    </a:lnTo>
                    <a:lnTo>
                      <a:pt x="3427" y="5519"/>
                    </a:lnTo>
                    <a:lnTo>
                      <a:pt x="3765" y="5638"/>
                    </a:lnTo>
                    <a:lnTo>
                      <a:pt x="4124" y="5718"/>
                    </a:lnTo>
                    <a:lnTo>
                      <a:pt x="4004" y="5937"/>
                    </a:lnTo>
                    <a:lnTo>
                      <a:pt x="3905" y="6136"/>
                    </a:lnTo>
                    <a:lnTo>
                      <a:pt x="3845" y="6375"/>
                    </a:lnTo>
                    <a:lnTo>
                      <a:pt x="3785" y="6594"/>
                    </a:lnTo>
                    <a:lnTo>
                      <a:pt x="3765" y="6833"/>
                    </a:lnTo>
                    <a:lnTo>
                      <a:pt x="3785" y="7072"/>
                    </a:lnTo>
                    <a:lnTo>
                      <a:pt x="3805" y="7292"/>
                    </a:lnTo>
                    <a:lnTo>
                      <a:pt x="3865" y="7511"/>
                    </a:lnTo>
                    <a:lnTo>
                      <a:pt x="3945" y="7710"/>
                    </a:lnTo>
                    <a:lnTo>
                      <a:pt x="4024" y="7909"/>
                    </a:lnTo>
                    <a:lnTo>
                      <a:pt x="4144" y="8108"/>
                    </a:lnTo>
                    <a:lnTo>
                      <a:pt x="4283" y="8288"/>
                    </a:lnTo>
                    <a:lnTo>
                      <a:pt x="4423" y="8447"/>
                    </a:lnTo>
                    <a:lnTo>
                      <a:pt x="4602" y="8606"/>
                    </a:lnTo>
                    <a:lnTo>
                      <a:pt x="4781" y="8726"/>
                    </a:lnTo>
                    <a:lnTo>
                      <a:pt x="4980" y="8865"/>
                    </a:lnTo>
                    <a:lnTo>
                      <a:pt x="5200" y="8965"/>
                    </a:lnTo>
                    <a:lnTo>
                      <a:pt x="5419" y="9045"/>
                    </a:lnTo>
                    <a:lnTo>
                      <a:pt x="5658" y="9104"/>
                    </a:lnTo>
                    <a:lnTo>
                      <a:pt x="5897" y="9144"/>
                    </a:lnTo>
                    <a:lnTo>
                      <a:pt x="6156" y="9164"/>
                    </a:lnTo>
                    <a:lnTo>
                      <a:pt x="6395" y="9164"/>
                    </a:lnTo>
                    <a:lnTo>
                      <a:pt x="6634" y="9124"/>
                    </a:lnTo>
                    <a:lnTo>
                      <a:pt x="6873" y="9085"/>
                    </a:lnTo>
                    <a:lnTo>
                      <a:pt x="7092" y="9005"/>
                    </a:lnTo>
                    <a:lnTo>
                      <a:pt x="7311" y="8925"/>
                    </a:lnTo>
                    <a:lnTo>
                      <a:pt x="7510" y="8826"/>
                    </a:lnTo>
                    <a:lnTo>
                      <a:pt x="7710" y="8686"/>
                    </a:lnTo>
                    <a:lnTo>
                      <a:pt x="7889" y="8547"/>
                    </a:lnTo>
                    <a:lnTo>
                      <a:pt x="8048" y="8407"/>
                    </a:lnTo>
                    <a:lnTo>
                      <a:pt x="8188" y="8228"/>
                    </a:lnTo>
                    <a:lnTo>
                      <a:pt x="8327" y="8049"/>
                    </a:lnTo>
                    <a:lnTo>
                      <a:pt x="8427" y="7849"/>
                    </a:lnTo>
                    <a:lnTo>
                      <a:pt x="8526" y="7630"/>
                    </a:lnTo>
                    <a:lnTo>
                      <a:pt x="8586" y="7411"/>
                    </a:lnTo>
                    <a:lnTo>
                      <a:pt x="8646" y="7192"/>
                    </a:lnTo>
                    <a:lnTo>
                      <a:pt x="8666" y="6993"/>
                    </a:lnTo>
                    <a:lnTo>
                      <a:pt x="8666" y="6794"/>
                    </a:lnTo>
                    <a:lnTo>
                      <a:pt x="8646" y="6594"/>
                    </a:lnTo>
                    <a:lnTo>
                      <a:pt x="8606" y="6415"/>
                    </a:lnTo>
                    <a:lnTo>
                      <a:pt x="8546" y="6216"/>
                    </a:lnTo>
                    <a:lnTo>
                      <a:pt x="8487" y="6057"/>
                    </a:lnTo>
                    <a:lnTo>
                      <a:pt x="8387" y="5877"/>
                    </a:lnTo>
                    <a:lnTo>
                      <a:pt x="8287" y="5718"/>
                    </a:lnTo>
                    <a:lnTo>
                      <a:pt x="8188" y="5558"/>
                    </a:lnTo>
                    <a:lnTo>
                      <a:pt x="8048" y="5419"/>
                    </a:lnTo>
                    <a:lnTo>
                      <a:pt x="7909" y="5280"/>
                    </a:lnTo>
                    <a:lnTo>
                      <a:pt x="7769" y="5140"/>
                    </a:lnTo>
                    <a:lnTo>
                      <a:pt x="7610" y="5041"/>
                    </a:lnTo>
                    <a:lnTo>
                      <a:pt x="7431" y="4941"/>
                    </a:lnTo>
                    <a:lnTo>
                      <a:pt x="7251" y="4841"/>
                    </a:lnTo>
                    <a:lnTo>
                      <a:pt x="7052" y="4762"/>
                    </a:lnTo>
                    <a:lnTo>
                      <a:pt x="7192" y="4602"/>
                    </a:lnTo>
                    <a:lnTo>
                      <a:pt x="7311" y="4443"/>
                    </a:lnTo>
                    <a:lnTo>
                      <a:pt x="7431" y="4264"/>
                    </a:lnTo>
                    <a:lnTo>
                      <a:pt x="7530" y="4084"/>
                    </a:lnTo>
                    <a:lnTo>
                      <a:pt x="7610" y="3885"/>
                    </a:lnTo>
                    <a:lnTo>
                      <a:pt x="7690" y="3686"/>
                    </a:lnTo>
                    <a:lnTo>
                      <a:pt x="7749" y="3467"/>
                    </a:lnTo>
                    <a:lnTo>
                      <a:pt x="7789" y="3268"/>
                    </a:lnTo>
                    <a:lnTo>
                      <a:pt x="7809" y="2969"/>
                    </a:lnTo>
                    <a:lnTo>
                      <a:pt x="7809" y="2670"/>
                    </a:lnTo>
                    <a:lnTo>
                      <a:pt x="7769" y="2391"/>
                    </a:lnTo>
                    <a:lnTo>
                      <a:pt x="7690" y="2112"/>
                    </a:lnTo>
                    <a:lnTo>
                      <a:pt x="7610" y="1853"/>
                    </a:lnTo>
                    <a:lnTo>
                      <a:pt x="7471" y="1594"/>
                    </a:lnTo>
                    <a:lnTo>
                      <a:pt x="7331" y="1355"/>
                    </a:lnTo>
                    <a:lnTo>
                      <a:pt x="7152" y="1116"/>
                    </a:lnTo>
                    <a:lnTo>
                      <a:pt x="6973" y="917"/>
                    </a:lnTo>
                    <a:lnTo>
                      <a:pt x="6753" y="718"/>
                    </a:lnTo>
                    <a:lnTo>
                      <a:pt x="6514" y="538"/>
                    </a:lnTo>
                    <a:lnTo>
                      <a:pt x="6275" y="379"/>
                    </a:lnTo>
                    <a:lnTo>
                      <a:pt x="5996" y="259"/>
                    </a:lnTo>
                    <a:lnTo>
                      <a:pt x="5718" y="160"/>
                    </a:lnTo>
                    <a:lnTo>
                      <a:pt x="5399" y="60"/>
                    </a:lnTo>
                    <a:lnTo>
                      <a:pt x="5100" y="20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22"/>
              <p:cNvSpPr/>
              <p:nvPr/>
            </p:nvSpPr>
            <p:spPr>
              <a:xfrm>
                <a:off x="5682075" y="3769625"/>
                <a:ext cx="216650" cy="229125"/>
              </a:xfrm>
              <a:custGeom>
                <a:avLst/>
                <a:gdLst/>
                <a:ahLst/>
                <a:cxnLst/>
                <a:rect l="l" t="t" r="r" b="b"/>
                <a:pathLst>
                  <a:path w="8666" h="9165" fill="none" extrusionOk="0">
                    <a:moveTo>
                      <a:pt x="3785" y="6594"/>
                    </a:moveTo>
                    <a:lnTo>
                      <a:pt x="3785" y="6594"/>
                    </a:lnTo>
                    <a:lnTo>
                      <a:pt x="3845" y="6375"/>
                    </a:lnTo>
                    <a:lnTo>
                      <a:pt x="3905" y="6136"/>
                    </a:lnTo>
                    <a:lnTo>
                      <a:pt x="4004" y="5937"/>
                    </a:lnTo>
                    <a:lnTo>
                      <a:pt x="4124" y="5718"/>
                    </a:lnTo>
                    <a:lnTo>
                      <a:pt x="4124" y="5718"/>
                    </a:lnTo>
                    <a:lnTo>
                      <a:pt x="3765" y="5638"/>
                    </a:lnTo>
                    <a:lnTo>
                      <a:pt x="3427" y="5519"/>
                    </a:lnTo>
                    <a:lnTo>
                      <a:pt x="3108" y="5379"/>
                    </a:lnTo>
                    <a:lnTo>
                      <a:pt x="2809" y="5180"/>
                    </a:lnTo>
                    <a:lnTo>
                      <a:pt x="2809" y="5180"/>
                    </a:lnTo>
                    <a:lnTo>
                      <a:pt x="2670" y="5300"/>
                    </a:lnTo>
                    <a:lnTo>
                      <a:pt x="2510" y="5399"/>
                    </a:lnTo>
                    <a:lnTo>
                      <a:pt x="2351" y="5459"/>
                    </a:lnTo>
                    <a:lnTo>
                      <a:pt x="2192" y="5539"/>
                    </a:lnTo>
                    <a:lnTo>
                      <a:pt x="2012" y="5578"/>
                    </a:lnTo>
                    <a:lnTo>
                      <a:pt x="1833" y="5598"/>
                    </a:lnTo>
                    <a:lnTo>
                      <a:pt x="1634" y="5618"/>
                    </a:lnTo>
                    <a:lnTo>
                      <a:pt x="1454" y="5598"/>
                    </a:lnTo>
                    <a:lnTo>
                      <a:pt x="1454" y="5598"/>
                    </a:lnTo>
                    <a:lnTo>
                      <a:pt x="1275" y="5578"/>
                    </a:lnTo>
                    <a:lnTo>
                      <a:pt x="1116" y="5519"/>
                    </a:lnTo>
                    <a:lnTo>
                      <a:pt x="956" y="5459"/>
                    </a:lnTo>
                    <a:lnTo>
                      <a:pt x="817" y="5399"/>
                    </a:lnTo>
                    <a:lnTo>
                      <a:pt x="678" y="5319"/>
                    </a:lnTo>
                    <a:lnTo>
                      <a:pt x="558" y="5220"/>
                    </a:lnTo>
                    <a:lnTo>
                      <a:pt x="438" y="5120"/>
                    </a:lnTo>
                    <a:lnTo>
                      <a:pt x="339" y="5001"/>
                    </a:lnTo>
                    <a:lnTo>
                      <a:pt x="239" y="4881"/>
                    </a:lnTo>
                    <a:lnTo>
                      <a:pt x="160" y="4762"/>
                    </a:lnTo>
                    <a:lnTo>
                      <a:pt x="100" y="4622"/>
                    </a:lnTo>
                    <a:lnTo>
                      <a:pt x="60" y="4483"/>
                    </a:lnTo>
                    <a:lnTo>
                      <a:pt x="20" y="4323"/>
                    </a:lnTo>
                    <a:lnTo>
                      <a:pt x="0" y="4164"/>
                    </a:lnTo>
                    <a:lnTo>
                      <a:pt x="0" y="4025"/>
                    </a:lnTo>
                    <a:lnTo>
                      <a:pt x="0" y="3865"/>
                    </a:lnTo>
                    <a:lnTo>
                      <a:pt x="0" y="3865"/>
                    </a:lnTo>
                    <a:lnTo>
                      <a:pt x="40" y="3726"/>
                    </a:lnTo>
                    <a:lnTo>
                      <a:pt x="80" y="3586"/>
                    </a:lnTo>
                    <a:lnTo>
                      <a:pt x="120" y="3447"/>
                    </a:lnTo>
                    <a:lnTo>
                      <a:pt x="179" y="3327"/>
                    </a:lnTo>
                    <a:lnTo>
                      <a:pt x="259" y="3208"/>
                    </a:lnTo>
                    <a:lnTo>
                      <a:pt x="339" y="3108"/>
                    </a:lnTo>
                    <a:lnTo>
                      <a:pt x="438" y="3009"/>
                    </a:lnTo>
                    <a:lnTo>
                      <a:pt x="538" y="2909"/>
                    </a:lnTo>
                    <a:lnTo>
                      <a:pt x="777" y="2750"/>
                    </a:lnTo>
                    <a:lnTo>
                      <a:pt x="1036" y="2630"/>
                    </a:lnTo>
                    <a:lnTo>
                      <a:pt x="1176" y="2570"/>
                    </a:lnTo>
                    <a:lnTo>
                      <a:pt x="1315" y="2550"/>
                    </a:lnTo>
                    <a:lnTo>
                      <a:pt x="1454" y="2530"/>
                    </a:lnTo>
                    <a:lnTo>
                      <a:pt x="1594" y="2511"/>
                    </a:lnTo>
                    <a:lnTo>
                      <a:pt x="1594" y="2511"/>
                    </a:lnTo>
                    <a:lnTo>
                      <a:pt x="1654" y="2212"/>
                    </a:lnTo>
                    <a:lnTo>
                      <a:pt x="1753" y="1933"/>
                    </a:lnTo>
                    <a:lnTo>
                      <a:pt x="1853" y="1674"/>
                    </a:lnTo>
                    <a:lnTo>
                      <a:pt x="1992" y="1415"/>
                    </a:lnTo>
                    <a:lnTo>
                      <a:pt x="2172" y="1196"/>
                    </a:lnTo>
                    <a:lnTo>
                      <a:pt x="2351" y="977"/>
                    </a:lnTo>
                    <a:lnTo>
                      <a:pt x="2570" y="777"/>
                    </a:lnTo>
                    <a:lnTo>
                      <a:pt x="2789" y="598"/>
                    </a:lnTo>
                    <a:lnTo>
                      <a:pt x="3028" y="439"/>
                    </a:lnTo>
                    <a:lnTo>
                      <a:pt x="3307" y="299"/>
                    </a:lnTo>
                    <a:lnTo>
                      <a:pt x="3566" y="180"/>
                    </a:lnTo>
                    <a:lnTo>
                      <a:pt x="3865" y="100"/>
                    </a:lnTo>
                    <a:lnTo>
                      <a:pt x="4164" y="40"/>
                    </a:lnTo>
                    <a:lnTo>
                      <a:pt x="4463" y="0"/>
                    </a:lnTo>
                    <a:lnTo>
                      <a:pt x="4781" y="0"/>
                    </a:lnTo>
                    <a:lnTo>
                      <a:pt x="5100" y="20"/>
                    </a:lnTo>
                    <a:lnTo>
                      <a:pt x="5100" y="20"/>
                    </a:lnTo>
                    <a:lnTo>
                      <a:pt x="5399" y="60"/>
                    </a:lnTo>
                    <a:lnTo>
                      <a:pt x="5718" y="160"/>
                    </a:lnTo>
                    <a:lnTo>
                      <a:pt x="5996" y="259"/>
                    </a:lnTo>
                    <a:lnTo>
                      <a:pt x="6275" y="379"/>
                    </a:lnTo>
                    <a:lnTo>
                      <a:pt x="6514" y="538"/>
                    </a:lnTo>
                    <a:lnTo>
                      <a:pt x="6753" y="718"/>
                    </a:lnTo>
                    <a:lnTo>
                      <a:pt x="6973" y="917"/>
                    </a:lnTo>
                    <a:lnTo>
                      <a:pt x="7152" y="1116"/>
                    </a:lnTo>
                    <a:lnTo>
                      <a:pt x="7331" y="1355"/>
                    </a:lnTo>
                    <a:lnTo>
                      <a:pt x="7471" y="1594"/>
                    </a:lnTo>
                    <a:lnTo>
                      <a:pt x="7610" y="1853"/>
                    </a:lnTo>
                    <a:lnTo>
                      <a:pt x="7690" y="2112"/>
                    </a:lnTo>
                    <a:lnTo>
                      <a:pt x="7769" y="2391"/>
                    </a:lnTo>
                    <a:lnTo>
                      <a:pt x="7809" y="2670"/>
                    </a:lnTo>
                    <a:lnTo>
                      <a:pt x="7809" y="2969"/>
                    </a:lnTo>
                    <a:lnTo>
                      <a:pt x="7789" y="3268"/>
                    </a:lnTo>
                    <a:lnTo>
                      <a:pt x="7789" y="3268"/>
                    </a:lnTo>
                    <a:lnTo>
                      <a:pt x="7749" y="3467"/>
                    </a:lnTo>
                    <a:lnTo>
                      <a:pt x="7690" y="3686"/>
                    </a:lnTo>
                    <a:lnTo>
                      <a:pt x="7610" y="3885"/>
                    </a:lnTo>
                    <a:lnTo>
                      <a:pt x="7530" y="4084"/>
                    </a:lnTo>
                    <a:lnTo>
                      <a:pt x="7431" y="4264"/>
                    </a:lnTo>
                    <a:lnTo>
                      <a:pt x="7311" y="4443"/>
                    </a:lnTo>
                    <a:lnTo>
                      <a:pt x="7192" y="4602"/>
                    </a:lnTo>
                    <a:lnTo>
                      <a:pt x="7052" y="4762"/>
                    </a:lnTo>
                    <a:lnTo>
                      <a:pt x="7052" y="4762"/>
                    </a:lnTo>
                    <a:lnTo>
                      <a:pt x="7251" y="4841"/>
                    </a:lnTo>
                    <a:lnTo>
                      <a:pt x="7431" y="4941"/>
                    </a:lnTo>
                    <a:lnTo>
                      <a:pt x="7610" y="5041"/>
                    </a:lnTo>
                    <a:lnTo>
                      <a:pt x="7769" y="5140"/>
                    </a:lnTo>
                    <a:lnTo>
                      <a:pt x="7909" y="5280"/>
                    </a:lnTo>
                    <a:lnTo>
                      <a:pt x="8048" y="5419"/>
                    </a:lnTo>
                    <a:lnTo>
                      <a:pt x="8188" y="5558"/>
                    </a:lnTo>
                    <a:lnTo>
                      <a:pt x="8287" y="5718"/>
                    </a:lnTo>
                    <a:lnTo>
                      <a:pt x="8387" y="5877"/>
                    </a:lnTo>
                    <a:lnTo>
                      <a:pt x="8487" y="6057"/>
                    </a:lnTo>
                    <a:lnTo>
                      <a:pt x="8546" y="6216"/>
                    </a:lnTo>
                    <a:lnTo>
                      <a:pt x="8606" y="6415"/>
                    </a:lnTo>
                    <a:lnTo>
                      <a:pt x="8646" y="6594"/>
                    </a:lnTo>
                    <a:lnTo>
                      <a:pt x="8666" y="6794"/>
                    </a:lnTo>
                    <a:lnTo>
                      <a:pt x="8666" y="6993"/>
                    </a:lnTo>
                    <a:lnTo>
                      <a:pt x="8646" y="7192"/>
                    </a:lnTo>
                    <a:lnTo>
                      <a:pt x="8646" y="7192"/>
                    </a:lnTo>
                    <a:lnTo>
                      <a:pt x="8586" y="7411"/>
                    </a:lnTo>
                    <a:lnTo>
                      <a:pt x="8526" y="7630"/>
                    </a:lnTo>
                    <a:lnTo>
                      <a:pt x="8427" y="7849"/>
                    </a:lnTo>
                    <a:lnTo>
                      <a:pt x="8327" y="8049"/>
                    </a:lnTo>
                    <a:lnTo>
                      <a:pt x="8188" y="8228"/>
                    </a:lnTo>
                    <a:lnTo>
                      <a:pt x="8048" y="8407"/>
                    </a:lnTo>
                    <a:lnTo>
                      <a:pt x="7889" y="8547"/>
                    </a:lnTo>
                    <a:lnTo>
                      <a:pt x="7710" y="8686"/>
                    </a:lnTo>
                    <a:lnTo>
                      <a:pt x="7510" y="8826"/>
                    </a:lnTo>
                    <a:lnTo>
                      <a:pt x="7311" y="8925"/>
                    </a:lnTo>
                    <a:lnTo>
                      <a:pt x="7092" y="9005"/>
                    </a:lnTo>
                    <a:lnTo>
                      <a:pt x="6873" y="9085"/>
                    </a:lnTo>
                    <a:lnTo>
                      <a:pt x="6634" y="9124"/>
                    </a:lnTo>
                    <a:lnTo>
                      <a:pt x="6395" y="9164"/>
                    </a:lnTo>
                    <a:lnTo>
                      <a:pt x="6156" y="9164"/>
                    </a:lnTo>
                    <a:lnTo>
                      <a:pt x="5897" y="9144"/>
                    </a:lnTo>
                    <a:lnTo>
                      <a:pt x="5897" y="9144"/>
                    </a:lnTo>
                    <a:lnTo>
                      <a:pt x="5658" y="9104"/>
                    </a:lnTo>
                    <a:lnTo>
                      <a:pt x="5419" y="9045"/>
                    </a:lnTo>
                    <a:lnTo>
                      <a:pt x="5200" y="8965"/>
                    </a:lnTo>
                    <a:lnTo>
                      <a:pt x="4980" y="8865"/>
                    </a:lnTo>
                    <a:lnTo>
                      <a:pt x="4781" y="8726"/>
                    </a:lnTo>
                    <a:lnTo>
                      <a:pt x="4602" y="8606"/>
                    </a:lnTo>
                    <a:lnTo>
                      <a:pt x="4423" y="8447"/>
                    </a:lnTo>
                    <a:lnTo>
                      <a:pt x="4283" y="8288"/>
                    </a:lnTo>
                    <a:lnTo>
                      <a:pt x="4144" y="8108"/>
                    </a:lnTo>
                    <a:lnTo>
                      <a:pt x="4024" y="7909"/>
                    </a:lnTo>
                    <a:lnTo>
                      <a:pt x="3945" y="7710"/>
                    </a:lnTo>
                    <a:lnTo>
                      <a:pt x="3865" y="7511"/>
                    </a:lnTo>
                    <a:lnTo>
                      <a:pt x="3805" y="7292"/>
                    </a:lnTo>
                    <a:lnTo>
                      <a:pt x="3785" y="7072"/>
                    </a:lnTo>
                    <a:lnTo>
                      <a:pt x="3765" y="6833"/>
                    </a:lnTo>
                    <a:lnTo>
                      <a:pt x="3785" y="65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22"/>
              <p:cNvSpPr/>
              <p:nvPr/>
            </p:nvSpPr>
            <p:spPr>
              <a:xfrm>
                <a:off x="5816525" y="3942450"/>
                <a:ext cx="4435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55" extrusionOk="0">
                    <a:moveTo>
                      <a:pt x="798" y="0"/>
                    </a:moveTo>
                    <a:lnTo>
                      <a:pt x="638" y="20"/>
                    </a:lnTo>
                    <a:lnTo>
                      <a:pt x="479" y="60"/>
                    </a:lnTo>
                    <a:lnTo>
                      <a:pt x="320" y="120"/>
                    </a:lnTo>
                    <a:lnTo>
                      <a:pt x="200" y="219"/>
                    </a:lnTo>
                    <a:lnTo>
                      <a:pt x="100" y="319"/>
                    </a:lnTo>
                    <a:lnTo>
                      <a:pt x="41" y="438"/>
                    </a:lnTo>
                    <a:lnTo>
                      <a:pt x="1" y="578"/>
                    </a:lnTo>
                    <a:lnTo>
                      <a:pt x="1" y="717"/>
                    </a:lnTo>
                    <a:lnTo>
                      <a:pt x="41" y="837"/>
                    </a:lnTo>
                    <a:lnTo>
                      <a:pt x="100" y="976"/>
                    </a:lnTo>
                    <a:lnTo>
                      <a:pt x="200" y="1076"/>
                    </a:lnTo>
                    <a:lnTo>
                      <a:pt x="320" y="1175"/>
                    </a:lnTo>
                    <a:lnTo>
                      <a:pt x="459" y="1255"/>
                    </a:lnTo>
                    <a:lnTo>
                      <a:pt x="618" y="1315"/>
                    </a:lnTo>
                    <a:lnTo>
                      <a:pt x="798" y="1355"/>
                    </a:lnTo>
                    <a:lnTo>
                      <a:pt x="1156" y="1355"/>
                    </a:lnTo>
                    <a:lnTo>
                      <a:pt x="1316" y="1295"/>
                    </a:lnTo>
                    <a:lnTo>
                      <a:pt x="1455" y="1235"/>
                    </a:lnTo>
                    <a:lnTo>
                      <a:pt x="1575" y="1156"/>
                    </a:lnTo>
                    <a:lnTo>
                      <a:pt x="1674" y="1036"/>
                    </a:lnTo>
                    <a:lnTo>
                      <a:pt x="1754" y="916"/>
                    </a:lnTo>
                    <a:lnTo>
                      <a:pt x="1774" y="797"/>
                    </a:lnTo>
                    <a:lnTo>
                      <a:pt x="1774" y="658"/>
                    </a:lnTo>
                    <a:lnTo>
                      <a:pt x="1754" y="518"/>
                    </a:lnTo>
                    <a:lnTo>
                      <a:pt x="1674" y="399"/>
                    </a:lnTo>
                    <a:lnTo>
                      <a:pt x="1595" y="279"/>
                    </a:lnTo>
                    <a:lnTo>
                      <a:pt x="1475" y="179"/>
                    </a:lnTo>
                    <a:lnTo>
                      <a:pt x="1316" y="100"/>
                    </a:lnTo>
                    <a:lnTo>
                      <a:pt x="1156" y="40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22"/>
              <p:cNvSpPr/>
              <p:nvPr/>
            </p:nvSpPr>
            <p:spPr>
              <a:xfrm>
                <a:off x="5764750" y="3784075"/>
                <a:ext cx="95625" cy="99125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3965" extrusionOk="0">
                    <a:moveTo>
                      <a:pt x="1056" y="0"/>
                    </a:moveTo>
                    <a:lnTo>
                      <a:pt x="638" y="20"/>
                    </a:lnTo>
                    <a:lnTo>
                      <a:pt x="299" y="60"/>
                    </a:lnTo>
                    <a:lnTo>
                      <a:pt x="0" y="100"/>
                    </a:lnTo>
                    <a:lnTo>
                      <a:pt x="259" y="179"/>
                    </a:lnTo>
                    <a:lnTo>
                      <a:pt x="498" y="239"/>
                    </a:lnTo>
                    <a:lnTo>
                      <a:pt x="717" y="319"/>
                    </a:lnTo>
                    <a:lnTo>
                      <a:pt x="936" y="419"/>
                    </a:lnTo>
                    <a:lnTo>
                      <a:pt x="1136" y="498"/>
                    </a:lnTo>
                    <a:lnTo>
                      <a:pt x="1315" y="618"/>
                    </a:lnTo>
                    <a:lnTo>
                      <a:pt x="1474" y="717"/>
                    </a:lnTo>
                    <a:lnTo>
                      <a:pt x="1634" y="837"/>
                    </a:lnTo>
                    <a:lnTo>
                      <a:pt x="1773" y="956"/>
                    </a:lnTo>
                    <a:lnTo>
                      <a:pt x="1913" y="1076"/>
                    </a:lnTo>
                    <a:lnTo>
                      <a:pt x="2132" y="1335"/>
                    </a:lnTo>
                    <a:lnTo>
                      <a:pt x="2311" y="1614"/>
                    </a:lnTo>
                    <a:lnTo>
                      <a:pt x="2450" y="1893"/>
                    </a:lnTo>
                    <a:lnTo>
                      <a:pt x="2550" y="2172"/>
                    </a:lnTo>
                    <a:lnTo>
                      <a:pt x="2630" y="2451"/>
                    </a:lnTo>
                    <a:lnTo>
                      <a:pt x="2670" y="2729"/>
                    </a:lnTo>
                    <a:lnTo>
                      <a:pt x="2709" y="2988"/>
                    </a:lnTo>
                    <a:lnTo>
                      <a:pt x="2709" y="3247"/>
                    </a:lnTo>
                    <a:lnTo>
                      <a:pt x="2709" y="3486"/>
                    </a:lnTo>
                    <a:lnTo>
                      <a:pt x="2670" y="3865"/>
                    </a:lnTo>
                    <a:lnTo>
                      <a:pt x="2849" y="3925"/>
                    </a:lnTo>
                    <a:lnTo>
                      <a:pt x="3028" y="3965"/>
                    </a:lnTo>
                    <a:lnTo>
                      <a:pt x="3207" y="3805"/>
                    </a:lnTo>
                    <a:lnTo>
                      <a:pt x="3387" y="3626"/>
                    </a:lnTo>
                    <a:lnTo>
                      <a:pt x="3526" y="3407"/>
                    </a:lnTo>
                    <a:lnTo>
                      <a:pt x="3666" y="3148"/>
                    </a:lnTo>
                    <a:lnTo>
                      <a:pt x="3725" y="3008"/>
                    </a:lnTo>
                    <a:lnTo>
                      <a:pt x="3765" y="2849"/>
                    </a:lnTo>
                    <a:lnTo>
                      <a:pt x="3805" y="2709"/>
                    </a:lnTo>
                    <a:lnTo>
                      <a:pt x="3825" y="2530"/>
                    </a:lnTo>
                    <a:lnTo>
                      <a:pt x="3825" y="2371"/>
                    </a:lnTo>
                    <a:lnTo>
                      <a:pt x="3825" y="2192"/>
                    </a:lnTo>
                    <a:lnTo>
                      <a:pt x="3785" y="2012"/>
                    </a:lnTo>
                    <a:lnTo>
                      <a:pt x="3745" y="1833"/>
                    </a:lnTo>
                    <a:lnTo>
                      <a:pt x="3526" y="1693"/>
                    </a:lnTo>
                    <a:lnTo>
                      <a:pt x="3327" y="1514"/>
                    </a:lnTo>
                    <a:lnTo>
                      <a:pt x="3148" y="1295"/>
                    </a:lnTo>
                    <a:lnTo>
                      <a:pt x="3068" y="1176"/>
                    </a:lnTo>
                    <a:lnTo>
                      <a:pt x="3008" y="1056"/>
                    </a:lnTo>
                    <a:lnTo>
                      <a:pt x="2968" y="917"/>
                    </a:lnTo>
                    <a:lnTo>
                      <a:pt x="2928" y="777"/>
                    </a:lnTo>
                    <a:lnTo>
                      <a:pt x="2889" y="638"/>
                    </a:lnTo>
                    <a:lnTo>
                      <a:pt x="2889" y="498"/>
                    </a:lnTo>
                    <a:lnTo>
                      <a:pt x="2670" y="359"/>
                    </a:lnTo>
                    <a:lnTo>
                      <a:pt x="2450" y="259"/>
                    </a:lnTo>
                    <a:lnTo>
                      <a:pt x="2211" y="160"/>
                    </a:lnTo>
                    <a:lnTo>
                      <a:pt x="1972" y="100"/>
                    </a:lnTo>
                    <a:lnTo>
                      <a:pt x="1733" y="40"/>
                    </a:lnTo>
                    <a:lnTo>
                      <a:pt x="1514" y="20"/>
                    </a:lnTo>
                    <a:lnTo>
                      <a:pt x="1275" y="0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22"/>
              <p:cNvSpPr/>
              <p:nvPr/>
            </p:nvSpPr>
            <p:spPr>
              <a:xfrm>
                <a:off x="5764750" y="3784075"/>
                <a:ext cx="95625" cy="99125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3965" fill="none" extrusionOk="0">
                    <a:moveTo>
                      <a:pt x="1056" y="0"/>
                    </a:moveTo>
                    <a:lnTo>
                      <a:pt x="1056" y="0"/>
                    </a:lnTo>
                    <a:lnTo>
                      <a:pt x="638" y="20"/>
                    </a:lnTo>
                    <a:lnTo>
                      <a:pt x="299" y="6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259" y="179"/>
                    </a:lnTo>
                    <a:lnTo>
                      <a:pt x="498" y="239"/>
                    </a:lnTo>
                    <a:lnTo>
                      <a:pt x="717" y="319"/>
                    </a:lnTo>
                    <a:lnTo>
                      <a:pt x="936" y="419"/>
                    </a:lnTo>
                    <a:lnTo>
                      <a:pt x="1136" y="498"/>
                    </a:lnTo>
                    <a:lnTo>
                      <a:pt x="1315" y="618"/>
                    </a:lnTo>
                    <a:lnTo>
                      <a:pt x="1474" y="717"/>
                    </a:lnTo>
                    <a:lnTo>
                      <a:pt x="1634" y="837"/>
                    </a:lnTo>
                    <a:lnTo>
                      <a:pt x="1773" y="956"/>
                    </a:lnTo>
                    <a:lnTo>
                      <a:pt x="1913" y="1076"/>
                    </a:lnTo>
                    <a:lnTo>
                      <a:pt x="2132" y="1335"/>
                    </a:lnTo>
                    <a:lnTo>
                      <a:pt x="2311" y="1614"/>
                    </a:lnTo>
                    <a:lnTo>
                      <a:pt x="2450" y="1893"/>
                    </a:lnTo>
                    <a:lnTo>
                      <a:pt x="2550" y="2172"/>
                    </a:lnTo>
                    <a:lnTo>
                      <a:pt x="2630" y="2451"/>
                    </a:lnTo>
                    <a:lnTo>
                      <a:pt x="2670" y="2729"/>
                    </a:lnTo>
                    <a:lnTo>
                      <a:pt x="2709" y="2988"/>
                    </a:lnTo>
                    <a:lnTo>
                      <a:pt x="2709" y="3247"/>
                    </a:lnTo>
                    <a:lnTo>
                      <a:pt x="2709" y="3486"/>
                    </a:lnTo>
                    <a:lnTo>
                      <a:pt x="2670" y="3865"/>
                    </a:lnTo>
                    <a:lnTo>
                      <a:pt x="2670" y="3865"/>
                    </a:lnTo>
                    <a:lnTo>
                      <a:pt x="2849" y="3925"/>
                    </a:lnTo>
                    <a:lnTo>
                      <a:pt x="3028" y="3965"/>
                    </a:lnTo>
                    <a:lnTo>
                      <a:pt x="3028" y="3965"/>
                    </a:lnTo>
                    <a:lnTo>
                      <a:pt x="3207" y="3805"/>
                    </a:lnTo>
                    <a:lnTo>
                      <a:pt x="3387" y="3626"/>
                    </a:lnTo>
                    <a:lnTo>
                      <a:pt x="3526" y="3407"/>
                    </a:lnTo>
                    <a:lnTo>
                      <a:pt x="3666" y="3148"/>
                    </a:lnTo>
                    <a:lnTo>
                      <a:pt x="3725" y="3008"/>
                    </a:lnTo>
                    <a:lnTo>
                      <a:pt x="3765" y="2849"/>
                    </a:lnTo>
                    <a:lnTo>
                      <a:pt x="3805" y="2709"/>
                    </a:lnTo>
                    <a:lnTo>
                      <a:pt x="3825" y="2530"/>
                    </a:lnTo>
                    <a:lnTo>
                      <a:pt x="3825" y="2371"/>
                    </a:lnTo>
                    <a:lnTo>
                      <a:pt x="3825" y="2192"/>
                    </a:lnTo>
                    <a:lnTo>
                      <a:pt x="3785" y="2012"/>
                    </a:lnTo>
                    <a:lnTo>
                      <a:pt x="3745" y="1833"/>
                    </a:lnTo>
                    <a:lnTo>
                      <a:pt x="3745" y="1833"/>
                    </a:lnTo>
                    <a:lnTo>
                      <a:pt x="3526" y="1693"/>
                    </a:lnTo>
                    <a:lnTo>
                      <a:pt x="3327" y="1514"/>
                    </a:lnTo>
                    <a:lnTo>
                      <a:pt x="3148" y="1295"/>
                    </a:lnTo>
                    <a:lnTo>
                      <a:pt x="3068" y="1176"/>
                    </a:lnTo>
                    <a:lnTo>
                      <a:pt x="3008" y="1056"/>
                    </a:lnTo>
                    <a:lnTo>
                      <a:pt x="3008" y="1056"/>
                    </a:lnTo>
                    <a:lnTo>
                      <a:pt x="2968" y="917"/>
                    </a:lnTo>
                    <a:lnTo>
                      <a:pt x="2928" y="777"/>
                    </a:lnTo>
                    <a:lnTo>
                      <a:pt x="2889" y="638"/>
                    </a:lnTo>
                    <a:lnTo>
                      <a:pt x="2889" y="498"/>
                    </a:lnTo>
                    <a:lnTo>
                      <a:pt x="2889" y="498"/>
                    </a:lnTo>
                    <a:lnTo>
                      <a:pt x="2670" y="359"/>
                    </a:lnTo>
                    <a:lnTo>
                      <a:pt x="2450" y="259"/>
                    </a:lnTo>
                    <a:lnTo>
                      <a:pt x="2211" y="160"/>
                    </a:lnTo>
                    <a:lnTo>
                      <a:pt x="1972" y="100"/>
                    </a:lnTo>
                    <a:lnTo>
                      <a:pt x="1733" y="40"/>
                    </a:lnTo>
                    <a:lnTo>
                      <a:pt x="1514" y="20"/>
                    </a:lnTo>
                    <a:lnTo>
                      <a:pt x="1275" y="0"/>
                    </a:lnTo>
                    <a:lnTo>
                      <a:pt x="105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22"/>
              <p:cNvSpPr/>
              <p:nvPr/>
            </p:nvSpPr>
            <p:spPr>
              <a:xfrm>
                <a:off x="5846425" y="3802500"/>
                <a:ext cx="238575" cy="204700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88" extrusionOk="0">
                    <a:moveTo>
                      <a:pt x="3825" y="0"/>
                    </a:moveTo>
                    <a:lnTo>
                      <a:pt x="3526" y="20"/>
                    </a:lnTo>
                    <a:lnTo>
                      <a:pt x="3207" y="60"/>
                    </a:lnTo>
                    <a:lnTo>
                      <a:pt x="2909" y="140"/>
                    </a:lnTo>
                    <a:lnTo>
                      <a:pt x="2610" y="239"/>
                    </a:lnTo>
                    <a:lnTo>
                      <a:pt x="2331" y="379"/>
                    </a:lnTo>
                    <a:lnTo>
                      <a:pt x="2072" y="538"/>
                    </a:lnTo>
                    <a:lnTo>
                      <a:pt x="1833" y="698"/>
                    </a:lnTo>
                    <a:lnTo>
                      <a:pt x="1614" y="897"/>
                    </a:lnTo>
                    <a:lnTo>
                      <a:pt x="1415" y="1116"/>
                    </a:lnTo>
                    <a:lnTo>
                      <a:pt x="1235" y="1335"/>
                    </a:lnTo>
                    <a:lnTo>
                      <a:pt x="1096" y="1574"/>
                    </a:lnTo>
                    <a:lnTo>
                      <a:pt x="956" y="1833"/>
                    </a:lnTo>
                    <a:lnTo>
                      <a:pt x="877" y="2092"/>
                    </a:lnTo>
                    <a:lnTo>
                      <a:pt x="797" y="2371"/>
                    </a:lnTo>
                    <a:lnTo>
                      <a:pt x="757" y="2650"/>
                    </a:lnTo>
                    <a:lnTo>
                      <a:pt x="737" y="2929"/>
                    </a:lnTo>
                    <a:lnTo>
                      <a:pt x="757" y="3208"/>
                    </a:lnTo>
                    <a:lnTo>
                      <a:pt x="817" y="3506"/>
                    </a:lnTo>
                    <a:lnTo>
                      <a:pt x="897" y="3785"/>
                    </a:lnTo>
                    <a:lnTo>
                      <a:pt x="777" y="3865"/>
                    </a:lnTo>
                    <a:lnTo>
                      <a:pt x="658" y="3925"/>
                    </a:lnTo>
                    <a:lnTo>
                      <a:pt x="538" y="4024"/>
                    </a:lnTo>
                    <a:lnTo>
                      <a:pt x="438" y="4124"/>
                    </a:lnTo>
                    <a:lnTo>
                      <a:pt x="339" y="4224"/>
                    </a:lnTo>
                    <a:lnTo>
                      <a:pt x="259" y="4323"/>
                    </a:lnTo>
                    <a:lnTo>
                      <a:pt x="179" y="4443"/>
                    </a:lnTo>
                    <a:lnTo>
                      <a:pt x="120" y="4562"/>
                    </a:lnTo>
                    <a:lnTo>
                      <a:pt x="80" y="4702"/>
                    </a:lnTo>
                    <a:lnTo>
                      <a:pt x="40" y="4821"/>
                    </a:lnTo>
                    <a:lnTo>
                      <a:pt x="20" y="4961"/>
                    </a:lnTo>
                    <a:lnTo>
                      <a:pt x="0" y="5080"/>
                    </a:lnTo>
                    <a:lnTo>
                      <a:pt x="0" y="5220"/>
                    </a:lnTo>
                    <a:lnTo>
                      <a:pt x="20" y="5359"/>
                    </a:lnTo>
                    <a:lnTo>
                      <a:pt x="40" y="5499"/>
                    </a:lnTo>
                    <a:lnTo>
                      <a:pt x="80" y="5638"/>
                    </a:lnTo>
                    <a:lnTo>
                      <a:pt x="140" y="5797"/>
                    </a:lnTo>
                    <a:lnTo>
                      <a:pt x="219" y="5937"/>
                    </a:lnTo>
                    <a:lnTo>
                      <a:pt x="299" y="6056"/>
                    </a:lnTo>
                    <a:lnTo>
                      <a:pt x="399" y="6176"/>
                    </a:lnTo>
                    <a:lnTo>
                      <a:pt x="518" y="6275"/>
                    </a:lnTo>
                    <a:lnTo>
                      <a:pt x="638" y="6375"/>
                    </a:lnTo>
                    <a:lnTo>
                      <a:pt x="777" y="6475"/>
                    </a:lnTo>
                    <a:lnTo>
                      <a:pt x="917" y="6534"/>
                    </a:lnTo>
                    <a:lnTo>
                      <a:pt x="1056" y="6594"/>
                    </a:lnTo>
                    <a:lnTo>
                      <a:pt x="1215" y="6654"/>
                    </a:lnTo>
                    <a:lnTo>
                      <a:pt x="1355" y="6694"/>
                    </a:lnTo>
                    <a:lnTo>
                      <a:pt x="1534" y="6714"/>
                    </a:lnTo>
                    <a:lnTo>
                      <a:pt x="1693" y="6714"/>
                    </a:lnTo>
                    <a:lnTo>
                      <a:pt x="1853" y="6694"/>
                    </a:lnTo>
                    <a:lnTo>
                      <a:pt x="2012" y="6674"/>
                    </a:lnTo>
                    <a:lnTo>
                      <a:pt x="2191" y="6634"/>
                    </a:lnTo>
                    <a:lnTo>
                      <a:pt x="2371" y="6574"/>
                    </a:lnTo>
                    <a:lnTo>
                      <a:pt x="2530" y="6495"/>
                    </a:lnTo>
                    <a:lnTo>
                      <a:pt x="2689" y="6395"/>
                    </a:lnTo>
                    <a:lnTo>
                      <a:pt x="2829" y="6275"/>
                    </a:lnTo>
                    <a:lnTo>
                      <a:pt x="2948" y="6156"/>
                    </a:lnTo>
                    <a:lnTo>
                      <a:pt x="3048" y="6016"/>
                    </a:lnTo>
                    <a:lnTo>
                      <a:pt x="3148" y="5877"/>
                    </a:lnTo>
                    <a:lnTo>
                      <a:pt x="3227" y="5718"/>
                    </a:lnTo>
                    <a:lnTo>
                      <a:pt x="3586" y="5777"/>
                    </a:lnTo>
                    <a:lnTo>
                      <a:pt x="3945" y="5777"/>
                    </a:lnTo>
                    <a:lnTo>
                      <a:pt x="4303" y="5757"/>
                    </a:lnTo>
                    <a:lnTo>
                      <a:pt x="4662" y="5678"/>
                    </a:lnTo>
                    <a:lnTo>
                      <a:pt x="4642" y="5917"/>
                    </a:lnTo>
                    <a:lnTo>
                      <a:pt x="4662" y="6156"/>
                    </a:lnTo>
                    <a:lnTo>
                      <a:pt x="4702" y="6375"/>
                    </a:lnTo>
                    <a:lnTo>
                      <a:pt x="4761" y="6614"/>
                    </a:lnTo>
                    <a:lnTo>
                      <a:pt x="4861" y="6833"/>
                    </a:lnTo>
                    <a:lnTo>
                      <a:pt x="4960" y="7032"/>
                    </a:lnTo>
                    <a:lnTo>
                      <a:pt x="5100" y="7232"/>
                    </a:lnTo>
                    <a:lnTo>
                      <a:pt x="5239" y="7391"/>
                    </a:lnTo>
                    <a:lnTo>
                      <a:pt x="5419" y="7550"/>
                    </a:lnTo>
                    <a:lnTo>
                      <a:pt x="5598" y="7690"/>
                    </a:lnTo>
                    <a:lnTo>
                      <a:pt x="5777" y="7829"/>
                    </a:lnTo>
                    <a:lnTo>
                      <a:pt x="5976" y="7929"/>
                    </a:lnTo>
                    <a:lnTo>
                      <a:pt x="6196" y="8028"/>
                    </a:lnTo>
                    <a:lnTo>
                      <a:pt x="6415" y="8088"/>
                    </a:lnTo>
                    <a:lnTo>
                      <a:pt x="6654" y="8148"/>
                    </a:lnTo>
                    <a:lnTo>
                      <a:pt x="6893" y="8168"/>
                    </a:lnTo>
                    <a:lnTo>
                      <a:pt x="7132" y="8188"/>
                    </a:lnTo>
                    <a:lnTo>
                      <a:pt x="7371" y="8168"/>
                    </a:lnTo>
                    <a:lnTo>
                      <a:pt x="7610" y="8128"/>
                    </a:lnTo>
                    <a:lnTo>
                      <a:pt x="7849" y="8068"/>
                    </a:lnTo>
                    <a:lnTo>
                      <a:pt x="8088" y="7989"/>
                    </a:lnTo>
                    <a:lnTo>
                      <a:pt x="8307" y="7889"/>
                    </a:lnTo>
                    <a:lnTo>
                      <a:pt x="8506" y="7770"/>
                    </a:lnTo>
                    <a:lnTo>
                      <a:pt x="8686" y="7630"/>
                    </a:lnTo>
                    <a:lnTo>
                      <a:pt x="8865" y="7471"/>
                    </a:lnTo>
                    <a:lnTo>
                      <a:pt x="9024" y="7311"/>
                    </a:lnTo>
                    <a:lnTo>
                      <a:pt x="9144" y="7132"/>
                    </a:lnTo>
                    <a:lnTo>
                      <a:pt x="9263" y="6933"/>
                    </a:lnTo>
                    <a:lnTo>
                      <a:pt x="9363" y="6754"/>
                    </a:lnTo>
                    <a:lnTo>
                      <a:pt x="9443" y="6534"/>
                    </a:lnTo>
                    <a:lnTo>
                      <a:pt x="9502" y="6315"/>
                    </a:lnTo>
                    <a:lnTo>
                      <a:pt x="9522" y="6116"/>
                    </a:lnTo>
                    <a:lnTo>
                      <a:pt x="9542" y="5877"/>
                    </a:lnTo>
                    <a:lnTo>
                      <a:pt x="9522" y="5658"/>
                    </a:lnTo>
                    <a:lnTo>
                      <a:pt x="9483" y="5439"/>
                    </a:lnTo>
                    <a:lnTo>
                      <a:pt x="9423" y="5220"/>
                    </a:lnTo>
                    <a:lnTo>
                      <a:pt x="9343" y="5020"/>
                    </a:lnTo>
                    <a:lnTo>
                      <a:pt x="9244" y="4841"/>
                    </a:lnTo>
                    <a:lnTo>
                      <a:pt x="9144" y="4682"/>
                    </a:lnTo>
                    <a:lnTo>
                      <a:pt x="9024" y="4522"/>
                    </a:lnTo>
                    <a:lnTo>
                      <a:pt x="8885" y="4383"/>
                    </a:lnTo>
                    <a:lnTo>
                      <a:pt x="8745" y="4243"/>
                    </a:lnTo>
                    <a:lnTo>
                      <a:pt x="8586" y="4124"/>
                    </a:lnTo>
                    <a:lnTo>
                      <a:pt x="8427" y="4004"/>
                    </a:lnTo>
                    <a:lnTo>
                      <a:pt x="8247" y="3925"/>
                    </a:lnTo>
                    <a:lnTo>
                      <a:pt x="8068" y="3825"/>
                    </a:lnTo>
                    <a:lnTo>
                      <a:pt x="7889" y="3765"/>
                    </a:lnTo>
                    <a:lnTo>
                      <a:pt x="7690" y="3706"/>
                    </a:lnTo>
                    <a:lnTo>
                      <a:pt x="7490" y="3666"/>
                    </a:lnTo>
                    <a:lnTo>
                      <a:pt x="7291" y="3646"/>
                    </a:lnTo>
                    <a:lnTo>
                      <a:pt x="6873" y="3646"/>
                    </a:lnTo>
                    <a:lnTo>
                      <a:pt x="6913" y="3447"/>
                    </a:lnTo>
                    <a:lnTo>
                      <a:pt x="6953" y="3247"/>
                    </a:lnTo>
                    <a:lnTo>
                      <a:pt x="6973" y="3048"/>
                    </a:lnTo>
                    <a:lnTo>
                      <a:pt x="6973" y="2849"/>
                    </a:lnTo>
                    <a:lnTo>
                      <a:pt x="6973" y="2630"/>
                    </a:lnTo>
                    <a:lnTo>
                      <a:pt x="6933" y="2431"/>
                    </a:lnTo>
                    <a:lnTo>
                      <a:pt x="6893" y="2212"/>
                    </a:lnTo>
                    <a:lnTo>
                      <a:pt x="6833" y="1992"/>
                    </a:lnTo>
                    <a:lnTo>
                      <a:pt x="6714" y="1733"/>
                    </a:lnTo>
                    <a:lnTo>
                      <a:pt x="6574" y="1474"/>
                    </a:lnTo>
                    <a:lnTo>
                      <a:pt x="6415" y="1215"/>
                    </a:lnTo>
                    <a:lnTo>
                      <a:pt x="6216" y="996"/>
                    </a:lnTo>
                    <a:lnTo>
                      <a:pt x="6016" y="797"/>
                    </a:lnTo>
                    <a:lnTo>
                      <a:pt x="5777" y="618"/>
                    </a:lnTo>
                    <a:lnTo>
                      <a:pt x="5538" y="458"/>
                    </a:lnTo>
                    <a:lnTo>
                      <a:pt x="5279" y="319"/>
                    </a:lnTo>
                    <a:lnTo>
                      <a:pt x="5000" y="199"/>
                    </a:lnTo>
                    <a:lnTo>
                      <a:pt x="4721" y="120"/>
                    </a:lnTo>
                    <a:lnTo>
                      <a:pt x="4423" y="40"/>
                    </a:lnTo>
                    <a:lnTo>
                      <a:pt x="4124" y="20"/>
                    </a:lnTo>
                    <a:lnTo>
                      <a:pt x="3825" y="0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22"/>
              <p:cNvSpPr/>
              <p:nvPr/>
            </p:nvSpPr>
            <p:spPr>
              <a:xfrm>
                <a:off x="5846425" y="3802500"/>
                <a:ext cx="238575" cy="204700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88" fill="none" extrusionOk="0">
                    <a:moveTo>
                      <a:pt x="4761" y="6614"/>
                    </a:moveTo>
                    <a:lnTo>
                      <a:pt x="4761" y="6614"/>
                    </a:lnTo>
                    <a:lnTo>
                      <a:pt x="4702" y="6375"/>
                    </a:lnTo>
                    <a:lnTo>
                      <a:pt x="4662" y="6156"/>
                    </a:lnTo>
                    <a:lnTo>
                      <a:pt x="4642" y="5917"/>
                    </a:lnTo>
                    <a:lnTo>
                      <a:pt x="4662" y="5678"/>
                    </a:lnTo>
                    <a:lnTo>
                      <a:pt x="4662" y="5678"/>
                    </a:lnTo>
                    <a:lnTo>
                      <a:pt x="4303" y="5757"/>
                    </a:lnTo>
                    <a:lnTo>
                      <a:pt x="3945" y="5777"/>
                    </a:lnTo>
                    <a:lnTo>
                      <a:pt x="3586" y="5777"/>
                    </a:lnTo>
                    <a:lnTo>
                      <a:pt x="3227" y="5718"/>
                    </a:lnTo>
                    <a:lnTo>
                      <a:pt x="3227" y="5718"/>
                    </a:lnTo>
                    <a:lnTo>
                      <a:pt x="3148" y="5877"/>
                    </a:lnTo>
                    <a:lnTo>
                      <a:pt x="3048" y="6016"/>
                    </a:lnTo>
                    <a:lnTo>
                      <a:pt x="2948" y="6156"/>
                    </a:lnTo>
                    <a:lnTo>
                      <a:pt x="2829" y="6275"/>
                    </a:lnTo>
                    <a:lnTo>
                      <a:pt x="2689" y="6395"/>
                    </a:lnTo>
                    <a:lnTo>
                      <a:pt x="2530" y="6495"/>
                    </a:lnTo>
                    <a:lnTo>
                      <a:pt x="2371" y="6574"/>
                    </a:lnTo>
                    <a:lnTo>
                      <a:pt x="2191" y="6634"/>
                    </a:lnTo>
                    <a:lnTo>
                      <a:pt x="2191" y="6634"/>
                    </a:lnTo>
                    <a:lnTo>
                      <a:pt x="2012" y="6674"/>
                    </a:lnTo>
                    <a:lnTo>
                      <a:pt x="1853" y="6694"/>
                    </a:lnTo>
                    <a:lnTo>
                      <a:pt x="1693" y="6714"/>
                    </a:lnTo>
                    <a:lnTo>
                      <a:pt x="1534" y="6714"/>
                    </a:lnTo>
                    <a:lnTo>
                      <a:pt x="1355" y="6694"/>
                    </a:lnTo>
                    <a:lnTo>
                      <a:pt x="1215" y="6654"/>
                    </a:lnTo>
                    <a:lnTo>
                      <a:pt x="1056" y="6594"/>
                    </a:lnTo>
                    <a:lnTo>
                      <a:pt x="917" y="6534"/>
                    </a:lnTo>
                    <a:lnTo>
                      <a:pt x="777" y="6475"/>
                    </a:lnTo>
                    <a:lnTo>
                      <a:pt x="638" y="6375"/>
                    </a:lnTo>
                    <a:lnTo>
                      <a:pt x="518" y="6275"/>
                    </a:lnTo>
                    <a:lnTo>
                      <a:pt x="399" y="6176"/>
                    </a:lnTo>
                    <a:lnTo>
                      <a:pt x="299" y="6056"/>
                    </a:lnTo>
                    <a:lnTo>
                      <a:pt x="219" y="5937"/>
                    </a:lnTo>
                    <a:lnTo>
                      <a:pt x="140" y="5797"/>
                    </a:lnTo>
                    <a:lnTo>
                      <a:pt x="80" y="5638"/>
                    </a:lnTo>
                    <a:lnTo>
                      <a:pt x="80" y="5638"/>
                    </a:lnTo>
                    <a:lnTo>
                      <a:pt x="40" y="5499"/>
                    </a:lnTo>
                    <a:lnTo>
                      <a:pt x="20" y="5359"/>
                    </a:lnTo>
                    <a:lnTo>
                      <a:pt x="0" y="5220"/>
                    </a:lnTo>
                    <a:lnTo>
                      <a:pt x="0" y="5080"/>
                    </a:lnTo>
                    <a:lnTo>
                      <a:pt x="20" y="4961"/>
                    </a:lnTo>
                    <a:lnTo>
                      <a:pt x="40" y="4821"/>
                    </a:lnTo>
                    <a:lnTo>
                      <a:pt x="80" y="4702"/>
                    </a:lnTo>
                    <a:lnTo>
                      <a:pt x="120" y="4562"/>
                    </a:lnTo>
                    <a:lnTo>
                      <a:pt x="179" y="4443"/>
                    </a:lnTo>
                    <a:lnTo>
                      <a:pt x="259" y="4323"/>
                    </a:lnTo>
                    <a:lnTo>
                      <a:pt x="339" y="4224"/>
                    </a:lnTo>
                    <a:lnTo>
                      <a:pt x="438" y="4124"/>
                    </a:lnTo>
                    <a:lnTo>
                      <a:pt x="538" y="4024"/>
                    </a:lnTo>
                    <a:lnTo>
                      <a:pt x="658" y="3925"/>
                    </a:lnTo>
                    <a:lnTo>
                      <a:pt x="777" y="3865"/>
                    </a:lnTo>
                    <a:lnTo>
                      <a:pt x="897" y="3785"/>
                    </a:lnTo>
                    <a:lnTo>
                      <a:pt x="897" y="3785"/>
                    </a:lnTo>
                    <a:lnTo>
                      <a:pt x="817" y="3506"/>
                    </a:lnTo>
                    <a:lnTo>
                      <a:pt x="757" y="3208"/>
                    </a:lnTo>
                    <a:lnTo>
                      <a:pt x="737" y="2929"/>
                    </a:lnTo>
                    <a:lnTo>
                      <a:pt x="757" y="2650"/>
                    </a:lnTo>
                    <a:lnTo>
                      <a:pt x="797" y="2371"/>
                    </a:lnTo>
                    <a:lnTo>
                      <a:pt x="877" y="2092"/>
                    </a:lnTo>
                    <a:lnTo>
                      <a:pt x="956" y="1833"/>
                    </a:lnTo>
                    <a:lnTo>
                      <a:pt x="1096" y="1574"/>
                    </a:lnTo>
                    <a:lnTo>
                      <a:pt x="1235" y="1335"/>
                    </a:lnTo>
                    <a:lnTo>
                      <a:pt x="1415" y="1116"/>
                    </a:lnTo>
                    <a:lnTo>
                      <a:pt x="1614" y="897"/>
                    </a:lnTo>
                    <a:lnTo>
                      <a:pt x="1833" y="698"/>
                    </a:lnTo>
                    <a:lnTo>
                      <a:pt x="2072" y="538"/>
                    </a:lnTo>
                    <a:lnTo>
                      <a:pt x="2331" y="379"/>
                    </a:lnTo>
                    <a:lnTo>
                      <a:pt x="2610" y="239"/>
                    </a:lnTo>
                    <a:lnTo>
                      <a:pt x="2909" y="140"/>
                    </a:lnTo>
                    <a:lnTo>
                      <a:pt x="2909" y="140"/>
                    </a:lnTo>
                    <a:lnTo>
                      <a:pt x="3207" y="60"/>
                    </a:lnTo>
                    <a:lnTo>
                      <a:pt x="3526" y="20"/>
                    </a:lnTo>
                    <a:lnTo>
                      <a:pt x="3825" y="0"/>
                    </a:lnTo>
                    <a:lnTo>
                      <a:pt x="4124" y="20"/>
                    </a:lnTo>
                    <a:lnTo>
                      <a:pt x="4423" y="40"/>
                    </a:lnTo>
                    <a:lnTo>
                      <a:pt x="4721" y="120"/>
                    </a:lnTo>
                    <a:lnTo>
                      <a:pt x="5000" y="199"/>
                    </a:lnTo>
                    <a:lnTo>
                      <a:pt x="5279" y="319"/>
                    </a:lnTo>
                    <a:lnTo>
                      <a:pt x="5538" y="458"/>
                    </a:lnTo>
                    <a:lnTo>
                      <a:pt x="5777" y="618"/>
                    </a:lnTo>
                    <a:lnTo>
                      <a:pt x="6016" y="797"/>
                    </a:lnTo>
                    <a:lnTo>
                      <a:pt x="6216" y="996"/>
                    </a:lnTo>
                    <a:lnTo>
                      <a:pt x="6415" y="1215"/>
                    </a:lnTo>
                    <a:lnTo>
                      <a:pt x="6574" y="1474"/>
                    </a:lnTo>
                    <a:lnTo>
                      <a:pt x="6714" y="1733"/>
                    </a:lnTo>
                    <a:lnTo>
                      <a:pt x="6833" y="1992"/>
                    </a:lnTo>
                    <a:lnTo>
                      <a:pt x="6833" y="1992"/>
                    </a:lnTo>
                    <a:lnTo>
                      <a:pt x="6893" y="2212"/>
                    </a:lnTo>
                    <a:lnTo>
                      <a:pt x="6933" y="2431"/>
                    </a:lnTo>
                    <a:lnTo>
                      <a:pt x="6973" y="2630"/>
                    </a:lnTo>
                    <a:lnTo>
                      <a:pt x="6973" y="2849"/>
                    </a:lnTo>
                    <a:lnTo>
                      <a:pt x="6973" y="3048"/>
                    </a:lnTo>
                    <a:lnTo>
                      <a:pt x="6953" y="3247"/>
                    </a:lnTo>
                    <a:lnTo>
                      <a:pt x="6913" y="3447"/>
                    </a:lnTo>
                    <a:lnTo>
                      <a:pt x="6873" y="3646"/>
                    </a:lnTo>
                    <a:lnTo>
                      <a:pt x="6873" y="3646"/>
                    </a:lnTo>
                    <a:lnTo>
                      <a:pt x="7072" y="3646"/>
                    </a:lnTo>
                    <a:lnTo>
                      <a:pt x="7291" y="3646"/>
                    </a:lnTo>
                    <a:lnTo>
                      <a:pt x="7490" y="3666"/>
                    </a:lnTo>
                    <a:lnTo>
                      <a:pt x="7690" y="3706"/>
                    </a:lnTo>
                    <a:lnTo>
                      <a:pt x="7889" y="3765"/>
                    </a:lnTo>
                    <a:lnTo>
                      <a:pt x="8068" y="3825"/>
                    </a:lnTo>
                    <a:lnTo>
                      <a:pt x="8247" y="3925"/>
                    </a:lnTo>
                    <a:lnTo>
                      <a:pt x="8427" y="4004"/>
                    </a:lnTo>
                    <a:lnTo>
                      <a:pt x="8586" y="4124"/>
                    </a:lnTo>
                    <a:lnTo>
                      <a:pt x="8745" y="4243"/>
                    </a:lnTo>
                    <a:lnTo>
                      <a:pt x="8885" y="4383"/>
                    </a:lnTo>
                    <a:lnTo>
                      <a:pt x="9024" y="4522"/>
                    </a:lnTo>
                    <a:lnTo>
                      <a:pt x="9144" y="4682"/>
                    </a:lnTo>
                    <a:lnTo>
                      <a:pt x="9244" y="4841"/>
                    </a:lnTo>
                    <a:lnTo>
                      <a:pt x="9343" y="5020"/>
                    </a:lnTo>
                    <a:lnTo>
                      <a:pt x="9423" y="5220"/>
                    </a:lnTo>
                    <a:lnTo>
                      <a:pt x="9423" y="5220"/>
                    </a:lnTo>
                    <a:lnTo>
                      <a:pt x="9483" y="5439"/>
                    </a:lnTo>
                    <a:lnTo>
                      <a:pt x="9522" y="5658"/>
                    </a:lnTo>
                    <a:lnTo>
                      <a:pt x="9542" y="5877"/>
                    </a:lnTo>
                    <a:lnTo>
                      <a:pt x="9522" y="6116"/>
                    </a:lnTo>
                    <a:lnTo>
                      <a:pt x="9502" y="6315"/>
                    </a:lnTo>
                    <a:lnTo>
                      <a:pt x="9443" y="6534"/>
                    </a:lnTo>
                    <a:lnTo>
                      <a:pt x="9363" y="6754"/>
                    </a:lnTo>
                    <a:lnTo>
                      <a:pt x="9263" y="6933"/>
                    </a:lnTo>
                    <a:lnTo>
                      <a:pt x="9144" y="7132"/>
                    </a:lnTo>
                    <a:lnTo>
                      <a:pt x="9024" y="7311"/>
                    </a:lnTo>
                    <a:lnTo>
                      <a:pt x="8865" y="7471"/>
                    </a:lnTo>
                    <a:lnTo>
                      <a:pt x="8686" y="7630"/>
                    </a:lnTo>
                    <a:lnTo>
                      <a:pt x="8506" y="7770"/>
                    </a:lnTo>
                    <a:lnTo>
                      <a:pt x="8307" y="7889"/>
                    </a:lnTo>
                    <a:lnTo>
                      <a:pt x="8088" y="7989"/>
                    </a:lnTo>
                    <a:lnTo>
                      <a:pt x="7849" y="8068"/>
                    </a:lnTo>
                    <a:lnTo>
                      <a:pt x="7849" y="8068"/>
                    </a:lnTo>
                    <a:lnTo>
                      <a:pt x="7610" y="8128"/>
                    </a:lnTo>
                    <a:lnTo>
                      <a:pt x="7371" y="8168"/>
                    </a:lnTo>
                    <a:lnTo>
                      <a:pt x="7132" y="8188"/>
                    </a:lnTo>
                    <a:lnTo>
                      <a:pt x="6893" y="8168"/>
                    </a:lnTo>
                    <a:lnTo>
                      <a:pt x="6654" y="8148"/>
                    </a:lnTo>
                    <a:lnTo>
                      <a:pt x="6415" y="8088"/>
                    </a:lnTo>
                    <a:lnTo>
                      <a:pt x="6196" y="8028"/>
                    </a:lnTo>
                    <a:lnTo>
                      <a:pt x="5976" y="7929"/>
                    </a:lnTo>
                    <a:lnTo>
                      <a:pt x="5777" y="7829"/>
                    </a:lnTo>
                    <a:lnTo>
                      <a:pt x="5598" y="7690"/>
                    </a:lnTo>
                    <a:lnTo>
                      <a:pt x="5419" y="7550"/>
                    </a:lnTo>
                    <a:lnTo>
                      <a:pt x="5239" y="7391"/>
                    </a:lnTo>
                    <a:lnTo>
                      <a:pt x="5100" y="7232"/>
                    </a:lnTo>
                    <a:lnTo>
                      <a:pt x="4960" y="7032"/>
                    </a:lnTo>
                    <a:lnTo>
                      <a:pt x="4861" y="6833"/>
                    </a:lnTo>
                    <a:lnTo>
                      <a:pt x="4761" y="661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22"/>
              <p:cNvSpPr/>
              <p:nvPr/>
            </p:nvSpPr>
            <p:spPr>
              <a:xfrm>
                <a:off x="6010775" y="3947925"/>
                <a:ext cx="44350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95" extrusionOk="0">
                    <a:moveTo>
                      <a:pt x="1016" y="0"/>
                    </a:moveTo>
                    <a:lnTo>
                      <a:pt x="837" y="20"/>
                    </a:lnTo>
                    <a:lnTo>
                      <a:pt x="657" y="60"/>
                    </a:lnTo>
                    <a:lnTo>
                      <a:pt x="498" y="120"/>
                    </a:lnTo>
                    <a:lnTo>
                      <a:pt x="339" y="199"/>
                    </a:lnTo>
                    <a:lnTo>
                      <a:pt x="219" y="299"/>
                    </a:lnTo>
                    <a:lnTo>
                      <a:pt x="120" y="419"/>
                    </a:lnTo>
                    <a:lnTo>
                      <a:pt x="60" y="558"/>
                    </a:lnTo>
                    <a:lnTo>
                      <a:pt x="20" y="678"/>
                    </a:lnTo>
                    <a:lnTo>
                      <a:pt x="0" y="817"/>
                    </a:lnTo>
                    <a:lnTo>
                      <a:pt x="40" y="956"/>
                    </a:lnTo>
                    <a:lnTo>
                      <a:pt x="100" y="1076"/>
                    </a:lnTo>
                    <a:lnTo>
                      <a:pt x="199" y="1196"/>
                    </a:lnTo>
                    <a:lnTo>
                      <a:pt x="299" y="1275"/>
                    </a:lnTo>
                    <a:lnTo>
                      <a:pt x="438" y="1335"/>
                    </a:lnTo>
                    <a:lnTo>
                      <a:pt x="598" y="1375"/>
                    </a:lnTo>
                    <a:lnTo>
                      <a:pt x="757" y="1395"/>
                    </a:lnTo>
                    <a:lnTo>
                      <a:pt x="936" y="1395"/>
                    </a:lnTo>
                    <a:lnTo>
                      <a:pt x="1116" y="1355"/>
                    </a:lnTo>
                    <a:lnTo>
                      <a:pt x="1275" y="1295"/>
                    </a:lnTo>
                    <a:lnTo>
                      <a:pt x="1434" y="1196"/>
                    </a:lnTo>
                    <a:lnTo>
                      <a:pt x="1554" y="1096"/>
                    </a:lnTo>
                    <a:lnTo>
                      <a:pt x="1654" y="976"/>
                    </a:lnTo>
                    <a:lnTo>
                      <a:pt x="1733" y="857"/>
                    </a:lnTo>
                    <a:lnTo>
                      <a:pt x="1773" y="717"/>
                    </a:lnTo>
                    <a:lnTo>
                      <a:pt x="1773" y="578"/>
                    </a:lnTo>
                    <a:lnTo>
                      <a:pt x="1733" y="439"/>
                    </a:lnTo>
                    <a:lnTo>
                      <a:pt x="1673" y="319"/>
                    </a:lnTo>
                    <a:lnTo>
                      <a:pt x="1594" y="219"/>
                    </a:lnTo>
                    <a:lnTo>
                      <a:pt x="1474" y="120"/>
                    </a:lnTo>
                    <a:lnTo>
                      <a:pt x="1335" y="60"/>
                    </a:lnTo>
                    <a:lnTo>
                      <a:pt x="1175" y="20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22"/>
              <p:cNvSpPr/>
              <p:nvPr/>
            </p:nvSpPr>
            <p:spPr>
              <a:xfrm>
                <a:off x="6010775" y="3947925"/>
                <a:ext cx="44350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95" fill="none" extrusionOk="0">
                    <a:moveTo>
                      <a:pt x="1116" y="1355"/>
                    </a:moveTo>
                    <a:lnTo>
                      <a:pt x="1116" y="1355"/>
                    </a:lnTo>
                    <a:lnTo>
                      <a:pt x="1275" y="1295"/>
                    </a:lnTo>
                    <a:lnTo>
                      <a:pt x="1434" y="1196"/>
                    </a:lnTo>
                    <a:lnTo>
                      <a:pt x="1554" y="1096"/>
                    </a:lnTo>
                    <a:lnTo>
                      <a:pt x="1654" y="976"/>
                    </a:lnTo>
                    <a:lnTo>
                      <a:pt x="1733" y="857"/>
                    </a:lnTo>
                    <a:lnTo>
                      <a:pt x="1773" y="717"/>
                    </a:lnTo>
                    <a:lnTo>
                      <a:pt x="1773" y="578"/>
                    </a:lnTo>
                    <a:lnTo>
                      <a:pt x="1733" y="439"/>
                    </a:lnTo>
                    <a:lnTo>
                      <a:pt x="1733" y="439"/>
                    </a:lnTo>
                    <a:lnTo>
                      <a:pt x="1673" y="319"/>
                    </a:lnTo>
                    <a:lnTo>
                      <a:pt x="1594" y="219"/>
                    </a:lnTo>
                    <a:lnTo>
                      <a:pt x="1474" y="120"/>
                    </a:lnTo>
                    <a:lnTo>
                      <a:pt x="1335" y="60"/>
                    </a:lnTo>
                    <a:lnTo>
                      <a:pt x="1175" y="20"/>
                    </a:lnTo>
                    <a:lnTo>
                      <a:pt x="1016" y="0"/>
                    </a:lnTo>
                    <a:lnTo>
                      <a:pt x="837" y="20"/>
                    </a:lnTo>
                    <a:lnTo>
                      <a:pt x="657" y="60"/>
                    </a:lnTo>
                    <a:lnTo>
                      <a:pt x="657" y="60"/>
                    </a:lnTo>
                    <a:lnTo>
                      <a:pt x="498" y="120"/>
                    </a:lnTo>
                    <a:lnTo>
                      <a:pt x="339" y="199"/>
                    </a:lnTo>
                    <a:lnTo>
                      <a:pt x="219" y="299"/>
                    </a:lnTo>
                    <a:lnTo>
                      <a:pt x="120" y="419"/>
                    </a:lnTo>
                    <a:lnTo>
                      <a:pt x="60" y="558"/>
                    </a:lnTo>
                    <a:lnTo>
                      <a:pt x="20" y="678"/>
                    </a:lnTo>
                    <a:lnTo>
                      <a:pt x="0" y="817"/>
                    </a:lnTo>
                    <a:lnTo>
                      <a:pt x="40" y="956"/>
                    </a:lnTo>
                    <a:lnTo>
                      <a:pt x="40" y="956"/>
                    </a:lnTo>
                    <a:lnTo>
                      <a:pt x="100" y="1076"/>
                    </a:lnTo>
                    <a:lnTo>
                      <a:pt x="199" y="1196"/>
                    </a:lnTo>
                    <a:lnTo>
                      <a:pt x="299" y="1275"/>
                    </a:lnTo>
                    <a:lnTo>
                      <a:pt x="438" y="1335"/>
                    </a:lnTo>
                    <a:lnTo>
                      <a:pt x="598" y="1375"/>
                    </a:lnTo>
                    <a:lnTo>
                      <a:pt x="757" y="1395"/>
                    </a:lnTo>
                    <a:lnTo>
                      <a:pt x="936" y="1395"/>
                    </a:lnTo>
                    <a:lnTo>
                      <a:pt x="1116" y="13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22"/>
              <p:cNvSpPr/>
              <p:nvPr/>
            </p:nvSpPr>
            <p:spPr>
              <a:xfrm>
                <a:off x="5886250" y="3817925"/>
                <a:ext cx="118075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4723" h="3527" extrusionOk="0">
                    <a:moveTo>
                      <a:pt x="2073" y="1"/>
                    </a:moveTo>
                    <a:lnTo>
                      <a:pt x="1853" y="41"/>
                    </a:lnTo>
                    <a:lnTo>
                      <a:pt x="1634" y="81"/>
                    </a:lnTo>
                    <a:lnTo>
                      <a:pt x="1435" y="120"/>
                    </a:lnTo>
                    <a:lnTo>
                      <a:pt x="1037" y="260"/>
                    </a:lnTo>
                    <a:lnTo>
                      <a:pt x="698" y="419"/>
                    </a:lnTo>
                    <a:lnTo>
                      <a:pt x="399" y="579"/>
                    </a:lnTo>
                    <a:lnTo>
                      <a:pt x="180" y="718"/>
                    </a:lnTo>
                    <a:lnTo>
                      <a:pt x="1" y="838"/>
                    </a:lnTo>
                    <a:lnTo>
                      <a:pt x="260" y="798"/>
                    </a:lnTo>
                    <a:lnTo>
                      <a:pt x="499" y="778"/>
                    </a:lnTo>
                    <a:lnTo>
                      <a:pt x="718" y="758"/>
                    </a:lnTo>
                    <a:lnTo>
                      <a:pt x="957" y="738"/>
                    </a:lnTo>
                    <a:lnTo>
                      <a:pt x="1196" y="758"/>
                    </a:lnTo>
                    <a:lnTo>
                      <a:pt x="1435" y="778"/>
                    </a:lnTo>
                    <a:lnTo>
                      <a:pt x="1674" y="818"/>
                    </a:lnTo>
                    <a:lnTo>
                      <a:pt x="1893" y="857"/>
                    </a:lnTo>
                    <a:lnTo>
                      <a:pt x="2093" y="937"/>
                    </a:lnTo>
                    <a:lnTo>
                      <a:pt x="2272" y="997"/>
                    </a:lnTo>
                    <a:lnTo>
                      <a:pt x="2451" y="1077"/>
                    </a:lnTo>
                    <a:lnTo>
                      <a:pt x="2630" y="1176"/>
                    </a:lnTo>
                    <a:lnTo>
                      <a:pt x="2790" y="1276"/>
                    </a:lnTo>
                    <a:lnTo>
                      <a:pt x="2929" y="1395"/>
                    </a:lnTo>
                    <a:lnTo>
                      <a:pt x="3208" y="1634"/>
                    </a:lnTo>
                    <a:lnTo>
                      <a:pt x="3427" y="1873"/>
                    </a:lnTo>
                    <a:lnTo>
                      <a:pt x="3626" y="2132"/>
                    </a:lnTo>
                    <a:lnTo>
                      <a:pt x="3786" y="2391"/>
                    </a:lnTo>
                    <a:lnTo>
                      <a:pt x="3925" y="2650"/>
                    </a:lnTo>
                    <a:lnTo>
                      <a:pt x="4025" y="2889"/>
                    </a:lnTo>
                    <a:lnTo>
                      <a:pt x="4124" y="3089"/>
                    </a:lnTo>
                    <a:lnTo>
                      <a:pt x="4204" y="3407"/>
                    </a:lnTo>
                    <a:lnTo>
                      <a:pt x="4244" y="3527"/>
                    </a:lnTo>
                    <a:lnTo>
                      <a:pt x="4344" y="3407"/>
                    </a:lnTo>
                    <a:lnTo>
                      <a:pt x="4463" y="3248"/>
                    </a:lnTo>
                    <a:lnTo>
                      <a:pt x="4563" y="3069"/>
                    </a:lnTo>
                    <a:lnTo>
                      <a:pt x="4642" y="2830"/>
                    </a:lnTo>
                    <a:lnTo>
                      <a:pt x="4702" y="2571"/>
                    </a:lnTo>
                    <a:lnTo>
                      <a:pt x="4722" y="2292"/>
                    </a:lnTo>
                    <a:lnTo>
                      <a:pt x="4702" y="1993"/>
                    </a:lnTo>
                    <a:lnTo>
                      <a:pt x="4682" y="1854"/>
                    </a:lnTo>
                    <a:lnTo>
                      <a:pt x="4642" y="1694"/>
                    </a:lnTo>
                    <a:lnTo>
                      <a:pt x="4364" y="1614"/>
                    </a:lnTo>
                    <a:lnTo>
                      <a:pt x="4105" y="1515"/>
                    </a:lnTo>
                    <a:lnTo>
                      <a:pt x="3846" y="1375"/>
                    </a:lnTo>
                    <a:lnTo>
                      <a:pt x="3607" y="1216"/>
                    </a:lnTo>
                    <a:lnTo>
                      <a:pt x="3407" y="1037"/>
                    </a:lnTo>
                    <a:lnTo>
                      <a:pt x="3208" y="838"/>
                    </a:lnTo>
                    <a:lnTo>
                      <a:pt x="3049" y="598"/>
                    </a:lnTo>
                    <a:lnTo>
                      <a:pt x="2909" y="339"/>
                    </a:lnTo>
                    <a:lnTo>
                      <a:pt x="2810" y="41"/>
                    </a:lnTo>
                    <a:lnTo>
                      <a:pt x="2551" y="1"/>
                    </a:lnTo>
                    <a:close/>
                  </a:path>
                </a:pathLst>
              </a:custGeom>
              <a:solidFill>
                <a:srgbClr val="FA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22"/>
              <p:cNvSpPr/>
              <p:nvPr/>
            </p:nvSpPr>
            <p:spPr>
              <a:xfrm>
                <a:off x="5886250" y="3817925"/>
                <a:ext cx="118075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4723" h="3527" fill="none" extrusionOk="0">
                    <a:moveTo>
                      <a:pt x="2312" y="1"/>
                    </a:moveTo>
                    <a:lnTo>
                      <a:pt x="2312" y="1"/>
                    </a:lnTo>
                    <a:lnTo>
                      <a:pt x="2073" y="1"/>
                    </a:lnTo>
                    <a:lnTo>
                      <a:pt x="1853" y="41"/>
                    </a:lnTo>
                    <a:lnTo>
                      <a:pt x="1634" y="81"/>
                    </a:lnTo>
                    <a:lnTo>
                      <a:pt x="1435" y="120"/>
                    </a:lnTo>
                    <a:lnTo>
                      <a:pt x="1037" y="260"/>
                    </a:lnTo>
                    <a:lnTo>
                      <a:pt x="698" y="419"/>
                    </a:lnTo>
                    <a:lnTo>
                      <a:pt x="399" y="579"/>
                    </a:lnTo>
                    <a:lnTo>
                      <a:pt x="180" y="718"/>
                    </a:lnTo>
                    <a:lnTo>
                      <a:pt x="1" y="838"/>
                    </a:lnTo>
                    <a:lnTo>
                      <a:pt x="1" y="838"/>
                    </a:lnTo>
                    <a:lnTo>
                      <a:pt x="260" y="798"/>
                    </a:lnTo>
                    <a:lnTo>
                      <a:pt x="499" y="778"/>
                    </a:lnTo>
                    <a:lnTo>
                      <a:pt x="718" y="758"/>
                    </a:lnTo>
                    <a:lnTo>
                      <a:pt x="957" y="738"/>
                    </a:lnTo>
                    <a:lnTo>
                      <a:pt x="957" y="738"/>
                    </a:lnTo>
                    <a:lnTo>
                      <a:pt x="1196" y="758"/>
                    </a:lnTo>
                    <a:lnTo>
                      <a:pt x="1435" y="778"/>
                    </a:lnTo>
                    <a:lnTo>
                      <a:pt x="1674" y="818"/>
                    </a:lnTo>
                    <a:lnTo>
                      <a:pt x="1893" y="857"/>
                    </a:lnTo>
                    <a:lnTo>
                      <a:pt x="2093" y="937"/>
                    </a:lnTo>
                    <a:lnTo>
                      <a:pt x="2272" y="997"/>
                    </a:lnTo>
                    <a:lnTo>
                      <a:pt x="2451" y="1077"/>
                    </a:lnTo>
                    <a:lnTo>
                      <a:pt x="2630" y="1176"/>
                    </a:lnTo>
                    <a:lnTo>
                      <a:pt x="2790" y="1276"/>
                    </a:lnTo>
                    <a:lnTo>
                      <a:pt x="2929" y="1395"/>
                    </a:lnTo>
                    <a:lnTo>
                      <a:pt x="3208" y="1634"/>
                    </a:lnTo>
                    <a:lnTo>
                      <a:pt x="3427" y="1873"/>
                    </a:lnTo>
                    <a:lnTo>
                      <a:pt x="3626" y="2132"/>
                    </a:lnTo>
                    <a:lnTo>
                      <a:pt x="3786" y="2391"/>
                    </a:lnTo>
                    <a:lnTo>
                      <a:pt x="3925" y="2650"/>
                    </a:lnTo>
                    <a:lnTo>
                      <a:pt x="4025" y="2889"/>
                    </a:lnTo>
                    <a:lnTo>
                      <a:pt x="4124" y="3089"/>
                    </a:lnTo>
                    <a:lnTo>
                      <a:pt x="4204" y="3407"/>
                    </a:lnTo>
                    <a:lnTo>
                      <a:pt x="4244" y="3527"/>
                    </a:lnTo>
                    <a:lnTo>
                      <a:pt x="4244" y="3527"/>
                    </a:lnTo>
                    <a:lnTo>
                      <a:pt x="4344" y="3407"/>
                    </a:lnTo>
                    <a:lnTo>
                      <a:pt x="4463" y="3248"/>
                    </a:lnTo>
                    <a:lnTo>
                      <a:pt x="4563" y="3069"/>
                    </a:lnTo>
                    <a:lnTo>
                      <a:pt x="4642" y="2830"/>
                    </a:lnTo>
                    <a:lnTo>
                      <a:pt x="4702" y="2571"/>
                    </a:lnTo>
                    <a:lnTo>
                      <a:pt x="4722" y="2292"/>
                    </a:lnTo>
                    <a:lnTo>
                      <a:pt x="4702" y="1993"/>
                    </a:lnTo>
                    <a:lnTo>
                      <a:pt x="4682" y="1854"/>
                    </a:lnTo>
                    <a:lnTo>
                      <a:pt x="4642" y="1694"/>
                    </a:lnTo>
                    <a:lnTo>
                      <a:pt x="4642" y="1694"/>
                    </a:lnTo>
                    <a:lnTo>
                      <a:pt x="4364" y="1614"/>
                    </a:lnTo>
                    <a:lnTo>
                      <a:pt x="4105" y="1515"/>
                    </a:lnTo>
                    <a:lnTo>
                      <a:pt x="3846" y="1375"/>
                    </a:lnTo>
                    <a:lnTo>
                      <a:pt x="3607" y="1216"/>
                    </a:lnTo>
                    <a:lnTo>
                      <a:pt x="3407" y="1037"/>
                    </a:lnTo>
                    <a:lnTo>
                      <a:pt x="3208" y="838"/>
                    </a:lnTo>
                    <a:lnTo>
                      <a:pt x="3049" y="598"/>
                    </a:lnTo>
                    <a:lnTo>
                      <a:pt x="2909" y="339"/>
                    </a:lnTo>
                    <a:lnTo>
                      <a:pt x="2909" y="339"/>
                    </a:lnTo>
                    <a:lnTo>
                      <a:pt x="2810" y="41"/>
                    </a:lnTo>
                    <a:lnTo>
                      <a:pt x="2810" y="41"/>
                    </a:lnTo>
                    <a:lnTo>
                      <a:pt x="2551" y="1"/>
                    </a:lnTo>
                    <a:lnTo>
                      <a:pt x="231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22"/>
              <p:cNvSpPr/>
              <p:nvPr/>
            </p:nvSpPr>
            <p:spPr>
              <a:xfrm>
                <a:off x="5756775" y="3879700"/>
                <a:ext cx="23260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8686" extrusionOk="0">
                    <a:moveTo>
                      <a:pt x="2132" y="0"/>
                    </a:moveTo>
                    <a:lnTo>
                      <a:pt x="1893" y="40"/>
                    </a:lnTo>
                    <a:lnTo>
                      <a:pt x="1654" y="120"/>
                    </a:lnTo>
                    <a:lnTo>
                      <a:pt x="1435" y="199"/>
                    </a:lnTo>
                    <a:lnTo>
                      <a:pt x="1216" y="299"/>
                    </a:lnTo>
                    <a:lnTo>
                      <a:pt x="1016" y="418"/>
                    </a:lnTo>
                    <a:lnTo>
                      <a:pt x="837" y="558"/>
                    </a:lnTo>
                    <a:lnTo>
                      <a:pt x="678" y="697"/>
                    </a:lnTo>
                    <a:lnTo>
                      <a:pt x="518" y="877"/>
                    </a:lnTo>
                    <a:lnTo>
                      <a:pt x="379" y="1056"/>
                    </a:lnTo>
                    <a:lnTo>
                      <a:pt x="259" y="1235"/>
                    </a:lnTo>
                    <a:lnTo>
                      <a:pt x="160" y="1434"/>
                    </a:lnTo>
                    <a:lnTo>
                      <a:pt x="100" y="1654"/>
                    </a:lnTo>
                    <a:lnTo>
                      <a:pt x="40" y="1853"/>
                    </a:lnTo>
                    <a:lnTo>
                      <a:pt x="0" y="2092"/>
                    </a:lnTo>
                    <a:lnTo>
                      <a:pt x="0" y="2311"/>
                    </a:lnTo>
                    <a:lnTo>
                      <a:pt x="20" y="2550"/>
                    </a:lnTo>
                    <a:lnTo>
                      <a:pt x="60" y="2749"/>
                    </a:lnTo>
                    <a:lnTo>
                      <a:pt x="120" y="2928"/>
                    </a:lnTo>
                    <a:lnTo>
                      <a:pt x="180" y="3108"/>
                    </a:lnTo>
                    <a:lnTo>
                      <a:pt x="279" y="3287"/>
                    </a:lnTo>
                    <a:lnTo>
                      <a:pt x="379" y="3446"/>
                    </a:lnTo>
                    <a:lnTo>
                      <a:pt x="478" y="3606"/>
                    </a:lnTo>
                    <a:lnTo>
                      <a:pt x="618" y="3765"/>
                    </a:lnTo>
                    <a:lnTo>
                      <a:pt x="757" y="3905"/>
                    </a:lnTo>
                    <a:lnTo>
                      <a:pt x="917" y="4024"/>
                    </a:lnTo>
                    <a:lnTo>
                      <a:pt x="1076" y="4124"/>
                    </a:lnTo>
                    <a:lnTo>
                      <a:pt x="1235" y="4223"/>
                    </a:lnTo>
                    <a:lnTo>
                      <a:pt x="1415" y="4323"/>
                    </a:lnTo>
                    <a:lnTo>
                      <a:pt x="1614" y="4383"/>
                    </a:lnTo>
                    <a:lnTo>
                      <a:pt x="1813" y="4442"/>
                    </a:lnTo>
                    <a:lnTo>
                      <a:pt x="2012" y="4482"/>
                    </a:lnTo>
                    <a:lnTo>
                      <a:pt x="2212" y="4522"/>
                    </a:lnTo>
                    <a:lnTo>
                      <a:pt x="2132" y="4701"/>
                    </a:lnTo>
                    <a:lnTo>
                      <a:pt x="2052" y="4901"/>
                    </a:lnTo>
                    <a:lnTo>
                      <a:pt x="1992" y="5100"/>
                    </a:lnTo>
                    <a:lnTo>
                      <a:pt x="1933" y="5299"/>
                    </a:lnTo>
                    <a:lnTo>
                      <a:pt x="1913" y="5498"/>
                    </a:lnTo>
                    <a:lnTo>
                      <a:pt x="1893" y="5717"/>
                    </a:lnTo>
                    <a:lnTo>
                      <a:pt x="1893" y="5937"/>
                    </a:lnTo>
                    <a:lnTo>
                      <a:pt x="1913" y="6156"/>
                    </a:lnTo>
                    <a:lnTo>
                      <a:pt x="1973" y="6435"/>
                    </a:lnTo>
                    <a:lnTo>
                      <a:pt x="2072" y="6713"/>
                    </a:lnTo>
                    <a:lnTo>
                      <a:pt x="2172" y="6992"/>
                    </a:lnTo>
                    <a:lnTo>
                      <a:pt x="2311" y="7231"/>
                    </a:lnTo>
                    <a:lnTo>
                      <a:pt x="2490" y="7470"/>
                    </a:lnTo>
                    <a:lnTo>
                      <a:pt x="2670" y="7690"/>
                    </a:lnTo>
                    <a:lnTo>
                      <a:pt x="2869" y="7889"/>
                    </a:lnTo>
                    <a:lnTo>
                      <a:pt x="3108" y="8068"/>
                    </a:lnTo>
                    <a:lnTo>
                      <a:pt x="3347" y="8227"/>
                    </a:lnTo>
                    <a:lnTo>
                      <a:pt x="3606" y="8367"/>
                    </a:lnTo>
                    <a:lnTo>
                      <a:pt x="3885" y="8486"/>
                    </a:lnTo>
                    <a:lnTo>
                      <a:pt x="4164" y="8566"/>
                    </a:lnTo>
                    <a:lnTo>
                      <a:pt x="4463" y="8626"/>
                    </a:lnTo>
                    <a:lnTo>
                      <a:pt x="4781" y="8666"/>
                    </a:lnTo>
                    <a:lnTo>
                      <a:pt x="5080" y="8686"/>
                    </a:lnTo>
                    <a:lnTo>
                      <a:pt x="5399" y="8646"/>
                    </a:lnTo>
                    <a:lnTo>
                      <a:pt x="5718" y="8606"/>
                    </a:lnTo>
                    <a:lnTo>
                      <a:pt x="6017" y="8526"/>
                    </a:lnTo>
                    <a:lnTo>
                      <a:pt x="6315" y="8407"/>
                    </a:lnTo>
                    <a:lnTo>
                      <a:pt x="6574" y="8287"/>
                    </a:lnTo>
                    <a:lnTo>
                      <a:pt x="6833" y="8128"/>
                    </a:lnTo>
                    <a:lnTo>
                      <a:pt x="7072" y="7968"/>
                    </a:lnTo>
                    <a:lnTo>
                      <a:pt x="7272" y="7769"/>
                    </a:lnTo>
                    <a:lnTo>
                      <a:pt x="7471" y="7550"/>
                    </a:lnTo>
                    <a:lnTo>
                      <a:pt x="7650" y="7331"/>
                    </a:lnTo>
                    <a:lnTo>
                      <a:pt x="7789" y="7092"/>
                    </a:lnTo>
                    <a:lnTo>
                      <a:pt x="7909" y="6833"/>
                    </a:lnTo>
                    <a:lnTo>
                      <a:pt x="8009" y="6574"/>
                    </a:lnTo>
                    <a:lnTo>
                      <a:pt x="8088" y="6295"/>
                    </a:lnTo>
                    <a:lnTo>
                      <a:pt x="8128" y="6016"/>
                    </a:lnTo>
                    <a:lnTo>
                      <a:pt x="8128" y="5717"/>
                    </a:lnTo>
                    <a:lnTo>
                      <a:pt x="8108" y="5419"/>
                    </a:lnTo>
                    <a:lnTo>
                      <a:pt x="8248" y="5379"/>
                    </a:lnTo>
                    <a:lnTo>
                      <a:pt x="8387" y="5319"/>
                    </a:lnTo>
                    <a:lnTo>
                      <a:pt x="8507" y="5259"/>
                    </a:lnTo>
                    <a:lnTo>
                      <a:pt x="8626" y="5180"/>
                    </a:lnTo>
                    <a:lnTo>
                      <a:pt x="8746" y="5100"/>
                    </a:lnTo>
                    <a:lnTo>
                      <a:pt x="8845" y="5000"/>
                    </a:lnTo>
                    <a:lnTo>
                      <a:pt x="9025" y="4781"/>
                    </a:lnTo>
                    <a:lnTo>
                      <a:pt x="9104" y="4682"/>
                    </a:lnTo>
                    <a:lnTo>
                      <a:pt x="9164" y="4562"/>
                    </a:lnTo>
                    <a:lnTo>
                      <a:pt x="9204" y="4423"/>
                    </a:lnTo>
                    <a:lnTo>
                      <a:pt x="9244" y="4303"/>
                    </a:lnTo>
                    <a:lnTo>
                      <a:pt x="9284" y="4164"/>
                    </a:lnTo>
                    <a:lnTo>
                      <a:pt x="9303" y="4024"/>
                    </a:lnTo>
                    <a:lnTo>
                      <a:pt x="9303" y="3885"/>
                    </a:lnTo>
                    <a:lnTo>
                      <a:pt x="9284" y="3745"/>
                    </a:lnTo>
                    <a:lnTo>
                      <a:pt x="9244" y="3586"/>
                    </a:lnTo>
                    <a:lnTo>
                      <a:pt x="9204" y="3426"/>
                    </a:lnTo>
                    <a:lnTo>
                      <a:pt x="9144" y="3287"/>
                    </a:lnTo>
                    <a:lnTo>
                      <a:pt x="9064" y="3168"/>
                    </a:lnTo>
                    <a:lnTo>
                      <a:pt x="8985" y="3028"/>
                    </a:lnTo>
                    <a:lnTo>
                      <a:pt x="8885" y="2909"/>
                    </a:lnTo>
                    <a:lnTo>
                      <a:pt x="8766" y="2809"/>
                    </a:lnTo>
                    <a:lnTo>
                      <a:pt x="8646" y="2709"/>
                    </a:lnTo>
                    <a:lnTo>
                      <a:pt x="8527" y="2630"/>
                    </a:lnTo>
                    <a:lnTo>
                      <a:pt x="8387" y="2550"/>
                    </a:lnTo>
                    <a:lnTo>
                      <a:pt x="8228" y="2490"/>
                    </a:lnTo>
                    <a:lnTo>
                      <a:pt x="8068" y="2450"/>
                    </a:lnTo>
                    <a:lnTo>
                      <a:pt x="7909" y="2411"/>
                    </a:lnTo>
                    <a:lnTo>
                      <a:pt x="7750" y="2391"/>
                    </a:lnTo>
                    <a:lnTo>
                      <a:pt x="7411" y="2391"/>
                    </a:lnTo>
                    <a:lnTo>
                      <a:pt x="7232" y="2430"/>
                    </a:lnTo>
                    <a:lnTo>
                      <a:pt x="7052" y="2490"/>
                    </a:lnTo>
                    <a:lnTo>
                      <a:pt x="6873" y="2550"/>
                    </a:lnTo>
                    <a:lnTo>
                      <a:pt x="6714" y="2630"/>
                    </a:lnTo>
                    <a:lnTo>
                      <a:pt x="6574" y="2729"/>
                    </a:lnTo>
                    <a:lnTo>
                      <a:pt x="6435" y="2849"/>
                    </a:lnTo>
                    <a:lnTo>
                      <a:pt x="6315" y="2968"/>
                    </a:lnTo>
                    <a:lnTo>
                      <a:pt x="6216" y="3108"/>
                    </a:lnTo>
                    <a:lnTo>
                      <a:pt x="5877" y="3008"/>
                    </a:lnTo>
                    <a:lnTo>
                      <a:pt x="5518" y="2928"/>
                    </a:lnTo>
                    <a:lnTo>
                      <a:pt x="5160" y="2889"/>
                    </a:lnTo>
                    <a:lnTo>
                      <a:pt x="4781" y="2909"/>
                    </a:lnTo>
                    <a:lnTo>
                      <a:pt x="4841" y="2669"/>
                    </a:lnTo>
                    <a:lnTo>
                      <a:pt x="4881" y="2450"/>
                    </a:lnTo>
                    <a:lnTo>
                      <a:pt x="4881" y="2211"/>
                    </a:lnTo>
                    <a:lnTo>
                      <a:pt x="4861" y="1972"/>
                    </a:lnTo>
                    <a:lnTo>
                      <a:pt x="4821" y="1753"/>
                    </a:lnTo>
                    <a:lnTo>
                      <a:pt x="4761" y="1534"/>
                    </a:lnTo>
                    <a:lnTo>
                      <a:pt x="4662" y="1315"/>
                    </a:lnTo>
                    <a:lnTo>
                      <a:pt x="4562" y="1116"/>
                    </a:lnTo>
                    <a:lnTo>
                      <a:pt x="4423" y="936"/>
                    </a:lnTo>
                    <a:lnTo>
                      <a:pt x="4283" y="757"/>
                    </a:lnTo>
                    <a:lnTo>
                      <a:pt x="4124" y="618"/>
                    </a:lnTo>
                    <a:lnTo>
                      <a:pt x="3945" y="458"/>
                    </a:lnTo>
                    <a:lnTo>
                      <a:pt x="3746" y="339"/>
                    </a:lnTo>
                    <a:lnTo>
                      <a:pt x="3546" y="239"/>
                    </a:lnTo>
                    <a:lnTo>
                      <a:pt x="3327" y="140"/>
                    </a:lnTo>
                    <a:lnTo>
                      <a:pt x="3108" y="80"/>
                    </a:lnTo>
                    <a:lnTo>
                      <a:pt x="2869" y="20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22"/>
              <p:cNvSpPr/>
              <p:nvPr/>
            </p:nvSpPr>
            <p:spPr>
              <a:xfrm>
                <a:off x="5756775" y="3879700"/>
                <a:ext cx="23260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8686" fill="none" extrusionOk="0">
                    <a:moveTo>
                      <a:pt x="4861" y="1972"/>
                    </a:moveTo>
                    <a:lnTo>
                      <a:pt x="4861" y="1972"/>
                    </a:lnTo>
                    <a:lnTo>
                      <a:pt x="4881" y="2211"/>
                    </a:lnTo>
                    <a:lnTo>
                      <a:pt x="4881" y="2450"/>
                    </a:lnTo>
                    <a:lnTo>
                      <a:pt x="4841" y="2669"/>
                    </a:lnTo>
                    <a:lnTo>
                      <a:pt x="4781" y="2909"/>
                    </a:lnTo>
                    <a:lnTo>
                      <a:pt x="4781" y="2909"/>
                    </a:lnTo>
                    <a:lnTo>
                      <a:pt x="5160" y="2889"/>
                    </a:lnTo>
                    <a:lnTo>
                      <a:pt x="5518" y="2928"/>
                    </a:lnTo>
                    <a:lnTo>
                      <a:pt x="5877" y="3008"/>
                    </a:lnTo>
                    <a:lnTo>
                      <a:pt x="6216" y="3108"/>
                    </a:lnTo>
                    <a:lnTo>
                      <a:pt x="6216" y="3108"/>
                    </a:lnTo>
                    <a:lnTo>
                      <a:pt x="6315" y="2968"/>
                    </a:lnTo>
                    <a:lnTo>
                      <a:pt x="6435" y="2849"/>
                    </a:lnTo>
                    <a:lnTo>
                      <a:pt x="6574" y="2729"/>
                    </a:lnTo>
                    <a:lnTo>
                      <a:pt x="6714" y="2630"/>
                    </a:lnTo>
                    <a:lnTo>
                      <a:pt x="6873" y="2550"/>
                    </a:lnTo>
                    <a:lnTo>
                      <a:pt x="7052" y="2490"/>
                    </a:lnTo>
                    <a:lnTo>
                      <a:pt x="7232" y="2430"/>
                    </a:lnTo>
                    <a:lnTo>
                      <a:pt x="7411" y="2391"/>
                    </a:lnTo>
                    <a:lnTo>
                      <a:pt x="7411" y="2391"/>
                    </a:lnTo>
                    <a:lnTo>
                      <a:pt x="7590" y="2391"/>
                    </a:lnTo>
                    <a:lnTo>
                      <a:pt x="7750" y="2391"/>
                    </a:lnTo>
                    <a:lnTo>
                      <a:pt x="7909" y="2411"/>
                    </a:lnTo>
                    <a:lnTo>
                      <a:pt x="8068" y="2450"/>
                    </a:lnTo>
                    <a:lnTo>
                      <a:pt x="8228" y="2490"/>
                    </a:lnTo>
                    <a:lnTo>
                      <a:pt x="8387" y="2550"/>
                    </a:lnTo>
                    <a:lnTo>
                      <a:pt x="8527" y="2630"/>
                    </a:lnTo>
                    <a:lnTo>
                      <a:pt x="8646" y="2709"/>
                    </a:lnTo>
                    <a:lnTo>
                      <a:pt x="8766" y="2809"/>
                    </a:lnTo>
                    <a:lnTo>
                      <a:pt x="8885" y="2909"/>
                    </a:lnTo>
                    <a:lnTo>
                      <a:pt x="8985" y="3028"/>
                    </a:lnTo>
                    <a:lnTo>
                      <a:pt x="9064" y="3168"/>
                    </a:lnTo>
                    <a:lnTo>
                      <a:pt x="9144" y="3287"/>
                    </a:lnTo>
                    <a:lnTo>
                      <a:pt x="9204" y="3426"/>
                    </a:lnTo>
                    <a:lnTo>
                      <a:pt x="9244" y="3586"/>
                    </a:lnTo>
                    <a:lnTo>
                      <a:pt x="9284" y="3745"/>
                    </a:lnTo>
                    <a:lnTo>
                      <a:pt x="9284" y="3745"/>
                    </a:lnTo>
                    <a:lnTo>
                      <a:pt x="9303" y="3885"/>
                    </a:lnTo>
                    <a:lnTo>
                      <a:pt x="9303" y="4024"/>
                    </a:lnTo>
                    <a:lnTo>
                      <a:pt x="9284" y="4164"/>
                    </a:lnTo>
                    <a:lnTo>
                      <a:pt x="9244" y="4303"/>
                    </a:lnTo>
                    <a:lnTo>
                      <a:pt x="9204" y="4423"/>
                    </a:lnTo>
                    <a:lnTo>
                      <a:pt x="9164" y="4562"/>
                    </a:lnTo>
                    <a:lnTo>
                      <a:pt x="9104" y="4682"/>
                    </a:lnTo>
                    <a:lnTo>
                      <a:pt x="9025" y="4781"/>
                    </a:lnTo>
                    <a:lnTo>
                      <a:pt x="8845" y="5000"/>
                    </a:lnTo>
                    <a:lnTo>
                      <a:pt x="8746" y="5100"/>
                    </a:lnTo>
                    <a:lnTo>
                      <a:pt x="8626" y="5180"/>
                    </a:lnTo>
                    <a:lnTo>
                      <a:pt x="8507" y="5259"/>
                    </a:lnTo>
                    <a:lnTo>
                      <a:pt x="8387" y="5319"/>
                    </a:lnTo>
                    <a:lnTo>
                      <a:pt x="8248" y="5379"/>
                    </a:lnTo>
                    <a:lnTo>
                      <a:pt x="8108" y="5419"/>
                    </a:lnTo>
                    <a:lnTo>
                      <a:pt x="8108" y="5419"/>
                    </a:lnTo>
                    <a:lnTo>
                      <a:pt x="8128" y="5717"/>
                    </a:lnTo>
                    <a:lnTo>
                      <a:pt x="8128" y="6016"/>
                    </a:lnTo>
                    <a:lnTo>
                      <a:pt x="8088" y="6295"/>
                    </a:lnTo>
                    <a:lnTo>
                      <a:pt x="8009" y="6574"/>
                    </a:lnTo>
                    <a:lnTo>
                      <a:pt x="7909" y="6833"/>
                    </a:lnTo>
                    <a:lnTo>
                      <a:pt x="7789" y="7092"/>
                    </a:lnTo>
                    <a:lnTo>
                      <a:pt x="7650" y="7331"/>
                    </a:lnTo>
                    <a:lnTo>
                      <a:pt x="7471" y="7550"/>
                    </a:lnTo>
                    <a:lnTo>
                      <a:pt x="7272" y="7769"/>
                    </a:lnTo>
                    <a:lnTo>
                      <a:pt x="7072" y="7968"/>
                    </a:lnTo>
                    <a:lnTo>
                      <a:pt x="6833" y="8128"/>
                    </a:lnTo>
                    <a:lnTo>
                      <a:pt x="6574" y="8287"/>
                    </a:lnTo>
                    <a:lnTo>
                      <a:pt x="6315" y="8407"/>
                    </a:lnTo>
                    <a:lnTo>
                      <a:pt x="6017" y="8526"/>
                    </a:lnTo>
                    <a:lnTo>
                      <a:pt x="5718" y="8606"/>
                    </a:lnTo>
                    <a:lnTo>
                      <a:pt x="5399" y="8646"/>
                    </a:lnTo>
                    <a:lnTo>
                      <a:pt x="5399" y="8646"/>
                    </a:lnTo>
                    <a:lnTo>
                      <a:pt x="5080" y="8686"/>
                    </a:lnTo>
                    <a:lnTo>
                      <a:pt x="4781" y="8666"/>
                    </a:lnTo>
                    <a:lnTo>
                      <a:pt x="4463" y="8626"/>
                    </a:lnTo>
                    <a:lnTo>
                      <a:pt x="4164" y="8566"/>
                    </a:lnTo>
                    <a:lnTo>
                      <a:pt x="3885" y="8486"/>
                    </a:lnTo>
                    <a:lnTo>
                      <a:pt x="3606" y="8367"/>
                    </a:lnTo>
                    <a:lnTo>
                      <a:pt x="3347" y="8227"/>
                    </a:lnTo>
                    <a:lnTo>
                      <a:pt x="3108" y="8068"/>
                    </a:lnTo>
                    <a:lnTo>
                      <a:pt x="2869" y="7889"/>
                    </a:lnTo>
                    <a:lnTo>
                      <a:pt x="2670" y="7690"/>
                    </a:lnTo>
                    <a:lnTo>
                      <a:pt x="2490" y="7470"/>
                    </a:lnTo>
                    <a:lnTo>
                      <a:pt x="2311" y="7231"/>
                    </a:lnTo>
                    <a:lnTo>
                      <a:pt x="2172" y="6992"/>
                    </a:lnTo>
                    <a:lnTo>
                      <a:pt x="2072" y="6713"/>
                    </a:lnTo>
                    <a:lnTo>
                      <a:pt x="1973" y="6435"/>
                    </a:lnTo>
                    <a:lnTo>
                      <a:pt x="1913" y="6156"/>
                    </a:lnTo>
                    <a:lnTo>
                      <a:pt x="1913" y="6156"/>
                    </a:lnTo>
                    <a:lnTo>
                      <a:pt x="1893" y="5937"/>
                    </a:lnTo>
                    <a:lnTo>
                      <a:pt x="1893" y="5717"/>
                    </a:lnTo>
                    <a:lnTo>
                      <a:pt x="1913" y="5498"/>
                    </a:lnTo>
                    <a:lnTo>
                      <a:pt x="1933" y="5299"/>
                    </a:lnTo>
                    <a:lnTo>
                      <a:pt x="1992" y="5100"/>
                    </a:lnTo>
                    <a:lnTo>
                      <a:pt x="2052" y="4901"/>
                    </a:lnTo>
                    <a:lnTo>
                      <a:pt x="2132" y="4701"/>
                    </a:lnTo>
                    <a:lnTo>
                      <a:pt x="2212" y="4522"/>
                    </a:lnTo>
                    <a:lnTo>
                      <a:pt x="2212" y="4522"/>
                    </a:lnTo>
                    <a:lnTo>
                      <a:pt x="2012" y="4482"/>
                    </a:lnTo>
                    <a:lnTo>
                      <a:pt x="1813" y="4442"/>
                    </a:lnTo>
                    <a:lnTo>
                      <a:pt x="1614" y="4383"/>
                    </a:lnTo>
                    <a:lnTo>
                      <a:pt x="1415" y="4323"/>
                    </a:lnTo>
                    <a:lnTo>
                      <a:pt x="1235" y="4223"/>
                    </a:lnTo>
                    <a:lnTo>
                      <a:pt x="1076" y="4124"/>
                    </a:lnTo>
                    <a:lnTo>
                      <a:pt x="917" y="4024"/>
                    </a:lnTo>
                    <a:lnTo>
                      <a:pt x="757" y="3905"/>
                    </a:lnTo>
                    <a:lnTo>
                      <a:pt x="618" y="3765"/>
                    </a:lnTo>
                    <a:lnTo>
                      <a:pt x="478" y="3606"/>
                    </a:lnTo>
                    <a:lnTo>
                      <a:pt x="379" y="3446"/>
                    </a:lnTo>
                    <a:lnTo>
                      <a:pt x="279" y="3287"/>
                    </a:lnTo>
                    <a:lnTo>
                      <a:pt x="180" y="3108"/>
                    </a:lnTo>
                    <a:lnTo>
                      <a:pt x="120" y="2928"/>
                    </a:lnTo>
                    <a:lnTo>
                      <a:pt x="60" y="2749"/>
                    </a:lnTo>
                    <a:lnTo>
                      <a:pt x="20" y="2550"/>
                    </a:lnTo>
                    <a:lnTo>
                      <a:pt x="20" y="2550"/>
                    </a:lnTo>
                    <a:lnTo>
                      <a:pt x="0" y="2311"/>
                    </a:lnTo>
                    <a:lnTo>
                      <a:pt x="0" y="2092"/>
                    </a:lnTo>
                    <a:lnTo>
                      <a:pt x="40" y="1853"/>
                    </a:lnTo>
                    <a:lnTo>
                      <a:pt x="100" y="1654"/>
                    </a:lnTo>
                    <a:lnTo>
                      <a:pt x="160" y="1434"/>
                    </a:lnTo>
                    <a:lnTo>
                      <a:pt x="259" y="1235"/>
                    </a:lnTo>
                    <a:lnTo>
                      <a:pt x="379" y="1056"/>
                    </a:lnTo>
                    <a:lnTo>
                      <a:pt x="518" y="877"/>
                    </a:lnTo>
                    <a:lnTo>
                      <a:pt x="678" y="697"/>
                    </a:lnTo>
                    <a:lnTo>
                      <a:pt x="837" y="558"/>
                    </a:lnTo>
                    <a:lnTo>
                      <a:pt x="1016" y="418"/>
                    </a:lnTo>
                    <a:lnTo>
                      <a:pt x="1216" y="299"/>
                    </a:lnTo>
                    <a:lnTo>
                      <a:pt x="1435" y="199"/>
                    </a:lnTo>
                    <a:lnTo>
                      <a:pt x="1654" y="120"/>
                    </a:lnTo>
                    <a:lnTo>
                      <a:pt x="1893" y="40"/>
                    </a:lnTo>
                    <a:lnTo>
                      <a:pt x="2132" y="0"/>
                    </a:lnTo>
                    <a:lnTo>
                      <a:pt x="2132" y="0"/>
                    </a:lnTo>
                    <a:lnTo>
                      <a:pt x="2391" y="0"/>
                    </a:lnTo>
                    <a:lnTo>
                      <a:pt x="2630" y="0"/>
                    </a:lnTo>
                    <a:lnTo>
                      <a:pt x="2869" y="20"/>
                    </a:lnTo>
                    <a:lnTo>
                      <a:pt x="3108" y="80"/>
                    </a:lnTo>
                    <a:lnTo>
                      <a:pt x="3327" y="140"/>
                    </a:lnTo>
                    <a:lnTo>
                      <a:pt x="3546" y="239"/>
                    </a:lnTo>
                    <a:lnTo>
                      <a:pt x="3746" y="339"/>
                    </a:lnTo>
                    <a:lnTo>
                      <a:pt x="3945" y="458"/>
                    </a:lnTo>
                    <a:lnTo>
                      <a:pt x="4124" y="618"/>
                    </a:lnTo>
                    <a:lnTo>
                      <a:pt x="4283" y="757"/>
                    </a:lnTo>
                    <a:lnTo>
                      <a:pt x="4423" y="936"/>
                    </a:lnTo>
                    <a:lnTo>
                      <a:pt x="4562" y="1116"/>
                    </a:lnTo>
                    <a:lnTo>
                      <a:pt x="4662" y="1315"/>
                    </a:lnTo>
                    <a:lnTo>
                      <a:pt x="4761" y="1534"/>
                    </a:lnTo>
                    <a:lnTo>
                      <a:pt x="4821" y="1753"/>
                    </a:lnTo>
                    <a:lnTo>
                      <a:pt x="4861" y="19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22"/>
              <p:cNvSpPr/>
              <p:nvPr/>
            </p:nvSpPr>
            <p:spPr>
              <a:xfrm>
                <a:off x="5789650" y="3902600"/>
                <a:ext cx="4435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75" extrusionOk="0">
                    <a:moveTo>
                      <a:pt x="797" y="0"/>
                    </a:moveTo>
                    <a:lnTo>
                      <a:pt x="618" y="40"/>
                    </a:lnTo>
                    <a:lnTo>
                      <a:pt x="458" y="100"/>
                    </a:lnTo>
                    <a:lnTo>
                      <a:pt x="319" y="180"/>
                    </a:lnTo>
                    <a:lnTo>
                      <a:pt x="199" y="279"/>
                    </a:lnTo>
                    <a:lnTo>
                      <a:pt x="100" y="399"/>
                    </a:lnTo>
                    <a:lnTo>
                      <a:pt x="40" y="518"/>
                    </a:lnTo>
                    <a:lnTo>
                      <a:pt x="0" y="658"/>
                    </a:lnTo>
                    <a:lnTo>
                      <a:pt x="0" y="777"/>
                    </a:lnTo>
                    <a:lnTo>
                      <a:pt x="40" y="917"/>
                    </a:lnTo>
                    <a:lnTo>
                      <a:pt x="100" y="1036"/>
                    </a:lnTo>
                    <a:lnTo>
                      <a:pt x="199" y="1156"/>
                    </a:lnTo>
                    <a:lnTo>
                      <a:pt x="319" y="1236"/>
                    </a:lnTo>
                    <a:lnTo>
                      <a:pt x="478" y="1295"/>
                    </a:lnTo>
                    <a:lnTo>
                      <a:pt x="638" y="1355"/>
                    </a:lnTo>
                    <a:lnTo>
                      <a:pt x="797" y="1375"/>
                    </a:lnTo>
                    <a:lnTo>
                      <a:pt x="976" y="1355"/>
                    </a:lnTo>
                    <a:lnTo>
                      <a:pt x="1156" y="1335"/>
                    </a:lnTo>
                    <a:lnTo>
                      <a:pt x="1315" y="1275"/>
                    </a:lnTo>
                    <a:lnTo>
                      <a:pt x="1474" y="1196"/>
                    </a:lnTo>
                    <a:lnTo>
                      <a:pt x="1594" y="1096"/>
                    </a:lnTo>
                    <a:lnTo>
                      <a:pt x="1674" y="977"/>
                    </a:lnTo>
                    <a:lnTo>
                      <a:pt x="1753" y="857"/>
                    </a:lnTo>
                    <a:lnTo>
                      <a:pt x="1773" y="718"/>
                    </a:lnTo>
                    <a:lnTo>
                      <a:pt x="1773" y="578"/>
                    </a:lnTo>
                    <a:lnTo>
                      <a:pt x="1753" y="439"/>
                    </a:lnTo>
                    <a:lnTo>
                      <a:pt x="1674" y="319"/>
                    </a:lnTo>
                    <a:lnTo>
                      <a:pt x="1574" y="220"/>
                    </a:lnTo>
                    <a:lnTo>
                      <a:pt x="1454" y="120"/>
                    </a:lnTo>
                    <a:lnTo>
                      <a:pt x="1315" y="60"/>
                    </a:lnTo>
                    <a:lnTo>
                      <a:pt x="1156" y="20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22"/>
              <p:cNvSpPr/>
              <p:nvPr/>
            </p:nvSpPr>
            <p:spPr>
              <a:xfrm>
                <a:off x="5820525" y="3984775"/>
                <a:ext cx="24925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933" extrusionOk="0">
                    <a:moveTo>
                      <a:pt x="777" y="0"/>
                    </a:moveTo>
                    <a:lnTo>
                      <a:pt x="638" y="100"/>
                    </a:lnTo>
                    <a:lnTo>
                      <a:pt x="498" y="259"/>
                    </a:lnTo>
                    <a:lnTo>
                      <a:pt x="359" y="459"/>
                    </a:lnTo>
                    <a:lnTo>
                      <a:pt x="219" y="678"/>
                    </a:lnTo>
                    <a:lnTo>
                      <a:pt x="120" y="937"/>
                    </a:lnTo>
                    <a:lnTo>
                      <a:pt x="40" y="1236"/>
                    </a:lnTo>
                    <a:lnTo>
                      <a:pt x="20" y="1395"/>
                    </a:lnTo>
                    <a:lnTo>
                      <a:pt x="0" y="1554"/>
                    </a:lnTo>
                    <a:lnTo>
                      <a:pt x="20" y="1734"/>
                    </a:lnTo>
                    <a:lnTo>
                      <a:pt x="40" y="1893"/>
                    </a:lnTo>
                    <a:lnTo>
                      <a:pt x="120" y="1893"/>
                    </a:lnTo>
                    <a:lnTo>
                      <a:pt x="319" y="1913"/>
                    </a:lnTo>
                    <a:lnTo>
                      <a:pt x="518" y="1933"/>
                    </a:lnTo>
                    <a:lnTo>
                      <a:pt x="618" y="1694"/>
                    </a:lnTo>
                    <a:lnTo>
                      <a:pt x="697" y="1554"/>
                    </a:lnTo>
                    <a:lnTo>
                      <a:pt x="797" y="1435"/>
                    </a:lnTo>
                    <a:lnTo>
                      <a:pt x="897" y="1335"/>
                    </a:lnTo>
                    <a:lnTo>
                      <a:pt x="996" y="1236"/>
                    </a:lnTo>
                    <a:lnTo>
                      <a:pt x="917" y="977"/>
                    </a:lnTo>
                    <a:lnTo>
                      <a:pt x="877" y="757"/>
                    </a:lnTo>
                    <a:lnTo>
                      <a:pt x="797" y="359"/>
                    </a:lnTo>
                    <a:lnTo>
                      <a:pt x="777" y="10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22"/>
              <p:cNvSpPr/>
              <p:nvPr/>
            </p:nvSpPr>
            <p:spPr>
              <a:xfrm>
                <a:off x="5820525" y="3984775"/>
                <a:ext cx="24925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933" fill="none" extrusionOk="0">
                    <a:moveTo>
                      <a:pt x="777" y="0"/>
                    </a:moveTo>
                    <a:lnTo>
                      <a:pt x="777" y="0"/>
                    </a:lnTo>
                    <a:lnTo>
                      <a:pt x="638" y="100"/>
                    </a:lnTo>
                    <a:lnTo>
                      <a:pt x="498" y="259"/>
                    </a:lnTo>
                    <a:lnTo>
                      <a:pt x="359" y="459"/>
                    </a:lnTo>
                    <a:lnTo>
                      <a:pt x="219" y="678"/>
                    </a:lnTo>
                    <a:lnTo>
                      <a:pt x="120" y="937"/>
                    </a:lnTo>
                    <a:lnTo>
                      <a:pt x="40" y="1236"/>
                    </a:lnTo>
                    <a:lnTo>
                      <a:pt x="20" y="1395"/>
                    </a:lnTo>
                    <a:lnTo>
                      <a:pt x="0" y="1554"/>
                    </a:lnTo>
                    <a:lnTo>
                      <a:pt x="20" y="1734"/>
                    </a:lnTo>
                    <a:lnTo>
                      <a:pt x="40" y="1893"/>
                    </a:lnTo>
                    <a:lnTo>
                      <a:pt x="40" y="1893"/>
                    </a:lnTo>
                    <a:lnTo>
                      <a:pt x="120" y="1893"/>
                    </a:lnTo>
                    <a:lnTo>
                      <a:pt x="120" y="1893"/>
                    </a:lnTo>
                    <a:lnTo>
                      <a:pt x="319" y="1913"/>
                    </a:lnTo>
                    <a:lnTo>
                      <a:pt x="518" y="1933"/>
                    </a:lnTo>
                    <a:lnTo>
                      <a:pt x="518" y="1933"/>
                    </a:lnTo>
                    <a:lnTo>
                      <a:pt x="618" y="1694"/>
                    </a:lnTo>
                    <a:lnTo>
                      <a:pt x="618" y="1694"/>
                    </a:lnTo>
                    <a:lnTo>
                      <a:pt x="697" y="1554"/>
                    </a:lnTo>
                    <a:lnTo>
                      <a:pt x="797" y="1435"/>
                    </a:lnTo>
                    <a:lnTo>
                      <a:pt x="897" y="1335"/>
                    </a:lnTo>
                    <a:lnTo>
                      <a:pt x="996" y="1236"/>
                    </a:lnTo>
                    <a:lnTo>
                      <a:pt x="996" y="1236"/>
                    </a:lnTo>
                    <a:lnTo>
                      <a:pt x="917" y="977"/>
                    </a:lnTo>
                    <a:lnTo>
                      <a:pt x="877" y="757"/>
                    </a:lnTo>
                    <a:lnTo>
                      <a:pt x="797" y="359"/>
                    </a:lnTo>
                    <a:lnTo>
                      <a:pt x="777" y="100"/>
                    </a:lnTo>
                    <a:lnTo>
                      <a:pt x="77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22"/>
              <p:cNvSpPr/>
              <p:nvPr/>
            </p:nvSpPr>
            <p:spPr>
              <a:xfrm>
                <a:off x="5917125" y="3949900"/>
                <a:ext cx="221650" cy="226650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9066" extrusionOk="0">
                    <a:moveTo>
                      <a:pt x="4483" y="1"/>
                    </a:moveTo>
                    <a:lnTo>
                      <a:pt x="4164" y="21"/>
                    </a:lnTo>
                    <a:lnTo>
                      <a:pt x="3866" y="81"/>
                    </a:lnTo>
                    <a:lnTo>
                      <a:pt x="3567" y="160"/>
                    </a:lnTo>
                    <a:lnTo>
                      <a:pt x="3288" y="260"/>
                    </a:lnTo>
                    <a:lnTo>
                      <a:pt x="3029" y="399"/>
                    </a:lnTo>
                    <a:lnTo>
                      <a:pt x="2770" y="559"/>
                    </a:lnTo>
                    <a:lnTo>
                      <a:pt x="2531" y="718"/>
                    </a:lnTo>
                    <a:lnTo>
                      <a:pt x="2332" y="917"/>
                    </a:lnTo>
                    <a:lnTo>
                      <a:pt x="2132" y="1136"/>
                    </a:lnTo>
                    <a:lnTo>
                      <a:pt x="1953" y="1356"/>
                    </a:lnTo>
                    <a:lnTo>
                      <a:pt x="1814" y="1615"/>
                    </a:lnTo>
                    <a:lnTo>
                      <a:pt x="1694" y="1874"/>
                    </a:lnTo>
                    <a:lnTo>
                      <a:pt x="1595" y="2132"/>
                    </a:lnTo>
                    <a:lnTo>
                      <a:pt x="1535" y="2431"/>
                    </a:lnTo>
                    <a:lnTo>
                      <a:pt x="1495" y="2710"/>
                    </a:lnTo>
                    <a:lnTo>
                      <a:pt x="1356" y="2730"/>
                    </a:lnTo>
                    <a:lnTo>
                      <a:pt x="1196" y="2770"/>
                    </a:lnTo>
                    <a:lnTo>
                      <a:pt x="1077" y="2810"/>
                    </a:lnTo>
                    <a:lnTo>
                      <a:pt x="937" y="2870"/>
                    </a:lnTo>
                    <a:lnTo>
                      <a:pt x="678" y="3009"/>
                    </a:lnTo>
                    <a:lnTo>
                      <a:pt x="479" y="3188"/>
                    </a:lnTo>
                    <a:lnTo>
                      <a:pt x="379" y="3288"/>
                    </a:lnTo>
                    <a:lnTo>
                      <a:pt x="280" y="3388"/>
                    </a:lnTo>
                    <a:lnTo>
                      <a:pt x="220" y="3507"/>
                    </a:lnTo>
                    <a:lnTo>
                      <a:pt x="140" y="3627"/>
                    </a:lnTo>
                    <a:lnTo>
                      <a:pt x="101" y="3746"/>
                    </a:lnTo>
                    <a:lnTo>
                      <a:pt x="61" y="3886"/>
                    </a:lnTo>
                    <a:lnTo>
                      <a:pt x="21" y="4025"/>
                    </a:lnTo>
                    <a:lnTo>
                      <a:pt x="1" y="4164"/>
                    </a:lnTo>
                    <a:lnTo>
                      <a:pt x="1" y="4324"/>
                    </a:lnTo>
                    <a:lnTo>
                      <a:pt x="21" y="4483"/>
                    </a:lnTo>
                    <a:lnTo>
                      <a:pt x="61" y="4623"/>
                    </a:lnTo>
                    <a:lnTo>
                      <a:pt x="101" y="4782"/>
                    </a:lnTo>
                    <a:lnTo>
                      <a:pt x="160" y="4921"/>
                    </a:lnTo>
                    <a:lnTo>
                      <a:pt x="240" y="5041"/>
                    </a:lnTo>
                    <a:lnTo>
                      <a:pt x="320" y="5160"/>
                    </a:lnTo>
                    <a:lnTo>
                      <a:pt x="419" y="5280"/>
                    </a:lnTo>
                    <a:lnTo>
                      <a:pt x="539" y="5400"/>
                    </a:lnTo>
                    <a:lnTo>
                      <a:pt x="658" y="5479"/>
                    </a:lnTo>
                    <a:lnTo>
                      <a:pt x="798" y="5579"/>
                    </a:lnTo>
                    <a:lnTo>
                      <a:pt x="937" y="5639"/>
                    </a:lnTo>
                    <a:lnTo>
                      <a:pt x="1077" y="5698"/>
                    </a:lnTo>
                    <a:lnTo>
                      <a:pt x="1236" y="5758"/>
                    </a:lnTo>
                    <a:lnTo>
                      <a:pt x="1395" y="5778"/>
                    </a:lnTo>
                    <a:lnTo>
                      <a:pt x="1575" y="5798"/>
                    </a:lnTo>
                    <a:lnTo>
                      <a:pt x="1774" y="5798"/>
                    </a:lnTo>
                    <a:lnTo>
                      <a:pt x="1953" y="5778"/>
                    </a:lnTo>
                    <a:lnTo>
                      <a:pt x="2132" y="5738"/>
                    </a:lnTo>
                    <a:lnTo>
                      <a:pt x="2312" y="5698"/>
                    </a:lnTo>
                    <a:lnTo>
                      <a:pt x="2471" y="5619"/>
                    </a:lnTo>
                    <a:lnTo>
                      <a:pt x="2631" y="5519"/>
                    </a:lnTo>
                    <a:lnTo>
                      <a:pt x="2770" y="5419"/>
                    </a:lnTo>
                    <a:lnTo>
                      <a:pt x="2909" y="5300"/>
                    </a:lnTo>
                    <a:lnTo>
                      <a:pt x="3208" y="5479"/>
                    </a:lnTo>
                    <a:lnTo>
                      <a:pt x="3547" y="5599"/>
                    </a:lnTo>
                    <a:lnTo>
                      <a:pt x="3886" y="5698"/>
                    </a:lnTo>
                    <a:lnTo>
                      <a:pt x="4264" y="5758"/>
                    </a:lnTo>
                    <a:lnTo>
                      <a:pt x="4164" y="5977"/>
                    </a:lnTo>
                    <a:lnTo>
                      <a:pt x="4085" y="6196"/>
                    </a:lnTo>
                    <a:lnTo>
                      <a:pt x="4025" y="6416"/>
                    </a:lnTo>
                    <a:lnTo>
                      <a:pt x="3985" y="6655"/>
                    </a:lnTo>
                    <a:lnTo>
                      <a:pt x="3985" y="6894"/>
                    </a:lnTo>
                    <a:lnTo>
                      <a:pt x="4005" y="7113"/>
                    </a:lnTo>
                    <a:lnTo>
                      <a:pt x="4065" y="7332"/>
                    </a:lnTo>
                    <a:lnTo>
                      <a:pt x="4125" y="7551"/>
                    </a:lnTo>
                    <a:lnTo>
                      <a:pt x="4224" y="7750"/>
                    </a:lnTo>
                    <a:lnTo>
                      <a:pt x="4324" y="7949"/>
                    </a:lnTo>
                    <a:lnTo>
                      <a:pt x="4463" y="8129"/>
                    </a:lnTo>
                    <a:lnTo>
                      <a:pt x="4603" y="8288"/>
                    </a:lnTo>
                    <a:lnTo>
                      <a:pt x="4762" y="8447"/>
                    </a:lnTo>
                    <a:lnTo>
                      <a:pt x="4941" y="8587"/>
                    </a:lnTo>
                    <a:lnTo>
                      <a:pt x="5141" y="8726"/>
                    </a:lnTo>
                    <a:lnTo>
                      <a:pt x="5340" y="8826"/>
                    </a:lnTo>
                    <a:lnTo>
                      <a:pt x="5559" y="8906"/>
                    </a:lnTo>
                    <a:lnTo>
                      <a:pt x="5798" y="8985"/>
                    </a:lnTo>
                    <a:lnTo>
                      <a:pt x="6037" y="9025"/>
                    </a:lnTo>
                    <a:lnTo>
                      <a:pt x="6296" y="9045"/>
                    </a:lnTo>
                    <a:lnTo>
                      <a:pt x="6535" y="9065"/>
                    </a:lnTo>
                    <a:lnTo>
                      <a:pt x="6774" y="9045"/>
                    </a:lnTo>
                    <a:lnTo>
                      <a:pt x="7013" y="8985"/>
                    </a:lnTo>
                    <a:lnTo>
                      <a:pt x="7252" y="8926"/>
                    </a:lnTo>
                    <a:lnTo>
                      <a:pt x="7471" y="8846"/>
                    </a:lnTo>
                    <a:lnTo>
                      <a:pt x="7671" y="8746"/>
                    </a:lnTo>
                    <a:lnTo>
                      <a:pt x="7870" y="8627"/>
                    </a:lnTo>
                    <a:lnTo>
                      <a:pt x="8049" y="8487"/>
                    </a:lnTo>
                    <a:lnTo>
                      <a:pt x="8228" y="8328"/>
                    </a:lnTo>
                    <a:lnTo>
                      <a:pt x="8368" y="8169"/>
                    </a:lnTo>
                    <a:lnTo>
                      <a:pt x="8507" y="7989"/>
                    </a:lnTo>
                    <a:lnTo>
                      <a:pt x="8627" y="7790"/>
                    </a:lnTo>
                    <a:lnTo>
                      <a:pt x="8726" y="7591"/>
                    </a:lnTo>
                    <a:lnTo>
                      <a:pt x="8786" y="7372"/>
                    </a:lnTo>
                    <a:lnTo>
                      <a:pt x="8846" y="7153"/>
                    </a:lnTo>
                    <a:lnTo>
                      <a:pt x="8866" y="6933"/>
                    </a:lnTo>
                    <a:lnTo>
                      <a:pt x="8866" y="6714"/>
                    </a:lnTo>
                    <a:lnTo>
                      <a:pt x="8866" y="6535"/>
                    </a:lnTo>
                    <a:lnTo>
                      <a:pt x="8826" y="6336"/>
                    </a:lnTo>
                    <a:lnTo>
                      <a:pt x="8766" y="6157"/>
                    </a:lnTo>
                    <a:lnTo>
                      <a:pt x="8706" y="5977"/>
                    </a:lnTo>
                    <a:lnTo>
                      <a:pt x="8627" y="5798"/>
                    </a:lnTo>
                    <a:lnTo>
                      <a:pt x="8527" y="5619"/>
                    </a:lnTo>
                    <a:lnTo>
                      <a:pt x="8428" y="5479"/>
                    </a:lnTo>
                    <a:lnTo>
                      <a:pt x="8288" y="5320"/>
                    </a:lnTo>
                    <a:lnTo>
                      <a:pt x="8149" y="5180"/>
                    </a:lnTo>
                    <a:lnTo>
                      <a:pt x="8009" y="5061"/>
                    </a:lnTo>
                    <a:lnTo>
                      <a:pt x="7850" y="4941"/>
                    </a:lnTo>
                    <a:lnTo>
                      <a:pt x="7671" y="4842"/>
                    </a:lnTo>
                    <a:lnTo>
                      <a:pt x="7491" y="4742"/>
                    </a:lnTo>
                    <a:lnTo>
                      <a:pt x="7312" y="4682"/>
                    </a:lnTo>
                    <a:lnTo>
                      <a:pt x="7113" y="4603"/>
                    </a:lnTo>
                    <a:lnTo>
                      <a:pt x="7232" y="4443"/>
                    </a:lnTo>
                    <a:lnTo>
                      <a:pt x="7352" y="4264"/>
                    </a:lnTo>
                    <a:lnTo>
                      <a:pt x="7451" y="4085"/>
                    </a:lnTo>
                    <a:lnTo>
                      <a:pt x="7531" y="3886"/>
                    </a:lnTo>
                    <a:lnTo>
                      <a:pt x="7611" y="3686"/>
                    </a:lnTo>
                    <a:lnTo>
                      <a:pt x="7651" y="3487"/>
                    </a:lnTo>
                    <a:lnTo>
                      <a:pt x="7690" y="3268"/>
                    </a:lnTo>
                    <a:lnTo>
                      <a:pt x="7710" y="3069"/>
                    </a:lnTo>
                    <a:lnTo>
                      <a:pt x="7730" y="2770"/>
                    </a:lnTo>
                    <a:lnTo>
                      <a:pt x="7690" y="2471"/>
                    </a:lnTo>
                    <a:lnTo>
                      <a:pt x="7631" y="2192"/>
                    </a:lnTo>
                    <a:lnTo>
                      <a:pt x="7551" y="1913"/>
                    </a:lnTo>
                    <a:lnTo>
                      <a:pt x="7431" y="1654"/>
                    </a:lnTo>
                    <a:lnTo>
                      <a:pt x="7292" y="1415"/>
                    </a:lnTo>
                    <a:lnTo>
                      <a:pt x="7133" y="1176"/>
                    </a:lnTo>
                    <a:lnTo>
                      <a:pt x="6933" y="957"/>
                    </a:lnTo>
                    <a:lnTo>
                      <a:pt x="6734" y="758"/>
                    </a:lnTo>
                    <a:lnTo>
                      <a:pt x="6495" y="579"/>
                    </a:lnTo>
                    <a:lnTo>
                      <a:pt x="6256" y="439"/>
                    </a:lnTo>
                    <a:lnTo>
                      <a:pt x="5997" y="300"/>
                    </a:lnTo>
                    <a:lnTo>
                      <a:pt x="5718" y="180"/>
                    </a:lnTo>
                    <a:lnTo>
                      <a:pt x="5419" y="101"/>
                    </a:lnTo>
                    <a:lnTo>
                      <a:pt x="5101" y="41"/>
                    </a:lnTo>
                    <a:lnTo>
                      <a:pt x="4802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22"/>
              <p:cNvSpPr/>
              <p:nvPr/>
            </p:nvSpPr>
            <p:spPr>
              <a:xfrm>
                <a:off x="5917125" y="3949900"/>
                <a:ext cx="221650" cy="226650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9066" fill="none" extrusionOk="0">
                    <a:moveTo>
                      <a:pt x="3985" y="6655"/>
                    </a:moveTo>
                    <a:lnTo>
                      <a:pt x="3985" y="6655"/>
                    </a:lnTo>
                    <a:lnTo>
                      <a:pt x="4025" y="6416"/>
                    </a:lnTo>
                    <a:lnTo>
                      <a:pt x="4085" y="6196"/>
                    </a:lnTo>
                    <a:lnTo>
                      <a:pt x="4164" y="5977"/>
                    </a:lnTo>
                    <a:lnTo>
                      <a:pt x="4264" y="5758"/>
                    </a:lnTo>
                    <a:lnTo>
                      <a:pt x="4264" y="5758"/>
                    </a:lnTo>
                    <a:lnTo>
                      <a:pt x="3886" y="5698"/>
                    </a:lnTo>
                    <a:lnTo>
                      <a:pt x="3547" y="5599"/>
                    </a:lnTo>
                    <a:lnTo>
                      <a:pt x="3208" y="5479"/>
                    </a:lnTo>
                    <a:lnTo>
                      <a:pt x="2909" y="5300"/>
                    </a:lnTo>
                    <a:lnTo>
                      <a:pt x="2909" y="5300"/>
                    </a:lnTo>
                    <a:lnTo>
                      <a:pt x="2770" y="5419"/>
                    </a:lnTo>
                    <a:lnTo>
                      <a:pt x="2631" y="5519"/>
                    </a:lnTo>
                    <a:lnTo>
                      <a:pt x="2471" y="5619"/>
                    </a:lnTo>
                    <a:lnTo>
                      <a:pt x="2312" y="5698"/>
                    </a:lnTo>
                    <a:lnTo>
                      <a:pt x="2132" y="5738"/>
                    </a:lnTo>
                    <a:lnTo>
                      <a:pt x="1953" y="5778"/>
                    </a:lnTo>
                    <a:lnTo>
                      <a:pt x="1774" y="5798"/>
                    </a:lnTo>
                    <a:lnTo>
                      <a:pt x="1575" y="5798"/>
                    </a:lnTo>
                    <a:lnTo>
                      <a:pt x="1575" y="5798"/>
                    </a:lnTo>
                    <a:lnTo>
                      <a:pt x="1395" y="5778"/>
                    </a:lnTo>
                    <a:lnTo>
                      <a:pt x="1236" y="5758"/>
                    </a:lnTo>
                    <a:lnTo>
                      <a:pt x="1077" y="5698"/>
                    </a:lnTo>
                    <a:lnTo>
                      <a:pt x="937" y="5639"/>
                    </a:lnTo>
                    <a:lnTo>
                      <a:pt x="798" y="5579"/>
                    </a:lnTo>
                    <a:lnTo>
                      <a:pt x="658" y="5479"/>
                    </a:lnTo>
                    <a:lnTo>
                      <a:pt x="539" y="5400"/>
                    </a:lnTo>
                    <a:lnTo>
                      <a:pt x="419" y="5280"/>
                    </a:lnTo>
                    <a:lnTo>
                      <a:pt x="320" y="5160"/>
                    </a:lnTo>
                    <a:lnTo>
                      <a:pt x="240" y="5041"/>
                    </a:lnTo>
                    <a:lnTo>
                      <a:pt x="160" y="4921"/>
                    </a:lnTo>
                    <a:lnTo>
                      <a:pt x="101" y="4782"/>
                    </a:lnTo>
                    <a:lnTo>
                      <a:pt x="61" y="4623"/>
                    </a:lnTo>
                    <a:lnTo>
                      <a:pt x="21" y="4483"/>
                    </a:lnTo>
                    <a:lnTo>
                      <a:pt x="1" y="4324"/>
                    </a:lnTo>
                    <a:lnTo>
                      <a:pt x="1" y="4164"/>
                    </a:lnTo>
                    <a:lnTo>
                      <a:pt x="1" y="4164"/>
                    </a:lnTo>
                    <a:lnTo>
                      <a:pt x="21" y="4025"/>
                    </a:lnTo>
                    <a:lnTo>
                      <a:pt x="61" y="3886"/>
                    </a:lnTo>
                    <a:lnTo>
                      <a:pt x="101" y="3746"/>
                    </a:lnTo>
                    <a:lnTo>
                      <a:pt x="140" y="3627"/>
                    </a:lnTo>
                    <a:lnTo>
                      <a:pt x="220" y="3507"/>
                    </a:lnTo>
                    <a:lnTo>
                      <a:pt x="280" y="3388"/>
                    </a:lnTo>
                    <a:lnTo>
                      <a:pt x="379" y="3288"/>
                    </a:lnTo>
                    <a:lnTo>
                      <a:pt x="479" y="3188"/>
                    </a:lnTo>
                    <a:lnTo>
                      <a:pt x="678" y="3009"/>
                    </a:lnTo>
                    <a:lnTo>
                      <a:pt x="937" y="2870"/>
                    </a:lnTo>
                    <a:lnTo>
                      <a:pt x="1077" y="2810"/>
                    </a:lnTo>
                    <a:lnTo>
                      <a:pt x="1196" y="2770"/>
                    </a:lnTo>
                    <a:lnTo>
                      <a:pt x="1356" y="2730"/>
                    </a:lnTo>
                    <a:lnTo>
                      <a:pt x="1495" y="2710"/>
                    </a:lnTo>
                    <a:lnTo>
                      <a:pt x="1495" y="2710"/>
                    </a:lnTo>
                    <a:lnTo>
                      <a:pt x="1535" y="2431"/>
                    </a:lnTo>
                    <a:lnTo>
                      <a:pt x="1595" y="2132"/>
                    </a:lnTo>
                    <a:lnTo>
                      <a:pt x="1694" y="1874"/>
                    </a:lnTo>
                    <a:lnTo>
                      <a:pt x="1814" y="1615"/>
                    </a:lnTo>
                    <a:lnTo>
                      <a:pt x="1953" y="1356"/>
                    </a:lnTo>
                    <a:lnTo>
                      <a:pt x="2132" y="1136"/>
                    </a:lnTo>
                    <a:lnTo>
                      <a:pt x="2332" y="917"/>
                    </a:lnTo>
                    <a:lnTo>
                      <a:pt x="2531" y="718"/>
                    </a:lnTo>
                    <a:lnTo>
                      <a:pt x="2770" y="559"/>
                    </a:lnTo>
                    <a:lnTo>
                      <a:pt x="3029" y="399"/>
                    </a:lnTo>
                    <a:lnTo>
                      <a:pt x="3288" y="260"/>
                    </a:lnTo>
                    <a:lnTo>
                      <a:pt x="3567" y="160"/>
                    </a:lnTo>
                    <a:lnTo>
                      <a:pt x="3866" y="81"/>
                    </a:lnTo>
                    <a:lnTo>
                      <a:pt x="4164" y="21"/>
                    </a:lnTo>
                    <a:lnTo>
                      <a:pt x="4483" y="1"/>
                    </a:lnTo>
                    <a:lnTo>
                      <a:pt x="4802" y="1"/>
                    </a:lnTo>
                    <a:lnTo>
                      <a:pt x="4802" y="1"/>
                    </a:lnTo>
                    <a:lnTo>
                      <a:pt x="5101" y="41"/>
                    </a:lnTo>
                    <a:lnTo>
                      <a:pt x="5419" y="101"/>
                    </a:lnTo>
                    <a:lnTo>
                      <a:pt x="5718" y="180"/>
                    </a:lnTo>
                    <a:lnTo>
                      <a:pt x="5997" y="300"/>
                    </a:lnTo>
                    <a:lnTo>
                      <a:pt x="6256" y="439"/>
                    </a:lnTo>
                    <a:lnTo>
                      <a:pt x="6495" y="579"/>
                    </a:lnTo>
                    <a:lnTo>
                      <a:pt x="6734" y="758"/>
                    </a:lnTo>
                    <a:lnTo>
                      <a:pt x="6933" y="957"/>
                    </a:lnTo>
                    <a:lnTo>
                      <a:pt x="7133" y="1176"/>
                    </a:lnTo>
                    <a:lnTo>
                      <a:pt x="7292" y="1415"/>
                    </a:lnTo>
                    <a:lnTo>
                      <a:pt x="7431" y="1654"/>
                    </a:lnTo>
                    <a:lnTo>
                      <a:pt x="7551" y="1913"/>
                    </a:lnTo>
                    <a:lnTo>
                      <a:pt x="7631" y="2192"/>
                    </a:lnTo>
                    <a:lnTo>
                      <a:pt x="7690" y="2471"/>
                    </a:lnTo>
                    <a:lnTo>
                      <a:pt x="7730" y="2770"/>
                    </a:lnTo>
                    <a:lnTo>
                      <a:pt x="7710" y="3069"/>
                    </a:lnTo>
                    <a:lnTo>
                      <a:pt x="7710" y="3069"/>
                    </a:lnTo>
                    <a:lnTo>
                      <a:pt x="7690" y="3268"/>
                    </a:lnTo>
                    <a:lnTo>
                      <a:pt x="7651" y="3487"/>
                    </a:lnTo>
                    <a:lnTo>
                      <a:pt x="7611" y="3686"/>
                    </a:lnTo>
                    <a:lnTo>
                      <a:pt x="7531" y="3886"/>
                    </a:lnTo>
                    <a:lnTo>
                      <a:pt x="7451" y="4085"/>
                    </a:lnTo>
                    <a:lnTo>
                      <a:pt x="7352" y="4264"/>
                    </a:lnTo>
                    <a:lnTo>
                      <a:pt x="7232" y="4443"/>
                    </a:lnTo>
                    <a:lnTo>
                      <a:pt x="7113" y="4603"/>
                    </a:lnTo>
                    <a:lnTo>
                      <a:pt x="7113" y="4603"/>
                    </a:lnTo>
                    <a:lnTo>
                      <a:pt x="7312" y="4682"/>
                    </a:lnTo>
                    <a:lnTo>
                      <a:pt x="7491" y="4742"/>
                    </a:lnTo>
                    <a:lnTo>
                      <a:pt x="7671" y="4842"/>
                    </a:lnTo>
                    <a:lnTo>
                      <a:pt x="7850" y="4941"/>
                    </a:lnTo>
                    <a:lnTo>
                      <a:pt x="8009" y="5061"/>
                    </a:lnTo>
                    <a:lnTo>
                      <a:pt x="8149" y="5180"/>
                    </a:lnTo>
                    <a:lnTo>
                      <a:pt x="8288" y="5320"/>
                    </a:lnTo>
                    <a:lnTo>
                      <a:pt x="8428" y="5479"/>
                    </a:lnTo>
                    <a:lnTo>
                      <a:pt x="8527" y="5619"/>
                    </a:lnTo>
                    <a:lnTo>
                      <a:pt x="8627" y="5798"/>
                    </a:lnTo>
                    <a:lnTo>
                      <a:pt x="8706" y="5977"/>
                    </a:lnTo>
                    <a:lnTo>
                      <a:pt x="8766" y="6157"/>
                    </a:lnTo>
                    <a:lnTo>
                      <a:pt x="8826" y="6336"/>
                    </a:lnTo>
                    <a:lnTo>
                      <a:pt x="8866" y="6535"/>
                    </a:lnTo>
                    <a:lnTo>
                      <a:pt x="8866" y="6714"/>
                    </a:lnTo>
                    <a:lnTo>
                      <a:pt x="8866" y="6933"/>
                    </a:lnTo>
                    <a:lnTo>
                      <a:pt x="8866" y="6933"/>
                    </a:lnTo>
                    <a:lnTo>
                      <a:pt x="8846" y="7153"/>
                    </a:lnTo>
                    <a:lnTo>
                      <a:pt x="8786" y="7372"/>
                    </a:lnTo>
                    <a:lnTo>
                      <a:pt x="8726" y="7591"/>
                    </a:lnTo>
                    <a:lnTo>
                      <a:pt x="8627" y="7790"/>
                    </a:lnTo>
                    <a:lnTo>
                      <a:pt x="8507" y="7989"/>
                    </a:lnTo>
                    <a:lnTo>
                      <a:pt x="8368" y="8169"/>
                    </a:lnTo>
                    <a:lnTo>
                      <a:pt x="8228" y="8328"/>
                    </a:lnTo>
                    <a:lnTo>
                      <a:pt x="8049" y="8487"/>
                    </a:lnTo>
                    <a:lnTo>
                      <a:pt x="7870" y="8627"/>
                    </a:lnTo>
                    <a:lnTo>
                      <a:pt x="7671" y="8746"/>
                    </a:lnTo>
                    <a:lnTo>
                      <a:pt x="7471" y="8846"/>
                    </a:lnTo>
                    <a:lnTo>
                      <a:pt x="7252" y="8926"/>
                    </a:lnTo>
                    <a:lnTo>
                      <a:pt x="7013" y="8985"/>
                    </a:lnTo>
                    <a:lnTo>
                      <a:pt x="6774" y="9045"/>
                    </a:lnTo>
                    <a:lnTo>
                      <a:pt x="6535" y="9065"/>
                    </a:lnTo>
                    <a:lnTo>
                      <a:pt x="6296" y="9045"/>
                    </a:lnTo>
                    <a:lnTo>
                      <a:pt x="6296" y="9045"/>
                    </a:lnTo>
                    <a:lnTo>
                      <a:pt x="6037" y="9025"/>
                    </a:lnTo>
                    <a:lnTo>
                      <a:pt x="5798" y="8985"/>
                    </a:lnTo>
                    <a:lnTo>
                      <a:pt x="5559" y="8906"/>
                    </a:lnTo>
                    <a:lnTo>
                      <a:pt x="5340" y="8826"/>
                    </a:lnTo>
                    <a:lnTo>
                      <a:pt x="5141" y="8726"/>
                    </a:lnTo>
                    <a:lnTo>
                      <a:pt x="4941" y="8587"/>
                    </a:lnTo>
                    <a:lnTo>
                      <a:pt x="4762" y="8447"/>
                    </a:lnTo>
                    <a:lnTo>
                      <a:pt x="4603" y="8288"/>
                    </a:lnTo>
                    <a:lnTo>
                      <a:pt x="4463" y="8129"/>
                    </a:lnTo>
                    <a:lnTo>
                      <a:pt x="4324" y="7949"/>
                    </a:lnTo>
                    <a:lnTo>
                      <a:pt x="4224" y="7750"/>
                    </a:lnTo>
                    <a:lnTo>
                      <a:pt x="4125" y="7551"/>
                    </a:lnTo>
                    <a:lnTo>
                      <a:pt x="4065" y="7332"/>
                    </a:lnTo>
                    <a:lnTo>
                      <a:pt x="4005" y="7113"/>
                    </a:lnTo>
                    <a:lnTo>
                      <a:pt x="3985" y="6894"/>
                    </a:lnTo>
                    <a:lnTo>
                      <a:pt x="3985" y="66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22"/>
              <p:cNvSpPr/>
              <p:nvPr/>
            </p:nvSpPr>
            <p:spPr>
              <a:xfrm>
                <a:off x="6058075" y="4119750"/>
                <a:ext cx="4485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375" extrusionOk="0">
                    <a:moveTo>
                      <a:pt x="758" y="0"/>
                    </a:moveTo>
                    <a:lnTo>
                      <a:pt x="598" y="40"/>
                    </a:lnTo>
                    <a:lnTo>
                      <a:pt x="439" y="100"/>
                    </a:lnTo>
                    <a:lnTo>
                      <a:pt x="299" y="159"/>
                    </a:lnTo>
                    <a:lnTo>
                      <a:pt x="180" y="259"/>
                    </a:lnTo>
                    <a:lnTo>
                      <a:pt x="100" y="379"/>
                    </a:lnTo>
                    <a:lnTo>
                      <a:pt x="40" y="498"/>
                    </a:lnTo>
                    <a:lnTo>
                      <a:pt x="1" y="637"/>
                    </a:lnTo>
                    <a:lnTo>
                      <a:pt x="21" y="777"/>
                    </a:lnTo>
                    <a:lnTo>
                      <a:pt x="60" y="896"/>
                    </a:lnTo>
                    <a:lnTo>
                      <a:pt x="140" y="1036"/>
                    </a:lnTo>
                    <a:lnTo>
                      <a:pt x="240" y="1136"/>
                    </a:lnTo>
                    <a:lnTo>
                      <a:pt x="359" y="1215"/>
                    </a:lnTo>
                    <a:lnTo>
                      <a:pt x="519" y="1295"/>
                    </a:lnTo>
                    <a:lnTo>
                      <a:pt x="678" y="1335"/>
                    </a:lnTo>
                    <a:lnTo>
                      <a:pt x="857" y="1375"/>
                    </a:lnTo>
                    <a:lnTo>
                      <a:pt x="1036" y="1355"/>
                    </a:lnTo>
                    <a:lnTo>
                      <a:pt x="1216" y="1335"/>
                    </a:lnTo>
                    <a:lnTo>
                      <a:pt x="1355" y="1275"/>
                    </a:lnTo>
                    <a:lnTo>
                      <a:pt x="1495" y="1195"/>
                    </a:lnTo>
                    <a:lnTo>
                      <a:pt x="1614" y="1116"/>
                    </a:lnTo>
                    <a:lnTo>
                      <a:pt x="1714" y="996"/>
                    </a:lnTo>
                    <a:lnTo>
                      <a:pt x="1774" y="877"/>
                    </a:lnTo>
                    <a:lnTo>
                      <a:pt x="1793" y="737"/>
                    </a:lnTo>
                    <a:lnTo>
                      <a:pt x="1793" y="598"/>
                    </a:lnTo>
                    <a:lnTo>
                      <a:pt x="1734" y="458"/>
                    </a:lnTo>
                    <a:lnTo>
                      <a:pt x="1674" y="339"/>
                    </a:lnTo>
                    <a:lnTo>
                      <a:pt x="1554" y="239"/>
                    </a:lnTo>
                    <a:lnTo>
                      <a:pt x="1435" y="139"/>
                    </a:lnTo>
                    <a:lnTo>
                      <a:pt x="1295" y="80"/>
                    </a:lnTo>
                    <a:lnTo>
                      <a:pt x="1116" y="20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22"/>
              <p:cNvSpPr/>
              <p:nvPr/>
            </p:nvSpPr>
            <p:spPr>
              <a:xfrm>
                <a:off x="5993325" y="3964850"/>
                <a:ext cx="97150" cy="5730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2292" extrusionOk="0">
                    <a:moveTo>
                      <a:pt x="1077" y="1"/>
                    </a:moveTo>
                    <a:lnTo>
                      <a:pt x="838" y="20"/>
                    </a:lnTo>
                    <a:lnTo>
                      <a:pt x="399" y="100"/>
                    </a:lnTo>
                    <a:lnTo>
                      <a:pt x="120" y="160"/>
                    </a:lnTo>
                    <a:lnTo>
                      <a:pt x="1" y="180"/>
                    </a:lnTo>
                    <a:lnTo>
                      <a:pt x="320" y="240"/>
                    </a:lnTo>
                    <a:lnTo>
                      <a:pt x="618" y="319"/>
                    </a:lnTo>
                    <a:lnTo>
                      <a:pt x="897" y="399"/>
                    </a:lnTo>
                    <a:lnTo>
                      <a:pt x="1136" y="499"/>
                    </a:lnTo>
                    <a:lnTo>
                      <a:pt x="1375" y="618"/>
                    </a:lnTo>
                    <a:lnTo>
                      <a:pt x="1595" y="738"/>
                    </a:lnTo>
                    <a:lnTo>
                      <a:pt x="1774" y="857"/>
                    </a:lnTo>
                    <a:lnTo>
                      <a:pt x="1953" y="997"/>
                    </a:lnTo>
                    <a:lnTo>
                      <a:pt x="2112" y="1136"/>
                    </a:lnTo>
                    <a:lnTo>
                      <a:pt x="2252" y="1295"/>
                    </a:lnTo>
                    <a:lnTo>
                      <a:pt x="2371" y="1455"/>
                    </a:lnTo>
                    <a:lnTo>
                      <a:pt x="2491" y="1614"/>
                    </a:lnTo>
                    <a:lnTo>
                      <a:pt x="2571" y="1774"/>
                    </a:lnTo>
                    <a:lnTo>
                      <a:pt x="2670" y="1953"/>
                    </a:lnTo>
                    <a:lnTo>
                      <a:pt x="2790" y="2291"/>
                    </a:lnTo>
                    <a:lnTo>
                      <a:pt x="3029" y="2132"/>
                    </a:lnTo>
                    <a:lnTo>
                      <a:pt x="3288" y="2013"/>
                    </a:lnTo>
                    <a:lnTo>
                      <a:pt x="3567" y="1933"/>
                    </a:lnTo>
                    <a:lnTo>
                      <a:pt x="3846" y="1873"/>
                    </a:lnTo>
                    <a:lnTo>
                      <a:pt x="3885" y="1614"/>
                    </a:lnTo>
                    <a:lnTo>
                      <a:pt x="3746" y="1335"/>
                    </a:lnTo>
                    <a:lnTo>
                      <a:pt x="3587" y="1036"/>
                    </a:lnTo>
                    <a:lnTo>
                      <a:pt x="3487" y="897"/>
                    </a:lnTo>
                    <a:lnTo>
                      <a:pt x="3368" y="758"/>
                    </a:lnTo>
                    <a:lnTo>
                      <a:pt x="3248" y="638"/>
                    </a:lnTo>
                    <a:lnTo>
                      <a:pt x="3128" y="519"/>
                    </a:lnTo>
                    <a:lnTo>
                      <a:pt x="2989" y="419"/>
                    </a:lnTo>
                    <a:lnTo>
                      <a:pt x="2850" y="339"/>
                    </a:lnTo>
                    <a:lnTo>
                      <a:pt x="2551" y="200"/>
                    </a:lnTo>
                    <a:lnTo>
                      <a:pt x="2252" y="100"/>
                    </a:lnTo>
                    <a:lnTo>
                      <a:pt x="1953" y="40"/>
                    </a:lnTo>
                    <a:lnTo>
                      <a:pt x="1654" y="1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22"/>
              <p:cNvSpPr/>
              <p:nvPr/>
            </p:nvSpPr>
            <p:spPr>
              <a:xfrm>
                <a:off x="5993325" y="3964850"/>
                <a:ext cx="97150" cy="5730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2292" fill="none" extrusionOk="0">
                    <a:moveTo>
                      <a:pt x="1355" y="1"/>
                    </a:moveTo>
                    <a:lnTo>
                      <a:pt x="1355" y="1"/>
                    </a:lnTo>
                    <a:lnTo>
                      <a:pt x="1077" y="1"/>
                    </a:lnTo>
                    <a:lnTo>
                      <a:pt x="838" y="20"/>
                    </a:lnTo>
                    <a:lnTo>
                      <a:pt x="399" y="100"/>
                    </a:lnTo>
                    <a:lnTo>
                      <a:pt x="120" y="160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320" y="240"/>
                    </a:lnTo>
                    <a:lnTo>
                      <a:pt x="618" y="319"/>
                    </a:lnTo>
                    <a:lnTo>
                      <a:pt x="897" y="399"/>
                    </a:lnTo>
                    <a:lnTo>
                      <a:pt x="1136" y="499"/>
                    </a:lnTo>
                    <a:lnTo>
                      <a:pt x="1375" y="618"/>
                    </a:lnTo>
                    <a:lnTo>
                      <a:pt x="1595" y="738"/>
                    </a:lnTo>
                    <a:lnTo>
                      <a:pt x="1774" y="857"/>
                    </a:lnTo>
                    <a:lnTo>
                      <a:pt x="1953" y="997"/>
                    </a:lnTo>
                    <a:lnTo>
                      <a:pt x="2112" y="1136"/>
                    </a:lnTo>
                    <a:lnTo>
                      <a:pt x="2252" y="1295"/>
                    </a:lnTo>
                    <a:lnTo>
                      <a:pt x="2371" y="1455"/>
                    </a:lnTo>
                    <a:lnTo>
                      <a:pt x="2491" y="1614"/>
                    </a:lnTo>
                    <a:lnTo>
                      <a:pt x="2571" y="1774"/>
                    </a:lnTo>
                    <a:lnTo>
                      <a:pt x="2670" y="1953"/>
                    </a:lnTo>
                    <a:lnTo>
                      <a:pt x="2790" y="2291"/>
                    </a:lnTo>
                    <a:lnTo>
                      <a:pt x="2790" y="2291"/>
                    </a:lnTo>
                    <a:lnTo>
                      <a:pt x="3029" y="2132"/>
                    </a:lnTo>
                    <a:lnTo>
                      <a:pt x="3288" y="2013"/>
                    </a:lnTo>
                    <a:lnTo>
                      <a:pt x="3567" y="1933"/>
                    </a:lnTo>
                    <a:lnTo>
                      <a:pt x="3846" y="1873"/>
                    </a:lnTo>
                    <a:lnTo>
                      <a:pt x="3846" y="1873"/>
                    </a:lnTo>
                    <a:lnTo>
                      <a:pt x="3885" y="1614"/>
                    </a:lnTo>
                    <a:lnTo>
                      <a:pt x="3885" y="1614"/>
                    </a:lnTo>
                    <a:lnTo>
                      <a:pt x="3746" y="1335"/>
                    </a:lnTo>
                    <a:lnTo>
                      <a:pt x="3587" y="1036"/>
                    </a:lnTo>
                    <a:lnTo>
                      <a:pt x="3587" y="1036"/>
                    </a:lnTo>
                    <a:lnTo>
                      <a:pt x="3487" y="897"/>
                    </a:lnTo>
                    <a:lnTo>
                      <a:pt x="3368" y="758"/>
                    </a:lnTo>
                    <a:lnTo>
                      <a:pt x="3248" y="638"/>
                    </a:lnTo>
                    <a:lnTo>
                      <a:pt x="3128" y="519"/>
                    </a:lnTo>
                    <a:lnTo>
                      <a:pt x="2989" y="419"/>
                    </a:lnTo>
                    <a:lnTo>
                      <a:pt x="2850" y="339"/>
                    </a:lnTo>
                    <a:lnTo>
                      <a:pt x="2551" y="200"/>
                    </a:lnTo>
                    <a:lnTo>
                      <a:pt x="2252" y="100"/>
                    </a:lnTo>
                    <a:lnTo>
                      <a:pt x="1953" y="40"/>
                    </a:lnTo>
                    <a:lnTo>
                      <a:pt x="1654" y="1"/>
                    </a:lnTo>
                    <a:lnTo>
                      <a:pt x="135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22"/>
              <p:cNvSpPr/>
              <p:nvPr/>
            </p:nvSpPr>
            <p:spPr>
              <a:xfrm>
                <a:off x="5521700" y="3801500"/>
                <a:ext cx="249050" cy="185300"/>
              </a:xfrm>
              <a:custGeom>
                <a:avLst/>
                <a:gdLst/>
                <a:ahLst/>
                <a:cxnLst/>
                <a:rect l="l" t="t" r="r" b="b"/>
                <a:pathLst>
                  <a:path w="9962" h="7412" extrusionOk="0">
                    <a:moveTo>
                      <a:pt x="2989" y="0"/>
                    </a:moveTo>
                    <a:lnTo>
                      <a:pt x="2690" y="20"/>
                    </a:lnTo>
                    <a:lnTo>
                      <a:pt x="2391" y="80"/>
                    </a:lnTo>
                    <a:lnTo>
                      <a:pt x="2112" y="160"/>
                    </a:lnTo>
                    <a:lnTo>
                      <a:pt x="1813" y="259"/>
                    </a:lnTo>
                    <a:lnTo>
                      <a:pt x="1554" y="379"/>
                    </a:lnTo>
                    <a:lnTo>
                      <a:pt x="1296" y="538"/>
                    </a:lnTo>
                    <a:lnTo>
                      <a:pt x="1056" y="718"/>
                    </a:lnTo>
                    <a:lnTo>
                      <a:pt x="817" y="937"/>
                    </a:lnTo>
                    <a:lnTo>
                      <a:pt x="618" y="1156"/>
                    </a:lnTo>
                    <a:lnTo>
                      <a:pt x="439" y="1395"/>
                    </a:lnTo>
                    <a:lnTo>
                      <a:pt x="299" y="1654"/>
                    </a:lnTo>
                    <a:lnTo>
                      <a:pt x="180" y="1913"/>
                    </a:lnTo>
                    <a:lnTo>
                      <a:pt x="80" y="2172"/>
                    </a:lnTo>
                    <a:lnTo>
                      <a:pt x="21" y="2451"/>
                    </a:lnTo>
                    <a:lnTo>
                      <a:pt x="1" y="2730"/>
                    </a:lnTo>
                    <a:lnTo>
                      <a:pt x="1" y="3009"/>
                    </a:lnTo>
                    <a:lnTo>
                      <a:pt x="21" y="3287"/>
                    </a:lnTo>
                    <a:lnTo>
                      <a:pt x="80" y="3566"/>
                    </a:lnTo>
                    <a:lnTo>
                      <a:pt x="160" y="3825"/>
                    </a:lnTo>
                    <a:lnTo>
                      <a:pt x="280" y="4084"/>
                    </a:lnTo>
                    <a:lnTo>
                      <a:pt x="399" y="4343"/>
                    </a:lnTo>
                    <a:lnTo>
                      <a:pt x="578" y="4582"/>
                    </a:lnTo>
                    <a:lnTo>
                      <a:pt x="778" y="4801"/>
                    </a:lnTo>
                    <a:lnTo>
                      <a:pt x="997" y="5021"/>
                    </a:lnTo>
                    <a:lnTo>
                      <a:pt x="917" y="5140"/>
                    </a:lnTo>
                    <a:lnTo>
                      <a:pt x="857" y="5260"/>
                    </a:lnTo>
                    <a:lnTo>
                      <a:pt x="797" y="5399"/>
                    </a:lnTo>
                    <a:lnTo>
                      <a:pt x="758" y="5519"/>
                    </a:lnTo>
                    <a:lnTo>
                      <a:pt x="738" y="5658"/>
                    </a:lnTo>
                    <a:lnTo>
                      <a:pt x="718" y="5778"/>
                    </a:lnTo>
                    <a:lnTo>
                      <a:pt x="718" y="5917"/>
                    </a:lnTo>
                    <a:lnTo>
                      <a:pt x="738" y="6056"/>
                    </a:lnTo>
                    <a:lnTo>
                      <a:pt x="758" y="6176"/>
                    </a:lnTo>
                    <a:lnTo>
                      <a:pt x="797" y="6315"/>
                    </a:lnTo>
                    <a:lnTo>
                      <a:pt x="837" y="6435"/>
                    </a:lnTo>
                    <a:lnTo>
                      <a:pt x="897" y="6574"/>
                    </a:lnTo>
                    <a:lnTo>
                      <a:pt x="977" y="6694"/>
                    </a:lnTo>
                    <a:lnTo>
                      <a:pt x="1056" y="6794"/>
                    </a:lnTo>
                    <a:lnTo>
                      <a:pt x="1156" y="6913"/>
                    </a:lnTo>
                    <a:lnTo>
                      <a:pt x="1256" y="7013"/>
                    </a:lnTo>
                    <a:lnTo>
                      <a:pt x="1395" y="7112"/>
                    </a:lnTo>
                    <a:lnTo>
                      <a:pt x="1535" y="7192"/>
                    </a:lnTo>
                    <a:lnTo>
                      <a:pt x="1674" y="7272"/>
                    </a:lnTo>
                    <a:lnTo>
                      <a:pt x="1813" y="7331"/>
                    </a:lnTo>
                    <a:lnTo>
                      <a:pt x="1973" y="7371"/>
                    </a:lnTo>
                    <a:lnTo>
                      <a:pt x="2132" y="7411"/>
                    </a:lnTo>
                    <a:lnTo>
                      <a:pt x="2610" y="7411"/>
                    </a:lnTo>
                    <a:lnTo>
                      <a:pt x="2770" y="7371"/>
                    </a:lnTo>
                    <a:lnTo>
                      <a:pt x="2929" y="7331"/>
                    </a:lnTo>
                    <a:lnTo>
                      <a:pt x="3088" y="7292"/>
                    </a:lnTo>
                    <a:lnTo>
                      <a:pt x="3228" y="7212"/>
                    </a:lnTo>
                    <a:lnTo>
                      <a:pt x="3367" y="7132"/>
                    </a:lnTo>
                    <a:lnTo>
                      <a:pt x="3487" y="7033"/>
                    </a:lnTo>
                    <a:lnTo>
                      <a:pt x="3626" y="6913"/>
                    </a:lnTo>
                    <a:lnTo>
                      <a:pt x="3746" y="6774"/>
                    </a:lnTo>
                    <a:lnTo>
                      <a:pt x="3845" y="6634"/>
                    </a:lnTo>
                    <a:lnTo>
                      <a:pt x="3925" y="6475"/>
                    </a:lnTo>
                    <a:lnTo>
                      <a:pt x="3985" y="6315"/>
                    </a:lnTo>
                    <a:lnTo>
                      <a:pt x="4025" y="6156"/>
                    </a:lnTo>
                    <a:lnTo>
                      <a:pt x="4045" y="5997"/>
                    </a:lnTo>
                    <a:lnTo>
                      <a:pt x="4065" y="5817"/>
                    </a:lnTo>
                    <a:lnTo>
                      <a:pt x="4045" y="5658"/>
                    </a:lnTo>
                    <a:lnTo>
                      <a:pt x="4383" y="5539"/>
                    </a:lnTo>
                    <a:lnTo>
                      <a:pt x="4702" y="5379"/>
                    </a:lnTo>
                    <a:lnTo>
                      <a:pt x="5001" y="5200"/>
                    </a:lnTo>
                    <a:lnTo>
                      <a:pt x="5280" y="4961"/>
                    </a:lnTo>
                    <a:lnTo>
                      <a:pt x="5379" y="5180"/>
                    </a:lnTo>
                    <a:lnTo>
                      <a:pt x="5519" y="5359"/>
                    </a:lnTo>
                    <a:lnTo>
                      <a:pt x="5678" y="5558"/>
                    </a:lnTo>
                    <a:lnTo>
                      <a:pt x="5857" y="5718"/>
                    </a:lnTo>
                    <a:lnTo>
                      <a:pt x="6057" y="5877"/>
                    </a:lnTo>
                    <a:lnTo>
                      <a:pt x="6256" y="5997"/>
                    </a:lnTo>
                    <a:lnTo>
                      <a:pt x="6475" y="6116"/>
                    </a:lnTo>
                    <a:lnTo>
                      <a:pt x="6694" y="6196"/>
                    </a:lnTo>
                    <a:lnTo>
                      <a:pt x="6913" y="6256"/>
                    </a:lnTo>
                    <a:lnTo>
                      <a:pt x="7152" y="6296"/>
                    </a:lnTo>
                    <a:lnTo>
                      <a:pt x="7371" y="6315"/>
                    </a:lnTo>
                    <a:lnTo>
                      <a:pt x="7850" y="6315"/>
                    </a:lnTo>
                    <a:lnTo>
                      <a:pt x="8069" y="6276"/>
                    </a:lnTo>
                    <a:lnTo>
                      <a:pt x="8308" y="6216"/>
                    </a:lnTo>
                    <a:lnTo>
                      <a:pt x="8527" y="6116"/>
                    </a:lnTo>
                    <a:lnTo>
                      <a:pt x="8746" y="6017"/>
                    </a:lnTo>
                    <a:lnTo>
                      <a:pt x="8945" y="5897"/>
                    </a:lnTo>
                    <a:lnTo>
                      <a:pt x="9124" y="5758"/>
                    </a:lnTo>
                    <a:lnTo>
                      <a:pt x="9304" y="5598"/>
                    </a:lnTo>
                    <a:lnTo>
                      <a:pt x="9463" y="5419"/>
                    </a:lnTo>
                    <a:lnTo>
                      <a:pt x="9603" y="5240"/>
                    </a:lnTo>
                    <a:lnTo>
                      <a:pt x="9722" y="5040"/>
                    </a:lnTo>
                    <a:lnTo>
                      <a:pt x="9822" y="4821"/>
                    </a:lnTo>
                    <a:lnTo>
                      <a:pt x="9881" y="4622"/>
                    </a:lnTo>
                    <a:lnTo>
                      <a:pt x="9921" y="4403"/>
                    </a:lnTo>
                    <a:lnTo>
                      <a:pt x="9961" y="4184"/>
                    </a:lnTo>
                    <a:lnTo>
                      <a:pt x="9961" y="3965"/>
                    </a:lnTo>
                    <a:lnTo>
                      <a:pt x="9941" y="3746"/>
                    </a:lnTo>
                    <a:lnTo>
                      <a:pt x="9901" y="3546"/>
                    </a:lnTo>
                    <a:lnTo>
                      <a:pt x="9822" y="3327"/>
                    </a:lnTo>
                    <a:lnTo>
                      <a:pt x="9742" y="3128"/>
                    </a:lnTo>
                    <a:lnTo>
                      <a:pt x="9642" y="2929"/>
                    </a:lnTo>
                    <a:lnTo>
                      <a:pt x="9503" y="2730"/>
                    </a:lnTo>
                    <a:lnTo>
                      <a:pt x="9344" y="2550"/>
                    </a:lnTo>
                    <a:lnTo>
                      <a:pt x="9164" y="2391"/>
                    </a:lnTo>
                    <a:lnTo>
                      <a:pt x="9005" y="2271"/>
                    </a:lnTo>
                    <a:lnTo>
                      <a:pt x="8826" y="2152"/>
                    </a:lnTo>
                    <a:lnTo>
                      <a:pt x="8646" y="2052"/>
                    </a:lnTo>
                    <a:lnTo>
                      <a:pt x="8467" y="1973"/>
                    </a:lnTo>
                    <a:lnTo>
                      <a:pt x="8268" y="1893"/>
                    </a:lnTo>
                    <a:lnTo>
                      <a:pt x="8069" y="1853"/>
                    </a:lnTo>
                    <a:lnTo>
                      <a:pt x="7869" y="1813"/>
                    </a:lnTo>
                    <a:lnTo>
                      <a:pt x="7670" y="1793"/>
                    </a:lnTo>
                    <a:lnTo>
                      <a:pt x="7272" y="1793"/>
                    </a:lnTo>
                    <a:lnTo>
                      <a:pt x="7073" y="1833"/>
                    </a:lnTo>
                    <a:lnTo>
                      <a:pt x="6873" y="1873"/>
                    </a:lnTo>
                    <a:lnTo>
                      <a:pt x="6674" y="1933"/>
                    </a:lnTo>
                    <a:lnTo>
                      <a:pt x="6495" y="1993"/>
                    </a:lnTo>
                    <a:lnTo>
                      <a:pt x="6316" y="2092"/>
                    </a:lnTo>
                    <a:lnTo>
                      <a:pt x="6136" y="2192"/>
                    </a:lnTo>
                    <a:lnTo>
                      <a:pt x="6077" y="1993"/>
                    </a:lnTo>
                    <a:lnTo>
                      <a:pt x="5997" y="1793"/>
                    </a:lnTo>
                    <a:lnTo>
                      <a:pt x="5897" y="1614"/>
                    </a:lnTo>
                    <a:lnTo>
                      <a:pt x="5798" y="1435"/>
                    </a:lnTo>
                    <a:lnTo>
                      <a:pt x="5678" y="1255"/>
                    </a:lnTo>
                    <a:lnTo>
                      <a:pt x="5539" y="1076"/>
                    </a:lnTo>
                    <a:lnTo>
                      <a:pt x="5399" y="917"/>
                    </a:lnTo>
                    <a:lnTo>
                      <a:pt x="5220" y="777"/>
                    </a:lnTo>
                    <a:lnTo>
                      <a:pt x="4981" y="578"/>
                    </a:lnTo>
                    <a:lnTo>
                      <a:pt x="4722" y="419"/>
                    </a:lnTo>
                    <a:lnTo>
                      <a:pt x="4443" y="279"/>
                    </a:lnTo>
                    <a:lnTo>
                      <a:pt x="4164" y="180"/>
                    </a:lnTo>
                    <a:lnTo>
                      <a:pt x="3885" y="100"/>
                    </a:lnTo>
                    <a:lnTo>
                      <a:pt x="3586" y="40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22"/>
              <p:cNvSpPr/>
              <p:nvPr/>
            </p:nvSpPr>
            <p:spPr>
              <a:xfrm>
                <a:off x="5521700" y="3801500"/>
                <a:ext cx="249050" cy="185300"/>
              </a:xfrm>
              <a:custGeom>
                <a:avLst/>
                <a:gdLst/>
                <a:ahLst/>
                <a:cxnLst/>
                <a:rect l="l" t="t" r="r" b="b"/>
                <a:pathLst>
                  <a:path w="9962" h="7412" fill="none" extrusionOk="0">
                    <a:moveTo>
                      <a:pt x="5857" y="5718"/>
                    </a:moveTo>
                    <a:lnTo>
                      <a:pt x="5857" y="5718"/>
                    </a:lnTo>
                    <a:lnTo>
                      <a:pt x="5678" y="5558"/>
                    </a:lnTo>
                    <a:lnTo>
                      <a:pt x="5519" y="5359"/>
                    </a:lnTo>
                    <a:lnTo>
                      <a:pt x="5379" y="5180"/>
                    </a:lnTo>
                    <a:lnTo>
                      <a:pt x="5280" y="4961"/>
                    </a:lnTo>
                    <a:lnTo>
                      <a:pt x="5280" y="4961"/>
                    </a:lnTo>
                    <a:lnTo>
                      <a:pt x="5001" y="5200"/>
                    </a:lnTo>
                    <a:lnTo>
                      <a:pt x="4702" y="5379"/>
                    </a:lnTo>
                    <a:lnTo>
                      <a:pt x="4383" y="5539"/>
                    </a:lnTo>
                    <a:lnTo>
                      <a:pt x="4045" y="5658"/>
                    </a:lnTo>
                    <a:lnTo>
                      <a:pt x="4045" y="5658"/>
                    </a:lnTo>
                    <a:lnTo>
                      <a:pt x="4065" y="5817"/>
                    </a:lnTo>
                    <a:lnTo>
                      <a:pt x="4045" y="5997"/>
                    </a:lnTo>
                    <a:lnTo>
                      <a:pt x="4025" y="6156"/>
                    </a:lnTo>
                    <a:lnTo>
                      <a:pt x="3985" y="6315"/>
                    </a:lnTo>
                    <a:lnTo>
                      <a:pt x="3925" y="6475"/>
                    </a:lnTo>
                    <a:lnTo>
                      <a:pt x="3845" y="6634"/>
                    </a:lnTo>
                    <a:lnTo>
                      <a:pt x="3746" y="6774"/>
                    </a:lnTo>
                    <a:lnTo>
                      <a:pt x="3626" y="6913"/>
                    </a:lnTo>
                    <a:lnTo>
                      <a:pt x="3626" y="6913"/>
                    </a:lnTo>
                    <a:lnTo>
                      <a:pt x="3487" y="7033"/>
                    </a:lnTo>
                    <a:lnTo>
                      <a:pt x="3367" y="7132"/>
                    </a:lnTo>
                    <a:lnTo>
                      <a:pt x="3228" y="7212"/>
                    </a:lnTo>
                    <a:lnTo>
                      <a:pt x="3088" y="7292"/>
                    </a:lnTo>
                    <a:lnTo>
                      <a:pt x="2929" y="7331"/>
                    </a:lnTo>
                    <a:lnTo>
                      <a:pt x="2770" y="7371"/>
                    </a:lnTo>
                    <a:lnTo>
                      <a:pt x="2610" y="7411"/>
                    </a:lnTo>
                    <a:lnTo>
                      <a:pt x="2451" y="7411"/>
                    </a:lnTo>
                    <a:lnTo>
                      <a:pt x="2292" y="7411"/>
                    </a:lnTo>
                    <a:lnTo>
                      <a:pt x="2132" y="7411"/>
                    </a:lnTo>
                    <a:lnTo>
                      <a:pt x="1973" y="7371"/>
                    </a:lnTo>
                    <a:lnTo>
                      <a:pt x="1813" y="7331"/>
                    </a:lnTo>
                    <a:lnTo>
                      <a:pt x="1674" y="7272"/>
                    </a:lnTo>
                    <a:lnTo>
                      <a:pt x="1535" y="7192"/>
                    </a:lnTo>
                    <a:lnTo>
                      <a:pt x="1395" y="7112"/>
                    </a:lnTo>
                    <a:lnTo>
                      <a:pt x="1256" y="7013"/>
                    </a:lnTo>
                    <a:lnTo>
                      <a:pt x="1256" y="7013"/>
                    </a:lnTo>
                    <a:lnTo>
                      <a:pt x="1156" y="6913"/>
                    </a:lnTo>
                    <a:lnTo>
                      <a:pt x="1056" y="6794"/>
                    </a:lnTo>
                    <a:lnTo>
                      <a:pt x="977" y="6694"/>
                    </a:lnTo>
                    <a:lnTo>
                      <a:pt x="897" y="6574"/>
                    </a:lnTo>
                    <a:lnTo>
                      <a:pt x="837" y="6435"/>
                    </a:lnTo>
                    <a:lnTo>
                      <a:pt x="797" y="6315"/>
                    </a:lnTo>
                    <a:lnTo>
                      <a:pt x="758" y="6176"/>
                    </a:lnTo>
                    <a:lnTo>
                      <a:pt x="738" y="6056"/>
                    </a:lnTo>
                    <a:lnTo>
                      <a:pt x="718" y="5917"/>
                    </a:lnTo>
                    <a:lnTo>
                      <a:pt x="718" y="5778"/>
                    </a:lnTo>
                    <a:lnTo>
                      <a:pt x="738" y="5658"/>
                    </a:lnTo>
                    <a:lnTo>
                      <a:pt x="758" y="5519"/>
                    </a:lnTo>
                    <a:lnTo>
                      <a:pt x="797" y="5399"/>
                    </a:lnTo>
                    <a:lnTo>
                      <a:pt x="857" y="5260"/>
                    </a:lnTo>
                    <a:lnTo>
                      <a:pt x="917" y="5140"/>
                    </a:lnTo>
                    <a:lnTo>
                      <a:pt x="997" y="5021"/>
                    </a:lnTo>
                    <a:lnTo>
                      <a:pt x="997" y="5021"/>
                    </a:lnTo>
                    <a:lnTo>
                      <a:pt x="778" y="4801"/>
                    </a:lnTo>
                    <a:lnTo>
                      <a:pt x="578" y="4582"/>
                    </a:lnTo>
                    <a:lnTo>
                      <a:pt x="399" y="4343"/>
                    </a:lnTo>
                    <a:lnTo>
                      <a:pt x="280" y="4084"/>
                    </a:lnTo>
                    <a:lnTo>
                      <a:pt x="160" y="3825"/>
                    </a:lnTo>
                    <a:lnTo>
                      <a:pt x="80" y="3566"/>
                    </a:lnTo>
                    <a:lnTo>
                      <a:pt x="21" y="3287"/>
                    </a:lnTo>
                    <a:lnTo>
                      <a:pt x="1" y="3009"/>
                    </a:lnTo>
                    <a:lnTo>
                      <a:pt x="1" y="2730"/>
                    </a:lnTo>
                    <a:lnTo>
                      <a:pt x="21" y="2451"/>
                    </a:lnTo>
                    <a:lnTo>
                      <a:pt x="80" y="2172"/>
                    </a:lnTo>
                    <a:lnTo>
                      <a:pt x="180" y="1913"/>
                    </a:lnTo>
                    <a:lnTo>
                      <a:pt x="299" y="1654"/>
                    </a:lnTo>
                    <a:lnTo>
                      <a:pt x="439" y="1395"/>
                    </a:lnTo>
                    <a:lnTo>
                      <a:pt x="618" y="1156"/>
                    </a:lnTo>
                    <a:lnTo>
                      <a:pt x="817" y="937"/>
                    </a:lnTo>
                    <a:lnTo>
                      <a:pt x="817" y="937"/>
                    </a:lnTo>
                    <a:lnTo>
                      <a:pt x="1056" y="718"/>
                    </a:lnTo>
                    <a:lnTo>
                      <a:pt x="1296" y="538"/>
                    </a:lnTo>
                    <a:lnTo>
                      <a:pt x="1554" y="379"/>
                    </a:lnTo>
                    <a:lnTo>
                      <a:pt x="1813" y="259"/>
                    </a:lnTo>
                    <a:lnTo>
                      <a:pt x="2112" y="160"/>
                    </a:lnTo>
                    <a:lnTo>
                      <a:pt x="2391" y="80"/>
                    </a:lnTo>
                    <a:lnTo>
                      <a:pt x="2690" y="20"/>
                    </a:lnTo>
                    <a:lnTo>
                      <a:pt x="2989" y="0"/>
                    </a:lnTo>
                    <a:lnTo>
                      <a:pt x="3288" y="0"/>
                    </a:lnTo>
                    <a:lnTo>
                      <a:pt x="3586" y="40"/>
                    </a:lnTo>
                    <a:lnTo>
                      <a:pt x="3885" y="100"/>
                    </a:lnTo>
                    <a:lnTo>
                      <a:pt x="4164" y="180"/>
                    </a:lnTo>
                    <a:lnTo>
                      <a:pt x="4443" y="279"/>
                    </a:lnTo>
                    <a:lnTo>
                      <a:pt x="4722" y="419"/>
                    </a:lnTo>
                    <a:lnTo>
                      <a:pt x="4981" y="578"/>
                    </a:lnTo>
                    <a:lnTo>
                      <a:pt x="5220" y="777"/>
                    </a:lnTo>
                    <a:lnTo>
                      <a:pt x="5220" y="777"/>
                    </a:lnTo>
                    <a:lnTo>
                      <a:pt x="5399" y="917"/>
                    </a:lnTo>
                    <a:lnTo>
                      <a:pt x="5539" y="1076"/>
                    </a:lnTo>
                    <a:lnTo>
                      <a:pt x="5678" y="1255"/>
                    </a:lnTo>
                    <a:lnTo>
                      <a:pt x="5798" y="1435"/>
                    </a:lnTo>
                    <a:lnTo>
                      <a:pt x="5897" y="1614"/>
                    </a:lnTo>
                    <a:lnTo>
                      <a:pt x="5997" y="1793"/>
                    </a:lnTo>
                    <a:lnTo>
                      <a:pt x="6077" y="1993"/>
                    </a:lnTo>
                    <a:lnTo>
                      <a:pt x="6136" y="2192"/>
                    </a:lnTo>
                    <a:lnTo>
                      <a:pt x="6136" y="2192"/>
                    </a:lnTo>
                    <a:lnTo>
                      <a:pt x="6316" y="2092"/>
                    </a:lnTo>
                    <a:lnTo>
                      <a:pt x="6495" y="1993"/>
                    </a:lnTo>
                    <a:lnTo>
                      <a:pt x="6674" y="1933"/>
                    </a:lnTo>
                    <a:lnTo>
                      <a:pt x="6873" y="1873"/>
                    </a:lnTo>
                    <a:lnTo>
                      <a:pt x="7073" y="1833"/>
                    </a:lnTo>
                    <a:lnTo>
                      <a:pt x="7272" y="1793"/>
                    </a:lnTo>
                    <a:lnTo>
                      <a:pt x="7471" y="1793"/>
                    </a:lnTo>
                    <a:lnTo>
                      <a:pt x="7670" y="1793"/>
                    </a:lnTo>
                    <a:lnTo>
                      <a:pt x="7869" y="1813"/>
                    </a:lnTo>
                    <a:lnTo>
                      <a:pt x="8069" y="1853"/>
                    </a:lnTo>
                    <a:lnTo>
                      <a:pt x="8268" y="1893"/>
                    </a:lnTo>
                    <a:lnTo>
                      <a:pt x="8467" y="1973"/>
                    </a:lnTo>
                    <a:lnTo>
                      <a:pt x="8646" y="2052"/>
                    </a:lnTo>
                    <a:lnTo>
                      <a:pt x="8826" y="2152"/>
                    </a:lnTo>
                    <a:lnTo>
                      <a:pt x="9005" y="2271"/>
                    </a:lnTo>
                    <a:lnTo>
                      <a:pt x="9164" y="2391"/>
                    </a:lnTo>
                    <a:lnTo>
                      <a:pt x="9164" y="2391"/>
                    </a:lnTo>
                    <a:lnTo>
                      <a:pt x="9344" y="2550"/>
                    </a:lnTo>
                    <a:lnTo>
                      <a:pt x="9503" y="2730"/>
                    </a:lnTo>
                    <a:lnTo>
                      <a:pt x="9642" y="2929"/>
                    </a:lnTo>
                    <a:lnTo>
                      <a:pt x="9742" y="3128"/>
                    </a:lnTo>
                    <a:lnTo>
                      <a:pt x="9822" y="3327"/>
                    </a:lnTo>
                    <a:lnTo>
                      <a:pt x="9901" y="3546"/>
                    </a:lnTo>
                    <a:lnTo>
                      <a:pt x="9941" y="3746"/>
                    </a:lnTo>
                    <a:lnTo>
                      <a:pt x="9961" y="3965"/>
                    </a:lnTo>
                    <a:lnTo>
                      <a:pt x="9961" y="4184"/>
                    </a:lnTo>
                    <a:lnTo>
                      <a:pt x="9921" y="4403"/>
                    </a:lnTo>
                    <a:lnTo>
                      <a:pt x="9881" y="4622"/>
                    </a:lnTo>
                    <a:lnTo>
                      <a:pt x="9822" y="4821"/>
                    </a:lnTo>
                    <a:lnTo>
                      <a:pt x="9722" y="5040"/>
                    </a:lnTo>
                    <a:lnTo>
                      <a:pt x="9603" y="5240"/>
                    </a:lnTo>
                    <a:lnTo>
                      <a:pt x="9463" y="5419"/>
                    </a:lnTo>
                    <a:lnTo>
                      <a:pt x="9304" y="5598"/>
                    </a:lnTo>
                    <a:lnTo>
                      <a:pt x="9304" y="5598"/>
                    </a:lnTo>
                    <a:lnTo>
                      <a:pt x="9124" y="5758"/>
                    </a:lnTo>
                    <a:lnTo>
                      <a:pt x="8945" y="5897"/>
                    </a:lnTo>
                    <a:lnTo>
                      <a:pt x="8746" y="6017"/>
                    </a:lnTo>
                    <a:lnTo>
                      <a:pt x="8527" y="6116"/>
                    </a:lnTo>
                    <a:lnTo>
                      <a:pt x="8308" y="6216"/>
                    </a:lnTo>
                    <a:lnTo>
                      <a:pt x="8069" y="6276"/>
                    </a:lnTo>
                    <a:lnTo>
                      <a:pt x="7850" y="6315"/>
                    </a:lnTo>
                    <a:lnTo>
                      <a:pt x="7610" y="6315"/>
                    </a:lnTo>
                    <a:lnTo>
                      <a:pt x="7371" y="6315"/>
                    </a:lnTo>
                    <a:lnTo>
                      <a:pt x="7152" y="6296"/>
                    </a:lnTo>
                    <a:lnTo>
                      <a:pt x="6913" y="6256"/>
                    </a:lnTo>
                    <a:lnTo>
                      <a:pt x="6694" y="6196"/>
                    </a:lnTo>
                    <a:lnTo>
                      <a:pt x="6475" y="6116"/>
                    </a:lnTo>
                    <a:lnTo>
                      <a:pt x="6256" y="5997"/>
                    </a:lnTo>
                    <a:lnTo>
                      <a:pt x="6057" y="5877"/>
                    </a:lnTo>
                    <a:lnTo>
                      <a:pt x="5857" y="57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22"/>
              <p:cNvSpPr/>
              <p:nvPr/>
            </p:nvSpPr>
            <p:spPr>
              <a:xfrm>
                <a:off x="5705475" y="3892650"/>
                <a:ext cx="4037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1534" extrusionOk="0">
                    <a:moveTo>
                      <a:pt x="1016" y="0"/>
                    </a:moveTo>
                    <a:lnTo>
                      <a:pt x="857" y="20"/>
                    </a:lnTo>
                    <a:lnTo>
                      <a:pt x="698" y="40"/>
                    </a:lnTo>
                    <a:lnTo>
                      <a:pt x="538" y="100"/>
                    </a:lnTo>
                    <a:lnTo>
                      <a:pt x="399" y="199"/>
                    </a:lnTo>
                    <a:lnTo>
                      <a:pt x="259" y="319"/>
                    </a:lnTo>
                    <a:lnTo>
                      <a:pt x="160" y="438"/>
                    </a:lnTo>
                    <a:lnTo>
                      <a:pt x="80" y="578"/>
                    </a:lnTo>
                    <a:lnTo>
                      <a:pt x="20" y="737"/>
                    </a:lnTo>
                    <a:lnTo>
                      <a:pt x="0" y="877"/>
                    </a:lnTo>
                    <a:lnTo>
                      <a:pt x="0" y="1016"/>
                    </a:lnTo>
                    <a:lnTo>
                      <a:pt x="40" y="1155"/>
                    </a:lnTo>
                    <a:lnTo>
                      <a:pt x="100" y="1275"/>
                    </a:lnTo>
                    <a:lnTo>
                      <a:pt x="200" y="1394"/>
                    </a:lnTo>
                    <a:lnTo>
                      <a:pt x="319" y="1474"/>
                    </a:lnTo>
                    <a:lnTo>
                      <a:pt x="459" y="1514"/>
                    </a:lnTo>
                    <a:lnTo>
                      <a:pt x="598" y="1534"/>
                    </a:lnTo>
                    <a:lnTo>
                      <a:pt x="757" y="1534"/>
                    </a:lnTo>
                    <a:lnTo>
                      <a:pt x="917" y="1494"/>
                    </a:lnTo>
                    <a:lnTo>
                      <a:pt x="1076" y="1434"/>
                    </a:lnTo>
                    <a:lnTo>
                      <a:pt x="1216" y="1355"/>
                    </a:lnTo>
                    <a:lnTo>
                      <a:pt x="1355" y="1235"/>
                    </a:lnTo>
                    <a:lnTo>
                      <a:pt x="1455" y="1096"/>
                    </a:lnTo>
                    <a:lnTo>
                      <a:pt x="1534" y="956"/>
                    </a:lnTo>
                    <a:lnTo>
                      <a:pt x="1594" y="817"/>
                    </a:lnTo>
                    <a:lnTo>
                      <a:pt x="1614" y="677"/>
                    </a:lnTo>
                    <a:lnTo>
                      <a:pt x="1614" y="518"/>
                    </a:lnTo>
                    <a:lnTo>
                      <a:pt x="1574" y="398"/>
                    </a:lnTo>
                    <a:lnTo>
                      <a:pt x="1514" y="259"/>
                    </a:lnTo>
                    <a:lnTo>
                      <a:pt x="1415" y="159"/>
                    </a:lnTo>
                    <a:lnTo>
                      <a:pt x="1295" y="80"/>
                    </a:lnTo>
                    <a:lnTo>
                      <a:pt x="1156" y="20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22"/>
              <p:cNvSpPr/>
              <p:nvPr/>
            </p:nvSpPr>
            <p:spPr>
              <a:xfrm>
                <a:off x="5531175" y="3829400"/>
                <a:ext cx="12850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5140" h="1933" extrusionOk="0">
                    <a:moveTo>
                      <a:pt x="1215" y="0"/>
                    </a:moveTo>
                    <a:lnTo>
                      <a:pt x="1056" y="120"/>
                    </a:lnTo>
                    <a:lnTo>
                      <a:pt x="917" y="239"/>
                    </a:lnTo>
                    <a:lnTo>
                      <a:pt x="677" y="498"/>
                    </a:lnTo>
                    <a:lnTo>
                      <a:pt x="458" y="757"/>
                    </a:lnTo>
                    <a:lnTo>
                      <a:pt x="299" y="996"/>
                    </a:lnTo>
                    <a:lnTo>
                      <a:pt x="160" y="1235"/>
                    </a:lnTo>
                    <a:lnTo>
                      <a:pt x="60" y="1395"/>
                    </a:lnTo>
                    <a:lnTo>
                      <a:pt x="0" y="1574"/>
                    </a:lnTo>
                    <a:lnTo>
                      <a:pt x="219" y="1395"/>
                    </a:lnTo>
                    <a:lnTo>
                      <a:pt x="418" y="1235"/>
                    </a:lnTo>
                    <a:lnTo>
                      <a:pt x="638" y="1116"/>
                    </a:lnTo>
                    <a:lnTo>
                      <a:pt x="857" y="996"/>
                    </a:lnTo>
                    <a:lnTo>
                      <a:pt x="1056" y="896"/>
                    </a:lnTo>
                    <a:lnTo>
                      <a:pt x="1275" y="837"/>
                    </a:lnTo>
                    <a:lnTo>
                      <a:pt x="1474" y="757"/>
                    </a:lnTo>
                    <a:lnTo>
                      <a:pt x="1673" y="717"/>
                    </a:lnTo>
                    <a:lnTo>
                      <a:pt x="1514" y="558"/>
                    </a:lnTo>
                    <a:lnTo>
                      <a:pt x="1395" y="379"/>
                    </a:lnTo>
                    <a:lnTo>
                      <a:pt x="1275" y="199"/>
                    </a:lnTo>
                    <a:lnTo>
                      <a:pt x="1215" y="0"/>
                    </a:lnTo>
                    <a:close/>
                    <a:moveTo>
                      <a:pt x="4004" y="677"/>
                    </a:moveTo>
                    <a:lnTo>
                      <a:pt x="3825" y="817"/>
                    </a:lnTo>
                    <a:lnTo>
                      <a:pt x="3626" y="936"/>
                    </a:lnTo>
                    <a:lnTo>
                      <a:pt x="3905" y="1076"/>
                    </a:lnTo>
                    <a:lnTo>
                      <a:pt x="4164" y="1215"/>
                    </a:lnTo>
                    <a:lnTo>
                      <a:pt x="4383" y="1355"/>
                    </a:lnTo>
                    <a:lnTo>
                      <a:pt x="4582" y="1494"/>
                    </a:lnTo>
                    <a:lnTo>
                      <a:pt x="4881" y="1753"/>
                    </a:lnTo>
                    <a:lnTo>
                      <a:pt x="5060" y="1932"/>
                    </a:lnTo>
                    <a:lnTo>
                      <a:pt x="5100" y="1753"/>
                    </a:lnTo>
                    <a:lnTo>
                      <a:pt x="5140" y="1594"/>
                    </a:lnTo>
                    <a:lnTo>
                      <a:pt x="5120" y="1375"/>
                    </a:lnTo>
                    <a:lnTo>
                      <a:pt x="5060" y="1136"/>
                    </a:lnTo>
                    <a:lnTo>
                      <a:pt x="4781" y="1056"/>
                    </a:lnTo>
                    <a:lnTo>
                      <a:pt x="4502" y="956"/>
                    </a:lnTo>
                    <a:lnTo>
                      <a:pt x="4243" y="817"/>
                    </a:lnTo>
                    <a:lnTo>
                      <a:pt x="4004" y="677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22"/>
              <p:cNvSpPr/>
              <p:nvPr/>
            </p:nvSpPr>
            <p:spPr>
              <a:xfrm>
                <a:off x="5621800" y="3846325"/>
                <a:ext cx="37875" cy="31400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256" fill="none" extrusionOk="0">
                    <a:moveTo>
                      <a:pt x="379" y="0"/>
                    </a:moveTo>
                    <a:lnTo>
                      <a:pt x="379" y="0"/>
                    </a:lnTo>
                    <a:lnTo>
                      <a:pt x="200" y="140"/>
                    </a:lnTo>
                    <a:lnTo>
                      <a:pt x="1" y="259"/>
                    </a:lnTo>
                    <a:lnTo>
                      <a:pt x="1" y="259"/>
                    </a:lnTo>
                    <a:lnTo>
                      <a:pt x="280" y="399"/>
                    </a:lnTo>
                    <a:lnTo>
                      <a:pt x="539" y="538"/>
                    </a:lnTo>
                    <a:lnTo>
                      <a:pt x="758" y="678"/>
                    </a:lnTo>
                    <a:lnTo>
                      <a:pt x="957" y="817"/>
                    </a:lnTo>
                    <a:lnTo>
                      <a:pt x="1256" y="1076"/>
                    </a:lnTo>
                    <a:lnTo>
                      <a:pt x="1435" y="1255"/>
                    </a:lnTo>
                    <a:lnTo>
                      <a:pt x="1435" y="1255"/>
                    </a:lnTo>
                    <a:lnTo>
                      <a:pt x="1475" y="1076"/>
                    </a:lnTo>
                    <a:lnTo>
                      <a:pt x="1515" y="917"/>
                    </a:lnTo>
                    <a:lnTo>
                      <a:pt x="1515" y="917"/>
                    </a:lnTo>
                    <a:lnTo>
                      <a:pt x="1495" y="698"/>
                    </a:lnTo>
                    <a:lnTo>
                      <a:pt x="1435" y="459"/>
                    </a:lnTo>
                    <a:lnTo>
                      <a:pt x="1435" y="459"/>
                    </a:lnTo>
                    <a:lnTo>
                      <a:pt x="1156" y="379"/>
                    </a:lnTo>
                    <a:lnTo>
                      <a:pt x="877" y="279"/>
                    </a:lnTo>
                    <a:lnTo>
                      <a:pt x="618" y="140"/>
                    </a:lnTo>
                    <a:lnTo>
                      <a:pt x="3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22"/>
              <p:cNvSpPr/>
              <p:nvPr/>
            </p:nvSpPr>
            <p:spPr>
              <a:xfrm>
                <a:off x="5531175" y="3829400"/>
                <a:ext cx="41850" cy="3935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574" fill="none" extrusionOk="0">
                    <a:moveTo>
                      <a:pt x="1215" y="0"/>
                    </a:moveTo>
                    <a:lnTo>
                      <a:pt x="1215" y="0"/>
                    </a:lnTo>
                    <a:lnTo>
                      <a:pt x="1056" y="120"/>
                    </a:lnTo>
                    <a:lnTo>
                      <a:pt x="917" y="239"/>
                    </a:lnTo>
                    <a:lnTo>
                      <a:pt x="677" y="498"/>
                    </a:lnTo>
                    <a:lnTo>
                      <a:pt x="458" y="757"/>
                    </a:lnTo>
                    <a:lnTo>
                      <a:pt x="299" y="996"/>
                    </a:lnTo>
                    <a:lnTo>
                      <a:pt x="160" y="1235"/>
                    </a:lnTo>
                    <a:lnTo>
                      <a:pt x="60" y="1395"/>
                    </a:lnTo>
                    <a:lnTo>
                      <a:pt x="0" y="1574"/>
                    </a:lnTo>
                    <a:lnTo>
                      <a:pt x="0" y="1574"/>
                    </a:lnTo>
                    <a:lnTo>
                      <a:pt x="219" y="1395"/>
                    </a:lnTo>
                    <a:lnTo>
                      <a:pt x="418" y="1235"/>
                    </a:lnTo>
                    <a:lnTo>
                      <a:pt x="638" y="1116"/>
                    </a:lnTo>
                    <a:lnTo>
                      <a:pt x="857" y="996"/>
                    </a:lnTo>
                    <a:lnTo>
                      <a:pt x="1056" y="896"/>
                    </a:lnTo>
                    <a:lnTo>
                      <a:pt x="1275" y="837"/>
                    </a:lnTo>
                    <a:lnTo>
                      <a:pt x="1474" y="757"/>
                    </a:lnTo>
                    <a:lnTo>
                      <a:pt x="1673" y="717"/>
                    </a:lnTo>
                    <a:lnTo>
                      <a:pt x="1673" y="717"/>
                    </a:lnTo>
                    <a:lnTo>
                      <a:pt x="1514" y="558"/>
                    </a:lnTo>
                    <a:lnTo>
                      <a:pt x="1395" y="379"/>
                    </a:lnTo>
                    <a:lnTo>
                      <a:pt x="1275" y="199"/>
                    </a:lnTo>
                    <a:lnTo>
                      <a:pt x="121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22"/>
              <p:cNvSpPr/>
              <p:nvPr/>
            </p:nvSpPr>
            <p:spPr>
              <a:xfrm>
                <a:off x="5536650" y="3849300"/>
                <a:ext cx="25352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41" h="7472" extrusionOk="0">
                    <a:moveTo>
                      <a:pt x="6574" y="1"/>
                    </a:moveTo>
                    <a:lnTo>
                      <a:pt x="6415" y="41"/>
                    </a:lnTo>
                    <a:lnTo>
                      <a:pt x="6275" y="81"/>
                    </a:lnTo>
                    <a:lnTo>
                      <a:pt x="6116" y="140"/>
                    </a:lnTo>
                    <a:lnTo>
                      <a:pt x="5977" y="200"/>
                    </a:lnTo>
                    <a:lnTo>
                      <a:pt x="5837" y="280"/>
                    </a:lnTo>
                    <a:lnTo>
                      <a:pt x="5718" y="379"/>
                    </a:lnTo>
                    <a:lnTo>
                      <a:pt x="5598" y="479"/>
                    </a:lnTo>
                    <a:lnTo>
                      <a:pt x="5479" y="599"/>
                    </a:lnTo>
                    <a:lnTo>
                      <a:pt x="5399" y="718"/>
                    </a:lnTo>
                    <a:lnTo>
                      <a:pt x="5299" y="857"/>
                    </a:lnTo>
                    <a:lnTo>
                      <a:pt x="5239" y="1017"/>
                    </a:lnTo>
                    <a:lnTo>
                      <a:pt x="5180" y="1196"/>
                    </a:lnTo>
                    <a:lnTo>
                      <a:pt x="5140" y="1356"/>
                    </a:lnTo>
                    <a:lnTo>
                      <a:pt x="5140" y="1535"/>
                    </a:lnTo>
                    <a:lnTo>
                      <a:pt x="5140" y="1694"/>
                    </a:lnTo>
                    <a:lnTo>
                      <a:pt x="5180" y="1873"/>
                    </a:lnTo>
                    <a:lnTo>
                      <a:pt x="5220" y="2033"/>
                    </a:lnTo>
                    <a:lnTo>
                      <a:pt x="5279" y="2192"/>
                    </a:lnTo>
                    <a:lnTo>
                      <a:pt x="5000" y="2391"/>
                    </a:lnTo>
                    <a:lnTo>
                      <a:pt x="4741" y="2611"/>
                    </a:lnTo>
                    <a:lnTo>
                      <a:pt x="4522" y="2889"/>
                    </a:lnTo>
                    <a:lnTo>
                      <a:pt x="4303" y="3168"/>
                    </a:lnTo>
                    <a:lnTo>
                      <a:pt x="4144" y="3009"/>
                    </a:lnTo>
                    <a:lnTo>
                      <a:pt x="3965" y="2850"/>
                    </a:lnTo>
                    <a:lnTo>
                      <a:pt x="3745" y="2710"/>
                    </a:lnTo>
                    <a:lnTo>
                      <a:pt x="3526" y="2591"/>
                    </a:lnTo>
                    <a:lnTo>
                      <a:pt x="3287" y="2511"/>
                    </a:lnTo>
                    <a:lnTo>
                      <a:pt x="3068" y="2431"/>
                    </a:lnTo>
                    <a:lnTo>
                      <a:pt x="2829" y="2391"/>
                    </a:lnTo>
                    <a:lnTo>
                      <a:pt x="2590" y="2371"/>
                    </a:lnTo>
                    <a:lnTo>
                      <a:pt x="2112" y="2371"/>
                    </a:lnTo>
                    <a:lnTo>
                      <a:pt x="1893" y="2411"/>
                    </a:lnTo>
                    <a:lnTo>
                      <a:pt x="1654" y="2491"/>
                    </a:lnTo>
                    <a:lnTo>
                      <a:pt x="1435" y="2551"/>
                    </a:lnTo>
                    <a:lnTo>
                      <a:pt x="1235" y="2650"/>
                    </a:lnTo>
                    <a:lnTo>
                      <a:pt x="1036" y="2770"/>
                    </a:lnTo>
                    <a:lnTo>
                      <a:pt x="837" y="2909"/>
                    </a:lnTo>
                    <a:lnTo>
                      <a:pt x="678" y="3069"/>
                    </a:lnTo>
                    <a:lnTo>
                      <a:pt x="518" y="3228"/>
                    </a:lnTo>
                    <a:lnTo>
                      <a:pt x="379" y="3427"/>
                    </a:lnTo>
                    <a:lnTo>
                      <a:pt x="259" y="3627"/>
                    </a:lnTo>
                    <a:lnTo>
                      <a:pt x="160" y="3846"/>
                    </a:lnTo>
                    <a:lnTo>
                      <a:pt x="80" y="4065"/>
                    </a:lnTo>
                    <a:lnTo>
                      <a:pt x="20" y="4284"/>
                    </a:lnTo>
                    <a:lnTo>
                      <a:pt x="0" y="4503"/>
                    </a:lnTo>
                    <a:lnTo>
                      <a:pt x="0" y="4722"/>
                    </a:lnTo>
                    <a:lnTo>
                      <a:pt x="20" y="4941"/>
                    </a:lnTo>
                    <a:lnTo>
                      <a:pt x="60" y="5141"/>
                    </a:lnTo>
                    <a:lnTo>
                      <a:pt x="120" y="5360"/>
                    </a:lnTo>
                    <a:lnTo>
                      <a:pt x="219" y="5559"/>
                    </a:lnTo>
                    <a:lnTo>
                      <a:pt x="319" y="5758"/>
                    </a:lnTo>
                    <a:lnTo>
                      <a:pt x="439" y="5937"/>
                    </a:lnTo>
                    <a:lnTo>
                      <a:pt x="598" y="6117"/>
                    </a:lnTo>
                    <a:lnTo>
                      <a:pt x="757" y="6276"/>
                    </a:lnTo>
                    <a:lnTo>
                      <a:pt x="937" y="6415"/>
                    </a:lnTo>
                    <a:lnTo>
                      <a:pt x="1136" y="6555"/>
                    </a:lnTo>
                    <a:lnTo>
                      <a:pt x="1355" y="6655"/>
                    </a:lnTo>
                    <a:lnTo>
                      <a:pt x="1554" y="6734"/>
                    </a:lnTo>
                    <a:lnTo>
                      <a:pt x="1753" y="6814"/>
                    </a:lnTo>
                    <a:lnTo>
                      <a:pt x="1972" y="6854"/>
                    </a:lnTo>
                    <a:lnTo>
                      <a:pt x="2172" y="6874"/>
                    </a:lnTo>
                    <a:lnTo>
                      <a:pt x="2371" y="6894"/>
                    </a:lnTo>
                    <a:lnTo>
                      <a:pt x="2570" y="6894"/>
                    </a:lnTo>
                    <a:lnTo>
                      <a:pt x="2789" y="6874"/>
                    </a:lnTo>
                    <a:lnTo>
                      <a:pt x="2988" y="6834"/>
                    </a:lnTo>
                    <a:lnTo>
                      <a:pt x="3168" y="6794"/>
                    </a:lnTo>
                    <a:lnTo>
                      <a:pt x="3367" y="6734"/>
                    </a:lnTo>
                    <a:lnTo>
                      <a:pt x="3546" y="6655"/>
                    </a:lnTo>
                    <a:lnTo>
                      <a:pt x="3725" y="6555"/>
                    </a:lnTo>
                    <a:lnTo>
                      <a:pt x="3885" y="6455"/>
                    </a:lnTo>
                    <a:lnTo>
                      <a:pt x="4044" y="6336"/>
                    </a:lnTo>
                    <a:lnTo>
                      <a:pt x="4204" y="6196"/>
                    </a:lnTo>
                    <a:lnTo>
                      <a:pt x="4343" y="6057"/>
                    </a:lnTo>
                    <a:lnTo>
                      <a:pt x="4463" y="6236"/>
                    </a:lnTo>
                    <a:lnTo>
                      <a:pt x="4582" y="6396"/>
                    </a:lnTo>
                    <a:lnTo>
                      <a:pt x="4741" y="6555"/>
                    </a:lnTo>
                    <a:lnTo>
                      <a:pt x="4901" y="6694"/>
                    </a:lnTo>
                    <a:lnTo>
                      <a:pt x="5060" y="6834"/>
                    </a:lnTo>
                    <a:lnTo>
                      <a:pt x="5239" y="6953"/>
                    </a:lnTo>
                    <a:lnTo>
                      <a:pt x="5439" y="7073"/>
                    </a:lnTo>
                    <a:lnTo>
                      <a:pt x="5638" y="7172"/>
                    </a:lnTo>
                    <a:lnTo>
                      <a:pt x="5937" y="7292"/>
                    </a:lnTo>
                    <a:lnTo>
                      <a:pt x="6236" y="7392"/>
                    </a:lnTo>
                    <a:lnTo>
                      <a:pt x="6534" y="7451"/>
                    </a:lnTo>
                    <a:lnTo>
                      <a:pt x="6833" y="7471"/>
                    </a:lnTo>
                    <a:lnTo>
                      <a:pt x="7152" y="7471"/>
                    </a:lnTo>
                    <a:lnTo>
                      <a:pt x="7451" y="7451"/>
                    </a:lnTo>
                    <a:lnTo>
                      <a:pt x="7730" y="7412"/>
                    </a:lnTo>
                    <a:lnTo>
                      <a:pt x="8028" y="7332"/>
                    </a:lnTo>
                    <a:lnTo>
                      <a:pt x="8307" y="7232"/>
                    </a:lnTo>
                    <a:lnTo>
                      <a:pt x="8566" y="7093"/>
                    </a:lnTo>
                    <a:lnTo>
                      <a:pt x="8825" y="6953"/>
                    </a:lnTo>
                    <a:lnTo>
                      <a:pt x="9064" y="6774"/>
                    </a:lnTo>
                    <a:lnTo>
                      <a:pt x="9283" y="6575"/>
                    </a:lnTo>
                    <a:lnTo>
                      <a:pt x="9483" y="6356"/>
                    </a:lnTo>
                    <a:lnTo>
                      <a:pt x="9662" y="6117"/>
                    </a:lnTo>
                    <a:lnTo>
                      <a:pt x="9821" y="5858"/>
                    </a:lnTo>
                    <a:lnTo>
                      <a:pt x="9941" y="5599"/>
                    </a:lnTo>
                    <a:lnTo>
                      <a:pt x="10040" y="5320"/>
                    </a:lnTo>
                    <a:lnTo>
                      <a:pt x="10100" y="5041"/>
                    </a:lnTo>
                    <a:lnTo>
                      <a:pt x="10140" y="4762"/>
                    </a:lnTo>
                    <a:lnTo>
                      <a:pt x="10140" y="4483"/>
                    </a:lnTo>
                    <a:lnTo>
                      <a:pt x="10120" y="4204"/>
                    </a:lnTo>
                    <a:lnTo>
                      <a:pt x="10060" y="3925"/>
                    </a:lnTo>
                    <a:lnTo>
                      <a:pt x="9981" y="3666"/>
                    </a:lnTo>
                    <a:lnTo>
                      <a:pt x="9861" y="3407"/>
                    </a:lnTo>
                    <a:lnTo>
                      <a:pt x="9722" y="3148"/>
                    </a:lnTo>
                    <a:lnTo>
                      <a:pt x="9562" y="2909"/>
                    </a:lnTo>
                    <a:lnTo>
                      <a:pt x="9383" y="2690"/>
                    </a:lnTo>
                    <a:lnTo>
                      <a:pt x="9164" y="2491"/>
                    </a:lnTo>
                    <a:lnTo>
                      <a:pt x="8945" y="2312"/>
                    </a:lnTo>
                    <a:lnTo>
                      <a:pt x="8686" y="2132"/>
                    </a:lnTo>
                    <a:lnTo>
                      <a:pt x="8407" y="1993"/>
                    </a:lnTo>
                    <a:lnTo>
                      <a:pt x="8447" y="1854"/>
                    </a:lnTo>
                    <a:lnTo>
                      <a:pt x="8467" y="1714"/>
                    </a:lnTo>
                    <a:lnTo>
                      <a:pt x="8467" y="1595"/>
                    </a:lnTo>
                    <a:lnTo>
                      <a:pt x="8467" y="1455"/>
                    </a:lnTo>
                    <a:lnTo>
                      <a:pt x="8467" y="1316"/>
                    </a:lnTo>
                    <a:lnTo>
                      <a:pt x="8427" y="1196"/>
                    </a:lnTo>
                    <a:lnTo>
                      <a:pt x="8387" y="1057"/>
                    </a:lnTo>
                    <a:lnTo>
                      <a:pt x="8347" y="937"/>
                    </a:lnTo>
                    <a:lnTo>
                      <a:pt x="8287" y="818"/>
                    </a:lnTo>
                    <a:lnTo>
                      <a:pt x="8208" y="698"/>
                    </a:lnTo>
                    <a:lnTo>
                      <a:pt x="8128" y="579"/>
                    </a:lnTo>
                    <a:lnTo>
                      <a:pt x="8028" y="479"/>
                    </a:lnTo>
                    <a:lnTo>
                      <a:pt x="7929" y="379"/>
                    </a:lnTo>
                    <a:lnTo>
                      <a:pt x="7809" y="300"/>
                    </a:lnTo>
                    <a:lnTo>
                      <a:pt x="7690" y="220"/>
                    </a:lnTo>
                    <a:lnTo>
                      <a:pt x="7550" y="160"/>
                    </a:lnTo>
                    <a:lnTo>
                      <a:pt x="7391" y="100"/>
                    </a:lnTo>
                    <a:lnTo>
                      <a:pt x="7232" y="41"/>
                    </a:lnTo>
                    <a:lnTo>
                      <a:pt x="7072" y="21"/>
                    </a:lnTo>
                    <a:lnTo>
                      <a:pt x="6913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22"/>
              <p:cNvSpPr/>
              <p:nvPr/>
            </p:nvSpPr>
            <p:spPr>
              <a:xfrm>
                <a:off x="5536650" y="3849300"/>
                <a:ext cx="25352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41" h="7472" fill="none" extrusionOk="0">
                    <a:moveTo>
                      <a:pt x="3526" y="2591"/>
                    </a:moveTo>
                    <a:lnTo>
                      <a:pt x="3526" y="2591"/>
                    </a:lnTo>
                    <a:lnTo>
                      <a:pt x="3745" y="2710"/>
                    </a:lnTo>
                    <a:lnTo>
                      <a:pt x="3965" y="2850"/>
                    </a:lnTo>
                    <a:lnTo>
                      <a:pt x="4144" y="3009"/>
                    </a:lnTo>
                    <a:lnTo>
                      <a:pt x="4303" y="3168"/>
                    </a:lnTo>
                    <a:lnTo>
                      <a:pt x="4303" y="3168"/>
                    </a:lnTo>
                    <a:lnTo>
                      <a:pt x="4522" y="2889"/>
                    </a:lnTo>
                    <a:lnTo>
                      <a:pt x="4741" y="2611"/>
                    </a:lnTo>
                    <a:lnTo>
                      <a:pt x="5000" y="2391"/>
                    </a:lnTo>
                    <a:lnTo>
                      <a:pt x="5279" y="2192"/>
                    </a:lnTo>
                    <a:lnTo>
                      <a:pt x="5279" y="2192"/>
                    </a:lnTo>
                    <a:lnTo>
                      <a:pt x="5220" y="2033"/>
                    </a:lnTo>
                    <a:lnTo>
                      <a:pt x="5180" y="1873"/>
                    </a:lnTo>
                    <a:lnTo>
                      <a:pt x="5140" y="1694"/>
                    </a:lnTo>
                    <a:lnTo>
                      <a:pt x="5140" y="1535"/>
                    </a:lnTo>
                    <a:lnTo>
                      <a:pt x="5140" y="1356"/>
                    </a:lnTo>
                    <a:lnTo>
                      <a:pt x="5180" y="1196"/>
                    </a:lnTo>
                    <a:lnTo>
                      <a:pt x="5239" y="1017"/>
                    </a:lnTo>
                    <a:lnTo>
                      <a:pt x="5299" y="857"/>
                    </a:lnTo>
                    <a:lnTo>
                      <a:pt x="5299" y="857"/>
                    </a:lnTo>
                    <a:lnTo>
                      <a:pt x="5399" y="718"/>
                    </a:lnTo>
                    <a:lnTo>
                      <a:pt x="5479" y="599"/>
                    </a:lnTo>
                    <a:lnTo>
                      <a:pt x="5598" y="479"/>
                    </a:lnTo>
                    <a:lnTo>
                      <a:pt x="5718" y="379"/>
                    </a:lnTo>
                    <a:lnTo>
                      <a:pt x="5837" y="280"/>
                    </a:lnTo>
                    <a:lnTo>
                      <a:pt x="5977" y="200"/>
                    </a:lnTo>
                    <a:lnTo>
                      <a:pt x="6116" y="140"/>
                    </a:lnTo>
                    <a:lnTo>
                      <a:pt x="6275" y="81"/>
                    </a:lnTo>
                    <a:lnTo>
                      <a:pt x="6415" y="41"/>
                    </a:lnTo>
                    <a:lnTo>
                      <a:pt x="6574" y="1"/>
                    </a:lnTo>
                    <a:lnTo>
                      <a:pt x="6734" y="1"/>
                    </a:lnTo>
                    <a:lnTo>
                      <a:pt x="6913" y="1"/>
                    </a:lnTo>
                    <a:lnTo>
                      <a:pt x="7072" y="21"/>
                    </a:lnTo>
                    <a:lnTo>
                      <a:pt x="7232" y="41"/>
                    </a:lnTo>
                    <a:lnTo>
                      <a:pt x="7391" y="100"/>
                    </a:lnTo>
                    <a:lnTo>
                      <a:pt x="7550" y="160"/>
                    </a:lnTo>
                    <a:lnTo>
                      <a:pt x="7550" y="160"/>
                    </a:lnTo>
                    <a:lnTo>
                      <a:pt x="7690" y="220"/>
                    </a:lnTo>
                    <a:lnTo>
                      <a:pt x="7809" y="300"/>
                    </a:lnTo>
                    <a:lnTo>
                      <a:pt x="7929" y="379"/>
                    </a:lnTo>
                    <a:lnTo>
                      <a:pt x="8028" y="479"/>
                    </a:lnTo>
                    <a:lnTo>
                      <a:pt x="8128" y="579"/>
                    </a:lnTo>
                    <a:lnTo>
                      <a:pt x="8208" y="698"/>
                    </a:lnTo>
                    <a:lnTo>
                      <a:pt x="8287" y="818"/>
                    </a:lnTo>
                    <a:lnTo>
                      <a:pt x="8347" y="937"/>
                    </a:lnTo>
                    <a:lnTo>
                      <a:pt x="8387" y="1057"/>
                    </a:lnTo>
                    <a:lnTo>
                      <a:pt x="8427" y="1196"/>
                    </a:lnTo>
                    <a:lnTo>
                      <a:pt x="8467" y="1316"/>
                    </a:lnTo>
                    <a:lnTo>
                      <a:pt x="8467" y="1455"/>
                    </a:lnTo>
                    <a:lnTo>
                      <a:pt x="8467" y="1595"/>
                    </a:lnTo>
                    <a:lnTo>
                      <a:pt x="8467" y="1714"/>
                    </a:lnTo>
                    <a:lnTo>
                      <a:pt x="8447" y="1854"/>
                    </a:lnTo>
                    <a:lnTo>
                      <a:pt x="8407" y="1993"/>
                    </a:lnTo>
                    <a:lnTo>
                      <a:pt x="8407" y="1993"/>
                    </a:lnTo>
                    <a:lnTo>
                      <a:pt x="8686" y="2132"/>
                    </a:lnTo>
                    <a:lnTo>
                      <a:pt x="8945" y="2312"/>
                    </a:lnTo>
                    <a:lnTo>
                      <a:pt x="9164" y="2491"/>
                    </a:lnTo>
                    <a:lnTo>
                      <a:pt x="9383" y="2690"/>
                    </a:lnTo>
                    <a:lnTo>
                      <a:pt x="9562" y="2909"/>
                    </a:lnTo>
                    <a:lnTo>
                      <a:pt x="9722" y="3148"/>
                    </a:lnTo>
                    <a:lnTo>
                      <a:pt x="9861" y="3407"/>
                    </a:lnTo>
                    <a:lnTo>
                      <a:pt x="9981" y="3666"/>
                    </a:lnTo>
                    <a:lnTo>
                      <a:pt x="10060" y="3925"/>
                    </a:lnTo>
                    <a:lnTo>
                      <a:pt x="10120" y="4204"/>
                    </a:lnTo>
                    <a:lnTo>
                      <a:pt x="10140" y="4483"/>
                    </a:lnTo>
                    <a:lnTo>
                      <a:pt x="10140" y="4762"/>
                    </a:lnTo>
                    <a:lnTo>
                      <a:pt x="10100" y="5041"/>
                    </a:lnTo>
                    <a:lnTo>
                      <a:pt x="10040" y="5320"/>
                    </a:lnTo>
                    <a:lnTo>
                      <a:pt x="9941" y="5599"/>
                    </a:lnTo>
                    <a:lnTo>
                      <a:pt x="9821" y="5858"/>
                    </a:lnTo>
                    <a:lnTo>
                      <a:pt x="9821" y="5858"/>
                    </a:lnTo>
                    <a:lnTo>
                      <a:pt x="9662" y="6117"/>
                    </a:lnTo>
                    <a:lnTo>
                      <a:pt x="9483" y="6356"/>
                    </a:lnTo>
                    <a:lnTo>
                      <a:pt x="9283" y="6575"/>
                    </a:lnTo>
                    <a:lnTo>
                      <a:pt x="9064" y="6774"/>
                    </a:lnTo>
                    <a:lnTo>
                      <a:pt x="8825" y="6953"/>
                    </a:lnTo>
                    <a:lnTo>
                      <a:pt x="8566" y="7093"/>
                    </a:lnTo>
                    <a:lnTo>
                      <a:pt x="8307" y="7232"/>
                    </a:lnTo>
                    <a:lnTo>
                      <a:pt x="8028" y="7332"/>
                    </a:lnTo>
                    <a:lnTo>
                      <a:pt x="7730" y="7412"/>
                    </a:lnTo>
                    <a:lnTo>
                      <a:pt x="7451" y="7451"/>
                    </a:lnTo>
                    <a:lnTo>
                      <a:pt x="7152" y="7471"/>
                    </a:lnTo>
                    <a:lnTo>
                      <a:pt x="6833" y="7471"/>
                    </a:lnTo>
                    <a:lnTo>
                      <a:pt x="6534" y="7451"/>
                    </a:lnTo>
                    <a:lnTo>
                      <a:pt x="6236" y="7392"/>
                    </a:lnTo>
                    <a:lnTo>
                      <a:pt x="5937" y="7292"/>
                    </a:lnTo>
                    <a:lnTo>
                      <a:pt x="5638" y="7172"/>
                    </a:lnTo>
                    <a:lnTo>
                      <a:pt x="5638" y="7172"/>
                    </a:lnTo>
                    <a:lnTo>
                      <a:pt x="5439" y="7073"/>
                    </a:lnTo>
                    <a:lnTo>
                      <a:pt x="5239" y="6953"/>
                    </a:lnTo>
                    <a:lnTo>
                      <a:pt x="5060" y="6834"/>
                    </a:lnTo>
                    <a:lnTo>
                      <a:pt x="4901" y="6694"/>
                    </a:lnTo>
                    <a:lnTo>
                      <a:pt x="4741" y="6555"/>
                    </a:lnTo>
                    <a:lnTo>
                      <a:pt x="4582" y="6396"/>
                    </a:lnTo>
                    <a:lnTo>
                      <a:pt x="4463" y="6236"/>
                    </a:lnTo>
                    <a:lnTo>
                      <a:pt x="4343" y="6057"/>
                    </a:lnTo>
                    <a:lnTo>
                      <a:pt x="4343" y="6057"/>
                    </a:lnTo>
                    <a:lnTo>
                      <a:pt x="4204" y="6196"/>
                    </a:lnTo>
                    <a:lnTo>
                      <a:pt x="4044" y="6336"/>
                    </a:lnTo>
                    <a:lnTo>
                      <a:pt x="3885" y="6455"/>
                    </a:lnTo>
                    <a:lnTo>
                      <a:pt x="3725" y="6555"/>
                    </a:lnTo>
                    <a:lnTo>
                      <a:pt x="3546" y="6655"/>
                    </a:lnTo>
                    <a:lnTo>
                      <a:pt x="3367" y="6734"/>
                    </a:lnTo>
                    <a:lnTo>
                      <a:pt x="3168" y="6794"/>
                    </a:lnTo>
                    <a:lnTo>
                      <a:pt x="2988" y="6834"/>
                    </a:lnTo>
                    <a:lnTo>
                      <a:pt x="2789" y="6874"/>
                    </a:lnTo>
                    <a:lnTo>
                      <a:pt x="2570" y="6894"/>
                    </a:lnTo>
                    <a:lnTo>
                      <a:pt x="2371" y="6894"/>
                    </a:lnTo>
                    <a:lnTo>
                      <a:pt x="2172" y="6874"/>
                    </a:lnTo>
                    <a:lnTo>
                      <a:pt x="1972" y="6854"/>
                    </a:lnTo>
                    <a:lnTo>
                      <a:pt x="1753" y="6814"/>
                    </a:lnTo>
                    <a:lnTo>
                      <a:pt x="1554" y="6734"/>
                    </a:lnTo>
                    <a:lnTo>
                      <a:pt x="1355" y="6655"/>
                    </a:lnTo>
                    <a:lnTo>
                      <a:pt x="1355" y="6655"/>
                    </a:lnTo>
                    <a:lnTo>
                      <a:pt x="1136" y="6555"/>
                    </a:lnTo>
                    <a:lnTo>
                      <a:pt x="937" y="6415"/>
                    </a:lnTo>
                    <a:lnTo>
                      <a:pt x="757" y="6276"/>
                    </a:lnTo>
                    <a:lnTo>
                      <a:pt x="598" y="6117"/>
                    </a:lnTo>
                    <a:lnTo>
                      <a:pt x="439" y="5937"/>
                    </a:lnTo>
                    <a:lnTo>
                      <a:pt x="319" y="5758"/>
                    </a:lnTo>
                    <a:lnTo>
                      <a:pt x="219" y="5559"/>
                    </a:lnTo>
                    <a:lnTo>
                      <a:pt x="120" y="5360"/>
                    </a:lnTo>
                    <a:lnTo>
                      <a:pt x="60" y="5141"/>
                    </a:lnTo>
                    <a:lnTo>
                      <a:pt x="20" y="4941"/>
                    </a:lnTo>
                    <a:lnTo>
                      <a:pt x="0" y="4722"/>
                    </a:lnTo>
                    <a:lnTo>
                      <a:pt x="0" y="4503"/>
                    </a:lnTo>
                    <a:lnTo>
                      <a:pt x="20" y="4284"/>
                    </a:lnTo>
                    <a:lnTo>
                      <a:pt x="80" y="4065"/>
                    </a:lnTo>
                    <a:lnTo>
                      <a:pt x="160" y="3846"/>
                    </a:lnTo>
                    <a:lnTo>
                      <a:pt x="259" y="3627"/>
                    </a:lnTo>
                    <a:lnTo>
                      <a:pt x="259" y="3627"/>
                    </a:lnTo>
                    <a:lnTo>
                      <a:pt x="379" y="3427"/>
                    </a:lnTo>
                    <a:lnTo>
                      <a:pt x="518" y="3228"/>
                    </a:lnTo>
                    <a:lnTo>
                      <a:pt x="678" y="3069"/>
                    </a:lnTo>
                    <a:lnTo>
                      <a:pt x="837" y="2909"/>
                    </a:lnTo>
                    <a:lnTo>
                      <a:pt x="1036" y="2770"/>
                    </a:lnTo>
                    <a:lnTo>
                      <a:pt x="1235" y="2650"/>
                    </a:lnTo>
                    <a:lnTo>
                      <a:pt x="1435" y="2551"/>
                    </a:lnTo>
                    <a:lnTo>
                      <a:pt x="1654" y="2491"/>
                    </a:lnTo>
                    <a:lnTo>
                      <a:pt x="1893" y="2411"/>
                    </a:lnTo>
                    <a:lnTo>
                      <a:pt x="2112" y="2371"/>
                    </a:lnTo>
                    <a:lnTo>
                      <a:pt x="2351" y="2371"/>
                    </a:lnTo>
                    <a:lnTo>
                      <a:pt x="2590" y="2371"/>
                    </a:lnTo>
                    <a:lnTo>
                      <a:pt x="2829" y="2391"/>
                    </a:lnTo>
                    <a:lnTo>
                      <a:pt x="3068" y="2431"/>
                    </a:lnTo>
                    <a:lnTo>
                      <a:pt x="3287" y="2511"/>
                    </a:lnTo>
                    <a:lnTo>
                      <a:pt x="3526" y="25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22"/>
              <p:cNvSpPr/>
              <p:nvPr/>
            </p:nvSpPr>
            <p:spPr>
              <a:xfrm>
                <a:off x="5560550" y="3940450"/>
                <a:ext cx="383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5" extrusionOk="0">
                    <a:moveTo>
                      <a:pt x="877" y="0"/>
                    </a:moveTo>
                    <a:lnTo>
                      <a:pt x="718" y="20"/>
                    </a:lnTo>
                    <a:lnTo>
                      <a:pt x="578" y="60"/>
                    </a:lnTo>
                    <a:lnTo>
                      <a:pt x="439" y="140"/>
                    </a:lnTo>
                    <a:lnTo>
                      <a:pt x="299" y="239"/>
                    </a:lnTo>
                    <a:lnTo>
                      <a:pt x="200" y="359"/>
                    </a:lnTo>
                    <a:lnTo>
                      <a:pt x="100" y="498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7"/>
                    </a:lnTo>
                    <a:lnTo>
                      <a:pt x="20" y="1116"/>
                    </a:lnTo>
                    <a:lnTo>
                      <a:pt x="60" y="1255"/>
                    </a:lnTo>
                    <a:lnTo>
                      <a:pt x="140" y="1375"/>
                    </a:lnTo>
                    <a:lnTo>
                      <a:pt x="240" y="1475"/>
                    </a:lnTo>
                    <a:lnTo>
                      <a:pt x="359" y="1554"/>
                    </a:lnTo>
                    <a:lnTo>
                      <a:pt x="498" y="1594"/>
                    </a:lnTo>
                    <a:lnTo>
                      <a:pt x="658" y="1614"/>
                    </a:lnTo>
                    <a:lnTo>
                      <a:pt x="797" y="1594"/>
                    </a:lnTo>
                    <a:lnTo>
                      <a:pt x="937" y="1554"/>
                    </a:lnTo>
                    <a:lnTo>
                      <a:pt x="1076" y="1475"/>
                    </a:lnTo>
                    <a:lnTo>
                      <a:pt x="1216" y="1375"/>
                    </a:lnTo>
                    <a:lnTo>
                      <a:pt x="1335" y="1255"/>
                    </a:lnTo>
                    <a:lnTo>
                      <a:pt x="1415" y="1116"/>
                    </a:lnTo>
                    <a:lnTo>
                      <a:pt x="1495" y="957"/>
                    </a:lnTo>
                    <a:lnTo>
                      <a:pt x="1514" y="797"/>
                    </a:lnTo>
                    <a:lnTo>
                      <a:pt x="1534" y="638"/>
                    </a:lnTo>
                    <a:lnTo>
                      <a:pt x="1514" y="498"/>
                    </a:lnTo>
                    <a:lnTo>
                      <a:pt x="1455" y="359"/>
                    </a:lnTo>
                    <a:lnTo>
                      <a:pt x="1375" y="239"/>
                    </a:lnTo>
                    <a:lnTo>
                      <a:pt x="1275" y="140"/>
                    </a:lnTo>
                    <a:lnTo>
                      <a:pt x="1156" y="60"/>
                    </a:lnTo>
                    <a:lnTo>
                      <a:pt x="1016" y="20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22"/>
              <p:cNvSpPr/>
              <p:nvPr/>
            </p:nvSpPr>
            <p:spPr>
              <a:xfrm>
                <a:off x="5560550" y="3940450"/>
                <a:ext cx="383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5" fill="none" extrusionOk="0">
                    <a:moveTo>
                      <a:pt x="100" y="498"/>
                    </a:moveTo>
                    <a:lnTo>
                      <a:pt x="100" y="498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7"/>
                    </a:lnTo>
                    <a:lnTo>
                      <a:pt x="20" y="1116"/>
                    </a:lnTo>
                    <a:lnTo>
                      <a:pt x="60" y="1255"/>
                    </a:lnTo>
                    <a:lnTo>
                      <a:pt x="140" y="1375"/>
                    </a:lnTo>
                    <a:lnTo>
                      <a:pt x="240" y="1475"/>
                    </a:lnTo>
                    <a:lnTo>
                      <a:pt x="359" y="1554"/>
                    </a:lnTo>
                    <a:lnTo>
                      <a:pt x="359" y="1554"/>
                    </a:lnTo>
                    <a:lnTo>
                      <a:pt x="498" y="1594"/>
                    </a:lnTo>
                    <a:lnTo>
                      <a:pt x="658" y="1614"/>
                    </a:lnTo>
                    <a:lnTo>
                      <a:pt x="797" y="1594"/>
                    </a:lnTo>
                    <a:lnTo>
                      <a:pt x="937" y="1554"/>
                    </a:lnTo>
                    <a:lnTo>
                      <a:pt x="1076" y="1475"/>
                    </a:lnTo>
                    <a:lnTo>
                      <a:pt x="1216" y="1375"/>
                    </a:lnTo>
                    <a:lnTo>
                      <a:pt x="1335" y="1255"/>
                    </a:lnTo>
                    <a:lnTo>
                      <a:pt x="1415" y="1116"/>
                    </a:lnTo>
                    <a:lnTo>
                      <a:pt x="1415" y="1116"/>
                    </a:lnTo>
                    <a:lnTo>
                      <a:pt x="1495" y="957"/>
                    </a:lnTo>
                    <a:lnTo>
                      <a:pt x="1514" y="797"/>
                    </a:lnTo>
                    <a:lnTo>
                      <a:pt x="1534" y="638"/>
                    </a:lnTo>
                    <a:lnTo>
                      <a:pt x="1514" y="498"/>
                    </a:lnTo>
                    <a:lnTo>
                      <a:pt x="1455" y="359"/>
                    </a:lnTo>
                    <a:lnTo>
                      <a:pt x="1375" y="239"/>
                    </a:lnTo>
                    <a:lnTo>
                      <a:pt x="1275" y="140"/>
                    </a:lnTo>
                    <a:lnTo>
                      <a:pt x="1156" y="60"/>
                    </a:lnTo>
                    <a:lnTo>
                      <a:pt x="1156" y="60"/>
                    </a:lnTo>
                    <a:lnTo>
                      <a:pt x="1016" y="20"/>
                    </a:lnTo>
                    <a:lnTo>
                      <a:pt x="877" y="0"/>
                    </a:lnTo>
                    <a:lnTo>
                      <a:pt x="718" y="20"/>
                    </a:lnTo>
                    <a:lnTo>
                      <a:pt x="578" y="60"/>
                    </a:lnTo>
                    <a:lnTo>
                      <a:pt x="439" y="140"/>
                    </a:lnTo>
                    <a:lnTo>
                      <a:pt x="299" y="239"/>
                    </a:lnTo>
                    <a:lnTo>
                      <a:pt x="200" y="359"/>
                    </a:lnTo>
                    <a:lnTo>
                      <a:pt x="100" y="4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22"/>
              <p:cNvSpPr/>
              <p:nvPr/>
            </p:nvSpPr>
            <p:spPr>
              <a:xfrm>
                <a:off x="5481850" y="3916550"/>
                <a:ext cx="244575" cy="182800"/>
              </a:xfrm>
              <a:custGeom>
                <a:avLst/>
                <a:gdLst/>
                <a:ahLst/>
                <a:cxnLst/>
                <a:rect l="l" t="t" r="r" b="b"/>
                <a:pathLst>
                  <a:path w="9783" h="7312" extrusionOk="0">
                    <a:moveTo>
                      <a:pt x="3089" y="0"/>
                    </a:moveTo>
                    <a:lnTo>
                      <a:pt x="2790" y="20"/>
                    </a:lnTo>
                    <a:lnTo>
                      <a:pt x="2491" y="60"/>
                    </a:lnTo>
                    <a:lnTo>
                      <a:pt x="2192" y="120"/>
                    </a:lnTo>
                    <a:lnTo>
                      <a:pt x="1913" y="219"/>
                    </a:lnTo>
                    <a:lnTo>
                      <a:pt x="1634" y="339"/>
                    </a:lnTo>
                    <a:lnTo>
                      <a:pt x="1376" y="498"/>
                    </a:lnTo>
                    <a:lnTo>
                      <a:pt x="1117" y="678"/>
                    </a:lnTo>
                    <a:lnTo>
                      <a:pt x="877" y="877"/>
                    </a:lnTo>
                    <a:lnTo>
                      <a:pt x="678" y="1096"/>
                    </a:lnTo>
                    <a:lnTo>
                      <a:pt x="499" y="1335"/>
                    </a:lnTo>
                    <a:lnTo>
                      <a:pt x="340" y="1574"/>
                    </a:lnTo>
                    <a:lnTo>
                      <a:pt x="220" y="1833"/>
                    </a:lnTo>
                    <a:lnTo>
                      <a:pt x="120" y="2092"/>
                    </a:lnTo>
                    <a:lnTo>
                      <a:pt x="61" y="2371"/>
                    </a:lnTo>
                    <a:lnTo>
                      <a:pt x="21" y="2650"/>
                    </a:lnTo>
                    <a:lnTo>
                      <a:pt x="1" y="2929"/>
                    </a:lnTo>
                    <a:lnTo>
                      <a:pt x="21" y="3188"/>
                    </a:lnTo>
                    <a:lnTo>
                      <a:pt x="61" y="3466"/>
                    </a:lnTo>
                    <a:lnTo>
                      <a:pt x="140" y="3745"/>
                    </a:lnTo>
                    <a:lnTo>
                      <a:pt x="240" y="4004"/>
                    </a:lnTo>
                    <a:lnTo>
                      <a:pt x="379" y="4263"/>
                    </a:lnTo>
                    <a:lnTo>
                      <a:pt x="539" y="4522"/>
                    </a:lnTo>
                    <a:lnTo>
                      <a:pt x="738" y="4761"/>
                    </a:lnTo>
                    <a:lnTo>
                      <a:pt x="638" y="4861"/>
                    </a:lnTo>
                    <a:lnTo>
                      <a:pt x="559" y="4980"/>
                    </a:lnTo>
                    <a:lnTo>
                      <a:pt x="499" y="5100"/>
                    </a:lnTo>
                    <a:lnTo>
                      <a:pt x="439" y="5220"/>
                    </a:lnTo>
                    <a:lnTo>
                      <a:pt x="399" y="5359"/>
                    </a:lnTo>
                    <a:lnTo>
                      <a:pt x="360" y="5479"/>
                    </a:lnTo>
                    <a:lnTo>
                      <a:pt x="340" y="5618"/>
                    </a:lnTo>
                    <a:lnTo>
                      <a:pt x="340" y="5737"/>
                    </a:lnTo>
                    <a:lnTo>
                      <a:pt x="340" y="5877"/>
                    </a:lnTo>
                    <a:lnTo>
                      <a:pt x="360" y="6016"/>
                    </a:lnTo>
                    <a:lnTo>
                      <a:pt x="399" y="6136"/>
                    </a:lnTo>
                    <a:lnTo>
                      <a:pt x="439" y="6275"/>
                    </a:lnTo>
                    <a:lnTo>
                      <a:pt x="499" y="6395"/>
                    </a:lnTo>
                    <a:lnTo>
                      <a:pt x="559" y="6534"/>
                    </a:lnTo>
                    <a:lnTo>
                      <a:pt x="638" y="6634"/>
                    </a:lnTo>
                    <a:lnTo>
                      <a:pt x="738" y="6753"/>
                    </a:lnTo>
                    <a:lnTo>
                      <a:pt x="858" y="6873"/>
                    </a:lnTo>
                    <a:lnTo>
                      <a:pt x="977" y="6973"/>
                    </a:lnTo>
                    <a:lnTo>
                      <a:pt x="1117" y="7072"/>
                    </a:lnTo>
                    <a:lnTo>
                      <a:pt x="1256" y="7132"/>
                    </a:lnTo>
                    <a:lnTo>
                      <a:pt x="1395" y="7192"/>
                    </a:lnTo>
                    <a:lnTo>
                      <a:pt x="1555" y="7251"/>
                    </a:lnTo>
                    <a:lnTo>
                      <a:pt x="1714" y="7291"/>
                    </a:lnTo>
                    <a:lnTo>
                      <a:pt x="1874" y="7311"/>
                    </a:lnTo>
                    <a:lnTo>
                      <a:pt x="2033" y="7311"/>
                    </a:lnTo>
                    <a:lnTo>
                      <a:pt x="2192" y="7291"/>
                    </a:lnTo>
                    <a:lnTo>
                      <a:pt x="2352" y="7271"/>
                    </a:lnTo>
                    <a:lnTo>
                      <a:pt x="2511" y="7232"/>
                    </a:lnTo>
                    <a:lnTo>
                      <a:pt x="2650" y="7192"/>
                    </a:lnTo>
                    <a:lnTo>
                      <a:pt x="2810" y="7112"/>
                    </a:lnTo>
                    <a:lnTo>
                      <a:pt x="2949" y="7032"/>
                    </a:lnTo>
                    <a:lnTo>
                      <a:pt x="3089" y="6933"/>
                    </a:lnTo>
                    <a:lnTo>
                      <a:pt x="3228" y="6813"/>
                    </a:lnTo>
                    <a:lnTo>
                      <a:pt x="3348" y="6694"/>
                    </a:lnTo>
                    <a:lnTo>
                      <a:pt x="3447" y="6534"/>
                    </a:lnTo>
                    <a:lnTo>
                      <a:pt x="3527" y="6395"/>
                    </a:lnTo>
                    <a:lnTo>
                      <a:pt x="3607" y="6236"/>
                    </a:lnTo>
                    <a:lnTo>
                      <a:pt x="3646" y="6056"/>
                    </a:lnTo>
                    <a:lnTo>
                      <a:pt x="3666" y="5897"/>
                    </a:lnTo>
                    <a:lnTo>
                      <a:pt x="3686" y="5737"/>
                    </a:lnTo>
                    <a:lnTo>
                      <a:pt x="4025" y="5658"/>
                    </a:lnTo>
                    <a:lnTo>
                      <a:pt x="4364" y="5538"/>
                    </a:lnTo>
                    <a:lnTo>
                      <a:pt x="4682" y="5379"/>
                    </a:lnTo>
                    <a:lnTo>
                      <a:pt x="5001" y="5200"/>
                    </a:lnTo>
                    <a:lnTo>
                      <a:pt x="5081" y="5419"/>
                    </a:lnTo>
                    <a:lnTo>
                      <a:pt x="5180" y="5618"/>
                    </a:lnTo>
                    <a:lnTo>
                      <a:pt x="5320" y="5817"/>
                    </a:lnTo>
                    <a:lnTo>
                      <a:pt x="5479" y="6016"/>
                    </a:lnTo>
                    <a:lnTo>
                      <a:pt x="5639" y="6176"/>
                    </a:lnTo>
                    <a:lnTo>
                      <a:pt x="5838" y="6335"/>
                    </a:lnTo>
                    <a:lnTo>
                      <a:pt x="6017" y="6455"/>
                    </a:lnTo>
                    <a:lnTo>
                      <a:pt x="6236" y="6574"/>
                    </a:lnTo>
                    <a:lnTo>
                      <a:pt x="6455" y="6654"/>
                    </a:lnTo>
                    <a:lnTo>
                      <a:pt x="6674" y="6734"/>
                    </a:lnTo>
                    <a:lnTo>
                      <a:pt x="6894" y="6773"/>
                    </a:lnTo>
                    <a:lnTo>
                      <a:pt x="7133" y="6813"/>
                    </a:lnTo>
                    <a:lnTo>
                      <a:pt x="7611" y="6813"/>
                    </a:lnTo>
                    <a:lnTo>
                      <a:pt x="7830" y="6773"/>
                    </a:lnTo>
                    <a:lnTo>
                      <a:pt x="8069" y="6714"/>
                    </a:lnTo>
                    <a:lnTo>
                      <a:pt x="8288" y="6634"/>
                    </a:lnTo>
                    <a:lnTo>
                      <a:pt x="8507" y="6534"/>
                    </a:lnTo>
                    <a:lnTo>
                      <a:pt x="8726" y="6415"/>
                    </a:lnTo>
                    <a:lnTo>
                      <a:pt x="8926" y="6275"/>
                    </a:lnTo>
                    <a:lnTo>
                      <a:pt x="9105" y="6116"/>
                    </a:lnTo>
                    <a:lnTo>
                      <a:pt x="9264" y="5957"/>
                    </a:lnTo>
                    <a:lnTo>
                      <a:pt x="9404" y="5777"/>
                    </a:lnTo>
                    <a:lnTo>
                      <a:pt x="9523" y="5578"/>
                    </a:lnTo>
                    <a:lnTo>
                      <a:pt x="9623" y="5379"/>
                    </a:lnTo>
                    <a:lnTo>
                      <a:pt x="9683" y="5160"/>
                    </a:lnTo>
                    <a:lnTo>
                      <a:pt x="9742" y="4961"/>
                    </a:lnTo>
                    <a:lnTo>
                      <a:pt x="9782" y="4741"/>
                    </a:lnTo>
                    <a:lnTo>
                      <a:pt x="9782" y="4522"/>
                    </a:lnTo>
                    <a:lnTo>
                      <a:pt x="9762" y="4303"/>
                    </a:lnTo>
                    <a:lnTo>
                      <a:pt x="9742" y="4084"/>
                    </a:lnTo>
                    <a:lnTo>
                      <a:pt x="9683" y="3885"/>
                    </a:lnTo>
                    <a:lnTo>
                      <a:pt x="9583" y="3666"/>
                    </a:lnTo>
                    <a:lnTo>
                      <a:pt x="9483" y="3466"/>
                    </a:lnTo>
                    <a:lnTo>
                      <a:pt x="9364" y="3267"/>
                    </a:lnTo>
                    <a:lnTo>
                      <a:pt x="9204" y="3088"/>
                    </a:lnTo>
                    <a:lnTo>
                      <a:pt x="9065" y="2949"/>
                    </a:lnTo>
                    <a:lnTo>
                      <a:pt x="8906" y="2809"/>
                    </a:lnTo>
                    <a:lnTo>
                      <a:pt x="8746" y="2690"/>
                    </a:lnTo>
                    <a:lnTo>
                      <a:pt x="8567" y="2590"/>
                    </a:lnTo>
                    <a:lnTo>
                      <a:pt x="8388" y="2490"/>
                    </a:lnTo>
                    <a:lnTo>
                      <a:pt x="8188" y="2431"/>
                    </a:lnTo>
                    <a:lnTo>
                      <a:pt x="7989" y="2371"/>
                    </a:lnTo>
                    <a:lnTo>
                      <a:pt x="7810" y="2331"/>
                    </a:lnTo>
                    <a:lnTo>
                      <a:pt x="7611" y="2291"/>
                    </a:lnTo>
                    <a:lnTo>
                      <a:pt x="7192" y="2291"/>
                    </a:lnTo>
                    <a:lnTo>
                      <a:pt x="6993" y="2311"/>
                    </a:lnTo>
                    <a:lnTo>
                      <a:pt x="6794" y="2331"/>
                    </a:lnTo>
                    <a:lnTo>
                      <a:pt x="6595" y="2391"/>
                    </a:lnTo>
                    <a:lnTo>
                      <a:pt x="6396" y="2451"/>
                    </a:lnTo>
                    <a:lnTo>
                      <a:pt x="6216" y="2530"/>
                    </a:lnTo>
                    <a:lnTo>
                      <a:pt x="6176" y="2331"/>
                    </a:lnTo>
                    <a:lnTo>
                      <a:pt x="6137" y="2132"/>
                    </a:lnTo>
                    <a:lnTo>
                      <a:pt x="6057" y="1933"/>
                    </a:lnTo>
                    <a:lnTo>
                      <a:pt x="5977" y="1753"/>
                    </a:lnTo>
                    <a:lnTo>
                      <a:pt x="5898" y="1554"/>
                    </a:lnTo>
                    <a:lnTo>
                      <a:pt x="5778" y="1375"/>
                    </a:lnTo>
                    <a:lnTo>
                      <a:pt x="5659" y="1195"/>
                    </a:lnTo>
                    <a:lnTo>
                      <a:pt x="5499" y="1016"/>
                    </a:lnTo>
                    <a:lnTo>
                      <a:pt x="5280" y="797"/>
                    </a:lnTo>
                    <a:lnTo>
                      <a:pt x="5041" y="618"/>
                    </a:lnTo>
                    <a:lnTo>
                      <a:pt x="4802" y="438"/>
                    </a:lnTo>
                    <a:lnTo>
                      <a:pt x="4543" y="299"/>
                    </a:lnTo>
                    <a:lnTo>
                      <a:pt x="4264" y="199"/>
                    </a:lnTo>
                    <a:lnTo>
                      <a:pt x="3965" y="100"/>
                    </a:lnTo>
                    <a:lnTo>
                      <a:pt x="3686" y="40"/>
                    </a:lnTo>
                    <a:lnTo>
                      <a:pt x="3388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22"/>
              <p:cNvSpPr/>
              <p:nvPr/>
            </p:nvSpPr>
            <p:spPr>
              <a:xfrm>
                <a:off x="5481850" y="3916550"/>
                <a:ext cx="244575" cy="182800"/>
              </a:xfrm>
              <a:custGeom>
                <a:avLst/>
                <a:gdLst/>
                <a:ahLst/>
                <a:cxnLst/>
                <a:rect l="l" t="t" r="r" b="b"/>
                <a:pathLst>
                  <a:path w="9783" h="7312" fill="none" extrusionOk="0">
                    <a:moveTo>
                      <a:pt x="5479" y="6016"/>
                    </a:moveTo>
                    <a:lnTo>
                      <a:pt x="5479" y="6016"/>
                    </a:lnTo>
                    <a:lnTo>
                      <a:pt x="5320" y="5817"/>
                    </a:lnTo>
                    <a:lnTo>
                      <a:pt x="5180" y="5618"/>
                    </a:lnTo>
                    <a:lnTo>
                      <a:pt x="5081" y="5419"/>
                    </a:lnTo>
                    <a:lnTo>
                      <a:pt x="5001" y="5200"/>
                    </a:lnTo>
                    <a:lnTo>
                      <a:pt x="5001" y="5200"/>
                    </a:lnTo>
                    <a:lnTo>
                      <a:pt x="4682" y="5379"/>
                    </a:lnTo>
                    <a:lnTo>
                      <a:pt x="4364" y="5538"/>
                    </a:lnTo>
                    <a:lnTo>
                      <a:pt x="4025" y="5658"/>
                    </a:lnTo>
                    <a:lnTo>
                      <a:pt x="3686" y="5737"/>
                    </a:lnTo>
                    <a:lnTo>
                      <a:pt x="3686" y="5737"/>
                    </a:lnTo>
                    <a:lnTo>
                      <a:pt x="3666" y="5897"/>
                    </a:lnTo>
                    <a:lnTo>
                      <a:pt x="3646" y="6056"/>
                    </a:lnTo>
                    <a:lnTo>
                      <a:pt x="3607" y="6236"/>
                    </a:lnTo>
                    <a:lnTo>
                      <a:pt x="3527" y="6395"/>
                    </a:lnTo>
                    <a:lnTo>
                      <a:pt x="3447" y="6534"/>
                    </a:lnTo>
                    <a:lnTo>
                      <a:pt x="3348" y="6694"/>
                    </a:lnTo>
                    <a:lnTo>
                      <a:pt x="3228" y="6813"/>
                    </a:lnTo>
                    <a:lnTo>
                      <a:pt x="3089" y="6933"/>
                    </a:lnTo>
                    <a:lnTo>
                      <a:pt x="3089" y="6933"/>
                    </a:lnTo>
                    <a:lnTo>
                      <a:pt x="2949" y="7032"/>
                    </a:lnTo>
                    <a:lnTo>
                      <a:pt x="2810" y="7112"/>
                    </a:lnTo>
                    <a:lnTo>
                      <a:pt x="2650" y="7192"/>
                    </a:lnTo>
                    <a:lnTo>
                      <a:pt x="2511" y="7232"/>
                    </a:lnTo>
                    <a:lnTo>
                      <a:pt x="2352" y="7271"/>
                    </a:lnTo>
                    <a:lnTo>
                      <a:pt x="2192" y="7291"/>
                    </a:lnTo>
                    <a:lnTo>
                      <a:pt x="2033" y="7311"/>
                    </a:lnTo>
                    <a:lnTo>
                      <a:pt x="1874" y="7311"/>
                    </a:lnTo>
                    <a:lnTo>
                      <a:pt x="1714" y="7291"/>
                    </a:lnTo>
                    <a:lnTo>
                      <a:pt x="1555" y="7251"/>
                    </a:lnTo>
                    <a:lnTo>
                      <a:pt x="1395" y="7192"/>
                    </a:lnTo>
                    <a:lnTo>
                      <a:pt x="1256" y="7132"/>
                    </a:lnTo>
                    <a:lnTo>
                      <a:pt x="1117" y="7072"/>
                    </a:lnTo>
                    <a:lnTo>
                      <a:pt x="977" y="6973"/>
                    </a:lnTo>
                    <a:lnTo>
                      <a:pt x="858" y="6873"/>
                    </a:lnTo>
                    <a:lnTo>
                      <a:pt x="738" y="6753"/>
                    </a:lnTo>
                    <a:lnTo>
                      <a:pt x="738" y="6753"/>
                    </a:lnTo>
                    <a:lnTo>
                      <a:pt x="638" y="6634"/>
                    </a:lnTo>
                    <a:lnTo>
                      <a:pt x="559" y="6534"/>
                    </a:lnTo>
                    <a:lnTo>
                      <a:pt x="499" y="6395"/>
                    </a:lnTo>
                    <a:lnTo>
                      <a:pt x="439" y="6275"/>
                    </a:lnTo>
                    <a:lnTo>
                      <a:pt x="399" y="6136"/>
                    </a:lnTo>
                    <a:lnTo>
                      <a:pt x="360" y="6016"/>
                    </a:lnTo>
                    <a:lnTo>
                      <a:pt x="340" y="5877"/>
                    </a:lnTo>
                    <a:lnTo>
                      <a:pt x="340" y="5737"/>
                    </a:lnTo>
                    <a:lnTo>
                      <a:pt x="340" y="5618"/>
                    </a:lnTo>
                    <a:lnTo>
                      <a:pt x="360" y="5479"/>
                    </a:lnTo>
                    <a:lnTo>
                      <a:pt x="399" y="5359"/>
                    </a:lnTo>
                    <a:lnTo>
                      <a:pt x="439" y="5220"/>
                    </a:lnTo>
                    <a:lnTo>
                      <a:pt x="499" y="5100"/>
                    </a:lnTo>
                    <a:lnTo>
                      <a:pt x="559" y="4980"/>
                    </a:lnTo>
                    <a:lnTo>
                      <a:pt x="638" y="4861"/>
                    </a:lnTo>
                    <a:lnTo>
                      <a:pt x="738" y="4761"/>
                    </a:lnTo>
                    <a:lnTo>
                      <a:pt x="738" y="4761"/>
                    </a:lnTo>
                    <a:lnTo>
                      <a:pt x="539" y="4522"/>
                    </a:lnTo>
                    <a:lnTo>
                      <a:pt x="379" y="4263"/>
                    </a:lnTo>
                    <a:lnTo>
                      <a:pt x="240" y="4004"/>
                    </a:lnTo>
                    <a:lnTo>
                      <a:pt x="140" y="3745"/>
                    </a:lnTo>
                    <a:lnTo>
                      <a:pt x="61" y="3466"/>
                    </a:lnTo>
                    <a:lnTo>
                      <a:pt x="21" y="3188"/>
                    </a:lnTo>
                    <a:lnTo>
                      <a:pt x="1" y="2929"/>
                    </a:lnTo>
                    <a:lnTo>
                      <a:pt x="21" y="2650"/>
                    </a:lnTo>
                    <a:lnTo>
                      <a:pt x="61" y="2371"/>
                    </a:lnTo>
                    <a:lnTo>
                      <a:pt x="120" y="2092"/>
                    </a:lnTo>
                    <a:lnTo>
                      <a:pt x="220" y="1833"/>
                    </a:lnTo>
                    <a:lnTo>
                      <a:pt x="340" y="1574"/>
                    </a:lnTo>
                    <a:lnTo>
                      <a:pt x="499" y="1335"/>
                    </a:lnTo>
                    <a:lnTo>
                      <a:pt x="678" y="1096"/>
                    </a:lnTo>
                    <a:lnTo>
                      <a:pt x="877" y="877"/>
                    </a:lnTo>
                    <a:lnTo>
                      <a:pt x="1117" y="678"/>
                    </a:lnTo>
                    <a:lnTo>
                      <a:pt x="1117" y="678"/>
                    </a:lnTo>
                    <a:lnTo>
                      <a:pt x="1376" y="498"/>
                    </a:lnTo>
                    <a:lnTo>
                      <a:pt x="1634" y="339"/>
                    </a:lnTo>
                    <a:lnTo>
                      <a:pt x="1913" y="219"/>
                    </a:lnTo>
                    <a:lnTo>
                      <a:pt x="2192" y="120"/>
                    </a:lnTo>
                    <a:lnTo>
                      <a:pt x="2491" y="60"/>
                    </a:lnTo>
                    <a:lnTo>
                      <a:pt x="2790" y="20"/>
                    </a:lnTo>
                    <a:lnTo>
                      <a:pt x="3089" y="0"/>
                    </a:lnTo>
                    <a:lnTo>
                      <a:pt x="3388" y="0"/>
                    </a:lnTo>
                    <a:lnTo>
                      <a:pt x="3686" y="40"/>
                    </a:lnTo>
                    <a:lnTo>
                      <a:pt x="3965" y="100"/>
                    </a:lnTo>
                    <a:lnTo>
                      <a:pt x="4264" y="199"/>
                    </a:lnTo>
                    <a:lnTo>
                      <a:pt x="4543" y="299"/>
                    </a:lnTo>
                    <a:lnTo>
                      <a:pt x="4802" y="438"/>
                    </a:lnTo>
                    <a:lnTo>
                      <a:pt x="5041" y="618"/>
                    </a:lnTo>
                    <a:lnTo>
                      <a:pt x="5280" y="797"/>
                    </a:lnTo>
                    <a:lnTo>
                      <a:pt x="5499" y="1016"/>
                    </a:lnTo>
                    <a:lnTo>
                      <a:pt x="5499" y="1016"/>
                    </a:lnTo>
                    <a:lnTo>
                      <a:pt x="5659" y="1195"/>
                    </a:lnTo>
                    <a:lnTo>
                      <a:pt x="5778" y="1375"/>
                    </a:lnTo>
                    <a:lnTo>
                      <a:pt x="5898" y="1554"/>
                    </a:lnTo>
                    <a:lnTo>
                      <a:pt x="5977" y="1753"/>
                    </a:lnTo>
                    <a:lnTo>
                      <a:pt x="6057" y="1933"/>
                    </a:lnTo>
                    <a:lnTo>
                      <a:pt x="6137" y="2132"/>
                    </a:lnTo>
                    <a:lnTo>
                      <a:pt x="6176" y="2331"/>
                    </a:lnTo>
                    <a:lnTo>
                      <a:pt x="6216" y="2530"/>
                    </a:lnTo>
                    <a:lnTo>
                      <a:pt x="6216" y="2530"/>
                    </a:lnTo>
                    <a:lnTo>
                      <a:pt x="6396" y="2451"/>
                    </a:lnTo>
                    <a:lnTo>
                      <a:pt x="6595" y="2391"/>
                    </a:lnTo>
                    <a:lnTo>
                      <a:pt x="6794" y="2331"/>
                    </a:lnTo>
                    <a:lnTo>
                      <a:pt x="6993" y="2311"/>
                    </a:lnTo>
                    <a:lnTo>
                      <a:pt x="7192" y="2291"/>
                    </a:lnTo>
                    <a:lnTo>
                      <a:pt x="7392" y="2291"/>
                    </a:lnTo>
                    <a:lnTo>
                      <a:pt x="7611" y="2291"/>
                    </a:lnTo>
                    <a:lnTo>
                      <a:pt x="7810" y="2331"/>
                    </a:lnTo>
                    <a:lnTo>
                      <a:pt x="7989" y="2371"/>
                    </a:lnTo>
                    <a:lnTo>
                      <a:pt x="8188" y="2431"/>
                    </a:lnTo>
                    <a:lnTo>
                      <a:pt x="8388" y="2490"/>
                    </a:lnTo>
                    <a:lnTo>
                      <a:pt x="8567" y="2590"/>
                    </a:lnTo>
                    <a:lnTo>
                      <a:pt x="8746" y="2690"/>
                    </a:lnTo>
                    <a:lnTo>
                      <a:pt x="8906" y="2809"/>
                    </a:lnTo>
                    <a:lnTo>
                      <a:pt x="9065" y="2949"/>
                    </a:lnTo>
                    <a:lnTo>
                      <a:pt x="9204" y="3088"/>
                    </a:lnTo>
                    <a:lnTo>
                      <a:pt x="9204" y="3088"/>
                    </a:lnTo>
                    <a:lnTo>
                      <a:pt x="9364" y="3267"/>
                    </a:lnTo>
                    <a:lnTo>
                      <a:pt x="9483" y="3466"/>
                    </a:lnTo>
                    <a:lnTo>
                      <a:pt x="9583" y="3666"/>
                    </a:lnTo>
                    <a:lnTo>
                      <a:pt x="9683" y="3885"/>
                    </a:lnTo>
                    <a:lnTo>
                      <a:pt x="9742" y="4084"/>
                    </a:lnTo>
                    <a:lnTo>
                      <a:pt x="9762" y="4303"/>
                    </a:lnTo>
                    <a:lnTo>
                      <a:pt x="9782" y="4522"/>
                    </a:lnTo>
                    <a:lnTo>
                      <a:pt x="9782" y="4741"/>
                    </a:lnTo>
                    <a:lnTo>
                      <a:pt x="9742" y="4961"/>
                    </a:lnTo>
                    <a:lnTo>
                      <a:pt x="9683" y="5160"/>
                    </a:lnTo>
                    <a:lnTo>
                      <a:pt x="9623" y="5379"/>
                    </a:lnTo>
                    <a:lnTo>
                      <a:pt x="9523" y="5578"/>
                    </a:lnTo>
                    <a:lnTo>
                      <a:pt x="9404" y="5777"/>
                    </a:lnTo>
                    <a:lnTo>
                      <a:pt x="9264" y="5957"/>
                    </a:lnTo>
                    <a:lnTo>
                      <a:pt x="9105" y="6116"/>
                    </a:lnTo>
                    <a:lnTo>
                      <a:pt x="8926" y="6275"/>
                    </a:lnTo>
                    <a:lnTo>
                      <a:pt x="8926" y="6275"/>
                    </a:lnTo>
                    <a:lnTo>
                      <a:pt x="8726" y="6415"/>
                    </a:lnTo>
                    <a:lnTo>
                      <a:pt x="8507" y="6534"/>
                    </a:lnTo>
                    <a:lnTo>
                      <a:pt x="8288" y="6634"/>
                    </a:lnTo>
                    <a:lnTo>
                      <a:pt x="8069" y="6714"/>
                    </a:lnTo>
                    <a:lnTo>
                      <a:pt x="7830" y="6773"/>
                    </a:lnTo>
                    <a:lnTo>
                      <a:pt x="7611" y="6813"/>
                    </a:lnTo>
                    <a:lnTo>
                      <a:pt x="7372" y="6813"/>
                    </a:lnTo>
                    <a:lnTo>
                      <a:pt x="7133" y="6813"/>
                    </a:lnTo>
                    <a:lnTo>
                      <a:pt x="6894" y="6773"/>
                    </a:lnTo>
                    <a:lnTo>
                      <a:pt x="6674" y="6734"/>
                    </a:lnTo>
                    <a:lnTo>
                      <a:pt x="6455" y="6654"/>
                    </a:lnTo>
                    <a:lnTo>
                      <a:pt x="6236" y="6574"/>
                    </a:lnTo>
                    <a:lnTo>
                      <a:pt x="6017" y="6455"/>
                    </a:lnTo>
                    <a:lnTo>
                      <a:pt x="5838" y="6335"/>
                    </a:lnTo>
                    <a:lnTo>
                      <a:pt x="5639" y="6176"/>
                    </a:lnTo>
                    <a:lnTo>
                      <a:pt x="5479" y="601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22"/>
              <p:cNvSpPr/>
              <p:nvPr/>
            </p:nvSpPr>
            <p:spPr>
              <a:xfrm>
                <a:off x="5659150" y="4022125"/>
                <a:ext cx="41875" cy="37875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515" extrusionOk="0">
                    <a:moveTo>
                      <a:pt x="977" y="0"/>
                    </a:moveTo>
                    <a:lnTo>
                      <a:pt x="818" y="20"/>
                    </a:lnTo>
                    <a:lnTo>
                      <a:pt x="658" y="60"/>
                    </a:lnTo>
                    <a:lnTo>
                      <a:pt x="519" y="140"/>
                    </a:lnTo>
                    <a:lnTo>
                      <a:pt x="359" y="240"/>
                    </a:lnTo>
                    <a:lnTo>
                      <a:pt x="240" y="359"/>
                    </a:lnTo>
                    <a:lnTo>
                      <a:pt x="140" y="479"/>
                    </a:lnTo>
                    <a:lnTo>
                      <a:pt x="61" y="618"/>
                    </a:lnTo>
                    <a:lnTo>
                      <a:pt x="21" y="777"/>
                    </a:lnTo>
                    <a:lnTo>
                      <a:pt x="1" y="917"/>
                    </a:lnTo>
                    <a:lnTo>
                      <a:pt x="21" y="1056"/>
                    </a:lnTo>
                    <a:lnTo>
                      <a:pt x="61" y="1176"/>
                    </a:lnTo>
                    <a:lnTo>
                      <a:pt x="160" y="1295"/>
                    </a:lnTo>
                    <a:lnTo>
                      <a:pt x="260" y="1395"/>
                    </a:lnTo>
                    <a:lnTo>
                      <a:pt x="399" y="1455"/>
                    </a:lnTo>
                    <a:lnTo>
                      <a:pt x="539" y="1495"/>
                    </a:lnTo>
                    <a:lnTo>
                      <a:pt x="678" y="1514"/>
                    </a:lnTo>
                    <a:lnTo>
                      <a:pt x="838" y="1495"/>
                    </a:lnTo>
                    <a:lnTo>
                      <a:pt x="997" y="1455"/>
                    </a:lnTo>
                    <a:lnTo>
                      <a:pt x="1156" y="1375"/>
                    </a:lnTo>
                    <a:lnTo>
                      <a:pt x="1316" y="1275"/>
                    </a:lnTo>
                    <a:lnTo>
                      <a:pt x="1435" y="1156"/>
                    </a:lnTo>
                    <a:lnTo>
                      <a:pt x="1535" y="1036"/>
                    </a:lnTo>
                    <a:lnTo>
                      <a:pt x="1614" y="897"/>
                    </a:lnTo>
                    <a:lnTo>
                      <a:pt x="1654" y="757"/>
                    </a:lnTo>
                    <a:lnTo>
                      <a:pt x="1674" y="598"/>
                    </a:lnTo>
                    <a:lnTo>
                      <a:pt x="1654" y="459"/>
                    </a:lnTo>
                    <a:lnTo>
                      <a:pt x="1614" y="339"/>
                    </a:lnTo>
                    <a:lnTo>
                      <a:pt x="1515" y="220"/>
                    </a:lnTo>
                    <a:lnTo>
                      <a:pt x="1415" y="120"/>
                    </a:lnTo>
                    <a:lnTo>
                      <a:pt x="1276" y="60"/>
                    </a:lnTo>
                    <a:lnTo>
                      <a:pt x="1136" y="20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22"/>
              <p:cNvSpPr/>
              <p:nvPr/>
            </p:nvSpPr>
            <p:spPr>
              <a:xfrm>
                <a:off x="5492825" y="3931975"/>
                <a:ext cx="127025" cy="49325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1973" extrusionOk="0">
                    <a:moveTo>
                      <a:pt x="2311" y="1"/>
                    </a:moveTo>
                    <a:lnTo>
                      <a:pt x="2032" y="61"/>
                    </a:lnTo>
                    <a:lnTo>
                      <a:pt x="1773" y="160"/>
                    </a:lnTo>
                    <a:lnTo>
                      <a:pt x="1514" y="260"/>
                    </a:lnTo>
                    <a:lnTo>
                      <a:pt x="1275" y="399"/>
                    </a:lnTo>
                    <a:lnTo>
                      <a:pt x="1076" y="539"/>
                    </a:lnTo>
                    <a:lnTo>
                      <a:pt x="877" y="698"/>
                    </a:lnTo>
                    <a:lnTo>
                      <a:pt x="697" y="857"/>
                    </a:lnTo>
                    <a:lnTo>
                      <a:pt x="399" y="1196"/>
                    </a:lnTo>
                    <a:lnTo>
                      <a:pt x="180" y="1475"/>
                    </a:lnTo>
                    <a:lnTo>
                      <a:pt x="40" y="1674"/>
                    </a:lnTo>
                    <a:lnTo>
                      <a:pt x="0" y="1734"/>
                    </a:lnTo>
                    <a:lnTo>
                      <a:pt x="0" y="1734"/>
                    </a:lnTo>
                    <a:lnTo>
                      <a:pt x="279" y="1575"/>
                    </a:lnTo>
                    <a:lnTo>
                      <a:pt x="538" y="1435"/>
                    </a:lnTo>
                    <a:lnTo>
                      <a:pt x="817" y="1316"/>
                    </a:lnTo>
                    <a:lnTo>
                      <a:pt x="1076" y="1236"/>
                    </a:lnTo>
                    <a:lnTo>
                      <a:pt x="1315" y="1156"/>
                    </a:lnTo>
                    <a:lnTo>
                      <a:pt x="1574" y="1116"/>
                    </a:lnTo>
                    <a:lnTo>
                      <a:pt x="1813" y="1096"/>
                    </a:lnTo>
                    <a:lnTo>
                      <a:pt x="2032" y="1077"/>
                    </a:lnTo>
                    <a:lnTo>
                      <a:pt x="2391" y="1096"/>
                    </a:lnTo>
                    <a:lnTo>
                      <a:pt x="2729" y="1156"/>
                    </a:lnTo>
                    <a:lnTo>
                      <a:pt x="3048" y="1256"/>
                    </a:lnTo>
                    <a:lnTo>
                      <a:pt x="3347" y="1375"/>
                    </a:lnTo>
                    <a:lnTo>
                      <a:pt x="3606" y="1495"/>
                    </a:lnTo>
                    <a:lnTo>
                      <a:pt x="3865" y="1654"/>
                    </a:lnTo>
                    <a:lnTo>
                      <a:pt x="4084" y="1814"/>
                    </a:lnTo>
                    <a:lnTo>
                      <a:pt x="4303" y="1973"/>
                    </a:lnTo>
                    <a:lnTo>
                      <a:pt x="4482" y="1913"/>
                    </a:lnTo>
                    <a:lnTo>
                      <a:pt x="4682" y="1873"/>
                    </a:lnTo>
                    <a:lnTo>
                      <a:pt x="4881" y="1834"/>
                    </a:lnTo>
                    <a:lnTo>
                      <a:pt x="5080" y="1814"/>
                    </a:lnTo>
                    <a:lnTo>
                      <a:pt x="5020" y="1575"/>
                    </a:lnTo>
                    <a:lnTo>
                      <a:pt x="4921" y="1316"/>
                    </a:lnTo>
                    <a:lnTo>
                      <a:pt x="4761" y="1057"/>
                    </a:lnTo>
                    <a:lnTo>
                      <a:pt x="4682" y="937"/>
                    </a:lnTo>
                    <a:lnTo>
                      <a:pt x="4582" y="818"/>
                    </a:lnTo>
                    <a:lnTo>
                      <a:pt x="4463" y="698"/>
                    </a:lnTo>
                    <a:lnTo>
                      <a:pt x="4323" y="598"/>
                    </a:lnTo>
                    <a:lnTo>
                      <a:pt x="4184" y="499"/>
                    </a:lnTo>
                    <a:lnTo>
                      <a:pt x="4024" y="399"/>
                    </a:lnTo>
                    <a:lnTo>
                      <a:pt x="3845" y="300"/>
                    </a:lnTo>
                    <a:lnTo>
                      <a:pt x="3666" y="220"/>
                    </a:lnTo>
                    <a:lnTo>
                      <a:pt x="3447" y="140"/>
                    </a:lnTo>
                    <a:lnTo>
                      <a:pt x="3227" y="80"/>
                    </a:lnTo>
                    <a:lnTo>
                      <a:pt x="2909" y="1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22"/>
              <p:cNvSpPr/>
              <p:nvPr/>
            </p:nvSpPr>
            <p:spPr>
              <a:xfrm>
                <a:off x="5492825" y="3931975"/>
                <a:ext cx="127025" cy="49325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1973" fill="none" extrusionOk="0">
                    <a:moveTo>
                      <a:pt x="2610" y="1"/>
                    </a:moveTo>
                    <a:lnTo>
                      <a:pt x="2610" y="1"/>
                    </a:lnTo>
                    <a:lnTo>
                      <a:pt x="2311" y="1"/>
                    </a:lnTo>
                    <a:lnTo>
                      <a:pt x="2032" y="61"/>
                    </a:lnTo>
                    <a:lnTo>
                      <a:pt x="1773" y="160"/>
                    </a:lnTo>
                    <a:lnTo>
                      <a:pt x="1514" y="260"/>
                    </a:lnTo>
                    <a:lnTo>
                      <a:pt x="1275" y="399"/>
                    </a:lnTo>
                    <a:lnTo>
                      <a:pt x="1076" y="539"/>
                    </a:lnTo>
                    <a:lnTo>
                      <a:pt x="877" y="698"/>
                    </a:lnTo>
                    <a:lnTo>
                      <a:pt x="697" y="857"/>
                    </a:lnTo>
                    <a:lnTo>
                      <a:pt x="399" y="1196"/>
                    </a:lnTo>
                    <a:lnTo>
                      <a:pt x="180" y="1475"/>
                    </a:lnTo>
                    <a:lnTo>
                      <a:pt x="40" y="1674"/>
                    </a:lnTo>
                    <a:lnTo>
                      <a:pt x="0" y="1734"/>
                    </a:lnTo>
                    <a:lnTo>
                      <a:pt x="0" y="1734"/>
                    </a:lnTo>
                    <a:lnTo>
                      <a:pt x="279" y="1575"/>
                    </a:lnTo>
                    <a:lnTo>
                      <a:pt x="538" y="1435"/>
                    </a:lnTo>
                    <a:lnTo>
                      <a:pt x="817" y="1316"/>
                    </a:lnTo>
                    <a:lnTo>
                      <a:pt x="1076" y="1236"/>
                    </a:lnTo>
                    <a:lnTo>
                      <a:pt x="1315" y="1156"/>
                    </a:lnTo>
                    <a:lnTo>
                      <a:pt x="1574" y="1116"/>
                    </a:lnTo>
                    <a:lnTo>
                      <a:pt x="1813" y="1096"/>
                    </a:lnTo>
                    <a:lnTo>
                      <a:pt x="2032" y="1077"/>
                    </a:lnTo>
                    <a:lnTo>
                      <a:pt x="2032" y="1077"/>
                    </a:lnTo>
                    <a:lnTo>
                      <a:pt x="2391" y="1096"/>
                    </a:lnTo>
                    <a:lnTo>
                      <a:pt x="2729" y="1156"/>
                    </a:lnTo>
                    <a:lnTo>
                      <a:pt x="3048" y="1256"/>
                    </a:lnTo>
                    <a:lnTo>
                      <a:pt x="3347" y="1375"/>
                    </a:lnTo>
                    <a:lnTo>
                      <a:pt x="3606" y="1495"/>
                    </a:lnTo>
                    <a:lnTo>
                      <a:pt x="3865" y="1654"/>
                    </a:lnTo>
                    <a:lnTo>
                      <a:pt x="4084" y="1814"/>
                    </a:lnTo>
                    <a:lnTo>
                      <a:pt x="4303" y="1973"/>
                    </a:lnTo>
                    <a:lnTo>
                      <a:pt x="4303" y="1973"/>
                    </a:lnTo>
                    <a:lnTo>
                      <a:pt x="4482" y="1913"/>
                    </a:lnTo>
                    <a:lnTo>
                      <a:pt x="4682" y="1873"/>
                    </a:lnTo>
                    <a:lnTo>
                      <a:pt x="4881" y="1834"/>
                    </a:lnTo>
                    <a:lnTo>
                      <a:pt x="5080" y="1814"/>
                    </a:lnTo>
                    <a:lnTo>
                      <a:pt x="5080" y="1814"/>
                    </a:lnTo>
                    <a:lnTo>
                      <a:pt x="5020" y="1575"/>
                    </a:lnTo>
                    <a:lnTo>
                      <a:pt x="4921" y="1316"/>
                    </a:lnTo>
                    <a:lnTo>
                      <a:pt x="4761" y="1057"/>
                    </a:lnTo>
                    <a:lnTo>
                      <a:pt x="4682" y="937"/>
                    </a:lnTo>
                    <a:lnTo>
                      <a:pt x="4582" y="818"/>
                    </a:lnTo>
                    <a:lnTo>
                      <a:pt x="4463" y="698"/>
                    </a:lnTo>
                    <a:lnTo>
                      <a:pt x="4323" y="598"/>
                    </a:lnTo>
                    <a:lnTo>
                      <a:pt x="4184" y="499"/>
                    </a:lnTo>
                    <a:lnTo>
                      <a:pt x="4024" y="399"/>
                    </a:lnTo>
                    <a:lnTo>
                      <a:pt x="3845" y="300"/>
                    </a:lnTo>
                    <a:lnTo>
                      <a:pt x="3666" y="220"/>
                    </a:lnTo>
                    <a:lnTo>
                      <a:pt x="3447" y="140"/>
                    </a:lnTo>
                    <a:lnTo>
                      <a:pt x="3227" y="80"/>
                    </a:lnTo>
                    <a:lnTo>
                      <a:pt x="3227" y="80"/>
                    </a:lnTo>
                    <a:lnTo>
                      <a:pt x="2909" y="1"/>
                    </a:lnTo>
                    <a:lnTo>
                      <a:pt x="261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22"/>
              <p:cNvSpPr/>
              <p:nvPr/>
            </p:nvSpPr>
            <p:spPr>
              <a:xfrm>
                <a:off x="5646200" y="3941450"/>
                <a:ext cx="238600" cy="2042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8168" extrusionOk="0">
                    <a:moveTo>
                      <a:pt x="3786" y="0"/>
                    </a:moveTo>
                    <a:lnTo>
                      <a:pt x="3487" y="20"/>
                    </a:lnTo>
                    <a:lnTo>
                      <a:pt x="3168" y="80"/>
                    </a:lnTo>
                    <a:lnTo>
                      <a:pt x="2870" y="160"/>
                    </a:lnTo>
                    <a:lnTo>
                      <a:pt x="2571" y="259"/>
                    </a:lnTo>
                    <a:lnTo>
                      <a:pt x="2292" y="399"/>
                    </a:lnTo>
                    <a:lnTo>
                      <a:pt x="2033" y="538"/>
                    </a:lnTo>
                    <a:lnTo>
                      <a:pt x="1794" y="717"/>
                    </a:lnTo>
                    <a:lnTo>
                      <a:pt x="1575" y="917"/>
                    </a:lnTo>
                    <a:lnTo>
                      <a:pt x="1375" y="1136"/>
                    </a:lnTo>
                    <a:lnTo>
                      <a:pt x="1216" y="1355"/>
                    </a:lnTo>
                    <a:lnTo>
                      <a:pt x="1057" y="1594"/>
                    </a:lnTo>
                    <a:lnTo>
                      <a:pt x="937" y="1853"/>
                    </a:lnTo>
                    <a:lnTo>
                      <a:pt x="857" y="2112"/>
                    </a:lnTo>
                    <a:lnTo>
                      <a:pt x="778" y="2391"/>
                    </a:lnTo>
                    <a:lnTo>
                      <a:pt x="738" y="2670"/>
                    </a:lnTo>
                    <a:lnTo>
                      <a:pt x="738" y="2949"/>
                    </a:lnTo>
                    <a:lnTo>
                      <a:pt x="758" y="3227"/>
                    </a:lnTo>
                    <a:lnTo>
                      <a:pt x="798" y="3526"/>
                    </a:lnTo>
                    <a:lnTo>
                      <a:pt x="897" y="3805"/>
                    </a:lnTo>
                    <a:lnTo>
                      <a:pt x="758" y="3885"/>
                    </a:lnTo>
                    <a:lnTo>
                      <a:pt x="638" y="3965"/>
                    </a:lnTo>
                    <a:lnTo>
                      <a:pt x="519" y="4044"/>
                    </a:lnTo>
                    <a:lnTo>
                      <a:pt x="419" y="4144"/>
                    </a:lnTo>
                    <a:lnTo>
                      <a:pt x="340" y="4243"/>
                    </a:lnTo>
                    <a:lnTo>
                      <a:pt x="260" y="4363"/>
                    </a:lnTo>
                    <a:lnTo>
                      <a:pt x="180" y="4463"/>
                    </a:lnTo>
                    <a:lnTo>
                      <a:pt x="120" y="4582"/>
                    </a:lnTo>
                    <a:lnTo>
                      <a:pt x="81" y="4722"/>
                    </a:lnTo>
                    <a:lnTo>
                      <a:pt x="41" y="4841"/>
                    </a:lnTo>
                    <a:lnTo>
                      <a:pt x="1" y="4981"/>
                    </a:lnTo>
                    <a:lnTo>
                      <a:pt x="1" y="5120"/>
                    </a:lnTo>
                    <a:lnTo>
                      <a:pt x="1" y="5259"/>
                    </a:lnTo>
                    <a:lnTo>
                      <a:pt x="21" y="5379"/>
                    </a:lnTo>
                    <a:lnTo>
                      <a:pt x="41" y="5518"/>
                    </a:lnTo>
                    <a:lnTo>
                      <a:pt x="81" y="5658"/>
                    </a:lnTo>
                    <a:lnTo>
                      <a:pt x="140" y="5817"/>
                    </a:lnTo>
                    <a:lnTo>
                      <a:pt x="220" y="5957"/>
                    </a:lnTo>
                    <a:lnTo>
                      <a:pt x="300" y="6076"/>
                    </a:lnTo>
                    <a:lnTo>
                      <a:pt x="399" y="6196"/>
                    </a:lnTo>
                    <a:lnTo>
                      <a:pt x="519" y="6315"/>
                    </a:lnTo>
                    <a:lnTo>
                      <a:pt x="638" y="6395"/>
                    </a:lnTo>
                    <a:lnTo>
                      <a:pt x="778" y="6495"/>
                    </a:lnTo>
                    <a:lnTo>
                      <a:pt x="917" y="6554"/>
                    </a:lnTo>
                    <a:lnTo>
                      <a:pt x="1057" y="6614"/>
                    </a:lnTo>
                    <a:lnTo>
                      <a:pt x="1216" y="6674"/>
                    </a:lnTo>
                    <a:lnTo>
                      <a:pt x="1375" y="6694"/>
                    </a:lnTo>
                    <a:lnTo>
                      <a:pt x="1535" y="6714"/>
                    </a:lnTo>
                    <a:lnTo>
                      <a:pt x="1694" y="6734"/>
                    </a:lnTo>
                    <a:lnTo>
                      <a:pt x="1854" y="6714"/>
                    </a:lnTo>
                    <a:lnTo>
                      <a:pt x="2033" y="6694"/>
                    </a:lnTo>
                    <a:lnTo>
                      <a:pt x="2192" y="6654"/>
                    </a:lnTo>
                    <a:lnTo>
                      <a:pt x="2371" y="6574"/>
                    </a:lnTo>
                    <a:lnTo>
                      <a:pt x="2531" y="6495"/>
                    </a:lnTo>
                    <a:lnTo>
                      <a:pt x="2690" y="6395"/>
                    </a:lnTo>
                    <a:lnTo>
                      <a:pt x="2830" y="6295"/>
                    </a:lnTo>
                    <a:lnTo>
                      <a:pt x="2949" y="6176"/>
                    </a:lnTo>
                    <a:lnTo>
                      <a:pt x="3069" y="6036"/>
                    </a:lnTo>
                    <a:lnTo>
                      <a:pt x="3148" y="5877"/>
                    </a:lnTo>
                    <a:lnTo>
                      <a:pt x="3228" y="5738"/>
                    </a:lnTo>
                    <a:lnTo>
                      <a:pt x="3587" y="5777"/>
                    </a:lnTo>
                    <a:lnTo>
                      <a:pt x="3945" y="5797"/>
                    </a:lnTo>
                    <a:lnTo>
                      <a:pt x="4304" y="5757"/>
                    </a:lnTo>
                    <a:lnTo>
                      <a:pt x="4662" y="5678"/>
                    </a:lnTo>
                    <a:lnTo>
                      <a:pt x="4662" y="5917"/>
                    </a:lnTo>
                    <a:lnTo>
                      <a:pt x="4662" y="6156"/>
                    </a:lnTo>
                    <a:lnTo>
                      <a:pt x="4702" y="6375"/>
                    </a:lnTo>
                    <a:lnTo>
                      <a:pt x="4782" y="6614"/>
                    </a:lnTo>
                    <a:lnTo>
                      <a:pt x="4862" y="6833"/>
                    </a:lnTo>
                    <a:lnTo>
                      <a:pt x="4981" y="7032"/>
                    </a:lnTo>
                    <a:lnTo>
                      <a:pt x="5101" y="7212"/>
                    </a:lnTo>
                    <a:lnTo>
                      <a:pt x="5260" y="7391"/>
                    </a:lnTo>
                    <a:lnTo>
                      <a:pt x="5419" y="7550"/>
                    </a:lnTo>
                    <a:lnTo>
                      <a:pt x="5599" y="7690"/>
                    </a:lnTo>
                    <a:lnTo>
                      <a:pt x="5798" y="7809"/>
                    </a:lnTo>
                    <a:lnTo>
                      <a:pt x="5997" y="7929"/>
                    </a:lnTo>
                    <a:lnTo>
                      <a:pt x="6216" y="8009"/>
                    </a:lnTo>
                    <a:lnTo>
                      <a:pt x="6435" y="8088"/>
                    </a:lnTo>
                    <a:lnTo>
                      <a:pt x="6674" y="8128"/>
                    </a:lnTo>
                    <a:lnTo>
                      <a:pt x="6894" y="8168"/>
                    </a:lnTo>
                    <a:lnTo>
                      <a:pt x="7133" y="8168"/>
                    </a:lnTo>
                    <a:lnTo>
                      <a:pt x="7372" y="8148"/>
                    </a:lnTo>
                    <a:lnTo>
                      <a:pt x="7631" y="8108"/>
                    </a:lnTo>
                    <a:lnTo>
                      <a:pt x="7870" y="8048"/>
                    </a:lnTo>
                    <a:lnTo>
                      <a:pt x="8089" y="7969"/>
                    </a:lnTo>
                    <a:lnTo>
                      <a:pt x="8308" y="7869"/>
                    </a:lnTo>
                    <a:lnTo>
                      <a:pt x="8527" y="7750"/>
                    </a:lnTo>
                    <a:lnTo>
                      <a:pt x="8706" y="7610"/>
                    </a:lnTo>
                    <a:lnTo>
                      <a:pt x="8886" y="7451"/>
                    </a:lnTo>
                    <a:lnTo>
                      <a:pt x="9025" y="7291"/>
                    </a:lnTo>
                    <a:lnTo>
                      <a:pt x="9165" y="7112"/>
                    </a:lnTo>
                    <a:lnTo>
                      <a:pt x="9284" y="6913"/>
                    </a:lnTo>
                    <a:lnTo>
                      <a:pt x="9384" y="6714"/>
                    </a:lnTo>
                    <a:lnTo>
                      <a:pt x="9443" y="6514"/>
                    </a:lnTo>
                    <a:lnTo>
                      <a:pt x="9503" y="6295"/>
                    </a:lnTo>
                    <a:lnTo>
                      <a:pt x="9523" y="6076"/>
                    </a:lnTo>
                    <a:lnTo>
                      <a:pt x="9543" y="5857"/>
                    </a:lnTo>
                    <a:lnTo>
                      <a:pt x="9523" y="5638"/>
                    </a:lnTo>
                    <a:lnTo>
                      <a:pt x="9483" y="5419"/>
                    </a:lnTo>
                    <a:lnTo>
                      <a:pt x="9424" y="5180"/>
                    </a:lnTo>
                    <a:lnTo>
                      <a:pt x="9344" y="5000"/>
                    </a:lnTo>
                    <a:lnTo>
                      <a:pt x="9244" y="4821"/>
                    </a:lnTo>
                    <a:lnTo>
                      <a:pt x="9145" y="4662"/>
                    </a:lnTo>
                    <a:lnTo>
                      <a:pt x="9025" y="4502"/>
                    </a:lnTo>
                    <a:lnTo>
                      <a:pt x="8886" y="4363"/>
                    </a:lnTo>
                    <a:lnTo>
                      <a:pt x="8746" y="4224"/>
                    </a:lnTo>
                    <a:lnTo>
                      <a:pt x="8587" y="4104"/>
                    </a:lnTo>
                    <a:lnTo>
                      <a:pt x="8408" y="3984"/>
                    </a:lnTo>
                    <a:lnTo>
                      <a:pt x="8248" y="3905"/>
                    </a:lnTo>
                    <a:lnTo>
                      <a:pt x="8069" y="3825"/>
                    </a:lnTo>
                    <a:lnTo>
                      <a:pt x="7870" y="3745"/>
                    </a:lnTo>
                    <a:lnTo>
                      <a:pt x="7670" y="3706"/>
                    </a:lnTo>
                    <a:lnTo>
                      <a:pt x="7471" y="3666"/>
                    </a:lnTo>
                    <a:lnTo>
                      <a:pt x="7272" y="3646"/>
                    </a:lnTo>
                    <a:lnTo>
                      <a:pt x="7073" y="3626"/>
                    </a:lnTo>
                    <a:lnTo>
                      <a:pt x="6854" y="3646"/>
                    </a:lnTo>
                    <a:lnTo>
                      <a:pt x="6913" y="3447"/>
                    </a:lnTo>
                    <a:lnTo>
                      <a:pt x="6933" y="3247"/>
                    </a:lnTo>
                    <a:lnTo>
                      <a:pt x="6953" y="3028"/>
                    </a:lnTo>
                    <a:lnTo>
                      <a:pt x="6973" y="2829"/>
                    </a:lnTo>
                    <a:lnTo>
                      <a:pt x="6953" y="2610"/>
                    </a:lnTo>
                    <a:lnTo>
                      <a:pt x="6913" y="2411"/>
                    </a:lnTo>
                    <a:lnTo>
                      <a:pt x="6874" y="2192"/>
                    </a:lnTo>
                    <a:lnTo>
                      <a:pt x="6814" y="1992"/>
                    </a:lnTo>
                    <a:lnTo>
                      <a:pt x="6694" y="1713"/>
                    </a:lnTo>
                    <a:lnTo>
                      <a:pt x="6555" y="1455"/>
                    </a:lnTo>
                    <a:lnTo>
                      <a:pt x="6376" y="1215"/>
                    </a:lnTo>
                    <a:lnTo>
                      <a:pt x="6196" y="996"/>
                    </a:lnTo>
                    <a:lnTo>
                      <a:pt x="5977" y="797"/>
                    </a:lnTo>
                    <a:lnTo>
                      <a:pt x="5758" y="618"/>
                    </a:lnTo>
                    <a:lnTo>
                      <a:pt x="5519" y="458"/>
                    </a:lnTo>
                    <a:lnTo>
                      <a:pt x="5240" y="319"/>
                    </a:lnTo>
                    <a:lnTo>
                      <a:pt x="4981" y="199"/>
                    </a:lnTo>
                    <a:lnTo>
                      <a:pt x="4682" y="120"/>
                    </a:lnTo>
                    <a:lnTo>
                      <a:pt x="4403" y="60"/>
                    </a:lnTo>
                    <a:lnTo>
                      <a:pt x="4105" y="20"/>
                    </a:lnTo>
                    <a:lnTo>
                      <a:pt x="3786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22"/>
              <p:cNvSpPr/>
              <p:nvPr/>
            </p:nvSpPr>
            <p:spPr>
              <a:xfrm>
                <a:off x="5646200" y="3941450"/>
                <a:ext cx="238600" cy="2042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8168" fill="none" extrusionOk="0">
                    <a:moveTo>
                      <a:pt x="4782" y="6614"/>
                    </a:moveTo>
                    <a:lnTo>
                      <a:pt x="4782" y="6614"/>
                    </a:lnTo>
                    <a:lnTo>
                      <a:pt x="4702" y="6375"/>
                    </a:lnTo>
                    <a:lnTo>
                      <a:pt x="4662" y="6156"/>
                    </a:lnTo>
                    <a:lnTo>
                      <a:pt x="4662" y="5917"/>
                    </a:lnTo>
                    <a:lnTo>
                      <a:pt x="4662" y="5678"/>
                    </a:lnTo>
                    <a:lnTo>
                      <a:pt x="4662" y="5678"/>
                    </a:lnTo>
                    <a:lnTo>
                      <a:pt x="4304" y="5757"/>
                    </a:lnTo>
                    <a:lnTo>
                      <a:pt x="3945" y="5797"/>
                    </a:lnTo>
                    <a:lnTo>
                      <a:pt x="3587" y="5777"/>
                    </a:lnTo>
                    <a:lnTo>
                      <a:pt x="3228" y="5738"/>
                    </a:lnTo>
                    <a:lnTo>
                      <a:pt x="3228" y="5738"/>
                    </a:lnTo>
                    <a:lnTo>
                      <a:pt x="3148" y="5877"/>
                    </a:lnTo>
                    <a:lnTo>
                      <a:pt x="3069" y="6036"/>
                    </a:lnTo>
                    <a:lnTo>
                      <a:pt x="2949" y="6176"/>
                    </a:lnTo>
                    <a:lnTo>
                      <a:pt x="2830" y="6295"/>
                    </a:lnTo>
                    <a:lnTo>
                      <a:pt x="2690" y="6395"/>
                    </a:lnTo>
                    <a:lnTo>
                      <a:pt x="2531" y="6495"/>
                    </a:lnTo>
                    <a:lnTo>
                      <a:pt x="2371" y="6574"/>
                    </a:lnTo>
                    <a:lnTo>
                      <a:pt x="2192" y="6654"/>
                    </a:lnTo>
                    <a:lnTo>
                      <a:pt x="2192" y="6654"/>
                    </a:lnTo>
                    <a:lnTo>
                      <a:pt x="2033" y="6694"/>
                    </a:lnTo>
                    <a:lnTo>
                      <a:pt x="1854" y="6714"/>
                    </a:lnTo>
                    <a:lnTo>
                      <a:pt x="1694" y="6734"/>
                    </a:lnTo>
                    <a:lnTo>
                      <a:pt x="1535" y="6714"/>
                    </a:lnTo>
                    <a:lnTo>
                      <a:pt x="1375" y="6694"/>
                    </a:lnTo>
                    <a:lnTo>
                      <a:pt x="1216" y="6674"/>
                    </a:lnTo>
                    <a:lnTo>
                      <a:pt x="1057" y="6614"/>
                    </a:lnTo>
                    <a:lnTo>
                      <a:pt x="917" y="6554"/>
                    </a:lnTo>
                    <a:lnTo>
                      <a:pt x="778" y="6495"/>
                    </a:lnTo>
                    <a:lnTo>
                      <a:pt x="638" y="6395"/>
                    </a:lnTo>
                    <a:lnTo>
                      <a:pt x="519" y="6315"/>
                    </a:lnTo>
                    <a:lnTo>
                      <a:pt x="399" y="6196"/>
                    </a:lnTo>
                    <a:lnTo>
                      <a:pt x="300" y="6076"/>
                    </a:lnTo>
                    <a:lnTo>
                      <a:pt x="220" y="5957"/>
                    </a:lnTo>
                    <a:lnTo>
                      <a:pt x="140" y="5817"/>
                    </a:lnTo>
                    <a:lnTo>
                      <a:pt x="81" y="5658"/>
                    </a:lnTo>
                    <a:lnTo>
                      <a:pt x="81" y="5658"/>
                    </a:lnTo>
                    <a:lnTo>
                      <a:pt x="41" y="5518"/>
                    </a:lnTo>
                    <a:lnTo>
                      <a:pt x="21" y="5379"/>
                    </a:lnTo>
                    <a:lnTo>
                      <a:pt x="1" y="5259"/>
                    </a:lnTo>
                    <a:lnTo>
                      <a:pt x="1" y="5120"/>
                    </a:lnTo>
                    <a:lnTo>
                      <a:pt x="1" y="4981"/>
                    </a:lnTo>
                    <a:lnTo>
                      <a:pt x="41" y="4841"/>
                    </a:lnTo>
                    <a:lnTo>
                      <a:pt x="81" y="4722"/>
                    </a:lnTo>
                    <a:lnTo>
                      <a:pt x="120" y="4582"/>
                    </a:lnTo>
                    <a:lnTo>
                      <a:pt x="180" y="4463"/>
                    </a:lnTo>
                    <a:lnTo>
                      <a:pt x="260" y="4363"/>
                    </a:lnTo>
                    <a:lnTo>
                      <a:pt x="340" y="4243"/>
                    </a:lnTo>
                    <a:lnTo>
                      <a:pt x="419" y="4144"/>
                    </a:lnTo>
                    <a:lnTo>
                      <a:pt x="519" y="4044"/>
                    </a:lnTo>
                    <a:lnTo>
                      <a:pt x="638" y="3965"/>
                    </a:lnTo>
                    <a:lnTo>
                      <a:pt x="758" y="3885"/>
                    </a:lnTo>
                    <a:lnTo>
                      <a:pt x="897" y="3805"/>
                    </a:lnTo>
                    <a:lnTo>
                      <a:pt x="897" y="3805"/>
                    </a:lnTo>
                    <a:lnTo>
                      <a:pt x="798" y="3526"/>
                    </a:lnTo>
                    <a:lnTo>
                      <a:pt x="758" y="3227"/>
                    </a:lnTo>
                    <a:lnTo>
                      <a:pt x="738" y="2949"/>
                    </a:lnTo>
                    <a:lnTo>
                      <a:pt x="738" y="2670"/>
                    </a:lnTo>
                    <a:lnTo>
                      <a:pt x="778" y="2391"/>
                    </a:lnTo>
                    <a:lnTo>
                      <a:pt x="857" y="2112"/>
                    </a:lnTo>
                    <a:lnTo>
                      <a:pt x="937" y="1853"/>
                    </a:lnTo>
                    <a:lnTo>
                      <a:pt x="1057" y="1594"/>
                    </a:lnTo>
                    <a:lnTo>
                      <a:pt x="1216" y="1355"/>
                    </a:lnTo>
                    <a:lnTo>
                      <a:pt x="1375" y="1136"/>
                    </a:lnTo>
                    <a:lnTo>
                      <a:pt x="1575" y="917"/>
                    </a:lnTo>
                    <a:lnTo>
                      <a:pt x="1794" y="717"/>
                    </a:lnTo>
                    <a:lnTo>
                      <a:pt x="2033" y="538"/>
                    </a:lnTo>
                    <a:lnTo>
                      <a:pt x="2292" y="399"/>
                    </a:lnTo>
                    <a:lnTo>
                      <a:pt x="2571" y="259"/>
                    </a:lnTo>
                    <a:lnTo>
                      <a:pt x="2870" y="160"/>
                    </a:lnTo>
                    <a:lnTo>
                      <a:pt x="2870" y="160"/>
                    </a:lnTo>
                    <a:lnTo>
                      <a:pt x="3168" y="80"/>
                    </a:lnTo>
                    <a:lnTo>
                      <a:pt x="3487" y="20"/>
                    </a:lnTo>
                    <a:lnTo>
                      <a:pt x="3786" y="0"/>
                    </a:lnTo>
                    <a:lnTo>
                      <a:pt x="4105" y="20"/>
                    </a:lnTo>
                    <a:lnTo>
                      <a:pt x="4403" y="60"/>
                    </a:lnTo>
                    <a:lnTo>
                      <a:pt x="4682" y="120"/>
                    </a:lnTo>
                    <a:lnTo>
                      <a:pt x="4981" y="199"/>
                    </a:lnTo>
                    <a:lnTo>
                      <a:pt x="5240" y="319"/>
                    </a:lnTo>
                    <a:lnTo>
                      <a:pt x="5519" y="458"/>
                    </a:lnTo>
                    <a:lnTo>
                      <a:pt x="5758" y="618"/>
                    </a:lnTo>
                    <a:lnTo>
                      <a:pt x="5977" y="797"/>
                    </a:lnTo>
                    <a:lnTo>
                      <a:pt x="6196" y="996"/>
                    </a:lnTo>
                    <a:lnTo>
                      <a:pt x="6376" y="1215"/>
                    </a:lnTo>
                    <a:lnTo>
                      <a:pt x="6555" y="1455"/>
                    </a:lnTo>
                    <a:lnTo>
                      <a:pt x="6694" y="1713"/>
                    </a:lnTo>
                    <a:lnTo>
                      <a:pt x="6814" y="1992"/>
                    </a:lnTo>
                    <a:lnTo>
                      <a:pt x="6814" y="1992"/>
                    </a:lnTo>
                    <a:lnTo>
                      <a:pt x="6874" y="2192"/>
                    </a:lnTo>
                    <a:lnTo>
                      <a:pt x="6913" y="2411"/>
                    </a:lnTo>
                    <a:lnTo>
                      <a:pt x="6953" y="2610"/>
                    </a:lnTo>
                    <a:lnTo>
                      <a:pt x="6973" y="2829"/>
                    </a:lnTo>
                    <a:lnTo>
                      <a:pt x="6953" y="3028"/>
                    </a:lnTo>
                    <a:lnTo>
                      <a:pt x="6933" y="3247"/>
                    </a:lnTo>
                    <a:lnTo>
                      <a:pt x="6913" y="3447"/>
                    </a:lnTo>
                    <a:lnTo>
                      <a:pt x="6854" y="3646"/>
                    </a:lnTo>
                    <a:lnTo>
                      <a:pt x="6854" y="3646"/>
                    </a:lnTo>
                    <a:lnTo>
                      <a:pt x="7073" y="3626"/>
                    </a:lnTo>
                    <a:lnTo>
                      <a:pt x="7272" y="3646"/>
                    </a:lnTo>
                    <a:lnTo>
                      <a:pt x="7471" y="3666"/>
                    </a:lnTo>
                    <a:lnTo>
                      <a:pt x="7670" y="3706"/>
                    </a:lnTo>
                    <a:lnTo>
                      <a:pt x="7870" y="3745"/>
                    </a:lnTo>
                    <a:lnTo>
                      <a:pt x="8069" y="3825"/>
                    </a:lnTo>
                    <a:lnTo>
                      <a:pt x="8248" y="3905"/>
                    </a:lnTo>
                    <a:lnTo>
                      <a:pt x="8408" y="3984"/>
                    </a:lnTo>
                    <a:lnTo>
                      <a:pt x="8587" y="4104"/>
                    </a:lnTo>
                    <a:lnTo>
                      <a:pt x="8746" y="4224"/>
                    </a:lnTo>
                    <a:lnTo>
                      <a:pt x="8886" y="4363"/>
                    </a:lnTo>
                    <a:lnTo>
                      <a:pt x="9025" y="4502"/>
                    </a:lnTo>
                    <a:lnTo>
                      <a:pt x="9145" y="4662"/>
                    </a:lnTo>
                    <a:lnTo>
                      <a:pt x="9244" y="4821"/>
                    </a:lnTo>
                    <a:lnTo>
                      <a:pt x="9344" y="5000"/>
                    </a:lnTo>
                    <a:lnTo>
                      <a:pt x="9424" y="5180"/>
                    </a:lnTo>
                    <a:lnTo>
                      <a:pt x="9424" y="5180"/>
                    </a:lnTo>
                    <a:lnTo>
                      <a:pt x="9483" y="5419"/>
                    </a:lnTo>
                    <a:lnTo>
                      <a:pt x="9523" y="5638"/>
                    </a:lnTo>
                    <a:lnTo>
                      <a:pt x="9543" y="5857"/>
                    </a:lnTo>
                    <a:lnTo>
                      <a:pt x="9523" y="6076"/>
                    </a:lnTo>
                    <a:lnTo>
                      <a:pt x="9503" y="6295"/>
                    </a:lnTo>
                    <a:lnTo>
                      <a:pt x="9443" y="6514"/>
                    </a:lnTo>
                    <a:lnTo>
                      <a:pt x="9384" y="6714"/>
                    </a:lnTo>
                    <a:lnTo>
                      <a:pt x="9284" y="6913"/>
                    </a:lnTo>
                    <a:lnTo>
                      <a:pt x="9165" y="7112"/>
                    </a:lnTo>
                    <a:lnTo>
                      <a:pt x="9025" y="7291"/>
                    </a:lnTo>
                    <a:lnTo>
                      <a:pt x="8886" y="7451"/>
                    </a:lnTo>
                    <a:lnTo>
                      <a:pt x="8706" y="7610"/>
                    </a:lnTo>
                    <a:lnTo>
                      <a:pt x="8527" y="7750"/>
                    </a:lnTo>
                    <a:lnTo>
                      <a:pt x="8308" y="7869"/>
                    </a:lnTo>
                    <a:lnTo>
                      <a:pt x="8089" y="7969"/>
                    </a:lnTo>
                    <a:lnTo>
                      <a:pt x="7870" y="8048"/>
                    </a:lnTo>
                    <a:lnTo>
                      <a:pt x="7870" y="8048"/>
                    </a:lnTo>
                    <a:lnTo>
                      <a:pt x="7631" y="8108"/>
                    </a:lnTo>
                    <a:lnTo>
                      <a:pt x="7372" y="8148"/>
                    </a:lnTo>
                    <a:lnTo>
                      <a:pt x="7133" y="8168"/>
                    </a:lnTo>
                    <a:lnTo>
                      <a:pt x="6894" y="8168"/>
                    </a:lnTo>
                    <a:lnTo>
                      <a:pt x="6674" y="8128"/>
                    </a:lnTo>
                    <a:lnTo>
                      <a:pt x="6435" y="8088"/>
                    </a:lnTo>
                    <a:lnTo>
                      <a:pt x="6216" y="8009"/>
                    </a:lnTo>
                    <a:lnTo>
                      <a:pt x="5997" y="7929"/>
                    </a:lnTo>
                    <a:lnTo>
                      <a:pt x="5798" y="7809"/>
                    </a:lnTo>
                    <a:lnTo>
                      <a:pt x="5599" y="7690"/>
                    </a:lnTo>
                    <a:lnTo>
                      <a:pt x="5419" y="7550"/>
                    </a:lnTo>
                    <a:lnTo>
                      <a:pt x="5260" y="7391"/>
                    </a:lnTo>
                    <a:lnTo>
                      <a:pt x="5101" y="7212"/>
                    </a:lnTo>
                    <a:lnTo>
                      <a:pt x="4981" y="7032"/>
                    </a:lnTo>
                    <a:lnTo>
                      <a:pt x="4862" y="6833"/>
                    </a:lnTo>
                    <a:lnTo>
                      <a:pt x="4782" y="661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22"/>
              <p:cNvSpPr/>
              <p:nvPr/>
            </p:nvSpPr>
            <p:spPr>
              <a:xfrm>
                <a:off x="5811050" y="4086375"/>
                <a:ext cx="4385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415" extrusionOk="0">
                    <a:moveTo>
                      <a:pt x="997" y="0"/>
                    </a:moveTo>
                    <a:lnTo>
                      <a:pt x="818" y="20"/>
                    </a:lnTo>
                    <a:lnTo>
                      <a:pt x="638" y="60"/>
                    </a:lnTo>
                    <a:lnTo>
                      <a:pt x="479" y="120"/>
                    </a:lnTo>
                    <a:lnTo>
                      <a:pt x="339" y="219"/>
                    </a:lnTo>
                    <a:lnTo>
                      <a:pt x="200" y="319"/>
                    </a:lnTo>
                    <a:lnTo>
                      <a:pt x="100" y="439"/>
                    </a:lnTo>
                    <a:lnTo>
                      <a:pt x="41" y="558"/>
                    </a:lnTo>
                    <a:lnTo>
                      <a:pt x="1" y="698"/>
                    </a:lnTo>
                    <a:lnTo>
                      <a:pt x="1" y="837"/>
                    </a:lnTo>
                    <a:lnTo>
                      <a:pt x="21" y="976"/>
                    </a:lnTo>
                    <a:lnTo>
                      <a:pt x="80" y="1096"/>
                    </a:lnTo>
                    <a:lnTo>
                      <a:pt x="180" y="1196"/>
                    </a:lnTo>
                    <a:lnTo>
                      <a:pt x="300" y="1295"/>
                    </a:lnTo>
                    <a:lnTo>
                      <a:pt x="439" y="1355"/>
                    </a:lnTo>
                    <a:lnTo>
                      <a:pt x="598" y="1395"/>
                    </a:lnTo>
                    <a:lnTo>
                      <a:pt x="758" y="1415"/>
                    </a:lnTo>
                    <a:lnTo>
                      <a:pt x="937" y="1395"/>
                    </a:lnTo>
                    <a:lnTo>
                      <a:pt x="1116" y="1355"/>
                    </a:lnTo>
                    <a:lnTo>
                      <a:pt x="1276" y="1295"/>
                    </a:lnTo>
                    <a:lnTo>
                      <a:pt x="1415" y="1196"/>
                    </a:lnTo>
                    <a:lnTo>
                      <a:pt x="1535" y="1096"/>
                    </a:lnTo>
                    <a:lnTo>
                      <a:pt x="1634" y="976"/>
                    </a:lnTo>
                    <a:lnTo>
                      <a:pt x="1714" y="857"/>
                    </a:lnTo>
                    <a:lnTo>
                      <a:pt x="1754" y="717"/>
                    </a:lnTo>
                    <a:lnTo>
                      <a:pt x="1754" y="578"/>
                    </a:lnTo>
                    <a:lnTo>
                      <a:pt x="1734" y="439"/>
                    </a:lnTo>
                    <a:lnTo>
                      <a:pt x="1654" y="319"/>
                    </a:lnTo>
                    <a:lnTo>
                      <a:pt x="1575" y="219"/>
                    </a:lnTo>
                    <a:lnTo>
                      <a:pt x="1455" y="120"/>
                    </a:lnTo>
                    <a:lnTo>
                      <a:pt x="1316" y="60"/>
                    </a:lnTo>
                    <a:lnTo>
                      <a:pt x="1156" y="20"/>
                    </a:lnTo>
                    <a:lnTo>
                      <a:pt x="99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22"/>
              <p:cNvSpPr/>
              <p:nvPr/>
            </p:nvSpPr>
            <p:spPr>
              <a:xfrm>
                <a:off x="5685550" y="3956875"/>
                <a:ext cx="1180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4722" h="3527" extrusionOk="0">
                    <a:moveTo>
                      <a:pt x="2072" y="1"/>
                    </a:moveTo>
                    <a:lnTo>
                      <a:pt x="1853" y="41"/>
                    </a:lnTo>
                    <a:lnTo>
                      <a:pt x="1634" y="81"/>
                    </a:lnTo>
                    <a:lnTo>
                      <a:pt x="1435" y="140"/>
                    </a:lnTo>
                    <a:lnTo>
                      <a:pt x="1037" y="280"/>
                    </a:lnTo>
                    <a:lnTo>
                      <a:pt x="698" y="439"/>
                    </a:lnTo>
                    <a:lnTo>
                      <a:pt x="399" y="598"/>
                    </a:lnTo>
                    <a:lnTo>
                      <a:pt x="180" y="718"/>
                    </a:lnTo>
                    <a:lnTo>
                      <a:pt x="1" y="857"/>
                    </a:lnTo>
                    <a:lnTo>
                      <a:pt x="260" y="818"/>
                    </a:lnTo>
                    <a:lnTo>
                      <a:pt x="499" y="778"/>
                    </a:lnTo>
                    <a:lnTo>
                      <a:pt x="738" y="758"/>
                    </a:lnTo>
                    <a:lnTo>
                      <a:pt x="1216" y="758"/>
                    </a:lnTo>
                    <a:lnTo>
                      <a:pt x="1455" y="778"/>
                    </a:lnTo>
                    <a:lnTo>
                      <a:pt x="1674" y="818"/>
                    </a:lnTo>
                    <a:lnTo>
                      <a:pt x="1893" y="877"/>
                    </a:lnTo>
                    <a:lnTo>
                      <a:pt x="2092" y="937"/>
                    </a:lnTo>
                    <a:lnTo>
                      <a:pt x="2292" y="1017"/>
                    </a:lnTo>
                    <a:lnTo>
                      <a:pt x="2471" y="1096"/>
                    </a:lnTo>
                    <a:lnTo>
                      <a:pt x="2630" y="1196"/>
                    </a:lnTo>
                    <a:lnTo>
                      <a:pt x="2949" y="1395"/>
                    </a:lnTo>
                    <a:lnTo>
                      <a:pt x="3208" y="1634"/>
                    </a:lnTo>
                    <a:lnTo>
                      <a:pt x="3447" y="1873"/>
                    </a:lnTo>
                    <a:lnTo>
                      <a:pt x="3626" y="2132"/>
                    </a:lnTo>
                    <a:lnTo>
                      <a:pt x="3806" y="2391"/>
                    </a:lnTo>
                    <a:lnTo>
                      <a:pt x="3925" y="2650"/>
                    </a:lnTo>
                    <a:lnTo>
                      <a:pt x="4045" y="2889"/>
                    </a:lnTo>
                    <a:lnTo>
                      <a:pt x="4124" y="3089"/>
                    </a:lnTo>
                    <a:lnTo>
                      <a:pt x="4224" y="3407"/>
                    </a:lnTo>
                    <a:lnTo>
                      <a:pt x="4244" y="3527"/>
                    </a:lnTo>
                    <a:lnTo>
                      <a:pt x="4324" y="3447"/>
                    </a:lnTo>
                    <a:lnTo>
                      <a:pt x="4403" y="3328"/>
                    </a:lnTo>
                    <a:lnTo>
                      <a:pt x="4483" y="3208"/>
                    </a:lnTo>
                    <a:lnTo>
                      <a:pt x="4563" y="3049"/>
                    </a:lnTo>
                    <a:lnTo>
                      <a:pt x="4622" y="2869"/>
                    </a:lnTo>
                    <a:lnTo>
                      <a:pt x="4682" y="2690"/>
                    </a:lnTo>
                    <a:lnTo>
                      <a:pt x="4722" y="2491"/>
                    </a:lnTo>
                    <a:lnTo>
                      <a:pt x="4722" y="2272"/>
                    </a:lnTo>
                    <a:lnTo>
                      <a:pt x="4722" y="2053"/>
                    </a:lnTo>
                    <a:lnTo>
                      <a:pt x="4682" y="1834"/>
                    </a:lnTo>
                    <a:lnTo>
                      <a:pt x="4602" y="1595"/>
                    </a:lnTo>
                    <a:lnTo>
                      <a:pt x="4503" y="1355"/>
                    </a:lnTo>
                    <a:lnTo>
                      <a:pt x="4363" y="1116"/>
                    </a:lnTo>
                    <a:lnTo>
                      <a:pt x="4184" y="877"/>
                    </a:lnTo>
                    <a:lnTo>
                      <a:pt x="3945" y="658"/>
                    </a:lnTo>
                    <a:lnTo>
                      <a:pt x="3666" y="439"/>
                    </a:lnTo>
                    <a:lnTo>
                      <a:pt x="3487" y="320"/>
                    </a:lnTo>
                    <a:lnTo>
                      <a:pt x="3327" y="220"/>
                    </a:lnTo>
                    <a:lnTo>
                      <a:pt x="3148" y="160"/>
                    </a:lnTo>
                    <a:lnTo>
                      <a:pt x="2989" y="100"/>
                    </a:lnTo>
                    <a:lnTo>
                      <a:pt x="2810" y="61"/>
                    </a:lnTo>
                    <a:lnTo>
                      <a:pt x="2650" y="21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22"/>
              <p:cNvSpPr/>
              <p:nvPr/>
            </p:nvSpPr>
            <p:spPr>
              <a:xfrm>
                <a:off x="5685550" y="3956875"/>
                <a:ext cx="1180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4722" h="3527" fill="none" extrusionOk="0">
                    <a:moveTo>
                      <a:pt x="2311" y="1"/>
                    </a:moveTo>
                    <a:lnTo>
                      <a:pt x="2311" y="1"/>
                    </a:lnTo>
                    <a:lnTo>
                      <a:pt x="2072" y="1"/>
                    </a:lnTo>
                    <a:lnTo>
                      <a:pt x="1853" y="41"/>
                    </a:lnTo>
                    <a:lnTo>
                      <a:pt x="1634" y="81"/>
                    </a:lnTo>
                    <a:lnTo>
                      <a:pt x="1435" y="140"/>
                    </a:lnTo>
                    <a:lnTo>
                      <a:pt x="1037" y="280"/>
                    </a:lnTo>
                    <a:lnTo>
                      <a:pt x="698" y="439"/>
                    </a:lnTo>
                    <a:lnTo>
                      <a:pt x="399" y="598"/>
                    </a:lnTo>
                    <a:lnTo>
                      <a:pt x="180" y="718"/>
                    </a:lnTo>
                    <a:lnTo>
                      <a:pt x="1" y="857"/>
                    </a:lnTo>
                    <a:lnTo>
                      <a:pt x="1" y="857"/>
                    </a:lnTo>
                    <a:lnTo>
                      <a:pt x="260" y="818"/>
                    </a:lnTo>
                    <a:lnTo>
                      <a:pt x="499" y="778"/>
                    </a:lnTo>
                    <a:lnTo>
                      <a:pt x="738" y="758"/>
                    </a:lnTo>
                    <a:lnTo>
                      <a:pt x="977" y="758"/>
                    </a:lnTo>
                    <a:lnTo>
                      <a:pt x="977" y="758"/>
                    </a:lnTo>
                    <a:lnTo>
                      <a:pt x="1216" y="758"/>
                    </a:lnTo>
                    <a:lnTo>
                      <a:pt x="1455" y="778"/>
                    </a:lnTo>
                    <a:lnTo>
                      <a:pt x="1674" y="818"/>
                    </a:lnTo>
                    <a:lnTo>
                      <a:pt x="1893" y="877"/>
                    </a:lnTo>
                    <a:lnTo>
                      <a:pt x="2092" y="937"/>
                    </a:lnTo>
                    <a:lnTo>
                      <a:pt x="2292" y="1017"/>
                    </a:lnTo>
                    <a:lnTo>
                      <a:pt x="2471" y="1096"/>
                    </a:lnTo>
                    <a:lnTo>
                      <a:pt x="2630" y="1196"/>
                    </a:lnTo>
                    <a:lnTo>
                      <a:pt x="2949" y="1395"/>
                    </a:lnTo>
                    <a:lnTo>
                      <a:pt x="3208" y="1634"/>
                    </a:lnTo>
                    <a:lnTo>
                      <a:pt x="3447" y="1873"/>
                    </a:lnTo>
                    <a:lnTo>
                      <a:pt x="3626" y="2132"/>
                    </a:lnTo>
                    <a:lnTo>
                      <a:pt x="3806" y="2391"/>
                    </a:lnTo>
                    <a:lnTo>
                      <a:pt x="3925" y="2650"/>
                    </a:lnTo>
                    <a:lnTo>
                      <a:pt x="4045" y="2889"/>
                    </a:lnTo>
                    <a:lnTo>
                      <a:pt x="4124" y="3089"/>
                    </a:lnTo>
                    <a:lnTo>
                      <a:pt x="4224" y="3407"/>
                    </a:lnTo>
                    <a:lnTo>
                      <a:pt x="4244" y="3527"/>
                    </a:lnTo>
                    <a:lnTo>
                      <a:pt x="4244" y="3527"/>
                    </a:lnTo>
                    <a:lnTo>
                      <a:pt x="4324" y="3447"/>
                    </a:lnTo>
                    <a:lnTo>
                      <a:pt x="4403" y="3328"/>
                    </a:lnTo>
                    <a:lnTo>
                      <a:pt x="4483" y="3208"/>
                    </a:lnTo>
                    <a:lnTo>
                      <a:pt x="4563" y="3049"/>
                    </a:lnTo>
                    <a:lnTo>
                      <a:pt x="4622" y="2869"/>
                    </a:lnTo>
                    <a:lnTo>
                      <a:pt x="4682" y="2690"/>
                    </a:lnTo>
                    <a:lnTo>
                      <a:pt x="4722" y="2491"/>
                    </a:lnTo>
                    <a:lnTo>
                      <a:pt x="4722" y="2272"/>
                    </a:lnTo>
                    <a:lnTo>
                      <a:pt x="4722" y="2053"/>
                    </a:lnTo>
                    <a:lnTo>
                      <a:pt x="4682" y="1834"/>
                    </a:lnTo>
                    <a:lnTo>
                      <a:pt x="4602" y="1595"/>
                    </a:lnTo>
                    <a:lnTo>
                      <a:pt x="4503" y="1355"/>
                    </a:lnTo>
                    <a:lnTo>
                      <a:pt x="4363" y="1116"/>
                    </a:lnTo>
                    <a:lnTo>
                      <a:pt x="4184" y="877"/>
                    </a:lnTo>
                    <a:lnTo>
                      <a:pt x="3945" y="658"/>
                    </a:lnTo>
                    <a:lnTo>
                      <a:pt x="3666" y="439"/>
                    </a:lnTo>
                    <a:lnTo>
                      <a:pt x="3666" y="439"/>
                    </a:lnTo>
                    <a:lnTo>
                      <a:pt x="3487" y="320"/>
                    </a:lnTo>
                    <a:lnTo>
                      <a:pt x="3327" y="220"/>
                    </a:lnTo>
                    <a:lnTo>
                      <a:pt x="3148" y="160"/>
                    </a:lnTo>
                    <a:lnTo>
                      <a:pt x="2989" y="100"/>
                    </a:lnTo>
                    <a:lnTo>
                      <a:pt x="2810" y="61"/>
                    </a:lnTo>
                    <a:lnTo>
                      <a:pt x="2650" y="21"/>
                    </a:lnTo>
                    <a:lnTo>
                      <a:pt x="2471" y="1"/>
                    </a:lnTo>
                    <a:lnTo>
                      <a:pt x="231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22"/>
              <p:cNvSpPr/>
              <p:nvPr/>
            </p:nvSpPr>
            <p:spPr>
              <a:xfrm>
                <a:off x="5441025" y="4020125"/>
                <a:ext cx="237575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7352" extrusionOk="0">
                    <a:moveTo>
                      <a:pt x="3427" y="1"/>
                    </a:moveTo>
                    <a:lnTo>
                      <a:pt x="3128" y="21"/>
                    </a:lnTo>
                    <a:lnTo>
                      <a:pt x="2829" y="61"/>
                    </a:lnTo>
                    <a:lnTo>
                      <a:pt x="2530" y="120"/>
                    </a:lnTo>
                    <a:lnTo>
                      <a:pt x="2252" y="220"/>
                    </a:lnTo>
                    <a:lnTo>
                      <a:pt x="1953" y="339"/>
                    </a:lnTo>
                    <a:lnTo>
                      <a:pt x="1674" y="499"/>
                    </a:lnTo>
                    <a:lnTo>
                      <a:pt x="1415" y="678"/>
                    </a:lnTo>
                    <a:lnTo>
                      <a:pt x="1176" y="857"/>
                    </a:lnTo>
                    <a:lnTo>
                      <a:pt x="957" y="1077"/>
                    </a:lnTo>
                    <a:lnTo>
                      <a:pt x="777" y="1316"/>
                    </a:lnTo>
                    <a:lnTo>
                      <a:pt x="598" y="1555"/>
                    </a:lnTo>
                    <a:lnTo>
                      <a:pt x="459" y="1814"/>
                    </a:lnTo>
                    <a:lnTo>
                      <a:pt x="339" y="2073"/>
                    </a:lnTo>
                    <a:lnTo>
                      <a:pt x="259" y="2351"/>
                    </a:lnTo>
                    <a:lnTo>
                      <a:pt x="200" y="2630"/>
                    </a:lnTo>
                    <a:lnTo>
                      <a:pt x="160" y="2909"/>
                    </a:lnTo>
                    <a:lnTo>
                      <a:pt x="160" y="3188"/>
                    </a:lnTo>
                    <a:lnTo>
                      <a:pt x="200" y="3467"/>
                    </a:lnTo>
                    <a:lnTo>
                      <a:pt x="239" y="3746"/>
                    </a:lnTo>
                    <a:lnTo>
                      <a:pt x="339" y="4025"/>
                    </a:lnTo>
                    <a:lnTo>
                      <a:pt x="459" y="4284"/>
                    </a:lnTo>
                    <a:lnTo>
                      <a:pt x="598" y="4543"/>
                    </a:lnTo>
                    <a:lnTo>
                      <a:pt x="479" y="4642"/>
                    </a:lnTo>
                    <a:lnTo>
                      <a:pt x="399" y="4742"/>
                    </a:lnTo>
                    <a:lnTo>
                      <a:pt x="299" y="4862"/>
                    </a:lnTo>
                    <a:lnTo>
                      <a:pt x="220" y="4981"/>
                    </a:lnTo>
                    <a:lnTo>
                      <a:pt x="160" y="5101"/>
                    </a:lnTo>
                    <a:lnTo>
                      <a:pt x="100" y="5240"/>
                    </a:lnTo>
                    <a:lnTo>
                      <a:pt x="60" y="5360"/>
                    </a:lnTo>
                    <a:lnTo>
                      <a:pt x="40" y="5499"/>
                    </a:lnTo>
                    <a:lnTo>
                      <a:pt x="20" y="5638"/>
                    </a:lnTo>
                    <a:lnTo>
                      <a:pt x="0" y="5778"/>
                    </a:lnTo>
                    <a:lnTo>
                      <a:pt x="20" y="5897"/>
                    </a:lnTo>
                    <a:lnTo>
                      <a:pt x="40" y="6037"/>
                    </a:lnTo>
                    <a:lnTo>
                      <a:pt x="60" y="6176"/>
                    </a:lnTo>
                    <a:lnTo>
                      <a:pt x="100" y="6296"/>
                    </a:lnTo>
                    <a:lnTo>
                      <a:pt x="160" y="6435"/>
                    </a:lnTo>
                    <a:lnTo>
                      <a:pt x="239" y="6555"/>
                    </a:lnTo>
                    <a:lnTo>
                      <a:pt x="339" y="6674"/>
                    </a:lnTo>
                    <a:lnTo>
                      <a:pt x="439" y="6794"/>
                    </a:lnTo>
                    <a:lnTo>
                      <a:pt x="558" y="6913"/>
                    </a:lnTo>
                    <a:lnTo>
                      <a:pt x="678" y="6993"/>
                    </a:lnTo>
                    <a:lnTo>
                      <a:pt x="817" y="7073"/>
                    </a:lnTo>
                    <a:lnTo>
                      <a:pt x="957" y="7133"/>
                    </a:lnTo>
                    <a:lnTo>
                      <a:pt x="1096" y="7192"/>
                    </a:lnTo>
                    <a:lnTo>
                      <a:pt x="1255" y="7232"/>
                    </a:lnTo>
                    <a:lnTo>
                      <a:pt x="1415" y="7252"/>
                    </a:lnTo>
                    <a:lnTo>
                      <a:pt x="1734" y="7252"/>
                    </a:lnTo>
                    <a:lnTo>
                      <a:pt x="1893" y="7232"/>
                    </a:lnTo>
                    <a:lnTo>
                      <a:pt x="2052" y="7192"/>
                    </a:lnTo>
                    <a:lnTo>
                      <a:pt x="2212" y="7152"/>
                    </a:lnTo>
                    <a:lnTo>
                      <a:pt x="2351" y="7073"/>
                    </a:lnTo>
                    <a:lnTo>
                      <a:pt x="2510" y="6993"/>
                    </a:lnTo>
                    <a:lnTo>
                      <a:pt x="2670" y="6894"/>
                    </a:lnTo>
                    <a:lnTo>
                      <a:pt x="2809" y="6774"/>
                    </a:lnTo>
                    <a:lnTo>
                      <a:pt x="2929" y="6635"/>
                    </a:lnTo>
                    <a:lnTo>
                      <a:pt x="3048" y="6495"/>
                    </a:lnTo>
                    <a:lnTo>
                      <a:pt x="3128" y="6336"/>
                    </a:lnTo>
                    <a:lnTo>
                      <a:pt x="3208" y="6176"/>
                    </a:lnTo>
                    <a:lnTo>
                      <a:pt x="3267" y="6017"/>
                    </a:lnTo>
                    <a:lnTo>
                      <a:pt x="3307" y="5838"/>
                    </a:lnTo>
                    <a:lnTo>
                      <a:pt x="3646" y="5798"/>
                    </a:lnTo>
                    <a:lnTo>
                      <a:pt x="4005" y="5718"/>
                    </a:lnTo>
                    <a:lnTo>
                      <a:pt x="4343" y="5599"/>
                    </a:lnTo>
                    <a:lnTo>
                      <a:pt x="4682" y="5439"/>
                    </a:lnTo>
                    <a:lnTo>
                      <a:pt x="4722" y="5678"/>
                    </a:lnTo>
                    <a:lnTo>
                      <a:pt x="4781" y="5897"/>
                    </a:lnTo>
                    <a:lnTo>
                      <a:pt x="4881" y="6117"/>
                    </a:lnTo>
                    <a:lnTo>
                      <a:pt x="5001" y="6316"/>
                    </a:lnTo>
                    <a:lnTo>
                      <a:pt x="5140" y="6515"/>
                    </a:lnTo>
                    <a:lnTo>
                      <a:pt x="5299" y="6674"/>
                    </a:lnTo>
                    <a:lnTo>
                      <a:pt x="5459" y="6834"/>
                    </a:lnTo>
                    <a:lnTo>
                      <a:pt x="5638" y="6973"/>
                    </a:lnTo>
                    <a:lnTo>
                      <a:pt x="5837" y="7073"/>
                    </a:lnTo>
                    <a:lnTo>
                      <a:pt x="6036" y="7172"/>
                    </a:lnTo>
                    <a:lnTo>
                      <a:pt x="6256" y="7252"/>
                    </a:lnTo>
                    <a:lnTo>
                      <a:pt x="6475" y="7292"/>
                    </a:lnTo>
                    <a:lnTo>
                      <a:pt x="6714" y="7332"/>
                    </a:lnTo>
                    <a:lnTo>
                      <a:pt x="6933" y="7352"/>
                    </a:lnTo>
                    <a:lnTo>
                      <a:pt x="7172" y="7332"/>
                    </a:lnTo>
                    <a:lnTo>
                      <a:pt x="7411" y="7312"/>
                    </a:lnTo>
                    <a:lnTo>
                      <a:pt x="7650" y="7252"/>
                    </a:lnTo>
                    <a:lnTo>
                      <a:pt x="7869" y="7172"/>
                    </a:lnTo>
                    <a:lnTo>
                      <a:pt x="8088" y="7073"/>
                    </a:lnTo>
                    <a:lnTo>
                      <a:pt x="8307" y="6953"/>
                    </a:lnTo>
                    <a:lnTo>
                      <a:pt x="8527" y="6814"/>
                    </a:lnTo>
                    <a:lnTo>
                      <a:pt x="8706" y="6674"/>
                    </a:lnTo>
                    <a:lnTo>
                      <a:pt x="8885" y="6495"/>
                    </a:lnTo>
                    <a:lnTo>
                      <a:pt x="9025" y="6316"/>
                    </a:lnTo>
                    <a:lnTo>
                      <a:pt x="9164" y="6137"/>
                    </a:lnTo>
                    <a:lnTo>
                      <a:pt x="9264" y="5937"/>
                    </a:lnTo>
                    <a:lnTo>
                      <a:pt x="9363" y="5718"/>
                    </a:lnTo>
                    <a:lnTo>
                      <a:pt x="9423" y="5499"/>
                    </a:lnTo>
                    <a:lnTo>
                      <a:pt x="9483" y="5300"/>
                    </a:lnTo>
                    <a:lnTo>
                      <a:pt x="9503" y="5061"/>
                    </a:lnTo>
                    <a:lnTo>
                      <a:pt x="9503" y="4842"/>
                    </a:lnTo>
                    <a:lnTo>
                      <a:pt x="9483" y="4622"/>
                    </a:lnTo>
                    <a:lnTo>
                      <a:pt x="9443" y="4403"/>
                    </a:lnTo>
                    <a:lnTo>
                      <a:pt x="9363" y="4204"/>
                    </a:lnTo>
                    <a:lnTo>
                      <a:pt x="9284" y="3985"/>
                    </a:lnTo>
                    <a:lnTo>
                      <a:pt x="9164" y="3786"/>
                    </a:lnTo>
                    <a:lnTo>
                      <a:pt x="9045" y="3626"/>
                    </a:lnTo>
                    <a:lnTo>
                      <a:pt x="8925" y="3467"/>
                    </a:lnTo>
                    <a:lnTo>
                      <a:pt x="8766" y="3328"/>
                    </a:lnTo>
                    <a:lnTo>
                      <a:pt x="8626" y="3208"/>
                    </a:lnTo>
                    <a:lnTo>
                      <a:pt x="8467" y="3108"/>
                    </a:lnTo>
                    <a:lnTo>
                      <a:pt x="8288" y="3009"/>
                    </a:lnTo>
                    <a:lnTo>
                      <a:pt x="8108" y="2929"/>
                    </a:lnTo>
                    <a:lnTo>
                      <a:pt x="7929" y="2869"/>
                    </a:lnTo>
                    <a:lnTo>
                      <a:pt x="7730" y="2810"/>
                    </a:lnTo>
                    <a:lnTo>
                      <a:pt x="7531" y="2790"/>
                    </a:lnTo>
                    <a:lnTo>
                      <a:pt x="7331" y="2770"/>
                    </a:lnTo>
                    <a:lnTo>
                      <a:pt x="6933" y="2770"/>
                    </a:lnTo>
                    <a:lnTo>
                      <a:pt x="6734" y="2810"/>
                    </a:lnTo>
                    <a:lnTo>
                      <a:pt x="6535" y="2850"/>
                    </a:lnTo>
                    <a:lnTo>
                      <a:pt x="6335" y="2909"/>
                    </a:lnTo>
                    <a:lnTo>
                      <a:pt x="6335" y="2710"/>
                    </a:lnTo>
                    <a:lnTo>
                      <a:pt x="6315" y="2491"/>
                    </a:lnTo>
                    <a:lnTo>
                      <a:pt x="6295" y="2292"/>
                    </a:lnTo>
                    <a:lnTo>
                      <a:pt x="6256" y="2093"/>
                    </a:lnTo>
                    <a:lnTo>
                      <a:pt x="6196" y="1893"/>
                    </a:lnTo>
                    <a:lnTo>
                      <a:pt x="6116" y="1694"/>
                    </a:lnTo>
                    <a:lnTo>
                      <a:pt x="6017" y="1495"/>
                    </a:lnTo>
                    <a:lnTo>
                      <a:pt x="5917" y="1316"/>
                    </a:lnTo>
                    <a:lnTo>
                      <a:pt x="5738" y="1077"/>
                    </a:lnTo>
                    <a:lnTo>
                      <a:pt x="5538" y="857"/>
                    </a:lnTo>
                    <a:lnTo>
                      <a:pt x="5319" y="658"/>
                    </a:lnTo>
                    <a:lnTo>
                      <a:pt x="5080" y="499"/>
                    </a:lnTo>
                    <a:lnTo>
                      <a:pt x="4841" y="339"/>
                    </a:lnTo>
                    <a:lnTo>
                      <a:pt x="4582" y="220"/>
                    </a:lnTo>
                    <a:lnTo>
                      <a:pt x="4303" y="140"/>
                    </a:lnTo>
                    <a:lnTo>
                      <a:pt x="4024" y="61"/>
                    </a:lnTo>
                    <a:lnTo>
                      <a:pt x="3726" y="21"/>
                    </a:lnTo>
                    <a:lnTo>
                      <a:pt x="3427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22"/>
              <p:cNvSpPr/>
              <p:nvPr/>
            </p:nvSpPr>
            <p:spPr>
              <a:xfrm>
                <a:off x="5441025" y="4020125"/>
                <a:ext cx="237575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7352" fill="none" extrusionOk="0">
                    <a:moveTo>
                      <a:pt x="5001" y="6316"/>
                    </a:moveTo>
                    <a:lnTo>
                      <a:pt x="5001" y="6316"/>
                    </a:lnTo>
                    <a:lnTo>
                      <a:pt x="4881" y="6117"/>
                    </a:lnTo>
                    <a:lnTo>
                      <a:pt x="4781" y="5897"/>
                    </a:lnTo>
                    <a:lnTo>
                      <a:pt x="4722" y="5678"/>
                    </a:lnTo>
                    <a:lnTo>
                      <a:pt x="4682" y="5439"/>
                    </a:lnTo>
                    <a:lnTo>
                      <a:pt x="4682" y="5439"/>
                    </a:lnTo>
                    <a:lnTo>
                      <a:pt x="4343" y="5599"/>
                    </a:lnTo>
                    <a:lnTo>
                      <a:pt x="4005" y="5718"/>
                    </a:lnTo>
                    <a:lnTo>
                      <a:pt x="3646" y="5798"/>
                    </a:lnTo>
                    <a:lnTo>
                      <a:pt x="3307" y="5838"/>
                    </a:lnTo>
                    <a:lnTo>
                      <a:pt x="3307" y="5838"/>
                    </a:lnTo>
                    <a:lnTo>
                      <a:pt x="3267" y="6017"/>
                    </a:lnTo>
                    <a:lnTo>
                      <a:pt x="3208" y="6176"/>
                    </a:lnTo>
                    <a:lnTo>
                      <a:pt x="3128" y="6336"/>
                    </a:lnTo>
                    <a:lnTo>
                      <a:pt x="3048" y="6495"/>
                    </a:lnTo>
                    <a:lnTo>
                      <a:pt x="2929" y="6635"/>
                    </a:lnTo>
                    <a:lnTo>
                      <a:pt x="2809" y="6774"/>
                    </a:lnTo>
                    <a:lnTo>
                      <a:pt x="2670" y="6894"/>
                    </a:lnTo>
                    <a:lnTo>
                      <a:pt x="2510" y="6993"/>
                    </a:lnTo>
                    <a:lnTo>
                      <a:pt x="2510" y="6993"/>
                    </a:lnTo>
                    <a:lnTo>
                      <a:pt x="2351" y="7073"/>
                    </a:lnTo>
                    <a:lnTo>
                      <a:pt x="2212" y="7152"/>
                    </a:lnTo>
                    <a:lnTo>
                      <a:pt x="2052" y="7192"/>
                    </a:lnTo>
                    <a:lnTo>
                      <a:pt x="1893" y="7232"/>
                    </a:lnTo>
                    <a:lnTo>
                      <a:pt x="1734" y="7252"/>
                    </a:lnTo>
                    <a:lnTo>
                      <a:pt x="1574" y="7252"/>
                    </a:lnTo>
                    <a:lnTo>
                      <a:pt x="1415" y="7252"/>
                    </a:lnTo>
                    <a:lnTo>
                      <a:pt x="1255" y="7232"/>
                    </a:lnTo>
                    <a:lnTo>
                      <a:pt x="1096" y="7192"/>
                    </a:lnTo>
                    <a:lnTo>
                      <a:pt x="957" y="7133"/>
                    </a:lnTo>
                    <a:lnTo>
                      <a:pt x="817" y="7073"/>
                    </a:lnTo>
                    <a:lnTo>
                      <a:pt x="678" y="6993"/>
                    </a:lnTo>
                    <a:lnTo>
                      <a:pt x="558" y="6913"/>
                    </a:lnTo>
                    <a:lnTo>
                      <a:pt x="439" y="6794"/>
                    </a:lnTo>
                    <a:lnTo>
                      <a:pt x="339" y="6674"/>
                    </a:lnTo>
                    <a:lnTo>
                      <a:pt x="239" y="6555"/>
                    </a:lnTo>
                    <a:lnTo>
                      <a:pt x="239" y="6555"/>
                    </a:lnTo>
                    <a:lnTo>
                      <a:pt x="160" y="6435"/>
                    </a:lnTo>
                    <a:lnTo>
                      <a:pt x="100" y="6296"/>
                    </a:lnTo>
                    <a:lnTo>
                      <a:pt x="60" y="6176"/>
                    </a:lnTo>
                    <a:lnTo>
                      <a:pt x="40" y="6037"/>
                    </a:lnTo>
                    <a:lnTo>
                      <a:pt x="20" y="5897"/>
                    </a:lnTo>
                    <a:lnTo>
                      <a:pt x="0" y="5778"/>
                    </a:lnTo>
                    <a:lnTo>
                      <a:pt x="20" y="5638"/>
                    </a:lnTo>
                    <a:lnTo>
                      <a:pt x="40" y="5499"/>
                    </a:lnTo>
                    <a:lnTo>
                      <a:pt x="60" y="5360"/>
                    </a:lnTo>
                    <a:lnTo>
                      <a:pt x="100" y="5240"/>
                    </a:lnTo>
                    <a:lnTo>
                      <a:pt x="160" y="5101"/>
                    </a:lnTo>
                    <a:lnTo>
                      <a:pt x="220" y="4981"/>
                    </a:lnTo>
                    <a:lnTo>
                      <a:pt x="299" y="4862"/>
                    </a:lnTo>
                    <a:lnTo>
                      <a:pt x="399" y="4742"/>
                    </a:lnTo>
                    <a:lnTo>
                      <a:pt x="479" y="4642"/>
                    </a:lnTo>
                    <a:lnTo>
                      <a:pt x="598" y="4543"/>
                    </a:lnTo>
                    <a:lnTo>
                      <a:pt x="598" y="4543"/>
                    </a:lnTo>
                    <a:lnTo>
                      <a:pt x="459" y="4284"/>
                    </a:lnTo>
                    <a:lnTo>
                      <a:pt x="339" y="4025"/>
                    </a:lnTo>
                    <a:lnTo>
                      <a:pt x="239" y="3746"/>
                    </a:lnTo>
                    <a:lnTo>
                      <a:pt x="200" y="3467"/>
                    </a:lnTo>
                    <a:lnTo>
                      <a:pt x="160" y="3188"/>
                    </a:lnTo>
                    <a:lnTo>
                      <a:pt x="160" y="2909"/>
                    </a:lnTo>
                    <a:lnTo>
                      <a:pt x="200" y="2630"/>
                    </a:lnTo>
                    <a:lnTo>
                      <a:pt x="259" y="2351"/>
                    </a:lnTo>
                    <a:lnTo>
                      <a:pt x="339" y="2073"/>
                    </a:lnTo>
                    <a:lnTo>
                      <a:pt x="459" y="1814"/>
                    </a:lnTo>
                    <a:lnTo>
                      <a:pt x="598" y="1555"/>
                    </a:lnTo>
                    <a:lnTo>
                      <a:pt x="777" y="1316"/>
                    </a:lnTo>
                    <a:lnTo>
                      <a:pt x="957" y="1077"/>
                    </a:lnTo>
                    <a:lnTo>
                      <a:pt x="1176" y="857"/>
                    </a:lnTo>
                    <a:lnTo>
                      <a:pt x="1415" y="678"/>
                    </a:lnTo>
                    <a:lnTo>
                      <a:pt x="1674" y="499"/>
                    </a:lnTo>
                    <a:lnTo>
                      <a:pt x="1674" y="499"/>
                    </a:lnTo>
                    <a:lnTo>
                      <a:pt x="1953" y="339"/>
                    </a:lnTo>
                    <a:lnTo>
                      <a:pt x="2252" y="220"/>
                    </a:lnTo>
                    <a:lnTo>
                      <a:pt x="2530" y="120"/>
                    </a:lnTo>
                    <a:lnTo>
                      <a:pt x="2829" y="61"/>
                    </a:lnTo>
                    <a:lnTo>
                      <a:pt x="3128" y="21"/>
                    </a:lnTo>
                    <a:lnTo>
                      <a:pt x="3427" y="1"/>
                    </a:lnTo>
                    <a:lnTo>
                      <a:pt x="3726" y="21"/>
                    </a:lnTo>
                    <a:lnTo>
                      <a:pt x="4024" y="61"/>
                    </a:lnTo>
                    <a:lnTo>
                      <a:pt x="4303" y="140"/>
                    </a:lnTo>
                    <a:lnTo>
                      <a:pt x="4582" y="220"/>
                    </a:lnTo>
                    <a:lnTo>
                      <a:pt x="4841" y="339"/>
                    </a:lnTo>
                    <a:lnTo>
                      <a:pt x="5080" y="499"/>
                    </a:lnTo>
                    <a:lnTo>
                      <a:pt x="5319" y="658"/>
                    </a:lnTo>
                    <a:lnTo>
                      <a:pt x="5538" y="857"/>
                    </a:lnTo>
                    <a:lnTo>
                      <a:pt x="5738" y="1077"/>
                    </a:lnTo>
                    <a:lnTo>
                      <a:pt x="5917" y="1316"/>
                    </a:lnTo>
                    <a:lnTo>
                      <a:pt x="5917" y="1316"/>
                    </a:lnTo>
                    <a:lnTo>
                      <a:pt x="6017" y="1495"/>
                    </a:lnTo>
                    <a:lnTo>
                      <a:pt x="6116" y="1694"/>
                    </a:lnTo>
                    <a:lnTo>
                      <a:pt x="6196" y="1893"/>
                    </a:lnTo>
                    <a:lnTo>
                      <a:pt x="6256" y="2093"/>
                    </a:lnTo>
                    <a:lnTo>
                      <a:pt x="6295" y="2292"/>
                    </a:lnTo>
                    <a:lnTo>
                      <a:pt x="6315" y="2491"/>
                    </a:lnTo>
                    <a:lnTo>
                      <a:pt x="6335" y="2710"/>
                    </a:lnTo>
                    <a:lnTo>
                      <a:pt x="6335" y="2909"/>
                    </a:lnTo>
                    <a:lnTo>
                      <a:pt x="6335" y="2909"/>
                    </a:lnTo>
                    <a:lnTo>
                      <a:pt x="6535" y="2850"/>
                    </a:lnTo>
                    <a:lnTo>
                      <a:pt x="6734" y="2810"/>
                    </a:lnTo>
                    <a:lnTo>
                      <a:pt x="6933" y="2770"/>
                    </a:lnTo>
                    <a:lnTo>
                      <a:pt x="7132" y="2770"/>
                    </a:lnTo>
                    <a:lnTo>
                      <a:pt x="7331" y="2770"/>
                    </a:lnTo>
                    <a:lnTo>
                      <a:pt x="7531" y="2790"/>
                    </a:lnTo>
                    <a:lnTo>
                      <a:pt x="7730" y="2810"/>
                    </a:lnTo>
                    <a:lnTo>
                      <a:pt x="7929" y="2869"/>
                    </a:lnTo>
                    <a:lnTo>
                      <a:pt x="8108" y="2929"/>
                    </a:lnTo>
                    <a:lnTo>
                      <a:pt x="8288" y="3009"/>
                    </a:lnTo>
                    <a:lnTo>
                      <a:pt x="8467" y="3108"/>
                    </a:lnTo>
                    <a:lnTo>
                      <a:pt x="8626" y="3208"/>
                    </a:lnTo>
                    <a:lnTo>
                      <a:pt x="8766" y="3328"/>
                    </a:lnTo>
                    <a:lnTo>
                      <a:pt x="8925" y="3467"/>
                    </a:lnTo>
                    <a:lnTo>
                      <a:pt x="9045" y="3626"/>
                    </a:lnTo>
                    <a:lnTo>
                      <a:pt x="9164" y="3786"/>
                    </a:lnTo>
                    <a:lnTo>
                      <a:pt x="9164" y="3786"/>
                    </a:lnTo>
                    <a:lnTo>
                      <a:pt x="9284" y="3985"/>
                    </a:lnTo>
                    <a:lnTo>
                      <a:pt x="9363" y="4204"/>
                    </a:lnTo>
                    <a:lnTo>
                      <a:pt x="9443" y="4403"/>
                    </a:lnTo>
                    <a:lnTo>
                      <a:pt x="9483" y="4622"/>
                    </a:lnTo>
                    <a:lnTo>
                      <a:pt x="9503" y="4842"/>
                    </a:lnTo>
                    <a:lnTo>
                      <a:pt x="9503" y="5061"/>
                    </a:lnTo>
                    <a:lnTo>
                      <a:pt x="9483" y="5300"/>
                    </a:lnTo>
                    <a:lnTo>
                      <a:pt x="9423" y="5499"/>
                    </a:lnTo>
                    <a:lnTo>
                      <a:pt x="9363" y="5718"/>
                    </a:lnTo>
                    <a:lnTo>
                      <a:pt x="9264" y="5937"/>
                    </a:lnTo>
                    <a:lnTo>
                      <a:pt x="9164" y="6137"/>
                    </a:lnTo>
                    <a:lnTo>
                      <a:pt x="9025" y="6316"/>
                    </a:lnTo>
                    <a:lnTo>
                      <a:pt x="8885" y="6495"/>
                    </a:lnTo>
                    <a:lnTo>
                      <a:pt x="8706" y="6674"/>
                    </a:lnTo>
                    <a:lnTo>
                      <a:pt x="8527" y="6814"/>
                    </a:lnTo>
                    <a:lnTo>
                      <a:pt x="8307" y="6953"/>
                    </a:lnTo>
                    <a:lnTo>
                      <a:pt x="8307" y="6953"/>
                    </a:lnTo>
                    <a:lnTo>
                      <a:pt x="8088" y="7073"/>
                    </a:lnTo>
                    <a:lnTo>
                      <a:pt x="7869" y="7172"/>
                    </a:lnTo>
                    <a:lnTo>
                      <a:pt x="7650" y="7252"/>
                    </a:lnTo>
                    <a:lnTo>
                      <a:pt x="7411" y="7312"/>
                    </a:lnTo>
                    <a:lnTo>
                      <a:pt x="7172" y="7332"/>
                    </a:lnTo>
                    <a:lnTo>
                      <a:pt x="6933" y="7352"/>
                    </a:lnTo>
                    <a:lnTo>
                      <a:pt x="6714" y="7332"/>
                    </a:lnTo>
                    <a:lnTo>
                      <a:pt x="6475" y="7292"/>
                    </a:lnTo>
                    <a:lnTo>
                      <a:pt x="6256" y="7252"/>
                    </a:lnTo>
                    <a:lnTo>
                      <a:pt x="6036" y="7172"/>
                    </a:lnTo>
                    <a:lnTo>
                      <a:pt x="5837" y="7073"/>
                    </a:lnTo>
                    <a:lnTo>
                      <a:pt x="5638" y="6973"/>
                    </a:lnTo>
                    <a:lnTo>
                      <a:pt x="5459" y="6834"/>
                    </a:lnTo>
                    <a:lnTo>
                      <a:pt x="5299" y="6674"/>
                    </a:lnTo>
                    <a:lnTo>
                      <a:pt x="5140" y="6515"/>
                    </a:lnTo>
                    <a:lnTo>
                      <a:pt x="5001" y="631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22"/>
              <p:cNvSpPr/>
              <p:nvPr/>
            </p:nvSpPr>
            <p:spPr>
              <a:xfrm>
                <a:off x="5609350" y="4140650"/>
                <a:ext cx="42375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475" extrusionOk="0">
                    <a:moveTo>
                      <a:pt x="977" y="1"/>
                    </a:moveTo>
                    <a:lnTo>
                      <a:pt x="798" y="21"/>
                    </a:lnTo>
                    <a:lnTo>
                      <a:pt x="638" y="80"/>
                    </a:lnTo>
                    <a:lnTo>
                      <a:pt x="479" y="160"/>
                    </a:lnTo>
                    <a:lnTo>
                      <a:pt x="339" y="260"/>
                    </a:lnTo>
                    <a:lnTo>
                      <a:pt x="200" y="379"/>
                    </a:lnTo>
                    <a:lnTo>
                      <a:pt x="120" y="519"/>
                    </a:lnTo>
                    <a:lnTo>
                      <a:pt x="41" y="658"/>
                    </a:lnTo>
                    <a:lnTo>
                      <a:pt x="1" y="798"/>
                    </a:lnTo>
                    <a:lnTo>
                      <a:pt x="1" y="937"/>
                    </a:lnTo>
                    <a:lnTo>
                      <a:pt x="21" y="1076"/>
                    </a:lnTo>
                    <a:lnTo>
                      <a:pt x="80" y="1196"/>
                    </a:lnTo>
                    <a:lnTo>
                      <a:pt x="180" y="1296"/>
                    </a:lnTo>
                    <a:lnTo>
                      <a:pt x="280" y="1375"/>
                    </a:lnTo>
                    <a:lnTo>
                      <a:pt x="419" y="1435"/>
                    </a:lnTo>
                    <a:lnTo>
                      <a:pt x="578" y="1455"/>
                    </a:lnTo>
                    <a:lnTo>
                      <a:pt x="738" y="1475"/>
                    </a:lnTo>
                    <a:lnTo>
                      <a:pt x="897" y="1435"/>
                    </a:lnTo>
                    <a:lnTo>
                      <a:pt x="1057" y="1395"/>
                    </a:lnTo>
                    <a:lnTo>
                      <a:pt x="1216" y="1296"/>
                    </a:lnTo>
                    <a:lnTo>
                      <a:pt x="1375" y="1196"/>
                    </a:lnTo>
                    <a:lnTo>
                      <a:pt x="1495" y="1076"/>
                    </a:lnTo>
                    <a:lnTo>
                      <a:pt x="1574" y="937"/>
                    </a:lnTo>
                    <a:lnTo>
                      <a:pt x="1654" y="798"/>
                    </a:lnTo>
                    <a:lnTo>
                      <a:pt x="1694" y="658"/>
                    </a:lnTo>
                    <a:lnTo>
                      <a:pt x="1694" y="519"/>
                    </a:lnTo>
                    <a:lnTo>
                      <a:pt x="1674" y="399"/>
                    </a:lnTo>
                    <a:lnTo>
                      <a:pt x="1614" y="260"/>
                    </a:lnTo>
                    <a:lnTo>
                      <a:pt x="1515" y="160"/>
                    </a:lnTo>
                    <a:lnTo>
                      <a:pt x="1415" y="80"/>
                    </a:lnTo>
                    <a:lnTo>
                      <a:pt x="1276" y="21"/>
                    </a:lnTo>
                    <a:lnTo>
                      <a:pt x="1136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22"/>
              <p:cNvSpPr/>
              <p:nvPr/>
            </p:nvSpPr>
            <p:spPr>
              <a:xfrm>
                <a:off x="5609350" y="4140650"/>
                <a:ext cx="42375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475" fill="none" extrusionOk="0">
                    <a:moveTo>
                      <a:pt x="1216" y="1296"/>
                    </a:moveTo>
                    <a:lnTo>
                      <a:pt x="1216" y="1296"/>
                    </a:lnTo>
                    <a:lnTo>
                      <a:pt x="1375" y="1196"/>
                    </a:lnTo>
                    <a:lnTo>
                      <a:pt x="1495" y="1076"/>
                    </a:lnTo>
                    <a:lnTo>
                      <a:pt x="1574" y="937"/>
                    </a:lnTo>
                    <a:lnTo>
                      <a:pt x="1654" y="798"/>
                    </a:lnTo>
                    <a:lnTo>
                      <a:pt x="1694" y="658"/>
                    </a:lnTo>
                    <a:lnTo>
                      <a:pt x="1694" y="519"/>
                    </a:lnTo>
                    <a:lnTo>
                      <a:pt x="1674" y="399"/>
                    </a:lnTo>
                    <a:lnTo>
                      <a:pt x="1614" y="260"/>
                    </a:lnTo>
                    <a:lnTo>
                      <a:pt x="1614" y="260"/>
                    </a:lnTo>
                    <a:lnTo>
                      <a:pt x="1515" y="160"/>
                    </a:lnTo>
                    <a:lnTo>
                      <a:pt x="1415" y="80"/>
                    </a:lnTo>
                    <a:lnTo>
                      <a:pt x="1276" y="21"/>
                    </a:lnTo>
                    <a:lnTo>
                      <a:pt x="1136" y="1"/>
                    </a:lnTo>
                    <a:lnTo>
                      <a:pt x="977" y="1"/>
                    </a:lnTo>
                    <a:lnTo>
                      <a:pt x="798" y="21"/>
                    </a:lnTo>
                    <a:lnTo>
                      <a:pt x="638" y="80"/>
                    </a:lnTo>
                    <a:lnTo>
                      <a:pt x="479" y="160"/>
                    </a:lnTo>
                    <a:lnTo>
                      <a:pt x="479" y="160"/>
                    </a:lnTo>
                    <a:lnTo>
                      <a:pt x="339" y="260"/>
                    </a:lnTo>
                    <a:lnTo>
                      <a:pt x="200" y="379"/>
                    </a:lnTo>
                    <a:lnTo>
                      <a:pt x="120" y="519"/>
                    </a:lnTo>
                    <a:lnTo>
                      <a:pt x="41" y="658"/>
                    </a:lnTo>
                    <a:lnTo>
                      <a:pt x="1" y="798"/>
                    </a:lnTo>
                    <a:lnTo>
                      <a:pt x="1" y="937"/>
                    </a:lnTo>
                    <a:lnTo>
                      <a:pt x="21" y="1076"/>
                    </a:lnTo>
                    <a:lnTo>
                      <a:pt x="80" y="1196"/>
                    </a:lnTo>
                    <a:lnTo>
                      <a:pt x="80" y="1196"/>
                    </a:lnTo>
                    <a:lnTo>
                      <a:pt x="180" y="1296"/>
                    </a:lnTo>
                    <a:lnTo>
                      <a:pt x="280" y="1375"/>
                    </a:lnTo>
                    <a:lnTo>
                      <a:pt x="419" y="1435"/>
                    </a:lnTo>
                    <a:lnTo>
                      <a:pt x="578" y="1455"/>
                    </a:lnTo>
                    <a:lnTo>
                      <a:pt x="738" y="1475"/>
                    </a:lnTo>
                    <a:lnTo>
                      <a:pt x="897" y="1435"/>
                    </a:lnTo>
                    <a:lnTo>
                      <a:pt x="1057" y="1395"/>
                    </a:lnTo>
                    <a:lnTo>
                      <a:pt x="1216" y="12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22"/>
              <p:cNvSpPr/>
              <p:nvPr/>
            </p:nvSpPr>
            <p:spPr>
              <a:xfrm>
                <a:off x="5458950" y="4035575"/>
                <a:ext cx="124025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961" h="2810" extrusionOk="0">
                    <a:moveTo>
                      <a:pt x="2630" y="0"/>
                    </a:moveTo>
                    <a:lnTo>
                      <a:pt x="2351" y="20"/>
                    </a:lnTo>
                    <a:lnTo>
                      <a:pt x="2092" y="60"/>
                    </a:lnTo>
                    <a:lnTo>
                      <a:pt x="1833" y="140"/>
                    </a:lnTo>
                    <a:lnTo>
                      <a:pt x="1594" y="239"/>
                    </a:lnTo>
                    <a:lnTo>
                      <a:pt x="1355" y="339"/>
                    </a:lnTo>
                    <a:lnTo>
                      <a:pt x="1156" y="478"/>
                    </a:lnTo>
                    <a:lnTo>
                      <a:pt x="937" y="598"/>
                    </a:lnTo>
                    <a:lnTo>
                      <a:pt x="758" y="737"/>
                    </a:lnTo>
                    <a:lnTo>
                      <a:pt x="439" y="1016"/>
                    </a:lnTo>
                    <a:lnTo>
                      <a:pt x="200" y="1255"/>
                    </a:lnTo>
                    <a:lnTo>
                      <a:pt x="1" y="1494"/>
                    </a:lnTo>
                    <a:lnTo>
                      <a:pt x="240" y="1375"/>
                    </a:lnTo>
                    <a:lnTo>
                      <a:pt x="499" y="1275"/>
                    </a:lnTo>
                    <a:lnTo>
                      <a:pt x="718" y="1196"/>
                    </a:lnTo>
                    <a:lnTo>
                      <a:pt x="957" y="1136"/>
                    </a:lnTo>
                    <a:lnTo>
                      <a:pt x="1176" y="1096"/>
                    </a:lnTo>
                    <a:lnTo>
                      <a:pt x="1375" y="1056"/>
                    </a:lnTo>
                    <a:lnTo>
                      <a:pt x="1594" y="1036"/>
                    </a:lnTo>
                    <a:lnTo>
                      <a:pt x="1793" y="1036"/>
                    </a:lnTo>
                    <a:lnTo>
                      <a:pt x="2072" y="1056"/>
                    </a:lnTo>
                    <a:lnTo>
                      <a:pt x="2351" y="1096"/>
                    </a:lnTo>
                    <a:lnTo>
                      <a:pt x="2630" y="1156"/>
                    </a:lnTo>
                    <a:lnTo>
                      <a:pt x="2869" y="1235"/>
                    </a:lnTo>
                    <a:lnTo>
                      <a:pt x="3088" y="1335"/>
                    </a:lnTo>
                    <a:lnTo>
                      <a:pt x="3307" y="1455"/>
                    </a:lnTo>
                    <a:lnTo>
                      <a:pt x="3507" y="1594"/>
                    </a:lnTo>
                    <a:lnTo>
                      <a:pt x="3686" y="1733"/>
                    </a:lnTo>
                    <a:lnTo>
                      <a:pt x="3865" y="1873"/>
                    </a:lnTo>
                    <a:lnTo>
                      <a:pt x="4005" y="2032"/>
                    </a:lnTo>
                    <a:lnTo>
                      <a:pt x="4284" y="2311"/>
                    </a:lnTo>
                    <a:lnTo>
                      <a:pt x="4483" y="2590"/>
                    </a:lnTo>
                    <a:lnTo>
                      <a:pt x="4622" y="2809"/>
                    </a:lnTo>
                    <a:lnTo>
                      <a:pt x="4762" y="2570"/>
                    </a:lnTo>
                    <a:lnTo>
                      <a:pt x="4941" y="2331"/>
                    </a:lnTo>
                    <a:lnTo>
                      <a:pt x="4961" y="2172"/>
                    </a:lnTo>
                    <a:lnTo>
                      <a:pt x="4941" y="1973"/>
                    </a:lnTo>
                    <a:lnTo>
                      <a:pt x="4921" y="1793"/>
                    </a:lnTo>
                    <a:lnTo>
                      <a:pt x="4881" y="1614"/>
                    </a:lnTo>
                    <a:lnTo>
                      <a:pt x="4662" y="1375"/>
                    </a:lnTo>
                    <a:lnTo>
                      <a:pt x="4463" y="1136"/>
                    </a:lnTo>
                    <a:lnTo>
                      <a:pt x="4323" y="877"/>
                    </a:lnTo>
                    <a:lnTo>
                      <a:pt x="4204" y="578"/>
                    </a:lnTo>
                    <a:lnTo>
                      <a:pt x="4045" y="478"/>
                    </a:lnTo>
                    <a:lnTo>
                      <a:pt x="3865" y="359"/>
                    </a:lnTo>
                    <a:lnTo>
                      <a:pt x="3666" y="259"/>
                    </a:lnTo>
                    <a:lnTo>
                      <a:pt x="3447" y="160"/>
                    </a:lnTo>
                    <a:lnTo>
                      <a:pt x="3248" y="100"/>
                    </a:lnTo>
                    <a:lnTo>
                      <a:pt x="3029" y="40"/>
                    </a:lnTo>
                    <a:lnTo>
                      <a:pt x="2829" y="20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22"/>
              <p:cNvSpPr/>
              <p:nvPr/>
            </p:nvSpPr>
            <p:spPr>
              <a:xfrm>
                <a:off x="5458950" y="4035575"/>
                <a:ext cx="124025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961" h="2810" fill="none" extrusionOk="0">
                    <a:moveTo>
                      <a:pt x="2630" y="0"/>
                    </a:moveTo>
                    <a:lnTo>
                      <a:pt x="2630" y="0"/>
                    </a:lnTo>
                    <a:lnTo>
                      <a:pt x="2351" y="20"/>
                    </a:lnTo>
                    <a:lnTo>
                      <a:pt x="2092" y="60"/>
                    </a:lnTo>
                    <a:lnTo>
                      <a:pt x="1833" y="140"/>
                    </a:lnTo>
                    <a:lnTo>
                      <a:pt x="1594" y="239"/>
                    </a:lnTo>
                    <a:lnTo>
                      <a:pt x="1355" y="339"/>
                    </a:lnTo>
                    <a:lnTo>
                      <a:pt x="1156" y="478"/>
                    </a:lnTo>
                    <a:lnTo>
                      <a:pt x="937" y="598"/>
                    </a:lnTo>
                    <a:lnTo>
                      <a:pt x="758" y="737"/>
                    </a:lnTo>
                    <a:lnTo>
                      <a:pt x="439" y="1016"/>
                    </a:lnTo>
                    <a:lnTo>
                      <a:pt x="200" y="1255"/>
                    </a:lnTo>
                    <a:lnTo>
                      <a:pt x="1" y="1494"/>
                    </a:lnTo>
                    <a:lnTo>
                      <a:pt x="1" y="1494"/>
                    </a:lnTo>
                    <a:lnTo>
                      <a:pt x="240" y="1375"/>
                    </a:lnTo>
                    <a:lnTo>
                      <a:pt x="499" y="1275"/>
                    </a:lnTo>
                    <a:lnTo>
                      <a:pt x="718" y="1196"/>
                    </a:lnTo>
                    <a:lnTo>
                      <a:pt x="957" y="1136"/>
                    </a:lnTo>
                    <a:lnTo>
                      <a:pt x="1176" y="1096"/>
                    </a:lnTo>
                    <a:lnTo>
                      <a:pt x="1375" y="1056"/>
                    </a:lnTo>
                    <a:lnTo>
                      <a:pt x="1594" y="1036"/>
                    </a:lnTo>
                    <a:lnTo>
                      <a:pt x="1793" y="1036"/>
                    </a:lnTo>
                    <a:lnTo>
                      <a:pt x="1793" y="1036"/>
                    </a:lnTo>
                    <a:lnTo>
                      <a:pt x="2072" y="1056"/>
                    </a:lnTo>
                    <a:lnTo>
                      <a:pt x="2351" y="1096"/>
                    </a:lnTo>
                    <a:lnTo>
                      <a:pt x="2630" y="1156"/>
                    </a:lnTo>
                    <a:lnTo>
                      <a:pt x="2869" y="1235"/>
                    </a:lnTo>
                    <a:lnTo>
                      <a:pt x="3088" y="1335"/>
                    </a:lnTo>
                    <a:lnTo>
                      <a:pt x="3307" y="1455"/>
                    </a:lnTo>
                    <a:lnTo>
                      <a:pt x="3507" y="1594"/>
                    </a:lnTo>
                    <a:lnTo>
                      <a:pt x="3686" y="1733"/>
                    </a:lnTo>
                    <a:lnTo>
                      <a:pt x="3865" y="1873"/>
                    </a:lnTo>
                    <a:lnTo>
                      <a:pt x="4005" y="2032"/>
                    </a:lnTo>
                    <a:lnTo>
                      <a:pt x="4284" y="2311"/>
                    </a:lnTo>
                    <a:lnTo>
                      <a:pt x="4483" y="2590"/>
                    </a:lnTo>
                    <a:lnTo>
                      <a:pt x="4622" y="2809"/>
                    </a:lnTo>
                    <a:lnTo>
                      <a:pt x="4622" y="2809"/>
                    </a:lnTo>
                    <a:lnTo>
                      <a:pt x="4762" y="2570"/>
                    </a:lnTo>
                    <a:lnTo>
                      <a:pt x="4941" y="2331"/>
                    </a:lnTo>
                    <a:lnTo>
                      <a:pt x="4941" y="2331"/>
                    </a:lnTo>
                    <a:lnTo>
                      <a:pt x="4961" y="2172"/>
                    </a:lnTo>
                    <a:lnTo>
                      <a:pt x="4941" y="1973"/>
                    </a:lnTo>
                    <a:lnTo>
                      <a:pt x="4921" y="1793"/>
                    </a:lnTo>
                    <a:lnTo>
                      <a:pt x="4881" y="1614"/>
                    </a:lnTo>
                    <a:lnTo>
                      <a:pt x="4881" y="1614"/>
                    </a:lnTo>
                    <a:lnTo>
                      <a:pt x="4662" y="1375"/>
                    </a:lnTo>
                    <a:lnTo>
                      <a:pt x="4463" y="1136"/>
                    </a:lnTo>
                    <a:lnTo>
                      <a:pt x="4323" y="877"/>
                    </a:lnTo>
                    <a:lnTo>
                      <a:pt x="4204" y="578"/>
                    </a:lnTo>
                    <a:lnTo>
                      <a:pt x="4204" y="578"/>
                    </a:lnTo>
                    <a:lnTo>
                      <a:pt x="4045" y="478"/>
                    </a:lnTo>
                    <a:lnTo>
                      <a:pt x="3865" y="359"/>
                    </a:lnTo>
                    <a:lnTo>
                      <a:pt x="3666" y="259"/>
                    </a:lnTo>
                    <a:lnTo>
                      <a:pt x="3447" y="160"/>
                    </a:lnTo>
                    <a:lnTo>
                      <a:pt x="3447" y="160"/>
                    </a:lnTo>
                    <a:lnTo>
                      <a:pt x="3248" y="100"/>
                    </a:lnTo>
                    <a:lnTo>
                      <a:pt x="3029" y="40"/>
                    </a:lnTo>
                    <a:lnTo>
                      <a:pt x="2829" y="20"/>
                    </a:lnTo>
                    <a:lnTo>
                      <a:pt x="263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22"/>
              <p:cNvSpPr/>
              <p:nvPr/>
            </p:nvSpPr>
            <p:spPr>
              <a:xfrm>
                <a:off x="6136275" y="3744225"/>
                <a:ext cx="201225" cy="234600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9384" extrusionOk="0">
                    <a:moveTo>
                      <a:pt x="4961" y="1"/>
                    </a:moveTo>
                    <a:lnTo>
                      <a:pt x="4662" y="20"/>
                    </a:lnTo>
                    <a:lnTo>
                      <a:pt x="4363" y="60"/>
                    </a:lnTo>
                    <a:lnTo>
                      <a:pt x="4064" y="120"/>
                    </a:lnTo>
                    <a:lnTo>
                      <a:pt x="3785" y="200"/>
                    </a:lnTo>
                    <a:lnTo>
                      <a:pt x="3506" y="319"/>
                    </a:lnTo>
                    <a:lnTo>
                      <a:pt x="3247" y="459"/>
                    </a:lnTo>
                    <a:lnTo>
                      <a:pt x="3008" y="618"/>
                    </a:lnTo>
                    <a:lnTo>
                      <a:pt x="2769" y="817"/>
                    </a:lnTo>
                    <a:lnTo>
                      <a:pt x="2550" y="1036"/>
                    </a:lnTo>
                    <a:lnTo>
                      <a:pt x="2371" y="1256"/>
                    </a:lnTo>
                    <a:lnTo>
                      <a:pt x="2231" y="1216"/>
                    </a:lnTo>
                    <a:lnTo>
                      <a:pt x="2092" y="1176"/>
                    </a:lnTo>
                    <a:lnTo>
                      <a:pt x="1952" y="1136"/>
                    </a:lnTo>
                    <a:lnTo>
                      <a:pt x="1793" y="1116"/>
                    </a:lnTo>
                    <a:lnTo>
                      <a:pt x="1514" y="1116"/>
                    </a:lnTo>
                    <a:lnTo>
                      <a:pt x="1235" y="1176"/>
                    </a:lnTo>
                    <a:lnTo>
                      <a:pt x="956" y="1256"/>
                    </a:lnTo>
                    <a:lnTo>
                      <a:pt x="837" y="1315"/>
                    </a:lnTo>
                    <a:lnTo>
                      <a:pt x="697" y="1395"/>
                    </a:lnTo>
                    <a:lnTo>
                      <a:pt x="578" y="1475"/>
                    </a:lnTo>
                    <a:lnTo>
                      <a:pt x="478" y="1574"/>
                    </a:lnTo>
                    <a:lnTo>
                      <a:pt x="379" y="1674"/>
                    </a:lnTo>
                    <a:lnTo>
                      <a:pt x="279" y="1793"/>
                    </a:lnTo>
                    <a:lnTo>
                      <a:pt x="199" y="1933"/>
                    </a:lnTo>
                    <a:lnTo>
                      <a:pt x="120" y="2072"/>
                    </a:lnTo>
                    <a:lnTo>
                      <a:pt x="60" y="2212"/>
                    </a:lnTo>
                    <a:lnTo>
                      <a:pt x="20" y="2351"/>
                    </a:lnTo>
                    <a:lnTo>
                      <a:pt x="0" y="2511"/>
                    </a:lnTo>
                    <a:lnTo>
                      <a:pt x="0" y="2650"/>
                    </a:lnTo>
                    <a:lnTo>
                      <a:pt x="0" y="2809"/>
                    </a:lnTo>
                    <a:lnTo>
                      <a:pt x="20" y="2949"/>
                    </a:lnTo>
                    <a:lnTo>
                      <a:pt x="60" y="3088"/>
                    </a:lnTo>
                    <a:lnTo>
                      <a:pt x="100" y="3228"/>
                    </a:lnTo>
                    <a:lnTo>
                      <a:pt x="179" y="3367"/>
                    </a:lnTo>
                    <a:lnTo>
                      <a:pt x="259" y="3507"/>
                    </a:lnTo>
                    <a:lnTo>
                      <a:pt x="359" y="3626"/>
                    </a:lnTo>
                    <a:lnTo>
                      <a:pt x="458" y="3746"/>
                    </a:lnTo>
                    <a:lnTo>
                      <a:pt x="578" y="3845"/>
                    </a:lnTo>
                    <a:lnTo>
                      <a:pt x="717" y="3945"/>
                    </a:lnTo>
                    <a:lnTo>
                      <a:pt x="877" y="4045"/>
                    </a:lnTo>
                    <a:lnTo>
                      <a:pt x="1056" y="4104"/>
                    </a:lnTo>
                    <a:lnTo>
                      <a:pt x="1235" y="4164"/>
                    </a:lnTo>
                    <a:lnTo>
                      <a:pt x="1415" y="4204"/>
                    </a:lnTo>
                    <a:lnTo>
                      <a:pt x="1594" y="4224"/>
                    </a:lnTo>
                    <a:lnTo>
                      <a:pt x="1773" y="4204"/>
                    </a:lnTo>
                    <a:lnTo>
                      <a:pt x="1952" y="4184"/>
                    </a:lnTo>
                    <a:lnTo>
                      <a:pt x="2132" y="4144"/>
                    </a:lnTo>
                    <a:lnTo>
                      <a:pt x="2311" y="4443"/>
                    </a:lnTo>
                    <a:lnTo>
                      <a:pt x="2510" y="4722"/>
                    </a:lnTo>
                    <a:lnTo>
                      <a:pt x="2769" y="4961"/>
                    </a:lnTo>
                    <a:lnTo>
                      <a:pt x="3048" y="5180"/>
                    </a:lnTo>
                    <a:lnTo>
                      <a:pt x="2829" y="5319"/>
                    </a:lnTo>
                    <a:lnTo>
                      <a:pt x="2650" y="5479"/>
                    </a:lnTo>
                    <a:lnTo>
                      <a:pt x="2470" y="5638"/>
                    </a:lnTo>
                    <a:lnTo>
                      <a:pt x="2311" y="5837"/>
                    </a:lnTo>
                    <a:lnTo>
                      <a:pt x="2192" y="6037"/>
                    </a:lnTo>
                    <a:lnTo>
                      <a:pt x="2072" y="6236"/>
                    </a:lnTo>
                    <a:lnTo>
                      <a:pt x="1992" y="6455"/>
                    </a:lnTo>
                    <a:lnTo>
                      <a:pt x="1933" y="6654"/>
                    </a:lnTo>
                    <a:lnTo>
                      <a:pt x="1893" y="6873"/>
                    </a:lnTo>
                    <a:lnTo>
                      <a:pt x="1893" y="7092"/>
                    </a:lnTo>
                    <a:lnTo>
                      <a:pt x="1893" y="7312"/>
                    </a:lnTo>
                    <a:lnTo>
                      <a:pt x="1933" y="7531"/>
                    </a:lnTo>
                    <a:lnTo>
                      <a:pt x="1992" y="7750"/>
                    </a:lnTo>
                    <a:lnTo>
                      <a:pt x="2052" y="7949"/>
                    </a:lnTo>
                    <a:lnTo>
                      <a:pt x="2152" y="8148"/>
                    </a:lnTo>
                    <a:lnTo>
                      <a:pt x="2271" y="8347"/>
                    </a:lnTo>
                    <a:lnTo>
                      <a:pt x="2411" y="8527"/>
                    </a:lnTo>
                    <a:lnTo>
                      <a:pt x="2570" y="8686"/>
                    </a:lnTo>
                    <a:lnTo>
                      <a:pt x="2749" y="8845"/>
                    </a:lnTo>
                    <a:lnTo>
                      <a:pt x="2949" y="8985"/>
                    </a:lnTo>
                    <a:lnTo>
                      <a:pt x="3168" y="9104"/>
                    </a:lnTo>
                    <a:lnTo>
                      <a:pt x="3387" y="9204"/>
                    </a:lnTo>
                    <a:lnTo>
                      <a:pt x="3606" y="9284"/>
                    </a:lnTo>
                    <a:lnTo>
                      <a:pt x="3845" y="9344"/>
                    </a:lnTo>
                    <a:lnTo>
                      <a:pt x="4084" y="9363"/>
                    </a:lnTo>
                    <a:lnTo>
                      <a:pt x="4303" y="9383"/>
                    </a:lnTo>
                    <a:lnTo>
                      <a:pt x="4542" y="9383"/>
                    </a:lnTo>
                    <a:lnTo>
                      <a:pt x="4781" y="9344"/>
                    </a:lnTo>
                    <a:lnTo>
                      <a:pt x="5000" y="9304"/>
                    </a:lnTo>
                    <a:lnTo>
                      <a:pt x="5239" y="9224"/>
                    </a:lnTo>
                    <a:lnTo>
                      <a:pt x="5439" y="9144"/>
                    </a:lnTo>
                    <a:lnTo>
                      <a:pt x="5658" y="9025"/>
                    </a:lnTo>
                    <a:lnTo>
                      <a:pt x="5837" y="8905"/>
                    </a:lnTo>
                    <a:lnTo>
                      <a:pt x="6036" y="8746"/>
                    </a:lnTo>
                    <a:lnTo>
                      <a:pt x="6196" y="8587"/>
                    </a:lnTo>
                    <a:lnTo>
                      <a:pt x="6355" y="8407"/>
                    </a:lnTo>
                    <a:lnTo>
                      <a:pt x="6455" y="8228"/>
                    </a:lnTo>
                    <a:lnTo>
                      <a:pt x="6554" y="8049"/>
                    </a:lnTo>
                    <a:lnTo>
                      <a:pt x="6634" y="7869"/>
                    </a:lnTo>
                    <a:lnTo>
                      <a:pt x="6694" y="7690"/>
                    </a:lnTo>
                    <a:lnTo>
                      <a:pt x="6734" y="7491"/>
                    </a:lnTo>
                    <a:lnTo>
                      <a:pt x="6773" y="7312"/>
                    </a:lnTo>
                    <a:lnTo>
                      <a:pt x="6773" y="7132"/>
                    </a:lnTo>
                    <a:lnTo>
                      <a:pt x="6773" y="6933"/>
                    </a:lnTo>
                    <a:lnTo>
                      <a:pt x="6734" y="6754"/>
                    </a:lnTo>
                    <a:lnTo>
                      <a:pt x="6694" y="6574"/>
                    </a:lnTo>
                    <a:lnTo>
                      <a:pt x="6634" y="6375"/>
                    </a:lnTo>
                    <a:lnTo>
                      <a:pt x="6574" y="6216"/>
                    </a:lnTo>
                    <a:lnTo>
                      <a:pt x="6475" y="6037"/>
                    </a:lnTo>
                    <a:lnTo>
                      <a:pt x="6375" y="5877"/>
                    </a:lnTo>
                    <a:lnTo>
                      <a:pt x="6255" y="5718"/>
                    </a:lnTo>
                    <a:lnTo>
                      <a:pt x="6116" y="5578"/>
                    </a:lnTo>
                    <a:lnTo>
                      <a:pt x="6315" y="5479"/>
                    </a:lnTo>
                    <a:lnTo>
                      <a:pt x="6514" y="5399"/>
                    </a:lnTo>
                    <a:lnTo>
                      <a:pt x="6714" y="5280"/>
                    </a:lnTo>
                    <a:lnTo>
                      <a:pt x="6893" y="5160"/>
                    </a:lnTo>
                    <a:lnTo>
                      <a:pt x="7052" y="5021"/>
                    </a:lnTo>
                    <a:lnTo>
                      <a:pt x="7212" y="4861"/>
                    </a:lnTo>
                    <a:lnTo>
                      <a:pt x="7371" y="4702"/>
                    </a:lnTo>
                    <a:lnTo>
                      <a:pt x="7510" y="4543"/>
                    </a:lnTo>
                    <a:lnTo>
                      <a:pt x="7670" y="4284"/>
                    </a:lnTo>
                    <a:lnTo>
                      <a:pt x="7809" y="4025"/>
                    </a:lnTo>
                    <a:lnTo>
                      <a:pt x="7909" y="3746"/>
                    </a:lnTo>
                    <a:lnTo>
                      <a:pt x="7989" y="3467"/>
                    </a:lnTo>
                    <a:lnTo>
                      <a:pt x="8028" y="3208"/>
                    </a:lnTo>
                    <a:lnTo>
                      <a:pt x="8048" y="2929"/>
                    </a:lnTo>
                    <a:lnTo>
                      <a:pt x="8048" y="2650"/>
                    </a:lnTo>
                    <a:lnTo>
                      <a:pt x="8008" y="2371"/>
                    </a:lnTo>
                    <a:lnTo>
                      <a:pt x="7929" y="2092"/>
                    </a:lnTo>
                    <a:lnTo>
                      <a:pt x="7829" y="1833"/>
                    </a:lnTo>
                    <a:lnTo>
                      <a:pt x="7710" y="1574"/>
                    </a:lnTo>
                    <a:lnTo>
                      <a:pt x="7570" y="1335"/>
                    </a:lnTo>
                    <a:lnTo>
                      <a:pt x="7391" y="1096"/>
                    </a:lnTo>
                    <a:lnTo>
                      <a:pt x="7172" y="897"/>
                    </a:lnTo>
                    <a:lnTo>
                      <a:pt x="6953" y="698"/>
                    </a:lnTo>
                    <a:lnTo>
                      <a:pt x="6694" y="518"/>
                    </a:lnTo>
                    <a:lnTo>
                      <a:pt x="6435" y="359"/>
                    </a:lnTo>
                    <a:lnTo>
                      <a:pt x="6136" y="240"/>
                    </a:lnTo>
                    <a:lnTo>
                      <a:pt x="5857" y="140"/>
                    </a:lnTo>
                    <a:lnTo>
                      <a:pt x="5558" y="60"/>
                    </a:lnTo>
                    <a:lnTo>
                      <a:pt x="5259" y="20"/>
                    </a:lnTo>
                    <a:lnTo>
                      <a:pt x="4961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22"/>
              <p:cNvSpPr/>
              <p:nvPr/>
            </p:nvSpPr>
            <p:spPr>
              <a:xfrm>
                <a:off x="6136275" y="3744225"/>
                <a:ext cx="201225" cy="234600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9384" fill="none" extrusionOk="0">
                    <a:moveTo>
                      <a:pt x="2311" y="5837"/>
                    </a:moveTo>
                    <a:lnTo>
                      <a:pt x="2311" y="5837"/>
                    </a:lnTo>
                    <a:lnTo>
                      <a:pt x="2470" y="5638"/>
                    </a:lnTo>
                    <a:lnTo>
                      <a:pt x="2650" y="5479"/>
                    </a:lnTo>
                    <a:lnTo>
                      <a:pt x="2829" y="5319"/>
                    </a:lnTo>
                    <a:lnTo>
                      <a:pt x="3048" y="5180"/>
                    </a:lnTo>
                    <a:lnTo>
                      <a:pt x="3048" y="5180"/>
                    </a:lnTo>
                    <a:lnTo>
                      <a:pt x="2769" y="4961"/>
                    </a:lnTo>
                    <a:lnTo>
                      <a:pt x="2510" y="4722"/>
                    </a:lnTo>
                    <a:lnTo>
                      <a:pt x="2311" y="4443"/>
                    </a:lnTo>
                    <a:lnTo>
                      <a:pt x="2132" y="4144"/>
                    </a:lnTo>
                    <a:lnTo>
                      <a:pt x="2132" y="4144"/>
                    </a:lnTo>
                    <a:lnTo>
                      <a:pt x="1952" y="4184"/>
                    </a:lnTo>
                    <a:lnTo>
                      <a:pt x="1773" y="4204"/>
                    </a:lnTo>
                    <a:lnTo>
                      <a:pt x="1594" y="4224"/>
                    </a:lnTo>
                    <a:lnTo>
                      <a:pt x="1415" y="4204"/>
                    </a:lnTo>
                    <a:lnTo>
                      <a:pt x="1235" y="4164"/>
                    </a:lnTo>
                    <a:lnTo>
                      <a:pt x="1056" y="4104"/>
                    </a:lnTo>
                    <a:lnTo>
                      <a:pt x="877" y="4045"/>
                    </a:lnTo>
                    <a:lnTo>
                      <a:pt x="717" y="3945"/>
                    </a:lnTo>
                    <a:lnTo>
                      <a:pt x="717" y="3945"/>
                    </a:lnTo>
                    <a:lnTo>
                      <a:pt x="578" y="3845"/>
                    </a:lnTo>
                    <a:lnTo>
                      <a:pt x="458" y="3746"/>
                    </a:lnTo>
                    <a:lnTo>
                      <a:pt x="359" y="3626"/>
                    </a:lnTo>
                    <a:lnTo>
                      <a:pt x="259" y="3507"/>
                    </a:lnTo>
                    <a:lnTo>
                      <a:pt x="179" y="3367"/>
                    </a:lnTo>
                    <a:lnTo>
                      <a:pt x="100" y="3228"/>
                    </a:lnTo>
                    <a:lnTo>
                      <a:pt x="60" y="3088"/>
                    </a:lnTo>
                    <a:lnTo>
                      <a:pt x="20" y="2949"/>
                    </a:lnTo>
                    <a:lnTo>
                      <a:pt x="0" y="2809"/>
                    </a:lnTo>
                    <a:lnTo>
                      <a:pt x="0" y="2650"/>
                    </a:lnTo>
                    <a:lnTo>
                      <a:pt x="0" y="2511"/>
                    </a:lnTo>
                    <a:lnTo>
                      <a:pt x="20" y="2351"/>
                    </a:lnTo>
                    <a:lnTo>
                      <a:pt x="60" y="2212"/>
                    </a:lnTo>
                    <a:lnTo>
                      <a:pt x="120" y="2072"/>
                    </a:lnTo>
                    <a:lnTo>
                      <a:pt x="199" y="1933"/>
                    </a:lnTo>
                    <a:lnTo>
                      <a:pt x="279" y="1793"/>
                    </a:lnTo>
                    <a:lnTo>
                      <a:pt x="279" y="1793"/>
                    </a:lnTo>
                    <a:lnTo>
                      <a:pt x="379" y="1674"/>
                    </a:lnTo>
                    <a:lnTo>
                      <a:pt x="478" y="1574"/>
                    </a:lnTo>
                    <a:lnTo>
                      <a:pt x="578" y="1475"/>
                    </a:lnTo>
                    <a:lnTo>
                      <a:pt x="697" y="1395"/>
                    </a:lnTo>
                    <a:lnTo>
                      <a:pt x="837" y="1315"/>
                    </a:lnTo>
                    <a:lnTo>
                      <a:pt x="956" y="1256"/>
                    </a:lnTo>
                    <a:lnTo>
                      <a:pt x="1235" y="1176"/>
                    </a:lnTo>
                    <a:lnTo>
                      <a:pt x="1514" y="1116"/>
                    </a:lnTo>
                    <a:lnTo>
                      <a:pt x="1793" y="1116"/>
                    </a:lnTo>
                    <a:lnTo>
                      <a:pt x="1952" y="1136"/>
                    </a:lnTo>
                    <a:lnTo>
                      <a:pt x="2092" y="1176"/>
                    </a:lnTo>
                    <a:lnTo>
                      <a:pt x="2231" y="1216"/>
                    </a:lnTo>
                    <a:lnTo>
                      <a:pt x="2371" y="1256"/>
                    </a:lnTo>
                    <a:lnTo>
                      <a:pt x="2371" y="1256"/>
                    </a:lnTo>
                    <a:lnTo>
                      <a:pt x="2550" y="1036"/>
                    </a:lnTo>
                    <a:lnTo>
                      <a:pt x="2769" y="817"/>
                    </a:lnTo>
                    <a:lnTo>
                      <a:pt x="3008" y="618"/>
                    </a:lnTo>
                    <a:lnTo>
                      <a:pt x="3247" y="459"/>
                    </a:lnTo>
                    <a:lnTo>
                      <a:pt x="3506" y="319"/>
                    </a:lnTo>
                    <a:lnTo>
                      <a:pt x="3785" y="200"/>
                    </a:lnTo>
                    <a:lnTo>
                      <a:pt x="4064" y="120"/>
                    </a:lnTo>
                    <a:lnTo>
                      <a:pt x="4363" y="60"/>
                    </a:lnTo>
                    <a:lnTo>
                      <a:pt x="4662" y="20"/>
                    </a:lnTo>
                    <a:lnTo>
                      <a:pt x="4961" y="1"/>
                    </a:lnTo>
                    <a:lnTo>
                      <a:pt x="5259" y="20"/>
                    </a:lnTo>
                    <a:lnTo>
                      <a:pt x="5558" y="60"/>
                    </a:lnTo>
                    <a:lnTo>
                      <a:pt x="5857" y="140"/>
                    </a:lnTo>
                    <a:lnTo>
                      <a:pt x="6136" y="240"/>
                    </a:lnTo>
                    <a:lnTo>
                      <a:pt x="6435" y="359"/>
                    </a:lnTo>
                    <a:lnTo>
                      <a:pt x="6694" y="518"/>
                    </a:lnTo>
                    <a:lnTo>
                      <a:pt x="6694" y="518"/>
                    </a:lnTo>
                    <a:lnTo>
                      <a:pt x="6953" y="698"/>
                    </a:lnTo>
                    <a:lnTo>
                      <a:pt x="7172" y="897"/>
                    </a:lnTo>
                    <a:lnTo>
                      <a:pt x="7391" y="1096"/>
                    </a:lnTo>
                    <a:lnTo>
                      <a:pt x="7570" y="1335"/>
                    </a:lnTo>
                    <a:lnTo>
                      <a:pt x="7710" y="1574"/>
                    </a:lnTo>
                    <a:lnTo>
                      <a:pt x="7829" y="1833"/>
                    </a:lnTo>
                    <a:lnTo>
                      <a:pt x="7929" y="2092"/>
                    </a:lnTo>
                    <a:lnTo>
                      <a:pt x="8008" y="2371"/>
                    </a:lnTo>
                    <a:lnTo>
                      <a:pt x="8048" y="2650"/>
                    </a:lnTo>
                    <a:lnTo>
                      <a:pt x="8048" y="2929"/>
                    </a:lnTo>
                    <a:lnTo>
                      <a:pt x="8028" y="3208"/>
                    </a:lnTo>
                    <a:lnTo>
                      <a:pt x="7989" y="3467"/>
                    </a:lnTo>
                    <a:lnTo>
                      <a:pt x="7909" y="3746"/>
                    </a:lnTo>
                    <a:lnTo>
                      <a:pt x="7809" y="4025"/>
                    </a:lnTo>
                    <a:lnTo>
                      <a:pt x="7670" y="4284"/>
                    </a:lnTo>
                    <a:lnTo>
                      <a:pt x="7510" y="4543"/>
                    </a:lnTo>
                    <a:lnTo>
                      <a:pt x="7510" y="4543"/>
                    </a:lnTo>
                    <a:lnTo>
                      <a:pt x="7371" y="4702"/>
                    </a:lnTo>
                    <a:lnTo>
                      <a:pt x="7212" y="4861"/>
                    </a:lnTo>
                    <a:lnTo>
                      <a:pt x="7052" y="5021"/>
                    </a:lnTo>
                    <a:lnTo>
                      <a:pt x="6893" y="5160"/>
                    </a:lnTo>
                    <a:lnTo>
                      <a:pt x="6714" y="5280"/>
                    </a:lnTo>
                    <a:lnTo>
                      <a:pt x="6514" y="5399"/>
                    </a:lnTo>
                    <a:lnTo>
                      <a:pt x="6315" y="5479"/>
                    </a:lnTo>
                    <a:lnTo>
                      <a:pt x="6116" y="5578"/>
                    </a:lnTo>
                    <a:lnTo>
                      <a:pt x="6116" y="5578"/>
                    </a:lnTo>
                    <a:lnTo>
                      <a:pt x="6255" y="5718"/>
                    </a:lnTo>
                    <a:lnTo>
                      <a:pt x="6375" y="5877"/>
                    </a:lnTo>
                    <a:lnTo>
                      <a:pt x="6475" y="6037"/>
                    </a:lnTo>
                    <a:lnTo>
                      <a:pt x="6574" y="6216"/>
                    </a:lnTo>
                    <a:lnTo>
                      <a:pt x="6634" y="6375"/>
                    </a:lnTo>
                    <a:lnTo>
                      <a:pt x="6694" y="6574"/>
                    </a:lnTo>
                    <a:lnTo>
                      <a:pt x="6734" y="6754"/>
                    </a:lnTo>
                    <a:lnTo>
                      <a:pt x="6773" y="6933"/>
                    </a:lnTo>
                    <a:lnTo>
                      <a:pt x="6773" y="7132"/>
                    </a:lnTo>
                    <a:lnTo>
                      <a:pt x="6773" y="7312"/>
                    </a:lnTo>
                    <a:lnTo>
                      <a:pt x="6734" y="7491"/>
                    </a:lnTo>
                    <a:lnTo>
                      <a:pt x="6694" y="7690"/>
                    </a:lnTo>
                    <a:lnTo>
                      <a:pt x="6634" y="7869"/>
                    </a:lnTo>
                    <a:lnTo>
                      <a:pt x="6554" y="8049"/>
                    </a:lnTo>
                    <a:lnTo>
                      <a:pt x="6455" y="8228"/>
                    </a:lnTo>
                    <a:lnTo>
                      <a:pt x="6355" y="8407"/>
                    </a:lnTo>
                    <a:lnTo>
                      <a:pt x="6355" y="8407"/>
                    </a:lnTo>
                    <a:lnTo>
                      <a:pt x="6196" y="8587"/>
                    </a:lnTo>
                    <a:lnTo>
                      <a:pt x="6036" y="8746"/>
                    </a:lnTo>
                    <a:lnTo>
                      <a:pt x="5837" y="8905"/>
                    </a:lnTo>
                    <a:lnTo>
                      <a:pt x="5658" y="9025"/>
                    </a:lnTo>
                    <a:lnTo>
                      <a:pt x="5439" y="9144"/>
                    </a:lnTo>
                    <a:lnTo>
                      <a:pt x="5239" y="9224"/>
                    </a:lnTo>
                    <a:lnTo>
                      <a:pt x="5000" y="9304"/>
                    </a:lnTo>
                    <a:lnTo>
                      <a:pt x="4781" y="9344"/>
                    </a:lnTo>
                    <a:lnTo>
                      <a:pt x="4542" y="9383"/>
                    </a:lnTo>
                    <a:lnTo>
                      <a:pt x="4303" y="9383"/>
                    </a:lnTo>
                    <a:lnTo>
                      <a:pt x="4084" y="9363"/>
                    </a:lnTo>
                    <a:lnTo>
                      <a:pt x="3845" y="9344"/>
                    </a:lnTo>
                    <a:lnTo>
                      <a:pt x="3606" y="9284"/>
                    </a:lnTo>
                    <a:lnTo>
                      <a:pt x="3387" y="9204"/>
                    </a:lnTo>
                    <a:lnTo>
                      <a:pt x="3168" y="9104"/>
                    </a:lnTo>
                    <a:lnTo>
                      <a:pt x="2949" y="8985"/>
                    </a:lnTo>
                    <a:lnTo>
                      <a:pt x="2949" y="8985"/>
                    </a:lnTo>
                    <a:lnTo>
                      <a:pt x="2749" y="8845"/>
                    </a:lnTo>
                    <a:lnTo>
                      <a:pt x="2570" y="8686"/>
                    </a:lnTo>
                    <a:lnTo>
                      <a:pt x="2411" y="8527"/>
                    </a:lnTo>
                    <a:lnTo>
                      <a:pt x="2271" y="8347"/>
                    </a:lnTo>
                    <a:lnTo>
                      <a:pt x="2152" y="8148"/>
                    </a:lnTo>
                    <a:lnTo>
                      <a:pt x="2052" y="7949"/>
                    </a:lnTo>
                    <a:lnTo>
                      <a:pt x="1992" y="7750"/>
                    </a:lnTo>
                    <a:lnTo>
                      <a:pt x="1933" y="7531"/>
                    </a:lnTo>
                    <a:lnTo>
                      <a:pt x="1893" y="7312"/>
                    </a:lnTo>
                    <a:lnTo>
                      <a:pt x="1893" y="7092"/>
                    </a:lnTo>
                    <a:lnTo>
                      <a:pt x="1893" y="6873"/>
                    </a:lnTo>
                    <a:lnTo>
                      <a:pt x="1933" y="6654"/>
                    </a:lnTo>
                    <a:lnTo>
                      <a:pt x="1992" y="6455"/>
                    </a:lnTo>
                    <a:lnTo>
                      <a:pt x="2072" y="6236"/>
                    </a:lnTo>
                    <a:lnTo>
                      <a:pt x="2192" y="6037"/>
                    </a:lnTo>
                    <a:lnTo>
                      <a:pt x="2311" y="583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22"/>
              <p:cNvSpPr/>
              <p:nvPr/>
            </p:nvSpPr>
            <p:spPr>
              <a:xfrm>
                <a:off x="6215950" y="3920025"/>
                <a:ext cx="4235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455" extrusionOk="0">
                    <a:moveTo>
                      <a:pt x="618" y="1"/>
                    </a:moveTo>
                    <a:lnTo>
                      <a:pt x="479" y="21"/>
                    </a:lnTo>
                    <a:lnTo>
                      <a:pt x="339" y="80"/>
                    </a:lnTo>
                    <a:lnTo>
                      <a:pt x="220" y="140"/>
                    </a:lnTo>
                    <a:lnTo>
                      <a:pt x="120" y="260"/>
                    </a:lnTo>
                    <a:lnTo>
                      <a:pt x="40" y="379"/>
                    </a:lnTo>
                    <a:lnTo>
                      <a:pt x="1" y="519"/>
                    </a:lnTo>
                    <a:lnTo>
                      <a:pt x="1" y="658"/>
                    </a:lnTo>
                    <a:lnTo>
                      <a:pt x="40" y="798"/>
                    </a:lnTo>
                    <a:lnTo>
                      <a:pt x="100" y="937"/>
                    </a:lnTo>
                    <a:lnTo>
                      <a:pt x="180" y="1056"/>
                    </a:lnTo>
                    <a:lnTo>
                      <a:pt x="299" y="1176"/>
                    </a:lnTo>
                    <a:lnTo>
                      <a:pt x="439" y="1296"/>
                    </a:lnTo>
                    <a:lnTo>
                      <a:pt x="598" y="1375"/>
                    </a:lnTo>
                    <a:lnTo>
                      <a:pt x="758" y="1435"/>
                    </a:lnTo>
                    <a:lnTo>
                      <a:pt x="917" y="1455"/>
                    </a:lnTo>
                    <a:lnTo>
                      <a:pt x="1076" y="1455"/>
                    </a:lnTo>
                    <a:lnTo>
                      <a:pt x="1236" y="1435"/>
                    </a:lnTo>
                    <a:lnTo>
                      <a:pt x="1375" y="1375"/>
                    </a:lnTo>
                    <a:lnTo>
                      <a:pt x="1495" y="1296"/>
                    </a:lnTo>
                    <a:lnTo>
                      <a:pt x="1594" y="1196"/>
                    </a:lnTo>
                    <a:lnTo>
                      <a:pt x="1654" y="1076"/>
                    </a:lnTo>
                    <a:lnTo>
                      <a:pt x="1694" y="937"/>
                    </a:lnTo>
                    <a:lnTo>
                      <a:pt x="1694" y="798"/>
                    </a:lnTo>
                    <a:lnTo>
                      <a:pt x="1674" y="658"/>
                    </a:lnTo>
                    <a:lnTo>
                      <a:pt x="1614" y="519"/>
                    </a:lnTo>
                    <a:lnTo>
                      <a:pt x="1515" y="399"/>
                    </a:lnTo>
                    <a:lnTo>
                      <a:pt x="1415" y="260"/>
                    </a:lnTo>
                    <a:lnTo>
                      <a:pt x="1276" y="160"/>
                    </a:lnTo>
                    <a:lnTo>
                      <a:pt x="1116" y="80"/>
                    </a:lnTo>
                    <a:lnTo>
                      <a:pt x="957" y="21"/>
                    </a:lnTo>
                    <a:lnTo>
                      <a:pt x="77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22"/>
              <p:cNvSpPr/>
              <p:nvPr/>
            </p:nvSpPr>
            <p:spPr>
              <a:xfrm>
                <a:off x="6255300" y="3753200"/>
                <a:ext cx="65250" cy="119050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4762" extrusionOk="0">
                    <a:moveTo>
                      <a:pt x="0" y="0"/>
                    </a:moveTo>
                    <a:lnTo>
                      <a:pt x="259" y="199"/>
                    </a:lnTo>
                    <a:lnTo>
                      <a:pt x="478" y="399"/>
                    </a:lnTo>
                    <a:lnTo>
                      <a:pt x="658" y="618"/>
                    </a:lnTo>
                    <a:lnTo>
                      <a:pt x="837" y="837"/>
                    </a:lnTo>
                    <a:lnTo>
                      <a:pt x="957" y="1036"/>
                    </a:lnTo>
                    <a:lnTo>
                      <a:pt x="1076" y="1255"/>
                    </a:lnTo>
                    <a:lnTo>
                      <a:pt x="1176" y="1454"/>
                    </a:lnTo>
                    <a:lnTo>
                      <a:pt x="1235" y="1673"/>
                    </a:lnTo>
                    <a:lnTo>
                      <a:pt x="1295" y="1873"/>
                    </a:lnTo>
                    <a:lnTo>
                      <a:pt x="1315" y="2072"/>
                    </a:lnTo>
                    <a:lnTo>
                      <a:pt x="1335" y="2271"/>
                    </a:lnTo>
                    <a:lnTo>
                      <a:pt x="1335" y="2470"/>
                    </a:lnTo>
                    <a:lnTo>
                      <a:pt x="1315" y="2650"/>
                    </a:lnTo>
                    <a:lnTo>
                      <a:pt x="1295" y="2849"/>
                    </a:lnTo>
                    <a:lnTo>
                      <a:pt x="1216" y="3207"/>
                    </a:lnTo>
                    <a:lnTo>
                      <a:pt x="1096" y="3526"/>
                    </a:lnTo>
                    <a:lnTo>
                      <a:pt x="957" y="3825"/>
                    </a:lnTo>
                    <a:lnTo>
                      <a:pt x="797" y="4084"/>
                    </a:lnTo>
                    <a:lnTo>
                      <a:pt x="658" y="4323"/>
                    </a:lnTo>
                    <a:lnTo>
                      <a:pt x="419" y="4642"/>
                    </a:lnTo>
                    <a:lnTo>
                      <a:pt x="299" y="4761"/>
                    </a:lnTo>
                    <a:lnTo>
                      <a:pt x="319" y="4761"/>
                    </a:lnTo>
                    <a:lnTo>
                      <a:pt x="439" y="4622"/>
                    </a:lnTo>
                    <a:lnTo>
                      <a:pt x="578" y="4482"/>
                    </a:lnTo>
                    <a:lnTo>
                      <a:pt x="717" y="4343"/>
                    </a:lnTo>
                    <a:lnTo>
                      <a:pt x="877" y="4223"/>
                    </a:lnTo>
                    <a:lnTo>
                      <a:pt x="1056" y="4124"/>
                    </a:lnTo>
                    <a:lnTo>
                      <a:pt x="1216" y="4004"/>
                    </a:lnTo>
                    <a:lnTo>
                      <a:pt x="1415" y="3925"/>
                    </a:lnTo>
                    <a:lnTo>
                      <a:pt x="1594" y="3845"/>
                    </a:lnTo>
                    <a:lnTo>
                      <a:pt x="1953" y="3725"/>
                    </a:lnTo>
                    <a:lnTo>
                      <a:pt x="2291" y="3666"/>
                    </a:lnTo>
                    <a:lnTo>
                      <a:pt x="2431" y="3407"/>
                    </a:lnTo>
                    <a:lnTo>
                      <a:pt x="2510" y="3108"/>
                    </a:lnTo>
                    <a:lnTo>
                      <a:pt x="2570" y="2789"/>
                    </a:lnTo>
                    <a:lnTo>
                      <a:pt x="2610" y="2450"/>
                    </a:lnTo>
                    <a:lnTo>
                      <a:pt x="2590" y="2271"/>
                    </a:lnTo>
                    <a:lnTo>
                      <a:pt x="2570" y="2092"/>
                    </a:lnTo>
                    <a:lnTo>
                      <a:pt x="2550" y="1932"/>
                    </a:lnTo>
                    <a:lnTo>
                      <a:pt x="2490" y="1793"/>
                    </a:lnTo>
                    <a:lnTo>
                      <a:pt x="2431" y="1634"/>
                    </a:lnTo>
                    <a:lnTo>
                      <a:pt x="2371" y="1494"/>
                    </a:lnTo>
                    <a:lnTo>
                      <a:pt x="2212" y="1255"/>
                    </a:lnTo>
                    <a:lnTo>
                      <a:pt x="2012" y="1016"/>
                    </a:lnTo>
                    <a:lnTo>
                      <a:pt x="1793" y="817"/>
                    </a:lnTo>
                    <a:lnTo>
                      <a:pt x="1554" y="638"/>
                    </a:lnTo>
                    <a:lnTo>
                      <a:pt x="1315" y="498"/>
                    </a:lnTo>
                    <a:lnTo>
                      <a:pt x="1076" y="359"/>
                    </a:lnTo>
                    <a:lnTo>
                      <a:pt x="837" y="259"/>
                    </a:lnTo>
                    <a:lnTo>
                      <a:pt x="419" y="100"/>
                    </a:lnTo>
                    <a:lnTo>
                      <a:pt x="12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22"/>
              <p:cNvSpPr/>
              <p:nvPr/>
            </p:nvSpPr>
            <p:spPr>
              <a:xfrm>
                <a:off x="6255300" y="3753200"/>
                <a:ext cx="65250" cy="119050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476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59" y="199"/>
                    </a:lnTo>
                    <a:lnTo>
                      <a:pt x="478" y="399"/>
                    </a:lnTo>
                    <a:lnTo>
                      <a:pt x="658" y="618"/>
                    </a:lnTo>
                    <a:lnTo>
                      <a:pt x="837" y="837"/>
                    </a:lnTo>
                    <a:lnTo>
                      <a:pt x="957" y="1036"/>
                    </a:lnTo>
                    <a:lnTo>
                      <a:pt x="1076" y="1255"/>
                    </a:lnTo>
                    <a:lnTo>
                      <a:pt x="1176" y="1454"/>
                    </a:lnTo>
                    <a:lnTo>
                      <a:pt x="1235" y="1673"/>
                    </a:lnTo>
                    <a:lnTo>
                      <a:pt x="1295" y="1873"/>
                    </a:lnTo>
                    <a:lnTo>
                      <a:pt x="1315" y="2072"/>
                    </a:lnTo>
                    <a:lnTo>
                      <a:pt x="1335" y="2271"/>
                    </a:lnTo>
                    <a:lnTo>
                      <a:pt x="1335" y="2470"/>
                    </a:lnTo>
                    <a:lnTo>
                      <a:pt x="1315" y="2650"/>
                    </a:lnTo>
                    <a:lnTo>
                      <a:pt x="1295" y="2849"/>
                    </a:lnTo>
                    <a:lnTo>
                      <a:pt x="1216" y="3207"/>
                    </a:lnTo>
                    <a:lnTo>
                      <a:pt x="1096" y="3526"/>
                    </a:lnTo>
                    <a:lnTo>
                      <a:pt x="957" y="3825"/>
                    </a:lnTo>
                    <a:lnTo>
                      <a:pt x="797" y="4084"/>
                    </a:lnTo>
                    <a:lnTo>
                      <a:pt x="658" y="4323"/>
                    </a:lnTo>
                    <a:lnTo>
                      <a:pt x="419" y="4642"/>
                    </a:lnTo>
                    <a:lnTo>
                      <a:pt x="299" y="4761"/>
                    </a:lnTo>
                    <a:lnTo>
                      <a:pt x="299" y="4761"/>
                    </a:lnTo>
                    <a:lnTo>
                      <a:pt x="319" y="4761"/>
                    </a:lnTo>
                    <a:lnTo>
                      <a:pt x="319" y="4761"/>
                    </a:lnTo>
                    <a:lnTo>
                      <a:pt x="439" y="4622"/>
                    </a:lnTo>
                    <a:lnTo>
                      <a:pt x="578" y="4482"/>
                    </a:lnTo>
                    <a:lnTo>
                      <a:pt x="717" y="4343"/>
                    </a:lnTo>
                    <a:lnTo>
                      <a:pt x="877" y="4223"/>
                    </a:lnTo>
                    <a:lnTo>
                      <a:pt x="1056" y="4124"/>
                    </a:lnTo>
                    <a:lnTo>
                      <a:pt x="1216" y="4004"/>
                    </a:lnTo>
                    <a:lnTo>
                      <a:pt x="1415" y="3925"/>
                    </a:lnTo>
                    <a:lnTo>
                      <a:pt x="1594" y="3845"/>
                    </a:lnTo>
                    <a:lnTo>
                      <a:pt x="1594" y="3845"/>
                    </a:lnTo>
                    <a:lnTo>
                      <a:pt x="1953" y="3725"/>
                    </a:lnTo>
                    <a:lnTo>
                      <a:pt x="2291" y="3666"/>
                    </a:lnTo>
                    <a:lnTo>
                      <a:pt x="2291" y="3666"/>
                    </a:lnTo>
                    <a:lnTo>
                      <a:pt x="2431" y="3407"/>
                    </a:lnTo>
                    <a:lnTo>
                      <a:pt x="2510" y="3108"/>
                    </a:lnTo>
                    <a:lnTo>
                      <a:pt x="2570" y="2789"/>
                    </a:lnTo>
                    <a:lnTo>
                      <a:pt x="2610" y="2450"/>
                    </a:lnTo>
                    <a:lnTo>
                      <a:pt x="2610" y="2450"/>
                    </a:lnTo>
                    <a:lnTo>
                      <a:pt x="2590" y="2271"/>
                    </a:lnTo>
                    <a:lnTo>
                      <a:pt x="2570" y="2092"/>
                    </a:lnTo>
                    <a:lnTo>
                      <a:pt x="2550" y="1932"/>
                    </a:lnTo>
                    <a:lnTo>
                      <a:pt x="2490" y="1793"/>
                    </a:lnTo>
                    <a:lnTo>
                      <a:pt x="2431" y="1634"/>
                    </a:lnTo>
                    <a:lnTo>
                      <a:pt x="2371" y="1494"/>
                    </a:lnTo>
                    <a:lnTo>
                      <a:pt x="2212" y="1255"/>
                    </a:lnTo>
                    <a:lnTo>
                      <a:pt x="2012" y="1016"/>
                    </a:lnTo>
                    <a:lnTo>
                      <a:pt x="1793" y="817"/>
                    </a:lnTo>
                    <a:lnTo>
                      <a:pt x="1554" y="638"/>
                    </a:lnTo>
                    <a:lnTo>
                      <a:pt x="1315" y="498"/>
                    </a:lnTo>
                    <a:lnTo>
                      <a:pt x="1076" y="359"/>
                    </a:lnTo>
                    <a:lnTo>
                      <a:pt x="837" y="259"/>
                    </a:lnTo>
                    <a:lnTo>
                      <a:pt x="419" y="100"/>
                    </a:lnTo>
                    <a:lnTo>
                      <a:pt x="12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22"/>
              <p:cNvSpPr/>
              <p:nvPr/>
            </p:nvSpPr>
            <p:spPr>
              <a:xfrm>
                <a:off x="6042150" y="3872225"/>
                <a:ext cx="23210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8686" extrusionOk="0">
                    <a:moveTo>
                      <a:pt x="2371" y="0"/>
                    </a:moveTo>
                    <a:lnTo>
                      <a:pt x="2132" y="20"/>
                    </a:lnTo>
                    <a:lnTo>
                      <a:pt x="1873" y="60"/>
                    </a:lnTo>
                    <a:lnTo>
                      <a:pt x="1654" y="120"/>
                    </a:lnTo>
                    <a:lnTo>
                      <a:pt x="1415" y="199"/>
                    </a:lnTo>
                    <a:lnTo>
                      <a:pt x="1215" y="299"/>
                    </a:lnTo>
                    <a:lnTo>
                      <a:pt x="1016" y="419"/>
                    </a:lnTo>
                    <a:lnTo>
                      <a:pt x="817" y="558"/>
                    </a:lnTo>
                    <a:lnTo>
                      <a:pt x="658" y="717"/>
                    </a:lnTo>
                    <a:lnTo>
                      <a:pt x="498" y="877"/>
                    </a:lnTo>
                    <a:lnTo>
                      <a:pt x="359" y="1056"/>
                    </a:lnTo>
                    <a:lnTo>
                      <a:pt x="259" y="1235"/>
                    </a:lnTo>
                    <a:lnTo>
                      <a:pt x="159" y="1435"/>
                    </a:lnTo>
                    <a:lnTo>
                      <a:pt x="80" y="1654"/>
                    </a:lnTo>
                    <a:lnTo>
                      <a:pt x="20" y="1873"/>
                    </a:lnTo>
                    <a:lnTo>
                      <a:pt x="0" y="2092"/>
                    </a:lnTo>
                    <a:lnTo>
                      <a:pt x="0" y="2311"/>
                    </a:lnTo>
                    <a:lnTo>
                      <a:pt x="0" y="2550"/>
                    </a:lnTo>
                    <a:lnTo>
                      <a:pt x="40" y="2749"/>
                    </a:lnTo>
                    <a:lnTo>
                      <a:pt x="100" y="2949"/>
                    </a:lnTo>
                    <a:lnTo>
                      <a:pt x="179" y="3128"/>
                    </a:lnTo>
                    <a:lnTo>
                      <a:pt x="259" y="3307"/>
                    </a:lnTo>
                    <a:lnTo>
                      <a:pt x="359" y="3467"/>
                    </a:lnTo>
                    <a:lnTo>
                      <a:pt x="478" y="3626"/>
                    </a:lnTo>
                    <a:lnTo>
                      <a:pt x="598" y="3765"/>
                    </a:lnTo>
                    <a:lnTo>
                      <a:pt x="737" y="3905"/>
                    </a:lnTo>
                    <a:lnTo>
                      <a:pt x="897" y="4024"/>
                    </a:lnTo>
                    <a:lnTo>
                      <a:pt x="1056" y="4144"/>
                    </a:lnTo>
                    <a:lnTo>
                      <a:pt x="1235" y="4243"/>
                    </a:lnTo>
                    <a:lnTo>
                      <a:pt x="1415" y="4323"/>
                    </a:lnTo>
                    <a:lnTo>
                      <a:pt x="1594" y="4403"/>
                    </a:lnTo>
                    <a:lnTo>
                      <a:pt x="1793" y="4463"/>
                    </a:lnTo>
                    <a:lnTo>
                      <a:pt x="1992" y="4502"/>
                    </a:lnTo>
                    <a:lnTo>
                      <a:pt x="2191" y="4522"/>
                    </a:lnTo>
                    <a:lnTo>
                      <a:pt x="2112" y="4702"/>
                    </a:lnTo>
                    <a:lnTo>
                      <a:pt x="2032" y="4901"/>
                    </a:lnTo>
                    <a:lnTo>
                      <a:pt x="1972" y="5100"/>
                    </a:lnTo>
                    <a:lnTo>
                      <a:pt x="1932" y="5299"/>
                    </a:lnTo>
                    <a:lnTo>
                      <a:pt x="1893" y="5518"/>
                    </a:lnTo>
                    <a:lnTo>
                      <a:pt x="1893" y="5718"/>
                    </a:lnTo>
                    <a:lnTo>
                      <a:pt x="1893" y="5937"/>
                    </a:lnTo>
                    <a:lnTo>
                      <a:pt x="1913" y="6156"/>
                    </a:lnTo>
                    <a:lnTo>
                      <a:pt x="1972" y="6455"/>
                    </a:lnTo>
                    <a:lnTo>
                      <a:pt x="2052" y="6734"/>
                    </a:lnTo>
                    <a:lnTo>
                      <a:pt x="2172" y="6993"/>
                    </a:lnTo>
                    <a:lnTo>
                      <a:pt x="2311" y="7252"/>
                    </a:lnTo>
                    <a:lnTo>
                      <a:pt x="2470" y="7471"/>
                    </a:lnTo>
                    <a:lnTo>
                      <a:pt x="2650" y="7690"/>
                    </a:lnTo>
                    <a:lnTo>
                      <a:pt x="2869" y="7889"/>
                    </a:lnTo>
                    <a:lnTo>
                      <a:pt x="3088" y="8068"/>
                    </a:lnTo>
                    <a:lnTo>
                      <a:pt x="3327" y="8228"/>
                    </a:lnTo>
                    <a:lnTo>
                      <a:pt x="3586" y="8367"/>
                    </a:lnTo>
                    <a:lnTo>
                      <a:pt x="3865" y="8487"/>
                    </a:lnTo>
                    <a:lnTo>
                      <a:pt x="4164" y="8586"/>
                    </a:lnTo>
                    <a:lnTo>
                      <a:pt x="4462" y="8646"/>
                    </a:lnTo>
                    <a:lnTo>
                      <a:pt x="4761" y="8666"/>
                    </a:lnTo>
                    <a:lnTo>
                      <a:pt x="5080" y="8686"/>
                    </a:lnTo>
                    <a:lnTo>
                      <a:pt x="5399" y="8666"/>
                    </a:lnTo>
                    <a:lnTo>
                      <a:pt x="5698" y="8606"/>
                    </a:lnTo>
                    <a:lnTo>
                      <a:pt x="5996" y="8526"/>
                    </a:lnTo>
                    <a:lnTo>
                      <a:pt x="6295" y="8427"/>
                    </a:lnTo>
                    <a:lnTo>
                      <a:pt x="6554" y="8287"/>
                    </a:lnTo>
                    <a:lnTo>
                      <a:pt x="6813" y="8148"/>
                    </a:lnTo>
                    <a:lnTo>
                      <a:pt x="7052" y="7969"/>
                    </a:lnTo>
                    <a:lnTo>
                      <a:pt x="7271" y="7769"/>
                    </a:lnTo>
                    <a:lnTo>
                      <a:pt x="7471" y="7570"/>
                    </a:lnTo>
                    <a:lnTo>
                      <a:pt x="7630" y="7331"/>
                    </a:lnTo>
                    <a:lnTo>
                      <a:pt x="7789" y="7092"/>
                    </a:lnTo>
                    <a:lnTo>
                      <a:pt x="7909" y="6833"/>
                    </a:lnTo>
                    <a:lnTo>
                      <a:pt x="8008" y="6574"/>
                    </a:lnTo>
                    <a:lnTo>
                      <a:pt x="8068" y="6295"/>
                    </a:lnTo>
                    <a:lnTo>
                      <a:pt x="8108" y="6016"/>
                    </a:lnTo>
                    <a:lnTo>
                      <a:pt x="8108" y="5718"/>
                    </a:lnTo>
                    <a:lnTo>
                      <a:pt x="8088" y="5419"/>
                    </a:lnTo>
                    <a:lnTo>
                      <a:pt x="8228" y="5379"/>
                    </a:lnTo>
                    <a:lnTo>
                      <a:pt x="8367" y="5319"/>
                    </a:lnTo>
                    <a:lnTo>
                      <a:pt x="8486" y="5259"/>
                    </a:lnTo>
                    <a:lnTo>
                      <a:pt x="8606" y="5180"/>
                    </a:lnTo>
                    <a:lnTo>
                      <a:pt x="8726" y="5100"/>
                    </a:lnTo>
                    <a:lnTo>
                      <a:pt x="8825" y="5000"/>
                    </a:lnTo>
                    <a:lnTo>
                      <a:pt x="8925" y="4901"/>
                    </a:lnTo>
                    <a:lnTo>
                      <a:pt x="9004" y="4801"/>
                    </a:lnTo>
                    <a:lnTo>
                      <a:pt x="9084" y="4682"/>
                    </a:lnTo>
                    <a:lnTo>
                      <a:pt x="9144" y="4562"/>
                    </a:lnTo>
                    <a:lnTo>
                      <a:pt x="9204" y="4443"/>
                    </a:lnTo>
                    <a:lnTo>
                      <a:pt x="9243" y="4303"/>
                    </a:lnTo>
                    <a:lnTo>
                      <a:pt x="9263" y="4164"/>
                    </a:lnTo>
                    <a:lnTo>
                      <a:pt x="9283" y="4024"/>
                    </a:lnTo>
                    <a:lnTo>
                      <a:pt x="9283" y="3885"/>
                    </a:lnTo>
                    <a:lnTo>
                      <a:pt x="9263" y="3745"/>
                    </a:lnTo>
                    <a:lnTo>
                      <a:pt x="9243" y="3586"/>
                    </a:lnTo>
                    <a:lnTo>
                      <a:pt x="9184" y="3447"/>
                    </a:lnTo>
                    <a:lnTo>
                      <a:pt x="9124" y="3307"/>
                    </a:lnTo>
                    <a:lnTo>
                      <a:pt x="9064" y="3168"/>
                    </a:lnTo>
                    <a:lnTo>
                      <a:pt x="8965" y="3048"/>
                    </a:lnTo>
                    <a:lnTo>
                      <a:pt x="8865" y="2929"/>
                    </a:lnTo>
                    <a:lnTo>
                      <a:pt x="8765" y="2809"/>
                    </a:lnTo>
                    <a:lnTo>
                      <a:pt x="8626" y="2710"/>
                    </a:lnTo>
                    <a:lnTo>
                      <a:pt x="8506" y="2630"/>
                    </a:lnTo>
                    <a:lnTo>
                      <a:pt x="8367" y="2550"/>
                    </a:lnTo>
                    <a:lnTo>
                      <a:pt x="8208" y="2490"/>
                    </a:lnTo>
                    <a:lnTo>
                      <a:pt x="8068" y="2451"/>
                    </a:lnTo>
                    <a:lnTo>
                      <a:pt x="7909" y="2411"/>
                    </a:lnTo>
                    <a:lnTo>
                      <a:pt x="7749" y="2391"/>
                    </a:lnTo>
                    <a:lnTo>
                      <a:pt x="7570" y="2391"/>
                    </a:lnTo>
                    <a:lnTo>
                      <a:pt x="7411" y="2411"/>
                    </a:lnTo>
                    <a:lnTo>
                      <a:pt x="7212" y="2431"/>
                    </a:lnTo>
                    <a:lnTo>
                      <a:pt x="7032" y="2490"/>
                    </a:lnTo>
                    <a:lnTo>
                      <a:pt x="6853" y="2550"/>
                    </a:lnTo>
                    <a:lnTo>
                      <a:pt x="6694" y="2650"/>
                    </a:lnTo>
                    <a:lnTo>
                      <a:pt x="6554" y="2749"/>
                    </a:lnTo>
                    <a:lnTo>
                      <a:pt x="6415" y="2849"/>
                    </a:lnTo>
                    <a:lnTo>
                      <a:pt x="6295" y="2988"/>
                    </a:lnTo>
                    <a:lnTo>
                      <a:pt x="6196" y="3128"/>
                    </a:lnTo>
                    <a:lnTo>
                      <a:pt x="5857" y="3008"/>
                    </a:lnTo>
                    <a:lnTo>
                      <a:pt x="5518" y="2929"/>
                    </a:lnTo>
                    <a:lnTo>
                      <a:pt x="5140" y="2909"/>
                    </a:lnTo>
                    <a:lnTo>
                      <a:pt x="4781" y="2909"/>
                    </a:lnTo>
                    <a:lnTo>
                      <a:pt x="4841" y="2690"/>
                    </a:lnTo>
                    <a:lnTo>
                      <a:pt x="4861" y="2451"/>
                    </a:lnTo>
                    <a:lnTo>
                      <a:pt x="4881" y="2211"/>
                    </a:lnTo>
                    <a:lnTo>
                      <a:pt x="4861" y="1972"/>
                    </a:lnTo>
                    <a:lnTo>
                      <a:pt x="4821" y="1753"/>
                    </a:lnTo>
                    <a:lnTo>
                      <a:pt x="4741" y="1534"/>
                    </a:lnTo>
                    <a:lnTo>
                      <a:pt x="4662" y="1315"/>
                    </a:lnTo>
                    <a:lnTo>
                      <a:pt x="4542" y="1136"/>
                    </a:lnTo>
                    <a:lnTo>
                      <a:pt x="4423" y="937"/>
                    </a:lnTo>
                    <a:lnTo>
                      <a:pt x="4263" y="777"/>
                    </a:lnTo>
                    <a:lnTo>
                      <a:pt x="4104" y="618"/>
                    </a:lnTo>
                    <a:lnTo>
                      <a:pt x="3925" y="478"/>
                    </a:lnTo>
                    <a:lnTo>
                      <a:pt x="3745" y="339"/>
                    </a:lnTo>
                    <a:lnTo>
                      <a:pt x="3526" y="239"/>
                    </a:lnTo>
                    <a:lnTo>
                      <a:pt x="3327" y="160"/>
                    </a:lnTo>
                    <a:lnTo>
                      <a:pt x="3088" y="80"/>
                    </a:lnTo>
                    <a:lnTo>
                      <a:pt x="2869" y="40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22"/>
              <p:cNvSpPr/>
              <p:nvPr/>
            </p:nvSpPr>
            <p:spPr>
              <a:xfrm>
                <a:off x="6042150" y="3872225"/>
                <a:ext cx="23210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8686" fill="none" extrusionOk="0">
                    <a:moveTo>
                      <a:pt x="4861" y="1972"/>
                    </a:moveTo>
                    <a:lnTo>
                      <a:pt x="4861" y="1972"/>
                    </a:lnTo>
                    <a:lnTo>
                      <a:pt x="4881" y="2211"/>
                    </a:lnTo>
                    <a:lnTo>
                      <a:pt x="4861" y="2451"/>
                    </a:lnTo>
                    <a:lnTo>
                      <a:pt x="4841" y="2690"/>
                    </a:lnTo>
                    <a:lnTo>
                      <a:pt x="4781" y="2909"/>
                    </a:lnTo>
                    <a:lnTo>
                      <a:pt x="4781" y="2909"/>
                    </a:lnTo>
                    <a:lnTo>
                      <a:pt x="5140" y="2909"/>
                    </a:lnTo>
                    <a:lnTo>
                      <a:pt x="5518" y="2929"/>
                    </a:lnTo>
                    <a:lnTo>
                      <a:pt x="5857" y="3008"/>
                    </a:lnTo>
                    <a:lnTo>
                      <a:pt x="6196" y="3128"/>
                    </a:lnTo>
                    <a:lnTo>
                      <a:pt x="6196" y="3128"/>
                    </a:lnTo>
                    <a:lnTo>
                      <a:pt x="6295" y="2988"/>
                    </a:lnTo>
                    <a:lnTo>
                      <a:pt x="6415" y="2849"/>
                    </a:lnTo>
                    <a:lnTo>
                      <a:pt x="6554" y="2749"/>
                    </a:lnTo>
                    <a:lnTo>
                      <a:pt x="6694" y="2650"/>
                    </a:lnTo>
                    <a:lnTo>
                      <a:pt x="6853" y="2550"/>
                    </a:lnTo>
                    <a:lnTo>
                      <a:pt x="7032" y="2490"/>
                    </a:lnTo>
                    <a:lnTo>
                      <a:pt x="7212" y="2431"/>
                    </a:lnTo>
                    <a:lnTo>
                      <a:pt x="7411" y="2411"/>
                    </a:lnTo>
                    <a:lnTo>
                      <a:pt x="7411" y="2411"/>
                    </a:lnTo>
                    <a:lnTo>
                      <a:pt x="7570" y="2391"/>
                    </a:lnTo>
                    <a:lnTo>
                      <a:pt x="7749" y="2391"/>
                    </a:lnTo>
                    <a:lnTo>
                      <a:pt x="7909" y="2411"/>
                    </a:lnTo>
                    <a:lnTo>
                      <a:pt x="8068" y="2451"/>
                    </a:lnTo>
                    <a:lnTo>
                      <a:pt x="8208" y="2490"/>
                    </a:lnTo>
                    <a:lnTo>
                      <a:pt x="8367" y="2550"/>
                    </a:lnTo>
                    <a:lnTo>
                      <a:pt x="8506" y="2630"/>
                    </a:lnTo>
                    <a:lnTo>
                      <a:pt x="8626" y="2710"/>
                    </a:lnTo>
                    <a:lnTo>
                      <a:pt x="8765" y="2809"/>
                    </a:lnTo>
                    <a:lnTo>
                      <a:pt x="8865" y="2929"/>
                    </a:lnTo>
                    <a:lnTo>
                      <a:pt x="8965" y="3048"/>
                    </a:lnTo>
                    <a:lnTo>
                      <a:pt x="9064" y="3168"/>
                    </a:lnTo>
                    <a:lnTo>
                      <a:pt x="9124" y="3307"/>
                    </a:lnTo>
                    <a:lnTo>
                      <a:pt x="9184" y="3447"/>
                    </a:lnTo>
                    <a:lnTo>
                      <a:pt x="9243" y="3586"/>
                    </a:lnTo>
                    <a:lnTo>
                      <a:pt x="9263" y="3745"/>
                    </a:lnTo>
                    <a:lnTo>
                      <a:pt x="9263" y="3745"/>
                    </a:lnTo>
                    <a:lnTo>
                      <a:pt x="9283" y="3885"/>
                    </a:lnTo>
                    <a:lnTo>
                      <a:pt x="9283" y="4024"/>
                    </a:lnTo>
                    <a:lnTo>
                      <a:pt x="9263" y="4164"/>
                    </a:lnTo>
                    <a:lnTo>
                      <a:pt x="9243" y="4303"/>
                    </a:lnTo>
                    <a:lnTo>
                      <a:pt x="9204" y="4443"/>
                    </a:lnTo>
                    <a:lnTo>
                      <a:pt x="9144" y="4562"/>
                    </a:lnTo>
                    <a:lnTo>
                      <a:pt x="9084" y="4682"/>
                    </a:lnTo>
                    <a:lnTo>
                      <a:pt x="9004" y="4801"/>
                    </a:lnTo>
                    <a:lnTo>
                      <a:pt x="8925" y="4901"/>
                    </a:lnTo>
                    <a:lnTo>
                      <a:pt x="8825" y="5000"/>
                    </a:lnTo>
                    <a:lnTo>
                      <a:pt x="8726" y="5100"/>
                    </a:lnTo>
                    <a:lnTo>
                      <a:pt x="8606" y="5180"/>
                    </a:lnTo>
                    <a:lnTo>
                      <a:pt x="8486" y="5259"/>
                    </a:lnTo>
                    <a:lnTo>
                      <a:pt x="8367" y="5319"/>
                    </a:lnTo>
                    <a:lnTo>
                      <a:pt x="8228" y="5379"/>
                    </a:lnTo>
                    <a:lnTo>
                      <a:pt x="8088" y="5419"/>
                    </a:lnTo>
                    <a:lnTo>
                      <a:pt x="8088" y="5419"/>
                    </a:lnTo>
                    <a:lnTo>
                      <a:pt x="8108" y="5718"/>
                    </a:lnTo>
                    <a:lnTo>
                      <a:pt x="8108" y="6016"/>
                    </a:lnTo>
                    <a:lnTo>
                      <a:pt x="8068" y="6295"/>
                    </a:lnTo>
                    <a:lnTo>
                      <a:pt x="8008" y="6574"/>
                    </a:lnTo>
                    <a:lnTo>
                      <a:pt x="7909" y="6833"/>
                    </a:lnTo>
                    <a:lnTo>
                      <a:pt x="7789" y="7092"/>
                    </a:lnTo>
                    <a:lnTo>
                      <a:pt x="7630" y="7331"/>
                    </a:lnTo>
                    <a:lnTo>
                      <a:pt x="7471" y="7570"/>
                    </a:lnTo>
                    <a:lnTo>
                      <a:pt x="7271" y="7769"/>
                    </a:lnTo>
                    <a:lnTo>
                      <a:pt x="7052" y="7969"/>
                    </a:lnTo>
                    <a:lnTo>
                      <a:pt x="6813" y="8148"/>
                    </a:lnTo>
                    <a:lnTo>
                      <a:pt x="6554" y="8287"/>
                    </a:lnTo>
                    <a:lnTo>
                      <a:pt x="6295" y="8427"/>
                    </a:lnTo>
                    <a:lnTo>
                      <a:pt x="5996" y="8526"/>
                    </a:lnTo>
                    <a:lnTo>
                      <a:pt x="5698" y="8606"/>
                    </a:lnTo>
                    <a:lnTo>
                      <a:pt x="5399" y="8666"/>
                    </a:lnTo>
                    <a:lnTo>
                      <a:pt x="5399" y="8666"/>
                    </a:lnTo>
                    <a:lnTo>
                      <a:pt x="5080" y="8686"/>
                    </a:lnTo>
                    <a:lnTo>
                      <a:pt x="4761" y="8666"/>
                    </a:lnTo>
                    <a:lnTo>
                      <a:pt x="4462" y="8646"/>
                    </a:lnTo>
                    <a:lnTo>
                      <a:pt x="4164" y="8586"/>
                    </a:lnTo>
                    <a:lnTo>
                      <a:pt x="3865" y="8487"/>
                    </a:lnTo>
                    <a:lnTo>
                      <a:pt x="3586" y="8367"/>
                    </a:lnTo>
                    <a:lnTo>
                      <a:pt x="3327" y="8228"/>
                    </a:lnTo>
                    <a:lnTo>
                      <a:pt x="3088" y="8068"/>
                    </a:lnTo>
                    <a:lnTo>
                      <a:pt x="2869" y="7889"/>
                    </a:lnTo>
                    <a:lnTo>
                      <a:pt x="2650" y="7690"/>
                    </a:lnTo>
                    <a:lnTo>
                      <a:pt x="2470" y="7471"/>
                    </a:lnTo>
                    <a:lnTo>
                      <a:pt x="2311" y="7252"/>
                    </a:lnTo>
                    <a:lnTo>
                      <a:pt x="2172" y="6993"/>
                    </a:lnTo>
                    <a:lnTo>
                      <a:pt x="2052" y="6734"/>
                    </a:lnTo>
                    <a:lnTo>
                      <a:pt x="1972" y="6455"/>
                    </a:lnTo>
                    <a:lnTo>
                      <a:pt x="1913" y="6156"/>
                    </a:lnTo>
                    <a:lnTo>
                      <a:pt x="1913" y="6156"/>
                    </a:lnTo>
                    <a:lnTo>
                      <a:pt x="1893" y="5937"/>
                    </a:lnTo>
                    <a:lnTo>
                      <a:pt x="1893" y="5718"/>
                    </a:lnTo>
                    <a:lnTo>
                      <a:pt x="1893" y="5518"/>
                    </a:lnTo>
                    <a:lnTo>
                      <a:pt x="1932" y="5299"/>
                    </a:lnTo>
                    <a:lnTo>
                      <a:pt x="1972" y="5100"/>
                    </a:lnTo>
                    <a:lnTo>
                      <a:pt x="2032" y="4901"/>
                    </a:lnTo>
                    <a:lnTo>
                      <a:pt x="2112" y="4702"/>
                    </a:lnTo>
                    <a:lnTo>
                      <a:pt x="2191" y="4522"/>
                    </a:lnTo>
                    <a:lnTo>
                      <a:pt x="2191" y="4522"/>
                    </a:lnTo>
                    <a:lnTo>
                      <a:pt x="1992" y="4502"/>
                    </a:lnTo>
                    <a:lnTo>
                      <a:pt x="1793" y="4463"/>
                    </a:lnTo>
                    <a:lnTo>
                      <a:pt x="1594" y="4403"/>
                    </a:lnTo>
                    <a:lnTo>
                      <a:pt x="1415" y="4323"/>
                    </a:lnTo>
                    <a:lnTo>
                      <a:pt x="1235" y="4243"/>
                    </a:lnTo>
                    <a:lnTo>
                      <a:pt x="1056" y="4144"/>
                    </a:lnTo>
                    <a:lnTo>
                      <a:pt x="897" y="4024"/>
                    </a:lnTo>
                    <a:lnTo>
                      <a:pt x="737" y="3905"/>
                    </a:lnTo>
                    <a:lnTo>
                      <a:pt x="598" y="3765"/>
                    </a:lnTo>
                    <a:lnTo>
                      <a:pt x="478" y="3626"/>
                    </a:lnTo>
                    <a:lnTo>
                      <a:pt x="359" y="3467"/>
                    </a:lnTo>
                    <a:lnTo>
                      <a:pt x="259" y="3307"/>
                    </a:lnTo>
                    <a:lnTo>
                      <a:pt x="179" y="3128"/>
                    </a:lnTo>
                    <a:lnTo>
                      <a:pt x="100" y="2949"/>
                    </a:lnTo>
                    <a:lnTo>
                      <a:pt x="40" y="2749"/>
                    </a:lnTo>
                    <a:lnTo>
                      <a:pt x="0" y="2550"/>
                    </a:lnTo>
                    <a:lnTo>
                      <a:pt x="0" y="2550"/>
                    </a:lnTo>
                    <a:lnTo>
                      <a:pt x="0" y="2311"/>
                    </a:lnTo>
                    <a:lnTo>
                      <a:pt x="0" y="2092"/>
                    </a:lnTo>
                    <a:lnTo>
                      <a:pt x="20" y="1873"/>
                    </a:lnTo>
                    <a:lnTo>
                      <a:pt x="80" y="1654"/>
                    </a:lnTo>
                    <a:lnTo>
                      <a:pt x="159" y="1435"/>
                    </a:lnTo>
                    <a:lnTo>
                      <a:pt x="259" y="1235"/>
                    </a:lnTo>
                    <a:lnTo>
                      <a:pt x="359" y="1056"/>
                    </a:lnTo>
                    <a:lnTo>
                      <a:pt x="498" y="877"/>
                    </a:lnTo>
                    <a:lnTo>
                      <a:pt x="658" y="717"/>
                    </a:lnTo>
                    <a:lnTo>
                      <a:pt x="817" y="558"/>
                    </a:lnTo>
                    <a:lnTo>
                      <a:pt x="1016" y="419"/>
                    </a:lnTo>
                    <a:lnTo>
                      <a:pt x="1215" y="299"/>
                    </a:lnTo>
                    <a:lnTo>
                      <a:pt x="1415" y="199"/>
                    </a:lnTo>
                    <a:lnTo>
                      <a:pt x="1654" y="120"/>
                    </a:lnTo>
                    <a:lnTo>
                      <a:pt x="1873" y="60"/>
                    </a:lnTo>
                    <a:lnTo>
                      <a:pt x="2132" y="20"/>
                    </a:lnTo>
                    <a:lnTo>
                      <a:pt x="2132" y="20"/>
                    </a:lnTo>
                    <a:lnTo>
                      <a:pt x="2371" y="0"/>
                    </a:lnTo>
                    <a:lnTo>
                      <a:pt x="2630" y="0"/>
                    </a:lnTo>
                    <a:lnTo>
                      <a:pt x="2869" y="40"/>
                    </a:lnTo>
                    <a:lnTo>
                      <a:pt x="3088" y="80"/>
                    </a:lnTo>
                    <a:lnTo>
                      <a:pt x="3327" y="160"/>
                    </a:lnTo>
                    <a:lnTo>
                      <a:pt x="3526" y="239"/>
                    </a:lnTo>
                    <a:lnTo>
                      <a:pt x="3745" y="339"/>
                    </a:lnTo>
                    <a:lnTo>
                      <a:pt x="3925" y="478"/>
                    </a:lnTo>
                    <a:lnTo>
                      <a:pt x="4104" y="618"/>
                    </a:lnTo>
                    <a:lnTo>
                      <a:pt x="4263" y="777"/>
                    </a:lnTo>
                    <a:lnTo>
                      <a:pt x="4423" y="937"/>
                    </a:lnTo>
                    <a:lnTo>
                      <a:pt x="4542" y="1136"/>
                    </a:lnTo>
                    <a:lnTo>
                      <a:pt x="4662" y="1315"/>
                    </a:lnTo>
                    <a:lnTo>
                      <a:pt x="4741" y="1534"/>
                    </a:lnTo>
                    <a:lnTo>
                      <a:pt x="4821" y="1753"/>
                    </a:lnTo>
                    <a:lnTo>
                      <a:pt x="4861" y="19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22"/>
              <p:cNvSpPr/>
              <p:nvPr/>
            </p:nvSpPr>
            <p:spPr>
              <a:xfrm>
                <a:off x="6074500" y="3895125"/>
                <a:ext cx="44850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376" extrusionOk="0">
                    <a:moveTo>
                      <a:pt x="977" y="1"/>
                    </a:moveTo>
                    <a:lnTo>
                      <a:pt x="798" y="21"/>
                    </a:lnTo>
                    <a:lnTo>
                      <a:pt x="619" y="40"/>
                    </a:lnTo>
                    <a:lnTo>
                      <a:pt x="459" y="100"/>
                    </a:lnTo>
                    <a:lnTo>
                      <a:pt x="320" y="180"/>
                    </a:lnTo>
                    <a:lnTo>
                      <a:pt x="200" y="280"/>
                    </a:lnTo>
                    <a:lnTo>
                      <a:pt x="101" y="399"/>
                    </a:lnTo>
                    <a:lnTo>
                      <a:pt x="41" y="519"/>
                    </a:lnTo>
                    <a:lnTo>
                      <a:pt x="1" y="658"/>
                    </a:lnTo>
                    <a:lnTo>
                      <a:pt x="1" y="797"/>
                    </a:lnTo>
                    <a:lnTo>
                      <a:pt x="41" y="937"/>
                    </a:lnTo>
                    <a:lnTo>
                      <a:pt x="121" y="1056"/>
                    </a:lnTo>
                    <a:lnTo>
                      <a:pt x="220" y="1156"/>
                    </a:lnTo>
                    <a:lnTo>
                      <a:pt x="340" y="1236"/>
                    </a:lnTo>
                    <a:lnTo>
                      <a:pt x="479" y="1315"/>
                    </a:lnTo>
                    <a:lnTo>
                      <a:pt x="638" y="1355"/>
                    </a:lnTo>
                    <a:lnTo>
                      <a:pt x="818" y="1375"/>
                    </a:lnTo>
                    <a:lnTo>
                      <a:pt x="997" y="1375"/>
                    </a:lnTo>
                    <a:lnTo>
                      <a:pt x="1176" y="1335"/>
                    </a:lnTo>
                    <a:lnTo>
                      <a:pt x="1336" y="1276"/>
                    </a:lnTo>
                    <a:lnTo>
                      <a:pt x="1475" y="1196"/>
                    </a:lnTo>
                    <a:lnTo>
                      <a:pt x="1595" y="1096"/>
                    </a:lnTo>
                    <a:lnTo>
                      <a:pt x="1694" y="977"/>
                    </a:lnTo>
                    <a:lnTo>
                      <a:pt x="1754" y="857"/>
                    </a:lnTo>
                    <a:lnTo>
                      <a:pt x="1794" y="718"/>
                    </a:lnTo>
                    <a:lnTo>
                      <a:pt x="1794" y="578"/>
                    </a:lnTo>
                    <a:lnTo>
                      <a:pt x="1754" y="459"/>
                    </a:lnTo>
                    <a:lnTo>
                      <a:pt x="1674" y="339"/>
                    </a:lnTo>
                    <a:lnTo>
                      <a:pt x="1595" y="220"/>
                    </a:lnTo>
                    <a:lnTo>
                      <a:pt x="1455" y="140"/>
                    </a:lnTo>
                    <a:lnTo>
                      <a:pt x="1316" y="60"/>
                    </a:lnTo>
                    <a:lnTo>
                      <a:pt x="1156" y="21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22"/>
              <p:cNvSpPr/>
              <p:nvPr/>
            </p:nvSpPr>
            <p:spPr>
              <a:xfrm>
                <a:off x="6105900" y="3977800"/>
                <a:ext cx="3140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794" extrusionOk="0">
                    <a:moveTo>
                      <a:pt x="757" y="1"/>
                    </a:moveTo>
                    <a:lnTo>
                      <a:pt x="657" y="60"/>
                    </a:lnTo>
                    <a:lnTo>
                      <a:pt x="538" y="180"/>
                    </a:lnTo>
                    <a:lnTo>
                      <a:pt x="438" y="319"/>
                    </a:lnTo>
                    <a:lnTo>
                      <a:pt x="319" y="479"/>
                    </a:lnTo>
                    <a:lnTo>
                      <a:pt x="219" y="658"/>
                    </a:lnTo>
                    <a:lnTo>
                      <a:pt x="120" y="857"/>
                    </a:lnTo>
                    <a:lnTo>
                      <a:pt x="60" y="1096"/>
                    </a:lnTo>
                    <a:lnTo>
                      <a:pt x="0" y="1335"/>
                    </a:lnTo>
                    <a:lnTo>
                      <a:pt x="219" y="1355"/>
                    </a:lnTo>
                    <a:lnTo>
                      <a:pt x="418" y="1415"/>
                    </a:lnTo>
                    <a:lnTo>
                      <a:pt x="618" y="1475"/>
                    </a:lnTo>
                    <a:lnTo>
                      <a:pt x="817" y="1554"/>
                    </a:lnTo>
                    <a:lnTo>
                      <a:pt x="1056" y="1674"/>
                    </a:lnTo>
                    <a:lnTo>
                      <a:pt x="1255" y="1793"/>
                    </a:lnTo>
                    <a:lnTo>
                      <a:pt x="1096" y="1475"/>
                    </a:lnTo>
                    <a:lnTo>
                      <a:pt x="956" y="1156"/>
                    </a:lnTo>
                    <a:lnTo>
                      <a:pt x="877" y="837"/>
                    </a:lnTo>
                    <a:lnTo>
                      <a:pt x="817" y="558"/>
                    </a:lnTo>
                    <a:lnTo>
                      <a:pt x="797" y="339"/>
                    </a:lnTo>
                    <a:lnTo>
                      <a:pt x="777" y="160"/>
                    </a:lnTo>
                    <a:lnTo>
                      <a:pt x="757" y="1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22"/>
              <p:cNvSpPr/>
              <p:nvPr/>
            </p:nvSpPr>
            <p:spPr>
              <a:xfrm>
                <a:off x="6105900" y="3977800"/>
                <a:ext cx="3140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794" fill="none" extrusionOk="0">
                    <a:moveTo>
                      <a:pt x="757" y="1"/>
                    </a:moveTo>
                    <a:lnTo>
                      <a:pt x="757" y="1"/>
                    </a:lnTo>
                    <a:lnTo>
                      <a:pt x="657" y="60"/>
                    </a:lnTo>
                    <a:lnTo>
                      <a:pt x="538" y="180"/>
                    </a:lnTo>
                    <a:lnTo>
                      <a:pt x="438" y="319"/>
                    </a:lnTo>
                    <a:lnTo>
                      <a:pt x="319" y="479"/>
                    </a:lnTo>
                    <a:lnTo>
                      <a:pt x="219" y="658"/>
                    </a:lnTo>
                    <a:lnTo>
                      <a:pt x="120" y="857"/>
                    </a:lnTo>
                    <a:lnTo>
                      <a:pt x="60" y="1096"/>
                    </a:lnTo>
                    <a:lnTo>
                      <a:pt x="0" y="1335"/>
                    </a:lnTo>
                    <a:lnTo>
                      <a:pt x="0" y="1335"/>
                    </a:lnTo>
                    <a:lnTo>
                      <a:pt x="219" y="1355"/>
                    </a:lnTo>
                    <a:lnTo>
                      <a:pt x="418" y="1415"/>
                    </a:lnTo>
                    <a:lnTo>
                      <a:pt x="618" y="1475"/>
                    </a:lnTo>
                    <a:lnTo>
                      <a:pt x="817" y="1554"/>
                    </a:lnTo>
                    <a:lnTo>
                      <a:pt x="817" y="1554"/>
                    </a:lnTo>
                    <a:lnTo>
                      <a:pt x="1056" y="1674"/>
                    </a:lnTo>
                    <a:lnTo>
                      <a:pt x="1255" y="1793"/>
                    </a:lnTo>
                    <a:lnTo>
                      <a:pt x="1255" y="1793"/>
                    </a:lnTo>
                    <a:lnTo>
                      <a:pt x="1096" y="1475"/>
                    </a:lnTo>
                    <a:lnTo>
                      <a:pt x="956" y="1156"/>
                    </a:lnTo>
                    <a:lnTo>
                      <a:pt x="877" y="837"/>
                    </a:lnTo>
                    <a:lnTo>
                      <a:pt x="817" y="558"/>
                    </a:lnTo>
                    <a:lnTo>
                      <a:pt x="797" y="339"/>
                    </a:lnTo>
                    <a:lnTo>
                      <a:pt x="777" y="160"/>
                    </a:lnTo>
                    <a:lnTo>
                      <a:pt x="75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22"/>
              <p:cNvSpPr/>
              <p:nvPr/>
            </p:nvSpPr>
            <p:spPr>
              <a:xfrm>
                <a:off x="6028200" y="3762150"/>
                <a:ext cx="238575" cy="204725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89" extrusionOk="0">
                    <a:moveTo>
                      <a:pt x="3825" y="1"/>
                    </a:moveTo>
                    <a:lnTo>
                      <a:pt x="3526" y="21"/>
                    </a:lnTo>
                    <a:lnTo>
                      <a:pt x="3208" y="80"/>
                    </a:lnTo>
                    <a:lnTo>
                      <a:pt x="2909" y="140"/>
                    </a:lnTo>
                    <a:lnTo>
                      <a:pt x="2610" y="260"/>
                    </a:lnTo>
                    <a:lnTo>
                      <a:pt x="2331" y="379"/>
                    </a:lnTo>
                    <a:lnTo>
                      <a:pt x="2072" y="539"/>
                    </a:lnTo>
                    <a:lnTo>
                      <a:pt x="1813" y="718"/>
                    </a:lnTo>
                    <a:lnTo>
                      <a:pt x="1614" y="897"/>
                    </a:lnTo>
                    <a:lnTo>
                      <a:pt x="1415" y="1116"/>
                    </a:lnTo>
                    <a:lnTo>
                      <a:pt x="1235" y="1335"/>
                    </a:lnTo>
                    <a:lnTo>
                      <a:pt x="1096" y="1594"/>
                    </a:lnTo>
                    <a:lnTo>
                      <a:pt x="957" y="1833"/>
                    </a:lnTo>
                    <a:lnTo>
                      <a:pt x="877" y="2092"/>
                    </a:lnTo>
                    <a:lnTo>
                      <a:pt x="797" y="2371"/>
                    </a:lnTo>
                    <a:lnTo>
                      <a:pt x="757" y="2650"/>
                    </a:lnTo>
                    <a:lnTo>
                      <a:pt x="737" y="2929"/>
                    </a:lnTo>
                    <a:lnTo>
                      <a:pt x="757" y="3228"/>
                    </a:lnTo>
                    <a:lnTo>
                      <a:pt x="817" y="3507"/>
                    </a:lnTo>
                    <a:lnTo>
                      <a:pt x="897" y="3786"/>
                    </a:lnTo>
                    <a:lnTo>
                      <a:pt x="777" y="3865"/>
                    </a:lnTo>
                    <a:lnTo>
                      <a:pt x="658" y="3945"/>
                    </a:lnTo>
                    <a:lnTo>
                      <a:pt x="538" y="4025"/>
                    </a:lnTo>
                    <a:lnTo>
                      <a:pt x="439" y="4124"/>
                    </a:lnTo>
                    <a:lnTo>
                      <a:pt x="339" y="4224"/>
                    </a:lnTo>
                    <a:lnTo>
                      <a:pt x="259" y="4343"/>
                    </a:lnTo>
                    <a:lnTo>
                      <a:pt x="180" y="4443"/>
                    </a:lnTo>
                    <a:lnTo>
                      <a:pt x="120" y="4563"/>
                    </a:lnTo>
                    <a:lnTo>
                      <a:pt x="80" y="4702"/>
                    </a:lnTo>
                    <a:lnTo>
                      <a:pt x="40" y="4822"/>
                    </a:lnTo>
                    <a:lnTo>
                      <a:pt x="20" y="4961"/>
                    </a:lnTo>
                    <a:lnTo>
                      <a:pt x="0" y="5100"/>
                    </a:lnTo>
                    <a:lnTo>
                      <a:pt x="0" y="5240"/>
                    </a:lnTo>
                    <a:lnTo>
                      <a:pt x="20" y="5379"/>
                    </a:lnTo>
                    <a:lnTo>
                      <a:pt x="40" y="5499"/>
                    </a:lnTo>
                    <a:lnTo>
                      <a:pt x="80" y="5638"/>
                    </a:lnTo>
                    <a:lnTo>
                      <a:pt x="140" y="5798"/>
                    </a:lnTo>
                    <a:lnTo>
                      <a:pt x="219" y="5937"/>
                    </a:lnTo>
                    <a:lnTo>
                      <a:pt x="299" y="6057"/>
                    </a:lnTo>
                    <a:lnTo>
                      <a:pt x="399" y="6176"/>
                    </a:lnTo>
                    <a:lnTo>
                      <a:pt x="518" y="6296"/>
                    </a:lnTo>
                    <a:lnTo>
                      <a:pt x="638" y="6395"/>
                    </a:lnTo>
                    <a:lnTo>
                      <a:pt x="777" y="6475"/>
                    </a:lnTo>
                    <a:lnTo>
                      <a:pt x="917" y="6555"/>
                    </a:lnTo>
                    <a:lnTo>
                      <a:pt x="1056" y="6614"/>
                    </a:lnTo>
                    <a:lnTo>
                      <a:pt x="1216" y="6654"/>
                    </a:lnTo>
                    <a:lnTo>
                      <a:pt x="1355" y="6694"/>
                    </a:lnTo>
                    <a:lnTo>
                      <a:pt x="1514" y="6714"/>
                    </a:lnTo>
                    <a:lnTo>
                      <a:pt x="1853" y="6714"/>
                    </a:lnTo>
                    <a:lnTo>
                      <a:pt x="2012" y="6674"/>
                    </a:lnTo>
                    <a:lnTo>
                      <a:pt x="2192" y="6634"/>
                    </a:lnTo>
                    <a:lnTo>
                      <a:pt x="2371" y="6575"/>
                    </a:lnTo>
                    <a:lnTo>
                      <a:pt x="2530" y="6495"/>
                    </a:lnTo>
                    <a:lnTo>
                      <a:pt x="2690" y="6395"/>
                    </a:lnTo>
                    <a:lnTo>
                      <a:pt x="2829" y="6296"/>
                    </a:lnTo>
                    <a:lnTo>
                      <a:pt x="2949" y="6156"/>
                    </a:lnTo>
                    <a:lnTo>
                      <a:pt x="3048" y="6037"/>
                    </a:lnTo>
                    <a:lnTo>
                      <a:pt x="3148" y="5877"/>
                    </a:lnTo>
                    <a:lnTo>
                      <a:pt x="3228" y="5738"/>
                    </a:lnTo>
                    <a:lnTo>
                      <a:pt x="3566" y="5778"/>
                    </a:lnTo>
                    <a:lnTo>
                      <a:pt x="3925" y="5798"/>
                    </a:lnTo>
                    <a:lnTo>
                      <a:pt x="4303" y="5758"/>
                    </a:lnTo>
                    <a:lnTo>
                      <a:pt x="4662" y="5698"/>
                    </a:lnTo>
                    <a:lnTo>
                      <a:pt x="4642" y="5917"/>
                    </a:lnTo>
                    <a:lnTo>
                      <a:pt x="4662" y="6156"/>
                    </a:lnTo>
                    <a:lnTo>
                      <a:pt x="4702" y="6395"/>
                    </a:lnTo>
                    <a:lnTo>
                      <a:pt x="4761" y="6614"/>
                    </a:lnTo>
                    <a:lnTo>
                      <a:pt x="4861" y="6834"/>
                    </a:lnTo>
                    <a:lnTo>
                      <a:pt x="4961" y="7033"/>
                    </a:lnTo>
                    <a:lnTo>
                      <a:pt x="5100" y="7232"/>
                    </a:lnTo>
                    <a:lnTo>
                      <a:pt x="5240" y="7411"/>
                    </a:lnTo>
                    <a:lnTo>
                      <a:pt x="5399" y="7571"/>
                    </a:lnTo>
                    <a:lnTo>
                      <a:pt x="5578" y="7710"/>
                    </a:lnTo>
                    <a:lnTo>
                      <a:pt x="5777" y="7830"/>
                    </a:lnTo>
                    <a:lnTo>
                      <a:pt x="5977" y="7929"/>
                    </a:lnTo>
                    <a:lnTo>
                      <a:pt x="6196" y="8029"/>
                    </a:lnTo>
                    <a:lnTo>
                      <a:pt x="6415" y="8089"/>
                    </a:lnTo>
                    <a:lnTo>
                      <a:pt x="6654" y="8148"/>
                    </a:lnTo>
                    <a:lnTo>
                      <a:pt x="6873" y="8168"/>
                    </a:lnTo>
                    <a:lnTo>
                      <a:pt x="7112" y="8188"/>
                    </a:lnTo>
                    <a:lnTo>
                      <a:pt x="7371" y="8168"/>
                    </a:lnTo>
                    <a:lnTo>
                      <a:pt x="7610" y="8128"/>
                    </a:lnTo>
                    <a:lnTo>
                      <a:pt x="7849" y="8069"/>
                    </a:lnTo>
                    <a:lnTo>
                      <a:pt x="8088" y="7989"/>
                    </a:lnTo>
                    <a:lnTo>
                      <a:pt x="8307" y="7889"/>
                    </a:lnTo>
                    <a:lnTo>
                      <a:pt x="8507" y="7770"/>
                    </a:lnTo>
                    <a:lnTo>
                      <a:pt x="8686" y="7630"/>
                    </a:lnTo>
                    <a:lnTo>
                      <a:pt x="8865" y="7491"/>
                    </a:lnTo>
                    <a:lnTo>
                      <a:pt x="9025" y="7312"/>
                    </a:lnTo>
                    <a:lnTo>
                      <a:pt x="9144" y="7132"/>
                    </a:lnTo>
                    <a:lnTo>
                      <a:pt x="9264" y="6953"/>
                    </a:lnTo>
                    <a:lnTo>
                      <a:pt x="9363" y="6754"/>
                    </a:lnTo>
                    <a:lnTo>
                      <a:pt x="9443" y="6535"/>
                    </a:lnTo>
                    <a:lnTo>
                      <a:pt x="9503" y="6336"/>
                    </a:lnTo>
                    <a:lnTo>
                      <a:pt x="9523" y="6116"/>
                    </a:lnTo>
                    <a:lnTo>
                      <a:pt x="9543" y="5897"/>
                    </a:lnTo>
                    <a:lnTo>
                      <a:pt x="9523" y="5658"/>
                    </a:lnTo>
                    <a:lnTo>
                      <a:pt x="9483" y="5439"/>
                    </a:lnTo>
                    <a:lnTo>
                      <a:pt x="9423" y="5220"/>
                    </a:lnTo>
                    <a:lnTo>
                      <a:pt x="9343" y="5021"/>
                    </a:lnTo>
                    <a:lnTo>
                      <a:pt x="9244" y="4861"/>
                    </a:lnTo>
                    <a:lnTo>
                      <a:pt x="9144" y="4682"/>
                    </a:lnTo>
                    <a:lnTo>
                      <a:pt x="9025" y="4523"/>
                    </a:lnTo>
                    <a:lnTo>
                      <a:pt x="8885" y="4383"/>
                    </a:lnTo>
                    <a:lnTo>
                      <a:pt x="8746" y="4244"/>
                    </a:lnTo>
                    <a:lnTo>
                      <a:pt x="8586" y="4124"/>
                    </a:lnTo>
                    <a:lnTo>
                      <a:pt x="8427" y="4025"/>
                    </a:lnTo>
                    <a:lnTo>
                      <a:pt x="8248" y="3925"/>
                    </a:lnTo>
                    <a:lnTo>
                      <a:pt x="8068" y="3845"/>
                    </a:lnTo>
                    <a:lnTo>
                      <a:pt x="7889" y="3766"/>
                    </a:lnTo>
                    <a:lnTo>
                      <a:pt x="7690" y="3726"/>
                    </a:lnTo>
                    <a:lnTo>
                      <a:pt x="7491" y="3686"/>
                    </a:lnTo>
                    <a:lnTo>
                      <a:pt x="7291" y="3666"/>
                    </a:lnTo>
                    <a:lnTo>
                      <a:pt x="7072" y="3646"/>
                    </a:lnTo>
                    <a:lnTo>
                      <a:pt x="6873" y="3666"/>
                    </a:lnTo>
                    <a:lnTo>
                      <a:pt x="6913" y="3467"/>
                    </a:lnTo>
                    <a:lnTo>
                      <a:pt x="6953" y="3268"/>
                    </a:lnTo>
                    <a:lnTo>
                      <a:pt x="6973" y="3049"/>
                    </a:lnTo>
                    <a:lnTo>
                      <a:pt x="6973" y="2849"/>
                    </a:lnTo>
                    <a:lnTo>
                      <a:pt x="6973" y="2630"/>
                    </a:lnTo>
                    <a:lnTo>
                      <a:pt x="6933" y="2431"/>
                    </a:lnTo>
                    <a:lnTo>
                      <a:pt x="6893" y="2212"/>
                    </a:lnTo>
                    <a:lnTo>
                      <a:pt x="6833" y="2013"/>
                    </a:lnTo>
                    <a:lnTo>
                      <a:pt x="6714" y="1734"/>
                    </a:lnTo>
                    <a:lnTo>
                      <a:pt x="6574" y="1475"/>
                    </a:lnTo>
                    <a:lnTo>
                      <a:pt x="6415" y="1236"/>
                    </a:lnTo>
                    <a:lnTo>
                      <a:pt x="6216" y="997"/>
                    </a:lnTo>
                    <a:lnTo>
                      <a:pt x="6016" y="798"/>
                    </a:lnTo>
                    <a:lnTo>
                      <a:pt x="5777" y="618"/>
                    </a:lnTo>
                    <a:lnTo>
                      <a:pt x="5538" y="459"/>
                    </a:lnTo>
                    <a:lnTo>
                      <a:pt x="5279" y="319"/>
                    </a:lnTo>
                    <a:lnTo>
                      <a:pt x="5001" y="200"/>
                    </a:lnTo>
                    <a:lnTo>
                      <a:pt x="4722" y="120"/>
                    </a:lnTo>
                    <a:lnTo>
                      <a:pt x="4423" y="60"/>
                    </a:lnTo>
                    <a:lnTo>
                      <a:pt x="4124" y="21"/>
                    </a:lnTo>
                    <a:lnTo>
                      <a:pt x="3825" y="1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22"/>
              <p:cNvSpPr/>
              <p:nvPr/>
            </p:nvSpPr>
            <p:spPr>
              <a:xfrm>
                <a:off x="6028200" y="3762150"/>
                <a:ext cx="238575" cy="204725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89" fill="none" extrusionOk="0">
                    <a:moveTo>
                      <a:pt x="4761" y="6614"/>
                    </a:moveTo>
                    <a:lnTo>
                      <a:pt x="4761" y="6614"/>
                    </a:lnTo>
                    <a:lnTo>
                      <a:pt x="4702" y="6395"/>
                    </a:lnTo>
                    <a:lnTo>
                      <a:pt x="4662" y="6156"/>
                    </a:lnTo>
                    <a:lnTo>
                      <a:pt x="4642" y="5917"/>
                    </a:lnTo>
                    <a:lnTo>
                      <a:pt x="4662" y="5698"/>
                    </a:lnTo>
                    <a:lnTo>
                      <a:pt x="4662" y="5698"/>
                    </a:lnTo>
                    <a:lnTo>
                      <a:pt x="4303" y="5758"/>
                    </a:lnTo>
                    <a:lnTo>
                      <a:pt x="3925" y="5798"/>
                    </a:lnTo>
                    <a:lnTo>
                      <a:pt x="3566" y="5778"/>
                    </a:lnTo>
                    <a:lnTo>
                      <a:pt x="3228" y="5738"/>
                    </a:lnTo>
                    <a:lnTo>
                      <a:pt x="3228" y="5738"/>
                    </a:lnTo>
                    <a:lnTo>
                      <a:pt x="3148" y="5877"/>
                    </a:lnTo>
                    <a:lnTo>
                      <a:pt x="3048" y="6037"/>
                    </a:lnTo>
                    <a:lnTo>
                      <a:pt x="2949" y="6156"/>
                    </a:lnTo>
                    <a:lnTo>
                      <a:pt x="2829" y="6296"/>
                    </a:lnTo>
                    <a:lnTo>
                      <a:pt x="2690" y="6395"/>
                    </a:lnTo>
                    <a:lnTo>
                      <a:pt x="2530" y="6495"/>
                    </a:lnTo>
                    <a:lnTo>
                      <a:pt x="2371" y="6575"/>
                    </a:lnTo>
                    <a:lnTo>
                      <a:pt x="2192" y="6634"/>
                    </a:lnTo>
                    <a:lnTo>
                      <a:pt x="2192" y="6634"/>
                    </a:lnTo>
                    <a:lnTo>
                      <a:pt x="2012" y="6674"/>
                    </a:lnTo>
                    <a:lnTo>
                      <a:pt x="1853" y="6714"/>
                    </a:lnTo>
                    <a:lnTo>
                      <a:pt x="1694" y="6714"/>
                    </a:lnTo>
                    <a:lnTo>
                      <a:pt x="1514" y="6714"/>
                    </a:lnTo>
                    <a:lnTo>
                      <a:pt x="1355" y="6694"/>
                    </a:lnTo>
                    <a:lnTo>
                      <a:pt x="1216" y="6654"/>
                    </a:lnTo>
                    <a:lnTo>
                      <a:pt x="1056" y="6614"/>
                    </a:lnTo>
                    <a:lnTo>
                      <a:pt x="917" y="6555"/>
                    </a:lnTo>
                    <a:lnTo>
                      <a:pt x="777" y="6475"/>
                    </a:lnTo>
                    <a:lnTo>
                      <a:pt x="638" y="6395"/>
                    </a:lnTo>
                    <a:lnTo>
                      <a:pt x="518" y="6296"/>
                    </a:lnTo>
                    <a:lnTo>
                      <a:pt x="399" y="6176"/>
                    </a:lnTo>
                    <a:lnTo>
                      <a:pt x="299" y="6057"/>
                    </a:lnTo>
                    <a:lnTo>
                      <a:pt x="219" y="5937"/>
                    </a:lnTo>
                    <a:lnTo>
                      <a:pt x="140" y="5798"/>
                    </a:lnTo>
                    <a:lnTo>
                      <a:pt x="80" y="5638"/>
                    </a:lnTo>
                    <a:lnTo>
                      <a:pt x="80" y="5638"/>
                    </a:lnTo>
                    <a:lnTo>
                      <a:pt x="40" y="5499"/>
                    </a:lnTo>
                    <a:lnTo>
                      <a:pt x="20" y="5379"/>
                    </a:lnTo>
                    <a:lnTo>
                      <a:pt x="0" y="5240"/>
                    </a:lnTo>
                    <a:lnTo>
                      <a:pt x="0" y="5100"/>
                    </a:lnTo>
                    <a:lnTo>
                      <a:pt x="20" y="4961"/>
                    </a:lnTo>
                    <a:lnTo>
                      <a:pt x="40" y="4822"/>
                    </a:lnTo>
                    <a:lnTo>
                      <a:pt x="80" y="4702"/>
                    </a:lnTo>
                    <a:lnTo>
                      <a:pt x="120" y="4563"/>
                    </a:lnTo>
                    <a:lnTo>
                      <a:pt x="180" y="4443"/>
                    </a:lnTo>
                    <a:lnTo>
                      <a:pt x="259" y="4343"/>
                    </a:lnTo>
                    <a:lnTo>
                      <a:pt x="339" y="4224"/>
                    </a:lnTo>
                    <a:lnTo>
                      <a:pt x="439" y="4124"/>
                    </a:lnTo>
                    <a:lnTo>
                      <a:pt x="538" y="4025"/>
                    </a:lnTo>
                    <a:lnTo>
                      <a:pt x="658" y="3945"/>
                    </a:lnTo>
                    <a:lnTo>
                      <a:pt x="777" y="3865"/>
                    </a:lnTo>
                    <a:lnTo>
                      <a:pt x="897" y="3786"/>
                    </a:lnTo>
                    <a:lnTo>
                      <a:pt x="897" y="3786"/>
                    </a:lnTo>
                    <a:lnTo>
                      <a:pt x="817" y="3507"/>
                    </a:lnTo>
                    <a:lnTo>
                      <a:pt x="757" y="3228"/>
                    </a:lnTo>
                    <a:lnTo>
                      <a:pt x="737" y="2929"/>
                    </a:lnTo>
                    <a:lnTo>
                      <a:pt x="757" y="2650"/>
                    </a:lnTo>
                    <a:lnTo>
                      <a:pt x="797" y="2371"/>
                    </a:lnTo>
                    <a:lnTo>
                      <a:pt x="877" y="2092"/>
                    </a:lnTo>
                    <a:lnTo>
                      <a:pt x="957" y="1833"/>
                    </a:lnTo>
                    <a:lnTo>
                      <a:pt x="1096" y="1594"/>
                    </a:lnTo>
                    <a:lnTo>
                      <a:pt x="1235" y="1335"/>
                    </a:lnTo>
                    <a:lnTo>
                      <a:pt x="1415" y="1116"/>
                    </a:lnTo>
                    <a:lnTo>
                      <a:pt x="1614" y="897"/>
                    </a:lnTo>
                    <a:lnTo>
                      <a:pt x="1813" y="718"/>
                    </a:lnTo>
                    <a:lnTo>
                      <a:pt x="2072" y="539"/>
                    </a:lnTo>
                    <a:lnTo>
                      <a:pt x="2331" y="379"/>
                    </a:lnTo>
                    <a:lnTo>
                      <a:pt x="2610" y="260"/>
                    </a:lnTo>
                    <a:lnTo>
                      <a:pt x="2909" y="140"/>
                    </a:lnTo>
                    <a:lnTo>
                      <a:pt x="2909" y="140"/>
                    </a:lnTo>
                    <a:lnTo>
                      <a:pt x="3208" y="80"/>
                    </a:lnTo>
                    <a:lnTo>
                      <a:pt x="3526" y="21"/>
                    </a:lnTo>
                    <a:lnTo>
                      <a:pt x="3825" y="1"/>
                    </a:lnTo>
                    <a:lnTo>
                      <a:pt x="4124" y="21"/>
                    </a:lnTo>
                    <a:lnTo>
                      <a:pt x="4423" y="60"/>
                    </a:lnTo>
                    <a:lnTo>
                      <a:pt x="4722" y="120"/>
                    </a:lnTo>
                    <a:lnTo>
                      <a:pt x="5001" y="200"/>
                    </a:lnTo>
                    <a:lnTo>
                      <a:pt x="5279" y="319"/>
                    </a:lnTo>
                    <a:lnTo>
                      <a:pt x="5538" y="459"/>
                    </a:lnTo>
                    <a:lnTo>
                      <a:pt x="5777" y="618"/>
                    </a:lnTo>
                    <a:lnTo>
                      <a:pt x="6016" y="798"/>
                    </a:lnTo>
                    <a:lnTo>
                      <a:pt x="6216" y="997"/>
                    </a:lnTo>
                    <a:lnTo>
                      <a:pt x="6415" y="1236"/>
                    </a:lnTo>
                    <a:lnTo>
                      <a:pt x="6574" y="1475"/>
                    </a:lnTo>
                    <a:lnTo>
                      <a:pt x="6714" y="1734"/>
                    </a:lnTo>
                    <a:lnTo>
                      <a:pt x="6833" y="2013"/>
                    </a:lnTo>
                    <a:lnTo>
                      <a:pt x="6833" y="2013"/>
                    </a:lnTo>
                    <a:lnTo>
                      <a:pt x="6893" y="2212"/>
                    </a:lnTo>
                    <a:lnTo>
                      <a:pt x="6933" y="2431"/>
                    </a:lnTo>
                    <a:lnTo>
                      <a:pt x="6973" y="2630"/>
                    </a:lnTo>
                    <a:lnTo>
                      <a:pt x="6973" y="2849"/>
                    </a:lnTo>
                    <a:lnTo>
                      <a:pt x="6973" y="3049"/>
                    </a:lnTo>
                    <a:lnTo>
                      <a:pt x="6953" y="3268"/>
                    </a:lnTo>
                    <a:lnTo>
                      <a:pt x="6913" y="3467"/>
                    </a:lnTo>
                    <a:lnTo>
                      <a:pt x="6873" y="3666"/>
                    </a:lnTo>
                    <a:lnTo>
                      <a:pt x="6873" y="3666"/>
                    </a:lnTo>
                    <a:lnTo>
                      <a:pt x="7072" y="3646"/>
                    </a:lnTo>
                    <a:lnTo>
                      <a:pt x="7291" y="3666"/>
                    </a:lnTo>
                    <a:lnTo>
                      <a:pt x="7491" y="3686"/>
                    </a:lnTo>
                    <a:lnTo>
                      <a:pt x="7690" y="3726"/>
                    </a:lnTo>
                    <a:lnTo>
                      <a:pt x="7889" y="3766"/>
                    </a:lnTo>
                    <a:lnTo>
                      <a:pt x="8068" y="3845"/>
                    </a:lnTo>
                    <a:lnTo>
                      <a:pt x="8248" y="3925"/>
                    </a:lnTo>
                    <a:lnTo>
                      <a:pt x="8427" y="4025"/>
                    </a:lnTo>
                    <a:lnTo>
                      <a:pt x="8586" y="4124"/>
                    </a:lnTo>
                    <a:lnTo>
                      <a:pt x="8746" y="4244"/>
                    </a:lnTo>
                    <a:lnTo>
                      <a:pt x="8885" y="4383"/>
                    </a:lnTo>
                    <a:lnTo>
                      <a:pt x="9025" y="4523"/>
                    </a:lnTo>
                    <a:lnTo>
                      <a:pt x="9144" y="4682"/>
                    </a:lnTo>
                    <a:lnTo>
                      <a:pt x="9244" y="4861"/>
                    </a:lnTo>
                    <a:lnTo>
                      <a:pt x="9343" y="5021"/>
                    </a:lnTo>
                    <a:lnTo>
                      <a:pt x="9423" y="5220"/>
                    </a:lnTo>
                    <a:lnTo>
                      <a:pt x="9423" y="5220"/>
                    </a:lnTo>
                    <a:lnTo>
                      <a:pt x="9483" y="5439"/>
                    </a:lnTo>
                    <a:lnTo>
                      <a:pt x="9523" y="5658"/>
                    </a:lnTo>
                    <a:lnTo>
                      <a:pt x="9543" y="5897"/>
                    </a:lnTo>
                    <a:lnTo>
                      <a:pt x="9523" y="6116"/>
                    </a:lnTo>
                    <a:lnTo>
                      <a:pt x="9503" y="6336"/>
                    </a:lnTo>
                    <a:lnTo>
                      <a:pt x="9443" y="6535"/>
                    </a:lnTo>
                    <a:lnTo>
                      <a:pt x="9363" y="6754"/>
                    </a:lnTo>
                    <a:lnTo>
                      <a:pt x="9264" y="6953"/>
                    </a:lnTo>
                    <a:lnTo>
                      <a:pt x="9144" y="7132"/>
                    </a:lnTo>
                    <a:lnTo>
                      <a:pt x="9025" y="7312"/>
                    </a:lnTo>
                    <a:lnTo>
                      <a:pt x="8865" y="7491"/>
                    </a:lnTo>
                    <a:lnTo>
                      <a:pt x="8686" y="7630"/>
                    </a:lnTo>
                    <a:lnTo>
                      <a:pt x="8507" y="7770"/>
                    </a:lnTo>
                    <a:lnTo>
                      <a:pt x="8307" y="7889"/>
                    </a:lnTo>
                    <a:lnTo>
                      <a:pt x="8088" y="7989"/>
                    </a:lnTo>
                    <a:lnTo>
                      <a:pt x="7849" y="8069"/>
                    </a:lnTo>
                    <a:lnTo>
                      <a:pt x="7849" y="8069"/>
                    </a:lnTo>
                    <a:lnTo>
                      <a:pt x="7610" y="8128"/>
                    </a:lnTo>
                    <a:lnTo>
                      <a:pt x="7371" y="8168"/>
                    </a:lnTo>
                    <a:lnTo>
                      <a:pt x="7112" y="8188"/>
                    </a:lnTo>
                    <a:lnTo>
                      <a:pt x="6873" y="8168"/>
                    </a:lnTo>
                    <a:lnTo>
                      <a:pt x="6654" y="8148"/>
                    </a:lnTo>
                    <a:lnTo>
                      <a:pt x="6415" y="8089"/>
                    </a:lnTo>
                    <a:lnTo>
                      <a:pt x="6196" y="8029"/>
                    </a:lnTo>
                    <a:lnTo>
                      <a:pt x="5977" y="7929"/>
                    </a:lnTo>
                    <a:lnTo>
                      <a:pt x="5777" y="7830"/>
                    </a:lnTo>
                    <a:lnTo>
                      <a:pt x="5578" y="7710"/>
                    </a:lnTo>
                    <a:lnTo>
                      <a:pt x="5399" y="7571"/>
                    </a:lnTo>
                    <a:lnTo>
                      <a:pt x="5240" y="7411"/>
                    </a:lnTo>
                    <a:lnTo>
                      <a:pt x="5100" y="7232"/>
                    </a:lnTo>
                    <a:lnTo>
                      <a:pt x="4961" y="7033"/>
                    </a:lnTo>
                    <a:lnTo>
                      <a:pt x="4861" y="6834"/>
                    </a:lnTo>
                    <a:lnTo>
                      <a:pt x="4761" y="661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22"/>
              <p:cNvSpPr/>
              <p:nvPr/>
            </p:nvSpPr>
            <p:spPr>
              <a:xfrm>
                <a:off x="6192550" y="3907575"/>
                <a:ext cx="44350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416" extrusionOk="0">
                    <a:moveTo>
                      <a:pt x="1016" y="1"/>
                    </a:moveTo>
                    <a:lnTo>
                      <a:pt x="837" y="21"/>
                    </a:lnTo>
                    <a:lnTo>
                      <a:pt x="658" y="60"/>
                    </a:lnTo>
                    <a:lnTo>
                      <a:pt x="498" y="120"/>
                    </a:lnTo>
                    <a:lnTo>
                      <a:pt x="339" y="200"/>
                    </a:lnTo>
                    <a:lnTo>
                      <a:pt x="219" y="319"/>
                    </a:lnTo>
                    <a:lnTo>
                      <a:pt x="120" y="439"/>
                    </a:lnTo>
                    <a:lnTo>
                      <a:pt x="60" y="558"/>
                    </a:lnTo>
                    <a:lnTo>
                      <a:pt x="20" y="698"/>
                    </a:lnTo>
                    <a:lnTo>
                      <a:pt x="0" y="837"/>
                    </a:lnTo>
                    <a:lnTo>
                      <a:pt x="40" y="957"/>
                    </a:lnTo>
                    <a:lnTo>
                      <a:pt x="100" y="1096"/>
                    </a:lnTo>
                    <a:lnTo>
                      <a:pt x="180" y="1196"/>
                    </a:lnTo>
                    <a:lnTo>
                      <a:pt x="299" y="1276"/>
                    </a:lnTo>
                    <a:lnTo>
                      <a:pt x="439" y="1355"/>
                    </a:lnTo>
                    <a:lnTo>
                      <a:pt x="598" y="1395"/>
                    </a:lnTo>
                    <a:lnTo>
                      <a:pt x="757" y="1415"/>
                    </a:lnTo>
                    <a:lnTo>
                      <a:pt x="937" y="1395"/>
                    </a:lnTo>
                    <a:lnTo>
                      <a:pt x="1116" y="1355"/>
                    </a:lnTo>
                    <a:lnTo>
                      <a:pt x="1275" y="1296"/>
                    </a:lnTo>
                    <a:lnTo>
                      <a:pt x="1435" y="1196"/>
                    </a:lnTo>
                    <a:lnTo>
                      <a:pt x="1554" y="1096"/>
                    </a:lnTo>
                    <a:lnTo>
                      <a:pt x="1654" y="977"/>
                    </a:lnTo>
                    <a:lnTo>
                      <a:pt x="1713" y="857"/>
                    </a:lnTo>
                    <a:lnTo>
                      <a:pt x="1753" y="718"/>
                    </a:lnTo>
                    <a:lnTo>
                      <a:pt x="1773" y="578"/>
                    </a:lnTo>
                    <a:lnTo>
                      <a:pt x="1733" y="459"/>
                    </a:lnTo>
                    <a:lnTo>
                      <a:pt x="1674" y="319"/>
                    </a:lnTo>
                    <a:lnTo>
                      <a:pt x="1594" y="220"/>
                    </a:lnTo>
                    <a:lnTo>
                      <a:pt x="1474" y="140"/>
                    </a:lnTo>
                    <a:lnTo>
                      <a:pt x="1335" y="60"/>
                    </a:lnTo>
                    <a:lnTo>
                      <a:pt x="1176" y="21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22"/>
              <p:cNvSpPr/>
              <p:nvPr/>
            </p:nvSpPr>
            <p:spPr>
              <a:xfrm>
                <a:off x="6075500" y="3777600"/>
                <a:ext cx="110600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3547" extrusionOk="0">
                    <a:moveTo>
                      <a:pt x="1993" y="0"/>
                    </a:moveTo>
                    <a:lnTo>
                      <a:pt x="1694" y="20"/>
                    </a:lnTo>
                    <a:lnTo>
                      <a:pt x="1395" y="60"/>
                    </a:lnTo>
                    <a:lnTo>
                      <a:pt x="1116" y="140"/>
                    </a:lnTo>
                    <a:lnTo>
                      <a:pt x="838" y="219"/>
                    </a:lnTo>
                    <a:lnTo>
                      <a:pt x="598" y="339"/>
                    </a:lnTo>
                    <a:lnTo>
                      <a:pt x="359" y="438"/>
                    </a:lnTo>
                    <a:lnTo>
                      <a:pt x="1" y="638"/>
                    </a:lnTo>
                    <a:lnTo>
                      <a:pt x="21" y="797"/>
                    </a:lnTo>
                    <a:lnTo>
                      <a:pt x="339" y="757"/>
                    </a:lnTo>
                    <a:lnTo>
                      <a:pt x="897" y="757"/>
                    </a:lnTo>
                    <a:lnTo>
                      <a:pt x="1136" y="777"/>
                    </a:lnTo>
                    <a:lnTo>
                      <a:pt x="1375" y="817"/>
                    </a:lnTo>
                    <a:lnTo>
                      <a:pt x="1575" y="877"/>
                    </a:lnTo>
                    <a:lnTo>
                      <a:pt x="1794" y="937"/>
                    </a:lnTo>
                    <a:lnTo>
                      <a:pt x="1973" y="996"/>
                    </a:lnTo>
                    <a:lnTo>
                      <a:pt x="2152" y="1096"/>
                    </a:lnTo>
                    <a:lnTo>
                      <a:pt x="2332" y="1176"/>
                    </a:lnTo>
                    <a:lnTo>
                      <a:pt x="2491" y="1295"/>
                    </a:lnTo>
                    <a:lnTo>
                      <a:pt x="2630" y="1395"/>
                    </a:lnTo>
                    <a:lnTo>
                      <a:pt x="2909" y="1634"/>
                    </a:lnTo>
                    <a:lnTo>
                      <a:pt x="3128" y="1893"/>
                    </a:lnTo>
                    <a:lnTo>
                      <a:pt x="3328" y="2152"/>
                    </a:lnTo>
                    <a:lnTo>
                      <a:pt x="3487" y="2411"/>
                    </a:lnTo>
                    <a:lnTo>
                      <a:pt x="3626" y="2650"/>
                    </a:lnTo>
                    <a:lnTo>
                      <a:pt x="3726" y="2889"/>
                    </a:lnTo>
                    <a:lnTo>
                      <a:pt x="3806" y="3108"/>
                    </a:lnTo>
                    <a:lnTo>
                      <a:pt x="3905" y="3427"/>
                    </a:lnTo>
                    <a:lnTo>
                      <a:pt x="3945" y="3546"/>
                    </a:lnTo>
                    <a:lnTo>
                      <a:pt x="4025" y="3447"/>
                    </a:lnTo>
                    <a:lnTo>
                      <a:pt x="4105" y="3347"/>
                    </a:lnTo>
                    <a:lnTo>
                      <a:pt x="4184" y="3208"/>
                    </a:lnTo>
                    <a:lnTo>
                      <a:pt x="4264" y="3068"/>
                    </a:lnTo>
                    <a:lnTo>
                      <a:pt x="4324" y="2889"/>
                    </a:lnTo>
                    <a:lnTo>
                      <a:pt x="4364" y="2710"/>
                    </a:lnTo>
                    <a:lnTo>
                      <a:pt x="4403" y="2510"/>
                    </a:lnTo>
                    <a:lnTo>
                      <a:pt x="4423" y="2291"/>
                    </a:lnTo>
                    <a:lnTo>
                      <a:pt x="4423" y="2072"/>
                    </a:lnTo>
                    <a:lnTo>
                      <a:pt x="4383" y="1833"/>
                    </a:lnTo>
                    <a:lnTo>
                      <a:pt x="4304" y="1614"/>
                    </a:lnTo>
                    <a:lnTo>
                      <a:pt x="4204" y="1375"/>
                    </a:lnTo>
                    <a:lnTo>
                      <a:pt x="4065" y="1136"/>
                    </a:lnTo>
                    <a:lnTo>
                      <a:pt x="3885" y="897"/>
                    </a:lnTo>
                    <a:lnTo>
                      <a:pt x="3646" y="658"/>
                    </a:lnTo>
                    <a:lnTo>
                      <a:pt x="3367" y="438"/>
                    </a:lnTo>
                    <a:lnTo>
                      <a:pt x="3208" y="319"/>
                    </a:lnTo>
                    <a:lnTo>
                      <a:pt x="3029" y="239"/>
                    </a:lnTo>
                    <a:lnTo>
                      <a:pt x="2869" y="160"/>
                    </a:lnTo>
                    <a:lnTo>
                      <a:pt x="2690" y="100"/>
                    </a:lnTo>
                    <a:lnTo>
                      <a:pt x="2511" y="60"/>
                    </a:lnTo>
                    <a:lnTo>
                      <a:pt x="2352" y="20"/>
                    </a:lnTo>
                    <a:lnTo>
                      <a:pt x="2172" y="0"/>
                    </a:lnTo>
                    <a:close/>
                  </a:path>
                </a:pathLst>
              </a:custGeom>
              <a:solidFill>
                <a:srgbClr val="FA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22"/>
              <p:cNvSpPr/>
              <p:nvPr/>
            </p:nvSpPr>
            <p:spPr>
              <a:xfrm>
                <a:off x="6075500" y="3777600"/>
                <a:ext cx="110600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3547" fill="none" extrusionOk="0">
                    <a:moveTo>
                      <a:pt x="1993" y="0"/>
                    </a:moveTo>
                    <a:lnTo>
                      <a:pt x="1993" y="0"/>
                    </a:lnTo>
                    <a:lnTo>
                      <a:pt x="1694" y="20"/>
                    </a:lnTo>
                    <a:lnTo>
                      <a:pt x="1395" y="60"/>
                    </a:lnTo>
                    <a:lnTo>
                      <a:pt x="1116" y="140"/>
                    </a:lnTo>
                    <a:lnTo>
                      <a:pt x="838" y="219"/>
                    </a:lnTo>
                    <a:lnTo>
                      <a:pt x="598" y="339"/>
                    </a:lnTo>
                    <a:lnTo>
                      <a:pt x="359" y="438"/>
                    </a:lnTo>
                    <a:lnTo>
                      <a:pt x="1" y="638"/>
                    </a:lnTo>
                    <a:lnTo>
                      <a:pt x="1" y="638"/>
                    </a:lnTo>
                    <a:lnTo>
                      <a:pt x="21" y="797"/>
                    </a:lnTo>
                    <a:lnTo>
                      <a:pt x="21" y="797"/>
                    </a:lnTo>
                    <a:lnTo>
                      <a:pt x="339" y="757"/>
                    </a:lnTo>
                    <a:lnTo>
                      <a:pt x="658" y="757"/>
                    </a:lnTo>
                    <a:lnTo>
                      <a:pt x="658" y="757"/>
                    </a:lnTo>
                    <a:lnTo>
                      <a:pt x="897" y="757"/>
                    </a:lnTo>
                    <a:lnTo>
                      <a:pt x="1136" y="777"/>
                    </a:lnTo>
                    <a:lnTo>
                      <a:pt x="1375" y="817"/>
                    </a:lnTo>
                    <a:lnTo>
                      <a:pt x="1575" y="877"/>
                    </a:lnTo>
                    <a:lnTo>
                      <a:pt x="1794" y="937"/>
                    </a:lnTo>
                    <a:lnTo>
                      <a:pt x="1973" y="996"/>
                    </a:lnTo>
                    <a:lnTo>
                      <a:pt x="2152" y="1096"/>
                    </a:lnTo>
                    <a:lnTo>
                      <a:pt x="2332" y="1176"/>
                    </a:lnTo>
                    <a:lnTo>
                      <a:pt x="2491" y="1295"/>
                    </a:lnTo>
                    <a:lnTo>
                      <a:pt x="2630" y="1395"/>
                    </a:lnTo>
                    <a:lnTo>
                      <a:pt x="2909" y="1634"/>
                    </a:lnTo>
                    <a:lnTo>
                      <a:pt x="3128" y="1893"/>
                    </a:lnTo>
                    <a:lnTo>
                      <a:pt x="3328" y="2152"/>
                    </a:lnTo>
                    <a:lnTo>
                      <a:pt x="3487" y="2411"/>
                    </a:lnTo>
                    <a:lnTo>
                      <a:pt x="3626" y="2650"/>
                    </a:lnTo>
                    <a:lnTo>
                      <a:pt x="3726" y="2889"/>
                    </a:lnTo>
                    <a:lnTo>
                      <a:pt x="3806" y="3108"/>
                    </a:lnTo>
                    <a:lnTo>
                      <a:pt x="3905" y="3427"/>
                    </a:lnTo>
                    <a:lnTo>
                      <a:pt x="3945" y="3546"/>
                    </a:lnTo>
                    <a:lnTo>
                      <a:pt x="3945" y="3546"/>
                    </a:lnTo>
                    <a:lnTo>
                      <a:pt x="4025" y="3447"/>
                    </a:lnTo>
                    <a:lnTo>
                      <a:pt x="4105" y="3347"/>
                    </a:lnTo>
                    <a:lnTo>
                      <a:pt x="4184" y="3208"/>
                    </a:lnTo>
                    <a:lnTo>
                      <a:pt x="4264" y="3068"/>
                    </a:lnTo>
                    <a:lnTo>
                      <a:pt x="4324" y="2889"/>
                    </a:lnTo>
                    <a:lnTo>
                      <a:pt x="4364" y="2710"/>
                    </a:lnTo>
                    <a:lnTo>
                      <a:pt x="4403" y="2510"/>
                    </a:lnTo>
                    <a:lnTo>
                      <a:pt x="4423" y="2291"/>
                    </a:lnTo>
                    <a:lnTo>
                      <a:pt x="4423" y="2072"/>
                    </a:lnTo>
                    <a:lnTo>
                      <a:pt x="4383" y="1833"/>
                    </a:lnTo>
                    <a:lnTo>
                      <a:pt x="4304" y="1614"/>
                    </a:lnTo>
                    <a:lnTo>
                      <a:pt x="4204" y="1375"/>
                    </a:lnTo>
                    <a:lnTo>
                      <a:pt x="4065" y="1136"/>
                    </a:lnTo>
                    <a:lnTo>
                      <a:pt x="3885" y="897"/>
                    </a:lnTo>
                    <a:lnTo>
                      <a:pt x="3646" y="658"/>
                    </a:lnTo>
                    <a:lnTo>
                      <a:pt x="3367" y="438"/>
                    </a:lnTo>
                    <a:lnTo>
                      <a:pt x="3367" y="438"/>
                    </a:lnTo>
                    <a:lnTo>
                      <a:pt x="3208" y="319"/>
                    </a:lnTo>
                    <a:lnTo>
                      <a:pt x="3029" y="239"/>
                    </a:lnTo>
                    <a:lnTo>
                      <a:pt x="2869" y="160"/>
                    </a:lnTo>
                    <a:lnTo>
                      <a:pt x="2690" y="100"/>
                    </a:lnTo>
                    <a:lnTo>
                      <a:pt x="2511" y="60"/>
                    </a:lnTo>
                    <a:lnTo>
                      <a:pt x="2352" y="20"/>
                    </a:lnTo>
                    <a:lnTo>
                      <a:pt x="2172" y="0"/>
                    </a:lnTo>
                    <a:lnTo>
                      <a:pt x="199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22"/>
              <p:cNvSpPr/>
              <p:nvPr/>
            </p:nvSpPr>
            <p:spPr>
              <a:xfrm>
                <a:off x="6244825" y="3878700"/>
                <a:ext cx="20372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9324" extrusionOk="0">
                    <a:moveTo>
                      <a:pt x="2152" y="0"/>
                    </a:moveTo>
                    <a:lnTo>
                      <a:pt x="1913" y="40"/>
                    </a:lnTo>
                    <a:lnTo>
                      <a:pt x="1694" y="100"/>
                    </a:lnTo>
                    <a:lnTo>
                      <a:pt x="1475" y="180"/>
                    </a:lnTo>
                    <a:lnTo>
                      <a:pt x="1256" y="279"/>
                    </a:lnTo>
                    <a:lnTo>
                      <a:pt x="1057" y="399"/>
                    </a:lnTo>
                    <a:lnTo>
                      <a:pt x="878" y="518"/>
                    </a:lnTo>
                    <a:lnTo>
                      <a:pt x="698" y="678"/>
                    </a:lnTo>
                    <a:lnTo>
                      <a:pt x="539" y="837"/>
                    </a:lnTo>
                    <a:lnTo>
                      <a:pt x="399" y="1016"/>
                    </a:lnTo>
                    <a:lnTo>
                      <a:pt x="280" y="1215"/>
                    </a:lnTo>
                    <a:lnTo>
                      <a:pt x="180" y="1415"/>
                    </a:lnTo>
                    <a:lnTo>
                      <a:pt x="101" y="1634"/>
                    </a:lnTo>
                    <a:lnTo>
                      <a:pt x="41" y="1833"/>
                    </a:lnTo>
                    <a:lnTo>
                      <a:pt x="1" y="2032"/>
                    </a:lnTo>
                    <a:lnTo>
                      <a:pt x="1" y="2211"/>
                    </a:lnTo>
                    <a:lnTo>
                      <a:pt x="1" y="2411"/>
                    </a:lnTo>
                    <a:lnTo>
                      <a:pt x="21" y="2590"/>
                    </a:lnTo>
                    <a:lnTo>
                      <a:pt x="61" y="2789"/>
                    </a:lnTo>
                    <a:lnTo>
                      <a:pt x="121" y="2968"/>
                    </a:lnTo>
                    <a:lnTo>
                      <a:pt x="200" y="3148"/>
                    </a:lnTo>
                    <a:lnTo>
                      <a:pt x="280" y="3307"/>
                    </a:lnTo>
                    <a:lnTo>
                      <a:pt x="379" y="3466"/>
                    </a:lnTo>
                    <a:lnTo>
                      <a:pt x="499" y="3626"/>
                    </a:lnTo>
                    <a:lnTo>
                      <a:pt x="619" y="3765"/>
                    </a:lnTo>
                    <a:lnTo>
                      <a:pt x="758" y="3905"/>
                    </a:lnTo>
                    <a:lnTo>
                      <a:pt x="917" y="4044"/>
                    </a:lnTo>
                    <a:lnTo>
                      <a:pt x="1097" y="4144"/>
                    </a:lnTo>
                    <a:lnTo>
                      <a:pt x="1276" y="4243"/>
                    </a:lnTo>
                    <a:lnTo>
                      <a:pt x="1097" y="4383"/>
                    </a:lnTo>
                    <a:lnTo>
                      <a:pt x="957" y="4542"/>
                    </a:lnTo>
                    <a:lnTo>
                      <a:pt x="818" y="4702"/>
                    </a:lnTo>
                    <a:lnTo>
                      <a:pt x="678" y="4861"/>
                    </a:lnTo>
                    <a:lnTo>
                      <a:pt x="579" y="5040"/>
                    </a:lnTo>
                    <a:lnTo>
                      <a:pt x="459" y="5239"/>
                    </a:lnTo>
                    <a:lnTo>
                      <a:pt x="379" y="5439"/>
                    </a:lnTo>
                    <a:lnTo>
                      <a:pt x="300" y="5638"/>
                    </a:lnTo>
                    <a:lnTo>
                      <a:pt x="240" y="5937"/>
                    </a:lnTo>
                    <a:lnTo>
                      <a:pt x="200" y="6216"/>
                    </a:lnTo>
                    <a:lnTo>
                      <a:pt x="180" y="6494"/>
                    </a:lnTo>
                    <a:lnTo>
                      <a:pt x="200" y="6793"/>
                    </a:lnTo>
                    <a:lnTo>
                      <a:pt x="260" y="7052"/>
                    </a:lnTo>
                    <a:lnTo>
                      <a:pt x="340" y="7331"/>
                    </a:lnTo>
                    <a:lnTo>
                      <a:pt x="439" y="7590"/>
                    </a:lnTo>
                    <a:lnTo>
                      <a:pt x="579" y="7829"/>
                    </a:lnTo>
                    <a:lnTo>
                      <a:pt x="738" y="8068"/>
                    </a:lnTo>
                    <a:lnTo>
                      <a:pt x="917" y="8287"/>
                    </a:lnTo>
                    <a:lnTo>
                      <a:pt x="1117" y="8507"/>
                    </a:lnTo>
                    <a:lnTo>
                      <a:pt x="1336" y="8686"/>
                    </a:lnTo>
                    <a:lnTo>
                      <a:pt x="1595" y="8865"/>
                    </a:lnTo>
                    <a:lnTo>
                      <a:pt x="1854" y="9005"/>
                    </a:lnTo>
                    <a:lnTo>
                      <a:pt x="2133" y="9124"/>
                    </a:lnTo>
                    <a:lnTo>
                      <a:pt x="2431" y="9224"/>
                    </a:lnTo>
                    <a:lnTo>
                      <a:pt x="2750" y="9283"/>
                    </a:lnTo>
                    <a:lnTo>
                      <a:pt x="3069" y="9323"/>
                    </a:lnTo>
                    <a:lnTo>
                      <a:pt x="3368" y="9323"/>
                    </a:lnTo>
                    <a:lnTo>
                      <a:pt x="3666" y="9303"/>
                    </a:lnTo>
                    <a:lnTo>
                      <a:pt x="3965" y="9264"/>
                    </a:lnTo>
                    <a:lnTo>
                      <a:pt x="4264" y="9184"/>
                    </a:lnTo>
                    <a:lnTo>
                      <a:pt x="4543" y="9084"/>
                    </a:lnTo>
                    <a:lnTo>
                      <a:pt x="4802" y="8965"/>
                    </a:lnTo>
                    <a:lnTo>
                      <a:pt x="5061" y="8825"/>
                    </a:lnTo>
                    <a:lnTo>
                      <a:pt x="5300" y="8646"/>
                    </a:lnTo>
                    <a:lnTo>
                      <a:pt x="5519" y="8467"/>
                    </a:lnTo>
                    <a:lnTo>
                      <a:pt x="5718" y="8248"/>
                    </a:lnTo>
                    <a:lnTo>
                      <a:pt x="5898" y="8028"/>
                    </a:lnTo>
                    <a:lnTo>
                      <a:pt x="6057" y="7789"/>
                    </a:lnTo>
                    <a:lnTo>
                      <a:pt x="6196" y="7510"/>
                    </a:lnTo>
                    <a:lnTo>
                      <a:pt x="6296" y="7232"/>
                    </a:lnTo>
                    <a:lnTo>
                      <a:pt x="6435" y="7251"/>
                    </a:lnTo>
                    <a:lnTo>
                      <a:pt x="6595" y="7251"/>
                    </a:lnTo>
                    <a:lnTo>
                      <a:pt x="6734" y="7232"/>
                    </a:lnTo>
                    <a:lnTo>
                      <a:pt x="6874" y="7212"/>
                    </a:lnTo>
                    <a:lnTo>
                      <a:pt x="7153" y="7112"/>
                    </a:lnTo>
                    <a:lnTo>
                      <a:pt x="7412" y="6993"/>
                    </a:lnTo>
                    <a:lnTo>
                      <a:pt x="7631" y="6833"/>
                    </a:lnTo>
                    <a:lnTo>
                      <a:pt x="7730" y="6734"/>
                    </a:lnTo>
                    <a:lnTo>
                      <a:pt x="7830" y="6614"/>
                    </a:lnTo>
                    <a:lnTo>
                      <a:pt x="7910" y="6514"/>
                    </a:lnTo>
                    <a:lnTo>
                      <a:pt x="7989" y="6395"/>
                    </a:lnTo>
                    <a:lnTo>
                      <a:pt x="8049" y="6255"/>
                    </a:lnTo>
                    <a:lnTo>
                      <a:pt x="8089" y="6136"/>
                    </a:lnTo>
                    <a:lnTo>
                      <a:pt x="8129" y="5977"/>
                    </a:lnTo>
                    <a:lnTo>
                      <a:pt x="8149" y="5817"/>
                    </a:lnTo>
                    <a:lnTo>
                      <a:pt x="8149" y="5658"/>
                    </a:lnTo>
                    <a:lnTo>
                      <a:pt x="8149" y="5518"/>
                    </a:lnTo>
                    <a:lnTo>
                      <a:pt x="8109" y="5359"/>
                    </a:lnTo>
                    <a:lnTo>
                      <a:pt x="8069" y="5220"/>
                    </a:lnTo>
                    <a:lnTo>
                      <a:pt x="8009" y="5080"/>
                    </a:lnTo>
                    <a:lnTo>
                      <a:pt x="7949" y="4941"/>
                    </a:lnTo>
                    <a:lnTo>
                      <a:pt x="7870" y="4821"/>
                    </a:lnTo>
                    <a:lnTo>
                      <a:pt x="7770" y="4702"/>
                    </a:lnTo>
                    <a:lnTo>
                      <a:pt x="7651" y="4582"/>
                    </a:lnTo>
                    <a:lnTo>
                      <a:pt x="7531" y="4482"/>
                    </a:lnTo>
                    <a:lnTo>
                      <a:pt x="7412" y="4403"/>
                    </a:lnTo>
                    <a:lnTo>
                      <a:pt x="7252" y="4323"/>
                    </a:lnTo>
                    <a:lnTo>
                      <a:pt x="7113" y="4263"/>
                    </a:lnTo>
                    <a:lnTo>
                      <a:pt x="6953" y="4204"/>
                    </a:lnTo>
                    <a:lnTo>
                      <a:pt x="6754" y="4164"/>
                    </a:lnTo>
                    <a:lnTo>
                      <a:pt x="6575" y="4144"/>
                    </a:lnTo>
                    <a:lnTo>
                      <a:pt x="6376" y="4144"/>
                    </a:lnTo>
                    <a:lnTo>
                      <a:pt x="6196" y="4164"/>
                    </a:lnTo>
                    <a:lnTo>
                      <a:pt x="6017" y="4204"/>
                    </a:lnTo>
                    <a:lnTo>
                      <a:pt x="5858" y="4263"/>
                    </a:lnTo>
                    <a:lnTo>
                      <a:pt x="5698" y="4343"/>
                    </a:lnTo>
                    <a:lnTo>
                      <a:pt x="5539" y="4423"/>
                    </a:lnTo>
                    <a:lnTo>
                      <a:pt x="5280" y="4204"/>
                    </a:lnTo>
                    <a:lnTo>
                      <a:pt x="4981" y="4004"/>
                    </a:lnTo>
                    <a:lnTo>
                      <a:pt x="4663" y="3845"/>
                    </a:lnTo>
                    <a:lnTo>
                      <a:pt x="4324" y="3706"/>
                    </a:lnTo>
                    <a:lnTo>
                      <a:pt x="4463" y="3526"/>
                    </a:lnTo>
                    <a:lnTo>
                      <a:pt x="4603" y="3327"/>
                    </a:lnTo>
                    <a:lnTo>
                      <a:pt x="4702" y="3108"/>
                    </a:lnTo>
                    <a:lnTo>
                      <a:pt x="4782" y="2889"/>
                    </a:lnTo>
                    <a:lnTo>
                      <a:pt x="4842" y="2650"/>
                    </a:lnTo>
                    <a:lnTo>
                      <a:pt x="4882" y="2431"/>
                    </a:lnTo>
                    <a:lnTo>
                      <a:pt x="4882" y="2211"/>
                    </a:lnTo>
                    <a:lnTo>
                      <a:pt x="4862" y="1992"/>
                    </a:lnTo>
                    <a:lnTo>
                      <a:pt x="4822" y="1773"/>
                    </a:lnTo>
                    <a:lnTo>
                      <a:pt x="4762" y="1554"/>
                    </a:lnTo>
                    <a:lnTo>
                      <a:pt x="4682" y="1355"/>
                    </a:lnTo>
                    <a:lnTo>
                      <a:pt x="4583" y="1156"/>
                    </a:lnTo>
                    <a:lnTo>
                      <a:pt x="4463" y="976"/>
                    </a:lnTo>
                    <a:lnTo>
                      <a:pt x="4304" y="797"/>
                    </a:lnTo>
                    <a:lnTo>
                      <a:pt x="4145" y="638"/>
                    </a:lnTo>
                    <a:lnTo>
                      <a:pt x="3985" y="498"/>
                    </a:lnTo>
                    <a:lnTo>
                      <a:pt x="3786" y="359"/>
                    </a:lnTo>
                    <a:lnTo>
                      <a:pt x="3567" y="259"/>
                    </a:lnTo>
                    <a:lnTo>
                      <a:pt x="3348" y="160"/>
                    </a:lnTo>
                    <a:lnTo>
                      <a:pt x="3109" y="80"/>
                    </a:lnTo>
                    <a:lnTo>
                      <a:pt x="2870" y="20"/>
                    </a:lnTo>
                    <a:lnTo>
                      <a:pt x="2631" y="0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22"/>
              <p:cNvSpPr/>
              <p:nvPr/>
            </p:nvSpPr>
            <p:spPr>
              <a:xfrm>
                <a:off x="6244825" y="3878700"/>
                <a:ext cx="20372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9324" fill="none" extrusionOk="0">
                    <a:moveTo>
                      <a:pt x="4782" y="2889"/>
                    </a:moveTo>
                    <a:lnTo>
                      <a:pt x="4782" y="2889"/>
                    </a:lnTo>
                    <a:lnTo>
                      <a:pt x="4702" y="3108"/>
                    </a:lnTo>
                    <a:lnTo>
                      <a:pt x="4603" y="3327"/>
                    </a:lnTo>
                    <a:lnTo>
                      <a:pt x="4463" y="3526"/>
                    </a:lnTo>
                    <a:lnTo>
                      <a:pt x="4324" y="3706"/>
                    </a:lnTo>
                    <a:lnTo>
                      <a:pt x="4324" y="3706"/>
                    </a:lnTo>
                    <a:lnTo>
                      <a:pt x="4663" y="3845"/>
                    </a:lnTo>
                    <a:lnTo>
                      <a:pt x="4981" y="4004"/>
                    </a:lnTo>
                    <a:lnTo>
                      <a:pt x="5280" y="4204"/>
                    </a:lnTo>
                    <a:lnTo>
                      <a:pt x="5539" y="4423"/>
                    </a:lnTo>
                    <a:lnTo>
                      <a:pt x="5539" y="4423"/>
                    </a:lnTo>
                    <a:lnTo>
                      <a:pt x="5698" y="4343"/>
                    </a:lnTo>
                    <a:lnTo>
                      <a:pt x="5858" y="4263"/>
                    </a:lnTo>
                    <a:lnTo>
                      <a:pt x="6017" y="4204"/>
                    </a:lnTo>
                    <a:lnTo>
                      <a:pt x="6196" y="4164"/>
                    </a:lnTo>
                    <a:lnTo>
                      <a:pt x="6376" y="4144"/>
                    </a:lnTo>
                    <a:lnTo>
                      <a:pt x="6575" y="4144"/>
                    </a:lnTo>
                    <a:lnTo>
                      <a:pt x="6754" y="4164"/>
                    </a:lnTo>
                    <a:lnTo>
                      <a:pt x="6953" y="4204"/>
                    </a:lnTo>
                    <a:lnTo>
                      <a:pt x="6953" y="4204"/>
                    </a:lnTo>
                    <a:lnTo>
                      <a:pt x="7113" y="4263"/>
                    </a:lnTo>
                    <a:lnTo>
                      <a:pt x="7252" y="4323"/>
                    </a:lnTo>
                    <a:lnTo>
                      <a:pt x="7412" y="4403"/>
                    </a:lnTo>
                    <a:lnTo>
                      <a:pt x="7531" y="4482"/>
                    </a:lnTo>
                    <a:lnTo>
                      <a:pt x="7651" y="4582"/>
                    </a:lnTo>
                    <a:lnTo>
                      <a:pt x="7770" y="4702"/>
                    </a:lnTo>
                    <a:lnTo>
                      <a:pt x="7870" y="4821"/>
                    </a:lnTo>
                    <a:lnTo>
                      <a:pt x="7949" y="4941"/>
                    </a:lnTo>
                    <a:lnTo>
                      <a:pt x="8009" y="5080"/>
                    </a:lnTo>
                    <a:lnTo>
                      <a:pt x="8069" y="5220"/>
                    </a:lnTo>
                    <a:lnTo>
                      <a:pt x="8109" y="5359"/>
                    </a:lnTo>
                    <a:lnTo>
                      <a:pt x="8149" y="5518"/>
                    </a:lnTo>
                    <a:lnTo>
                      <a:pt x="8149" y="5658"/>
                    </a:lnTo>
                    <a:lnTo>
                      <a:pt x="8149" y="5817"/>
                    </a:lnTo>
                    <a:lnTo>
                      <a:pt x="8129" y="5977"/>
                    </a:lnTo>
                    <a:lnTo>
                      <a:pt x="8089" y="6136"/>
                    </a:lnTo>
                    <a:lnTo>
                      <a:pt x="8089" y="6136"/>
                    </a:lnTo>
                    <a:lnTo>
                      <a:pt x="8049" y="6255"/>
                    </a:lnTo>
                    <a:lnTo>
                      <a:pt x="7989" y="6395"/>
                    </a:lnTo>
                    <a:lnTo>
                      <a:pt x="7910" y="6514"/>
                    </a:lnTo>
                    <a:lnTo>
                      <a:pt x="7830" y="6614"/>
                    </a:lnTo>
                    <a:lnTo>
                      <a:pt x="7730" y="6734"/>
                    </a:lnTo>
                    <a:lnTo>
                      <a:pt x="7631" y="6833"/>
                    </a:lnTo>
                    <a:lnTo>
                      <a:pt x="7412" y="6993"/>
                    </a:lnTo>
                    <a:lnTo>
                      <a:pt x="7153" y="7112"/>
                    </a:lnTo>
                    <a:lnTo>
                      <a:pt x="6874" y="7212"/>
                    </a:lnTo>
                    <a:lnTo>
                      <a:pt x="6734" y="7232"/>
                    </a:lnTo>
                    <a:lnTo>
                      <a:pt x="6595" y="7251"/>
                    </a:lnTo>
                    <a:lnTo>
                      <a:pt x="6435" y="7251"/>
                    </a:lnTo>
                    <a:lnTo>
                      <a:pt x="6296" y="7232"/>
                    </a:lnTo>
                    <a:lnTo>
                      <a:pt x="6296" y="7232"/>
                    </a:lnTo>
                    <a:lnTo>
                      <a:pt x="6196" y="7510"/>
                    </a:lnTo>
                    <a:lnTo>
                      <a:pt x="6057" y="7789"/>
                    </a:lnTo>
                    <a:lnTo>
                      <a:pt x="5898" y="8028"/>
                    </a:lnTo>
                    <a:lnTo>
                      <a:pt x="5718" y="8248"/>
                    </a:lnTo>
                    <a:lnTo>
                      <a:pt x="5519" y="8467"/>
                    </a:lnTo>
                    <a:lnTo>
                      <a:pt x="5300" y="8646"/>
                    </a:lnTo>
                    <a:lnTo>
                      <a:pt x="5061" y="8825"/>
                    </a:lnTo>
                    <a:lnTo>
                      <a:pt x="4802" y="8965"/>
                    </a:lnTo>
                    <a:lnTo>
                      <a:pt x="4543" y="9084"/>
                    </a:lnTo>
                    <a:lnTo>
                      <a:pt x="4264" y="9184"/>
                    </a:lnTo>
                    <a:lnTo>
                      <a:pt x="3965" y="9264"/>
                    </a:lnTo>
                    <a:lnTo>
                      <a:pt x="3666" y="9303"/>
                    </a:lnTo>
                    <a:lnTo>
                      <a:pt x="3368" y="9323"/>
                    </a:lnTo>
                    <a:lnTo>
                      <a:pt x="3069" y="9323"/>
                    </a:lnTo>
                    <a:lnTo>
                      <a:pt x="2750" y="9283"/>
                    </a:lnTo>
                    <a:lnTo>
                      <a:pt x="2431" y="9224"/>
                    </a:lnTo>
                    <a:lnTo>
                      <a:pt x="2431" y="9224"/>
                    </a:lnTo>
                    <a:lnTo>
                      <a:pt x="2133" y="9124"/>
                    </a:lnTo>
                    <a:lnTo>
                      <a:pt x="1854" y="9005"/>
                    </a:lnTo>
                    <a:lnTo>
                      <a:pt x="1595" y="8865"/>
                    </a:lnTo>
                    <a:lnTo>
                      <a:pt x="1336" y="8686"/>
                    </a:lnTo>
                    <a:lnTo>
                      <a:pt x="1117" y="8507"/>
                    </a:lnTo>
                    <a:lnTo>
                      <a:pt x="917" y="8287"/>
                    </a:lnTo>
                    <a:lnTo>
                      <a:pt x="738" y="8068"/>
                    </a:lnTo>
                    <a:lnTo>
                      <a:pt x="579" y="7829"/>
                    </a:lnTo>
                    <a:lnTo>
                      <a:pt x="439" y="7590"/>
                    </a:lnTo>
                    <a:lnTo>
                      <a:pt x="340" y="7331"/>
                    </a:lnTo>
                    <a:lnTo>
                      <a:pt x="260" y="7052"/>
                    </a:lnTo>
                    <a:lnTo>
                      <a:pt x="200" y="6793"/>
                    </a:lnTo>
                    <a:lnTo>
                      <a:pt x="180" y="6494"/>
                    </a:lnTo>
                    <a:lnTo>
                      <a:pt x="200" y="6216"/>
                    </a:lnTo>
                    <a:lnTo>
                      <a:pt x="240" y="5937"/>
                    </a:lnTo>
                    <a:lnTo>
                      <a:pt x="300" y="5638"/>
                    </a:lnTo>
                    <a:lnTo>
                      <a:pt x="300" y="5638"/>
                    </a:lnTo>
                    <a:lnTo>
                      <a:pt x="379" y="5439"/>
                    </a:lnTo>
                    <a:lnTo>
                      <a:pt x="459" y="5239"/>
                    </a:lnTo>
                    <a:lnTo>
                      <a:pt x="579" y="5040"/>
                    </a:lnTo>
                    <a:lnTo>
                      <a:pt x="678" y="4861"/>
                    </a:lnTo>
                    <a:lnTo>
                      <a:pt x="818" y="4702"/>
                    </a:lnTo>
                    <a:lnTo>
                      <a:pt x="957" y="4542"/>
                    </a:lnTo>
                    <a:lnTo>
                      <a:pt x="1097" y="4383"/>
                    </a:lnTo>
                    <a:lnTo>
                      <a:pt x="1276" y="4243"/>
                    </a:lnTo>
                    <a:lnTo>
                      <a:pt x="1276" y="4243"/>
                    </a:lnTo>
                    <a:lnTo>
                      <a:pt x="1097" y="4144"/>
                    </a:lnTo>
                    <a:lnTo>
                      <a:pt x="917" y="4044"/>
                    </a:lnTo>
                    <a:lnTo>
                      <a:pt x="758" y="3905"/>
                    </a:lnTo>
                    <a:lnTo>
                      <a:pt x="619" y="3765"/>
                    </a:lnTo>
                    <a:lnTo>
                      <a:pt x="499" y="3626"/>
                    </a:lnTo>
                    <a:lnTo>
                      <a:pt x="379" y="3466"/>
                    </a:lnTo>
                    <a:lnTo>
                      <a:pt x="280" y="3307"/>
                    </a:lnTo>
                    <a:lnTo>
                      <a:pt x="200" y="3148"/>
                    </a:lnTo>
                    <a:lnTo>
                      <a:pt x="121" y="2968"/>
                    </a:lnTo>
                    <a:lnTo>
                      <a:pt x="61" y="2789"/>
                    </a:lnTo>
                    <a:lnTo>
                      <a:pt x="21" y="2590"/>
                    </a:lnTo>
                    <a:lnTo>
                      <a:pt x="1" y="2411"/>
                    </a:lnTo>
                    <a:lnTo>
                      <a:pt x="1" y="2211"/>
                    </a:lnTo>
                    <a:lnTo>
                      <a:pt x="1" y="2032"/>
                    </a:lnTo>
                    <a:lnTo>
                      <a:pt x="41" y="1833"/>
                    </a:lnTo>
                    <a:lnTo>
                      <a:pt x="101" y="1634"/>
                    </a:lnTo>
                    <a:lnTo>
                      <a:pt x="101" y="1634"/>
                    </a:lnTo>
                    <a:lnTo>
                      <a:pt x="180" y="1415"/>
                    </a:lnTo>
                    <a:lnTo>
                      <a:pt x="280" y="1215"/>
                    </a:lnTo>
                    <a:lnTo>
                      <a:pt x="399" y="1016"/>
                    </a:lnTo>
                    <a:lnTo>
                      <a:pt x="539" y="837"/>
                    </a:lnTo>
                    <a:lnTo>
                      <a:pt x="698" y="678"/>
                    </a:lnTo>
                    <a:lnTo>
                      <a:pt x="878" y="518"/>
                    </a:lnTo>
                    <a:lnTo>
                      <a:pt x="1057" y="399"/>
                    </a:lnTo>
                    <a:lnTo>
                      <a:pt x="1256" y="279"/>
                    </a:lnTo>
                    <a:lnTo>
                      <a:pt x="1475" y="180"/>
                    </a:lnTo>
                    <a:lnTo>
                      <a:pt x="1694" y="100"/>
                    </a:lnTo>
                    <a:lnTo>
                      <a:pt x="1913" y="40"/>
                    </a:lnTo>
                    <a:lnTo>
                      <a:pt x="2152" y="0"/>
                    </a:lnTo>
                    <a:lnTo>
                      <a:pt x="2392" y="0"/>
                    </a:lnTo>
                    <a:lnTo>
                      <a:pt x="2631" y="0"/>
                    </a:lnTo>
                    <a:lnTo>
                      <a:pt x="2870" y="20"/>
                    </a:lnTo>
                    <a:lnTo>
                      <a:pt x="3109" y="80"/>
                    </a:lnTo>
                    <a:lnTo>
                      <a:pt x="3109" y="80"/>
                    </a:lnTo>
                    <a:lnTo>
                      <a:pt x="3348" y="160"/>
                    </a:lnTo>
                    <a:lnTo>
                      <a:pt x="3567" y="259"/>
                    </a:lnTo>
                    <a:lnTo>
                      <a:pt x="3786" y="359"/>
                    </a:lnTo>
                    <a:lnTo>
                      <a:pt x="3985" y="498"/>
                    </a:lnTo>
                    <a:lnTo>
                      <a:pt x="4145" y="638"/>
                    </a:lnTo>
                    <a:lnTo>
                      <a:pt x="4304" y="797"/>
                    </a:lnTo>
                    <a:lnTo>
                      <a:pt x="4463" y="976"/>
                    </a:lnTo>
                    <a:lnTo>
                      <a:pt x="4583" y="1156"/>
                    </a:lnTo>
                    <a:lnTo>
                      <a:pt x="4682" y="1355"/>
                    </a:lnTo>
                    <a:lnTo>
                      <a:pt x="4762" y="1554"/>
                    </a:lnTo>
                    <a:lnTo>
                      <a:pt x="4822" y="1773"/>
                    </a:lnTo>
                    <a:lnTo>
                      <a:pt x="4862" y="1992"/>
                    </a:lnTo>
                    <a:lnTo>
                      <a:pt x="4882" y="2211"/>
                    </a:lnTo>
                    <a:lnTo>
                      <a:pt x="4882" y="2431"/>
                    </a:lnTo>
                    <a:lnTo>
                      <a:pt x="4842" y="2650"/>
                    </a:lnTo>
                    <a:lnTo>
                      <a:pt x="4782" y="28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22"/>
              <p:cNvSpPr/>
              <p:nvPr/>
            </p:nvSpPr>
            <p:spPr>
              <a:xfrm>
                <a:off x="6285175" y="3900600"/>
                <a:ext cx="44350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76" extrusionOk="0">
                    <a:moveTo>
                      <a:pt x="738" y="1"/>
                    </a:moveTo>
                    <a:lnTo>
                      <a:pt x="578" y="21"/>
                    </a:lnTo>
                    <a:lnTo>
                      <a:pt x="419" y="61"/>
                    </a:lnTo>
                    <a:lnTo>
                      <a:pt x="279" y="140"/>
                    </a:lnTo>
                    <a:lnTo>
                      <a:pt x="160" y="220"/>
                    </a:lnTo>
                    <a:lnTo>
                      <a:pt x="80" y="339"/>
                    </a:lnTo>
                    <a:lnTo>
                      <a:pt x="21" y="459"/>
                    </a:lnTo>
                    <a:lnTo>
                      <a:pt x="1" y="598"/>
                    </a:lnTo>
                    <a:lnTo>
                      <a:pt x="21" y="738"/>
                    </a:lnTo>
                    <a:lnTo>
                      <a:pt x="60" y="857"/>
                    </a:lnTo>
                    <a:lnTo>
                      <a:pt x="140" y="997"/>
                    </a:lnTo>
                    <a:lnTo>
                      <a:pt x="240" y="1096"/>
                    </a:lnTo>
                    <a:lnTo>
                      <a:pt x="359" y="1196"/>
                    </a:lnTo>
                    <a:lnTo>
                      <a:pt x="519" y="1276"/>
                    </a:lnTo>
                    <a:lnTo>
                      <a:pt x="678" y="1335"/>
                    </a:lnTo>
                    <a:lnTo>
                      <a:pt x="857" y="1375"/>
                    </a:lnTo>
                    <a:lnTo>
                      <a:pt x="1036" y="1375"/>
                    </a:lnTo>
                    <a:lnTo>
                      <a:pt x="1196" y="1355"/>
                    </a:lnTo>
                    <a:lnTo>
                      <a:pt x="1355" y="1316"/>
                    </a:lnTo>
                    <a:lnTo>
                      <a:pt x="1495" y="1256"/>
                    </a:lnTo>
                    <a:lnTo>
                      <a:pt x="1594" y="1156"/>
                    </a:lnTo>
                    <a:lnTo>
                      <a:pt x="1694" y="1037"/>
                    </a:lnTo>
                    <a:lnTo>
                      <a:pt x="1754" y="917"/>
                    </a:lnTo>
                    <a:lnTo>
                      <a:pt x="1774" y="778"/>
                    </a:lnTo>
                    <a:lnTo>
                      <a:pt x="1754" y="638"/>
                    </a:lnTo>
                    <a:lnTo>
                      <a:pt x="1714" y="519"/>
                    </a:lnTo>
                    <a:lnTo>
                      <a:pt x="1634" y="379"/>
                    </a:lnTo>
                    <a:lnTo>
                      <a:pt x="1535" y="280"/>
                    </a:lnTo>
                    <a:lnTo>
                      <a:pt x="1415" y="180"/>
                    </a:lnTo>
                    <a:lnTo>
                      <a:pt x="1256" y="100"/>
                    </a:lnTo>
                    <a:lnTo>
                      <a:pt x="1096" y="41"/>
                    </a:lnTo>
                    <a:lnTo>
                      <a:pt x="91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22"/>
              <p:cNvSpPr/>
              <p:nvPr/>
            </p:nvSpPr>
            <p:spPr>
              <a:xfrm>
                <a:off x="6271225" y="4008175"/>
                <a:ext cx="35400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2551" extrusionOk="0">
                    <a:moveTo>
                      <a:pt x="1116" y="1"/>
                    </a:moveTo>
                    <a:lnTo>
                      <a:pt x="957" y="100"/>
                    </a:lnTo>
                    <a:lnTo>
                      <a:pt x="778" y="160"/>
                    </a:lnTo>
                    <a:lnTo>
                      <a:pt x="618" y="220"/>
                    </a:lnTo>
                    <a:lnTo>
                      <a:pt x="459" y="260"/>
                    </a:lnTo>
                    <a:lnTo>
                      <a:pt x="300" y="280"/>
                    </a:lnTo>
                    <a:lnTo>
                      <a:pt x="21" y="280"/>
                    </a:lnTo>
                    <a:lnTo>
                      <a:pt x="1" y="359"/>
                    </a:lnTo>
                    <a:lnTo>
                      <a:pt x="200" y="578"/>
                    </a:lnTo>
                    <a:lnTo>
                      <a:pt x="379" y="837"/>
                    </a:lnTo>
                    <a:lnTo>
                      <a:pt x="539" y="1096"/>
                    </a:lnTo>
                    <a:lnTo>
                      <a:pt x="658" y="1375"/>
                    </a:lnTo>
                    <a:lnTo>
                      <a:pt x="738" y="1654"/>
                    </a:lnTo>
                    <a:lnTo>
                      <a:pt x="798" y="1953"/>
                    </a:lnTo>
                    <a:lnTo>
                      <a:pt x="837" y="2252"/>
                    </a:lnTo>
                    <a:lnTo>
                      <a:pt x="818" y="2551"/>
                    </a:lnTo>
                    <a:lnTo>
                      <a:pt x="1116" y="2371"/>
                    </a:lnTo>
                    <a:lnTo>
                      <a:pt x="1415" y="2232"/>
                    </a:lnTo>
                    <a:lnTo>
                      <a:pt x="1276" y="1933"/>
                    </a:lnTo>
                    <a:lnTo>
                      <a:pt x="1156" y="1634"/>
                    </a:lnTo>
                    <a:lnTo>
                      <a:pt x="1077" y="1335"/>
                    </a:lnTo>
                    <a:lnTo>
                      <a:pt x="1037" y="1057"/>
                    </a:lnTo>
                    <a:lnTo>
                      <a:pt x="1037" y="758"/>
                    </a:lnTo>
                    <a:lnTo>
                      <a:pt x="1037" y="499"/>
                    </a:lnTo>
                    <a:lnTo>
                      <a:pt x="1077" y="240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rgbClr val="FA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22"/>
              <p:cNvSpPr/>
              <p:nvPr/>
            </p:nvSpPr>
            <p:spPr>
              <a:xfrm>
                <a:off x="6271225" y="4008175"/>
                <a:ext cx="35400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2551" fill="none" extrusionOk="0">
                    <a:moveTo>
                      <a:pt x="1116" y="1"/>
                    </a:moveTo>
                    <a:lnTo>
                      <a:pt x="1116" y="1"/>
                    </a:lnTo>
                    <a:lnTo>
                      <a:pt x="957" y="100"/>
                    </a:lnTo>
                    <a:lnTo>
                      <a:pt x="778" y="160"/>
                    </a:lnTo>
                    <a:lnTo>
                      <a:pt x="778" y="160"/>
                    </a:lnTo>
                    <a:lnTo>
                      <a:pt x="618" y="220"/>
                    </a:lnTo>
                    <a:lnTo>
                      <a:pt x="459" y="260"/>
                    </a:lnTo>
                    <a:lnTo>
                      <a:pt x="300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21" y="280"/>
                    </a:lnTo>
                    <a:lnTo>
                      <a:pt x="21" y="280"/>
                    </a:lnTo>
                    <a:lnTo>
                      <a:pt x="1" y="359"/>
                    </a:lnTo>
                    <a:lnTo>
                      <a:pt x="1" y="359"/>
                    </a:lnTo>
                    <a:lnTo>
                      <a:pt x="200" y="578"/>
                    </a:lnTo>
                    <a:lnTo>
                      <a:pt x="379" y="837"/>
                    </a:lnTo>
                    <a:lnTo>
                      <a:pt x="539" y="1096"/>
                    </a:lnTo>
                    <a:lnTo>
                      <a:pt x="658" y="1375"/>
                    </a:lnTo>
                    <a:lnTo>
                      <a:pt x="738" y="1654"/>
                    </a:lnTo>
                    <a:lnTo>
                      <a:pt x="798" y="1953"/>
                    </a:lnTo>
                    <a:lnTo>
                      <a:pt x="837" y="2252"/>
                    </a:lnTo>
                    <a:lnTo>
                      <a:pt x="818" y="2551"/>
                    </a:lnTo>
                    <a:lnTo>
                      <a:pt x="818" y="2551"/>
                    </a:lnTo>
                    <a:lnTo>
                      <a:pt x="1116" y="2371"/>
                    </a:lnTo>
                    <a:lnTo>
                      <a:pt x="1415" y="2232"/>
                    </a:lnTo>
                    <a:lnTo>
                      <a:pt x="1415" y="2232"/>
                    </a:lnTo>
                    <a:lnTo>
                      <a:pt x="1276" y="1933"/>
                    </a:lnTo>
                    <a:lnTo>
                      <a:pt x="1156" y="1634"/>
                    </a:lnTo>
                    <a:lnTo>
                      <a:pt x="1077" y="1335"/>
                    </a:lnTo>
                    <a:lnTo>
                      <a:pt x="1037" y="1057"/>
                    </a:lnTo>
                    <a:lnTo>
                      <a:pt x="1037" y="758"/>
                    </a:lnTo>
                    <a:lnTo>
                      <a:pt x="1037" y="499"/>
                    </a:lnTo>
                    <a:lnTo>
                      <a:pt x="1077" y="240"/>
                    </a:lnTo>
                    <a:lnTo>
                      <a:pt x="111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22"/>
              <p:cNvSpPr/>
              <p:nvPr/>
            </p:nvSpPr>
            <p:spPr>
              <a:xfrm>
                <a:off x="6268750" y="4000700"/>
                <a:ext cx="253500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472" extrusionOk="0">
                    <a:moveTo>
                      <a:pt x="6574" y="1"/>
                    </a:moveTo>
                    <a:lnTo>
                      <a:pt x="6415" y="41"/>
                    </a:lnTo>
                    <a:lnTo>
                      <a:pt x="6275" y="81"/>
                    </a:lnTo>
                    <a:lnTo>
                      <a:pt x="6116" y="140"/>
                    </a:lnTo>
                    <a:lnTo>
                      <a:pt x="5977" y="200"/>
                    </a:lnTo>
                    <a:lnTo>
                      <a:pt x="5837" y="280"/>
                    </a:lnTo>
                    <a:lnTo>
                      <a:pt x="5718" y="379"/>
                    </a:lnTo>
                    <a:lnTo>
                      <a:pt x="5598" y="479"/>
                    </a:lnTo>
                    <a:lnTo>
                      <a:pt x="5478" y="599"/>
                    </a:lnTo>
                    <a:lnTo>
                      <a:pt x="5399" y="718"/>
                    </a:lnTo>
                    <a:lnTo>
                      <a:pt x="5299" y="857"/>
                    </a:lnTo>
                    <a:lnTo>
                      <a:pt x="5239" y="1017"/>
                    </a:lnTo>
                    <a:lnTo>
                      <a:pt x="5180" y="1196"/>
                    </a:lnTo>
                    <a:lnTo>
                      <a:pt x="5140" y="1356"/>
                    </a:lnTo>
                    <a:lnTo>
                      <a:pt x="5140" y="1535"/>
                    </a:lnTo>
                    <a:lnTo>
                      <a:pt x="5140" y="1694"/>
                    </a:lnTo>
                    <a:lnTo>
                      <a:pt x="5180" y="1873"/>
                    </a:lnTo>
                    <a:lnTo>
                      <a:pt x="5220" y="2033"/>
                    </a:lnTo>
                    <a:lnTo>
                      <a:pt x="5279" y="2192"/>
                    </a:lnTo>
                    <a:lnTo>
                      <a:pt x="5000" y="2391"/>
                    </a:lnTo>
                    <a:lnTo>
                      <a:pt x="4741" y="2611"/>
                    </a:lnTo>
                    <a:lnTo>
                      <a:pt x="4502" y="2870"/>
                    </a:lnTo>
                    <a:lnTo>
                      <a:pt x="4303" y="3168"/>
                    </a:lnTo>
                    <a:lnTo>
                      <a:pt x="4144" y="3009"/>
                    </a:lnTo>
                    <a:lnTo>
                      <a:pt x="3964" y="2850"/>
                    </a:lnTo>
                    <a:lnTo>
                      <a:pt x="3745" y="2710"/>
                    </a:lnTo>
                    <a:lnTo>
                      <a:pt x="3526" y="2591"/>
                    </a:lnTo>
                    <a:lnTo>
                      <a:pt x="3287" y="2511"/>
                    </a:lnTo>
                    <a:lnTo>
                      <a:pt x="3068" y="2431"/>
                    </a:lnTo>
                    <a:lnTo>
                      <a:pt x="2829" y="2391"/>
                    </a:lnTo>
                    <a:lnTo>
                      <a:pt x="2590" y="2371"/>
                    </a:lnTo>
                    <a:lnTo>
                      <a:pt x="2351" y="2371"/>
                    </a:lnTo>
                    <a:lnTo>
                      <a:pt x="2112" y="2391"/>
                    </a:lnTo>
                    <a:lnTo>
                      <a:pt x="1873" y="2431"/>
                    </a:lnTo>
                    <a:lnTo>
                      <a:pt x="1654" y="2491"/>
                    </a:lnTo>
                    <a:lnTo>
                      <a:pt x="1435" y="2571"/>
                    </a:lnTo>
                    <a:lnTo>
                      <a:pt x="1235" y="2650"/>
                    </a:lnTo>
                    <a:lnTo>
                      <a:pt x="1036" y="2770"/>
                    </a:lnTo>
                    <a:lnTo>
                      <a:pt x="837" y="2909"/>
                    </a:lnTo>
                    <a:lnTo>
                      <a:pt x="678" y="3069"/>
                    </a:lnTo>
                    <a:lnTo>
                      <a:pt x="518" y="3228"/>
                    </a:lnTo>
                    <a:lnTo>
                      <a:pt x="379" y="3427"/>
                    </a:lnTo>
                    <a:lnTo>
                      <a:pt x="259" y="3627"/>
                    </a:lnTo>
                    <a:lnTo>
                      <a:pt x="160" y="3846"/>
                    </a:lnTo>
                    <a:lnTo>
                      <a:pt x="80" y="4065"/>
                    </a:lnTo>
                    <a:lnTo>
                      <a:pt x="20" y="4284"/>
                    </a:lnTo>
                    <a:lnTo>
                      <a:pt x="0" y="4503"/>
                    </a:lnTo>
                    <a:lnTo>
                      <a:pt x="0" y="4722"/>
                    </a:lnTo>
                    <a:lnTo>
                      <a:pt x="20" y="4941"/>
                    </a:lnTo>
                    <a:lnTo>
                      <a:pt x="60" y="5141"/>
                    </a:lnTo>
                    <a:lnTo>
                      <a:pt x="120" y="5360"/>
                    </a:lnTo>
                    <a:lnTo>
                      <a:pt x="219" y="5559"/>
                    </a:lnTo>
                    <a:lnTo>
                      <a:pt x="319" y="5758"/>
                    </a:lnTo>
                    <a:lnTo>
                      <a:pt x="438" y="5937"/>
                    </a:lnTo>
                    <a:lnTo>
                      <a:pt x="598" y="6117"/>
                    </a:lnTo>
                    <a:lnTo>
                      <a:pt x="757" y="6276"/>
                    </a:lnTo>
                    <a:lnTo>
                      <a:pt x="936" y="6415"/>
                    </a:lnTo>
                    <a:lnTo>
                      <a:pt x="1136" y="6555"/>
                    </a:lnTo>
                    <a:lnTo>
                      <a:pt x="1355" y="6655"/>
                    </a:lnTo>
                    <a:lnTo>
                      <a:pt x="1554" y="6734"/>
                    </a:lnTo>
                    <a:lnTo>
                      <a:pt x="1753" y="6814"/>
                    </a:lnTo>
                    <a:lnTo>
                      <a:pt x="1972" y="6854"/>
                    </a:lnTo>
                    <a:lnTo>
                      <a:pt x="2172" y="6874"/>
                    </a:lnTo>
                    <a:lnTo>
                      <a:pt x="2371" y="6894"/>
                    </a:lnTo>
                    <a:lnTo>
                      <a:pt x="2570" y="6894"/>
                    </a:lnTo>
                    <a:lnTo>
                      <a:pt x="2769" y="6874"/>
                    </a:lnTo>
                    <a:lnTo>
                      <a:pt x="2968" y="6834"/>
                    </a:lnTo>
                    <a:lnTo>
                      <a:pt x="3168" y="6794"/>
                    </a:lnTo>
                    <a:lnTo>
                      <a:pt x="3367" y="6734"/>
                    </a:lnTo>
                    <a:lnTo>
                      <a:pt x="3546" y="6655"/>
                    </a:lnTo>
                    <a:lnTo>
                      <a:pt x="3725" y="6555"/>
                    </a:lnTo>
                    <a:lnTo>
                      <a:pt x="3885" y="6455"/>
                    </a:lnTo>
                    <a:lnTo>
                      <a:pt x="4044" y="6336"/>
                    </a:lnTo>
                    <a:lnTo>
                      <a:pt x="4204" y="6196"/>
                    </a:lnTo>
                    <a:lnTo>
                      <a:pt x="4343" y="6057"/>
                    </a:lnTo>
                    <a:lnTo>
                      <a:pt x="4463" y="6236"/>
                    </a:lnTo>
                    <a:lnTo>
                      <a:pt x="4582" y="6396"/>
                    </a:lnTo>
                    <a:lnTo>
                      <a:pt x="4741" y="6555"/>
                    </a:lnTo>
                    <a:lnTo>
                      <a:pt x="4901" y="6694"/>
                    </a:lnTo>
                    <a:lnTo>
                      <a:pt x="5060" y="6834"/>
                    </a:lnTo>
                    <a:lnTo>
                      <a:pt x="5239" y="6953"/>
                    </a:lnTo>
                    <a:lnTo>
                      <a:pt x="5439" y="7073"/>
                    </a:lnTo>
                    <a:lnTo>
                      <a:pt x="5638" y="7172"/>
                    </a:lnTo>
                    <a:lnTo>
                      <a:pt x="5937" y="7292"/>
                    </a:lnTo>
                    <a:lnTo>
                      <a:pt x="6235" y="7392"/>
                    </a:lnTo>
                    <a:lnTo>
                      <a:pt x="6534" y="7451"/>
                    </a:lnTo>
                    <a:lnTo>
                      <a:pt x="6833" y="7471"/>
                    </a:lnTo>
                    <a:lnTo>
                      <a:pt x="7152" y="7471"/>
                    </a:lnTo>
                    <a:lnTo>
                      <a:pt x="7451" y="7451"/>
                    </a:lnTo>
                    <a:lnTo>
                      <a:pt x="7730" y="7412"/>
                    </a:lnTo>
                    <a:lnTo>
                      <a:pt x="8028" y="7332"/>
                    </a:lnTo>
                    <a:lnTo>
                      <a:pt x="8307" y="7232"/>
                    </a:lnTo>
                    <a:lnTo>
                      <a:pt x="8566" y="7093"/>
                    </a:lnTo>
                    <a:lnTo>
                      <a:pt x="8825" y="6953"/>
                    </a:lnTo>
                    <a:lnTo>
                      <a:pt x="9064" y="6774"/>
                    </a:lnTo>
                    <a:lnTo>
                      <a:pt x="9283" y="6575"/>
                    </a:lnTo>
                    <a:lnTo>
                      <a:pt x="9483" y="6356"/>
                    </a:lnTo>
                    <a:lnTo>
                      <a:pt x="9662" y="6117"/>
                    </a:lnTo>
                    <a:lnTo>
                      <a:pt x="9821" y="5878"/>
                    </a:lnTo>
                    <a:lnTo>
                      <a:pt x="9941" y="5599"/>
                    </a:lnTo>
                    <a:lnTo>
                      <a:pt x="10040" y="5320"/>
                    </a:lnTo>
                    <a:lnTo>
                      <a:pt x="10100" y="5041"/>
                    </a:lnTo>
                    <a:lnTo>
                      <a:pt x="10140" y="4762"/>
                    </a:lnTo>
                    <a:lnTo>
                      <a:pt x="10140" y="4483"/>
                    </a:lnTo>
                    <a:lnTo>
                      <a:pt x="10120" y="4204"/>
                    </a:lnTo>
                    <a:lnTo>
                      <a:pt x="10060" y="3925"/>
                    </a:lnTo>
                    <a:lnTo>
                      <a:pt x="9981" y="3666"/>
                    </a:lnTo>
                    <a:lnTo>
                      <a:pt x="9861" y="3407"/>
                    </a:lnTo>
                    <a:lnTo>
                      <a:pt x="9722" y="3148"/>
                    </a:lnTo>
                    <a:lnTo>
                      <a:pt x="9562" y="2909"/>
                    </a:lnTo>
                    <a:lnTo>
                      <a:pt x="9383" y="2690"/>
                    </a:lnTo>
                    <a:lnTo>
                      <a:pt x="9164" y="2491"/>
                    </a:lnTo>
                    <a:lnTo>
                      <a:pt x="8945" y="2312"/>
                    </a:lnTo>
                    <a:lnTo>
                      <a:pt x="8686" y="2132"/>
                    </a:lnTo>
                    <a:lnTo>
                      <a:pt x="8407" y="1993"/>
                    </a:lnTo>
                    <a:lnTo>
                      <a:pt x="8447" y="1854"/>
                    </a:lnTo>
                    <a:lnTo>
                      <a:pt x="8467" y="1714"/>
                    </a:lnTo>
                    <a:lnTo>
                      <a:pt x="8467" y="1595"/>
                    </a:lnTo>
                    <a:lnTo>
                      <a:pt x="8467" y="1455"/>
                    </a:lnTo>
                    <a:lnTo>
                      <a:pt x="8467" y="1316"/>
                    </a:lnTo>
                    <a:lnTo>
                      <a:pt x="8427" y="1196"/>
                    </a:lnTo>
                    <a:lnTo>
                      <a:pt x="8387" y="1057"/>
                    </a:lnTo>
                    <a:lnTo>
                      <a:pt x="8347" y="937"/>
                    </a:lnTo>
                    <a:lnTo>
                      <a:pt x="8287" y="818"/>
                    </a:lnTo>
                    <a:lnTo>
                      <a:pt x="8208" y="698"/>
                    </a:lnTo>
                    <a:lnTo>
                      <a:pt x="8128" y="579"/>
                    </a:lnTo>
                    <a:lnTo>
                      <a:pt x="8028" y="479"/>
                    </a:lnTo>
                    <a:lnTo>
                      <a:pt x="7929" y="379"/>
                    </a:lnTo>
                    <a:lnTo>
                      <a:pt x="7809" y="300"/>
                    </a:lnTo>
                    <a:lnTo>
                      <a:pt x="7690" y="220"/>
                    </a:lnTo>
                    <a:lnTo>
                      <a:pt x="7550" y="160"/>
                    </a:lnTo>
                    <a:lnTo>
                      <a:pt x="7391" y="100"/>
                    </a:lnTo>
                    <a:lnTo>
                      <a:pt x="7232" y="41"/>
                    </a:lnTo>
                    <a:lnTo>
                      <a:pt x="7072" y="21"/>
                    </a:lnTo>
                    <a:lnTo>
                      <a:pt x="6913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22"/>
              <p:cNvSpPr/>
              <p:nvPr/>
            </p:nvSpPr>
            <p:spPr>
              <a:xfrm>
                <a:off x="6268750" y="4000700"/>
                <a:ext cx="253500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472" fill="none" extrusionOk="0">
                    <a:moveTo>
                      <a:pt x="3526" y="2591"/>
                    </a:moveTo>
                    <a:lnTo>
                      <a:pt x="3526" y="2591"/>
                    </a:lnTo>
                    <a:lnTo>
                      <a:pt x="3745" y="2710"/>
                    </a:lnTo>
                    <a:lnTo>
                      <a:pt x="3964" y="2850"/>
                    </a:lnTo>
                    <a:lnTo>
                      <a:pt x="4144" y="3009"/>
                    </a:lnTo>
                    <a:lnTo>
                      <a:pt x="4303" y="3168"/>
                    </a:lnTo>
                    <a:lnTo>
                      <a:pt x="4303" y="3168"/>
                    </a:lnTo>
                    <a:lnTo>
                      <a:pt x="4502" y="2870"/>
                    </a:lnTo>
                    <a:lnTo>
                      <a:pt x="4741" y="2611"/>
                    </a:lnTo>
                    <a:lnTo>
                      <a:pt x="5000" y="2391"/>
                    </a:lnTo>
                    <a:lnTo>
                      <a:pt x="5279" y="2192"/>
                    </a:lnTo>
                    <a:lnTo>
                      <a:pt x="5279" y="2192"/>
                    </a:lnTo>
                    <a:lnTo>
                      <a:pt x="5220" y="2033"/>
                    </a:lnTo>
                    <a:lnTo>
                      <a:pt x="5180" y="1873"/>
                    </a:lnTo>
                    <a:lnTo>
                      <a:pt x="5140" y="1694"/>
                    </a:lnTo>
                    <a:lnTo>
                      <a:pt x="5140" y="1535"/>
                    </a:lnTo>
                    <a:lnTo>
                      <a:pt x="5140" y="1356"/>
                    </a:lnTo>
                    <a:lnTo>
                      <a:pt x="5180" y="1196"/>
                    </a:lnTo>
                    <a:lnTo>
                      <a:pt x="5239" y="1017"/>
                    </a:lnTo>
                    <a:lnTo>
                      <a:pt x="5299" y="857"/>
                    </a:lnTo>
                    <a:lnTo>
                      <a:pt x="5299" y="857"/>
                    </a:lnTo>
                    <a:lnTo>
                      <a:pt x="5399" y="718"/>
                    </a:lnTo>
                    <a:lnTo>
                      <a:pt x="5478" y="599"/>
                    </a:lnTo>
                    <a:lnTo>
                      <a:pt x="5598" y="479"/>
                    </a:lnTo>
                    <a:lnTo>
                      <a:pt x="5718" y="379"/>
                    </a:lnTo>
                    <a:lnTo>
                      <a:pt x="5837" y="280"/>
                    </a:lnTo>
                    <a:lnTo>
                      <a:pt x="5977" y="200"/>
                    </a:lnTo>
                    <a:lnTo>
                      <a:pt x="6116" y="140"/>
                    </a:lnTo>
                    <a:lnTo>
                      <a:pt x="6275" y="81"/>
                    </a:lnTo>
                    <a:lnTo>
                      <a:pt x="6415" y="41"/>
                    </a:lnTo>
                    <a:lnTo>
                      <a:pt x="6574" y="1"/>
                    </a:lnTo>
                    <a:lnTo>
                      <a:pt x="6734" y="1"/>
                    </a:lnTo>
                    <a:lnTo>
                      <a:pt x="6913" y="1"/>
                    </a:lnTo>
                    <a:lnTo>
                      <a:pt x="7072" y="21"/>
                    </a:lnTo>
                    <a:lnTo>
                      <a:pt x="7232" y="41"/>
                    </a:lnTo>
                    <a:lnTo>
                      <a:pt x="7391" y="100"/>
                    </a:lnTo>
                    <a:lnTo>
                      <a:pt x="7550" y="160"/>
                    </a:lnTo>
                    <a:lnTo>
                      <a:pt x="7550" y="160"/>
                    </a:lnTo>
                    <a:lnTo>
                      <a:pt x="7690" y="220"/>
                    </a:lnTo>
                    <a:lnTo>
                      <a:pt x="7809" y="300"/>
                    </a:lnTo>
                    <a:lnTo>
                      <a:pt x="7929" y="379"/>
                    </a:lnTo>
                    <a:lnTo>
                      <a:pt x="8028" y="479"/>
                    </a:lnTo>
                    <a:lnTo>
                      <a:pt x="8128" y="579"/>
                    </a:lnTo>
                    <a:lnTo>
                      <a:pt x="8208" y="698"/>
                    </a:lnTo>
                    <a:lnTo>
                      <a:pt x="8287" y="818"/>
                    </a:lnTo>
                    <a:lnTo>
                      <a:pt x="8347" y="937"/>
                    </a:lnTo>
                    <a:lnTo>
                      <a:pt x="8387" y="1057"/>
                    </a:lnTo>
                    <a:lnTo>
                      <a:pt x="8427" y="1196"/>
                    </a:lnTo>
                    <a:lnTo>
                      <a:pt x="8467" y="1316"/>
                    </a:lnTo>
                    <a:lnTo>
                      <a:pt x="8467" y="1455"/>
                    </a:lnTo>
                    <a:lnTo>
                      <a:pt x="8467" y="1595"/>
                    </a:lnTo>
                    <a:lnTo>
                      <a:pt x="8467" y="1714"/>
                    </a:lnTo>
                    <a:lnTo>
                      <a:pt x="8447" y="1854"/>
                    </a:lnTo>
                    <a:lnTo>
                      <a:pt x="8407" y="1993"/>
                    </a:lnTo>
                    <a:lnTo>
                      <a:pt x="8407" y="1993"/>
                    </a:lnTo>
                    <a:lnTo>
                      <a:pt x="8686" y="2132"/>
                    </a:lnTo>
                    <a:lnTo>
                      <a:pt x="8945" y="2312"/>
                    </a:lnTo>
                    <a:lnTo>
                      <a:pt x="9164" y="2491"/>
                    </a:lnTo>
                    <a:lnTo>
                      <a:pt x="9383" y="2690"/>
                    </a:lnTo>
                    <a:lnTo>
                      <a:pt x="9562" y="2909"/>
                    </a:lnTo>
                    <a:lnTo>
                      <a:pt x="9722" y="3148"/>
                    </a:lnTo>
                    <a:lnTo>
                      <a:pt x="9861" y="3407"/>
                    </a:lnTo>
                    <a:lnTo>
                      <a:pt x="9981" y="3666"/>
                    </a:lnTo>
                    <a:lnTo>
                      <a:pt x="10060" y="3925"/>
                    </a:lnTo>
                    <a:lnTo>
                      <a:pt x="10120" y="4204"/>
                    </a:lnTo>
                    <a:lnTo>
                      <a:pt x="10140" y="4483"/>
                    </a:lnTo>
                    <a:lnTo>
                      <a:pt x="10140" y="4762"/>
                    </a:lnTo>
                    <a:lnTo>
                      <a:pt x="10100" y="5041"/>
                    </a:lnTo>
                    <a:lnTo>
                      <a:pt x="10040" y="5320"/>
                    </a:lnTo>
                    <a:lnTo>
                      <a:pt x="9941" y="5599"/>
                    </a:lnTo>
                    <a:lnTo>
                      <a:pt x="9821" y="5878"/>
                    </a:lnTo>
                    <a:lnTo>
                      <a:pt x="9821" y="5878"/>
                    </a:lnTo>
                    <a:lnTo>
                      <a:pt x="9662" y="6117"/>
                    </a:lnTo>
                    <a:lnTo>
                      <a:pt x="9483" y="6356"/>
                    </a:lnTo>
                    <a:lnTo>
                      <a:pt x="9283" y="6575"/>
                    </a:lnTo>
                    <a:lnTo>
                      <a:pt x="9064" y="6774"/>
                    </a:lnTo>
                    <a:lnTo>
                      <a:pt x="8825" y="6953"/>
                    </a:lnTo>
                    <a:lnTo>
                      <a:pt x="8566" y="7093"/>
                    </a:lnTo>
                    <a:lnTo>
                      <a:pt x="8307" y="7232"/>
                    </a:lnTo>
                    <a:lnTo>
                      <a:pt x="8028" y="7332"/>
                    </a:lnTo>
                    <a:lnTo>
                      <a:pt x="7730" y="7412"/>
                    </a:lnTo>
                    <a:lnTo>
                      <a:pt x="7451" y="7451"/>
                    </a:lnTo>
                    <a:lnTo>
                      <a:pt x="7152" y="7471"/>
                    </a:lnTo>
                    <a:lnTo>
                      <a:pt x="6833" y="7471"/>
                    </a:lnTo>
                    <a:lnTo>
                      <a:pt x="6534" y="7451"/>
                    </a:lnTo>
                    <a:lnTo>
                      <a:pt x="6235" y="7392"/>
                    </a:lnTo>
                    <a:lnTo>
                      <a:pt x="5937" y="7292"/>
                    </a:lnTo>
                    <a:lnTo>
                      <a:pt x="5638" y="7172"/>
                    </a:lnTo>
                    <a:lnTo>
                      <a:pt x="5638" y="7172"/>
                    </a:lnTo>
                    <a:lnTo>
                      <a:pt x="5439" y="7073"/>
                    </a:lnTo>
                    <a:lnTo>
                      <a:pt x="5239" y="6953"/>
                    </a:lnTo>
                    <a:lnTo>
                      <a:pt x="5060" y="6834"/>
                    </a:lnTo>
                    <a:lnTo>
                      <a:pt x="4901" y="6694"/>
                    </a:lnTo>
                    <a:lnTo>
                      <a:pt x="4741" y="6555"/>
                    </a:lnTo>
                    <a:lnTo>
                      <a:pt x="4582" y="6396"/>
                    </a:lnTo>
                    <a:lnTo>
                      <a:pt x="4463" y="6236"/>
                    </a:lnTo>
                    <a:lnTo>
                      <a:pt x="4343" y="6057"/>
                    </a:lnTo>
                    <a:lnTo>
                      <a:pt x="4343" y="6057"/>
                    </a:lnTo>
                    <a:lnTo>
                      <a:pt x="4204" y="6196"/>
                    </a:lnTo>
                    <a:lnTo>
                      <a:pt x="4044" y="6336"/>
                    </a:lnTo>
                    <a:lnTo>
                      <a:pt x="3885" y="6455"/>
                    </a:lnTo>
                    <a:lnTo>
                      <a:pt x="3725" y="6555"/>
                    </a:lnTo>
                    <a:lnTo>
                      <a:pt x="3546" y="6655"/>
                    </a:lnTo>
                    <a:lnTo>
                      <a:pt x="3367" y="6734"/>
                    </a:lnTo>
                    <a:lnTo>
                      <a:pt x="3168" y="6794"/>
                    </a:lnTo>
                    <a:lnTo>
                      <a:pt x="2968" y="6834"/>
                    </a:lnTo>
                    <a:lnTo>
                      <a:pt x="2769" y="6874"/>
                    </a:lnTo>
                    <a:lnTo>
                      <a:pt x="2570" y="6894"/>
                    </a:lnTo>
                    <a:lnTo>
                      <a:pt x="2371" y="6894"/>
                    </a:lnTo>
                    <a:lnTo>
                      <a:pt x="2172" y="6874"/>
                    </a:lnTo>
                    <a:lnTo>
                      <a:pt x="1972" y="6854"/>
                    </a:lnTo>
                    <a:lnTo>
                      <a:pt x="1753" y="6814"/>
                    </a:lnTo>
                    <a:lnTo>
                      <a:pt x="1554" y="6734"/>
                    </a:lnTo>
                    <a:lnTo>
                      <a:pt x="1355" y="6655"/>
                    </a:lnTo>
                    <a:lnTo>
                      <a:pt x="1355" y="6655"/>
                    </a:lnTo>
                    <a:lnTo>
                      <a:pt x="1136" y="6555"/>
                    </a:lnTo>
                    <a:lnTo>
                      <a:pt x="936" y="6415"/>
                    </a:lnTo>
                    <a:lnTo>
                      <a:pt x="757" y="6276"/>
                    </a:lnTo>
                    <a:lnTo>
                      <a:pt x="598" y="6117"/>
                    </a:lnTo>
                    <a:lnTo>
                      <a:pt x="438" y="5937"/>
                    </a:lnTo>
                    <a:lnTo>
                      <a:pt x="319" y="5758"/>
                    </a:lnTo>
                    <a:lnTo>
                      <a:pt x="219" y="5559"/>
                    </a:lnTo>
                    <a:lnTo>
                      <a:pt x="120" y="5360"/>
                    </a:lnTo>
                    <a:lnTo>
                      <a:pt x="60" y="5141"/>
                    </a:lnTo>
                    <a:lnTo>
                      <a:pt x="20" y="4941"/>
                    </a:lnTo>
                    <a:lnTo>
                      <a:pt x="0" y="4722"/>
                    </a:lnTo>
                    <a:lnTo>
                      <a:pt x="0" y="4503"/>
                    </a:lnTo>
                    <a:lnTo>
                      <a:pt x="20" y="4284"/>
                    </a:lnTo>
                    <a:lnTo>
                      <a:pt x="80" y="4065"/>
                    </a:lnTo>
                    <a:lnTo>
                      <a:pt x="160" y="3846"/>
                    </a:lnTo>
                    <a:lnTo>
                      <a:pt x="259" y="3627"/>
                    </a:lnTo>
                    <a:lnTo>
                      <a:pt x="259" y="3627"/>
                    </a:lnTo>
                    <a:lnTo>
                      <a:pt x="379" y="3427"/>
                    </a:lnTo>
                    <a:lnTo>
                      <a:pt x="518" y="3228"/>
                    </a:lnTo>
                    <a:lnTo>
                      <a:pt x="678" y="3069"/>
                    </a:lnTo>
                    <a:lnTo>
                      <a:pt x="837" y="2909"/>
                    </a:lnTo>
                    <a:lnTo>
                      <a:pt x="1036" y="2770"/>
                    </a:lnTo>
                    <a:lnTo>
                      <a:pt x="1235" y="2650"/>
                    </a:lnTo>
                    <a:lnTo>
                      <a:pt x="1435" y="2571"/>
                    </a:lnTo>
                    <a:lnTo>
                      <a:pt x="1654" y="2491"/>
                    </a:lnTo>
                    <a:lnTo>
                      <a:pt x="1873" y="2431"/>
                    </a:lnTo>
                    <a:lnTo>
                      <a:pt x="2112" y="2391"/>
                    </a:lnTo>
                    <a:lnTo>
                      <a:pt x="2351" y="2371"/>
                    </a:lnTo>
                    <a:lnTo>
                      <a:pt x="2590" y="2371"/>
                    </a:lnTo>
                    <a:lnTo>
                      <a:pt x="2829" y="2391"/>
                    </a:lnTo>
                    <a:lnTo>
                      <a:pt x="3068" y="2431"/>
                    </a:lnTo>
                    <a:lnTo>
                      <a:pt x="3287" y="2511"/>
                    </a:lnTo>
                    <a:lnTo>
                      <a:pt x="3526" y="25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22"/>
              <p:cNvSpPr/>
              <p:nvPr/>
            </p:nvSpPr>
            <p:spPr>
              <a:xfrm>
                <a:off x="6292650" y="4091850"/>
                <a:ext cx="383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5" extrusionOk="0">
                    <a:moveTo>
                      <a:pt x="877" y="0"/>
                    </a:moveTo>
                    <a:lnTo>
                      <a:pt x="718" y="20"/>
                    </a:lnTo>
                    <a:lnTo>
                      <a:pt x="578" y="60"/>
                    </a:lnTo>
                    <a:lnTo>
                      <a:pt x="439" y="140"/>
                    </a:lnTo>
                    <a:lnTo>
                      <a:pt x="299" y="239"/>
                    </a:lnTo>
                    <a:lnTo>
                      <a:pt x="200" y="359"/>
                    </a:lnTo>
                    <a:lnTo>
                      <a:pt x="100" y="498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7"/>
                    </a:lnTo>
                    <a:lnTo>
                      <a:pt x="20" y="1116"/>
                    </a:lnTo>
                    <a:lnTo>
                      <a:pt x="60" y="1255"/>
                    </a:lnTo>
                    <a:lnTo>
                      <a:pt x="140" y="1375"/>
                    </a:lnTo>
                    <a:lnTo>
                      <a:pt x="239" y="1475"/>
                    </a:lnTo>
                    <a:lnTo>
                      <a:pt x="359" y="1554"/>
                    </a:lnTo>
                    <a:lnTo>
                      <a:pt x="498" y="1594"/>
                    </a:lnTo>
                    <a:lnTo>
                      <a:pt x="658" y="1614"/>
                    </a:lnTo>
                    <a:lnTo>
                      <a:pt x="797" y="1594"/>
                    </a:lnTo>
                    <a:lnTo>
                      <a:pt x="937" y="1554"/>
                    </a:lnTo>
                    <a:lnTo>
                      <a:pt x="1076" y="1475"/>
                    </a:lnTo>
                    <a:lnTo>
                      <a:pt x="1216" y="1375"/>
                    </a:lnTo>
                    <a:lnTo>
                      <a:pt x="1335" y="1255"/>
                    </a:lnTo>
                    <a:lnTo>
                      <a:pt x="1415" y="1116"/>
                    </a:lnTo>
                    <a:lnTo>
                      <a:pt x="1494" y="957"/>
                    </a:lnTo>
                    <a:lnTo>
                      <a:pt x="1514" y="797"/>
                    </a:lnTo>
                    <a:lnTo>
                      <a:pt x="1534" y="638"/>
                    </a:lnTo>
                    <a:lnTo>
                      <a:pt x="1514" y="498"/>
                    </a:lnTo>
                    <a:lnTo>
                      <a:pt x="1455" y="359"/>
                    </a:lnTo>
                    <a:lnTo>
                      <a:pt x="1375" y="239"/>
                    </a:lnTo>
                    <a:lnTo>
                      <a:pt x="1275" y="140"/>
                    </a:lnTo>
                    <a:lnTo>
                      <a:pt x="1156" y="60"/>
                    </a:lnTo>
                    <a:lnTo>
                      <a:pt x="1016" y="20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22"/>
              <p:cNvSpPr/>
              <p:nvPr/>
            </p:nvSpPr>
            <p:spPr>
              <a:xfrm>
                <a:off x="6385775" y="4102300"/>
                <a:ext cx="12602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770" extrusionOk="0">
                    <a:moveTo>
                      <a:pt x="5041" y="1"/>
                    </a:moveTo>
                    <a:lnTo>
                      <a:pt x="4881" y="240"/>
                    </a:lnTo>
                    <a:lnTo>
                      <a:pt x="4722" y="439"/>
                    </a:lnTo>
                    <a:lnTo>
                      <a:pt x="4543" y="618"/>
                    </a:lnTo>
                    <a:lnTo>
                      <a:pt x="4383" y="778"/>
                    </a:lnTo>
                    <a:lnTo>
                      <a:pt x="4204" y="917"/>
                    </a:lnTo>
                    <a:lnTo>
                      <a:pt x="4025" y="1057"/>
                    </a:lnTo>
                    <a:lnTo>
                      <a:pt x="3845" y="1176"/>
                    </a:lnTo>
                    <a:lnTo>
                      <a:pt x="3666" y="1256"/>
                    </a:lnTo>
                    <a:lnTo>
                      <a:pt x="3487" y="1355"/>
                    </a:lnTo>
                    <a:lnTo>
                      <a:pt x="3308" y="1415"/>
                    </a:lnTo>
                    <a:lnTo>
                      <a:pt x="2949" y="1515"/>
                    </a:lnTo>
                    <a:lnTo>
                      <a:pt x="2590" y="1575"/>
                    </a:lnTo>
                    <a:lnTo>
                      <a:pt x="2252" y="1594"/>
                    </a:lnTo>
                    <a:lnTo>
                      <a:pt x="2013" y="1594"/>
                    </a:lnTo>
                    <a:lnTo>
                      <a:pt x="1794" y="1575"/>
                    </a:lnTo>
                    <a:lnTo>
                      <a:pt x="1375" y="1495"/>
                    </a:lnTo>
                    <a:lnTo>
                      <a:pt x="997" y="1395"/>
                    </a:lnTo>
                    <a:lnTo>
                      <a:pt x="658" y="1276"/>
                    </a:lnTo>
                    <a:lnTo>
                      <a:pt x="379" y="1156"/>
                    </a:lnTo>
                    <a:lnTo>
                      <a:pt x="180" y="1057"/>
                    </a:lnTo>
                    <a:lnTo>
                      <a:pt x="1" y="957"/>
                    </a:lnTo>
                    <a:lnTo>
                      <a:pt x="1" y="1057"/>
                    </a:lnTo>
                    <a:lnTo>
                      <a:pt x="21" y="1176"/>
                    </a:lnTo>
                    <a:lnTo>
                      <a:pt x="60" y="1316"/>
                    </a:lnTo>
                    <a:lnTo>
                      <a:pt x="120" y="1455"/>
                    </a:lnTo>
                    <a:lnTo>
                      <a:pt x="200" y="1594"/>
                    </a:lnTo>
                    <a:lnTo>
                      <a:pt x="280" y="1754"/>
                    </a:lnTo>
                    <a:lnTo>
                      <a:pt x="399" y="1893"/>
                    </a:lnTo>
                    <a:lnTo>
                      <a:pt x="519" y="2053"/>
                    </a:lnTo>
                    <a:lnTo>
                      <a:pt x="678" y="2192"/>
                    </a:lnTo>
                    <a:lnTo>
                      <a:pt x="837" y="2332"/>
                    </a:lnTo>
                    <a:lnTo>
                      <a:pt x="1037" y="2451"/>
                    </a:lnTo>
                    <a:lnTo>
                      <a:pt x="1256" y="2551"/>
                    </a:lnTo>
                    <a:lnTo>
                      <a:pt x="1475" y="2650"/>
                    </a:lnTo>
                    <a:lnTo>
                      <a:pt x="1734" y="2710"/>
                    </a:lnTo>
                    <a:lnTo>
                      <a:pt x="2033" y="2750"/>
                    </a:lnTo>
                    <a:lnTo>
                      <a:pt x="2331" y="2770"/>
                    </a:lnTo>
                    <a:lnTo>
                      <a:pt x="2551" y="2770"/>
                    </a:lnTo>
                    <a:lnTo>
                      <a:pt x="2790" y="2750"/>
                    </a:lnTo>
                    <a:lnTo>
                      <a:pt x="2969" y="2710"/>
                    </a:lnTo>
                    <a:lnTo>
                      <a:pt x="3148" y="2670"/>
                    </a:lnTo>
                    <a:lnTo>
                      <a:pt x="3327" y="2610"/>
                    </a:lnTo>
                    <a:lnTo>
                      <a:pt x="3487" y="2551"/>
                    </a:lnTo>
                    <a:lnTo>
                      <a:pt x="3626" y="2471"/>
                    </a:lnTo>
                    <a:lnTo>
                      <a:pt x="3766" y="2391"/>
                    </a:lnTo>
                    <a:lnTo>
                      <a:pt x="4005" y="2212"/>
                    </a:lnTo>
                    <a:lnTo>
                      <a:pt x="4224" y="1993"/>
                    </a:lnTo>
                    <a:lnTo>
                      <a:pt x="4403" y="1754"/>
                    </a:lnTo>
                    <a:lnTo>
                      <a:pt x="4563" y="1515"/>
                    </a:lnTo>
                    <a:lnTo>
                      <a:pt x="4682" y="1276"/>
                    </a:lnTo>
                    <a:lnTo>
                      <a:pt x="4782" y="1037"/>
                    </a:lnTo>
                    <a:lnTo>
                      <a:pt x="4861" y="798"/>
                    </a:lnTo>
                    <a:lnTo>
                      <a:pt x="4981" y="399"/>
                    </a:lnTo>
                    <a:lnTo>
                      <a:pt x="5021" y="120"/>
                    </a:lnTo>
                    <a:lnTo>
                      <a:pt x="5041" y="1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2"/>
              <p:cNvSpPr/>
              <p:nvPr/>
            </p:nvSpPr>
            <p:spPr>
              <a:xfrm>
                <a:off x="6385775" y="4102300"/>
                <a:ext cx="12602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770" fill="none" extrusionOk="0">
                    <a:moveTo>
                      <a:pt x="5041" y="1"/>
                    </a:moveTo>
                    <a:lnTo>
                      <a:pt x="5041" y="1"/>
                    </a:lnTo>
                    <a:lnTo>
                      <a:pt x="4881" y="240"/>
                    </a:lnTo>
                    <a:lnTo>
                      <a:pt x="4722" y="439"/>
                    </a:lnTo>
                    <a:lnTo>
                      <a:pt x="4543" y="618"/>
                    </a:lnTo>
                    <a:lnTo>
                      <a:pt x="4383" y="778"/>
                    </a:lnTo>
                    <a:lnTo>
                      <a:pt x="4204" y="917"/>
                    </a:lnTo>
                    <a:lnTo>
                      <a:pt x="4025" y="1057"/>
                    </a:lnTo>
                    <a:lnTo>
                      <a:pt x="3845" y="1176"/>
                    </a:lnTo>
                    <a:lnTo>
                      <a:pt x="3666" y="1256"/>
                    </a:lnTo>
                    <a:lnTo>
                      <a:pt x="3487" y="1355"/>
                    </a:lnTo>
                    <a:lnTo>
                      <a:pt x="3308" y="1415"/>
                    </a:lnTo>
                    <a:lnTo>
                      <a:pt x="2949" y="1515"/>
                    </a:lnTo>
                    <a:lnTo>
                      <a:pt x="2590" y="1575"/>
                    </a:lnTo>
                    <a:lnTo>
                      <a:pt x="2252" y="1594"/>
                    </a:lnTo>
                    <a:lnTo>
                      <a:pt x="2252" y="1594"/>
                    </a:lnTo>
                    <a:lnTo>
                      <a:pt x="2013" y="1594"/>
                    </a:lnTo>
                    <a:lnTo>
                      <a:pt x="1794" y="1575"/>
                    </a:lnTo>
                    <a:lnTo>
                      <a:pt x="1375" y="1495"/>
                    </a:lnTo>
                    <a:lnTo>
                      <a:pt x="997" y="1395"/>
                    </a:lnTo>
                    <a:lnTo>
                      <a:pt x="658" y="1276"/>
                    </a:lnTo>
                    <a:lnTo>
                      <a:pt x="379" y="1156"/>
                    </a:lnTo>
                    <a:lnTo>
                      <a:pt x="180" y="1057"/>
                    </a:lnTo>
                    <a:lnTo>
                      <a:pt x="1" y="957"/>
                    </a:lnTo>
                    <a:lnTo>
                      <a:pt x="1" y="957"/>
                    </a:lnTo>
                    <a:lnTo>
                      <a:pt x="1" y="1057"/>
                    </a:lnTo>
                    <a:lnTo>
                      <a:pt x="21" y="1176"/>
                    </a:lnTo>
                    <a:lnTo>
                      <a:pt x="60" y="1316"/>
                    </a:lnTo>
                    <a:lnTo>
                      <a:pt x="120" y="1455"/>
                    </a:lnTo>
                    <a:lnTo>
                      <a:pt x="200" y="1594"/>
                    </a:lnTo>
                    <a:lnTo>
                      <a:pt x="280" y="1754"/>
                    </a:lnTo>
                    <a:lnTo>
                      <a:pt x="399" y="1893"/>
                    </a:lnTo>
                    <a:lnTo>
                      <a:pt x="519" y="2053"/>
                    </a:lnTo>
                    <a:lnTo>
                      <a:pt x="678" y="2192"/>
                    </a:lnTo>
                    <a:lnTo>
                      <a:pt x="837" y="2332"/>
                    </a:lnTo>
                    <a:lnTo>
                      <a:pt x="1037" y="2451"/>
                    </a:lnTo>
                    <a:lnTo>
                      <a:pt x="1256" y="2551"/>
                    </a:lnTo>
                    <a:lnTo>
                      <a:pt x="1475" y="2650"/>
                    </a:lnTo>
                    <a:lnTo>
                      <a:pt x="1734" y="2710"/>
                    </a:lnTo>
                    <a:lnTo>
                      <a:pt x="2033" y="2750"/>
                    </a:lnTo>
                    <a:lnTo>
                      <a:pt x="2331" y="2770"/>
                    </a:lnTo>
                    <a:lnTo>
                      <a:pt x="2331" y="2770"/>
                    </a:lnTo>
                    <a:lnTo>
                      <a:pt x="2551" y="2770"/>
                    </a:lnTo>
                    <a:lnTo>
                      <a:pt x="2790" y="2750"/>
                    </a:lnTo>
                    <a:lnTo>
                      <a:pt x="2790" y="2750"/>
                    </a:lnTo>
                    <a:lnTo>
                      <a:pt x="2969" y="2710"/>
                    </a:lnTo>
                    <a:lnTo>
                      <a:pt x="3148" y="2670"/>
                    </a:lnTo>
                    <a:lnTo>
                      <a:pt x="3327" y="2610"/>
                    </a:lnTo>
                    <a:lnTo>
                      <a:pt x="3487" y="2551"/>
                    </a:lnTo>
                    <a:lnTo>
                      <a:pt x="3626" y="2471"/>
                    </a:lnTo>
                    <a:lnTo>
                      <a:pt x="3766" y="2391"/>
                    </a:lnTo>
                    <a:lnTo>
                      <a:pt x="4005" y="2212"/>
                    </a:lnTo>
                    <a:lnTo>
                      <a:pt x="4224" y="1993"/>
                    </a:lnTo>
                    <a:lnTo>
                      <a:pt x="4403" y="1754"/>
                    </a:lnTo>
                    <a:lnTo>
                      <a:pt x="4563" y="1515"/>
                    </a:lnTo>
                    <a:lnTo>
                      <a:pt x="4682" y="1276"/>
                    </a:lnTo>
                    <a:lnTo>
                      <a:pt x="4782" y="1037"/>
                    </a:lnTo>
                    <a:lnTo>
                      <a:pt x="4861" y="798"/>
                    </a:lnTo>
                    <a:lnTo>
                      <a:pt x="4981" y="399"/>
                    </a:lnTo>
                    <a:lnTo>
                      <a:pt x="5021" y="120"/>
                    </a:lnTo>
                    <a:lnTo>
                      <a:pt x="504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2"/>
              <p:cNvSpPr/>
              <p:nvPr/>
            </p:nvSpPr>
            <p:spPr>
              <a:xfrm>
                <a:off x="6086975" y="4030100"/>
                <a:ext cx="238575" cy="204200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68" extrusionOk="0">
                    <a:moveTo>
                      <a:pt x="3526" y="0"/>
                    </a:moveTo>
                    <a:lnTo>
                      <a:pt x="3207" y="60"/>
                    </a:lnTo>
                    <a:lnTo>
                      <a:pt x="2908" y="140"/>
                    </a:lnTo>
                    <a:lnTo>
                      <a:pt x="2610" y="239"/>
                    </a:lnTo>
                    <a:lnTo>
                      <a:pt x="2331" y="379"/>
                    </a:lnTo>
                    <a:lnTo>
                      <a:pt x="2072" y="518"/>
                    </a:lnTo>
                    <a:lnTo>
                      <a:pt x="1833" y="697"/>
                    </a:lnTo>
                    <a:lnTo>
                      <a:pt x="1614" y="897"/>
                    </a:lnTo>
                    <a:lnTo>
                      <a:pt x="1414" y="1096"/>
                    </a:lnTo>
                    <a:lnTo>
                      <a:pt x="1235" y="1335"/>
                    </a:lnTo>
                    <a:lnTo>
                      <a:pt x="1096" y="1574"/>
                    </a:lnTo>
                    <a:lnTo>
                      <a:pt x="976" y="1833"/>
                    </a:lnTo>
                    <a:lnTo>
                      <a:pt x="877" y="2092"/>
                    </a:lnTo>
                    <a:lnTo>
                      <a:pt x="797" y="2351"/>
                    </a:lnTo>
                    <a:lnTo>
                      <a:pt x="757" y="2630"/>
                    </a:lnTo>
                    <a:lnTo>
                      <a:pt x="757" y="2929"/>
                    </a:lnTo>
                    <a:lnTo>
                      <a:pt x="777" y="3208"/>
                    </a:lnTo>
                    <a:lnTo>
                      <a:pt x="817" y="3486"/>
                    </a:lnTo>
                    <a:lnTo>
                      <a:pt x="896" y="3785"/>
                    </a:lnTo>
                    <a:lnTo>
                      <a:pt x="777" y="3845"/>
                    </a:lnTo>
                    <a:lnTo>
                      <a:pt x="657" y="3925"/>
                    </a:lnTo>
                    <a:lnTo>
                      <a:pt x="538" y="4004"/>
                    </a:lnTo>
                    <a:lnTo>
                      <a:pt x="438" y="4104"/>
                    </a:lnTo>
                    <a:lnTo>
                      <a:pt x="339" y="4204"/>
                    </a:lnTo>
                    <a:lnTo>
                      <a:pt x="259" y="4323"/>
                    </a:lnTo>
                    <a:lnTo>
                      <a:pt x="199" y="4443"/>
                    </a:lnTo>
                    <a:lnTo>
                      <a:pt x="139" y="4562"/>
                    </a:lnTo>
                    <a:lnTo>
                      <a:pt x="80" y="4682"/>
                    </a:lnTo>
                    <a:lnTo>
                      <a:pt x="40" y="4821"/>
                    </a:lnTo>
                    <a:lnTo>
                      <a:pt x="20" y="4941"/>
                    </a:lnTo>
                    <a:lnTo>
                      <a:pt x="0" y="5080"/>
                    </a:lnTo>
                    <a:lnTo>
                      <a:pt x="0" y="5220"/>
                    </a:lnTo>
                    <a:lnTo>
                      <a:pt x="20" y="5359"/>
                    </a:lnTo>
                    <a:lnTo>
                      <a:pt x="40" y="5498"/>
                    </a:lnTo>
                    <a:lnTo>
                      <a:pt x="80" y="5638"/>
                    </a:lnTo>
                    <a:lnTo>
                      <a:pt x="139" y="5777"/>
                    </a:lnTo>
                    <a:lnTo>
                      <a:pt x="219" y="5917"/>
                    </a:lnTo>
                    <a:lnTo>
                      <a:pt x="299" y="6056"/>
                    </a:lnTo>
                    <a:lnTo>
                      <a:pt x="418" y="6176"/>
                    </a:lnTo>
                    <a:lnTo>
                      <a:pt x="518" y="6275"/>
                    </a:lnTo>
                    <a:lnTo>
                      <a:pt x="637" y="6375"/>
                    </a:lnTo>
                    <a:lnTo>
                      <a:pt x="777" y="6455"/>
                    </a:lnTo>
                    <a:lnTo>
                      <a:pt x="916" y="6534"/>
                    </a:lnTo>
                    <a:lnTo>
                      <a:pt x="1056" y="6594"/>
                    </a:lnTo>
                    <a:lnTo>
                      <a:pt x="1215" y="6634"/>
                    </a:lnTo>
                    <a:lnTo>
                      <a:pt x="1375" y="6674"/>
                    </a:lnTo>
                    <a:lnTo>
                      <a:pt x="1534" y="6694"/>
                    </a:lnTo>
                    <a:lnTo>
                      <a:pt x="1693" y="6714"/>
                    </a:lnTo>
                    <a:lnTo>
                      <a:pt x="1853" y="6694"/>
                    </a:lnTo>
                    <a:lnTo>
                      <a:pt x="2032" y="6674"/>
                    </a:lnTo>
                    <a:lnTo>
                      <a:pt x="2191" y="6634"/>
                    </a:lnTo>
                    <a:lnTo>
                      <a:pt x="2371" y="6554"/>
                    </a:lnTo>
                    <a:lnTo>
                      <a:pt x="2530" y="6475"/>
                    </a:lnTo>
                    <a:lnTo>
                      <a:pt x="2689" y="6375"/>
                    </a:lnTo>
                    <a:lnTo>
                      <a:pt x="2829" y="6275"/>
                    </a:lnTo>
                    <a:lnTo>
                      <a:pt x="2948" y="6156"/>
                    </a:lnTo>
                    <a:lnTo>
                      <a:pt x="3068" y="6016"/>
                    </a:lnTo>
                    <a:lnTo>
                      <a:pt x="3148" y="5877"/>
                    </a:lnTo>
                    <a:lnTo>
                      <a:pt x="3227" y="5718"/>
                    </a:lnTo>
                    <a:lnTo>
                      <a:pt x="3586" y="5757"/>
                    </a:lnTo>
                    <a:lnTo>
                      <a:pt x="3944" y="5777"/>
                    </a:lnTo>
                    <a:lnTo>
                      <a:pt x="4303" y="5738"/>
                    </a:lnTo>
                    <a:lnTo>
                      <a:pt x="4662" y="5678"/>
                    </a:lnTo>
                    <a:lnTo>
                      <a:pt x="4662" y="5917"/>
                    </a:lnTo>
                    <a:lnTo>
                      <a:pt x="4662" y="6136"/>
                    </a:lnTo>
                    <a:lnTo>
                      <a:pt x="4701" y="6375"/>
                    </a:lnTo>
                    <a:lnTo>
                      <a:pt x="4781" y="6594"/>
                    </a:lnTo>
                    <a:lnTo>
                      <a:pt x="4861" y="6813"/>
                    </a:lnTo>
                    <a:lnTo>
                      <a:pt x="4980" y="7032"/>
                    </a:lnTo>
                    <a:lnTo>
                      <a:pt x="5100" y="7212"/>
                    </a:lnTo>
                    <a:lnTo>
                      <a:pt x="5259" y="7391"/>
                    </a:lnTo>
                    <a:lnTo>
                      <a:pt x="5419" y="7550"/>
                    </a:lnTo>
                    <a:lnTo>
                      <a:pt x="5598" y="7690"/>
                    </a:lnTo>
                    <a:lnTo>
                      <a:pt x="5777" y="7809"/>
                    </a:lnTo>
                    <a:lnTo>
                      <a:pt x="5996" y="7929"/>
                    </a:lnTo>
                    <a:lnTo>
                      <a:pt x="6195" y="8009"/>
                    </a:lnTo>
                    <a:lnTo>
                      <a:pt x="6415" y="8088"/>
                    </a:lnTo>
                    <a:lnTo>
                      <a:pt x="6654" y="8128"/>
                    </a:lnTo>
                    <a:lnTo>
                      <a:pt x="6893" y="8168"/>
                    </a:lnTo>
                    <a:lnTo>
                      <a:pt x="7371" y="8168"/>
                    </a:lnTo>
                    <a:lnTo>
                      <a:pt x="7610" y="8128"/>
                    </a:lnTo>
                    <a:lnTo>
                      <a:pt x="7849" y="8068"/>
                    </a:lnTo>
                    <a:lnTo>
                      <a:pt x="8088" y="7969"/>
                    </a:lnTo>
                    <a:lnTo>
                      <a:pt x="8307" y="7869"/>
                    </a:lnTo>
                    <a:lnTo>
                      <a:pt x="8506" y="7750"/>
                    </a:lnTo>
                    <a:lnTo>
                      <a:pt x="8706" y="7610"/>
                    </a:lnTo>
                    <a:lnTo>
                      <a:pt x="8865" y="7471"/>
                    </a:lnTo>
                    <a:lnTo>
                      <a:pt x="9024" y="7291"/>
                    </a:lnTo>
                    <a:lnTo>
                      <a:pt x="9164" y="7132"/>
                    </a:lnTo>
                    <a:lnTo>
                      <a:pt x="9283" y="6933"/>
                    </a:lnTo>
                    <a:lnTo>
                      <a:pt x="9363" y="6734"/>
                    </a:lnTo>
                    <a:lnTo>
                      <a:pt x="9443" y="6534"/>
                    </a:lnTo>
                    <a:lnTo>
                      <a:pt x="9502" y="6315"/>
                    </a:lnTo>
                    <a:lnTo>
                      <a:pt x="9542" y="6096"/>
                    </a:lnTo>
                    <a:lnTo>
                      <a:pt x="9542" y="5877"/>
                    </a:lnTo>
                    <a:lnTo>
                      <a:pt x="9522" y="5658"/>
                    </a:lnTo>
                    <a:lnTo>
                      <a:pt x="9482" y="5419"/>
                    </a:lnTo>
                    <a:lnTo>
                      <a:pt x="9423" y="5200"/>
                    </a:lnTo>
                    <a:lnTo>
                      <a:pt x="9343" y="5020"/>
                    </a:lnTo>
                    <a:lnTo>
                      <a:pt x="9263" y="4841"/>
                    </a:lnTo>
                    <a:lnTo>
                      <a:pt x="9144" y="4662"/>
                    </a:lnTo>
                    <a:lnTo>
                      <a:pt x="9024" y="4522"/>
                    </a:lnTo>
                    <a:lnTo>
                      <a:pt x="8905" y="4363"/>
                    </a:lnTo>
                    <a:lnTo>
                      <a:pt x="8745" y="4223"/>
                    </a:lnTo>
                    <a:lnTo>
                      <a:pt x="8586" y="4104"/>
                    </a:lnTo>
                    <a:lnTo>
                      <a:pt x="8427" y="4004"/>
                    </a:lnTo>
                    <a:lnTo>
                      <a:pt x="8247" y="3905"/>
                    </a:lnTo>
                    <a:lnTo>
                      <a:pt x="8068" y="3825"/>
                    </a:lnTo>
                    <a:lnTo>
                      <a:pt x="7889" y="3765"/>
                    </a:lnTo>
                    <a:lnTo>
                      <a:pt x="7690" y="3706"/>
                    </a:lnTo>
                    <a:lnTo>
                      <a:pt x="7490" y="3666"/>
                    </a:lnTo>
                    <a:lnTo>
                      <a:pt x="7291" y="3646"/>
                    </a:lnTo>
                    <a:lnTo>
                      <a:pt x="6873" y="3646"/>
                    </a:lnTo>
                    <a:lnTo>
                      <a:pt x="6933" y="3447"/>
                    </a:lnTo>
                    <a:lnTo>
                      <a:pt x="6952" y="3247"/>
                    </a:lnTo>
                    <a:lnTo>
                      <a:pt x="6972" y="3048"/>
                    </a:lnTo>
                    <a:lnTo>
                      <a:pt x="6992" y="2829"/>
                    </a:lnTo>
                    <a:lnTo>
                      <a:pt x="6972" y="2630"/>
                    </a:lnTo>
                    <a:lnTo>
                      <a:pt x="6952" y="2411"/>
                    </a:lnTo>
                    <a:lnTo>
                      <a:pt x="6893" y="2211"/>
                    </a:lnTo>
                    <a:lnTo>
                      <a:pt x="6833" y="1992"/>
                    </a:lnTo>
                    <a:lnTo>
                      <a:pt x="6713" y="1713"/>
                    </a:lnTo>
                    <a:lnTo>
                      <a:pt x="6574" y="1454"/>
                    </a:lnTo>
                    <a:lnTo>
                      <a:pt x="6415" y="1215"/>
                    </a:lnTo>
                    <a:lnTo>
                      <a:pt x="6235" y="996"/>
                    </a:lnTo>
                    <a:lnTo>
                      <a:pt x="6016" y="797"/>
                    </a:lnTo>
                    <a:lnTo>
                      <a:pt x="5797" y="598"/>
                    </a:lnTo>
                    <a:lnTo>
                      <a:pt x="5538" y="438"/>
                    </a:lnTo>
                    <a:lnTo>
                      <a:pt x="5279" y="299"/>
                    </a:lnTo>
                    <a:lnTo>
                      <a:pt x="5020" y="199"/>
                    </a:lnTo>
                    <a:lnTo>
                      <a:pt x="4721" y="100"/>
                    </a:lnTo>
                    <a:lnTo>
                      <a:pt x="4442" y="40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2"/>
              <p:cNvSpPr/>
              <p:nvPr/>
            </p:nvSpPr>
            <p:spPr>
              <a:xfrm>
                <a:off x="6086975" y="4030100"/>
                <a:ext cx="238575" cy="204200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68" fill="none" extrusionOk="0">
                    <a:moveTo>
                      <a:pt x="4781" y="6594"/>
                    </a:moveTo>
                    <a:lnTo>
                      <a:pt x="4781" y="6594"/>
                    </a:lnTo>
                    <a:lnTo>
                      <a:pt x="4701" y="6375"/>
                    </a:lnTo>
                    <a:lnTo>
                      <a:pt x="4662" y="6136"/>
                    </a:lnTo>
                    <a:lnTo>
                      <a:pt x="4662" y="5917"/>
                    </a:lnTo>
                    <a:lnTo>
                      <a:pt x="4662" y="5678"/>
                    </a:lnTo>
                    <a:lnTo>
                      <a:pt x="4662" y="5678"/>
                    </a:lnTo>
                    <a:lnTo>
                      <a:pt x="4303" y="5738"/>
                    </a:lnTo>
                    <a:lnTo>
                      <a:pt x="3944" y="5777"/>
                    </a:lnTo>
                    <a:lnTo>
                      <a:pt x="3586" y="5757"/>
                    </a:lnTo>
                    <a:lnTo>
                      <a:pt x="3227" y="5718"/>
                    </a:lnTo>
                    <a:lnTo>
                      <a:pt x="3227" y="5718"/>
                    </a:lnTo>
                    <a:lnTo>
                      <a:pt x="3148" y="5877"/>
                    </a:lnTo>
                    <a:lnTo>
                      <a:pt x="3068" y="6016"/>
                    </a:lnTo>
                    <a:lnTo>
                      <a:pt x="2948" y="6156"/>
                    </a:lnTo>
                    <a:lnTo>
                      <a:pt x="2829" y="6275"/>
                    </a:lnTo>
                    <a:lnTo>
                      <a:pt x="2689" y="6375"/>
                    </a:lnTo>
                    <a:lnTo>
                      <a:pt x="2530" y="6475"/>
                    </a:lnTo>
                    <a:lnTo>
                      <a:pt x="2371" y="6554"/>
                    </a:lnTo>
                    <a:lnTo>
                      <a:pt x="2191" y="6634"/>
                    </a:lnTo>
                    <a:lnTo>
                      <a:pt x="2191" y="6634"/>
                    </a:lnTo>
                    <a:lnTo>
                      <a:pt x="2032" y="6674"/>
                    </a:lnTo>
                    <a:lnTo>
                      <a:pt x="1853" y="6694"/>
                    </a:lnTo>
                    <a:lnTo>
                      <a:pt x="1693" y="6714"/>
                    </a:lnTo>
                    <a:lnTo>
                      <a:pt x="1534" y="6694"/>
                    </a:lnTo>
                    <a:lnTo>
                      <a:pt x="1375" y="6674"/>
                    </a:lnTo>
                    <a:lnTo>
                      <a:pt x="1215" y="6634"/>
                    </a:lnTo>
                    <a:lnTo>
                      <a:pt x="1056" y="6594"/>
                    </a:lnTo>
                    <a:lnTo>
                      <a:pt x="916" y="6534"/>
                    </a:lnTo>
                    <a:lnTo>
                      <a:pt x="777" y="6455"/>
                    </a:lnTo>
                    <a:lnTo>
                      <a:pt x="637" y="6375"/>
                    </a:lnTo>
                    <a:lnTo>
                      <a:pt x="518" y="6275"/>
                    </a:lnTo>
                    <a:lnTo>
                      <a:pt x="418" y="6176"/>
                    </a:lnTo>
                    <a:lnTo>
                      <a:pt x="299" y="6056"/>
                    </a:lnTo>
                    <a:lnTo>
                      <a:pt x="219" y="5917"/>
                    </a:lnTo>
                    <a:lnTo>
                      <a:pt x="139" y="5777"/>
                    </a:lnTo>
                    <a:lnTo>
                      <a:pt x="80" y="5638"/>
                    </a:lnTo>
                    <a:lnTo>
                      <a:pt x="80" y="5638"/>
                    </a:lnTo>
                    <a:lnTo>
                      <a:pt x="40" y="5498"/>
                    </a:lnTo>
                    <a:lnTo>
                      <a:pt x="20" y="5359"/>
                    </a:lnTo>
                    <a:lnTo>
                      <a:pt x="0" y="5220"/>
                    </a:lnTo>
                    <a:lnTo>
                      <a:pt x="0" y="5080"/>
                    </a:lnTo>
                    <a:lnTo>
                      <a:pt x="20" y="4941"/>
                    </a:lnTo>
                    <a:lnTo>
                      <a:pt x="40" y="4821"/>
                    </a:lnTo>
                    <a:lnTo>
                      <a:pt x="80" y="4682"/>
                    </a:lnTo>
                    <a:lnTo>
                      <a:pt x="139" y="4562"/>
                    </a:lnTo>
                    <a:lnTo>
                      <a:pt x="199" y="4443"/>
                    </a:lnTo>
                    <a:lnTo>
                      <a:pt x="259" y="4323"/>
                    </a:lnTo>
                    <a:lnTo>
                      <a:pt x="339" y="4204"/>
                    </a:lnTo>
                    <a:lnTo>
                      <a:pt x="438" y="4104"/>
                    </a:lnTo>
                    <a:lnTo>
                      <a:pt x="538" y="4004"/>
                    </a:lnTo>
                    <a:lnTo>
                      <a:pt x="657" y="3925"/>
                    </a:lnTo>
                    <a:lnTo>
                      <a:pt x="777" y="3845"/>
                    </a:lnTo>
                    <a:lnTo>
                      <a:pt x="896" y="3785"/>
                    </a:lnTo>
                    <a:lnTo>
                      <a:pt x="896" y="3785"/>
                    </a:lnTo>
                    <a:lnTo>
                      <a:pt x="817" y="3486"/>
                    </a:lnTo>
                    <a:lnTo>
                      <a:pt x="777" y="3208"/>
                    </a:lnTo>
                    <a:lnTo>
                      <a:pt x="757" y="2929"/>
                    </a:lnTo>
                    <a:lnTo>
                      <a:pt x="757" y="2630"/>
                    </a:lnTo>
                    <a:lnTo>
                      <a:pt x="797" y="2351"/>
                    </a:lnTo>
                    <a:lnTo>
                      <a:pt x="877" y="2092"/>
                    </a:lnTo>
                    <a:lnTo>
                      <a:pt x="976" y="1833"/>
                    </a:lnTo>
                    <a:lnTo>
                      <a:pt x="1096" y="1574"/>
                    </a:lnTo>
                    <a:lnTo>
                      <a:pt x="1235" y="1335"/>
                    </a:lnTo>
                    <a:lnTo>
                      <a:pt x="1414" y="1096"/>
                    </a:lnTo>
                    <a:lnTo>
                      <a:pt x="1614" y="897"/>
                    </a:lnTo>
                    <a:lnTo>
                      <a:pt x="1833" y="697"/>
                    </a:lnTo>
                    <a:lnTo>
                      <a:pt x="2072" y="518"/>
                    </a:lnTo>
                    <a:lnTo>
                      <a:pt x="2331" y="379"/>
                    </a:lnTo>
                    <a:lnTo>
                      <a:pt x="2610" y="239"/>
                    </a:lnTo>
                    <a:lnTo>
                      <a:pt x="2908" y="140"/>
                    </a:lnTo>
                    <a:lnTo>
                      <a:pt x="2908" y="140"/>
                    </a:lnTo>
                    <a:lnTo>
                      <a:pt x="3207" y="60"/>
                    </a:lnTo>
                    <a:lnTo>
                      <a:pt x="3526" y="0"/>
                    </a:lnTo>
                    <a:lnTo>
                      <a:pt x="3825" y="0"/>
                    </a:lnTo>
                    <a:lnTo>
                      <a:pt x="4144" y="0"/>
                    </a:lnTo>
                    <a:lnTo>
                      <a:pt x="4442" y="40"/>
                    </a:lnTo>
                    <a:lnTo>
                      <a:pt x="4721" y="100"/>
                    </a:lnTo>
                    <a:lnTo>
                      <a:pt x="5020" y="199"/>
                    </a:lnTo>
                    <a:lnTo>
                      <a:pt x="5279" y="299"/>
                    </a:lnTo>
                    <a:lnTo>
                      <a:pt x="5538" y="438"/>
                    </a:lnTo>
                    <a:lnTo>
                      <a:pt x="5797" y="598"/>
                    </a:lnTo>
                    <a:lnTo>
                      <a:pt x="6016" y="797"/>
                    </a:lnTo>
                    <a:lnTo>
                      <a:pt x="6235" y="996"/>
                    </a:lnTo>
                    <a:lnTo>
                      <a:pt x="6415" y="1215"/>
                    </a:lnTo>
                    <a:lnTo>
                      <a:pt x="6574" y="1454"/>
                    </a:lnTo>
                    <a:lnTo>
                      <a:pt x="6713" y="1713"/>
                    </a:lnTo>
                    <a:lnTo>
                      <a:pt x="6833" y="1992"/>
                    </a:lnTo>
                    <a:lnTo>
                      <a:pt x="6833" y="1992"/>
                    </a:lnTo>
                    <a:lnTo>
                      <a:pt x="6893" y="2211"/>
                    </a:lnTo>
                    <a:lnTo>
                      <a:pt x="6952" y="2411"/>
                    </a:lnTo>
                    <a:lnTo>
                      <a:pt x="6972" y="2630"/>
                    </a:lnTo>
                    <a:lnTo>
                      <a:pt x="6992" y="2829"/>
                    </a:lnTo>
                    <a:lnTo>
                      <a:pt x="6972" y="3048"/>
                    </a:lnTo>
                    <a:lnTo>
                      <a:pt x="6952" y="3247"/>
                    </a:lnTo>
                    <a:lnTo>
                      <a:pt x="6933" y="3447"/>
                    </a:lnTo>
                    <a:lnTo>
                      <a:pt x="6873" y="3646"/>
                    </a:lnTo>
                    <a:lnTo>
                      <a:pt x="6873" y="3646"/>
                    </a:lnTo>
                    <a:lnTo>
                      <a:pt x="7072" y="3646"/>
                    </a:lnTo>
                    <a:lnTo>
                      <a:pt x="7291" y="3646"/>
                    </a:lnTo>
                    <a:lnTo>
                      <a:pt x="7490" y="3666"/>
                    </a:lnTo>
                    <a:lnTo>
                      <a:pt x="7690" y="3706"/>
                    </a:lnTo>
                    <a:lnTo>
                      <a:pt x="7889" y="3765"/>
                    </a:lnTo>
                    <a:lnTo>
                      <a:pt x="8068" y="3825"/>
                    </a:lnTo>
                    <a:lnTo>
                      <a:pt x="8247" y="3905"/>
                    </a:lnTo>
                    <a:lnTo>
                      <a:pt x="8427" y="4004"/>
                    </a:lnTo>
                    <a:lnTo>
                      <a:pt x="8586" y="4104"/>
                    </a:lnTo>
                    <a:lnTo>
                      <a:pt x="8745" y="4223"/>
                    </a:lnTo>
                    <a:lnTo>
                      <a:pt x="8905" y="4363"/>
                    </a:lnTo>
                    <a:lnTo>
                      <a:pt x="9024" y="4522"/>
                    </a:lnTo>
                    <a:lnTo>
                      <a:pt x="9144" y="4662"/>
                    </a:lnTo>
                    <a:lnTo>
                      <a:pt x="9263" y="4841"/>
                    </a:lnTo>
                    <a:lnTo>
                      <a:pt x="9343" y="5020"/>
                    </a:lnTo>
                    <a:lnTo>
                      <a:pt x="9423" y="5200"/>
                    </a:lnTo>
                    <a:lnTo>
                      <a:pt x="9423" y="5200"/>
                    </a:lnTo>
                    <a:lnTo>
                      <a:pt x="9482" y="5419"/>
                    </a:lnTo>
                    <a:lnTo>
                      <a:pt x="9522" y="5658"/>
                    </a:lnTo>
                    <a:lnTo>
                      <a:pt x="9542" y="5877"/>
                    </a:lnTo>
                    <a:lnTo>
                      <a:pt x="9542" y="6096"/>
                    </a:lnTo>
                    <a:lnTo>
                      <a:pt x="9502" y="6315"/>
                    </a:lnTo>
                    <a:lnTo>
                      <a:pt x="9443" y="6534"/>
                    </a:lnTo>
                    <a:lnTo>
                      <a:pt x="9363" y="6734"/>
                    </a:lnTo>
                    <a:lnTo>
                      <a:pt x="9283" y="6933"/>
                    </a:lnTo>
                    <a:lnTo>
                      <a:pt x="9164" y="7132"/>
                    </a:lnTo>
                    <a:lnTo>
                      <a:pt x="9024" y="7291"/>
                    </a:lnTo>
                    <a:lnTo>
                      <a:pt x="8865" y="7471"/>
                    </a:lnTo>
                    <a:lnTo>
                      <a:pt x="8706" y="7610"/>
                    </a:lnTo>
                    <a:lnTo>
                      <a:pt x="8506" y="7750"/>
                    </a:lnTo>
                    <a:lnTo>
                      <a:pt x="8307" y="7869"/>
                    </a:lnTo>
                    <a:lnTo>
                      <a:pt x="8088" y="7969"/>
                    </a:lnTo>
                    <a:lnTo>
                      <a:pt x="7849" y="8068"/>
                    </a:lnTo>
                    <a:lnTo>
                      <a:pt x="7849" y="8068"/>
                    </a:lnTo>
                    <a:lnTo>
                      <a:pt x="7610" y="8128"/>
                    </a:lnTo>
                    <a:lnTo>
                      <a:pt x="7371" y="8168"/>
                    </a:lnTo>
                    <a:lnTo>
                      <a:pt x="7132" y="8168"/>
                    </a:lnTo>
                    <a:lnTo>
                      <a:pt x="6893" y="8168"/>
                    </a:lnTo>
                    <a:lnTo>
                      <a:pt x="6654" y="8128"/>
                    </a:lnTo>
                    <a:lnTo>
                      <a:pt x="6415" y="8088"/>
                    </a:lnTo>
                    <a:lnTo>
                      <a:pt x="6195" y="8009"/>
                    </a:lnTo>
                    <a:lnTo>
                      <a:pt x="5996" y="7929"/>
                    </a:lnTo>
                    <a:lnTo>
                      <a:pt x="5777" y="7809"/>
                    </a:lnTo>
                    <a:lnTo>
                      <a:pt x="5598" y="7690"/>
                    </a:lnTo>
                    <a:lnTo>
                      <a:pt x="5419" y="7550"/>
                    </a:lnTo>
                    <a:lnTo>
                      <a:pt x="5259" y="7391"/>
                    </a:lnTo>
                    <a:lnTo>
                      <a:pt x="5100" y="7212"/>
                    </a:lnTo>
                    <a:lnTo>
                      <a:pt x="4980" y="7032"/>
                    </a:lnTo>
                    <a:lnTo>
                      <a:pt x="4861" y="6813"/>
                    </a:lnTo>
                    <a:lnTo>
                      <a:pt x="4781" y="65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2"/>
              <p:cNvSpPr/>
              <p:nvPr/>
            </p:nvSpPr>
            <p:spPr>
              <a:xfrm>
                <a:off x="6251800" y="4175525"/>
                <a:ext cx="43850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395" extrusionOk="0">
                    <a:moveTo>
                      <a:pt x="818" y="0"/>
                    </a:moveTo>
                    <a:lnTo>
                      <a:pt x="638" y="40"/>
                    </a:lnTo>
                    <a:lnTo>
                      <a:pt x="479" y="100"/>
                    </a:lnTo>
                    <a:lnTo>
                      <a:pt x="340" y="199"/>
                    </a:lnTo>
                    <a:lnTo>
                      <a:pt x="200" y="299"/>
                    </a:lnTo>
                    <a:lnTo>
                      <a:pt x="100" y="419"/>
                    </a:lnTo>
                    <a:lnTo>
                      <a:pt x="41" y="538"/>
                    </a:lnTo>
                    <a:lnTo>
                      <a:pt x="1" y="678"/>
                    </a:lnTo>
                    <a:lnTo>
                      <a:pt x="1" y="817"/>
                    </a:lnTo>
                    <a:lnTo>
                      <a:pt x="21" y="956"/>
                    </a:lnTo>
                    <a:lnTo>
                      <a:pt x="81" y="1076"/>
                    </a:lnTo>
                    <a:lnTo>
                      <a:pt x="180" y="1176"/>
                    </a:lnTo>
                    <a:lnTo>
                      <a:pt x="300" y="1275"/>
                    </a:lnTo>
                    <a:lnTo>
                      <a:pt x="439" y="1335"/>
                    </a:lnTo>
                    <a:lnTo>
                      <a:pt x="579" y="1375"/>
                    </a:lnTo>
                    <a:lnTo>
                      <a:pt x="758" y="1395"/>
                    </a:lnTo>
                    <a:lnTo>
                      <a:pt x="917" y="1375"/>
                    </a:lnTo>
                    <a:lnTo>
                      <a:pt x="1097" y="1335"/>
                    </a:lnTo>
                    <a:lnTo>
                      <a:pt x="1276" y="1275"/>
                    </a:lnTo>
                    <a:lnTo>
                      <a:pt x="1415" y="1195"/>
                    </a:lnTo>
                    <a:lnTo>
                      <a:pt x="1535" y="1096"/>
                    </a:lnTo>
                    <a:lnTo>
                      <a:pt x="1634" y="976"/>
                    </a:lnTo>
                    <a:lnTo>
                      <a:pt x="1714" y="837"/>
                    </a:lnTo>
                    <a:lnTo>
                      <a:pt x="1754" y="717"/>
                    </a:lnTo>
                    <a:lnTo>
                      <a:pt x="1754" y="578"/>
                    </a:lnTo>
                    <a:lnTo>
                      <a:pt x="1734" y="438"/>
                    </a:lnTo>
                    <a:lnTo>
                      <a:pt x="1674" y="319"/>
                    </a:lnTo>
                    <a:lnTo>
                      <a:pt x="1575" y="199"/>
                    </a:lnTo>
                    <a:lnTo>
                      <a:pt x="1455" y="120"/>
                    </a:lnTo>
                    <a:lnTo>
                      <a:pt x="1316" y="60"/>
                    </a:lnTo>
                    <a:lnTo>
                      <a:pt x="1156" y="20"/>
                    </a:lnTo>
                    <a:lnTo>
                      <a:pt x="99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22"/>
              <p:cNvSpPr/>
              <p:nvPr/>
            </p:nvSpPr>
            <p:spPr>
              <a:xfrm>
                <a:off x="6038650" y="3951400"/>
                <a:ext cx="253525" cy="187300"/>
              </a:xfrm>
              <a:custGeom>
                <a:avLst/>
                <a:gdLst/>
                <a:ahLst/>
                <a:cxnLst/>
                <a:rect l="l" t="t" r="r" b="b"/>
                <a:pathLst>
                  <a:path w="10141" h="7492" extrusionOk="0">
                    <a:moveTo>
                      <a:pt x="6734" y="1"/>
                    </a:moveTo>
                    <a:lnTo>
                      <a:pt x="6575" y="21"/>
                    </a:lnTo>
                    <a:lnTo>
                      <a:pt x="6415" y="41"/>
                    </a:lnTo>
                    <a:lnTo>
                      <a:pt x="6256" y="100"/>
                    </a:lnTo>
                    <a:lnTo>
                      <a:pt x="6116" y="140"/>
                    </a:lnTo>
                    <a:lnTo>
                      <a:pt x="5977" y="220"/>
                    </a:lnTo>
                    <a:lnTo>
                      <a:pt x="5838" y="300"/>
                    </a:lnTo>
                    <a:lnTo>
                      <a:pt x="5698" y="379"/>
                    </a:lnTo>
                    <a:lnTo>
                      <a:pt x="5579" y="499"/>
                    </a:lnTo>
                    <a:lnTo>
                      <a:pt x="5479" y="598"/>
                    </a:lnTo>
                    <a:lnTo>
                      <a:pt x="5379" y="738"/>
                    </a:lnTo>
                    <a:lnTo>
                      <a:pt x="5300" y="877"/>
                    </a:lnTo>
                    <a:lnTo>
                      <a:pt x="5220" y="1037"/>
                    </a:lnTo>
                    <a:lnTo>
                      <a:pt x="5180" y="1216"/>
                    </a:lnTo>
                    <a:lnTo>
                      <a:pt x="5140" y="1375"/>
                    </a:lnTo>
                    <a:lnTo>
                      <a:pt x="5120" y="1555"/>
                    </a:lnTo>
                    <a:lnTo>
                      <a:pt x="5140" y="1714"/>
                    </a:lnTo>
                    <a:lnTo>
                      <a:pt x="5160" y="1873"/>
                    </a:lnTo>
                    <a:lnTo>
                      <a:pt x="5220" y="2053"/>
                    </a:lnTo>
                    <a:lnTo>
                      <a:pt x="5280" y="2192"/>
                    </a:lnTo>
                    <a:lnTo>
                      <a:pt x="5001" y="2411"/>
                    </a:lnTo>
                    <a:lnTo>
                      <a:pt x="4742" y="2630"/>
                    </a:lnTo>
                    <a:lnTo>
                      <a:pt x="4503" y="2889"/>
                    </a:lnTo>
                    <a:lnTo>
                      <a:pt x="4304" y="3188"/>
                    </a:lnTo>
                    <a:lnTo>
                      <a:pt x="4144" y="3009"/>
                    </a:lnTo>
                    <a:lnTo>
                      <a:pt x="3945" y="2869"/>
                    </a:lnTo>
                    <a:lnTo>
                      <a:pt x="3746" y="2730"/>
                    </a:lnTo>
                    <a:lnTo>
                      <a:pt x="3507" y="2610"/>
                    </a:lnTo>
                    <a:lnTo>
                      <a:pt x="3288" y="2511"/>
                    </a:lnTo>
                    <a:lnTo>
                      <a:pt x="3049" y="2451"/>
                    </a:lnTo>
                    <a:lnTo>
                      <a:pt x="2810" y="2411"/>
                    </a:lnTo>
                    <a:lnTo>
                      <a:pt x="2570" y="2371"/>
                    </a:lnTo>
                    <a:lnTo>
                      <a:pt x="2331" y="2371"/>
                    </a:lnTo>
                    <a:lnTo>
                      <a:pt x="2112" y="2391"/>
                    </a:lnTo>
                    <a:lnTo>
                      <a:pt x="1873" y="2431"/>
                    </a:lnTo>
                    <a:lnTo>
                      <a:pt x="1654" y="2491"/>
                    </a:lnTo>
                    <a:lnTo>
                      <a:pt x="1435" y="2571"/>
                    </a:lnTo>
                    <a:lnTo>
                      <a:pt x="1216" y="2670"/>
                    </a:lnTo>
                    <a:lnTo>
                      <a:pt x="1017" y="2790"/>
                    </a:lnTo>
                    <a:lnTo>
                      <a:pt x="837" y="2929"/>
                    </a:lnTo>
                    <a:lnTo>
                      <a:pt x="658" y="3088"/>
                    </a:lnTo>
                    <a:lnTo>
                      <a:pt x="499" y="3248"/>
                    </a:lnTo>
                    <a:lnTo>
                      <a:pt x="359" y="3447"/>
                    </a:lnTo>
                    <a:lnTo>
                      <a:pt x="240" y="3646"/>
                    </a:lnTo>
                    <a:lnTo>
                      <a:pt x="140" y="3845"/>
                    </a:lnTo>
                    <a:lnTo>
                      <a:pt x="80" y="4065"/>
                    </a:lnTo>
                    <a:lnTo>
                      <a:pt x="21" y="4284"/>
                    </a:lnTo>
                    <a:lnTo>
                      <a:pt x="1" y="4503"/>
                    </a:lnTo>
                    <a:lnTo>
                      <a:pt x="1" y="4722"/>
                    </a:lnTo>
                    <a:lnTo>
                      <a:pt x="21" y="4941"/>
                    </a:lnTo>
                    <a:lnTo>
                      <a:pt x="60" y="5160"/>
                    </a:lnTo>
                    <a:lnTo>
                      <a:pt x="120" y="5379"/>
                    </a:lnTo>
                    <a:lnTo>
                      <a:pt x="200" y="5579"/>
                    </a:lnTo>
                    <a:lnTo>
                      <a:pt x="319" y="5778"/>
                    </a:lnTo>
                    <a:lnTo>
                      <a:pt x="439" y="5957"/>
                    </a:lnTo>
                    <a:lnTo>
                      <a:pt x="578" y="6136"/>
                    </a:lnTo>
                    <a:lnTo>
                      <a:pt x="758" y="6296"/>
                    </a:lnTo>
                    <a:lnTo>
                      <a:pt x="937" y="6435"/>
                    </a:lnTo>
                    <a:lnTo>
                      <a:pt x="1136" y="6555"/>
                    </a:lnTo>
                    <a:lnTo>
                      <a:pt x="1355" y="6674"/>
                    </a:lnTo>
                    <a:lnTo>
                      <a:pt x="1555" y="6754"/>
                    </a:lnTo>
                    <a:lnTo>
                      <a:pt x="1754" y="6814"/>
                    </a:lnTo>
                    <a:lnTo>
                      <a:pt x="1953" y="6873"/>
                    </a:lnTo>
                    <a:lnTo>
                      <a:pt x="2152" y="6893"/>
                    </a:lnTo>
                    <a:lnTo>
                      <a:pt x="2371" y="6913"/>
                    </a:lnTo>
                    <a:lnTo>
                      <a:pt x="2570" y="6913"/>
                    </a:lnTo>
                    <a:lnTo>
                      <a:pt x="2770" y="6893"/>
                    </a:lnTo>
                    <a:lnTo>
                      <a:pt x="2969" y="6854"/>
                    </a:lnTo>
                    <a:lnTo>
                      <a:pt x="3168" y="6814"/>
                    </a:lnTo>
                    <a:lnTo>
                      <a:pt x="3347" y="6734"/>
                    </a:lnTo>
                    <a:lnTo>
                      <a:pt x="3547" y="6674"/>
                    </a:lnTo>
                    <a:lnTo>
                      <a:pt x="3726" y="6575"/>
                    </a:lnTo>
                    <a:lnTo>
                      <a:pt x="3885" y="6475"/>
                    </a:lnTo>
                    <a:lnTo>
                      <a:pt x="4045" y="6356"/>
                    </a:lnTo>
                    <a:lnTo>
                      <a:pt x="4204" y="6216"/>
                    </a:lnTo>
                    <a:lnTo>
                      <a:pt x="4324" y="6077"/>
                    </a:lnTo>
                    <a:lnTo>
                      <a:pt x="4443" y="6236"/>
                    </a:lnTo>
                    <a:lnTo>
                      <a:pt x="4583" y="6415"/>
                    </a:lnTo>
                    <a:lnTo>
                      <a:pt x="4722" y="6555"/>
                    </a:lnTo>
                    <a:lnTo>
                      <a:pt x="4881" y="6714"/>
                    </a:lnTo>
                    <a:lnTo>
                      <a:pt x="5061" y="6854"/>
                    </a:lnTo>
                    <a:lnTo>
                      <a:pt x="5240" y="6973"/>
                    </a:lnTo>
                    <a:lnTo>
                      <a:pt x="5439" y="7093"/>
                    </a:lnTo>
                    <a:lnTo>
                      <a:pt x="5638" y="7192"/>
                    </a:lnTo>
                    <a:lnTo>
                      <a:pt x="5937" y="7312"/>
                    </a:lnTo>
                    <a:lnTo>
                      <a:pt x="6236" y="7391"/>
                    </a:lnTo>
                    <a:lnTo>
                      <a:pt x="6535" y="7451"/>
                    </a:lnTo>
                    <a:lnTo>
                      <a:pt x="6834" y="7491"/>
                    </a:lnTo>
                    <a:lnTo>
                      <a:pt x="7132" y="7491"/>
                    </a:lnTo>
                    <a:lnTo>
                      <a:pt x="7431" y="7471"/>
                    </a:lnTo>
                    <a:lnTo>
                      <a:pt x="7730" y="7411"/>
                    </a:lnTo>
                    <a:lnTo>
                      <a:pt x="8009" y="7332"/>
                    </a:lnTo>
                    <a:lnTo>
                      <a:pt x="8288" y="7232"/>
                    </a:lnTo>
                    <a:lnTo>
                      <a:pt x="8567" y="7113"/>
                    </a:lnTo>
                    <a:lnTo>
                      <a:pt x="8826" y="6973"/>
                    </a:lnTo>
                    <a:lnTo>
                      <a:pt x="9045" y="6794"/>
                    </a:lnTo>
                    <a:lnTo>
                      <a:pt x="9284" y="6595"/>
                    </a:lnTo>
                    <a:lnTo>
                      <a:pt x="9483" y="6375"/>
                    </a:lnTo>
                    <a:lnTo>
                      <a:pt x="9662" y="6136"/>
                    </a:lnTo>
                    <a:lnTo>
                      <a:pt x="9802" y="5877"/>
                    </a:lnTo>
                    <a:lnTo>
                      <a:pt x="9941" y="5618"/>
                    </a:lnTo>
                    <a:lnTo>
                      <a:pt x="10041" y="5340"/>
                    </a:lnTo>
                    <a:lnTo>
                      <a:pt x="10101" y="5061"/>
                    </a:lnTo>
                    <a:lnTo>
                      <a:pt x="10121" y="4782"/>
                    </a:lnTo>
                    <a:lnTo>
                      <a:pt x="10140" y="4483"/>
                    </a:lnTo>
                    <a:lnTo>
                      <a:pt x="10101" y="4204"/>
                    </a:lnTo>
                    <a:lnTo>
                      <a:pt x="10041" y="3945"/>
                    </a:lnTo>
                    <a:lnTo>
                      <a:pt x="9961" y="3666"/>
                    </a:lnTo>
                    <a:lnTo>
                      <a:pt x="9862" y="3407"/>
                    </a:lnTo>
                    <a:lnTo>
                      <a:pt x="9722" y="3168"/>
                    </a:lnTo>
                    <a:lnTo>
                      <a:pt x="9563" y="2929"/>
                    </a:lnTo>
                    <a:lnTo>
                      <a:pt x="9383" y="2710"/>
                    </a:lnTo>
                    <a:lnTo>
                      <a:pt x="9164" y="2511"/>
                    </a:lnTo>
                    <a:lnTo>
                      <a:pt x="8925" y="2312"/>
                    </a:lnTo>
                    <a:lnTo>
                      <a:pt x="8666" y="2152"/>
                    </a:lnTo>
                    <a:lnTo>
                      <a:pt x="8387" y="2013"/>
                    </a:lnTo>
                    <a:lnTo>
                      <a:pt x="8427" y="1873"/>
                    </a:lnTo>
                    <a:lnTo>
                      <a:pt x="8447" y="1734"/>
                    </a:lnTo>
                    <a:lnTo>
                      <a:pt x="8467" y="1594"/>
                    </a:lnTo>
                    <a:lnTo>
                      <a:pt x="8467" y="1475"/>
                    </a:lnTo>
                    <a:lnTo>
                      <a:pt x="8447" y="1335"/>
                    </a:lnTo>
                    <a:lnTo>
                      <a:pt x="8427" y="1196"/>
                    </a:lnTo>
                    <a:lnTo>
                      <a:pt x="8387" y="1076"/>
                    </a:lnTo>
                    <a:lnTo>
                      <a:pt x="8328" y="957"/>
                    </a:lnTo>
                    <a:lnTo>
                      <a:pt x="8268" y="837"/>
                    </a:lnTo>
                    <a:lnTo>
                      <a:pt x="8188" y="718"/>
                    </a:lnTo>
                    <a:lnTo>
                      <a:pt x="8109" y="598"/>
                    </a:lnTo>
                    <a:lnTo>
                      <a:pt x="8009" y="499"/>
                    </a:lnTo>
                    <a:lnTo>
                      <a:pt x="7909" y="399"/>
                    </a:lnTo>
                    <a:lnTo>
                      <a:pt x="7790" y="319"/>
                    </a:lnTo>
                    <a:lnTo>
                      <a:pt x="7670" y="240"/>
                    </a:lnTo>
                    <a:lnTo>
                      <a:pt x="7531" y="160"/>
                    </a:lnTo>
                    <a:lnTo>
                      <a:pt x="7391" y="100"/>
                    </a:lnTo>
                    <a:lnTo>
                      <a:pt x="7212" y="60"/>
                    </a:lnTo>
                    <a:lnTo>
                      <a:pt x="7053" y="21"/>
                    </a:lnTo>
                    <a:lnTo>
                      <a:pt x="6893" y="21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22"/>
              <p:cNvSpPr/>
              <p:nvPr/>
            </p:nvSpPr>
            <p:spPr>
              <a:xfrm>
                <a:off x="6038650" y="3951400"/>
                <a:ext cx="253525" cy="187300"/>
              </a:xfrm>
              <a:custGeom>
                <a:avLst/>
                <a:gdLst/>
                <a:ahLst/>
                <a:cxnLst/>
                <a:rect l="l" t="t" r="r" b="b"/>
                <a:pathLst>
                  <a:path w="10141" h="7492" fill="none" extrusionOk="0">
                    <a:moveTo>
                      <a:pt x="3507" y="2610"/>
                    </a:moveTo>
                    <a:lnTo>
                      <a:pt x="3507" y="2610"/>
                    </a:lnTo>
                    <a:lnTo>
                      <a:pt x="3746" y="2730"/>
                    </a:lnTo>
                    <a:lnTo>
                      <a:pt x="3945" y="2869"/>
                    </a:lnTo>
                    <a:lnTo>
                      <a:pt x="4144" y="3009"/>
                    </a:lnTo>
                    <a:lnTo>
                      <a:pt x="4304" y="3188"/>
                    </a:lnTo>
                    <a:lnTo>
                      <a:pt x="4304" y="3188"/>
                    </a:lnTo>
                    <a:lnTo>
                      <a:pt x="4503" y="2889"/>
                    </a:lnTo>
                    <a:lnTo>
                      <a:pt x="4742" y="2630"/>
                    </a:lnTo>
                    <a:lnTo>
                      <a:pt x="5001" y="2411"/>
                    </a:lnTo>
                    <a:lnTo>
                      <a:pt x="5280" y="2192"/>
                    </a:lnTo>
                    <a:lnTo>
                      <a:pt x="5280" y="2192"/>
                    </a:lnTo>
                    <a:lnTo>
                      <a:pt x="5220" y="2053"/>
                    </a:lnTo>
                    <a:lnTo>
                      <a:pt x="5160" y="1873"/>
                    </a:lnTo>
                    <a:lnTo>
                      <a:pt x="5140" y="1714"/>
                    </a:lnTo>
                    <a:lnTo>
                      <a:pt x="5120" y="1555"/>
                    </a:lnTo>
                    <a:lnTo>
                      <a:pt x="5140" y="1375"/>
                    </a:lnTo>
                    <a:lnTo>
                      <a:pt x="5180" y="1216"/>
                    </a:lnTo>
                    <a:lnTo>
                      <a:pt x="5220" y="1037"/>
                    </a:lnTo>
                    <a:lnTo>
                      <a:pt x="5300" y="877"/>
                    </a:lnTo>
                    <a:lnTo>
                      <a:pt x="5300" y="877"/>
                    </a:lnTo>
                    <a:lnTo>
                      <a:pt x="5379" y="738"/>
                    </a:lnTo>
                    <a:lnTo>
                      <a:pt x="5479" y="598"/>
                    </a:lnTo>
                    <a:lnTo>
                      <a:pt x="5579" y="499"/>
                    </a:lnTo>
                    <a:lnTo>
                      <a:pt x="5698" y="379"/>
                    </a:lnTo>
                    <a:lnTo>
                      <a:pt x="5838" y="300"/>
                    </a:lnTo>
                    <a:lnTo>
                      <a:pt x="5977" y="220"/>
                    </a:lnTo>
                    <a:lnTo>
                      <a:pt x="6116" y="140"/>
                    </a:lnTo>
                    <a:lnTo>
                      <a:pt x="6256" y="100"/>
                    </a:lnTo>
                    <a:lnTo>
                      <a:pt x="6415" y="41"/>
                    </a:lnTo>
                    <a:lnTo>
                      <a:pt x="6575" y="21"/>
                    </a:lnTo>
                    <a:lnTo>
                      <a:pt x="6734" y="1"/>
                    </a:lnTo>
                    <a:lnTo>
                      <a:pt x="6893" y="21"/>
                    </a:lnTo>
                    <a:lnTo>
                      <a:pt x="7053" y="21"/>
                    </a:lnTo>
                    <a:lnTo>
                      <a:pt x="7212" y="60"/>
                    </a:lnTo>
                    <a:lnTo>
                      <a:pt x="7391" y="100"/>
                    </a:lnTo>
                    <a:lnTo>
                      <a:pt x="7531" y="160"/>
                    </a:lnTo>
                    <a:lnTo>
                      <a:pt x="7531" y="160"/>
                    </a:lnTo>
                    <a:lnTo>
                      <a:pt x="7670" y="240"/>
                    </a:lnTo>
                    <a:lnTo>
                      <a:pt x="7790" y="319"/>
                    </a:lnTo>
                    <a:lnTo>
                      <a:pt x="7909" y="399"/>
                    </a:lnTo>
                    <a:lnTo>
                      <a:pt x="8009" y="499"/>
                    </a:lnTo>
                    <a:lnTo>
                      <a:pt x="8109" y="598"/>
                    </a:lnTo>
                    <a:lnTo>
                      <a:pt x="8188" y="718"/>
                    </a:lnTo>
                    <a:lnTo>
                      <a:pt x="8268" y="837"/>
                    </a:lnTo>
                    <a:lnTo>
                      <a:pt x="8328" y="957"/>
                    </a:lnTo>
                    <a:lnTo>
                      <a:pt x="8387" y="1076"/>
                    </a:lnTo>
                    <a:lnTo>
                      <a:pt x="8427" y="1196"/>
                    </a:lnTo>
                    <a:lnTo>
                      <a:pt x="8447" y="1335"/>
                    </a:lnTo>
                    <a:lnTo>
                      <a:pt x="8467" y="1475"/>
                    </a:lnTo>
                    <a:lnTo>
                      <a:pt x="8467" y="1594"/>
                    </a:lnTo>
                    <a:lnTo>
                      <a:pt x="8447" y="1734"/>
                    </a:lnTo>
                    <a:lnTo>
                      <a:pt x="8427" y="1873"/>
                    </a:lnTo>
                    <a:lnTo>
                      <a:pt x="8387" y="2013"/>
                    </a:lnTo>
                    <a:lnTo>
                      <a:pt x="8387" y="2013"/>
                    </a:lnTo>
                    <a:lnTo>
                      <a:pt x="8666" y="2152"/>
                    </a:lnTo>
                    <a:lnTo>
                      <a:pt x="8925" y="2312"/>
                    </a:lnTo>
                    <a:lnTo>
                      <a:pt x="9164" y="2511"/>
                    </a:lnTo>
                    <a:lnTo>
                      <a:pt x="9383" y="2710"/>
                    </a:lnTo>
                    <a:lnTo>
                      <a:pt x="9563" y="2929"/>
                    </a:lnTo>
                    <a:lnTo>
                      <a:pt x="9722" y="3168"/>
                    </a:lnTo>
                    <a:lnTo>
                      <a:pt x="9862" y="3407"/>
                    </a:lnTo>
                    <a:lnTo>
                      <a:pt x="9961" y="3666"/>
                    </a:lnTo>
                    <a:lnTo>
                      <a:pt x="10041" y="3945"/>
                    </a:lnTo>
                    <a:lnTo>
                      <a:pt x="10101" y="4204"/>
                    </a:lnTo>
                    <a:lnTo>
                      <a:pt x="10140" y="4483"/>
                    </a:lnTo>
                    <a:lnTo>
                      <a:pt x="10121" y="4782"/>
                    </a:lnTo>
                    <a:lnTo>
                      <a:pt x="10101" y="5061"/>
                    </a:lnTo>
                    <a:lnTo>
                      <a:pt x="10041" y="5340"/>
                    </a:lnTo>
                    <a:lnTo>
                      <a:pt x="9941" y="5618"/>
                    </a:lnTo>
                    <a:lnTo>
                      <a:pt x="9802" y="5877"/>
                    </a:lnTo>
                    <a:lnTo>
                      <a:pt x="9802" y="5877"/>
                    </a:lnTo>
                    <a:lnTo>
                      <a:pt x="9662" y="6136"/>
                    </a:lnTo>
                    <a:lnTo>
                      <a:pt x="9483" y="6375"/>
                    </a:lnTo>
                    <a:lnTo>
                      <a:pt x="9284" y="6595"/>
                    </a:lnTo>
                    <a:lnTo>
                      <a:pt x="9045" y="6794"/>
                    </a:lnTo>
                    <a:lnTo>
                      <a:pt x="8826" y="6973"/>
                    </a:lnTo>
                    <a:lnTo>
                      <a:pt x="8567" y="7113"/>
                    </a:lnTo>
                    <a:lnTo>
                      <a:pt x="8288" y="7232"/>
                    </a:lnTo>
                    <a:lnTo>
                      <a:pt x="8009" y="7332"/>
                    </a:lnTo>
                    <a:lnTo>
                      <a:pt x="7730" y="7411"/>
                    </a:lnTo>
                    <a:lnTo>
                      <a:pt x="7431" y="7471"/>
                    </a:lnTo>
                    <a:lnTo>
                      <a:pt x="7132" y="7491"/>
                    </a:lnTo>
                    <a:lnTo>
                      <a:pt x="6834" y="7491"/>
                    </a:lnTo>
                    <a:lnTo>
                      <a:pt x="6535" y="7451"/>
                    </a:lnTo>
                    <a:lnTo>
                      <a:pt x="6236" y="7391"/>
                    </a:lnTo>
                    <a:lnTo>
                      <a:pt x="5937" y="7312"/>
                    </a:lnTo>
                    <a:lnTo>
                      <a:pt x="5638" y="7192"/>
                    </a:lnTo>
                    <a:lnTo>
                      <a:pt x="5638" y="7192"/>
                    </a:lnTo>
                    <a:lnTo>
                      <a:pt x="5439" y="7093"/>
                    </a:lnTo>
                    <a:lnTo>
                      <a:pt x="5240" y="6973"/>
                    </a:lnTo>
                    <a:lnTo>
                      <a:pt x="5061" y="6854"/>
                    </a:lnTo>
                    <a:lnTo>
                      <a:pt x="4881" y="6714"/>
                    </a:lnTo>
                    <a:lnTo>
                      <a:pt x="4722" y="6555"/>
                    </a:lnTo>
                    <a:lnTo>
                      <a:pt x="4583" y="6415"/>
                    </a:lnTo>
                    <a:lnTo>
                      <a:pt x="4443" y="6236"/>
                    </a:lnTo>
                    <a:lnTo>
                      <a:pt x="4324" y="6077"/>
                    </a:lnTo>
                    <a:lnTo>
                      <a:pt x="4324" y="6077"/>
                    </a:lnTo>
                    <a:lnTo>
                      <a:pt x="4204" y="6216"/>
                    </a:lnTo>
                    <a:lnTo>
                      <a:pt x="4045" y="6356"/>
                    </a:lnTo>
                    <a:lnTo>
                      <a:pt x="3885" y="6475"/>
                    </a:lnTo>
                    <a:lnTo>
                      <a:pt x="3726" y="6575"/>
                    </a:lnTo>
                    <a:lnTo>
                      <a:pt x="3547" y="6674"/>
                    </a:lnTo>
                    <a:lnTo>
                      <a:pt x="3347" y="6734"/>
                    </a:lnTo>
                    <a:lnTo>
                      <a:pt x="3168" y="6814"/>
                    </a:lnTo>
                    <a:lnTo>
                      <a:pt x="2969" y="6854"/>
                    </a:lnTo>
                    <a:lnTo>
                      <a:pt x="2770" y="6893"/>
                    </a:lnTo>
                    <a:lnTo>
                      <a:pt x="2570" y="6913"/>
                    </a:lnTo>
                    <a:lnTo>
                      <a:pt x="2371" y="6913"/>
                    </a:lnTo>
                    <a:lnTo>
                      <a:pt x="2152" y="6893"/>
                    </a:lnTo>
                    <a:lnTo>
                      <a:pt x="1953" y="6873"/>
                    </a:lnTo>
                    <a:lnTo>
                      <a:pt x="1754" y="6814"/>
                    </a:lnTo>
                    <a:lnTo>
                      <a:pt x="1555" y="6754"/>
                    </a:lnTo>
                    <a:lnTo>
                      <a:pt x="1355" y="6674"/>
                    </a:lnTo>
                    <a:lnTo>
                      <a:pt x="1355" y="6674"/>
                    </a:lnTo>
                    <a:lnTo>
                      <a:pt x="1136" y="6555"/>
                    </a:lnTo>
                    <a:lnTo>
                      <a:pt x="937" y="6435"/>
                    </a:lnTo>
                    <a:lnTo>
                      <a:pt x="758" y="6296"/>
                    </a:lnTo>
                    <a:lnTo>
                      <a:pt x="578" y="6136"/>
                    </a:lnTo>
                    <a:lnTo>
                      <a:pt x="439" y="5957"/>
                    </a:lnTo>
                    <a:lnTo>
                      <a:pt x="319" y="5778"/>
                    </a:lnTo>
                    <a:lnTo>
                      <a:pt x="200" y="5579"/>
                    </a:lnTo>
                    <a:lnTo>
                      <a:pt x="120" y="5379"/>
                    </a:lnTo>
                    <a:lnTo>
                      <a:pt x="60" y="5160"/>
                    </a:lnTo>
                    <a:lnTo>
                      <a:pt x="21" y="4941"/>
                    </a:lnTo>
                    <a:lnTo>
                      <a:pt x="1" y="4722"/>
                    </a:lnTo>
                    <a:lnTo>
                      <a:pt x="1" y="4503"/>
                    </a:lnTo>
                    <a:lnTo>
                      <a:pt x="21" y="4284"/>
                    </a:lnTo>
                    <a:lnTo>
                      <a:pt x="80" y="4065"/>
                    </a:lnTo>
                    <a:lnTo>
                      <a:pt x="140" y="3845"/>
                    </a:lnTo>
                    <a:lnTo>
                      <a:pt x="240" y="3646"/>
                    </a:lnTo>
                    <a:lnTo>
                      <a:pt x="240" y="3646"/>
                    </a:lnTo>
                    <a:lnTo>
                      <a:pt x="359" y="3447"/>
                    </a:lnTo>
                    <a:lnTo>
                      <a:pt x="499" y="3248"/>
                    </a:lnTo>
                    <a:lnTo>
                      <a:pt x="658" y="3088"/>
                    </a:lnTo>
                    <a:lnTo>
                      <a:pt x="837" y="2929"/>
                    </a:lnTo>
                    <a:lnTo>
                      <a:pt x="1017" y="2790"/>
                    </a:lnTo>
                    <a:lnTo>
                      <a:pt x="1216" y="2670"/>
                    </a:lnTo>
                    <a:lnTo>
                      <a:pt x="1435" y="2571"/>
                    </a:lnTo>
                    <a:lnTo>
                      <a:pt x="1654" y="2491"/>
                    </a:lnTo>
                    <a:lnTo>
                      <a:pt x="1873" y="2431"/>
                    </a:lnTo>
                    <a:lnTo>
                      <a:pt x="2112" y="2391"/>
                    </a:lnTo>
                    <a:lnTo>
                      <a:pt x="2331" y="2371"/>
                    </a:lnTo>
                    <a:lnTo>
                      <a:pt x="2570" y="2371"/>
                    </a:lnTo>
                    <a:lnTo>
                      <a:pt x="2810" y="2411"/>
                    </a:lnTo>
                    <a:lnTo>
                      <a:pt x="3049" y="2451"/>
                    </a:lnTo>
                    <a:lnTo>
                      <a:pt x="3288" y="2511"/>
                    </a:lnTo>
                    <a:lnTo>
                      <a:pt x="3507" y="261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2"/>
              <p:cNvSpPr/>
              <p:nvPr/>
            </p:nvSpPr>
            <p:spPr>
              <a:xfrm>
                <a:off x="6062050" y="4043050"/>
                <a:ext cx="38375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4" extrusionOk="0">
                    <a:moveTo>
                      <a:pt x="877" y="0"/>
                    </a:moveTo>
                    <a:lnTo>
                      <a:pt x="738" y="20"/>
                    </a:lnTo>
                    <a:lnTo>
                      <a:pt x="579" y="60"/>
                    </a:lnTo>
                    <a:lnTo>
                      <a:pt x="439" y="140"/>
                    </a:lnTo>
                    <a:lnTo>
                      <a:pt x="320" y="239"/>
                    </a:lnTo>
                    <a:lnTo>
                      <a:pt x="200" y="359"/>
                    </a:lnTo>
                    <a:lnTo>
                      <a:pt x="120" y="498"/>
                    </a:lnTo>
                    <a:lnTo>
                      <a:pt x="41" y="658"/>
                    </a:lnTo>
                    <a:lnTo>
                      <a:pt x="1" y="817"/>
                    </a:lnTo>
                    <a:lnTo>
                      <a:pt x="1" y="976"/>
                    </a:lnTo>
                    <a:lnTo>
                      <a:pt x="21" y="1116"/>
                    </a:lnTo>
                    <a:lnTo>
                      <a:pt x="81" y="1255"/>
                    </a:lnTo>
                    <a:lnTo>
                      <a:pt x="140" y="1375"/>
                    </a:lnTo>
                    <a:lnTo>
                      <a:pt x="260" y="1474"/>
                    </a:lnTo>
                    <a:lnTo>
                      <a:pt x="379" y="1554"/>
                    </a:lnTo>
                    <a:lnTo>
                      <a:pt x="519" y="1594"/>
                    </a:lnTo>
                    <a:lnTo>
                      <a:pt x="658" y="1614"/>
                    </a:lnTo>
                    <a:lnTo>
                      <a:pt x="818" y="1594"/>
                    </a:lnTo>
                    <a:lnTo>
                      <a:pt x="957" y="1534"/>
                    </a:lnTo>
                    <a:lnTo>
                      <a:pt x="1097" y="1474"/>
                    </a:lnTo>
                    <a:lnTo>
                      <a:pt x="1216" y="1375"/>
                    </a:lnTo>
                    <a:lnTo>
                      <a:pt x="1336" y="1255"/>
                    </a:lnTo>
                    <a:lnTo>
                      <a:pt x="1435" y="1096"/>
                    </a:lnTo>
                    <a:lnTo>
                      <a:pt x="1495" y="936"/>
                    </a:lnTo>
                    <a:lnTo>
                      <a:pt x="1535" y="797"/>
                    </a:lnTo>
                    <a:lnTo>
                      <a:pt x="1535" y="638"/>
                    </a:lnTo>
                    <a:lnTo>
                      <a:pt x="1515" y="478"/>
                    </a:lnTo>
                    <a:lnTo>
                      <a:pt x="1475" y="359"/>
                    </a:lnTo>
                    <a:lnTo>
                      <a:pt x="1395" y="239"/>
                    </a:lnTo>
                    <a:lnTo>
                      <a:pt x="1296" y="120"/>
                    </a:lnTo>
                    <a:lnTo>
                      <a:pt x="1176" y="60"/>
                    </a:lnTo>
                    <a:lnTo>
                      <a:pt x="103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2"/>
              <p:cNvSpPr/>
              <p:nvPr/>
            </p:nvSpPr>
            <p:spPr>
              <a:xfrm>
                <a:off x="6155700" y="4053500"/>
                <a:ext cx="12552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2770" extrusionOk="0">
                    <a:moveTo>
                      <a:pt x="5020" y="1"/>
                    </a:moveTo>
                    <a:lnTo>
                      <a:pt x="4861" y="220"/>
                    </a:lnTo>
                    <a:lnTo>
                      <a:pt x="4701" y="419"/>
                    </a:lnTo>
                    <a:lnTo>
                      <a:pt x="4542" y="618"/>
                    </a:lnTo>
                    <a:lnTo>
                      <a:pt x="4363" y="777"/>
                    </a:lnTo>
                    <a:lnTo>
                      <a:pt x="4203" y="917"/>
                    </a:lnTo>
                    <a:lnTo>
                      <a:pt x="4024" y="1056"/>
                    </a:lnTo>
                    <a:lnTo>
                      <a:pt x="3845" y="1156"/>
                    </a:lnTo>
                    <a:lnTo>
                      <a:pt x="3666" y="1256"/>
                    </a:lnTo>
                    <a:lnTo>
                      <a:pt x="3486" y="1335"/>
                    </a:lnTo>
                    <a:lnTo>
                      <a:pt x="3307" y="1415"/>
                    </a:lnTo>
                    <a:lnTo>
                      <a:pt x="2948" y="1515"/>
                    </a:lnTo>
                    <a:lnTo>
                      <a:pt x="2590" y="1574"/>
                    </a:lnTo>
                    <a:lnTo>
                      <a:pt x="2231" y="1594"/>
                    </a:lnTo>
                    <a:lnTo>
                      <a:pt x="2012" y="1594"/>
                    </a:lnTo>
                    <a:lnTo>
                      <a:pt x="1793" y="1554"/>
                    </a:lnTo>
                    <a:lnTo>
                      <a:pt x="1375" y="1495"/>
                    </a:lnTo>
                    <a:lnTo>
                      <a:pt x="996" y="1395"/>
                    </a:lnTo>
                    <a:lnTo>
                      <a:pt x="658" y="1275"/>
                    </a:lnTo>
                    <a:lnTo>
                      <a:pt x="379" y="1156"/>
                    </a:lnTo>
                    <a:lnTo>
                      <a:pt x="159" y="1056"/>
                    </a:lnTo>
                    <a:lnTo>
                      <a:pt x="0" y="957"/>
                    </a:lnTo>
                    <a:lnTo>
                      <a:pt x="0" y="1056"/>
                    </a:lnTo>
                    <a:lnTo>
                      <a:pt x="20" y="1176"/>
                    </a:lnTo>
                    <a:lnTo>
                      <a:pt x="60" y="1295"/>
                    </a:lnTo>
                    <a:lnTo>
                      <a:pt x="120" y="1435"/>
                    </a:lnTo>
                    <a:lnTo>
                      <a:pt x="179" y="1594"/>
                    </a:lnTo>
                    <a:lnTo>
                      <a:pt x="279" y="1734"/>
                    </a:lnTo>
                    <a:lnTo>
                      <a:pt x="379" y="1893"/>
                    </a:lnTo>
                    <a:lnTo>
                      <a:pt x="518" y="2052"/>
                    </a:lnTo>
                    <a:lnTo>
                      <a:pt x="658" y="2192"/>
                    </a:lnTo>
                    <a:lnTo>
                      <a:pt x="837" y="2311"/>
                    </a:lnTo>
                    <a:lnTo>
                      <a:pt x="1016" y="2451"/>
                    </a:lnTo>
                    <a:lnTo>
                      <a:pt x="1235" y="2550"/>
                    </a:lnTo>
                    <a:lnTo>
                      <a:pt x="1474" y="2630"/>
                    </a:lnTo>
                    <a:lnTo>
                      <a:pt x="1733" y="2710"/>
                    </a:lnTo>
                    <a:lnTo>
                      <a:pt x="2012" y="2750"/>
                    </a:lnTo>
                    <a:lnTo>
                      <a:pt x="2331" y="2770"/>
                    </a:lnTo>
                    <a:lnTo>
                      <a:pt x="2550" y="2750"/>
                    </a:lnTo>
                    <a:lnTo>
                      <a:pt x="2789" y="2730"/>
                    </a:lnTo>
                    <a:lnTo>
                      <a:pt x="2968" y="2710"/>
                    </a:lnTo>
                    <a:lnTo>
                      <a:pt x="3148" y="2670"/>
                    </a:lnTo>
                    <a:lnTo>
                      <a:pt x="3307" y="2610"/>
                    </a:lnTo>
                    <a:lnTo>
                      <a:pt x="3466" y="2550"/>
                    </a:lnTo>
                    <a:lnTo>
                      <a:pt x="3606" y="2471"/>
                    </a:lnTo>
                    <a:lnTo>
                      <a:pt x="3745" y="2391"/>
                    </a:lnTo>
                    <a:lnTo>
                      <a:pt x="4004" y="2192"/>
                    </a:lnTo>
                    <a:lnTo>
                      <a:pt x="4203" y="1993"/>
                    </a:lnTo>
                    <a:lnTo>
                      <a:pt x="4403" y="1754"/>
                    </a:lnTo>
                    <a:lnTo>
                      <a:pt x="4542" y="1515"/>
                    </a:lnTo>
                    <a:lnTo>
                      <a:pt x="4682" y="1275"/>
                    </a:lnTo>
                    <a:lnTo>
                      <a:pt x="4781" y="1036"/>
                    </a:lnTo>
                    <a:lnTo>
                      <a:pt x="4861" y="797"/>
                    </a:lnTo>
                    <a:lnTo>
                      <a:pt x="4960" y="399"/>
                    </a:lnTo>
                    <a:lnTo>
                      <a:pt x="5020" y="120"/>
                    </a:lnTo>
                    <a:lnTo>
                      <a:pt x="5020" y="1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2"/>
              <p:cNvSpPr/>
              <p:nvPr/>
            </p:nvSpPr>
            <p:spPr>
              <a:xfrm>
                <a:off x="6155700" y="4053500"/>
                <a:ext cx="12552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2770" fill="none" extrusionOk="0">
                    <a:moveTo>
                      <a:pt x="5020" y="1"/>
                    </a:moveTo>
                    <a:lnTo>
                      <a:pt x="5020" y="1"/>
                    </a:lnTo>
                    <a:lnTo>
                      <a:pt x="4861" y="220"/>
                    </a:lnTo>
                    <a:lnTo>
                      <a:pt x="4701" y="419"/>
                    </a:lnTo>
                    <a:lnTo>
                      <a:pt x="4542" y="618"/>
                    </a:lnTo>
                    <a:lnTo>
                      <a:pt x="4363" y="777"/>
                    </a:lnTo>
                    <a:lnTo>
                      <a:pt x="4203" y="917"/>
                    </a:lnTo>
                    <a:lnTo>
                      <a:pt x="4024" y="1056"/>
                    </a:lnTo>
                    <a:lnTo>
                      <a:pt x="3845" y="1156"/>
                    </a:lnTo>
                    <a:lnTo>
                      <a:pt x="3666" y="1256"/>
                    </a:lnTo>
                    <a:lnTo>
                      <a:pt x="3486" y="1335"/>
                    </a:lnTo>
                    <a:lnTo>
                      <a:pt x="3307" y="1415"/>
                    </a:lnTo>
                    <a:lnTo>
                      <a:pt x="2948" y="1515"/>
                    </a:lnTo>
                    <a:lnTo>
                      <a:pt x="2590" y="1574"/>
                    </a:lnTo>
                    <a:lnTo>
                      <a:pt x="2231" y="1594"/>
                    </a:lnTo>
                    <a:lnTo>
                      <a:pt x="2231" y="1594"/>
                    </a:lnTo>
                    <a:lnTo>
                      <a:pt x="2012" y="1594"/>
                    </a:lnTo>
                    <a:lnTo>
                      <a:pt x="1793" y="1554"/>
                    </a:lnTo>
                    <a:lnTo>
                      <a:pt x="1375" y="1495"/>
                    </a:lnTo>
                    <a:lnTo>
                      <a:pt x="996" y="1395"/>
                    </a:lnTo>
                    <a:lnTo>
                      <a:pt x="658" y="1275"/>
                    </a:lnTo>
                    <a:lnTo>
                      <a:pt x="379" y="1156"/>
                    </a:lnTo>
                    <a:lnTo>
                      <a:pt x="159" y="1056"/>
                    </a:lnTo>
                    <a:lnTo>
                      <a:pt x="0" y="957"/>
                    </a:lnTo>
                    <a:lnTo>
                      <a:pt x="0" y="957"/>
                    </a:lnTo>
                    <a:lnTo>
                      <a:pt x="0" y="1056"/>
                    </a:lnTo>
                    <a:lnTo>
                      <a:pt x="20" y="1176"/>
                    </a:lnTo>
                    <a:lnTo>
                      <a:pt x="60" y="1295"/>
                    </a:lnTo>
                    <a:lnTo>
                      <a:pt x="120" y="1435"/>
                    </a:lnTo>
                    <a:lnTo>
                      <a:pt x="179" y="1594"/>
                    </a:lnTo>
                    <a:lnTo>
                      <a:pt x="279" y="1734"/>
                    </a:lnTo>
                    <a:lnTo>
                      <a:pt x="379" y="1893"/>
                    </a:lnTo>
                    <a:lnTo>
                      <a:pt x="518" y="2052"/>
                    </a:lnTo>
                    <a:lnTo>
                      <a:pt x="658" y="2192"/>
                    </a:lnTo>
                    <a:lnTo>
                      <a:pt x="837" y="2311"/>
                    </a:lnTo>
                    <a:lnTo>
                      <a:pt x="1016" y="2451"/>
                    </a:lnTo>
                    <a:lnTo>
                      <a:pt x="1235" y="2550"/>
                    </a:lnTo>
                    <a:lnTo>
                      <a:pt x="1474" y="2630"/>
                    </a:lnTo>
                    <a:lnTo>
                      <a:pt x="1733" y="2710"/>
                    </a:lnTo>
                    <a:lnTo>
                      <a:pt x="2012" y="2750"/>
                    </a:lnTo>
                    <a:lnTo>
                      <a:pt x="2331" y="2770"/>
                    </a:lnTo>
                    <a:lnTo>
                      <a:pt x="2331" y="2770"/>
                    </a:lnTo>
                    <a:lnTo>
                      <a:pt x="2550" y="2750"/>
                    </a:lnTo>
                    <a:lnTo>
                      <a:pt x="2789" y="2730"/>
                    </a:lnTo>
                    <a:lnTo>
                      <a:pt x="2789" y="2730"/>
                    </a:lnTo>
                    <a:lnTo>
                      <a:pt x="2968" y="2710"/>
                    </a:lnTo>
                    <a:lnTo>
                      <a:pt x="3148" y="2670"/>
                    </a:lnTo>
                    <a:lnTo>
                      <a:pt x="3307" y="2610"/>
                    </a:lnTo>
                    <a:lnTo>
                      <a:pt x="3466" y="2550"/>
                    </a:lnTo>
                    <a:lnTo>
                      <a:pt x="3606" y="2471"/>
                    </a:lnTo>
                    <a:lnTo>
                      <a:pt x="3745" y="2391"/>
                    </a:lnTo>
                    <a:lnTo>
                      <a:pt x="4004" y="2192"/>
                    </a:lnTo>
                    <a:lnTo>
                      <a:pt x="4203" y="1993"/>
                    </a:lnTo>
                    <a:lnTo>
                      <a:pt x="4403" y="1754"/>
                    </a:lnTo>
                    <a:lnTo>
                      <a:pt x="4542" y="1515"/>
                    </a:lnTo>
                    <a:lnTo>
                      <a:pt x="4682" y="1275"/>
                    </a:lnTo>
                    <a:lnTo>
                      <a:pt x="4781" y="1036"/>
                    </a:lnTo>
                    <a:lnTo>
                      <a:pt x="4861" y="797"/>
                    </a:lnTo>
                    <a:lnTo>
                      <a:pt x="4960" y="399"/>
                    </a:lnTo>
                    <a:lnTo>
                      <a:pt x="5020" y="120"/>
                    </a:lnTo>
                    <a:lnTo>
                      <a:pt x="50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2"/>
              <p:cNvSpPr/>
              <p:nvPr/>
            </p:nvSpPr>
            <p:spPr>
              <a:xfrm>
                <a:off x="5901700" y="4019125"/>
                <a:ext cx="232100" cy="2171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8687" extrusionOk="0">
                    <a:moveTo>
                      <a:pt x="2391" y="1"/>
                    </a:moveTo>
                    <a:lnTo>
                      <a:pt x="2132" y="21"/>
                    </a:lnTo>
                    <a:lnTo>
                      <a:pt x="1893" y="61"/>
                    </a:lnTo>
                    <a:lnTo>
                      <a:pt x="1654" y="120"/>
                    </a:lnTo>
                    <a:lnTo>
                      <a:pt x="1435" y="200"/>
                    </a:lnTo>
                    <a:lnTo>
                      <a:pt x="1216" y="300"/>
                    </a:lnTo>
                    <a:lnTo>
                      <a:pt x="1016" y="419"/>
                    </a:lnTo>
                    <a:lnTo>
                      <a:pt x="837" y="559"/>
                    </a:lnTo>
                    <a:lnTo>
                      <a:pt x="658" y="718"/>
                    </a:lnTo>
                    <a:lnTo>
                      <a:pt x="518" y="877"/>
                    </a:lnTo>
                    <a:lnTo>
                      <a:pt x="379" y="1057"/>
                    </a:lnTo>
                    <a:lnTo>
                      <a:pt x="259" y="1256"/>
                    </a:lnTo>
                    <a:lnTo>
                      <a:pt x="160" y="1455"/>
                    </a:lnTo>
                    <a:lnTo>
                      <a:pt x="100" y="1654"/>
                    </a:lnTo>
                    <a:lnTo>
                      <a:pt x="40" y="1874"/>
                    </a:lnTo>
                    <a:lnTo>
                      <a:pt x="0" y="2093"/>
                    </a:lnTo>
                    <a:lnTo>
                      <a:pt x="0" y="2312"/>
                    </a:lnTo>
                    <a:lnTo>
                      <a:pt x="20" y="2551"/>
                    </a:lnTo>
                    <a:lnTo>
                      <a:pt x="60" y="2750"/>
                    </a:lnTo>
                    <a:lnTo>
                      <a:pt x="120" y="2949"/>
                    </a:lnTo>
                    <a:lnTo>
                      <a:pt x="180" y="3129"/>
                    </a:lnTo>
                    <a:lnTo>
                      <a:pt x="259" y="3308"/>
                    </a:lnTo>
                    <a:lnTo>
                      <a:pt x="359" y="3467"/>
                    </a:lnTo>
                    <a:lnTo>
                      <a:pt x="478" y="3627"/>
                    </a:lnTo>
                    <a:lnTo>
                      <a:pt x="618" y="3766"/>
                    </a:lnTo>
                    <a:lnTo>
                      <a:pt x="757" y="3905"/>
                    </a:lnTo>
                    <a:lnTo>
                      <a:pt x="897" y="4025"/>
                    </a:lnTo>
                    <a:lnTo>
                      <a:pt x="1076" y="4145"/>
                    </a:lnTo>
                    <a:lnTo>
                      <a:pt x="1235" y="4244"/>
                    </a:lnTo>
                    <a:lnTo>
                      <a:pt x="1415" y="4324"/>
                    </a:lnTo>
                    <a:lnTo>
                      <a:pt x="1614" y="4404"/>
                    </a:lnTo>
                    <a:lnTo>
                      <a:pt x="1793" y="4463"/>
                    </a:lnTo>
                    <a:lnTo>
                      <a:pt x="2012" y="4503"/>
                    </a:lnTo>
                    <a:lnTo>
                      <a:pt x="2212" y="4523"/>
                    </a:lnTo>
                    <a:lnTo>
                      <a:pt x="2112" y="4702"/>
                    </a:lnTo>
                    <a:lnTo>
                      <a:pt x="2052" y="4902"/>
                    </a:lnTo>
                    <a:lnTo>
                      <a:pt x="1992" y="5101"/>
                    </a:lnTo>
                    <a:lnTo>
                      <a:pt x="1933" y="5300"/>
                    </a:lnTo>
                    <a:lnTo>
                      <a:pt x="1913" y="5519"/>
                    </a:lnTo>
                    <a:lnTo>
                      <a:pt x="1893" y="5718"/>
                    </a:lnTo>
                    <a:lnTo>
                      <a:pt x="1893" y="5937"/>
                    </a:lnTo>
                    <a:lnTo>
                      <a:pt x="1913" y="6157"/>
                    </a:lnTo>
                    <a:lnTo>
                      <a:pt x="1973" y="6455"/>
                    </a:lnTo>
                    <a:lnTo>
                      <a:pt x="2052" y="6734"/>
                    </a:lnTo>
                    <a:lnTo>
                      <a:pt x="2172" y="6993"/>
                    </a:lnTo>
                    <a:lnTo>
                      <a:pt x="2311" y="7252"/>
                    </a:lnTo>
                    <a:lnTo>
                      <a:pt x="2471" y="7471"/>
                    </a:lnTo>
                    <a:lnTo>
                      <a:pt x="2670" y="7691"/>
                    </a:lnTo>
                    <a:lnTo>
                      <a:pt x="2869" y="7890"/>
                    </a:lnTo>
                    <a:lnTo>
                      <a:pt x="3108" y="8089"/>
                    </a:lnTo>
                    <a:lnTo>
                      <a:pt x="3347" y="8248"/>
                    </a:lnTo>
                    <a:lnTo>
                      <a:pt x="3606" y="8368"/>
                    </a:lnTo>
                    <a:lnTo>
                      <a:pt x="3885" y="8487"/>
                    </a:lnTo>
                    <a:lnTo>
                      <a:pt x="4164" y="8587"/>
                    </a:lnTo>
                    <a:lnTo>
                      <a:pt x="4463" y="8647"/>
                    </a:lnTo>
                    <a:lnTo>
                      <a:pt x="4762" y="8687"/>
                    </a:lnTo>
                    <a:lnTo>
                      <a:pt x="5080" y="8687"/>
                    </a:lnTo>
                    <a:lnTo>
                      <a:pt x="5399" y="8667"/>
                    </a:lnTo>
                    <a:lnTo>
                      <a:pt x="5718" y="8607"/>
                    </a:lnTo>
                    <a:lnTo>
                      <a:pt x="6017" y="8527"/>
                    </a:lnTo>
                    <a:lnTo>
                      <a:pt x="6295" y="8428"/>
                    </a:lnTo>
                    <a:lnTo>
                      <a:pt x="6574" y="8288"/>
                    </a:lnTo>
                    <a:lnTo>
                      <a:pt x="6833" y="8149"/>
                    </a:lnTo>
                    <a:lnTo>
                      <a:pt x="7072" y="7969"/>
                    </a:lnTo>
                    <a:lnTo>
                      <a:pt x="7272" y="7770"/>
                    </a:lnTo>
                    <a:lnTo>
                      <a:pt x="7471" y="7571"/>
                    </a:lnTo>
                    <a:lnTo>
                      <a:pt x="7650" y="7332"/>
                    </a:lnTo>
                    <a:lnTo>
                      <a:pt x="7790" y="7093"/>
                    </a:lnTo>
                    <a:lnTo>
                      <a:pt x="7909" y="6834"/>
                    </a:lnTo>
                    <a:lnTo>
                      <a:pt x="8009" y="6575"/>
                    </a:lnTo>
                    <a:lnTo>
                      <a:pt x="8088" y="6296"/>
                    </a:lnTo>
                    <a:lnTo>
                      <a:pt x="8108" y="6017"/>
                    </a:lnTo>
                    <a:lnTo>
                      <a:pt x="8128" y="5718"/>
                    </a:lnTo>
                    <a:lnTo>
                      <a:pt x="8108" y="5439"/>
                    </a:lnTo>
                    <a:lnTo>
                      <a:pt x="8248" y="5380"/>
                    </a:lnTo>
                    <a:lnTo>
                      <a:pt x="8367" y="5320"/>
                    </a:lnTo>
                    <a:lnTo>
                      <a:pt x="8507" y="5260"/>
                    </a:lnTo>
                    <a:lnTo>
                      <a:pt x="8626" y="5180"/>
                    </a:lnTo>
                    <a:lnTo>
                      <a:pt x="8746" y="5101"/>
                    </a:lnTo>
                    <a:lnTo>
                      <a:pt x="8845" y="5001"/>
                    </a:lnTo>
                    <a:lnTo>
                      <a:pt x="8925" y="4902"/>
                    </a:lnTo>
                    <a:lnTo>
                      <a:pt x="9025" y="4802"/>
                    </a:lnTo>
                    <a:lnTo>
                      <a:pt x="9084" y="4682"/>
                    </a:lnTo>
                    <a:lnTo>
                      <a:pt x="9164" y="4563"/>
                    </a:lnTo>
                    <a:lnTo>
                      <a:pt x="9204" y="4443"/>
                    </a:lnTo>
                    <a:lnTo>
                      <a:pt x="9244" y="4304"/>
                    </a:lnTo>
                    <a:lnTo>
                      <a:pt x="9284" y="4164"/>
                    </a:lnTo>
                    <a:lnTo>
                      <a:pt x="9284" y="4025"/>
                    </a:lnTo>
                    <a:lnTo>
                      <a:pt x="9284" y="3886"/>
                    </a:lnTo>
                    <a:lnTo>
                      <a:pt x="9284" y="3746"/>
                    </a:lnTo>
                    <a:lnTo>
                      <a:pt x="9244" y="3587"/>
                    </a:lnTo>
                    <a:lnTo>
                      <a:pt x="9204" y="3447"/>
                    </a:lnTo>
                    <a:lnTo>
                      <a:pt x="9144" y="3308"/>
                    </a:lnTo>
                    <a:lnTo>
                      <a:pt x="9064" y="3168"/>
                    </a:lnTo>
                    <a:lnTo>
                      <a:pt x="8985" y="3049"/>
                    </a:lnTo>
                    <a:lnTo>
                      <a:pt x="8885" y="2929"/>
                    </a:lnTo>
                    <a:lnTo>
                      <a:pt x="8766" y="2810"/>
                    </a:lnTo>
                    <a:lnTo>
                      <a:pt x="8646" y="2730"/>
                    </a:lnTo>
                    <a:lnTo>
                      <a:pt x="8507" y="2631"/>
                    </a:lnTo>
                    <a:lnTo>
                      <a:pt x="8367" y="2571"/>
                    </a:lnTo>
                    <a:lnTo>
                      <a:pt x="8228" y="2491"/>
                    </a:lnTo>
                    <a:lnTo>
                      <a:pt x="8068" y="2451"/>
                    </a:lnTo>
                    <a:lnTo>
                      <a:pt x="7909" y="2411"/>
                    </a:lnTo>
                    <a:lnTo>
                      <a:pt x="7750" y="2391"/>
                    </a:lnTo>
                    <a:lnTo>
                      <a:pt x="7590" y="2391"/>
                    </a:lnTo>
                    <a:lnTo>
                      <a:pt x="7411" y="2411"/>
                    </a:lnTo>
                    <a:lnTo>
                      <a:pt x="7232" y="2431"/>
                    </a:lnTo>
                    <a:lnTo>
                      <a:pt x="7033" y="2491"/>
                    </a:lnTo>
                    <a:lnTo>
                      <a:pt x="6873" y="2551"/>
                    </a:lnTo>
                    <a:lnTo>
                      <a:pt x="6714" y="2650"/>
                    </a:lnTo>
                    <a:lnTo>
                      <a:pt x="6574" y="2750"/>
                    </a:lnTo>
                    <a:lnTo>
                      <a:pt x="6435" y="2850"/>
                    </a:lnTo>
                    <a:lnTo>
                      <a:pt x="6315" y="2989"/>
                    </a:lnTo>
                    <a:lnTo>
                      <a:pt x="6216" y="3129"/>
                    </a:lnTo>
                    <a:lnTo>
                      <a:pt x="5877" y="3009"/>
                    </a:lnTo>
                    <a:lnTo>
                      <a:pt x="5519" y="2949"/>
                    </a:lnTo>
                    <a:lnTo>
                      <a:pt x="5160" y="2909"/>
                    </a:lnTo>
                    <a:lnTo>
                      <a:pt x="4781" y="2909"/>
                    </a:lnTo>
                    <a:lnTo>
                      <a:pt x="4841" y="2690"/>
                    </a:lnTo>
                    <a:lnTo>
                      <a:pt x="4881" y="2451"/>
                    </a:lnTo>
                    <a:lnTo>
                      <a:pt x="4881" y="2232"/>
                    </a:lnTo>
                    <a:lnTo>
                      <a:pt x="4861" y="1993"/>
                    </a:lnTo>
                    <a:lnTo>
                      <a:pt x="4821" y="1754"/>
                    </a:lnTo>
                    <a:lnTo>
                      <a:pt x="4762" y="1535"/>
                    </a:lnTo>
                    <a:lnTo>
                      <a:pt x="4662" y="1336"/>
                    </a:lnTo>
                    <a:lnTo>
                      <a:pt x="4562" y="1136"/>
                    </a:lnTo>
                    <a:lnTo>
                      <a:pt x="4423" y="937"/>
                    </a:lnTo>
                    <a:lnTo>
                      <a:pt x="4283" y="778"/>
                    </a:lnTo>
                    <a:lnTo>
                      <a:pt x="4124" y="619"/>
                    </a:lnTo>
                    <a:lnTo>
                      <a:pt x="3945" y="479"/>
                    </a:lnTo>
                    <a:lnTo>
                      <a:pt x="3746" y="360"/>
                    </a:lnTo>
                    <a:lnTo>
                      <a:pt x="3546" y="240"/>
                    </a:lnTo>
                    <a:lnTo>
                      <a:pt x="3327" y="160"/>
                    </a:lnTo>
                    <a:lnTo>
                      <a:pt x="3108" y="81"/>
                    </a:lnTo>
                    <a:lnTo>
                      <a:pt x="2869" y="41"/>
                    </a:lnTo>
                    <a:lnTo>
                      <a:pt x="2630" y="1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22"/>
              <p:cNvSpPr/>
              <p:nvPr/>
            </p:nvSpPr>
            <p:spPr>
              <a:xfrm>
                <a:off x="5901700" y="4019125"/>
                <a:ext cx="232100" cy="2171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8687" fill="none" extrusionOk="0">
                    <a:moveTo>
                      <a:pt x="4861" y="1993"/>
                    </a:moveTo>
                    <a:lnTo>
                      <a:pt x="4861" y="1993"/>
                    </a:lnTo>
                    <a:lnTo>
                      <a:pt x="4881" y="2232"/>
                    </a:lnTo>
                    <a:lnTo>
                      <a:pt x="4881" y="2451"/>
                    </a:lnTo>
                    <a:lnTo>
                      <a:pt x="4841" y="2690"/>
                    </a:lnTo>
                    <a:lnTo>
                      <a:pt x="4781" y="2909"/>
                    </a:lnTo>
                    <a:lnTo>
                      <a:pt x="4781" y="2909"/>
                    </a:lnTo>
                    <a:lnTo>
                      <a:pt x="5160" y="2909"/>
                    </a:lnTo>
                    <a:lnTo>
                      <a:pt x="5519" y="2949"/>
                    </a:lnTo>
                    <a:lnTo>
                      <a:pt x="5877" y="3009"/>
                    </a:lnTo>
                    <a:lnTo>
                      <a:pt x="6216" y="3129"/>
                    </a:lnTo>
                    <a:lnTo>
                      <a:pt x="6216" y="3129"/>
                    </a:lnTo>
                    <a:lnTo>
                      <a:pt x="6315" y="2989"/>
                    </a:lnTo>
                    <a:lnTo>
                      <a:pt x="6435" y="2850"/>
                    </a:lnTo>
                    <a:lnTo>
                      <a:pt x="6574" y="2750"/>
                    </a:lnTo>
                    <a:lnTo>
                      <a:pt x="6714" y="2650"/>
                    </a:lnTo>
                    <a:lnTo>
                      <a:pt x="6873" y="2551"/>
                    </a:lnTo>
                    <a:lnTo>
                      <a:pt x="7033" y="2491"/>
                    </a:lnTo>
                    <a:lnTo>
                      <a:pt x="7232" y="2431"/>
                    </a:lnTo>
                    <a:lnTo>
                      <a:pt x="7411" y="2411"/>
                    </a:lnTo>
                    <a:lnTo>
                      <a:pt x="7411" y="2411"/>
                    </a:lnTo>
                    <a:lnTo>
                      <a:pt x="7590" y="2391"/>
                    </a:lnTo>
                    <a:lnTo>
                      <a:pt x="7750" y="2391"/>
                    </a:lnTo>
                    <a:lnTo>
                      <a:pt x="7909" y="2411"/>
                    </a:lnTo>
                    <a:lnTo>
                      <a:pt x="8068" y="2451"/>
                    </a:lnTo>
                    <a:lnTo>
                      <a:pt x="8228" y="2491"/>
                    </a:lnTo>
                    <a:lnTo>
                      <a:pt x="8367" y="2571"/>
                    </a:lnTo>
                    <a:lnTo>
                      <a:pt x="8507" y="2631"/>
                    </a:lnTo>
                    <a:lnTo>
                      <a:pt x="8646" y="2730"/>
                    </a:lnTo>
                    <a:lnTo>
                      <a:pt x="8766" y="2810"/>
                    </a:lnTo>
                    <a:lnTo>
                      <a:pt x="8885" y="2929"/>
                    </a:lnTo>
                    <a:lnTo>
                      <a:pt x="8985" y="3049"/>
                    </a:lnTo>
                    <a:lnTo>
                      <a:pt x="9064" y="3168"/>
                    </a:lnTo>
                    <a:lnTo>
                      <a:pt x="9144" y="3308"/>
                    </a:lnTo>
                    <a:lnTo>
                      <a:pt x="9204" y="3447"/>
                    </a:lnTo>
                    <a:lnTo>
                      <a:pt x="9244" y="3587"/>
                    </a:lnTo>
                    <a:lnTo>
                      <a:pt x="9284" y="3746"/>
                    </a:lnTo>
                    <a:lnTo>
                      <a:pt x="9284" y="3746"/>
                    </a:lnTo>
                    <a:lnTo>
                      <a:pt x="9284" y="3886"/>
                    </a:lnTo>
                    <a:lnTo>
                      <a:pt x="9284" y="4025"/>
                    </a:lnTo>
                    <a:lnTo>
                      <a:pt x="9284" y="4164"/>
                    </a:lnTo>
                    <a:lnTo>
                      <a:pt x="9244" y="4304"/>
                    </a:lnTo>
                    <a:lnTo>
                      <a:pt x="9204" y="4443"/>
                    </a:lnTo>
                    <a:lnTo>
                      <a:pt x="9164" y="4563"/>
                    </a:lnTo>
                    <a:lnTo>
                      <a:pt x="9084" y="4682"/>
                    </a:lnTo>
                    <a:lnTo>
                      <a:pt x="9025" y="4802"/>
                    </a:lnTo>
                    <a:lnTo>
                      <a:pt x="8925" y="4902"/>
                    </a:lnTo>
                    <a:lnTo>
                      <a:pt x="8845" y="5001"/>
                    </a:lnTo>
                    <a:lnTo>
                      <a:pt x="8746" y="5101"/>
                    </a:lnTo>
                    <a:lnTo>
                      <a:pt x="8626" y="5180"/>
                    </a:lnTo>
                    <a:lnTo>
                      <a:pt x="8507" y="5260"/>
                    </a:lnTo>
                    <a:lnTo>
                      <a:pt x="8367" y="5320"/>
                    </a:lnTo>
                    <a:lnTo>
                      <a:pt x="8248" y="5380"/>
                    </a:lnTo>
                    <a:lnTo>
                      <a:pt x="8108" y="5439"/>
                    </a:lnTo>
                    <a:lnTo>
                      <a:pt x="8108" y="5439"/>
                    </a:lnTo>
                    <a:lnTo>
                      <a:pt x="8128" y="5718"/>
                    </a:lnTo>
                    <a:lnTo>
                      <a:pt x="8108" y="6017"/>
                    </a:lnTo>
                    <a:lnTo>
                      <a:pt x="8088" y="6296"/>
                    </a:lnTo>
                    <a:lnTo>
                      <a:pt x="8009" y="6575"/>
                    </a:lnTo>
                    <a:lnTo>
                      <a:pt x="7909" y="6834"/>
                    </a:lnTo>
                    <a:lnTo>
                      <a:pt x="7790" y="7093"/>
                    </a:lnTo>
                    <a:lnTo>
                      <a:pt x="7650" y="7332"/>
                    </a:lnTo>
                    <a:lnTo>
                      <a:pt x="7471" y="7571"/>
                    </a:lnTo>
                    <a:lnTo>
                      <a:pt x="7272" y="7770"/>
                    </a:lnTo>
                    <a:lnTo>
                      <a:pt x="7072" y="7969"/>
                    </a:lnTo>
                    <a:lnTo>
                      <a:pt x="6833" y="8149"/>
                    </a:lnTo>
                    <a:lnTo>
                      <a:pt x="6574" y="8288"/>
                    </a:lnTo>
                    <a:lnTo>
                      <a:pt x="6295" y="8428"/>
                    </a:lnTo>
                    <a:lnTo>
                      <a:pt x="6017" y="8527"/>
                    </a:lnTo>
                    <a:lnTo>
                      <a:pt x="5718" y="8607"/>
                    </a:lnTo>
                    <a:lnTo>
                      <a:pt x="5399" y="8667"/>
                    </a:lnTo>
                    <a:lnTo>
                      <a:pt x="5399" y="8667"/>
                    </a:lnTo>
                    <a:lnTo>
                      <a:pt x="5080" y="8687"/>
                    </a:lnTo>
                    <a:lnTo>
                      <a:pt x="4762" y="8687"/>
                    </a:lnTo>
                    <a:lnTo>
                      <a:pt x="4463" y="8647"/>
                    </a:lnTo>
                    <a:lnTo>
                      <a:pt x="4164" y="8587"/>
                    </a:lnTo>
                    <a:lnTo>
                      <a:pt x="3885" y="8487"/>
                    </a:lnTo>
                    <a:lnTo>
                      <a:pt x="3606" y="8368"/>
                    </a:lnTo>
                    <a:lnTo>
                      <a:pt x="3347" y="8248"/>
                    </a:lnTo>
                    <a:lnTo>
                      <a:pt x="3108" y="8089"/>
                    </a:lnTo>
                    <a:lnTo>
                      <a:pt x="2869" y="7890"/>
                    </a:lnTo>
                    <a:lnTo>
                      <a:pt x="2670" y="7691"/>
                    </a:lnTo>
                    <a:lnTo>
                      <a:pt x="2471" y="7471"/>
                    </a:lnTo>
                    <a:lnTo>
                      <a:pt x="2311" y="7252"/>
                    </a:lnTo>
                    <a:lnTo>
                      <a:pt x="2172" y="6993"/>
                    </a:lnTo>
                    <a:lnTo>
                      <a:pt x="2052" y="6734"/>
                    </a:lnTo>
                    <a:lnTo>
                      <a:pt x="1973" y="6455"/>
                    </a:lnTo>
                    <a:lnTo>
                      <a:pt x="1913" y="6157"/>
                    </a:lnTo>
                    <a:lnTo>
                      <a:pt x="1913" y="6157"/>
                    </a:lnTo>
                    <a:lnTo>
                      <a:pt x="1893" y="5937"/>
                    </a:lnTo>
                    <a:lnTo>
                      <a:pt x="1893" y="5718"/>
                    </a:lnTo>
                    <a:lnTo>
                      <a:pt x="1913" y="5519"/>
                    </a:lnTo>
                    <a:lnTo>
                      <a:pt x="1933" y="5300"/>
                    </a:lnTo>
                    <a:lnTo>
                      <a:pt x="1992" y="5101"/>
                    </a:lnTo>
                    <a:lnTo>
                      <a:pt x="2052" y="4902"/>
                    </a:lnTo>
                    <a:lnTo>
                      <a:pt x="2112" y="4702"/>
                    </a:lnTo>
                    <a:lnTo>
                      <a:pt x="2212" y="4523"/>
                    </a:lnTo>
                    <a:lnTo>
                      <a:pt x="2212" y="4523"/>
                    </a:lnTo>
                    <a:lnTo>
                      <a:pt x="2012" y="4503"/>
                    </a:lnTo>
                    <a:lnTo>
                      <a:pt x="1793" y="4463"/>
                    </a:lnTo>
                    <a:lnTo>
                      <a:pt x="1614" y="4404"/>
                    </a:lnTo>
                    <a:lnTo>
                      <a:pt x="1415" y="4324"/>
                    </a:lnTo>
                    <a:lnTo>
                      <a:pt x="1235" y="4244"/>
                    </a:lnTo>
                    <a:lnTo>
                      <a:pt x="1076" y="4145"/>
                    </a:lnTo>
                    <a:lnTo>
                      <a:pt x="897" y="4025"/>
                    </a:lnTo>
                    <a:lnTo>
                      <a:pt x="757" y="3905"/>
                    </a:lnTo>
                    <a:lnTo>
                      <a:pt x="618" y="3766"/>
                    </a:lnTo>
                    <a:lnTo>
                      <a:pt x="478" y="3627"/>
                    </a:lnTo>
                    <a:lnTo>
                      <a:pt x="359" y="3467"/>
                    </a:lnTo>
                    <a:lnTo>
                      <a:pt x="259" y="3308"/>
                    </a:lnTo>
                    <a:lnTo>
                      <a:pt x="180" y="3129"/>
                    </a:lnTo>
                    <a:lnTo>
                      <a:pt x="120" y="2949"/>
                    </a:lnTo>
                    <a:lnTo>
                      <a:pt x="60" y="2750"/>
                    </a:lnTo>
                    <a:lnTo>
                      <a:pt x="20" y="2551"/>
                    </a:lnTo>
                    <a:lnTo>
                      <a:pt x="20" y="2551"/>
                    </a:lnTo>
                    <a:lnTo>
                      <a:pt x="0" y="2312"/>
                    </a:lnTo>
                    <a:lnTo>
                      <a:pt x="0" y="2093"/>
                    </a:lnTo>
                    <a:lnTo>
                      <a:pt x="40" y="1874"/>
                    </a:lnTo>
                    <a:lnTo>
                      <a:pt x="100" y="1654"/>
                    </a:lnTo>
                    <a:lnTo>
                      <a:pt x="160" y="1455"/>
                    </a:lnTo>
                    <a:lnTo>
                      <a:pt x="259" y="1256"/>
                    </a:lnTo>
                    <a:lnTo>
                      <a:pt x="379" y="1057"/>
                    </a:lnTo>
                    <a:lnTo>
                      <a:pt x="518" y="877"/>
                    </a:lnTo>
                    <a:lnTo>
                      <a:pt x="658" y="718"/>
                    </a:lnTo>
                    <a:lnTo>
                      <a:pt x="837" y="559"/>
                    </a:lnTo>
                    <a:lnTo>
                      <a:pt x="1016" y="419"/>
                    </a:lnTo>
                    <a:lnTo>
                      <a:pt x="1216" y="300"/>
                    </a:lnTo>
                    <a:lnTo>
                      <a:pt x="1435" y="200"/>
                    </a:lnTo>
                    <a:lnTo>
                      <a:pt x="1654" y="120"/>
                    </a:lnTo>
                    <a:lnTo>
                      <a:pt x="1893" y="61"/>
                    </a:lnTo>
                    <a:lnTo>
                      <a:pt x="2132" y="21"/>
                    </a:lnTo>
                    <a:lnTo>
                      <a:pt x="2132" y="21"/>
                    </a:lnTo>
                    <a:lnTo>
                      <a:pt x="2391" y="1"/>
                    </a:lnTo>
                    <a:lnTo>
                      <a:pt x="2630" y="1"/>
                    </a:lnTo>
                    <a:lnTo>
                      <a:pt x="2869" y="41"/>
                    </a:lnTo>
                    <a:lnTo>
                      <a:pt x="3108" y="81"/>
                    </a:lnTo>
                    <a:lnTo>
                      <a:pt x="3327" y="160"/>
                    </a:lnTo>
                    <a:lnTo>
                      <a:pt x="3546" y="240"/>
                    </a:lnTo>
                    <a:lnTo>
                      <a:pt x="3746" y="360"/>
                    </a:lnTo>
                    <a:lnTo>
                      <a:pt x="3945" y="479"/>
                    </a:lnTo>
                    <a:lnTo>
                      <a:pt x="4124" y="619"/>
                    </a:lnTo>
                    <a:lnTo>
                      <a:pt x="4283" y="778"/>
                    </a:lnTo>
                    <a:lnTo>
                      <a:pt x="4423" y="937"/>
                    </a:lnTo>
                    <a:lnTo>
                      <a:pt x="4562" y="1136"/>
                    </a:lnTo>
                    <a:lnTo>
                      <a:pt x="4662" y="1336"/>
                    </a:lnTo>
                    <a:lnTo>
                      <a:pt x="4762" y="1535"/>
                    </a:lnTo>
                    <a:lnTo>
                      <a:pt x="4821" y="1754"/>
                    </a:lnTo>
                    <a:lnTo>
                      <a:pt x="4861" y="19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22"/>
              <p:cNvSpPr/>
              <p:nvPr/>
            </p:nvSpPr>
            <p:spPr>
              <a:xfrm>
                <a:off x="5934575" y="4042050"/>
                <a:ext cx="4435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75" extrusionOk="0">
                    <a:moveTo>
                      <a:pt x="976" y="0"/>
                    </a:moveTo>
                    <a:lnTo>
                      <a:pt x="797" y="20"/>
                    </a:lnTo>
                    <a:lnTo>
                      <a:pt x="618" y="40"/>
                    </a:lnTo>
                    <a:lnTo>
                      <a:pt x="458" y="100"/>
                    </a:lnTo>
                    <a:lnTo>
                      <a:pt x="319" y="180"/>
                    </a:lnTo>
                    <a:lnTo>
                      <a:pt x="199" y="279"/>
                    </a:lnTo>
                    <a:lnTo>
                      <a:pt x="100" y="399"/>
                    </a:lnTo>
                    <a:lnTo>
                      <a:pt x="40" y="518"/>
                    </a:lnTo>
                    <a:lnTo>
                      <a:pt x="0" y="658"/>
                    </a:lnTo>
                    <a:lnTo>
                      <a:pt x="0" y="797"/>
                    </a:lnTo>
                    <a:lnTo>
                      <a:pt x="40" y="937"/>
                    </a:lnTo>
                    <a:lnTo>
                      <a:pt x="100" y="1056"/>
                    </a:lnTo>
                    <a:lnTo>
                      <a:pt x="199" y="1156"/>
                    </a:lnTo>
                    <a:lnTo>
                      <a:pt x="319" y="1235"/>
                    </a:lnTo>
                    <a:lnTo>
                      <a:pt x="458" y="1315"/>
                    </a:lnTo>
                    <a:lnTo>
                      <a:pt x="618" y="1355"/>
                    </a:lnTo>
                    <a:lnTo>
                      <a:pt x="797" y="1375"/>
                    </a:lnTo>
                    <a:lnTo>
                      <a:pt x="976" y="1375"/>
                    </a:lnTo>
                    <a:lnTo>
                      <a:pt x="1156" y="1335"/>
                    </a:lnTo>
                    <a:lnTo>
                      <a:pt x="1315" y="1275"/>
                    </a:lnTo>
                    <a:lnTo>
                      <a:pt x="1454" y="1196"/>
                    </a:lnTo>
                    <a:lnTo>
                      <a:pt x="1574" y="1096"/>
                    </a:lnTo>
                    <a:lnTo>
                      <a:pt x="1674" y="976"/>
                    </a:lnTo>
                    <a:lnTo>
                      <a:pt x="1753" y="857"/>
                    </a:lnTo>
                    <a:lnTo>
                      <a:pt x="1773" y="717"/>
                    </a:lnTo>
                    <a:lnTo>
                      <a:pt x="1773" y="578"/>
                    </a:lnTo>
                    <a:lnTo>
                      <a:pt x="1733" y="459"/>
                    </a:lnTo>
                    <a:lnTo>
                      <a:pt x="1674" y="339"/>
                    </a:lnTo>
                    <a:lnTo>
                      <a:pt x="1574" y="219"/>
                    </a:lnTo>
                    <a:lnTo>
                      <a:pt x="1454" y="140"/>
                    </a:lnTo>
                    <a:lnTo>
                      <a:pt x="1315" y="80"/>
                    </a:lnTo>
                    <a:lnTo>
                      <a:pt x="1156" y="20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2"/>
              <p:cNvSpPr/>
              <p:nvPr/>
            </p:nvSpPr>
            <p:spPr>
              <a:xfrm>
                <a:off x="5965450" y="4124725"/>
                <a:ext cx="110075" cy="96125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845" extrusionOk="0">
                    <a:moveTo>
                      <a:pt x="777" y="0"/>
                    </a:moveTo>
                    <a:lnTo>
                      <a:pt x="678" y="60"/>
                    </a:lnTo>
                    <a:lnTo>
                      <a:pt x="578" y="160"/>
                    </a:lnTo>
                    <a:lnTo>
                      <a:pt x="478" y="279"/>
                    </a:lnTo>
                    <a:lnTo>
                      <a:pt x="379" y="399"/>
                    </a:lnTo>
                    <a:lnTo>
                      <a:pt x="279" y="558"/>
                    </a:lnTo>
                    <a:lnTo>
                      <a:pt x="180" y="737"/>
                    </a:lnTo>
                    <a:lnTo>
                      <a:pt x="120" y="937"/>
                    </a:lnTo>
                    <a:lnTo>
                      <a:pt x="60" y="1136"/>
                    </a:lnTo>
                    <a:lnTo>
                      <a:pt x="20" y="1355"/>
                    </a:lnTo>
                    <a:lnTo>
                      <a:pt x="0" y="1594"/>
                    </a:lnTo>
                    <a:lnTo>
                      <a:pt x="20" y="1833"/>
                    </a:lnTo>
                    <a:lnTo>
                      <a:pt x="80" y="2072"/>
                    </a:lnTo>
                    <a:lnTo>
                      <a:pt x="180" y="2331"/>
                    </a:lnTo>
                    <a:lnTo>
                      <a:pt x="299" y="2610"/>
                    </a:lnTo>
                    <a:lnTo>
                      <a:pt x="478" y="2869"/>
                    </a:lnTo>
                    <a:lnTo>
                      <a:pt x="717" y="3148"/>
                    </a:lnTo>
                    <a:lnTo>
                      <a:pt x="917" y="3327"/>
                    </a:lnTo>
                    <a:lnTo>
                      <a:pt x="1116" y="3486"/>
                    </a:lnTo>
                    <a:lnTo>
                      <a:pt x="1335" y="3606"/>
                    </a:lnTo>
                    <a:lnTo>
                      <a:pt x="1554" y="3686"/>
                    </a:lnTo>
                    <a:lnTo>
                      <a:pt x="1793" y="3765"/>
                    </a:lnTo>
                    <a:lnTo>
                      <a:pt x="2012" y="3805"/>
                    </a:lnTo>
                    <a:lnTo>
                      <a:pt x="2251" y="3845"/>
                    </a:lnTo>
                    <a:lnTo>
                      <a:pt x="2470" y="3845"/>
                    </a:lnTo>
                    <a:lnTo>
                      <a:pt x="2849" y="3825"/>
                    </a:lnTo>
                    <a:lnTo>
                      <a:pt x="3208" y="3765"/>
                    </a:lnTo>
                    <a:lnTo>
                      <a:pt x="3526" y="3706"/>
                    </a:lnTo>
                    <a:lnTo>
                      <a:pt x="3825" y="3606"/>
                    </a:lnTo>
                    <a:lnTo>
                      <a:pt x="4064" y="3526"/>
                    </a:lnTo>
                    <a:lnTo>
                      <a:pt x="4243" y="3447"/>
                    </a:lnTo>
                    <a:lnTo>
                      <a:pt x="4403" y="3367"/>
                    </a:lnTo>
                    <a:lnTo>
                      <a:pt x="3945" y="3367"/>
                    </a:lnTo>
                    <a:lnTo>
                      <a:pt x="3646" y="3327"/>
                    </a:lnTo>
                    <a:lnTo>
                      <a:pt x="3367" y="3287"/>
                    </a:lnTo>
                    <a:lnTo>
                      <a:pt x="3108" y="3227"/>
                    </a:lnTo>
                    <a:lnTo>
                      <a:pt x="2869" y="3148"/>
                    </a:lnTo>
                    <a:lnTo>
                      <a:pt x="2630" y="3068"/>
                    </a:lnTo>
                    <a:lnTo>
                      <a:pt x="2431" y="2949"/>
                    </a:lnTo>
                    <a:lnTo>
                      <a:pt x="2231" y="2849"/>
                    </a:lnTo>
                    <a:lnTo>
                      <a:pt x="2052" y="2729"/>
                    </a:lnTo>
                    <a:lnTo>
                      <a:pt x="1893" y="2590"/>
                    </a:lnTo>
                    <a:lnTo>
                      <a:pt x="1753" y="2451"/>
                    </a:lnTo>
                    <a:lnTo>
                      <a:pt x="1614" y="2311"/>
                    </a:lnTo>
                    <a:lnTo>
                      <a:pt x="1494" y="2152"/>
                    </a:lnTo>
                    <a:lnTo>
                      <a:pt x="1375" y="1992"/>
                    </a:lnTo>
                    <a:lnTo>
                      <a:pt x="1196" y="1674"/>
                    </a:lnTo>
                    <a:lnTo>
                      <a:pt x="1056" y="1375"/>
                    </a:lnTo>
                    <a:lnTo>
                      <a:pt x="956" y="1056"/>
                    </a:lnTo>
                    <a:lnTo>
                      <a:pt x="877" y="777"/>
                    </a:lnTo>
                    <a:lnTo>
                      <a:pt x="817" y="518"/>
                    </a:lnTo>
                    <a:lnTo>
                      <a:pt x="777" y="14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2"/>
              <p:cNvSpPr/>
              <p:nvPr/>
            </p:nvSpPr>
            <p:spPr>
              <a:xfrm>
                <a:off x="5965450" y="4124725"/>
                <a:ext cx="110075" cy="96125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845" fill="none" extrusionOk="0">
                    <a:moveTo>
                      <a:pt x="777" y="0"/>
                    </a:moveTo>
                    <a:lnTo>
                      <a:pt x="777" y="0"/>
                    </a:lnTo>
                    <a:lnTo>
                      <a:pt x="678" y="60"/>
                    </a:lnTo>
                    <a:lnTo>
                      <a:pt x="578" y="160"/>
                    </a:lnTo>
                    <a:lnTo>
                      <a:pt x="478" y="279"/>
                    </a:lnTo>
                    <a:lnTo>
                      <a:pt x="379" y="399"/>
                    </a:lnTo>
                    <a:lnTo>
                      <a:pt x="279" y="558"/>
                    </a:lnTo>
                    <a:lnTo>
                      <a:pt x="180" y="737"/>
                    </a:lnTo>
                    <a:lnTo>
                      <a:pt x="120" y="937"/>
                    </a:lnTo>
                    <a:lnTo>
                      <a:pt x="60" y="1136"/>
                    </a:lnTo>
                    <a:lnTo>
                      <a:pt x="20" y="1355"/>
                    </a:lnTo>
                    <a:lnTo>
                      <a:pt x="0" y="1594"/>
                    </a:lnTo>
                    <a:lnTo>
                      <a:pt x="20" y="1833"/>
                    </a:lnTo>
                    <a:lnTo>
                      <a:pt x="80" y="2072"/>
                    </a:lnTo>
                    <a:lnTo>
                      <a:pt x="180" y="2331"/>
                    </a:lnTo>
                    <a:lnTo>
                      <a:pt x="299" y="2610"/>
                    </a:lnTo>
                    <a:lnTo>
                      <a:pt x="478" y="2869"/>
                    </a:lnTo>
                    <a:lnTo>
                      <a:pt x="717" y="3148"/>
                    </a:lnTo>
                    <a:lnTo>
                      <a:pt x="717" y="3148"/>
                    </a:lnTo>
                    <a:lnTo>
                      <a:pt x="917" y="3327"/>
                    </a:lnTo>
                    <a:lnTo>
                      <a:pt x="1116" y="3486"/>
                    </a:lnTo>
                    <a:lnTo>
                      <a:pt x="1335" y="3606"/>
                    </a:lnTo>
                    <a:lnTo>
                      <a:pt x="1554" y="3686"/>
                    </a:lnTo>
                    <a:lnTo>
                      <a:pt x="1793" y="3765"/>
                    </a:lnTo>
                    <a:lnTo>
                      <a:pt x="2012" y="3805"/>
                    </a:lnTo>
                    <a:lnTo>
                      <a:pt x="2251" y="3845"/>
                    </a:lnTo>
                    <a:lnTo>
                      <a:pt x="2470" y="3845"/>
                    </a:lnTo>
                    <a:lnTo>
                      <a:pt x="2470" y="3845"/>
                    </a:lnTo>
                    <a:lnTo>
                      <a:pt x="2849" y="3825"/>
                    </a:lnTo>
                    <a:lnTo>
                      <a:pt x="3208" y="3765"/>
                    </a:lnTo>
                    <a:lnTo>
                      <a:pt x="3526" y="3706"/>
                    </a:lnTo>
                    <a:lnTo>
                      <a:pt x="3825" y="3606"/>
                    </a:lnTo>
                    <a:lnTo>
                      <a:pt x="4064" y="3526"/>
                    </a:lnTo>
                    <a:lnTo>
                      <a:pt x="4243" y="3447"/>
                    </a:lnTo>
                    <a:lnTo>
                      <a:pt x="4403" y="3367"/>
                    </a:lnTo>
                    <a:lnTo>
                      <a:pt x="4403" y="3367"/>
                    </a:lnTo>
                    <a:lnTo>
                      <a:pt x="4263" y="3367"/>
                    </a:lnTo>
                    <a:lnTo>
                      <a:pt x="4263" y="3367"/>
                    </a:lnTo>
                    <a:lnTo>
                      <a:pt x="3945" y="3367"/>
                    </a:lnTo>
                    <a:lnTo>
                      <a:pt x="3646" y="3327"/>
                    </a:lnTo>
                    <a:lnTo>
                      <a:pt x="3367" y="3287"/>
                    </a:lnTo>
                    <a:lnTo>
                      <a:pt x="3108" y="3227"/>
                    </a:lnTo>
                    <a:lnTo>
                      <a:pt x="2869" y="3148"/>
                    </a:lnTo>
                    <a:lnTo>
                      <a:pt x="2630" y="3068"/>
                    </a:lnTo>
                    <a:lnTo>
                      <a:pt x="2431" y="2949"/>
                    </a:lnTo>
                    <a:lnTo>
                      <a:pt x="2231" y="2849"/>
                    </a:lnTo>
                    <a:lnTo>
                      <a:pt x="2052" y="2729"/>
                    </a:lnTo>
                    <a:lnTo>
                      <a:pt x="1893" y="2590"/>
                    </a:lnTo>
                    <a:lnTo>
                      <a:pt x="1753" y="2451"/>
                    </a:lnTo>
                    <a:lnTo>
                      <a:pt x="1614" y="2311"/>
                    </a:lnTo>
                    <a:lnTo>
                      <a:pt x="1494" y="2152"/>
                    </a:lnTo>
                    <a:lnTo>
                      <a:pt x="1375" y="1992"/>
                    </a:lnTo>
                    <a:lnTo>
                      <a:pt x="1196" y="1674"/>
                    </a:lnTo>
                    <a:lnTo>
                      <a:pt x="1056" y="1375"/>
                    </a:lnTo>
                    <a:lnTo>
                      <a:pt x="956" y="1056"/>
                    </a:lnTo>
                    <a:lnTo>
                      <a:pt x="877" y="777"/>
                    </a:lnTo>
                    <a:lnTo>
                      <a:pt x="817" y="518"/>
                    </a:lnTo>
                    <a:lnTo>
                      <a:pt x="777" y="140"/>
                    </a:lnTo>
                    <a:lnTo>
                      <a:pt x="77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2"/>
              <p:cNvSpPr/>
              <p:nvPr/>
            </p:nvSpPr>
            <p:spPr>
              <a:xfrm>
                <a:off x="5703475" y="4005700"/>
                <a:ext cx="253025" cy="186775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7471" extrusionOk="0">
                    <a:moveTo>
                      <a:pt x="6575" y="0"/>
                    </a:moveTo>
                    <a:lnTo>
                      <a:pt x="6415" y="40"/>
                    </a:lnTo>
                    <a:lnTo>
                      <a:pt x="6256" y="80"/>
                    </a:lnTo>
                    <a:lnTo>
                      <a:pt x="6117" y="140"/>
                    </a:lnTo>
                    <a:lnTo>
                      <a:pt x="5977" y="199"/>
                    </a:lnTo>
                    <a:lnTo>
                      <a:pt x="5838" y="279"/>
                    </a:lnTo>
                    <a:lnTo>
                      <a:pt x="5698" y="379"/>
                    </a:lnTo>
                    <a:lnTo>
                      <a:pt x="5579" y="478"/>
                    </a:lnTo>
                    <a:lnTo>
                      <a:pt x="5479" y="598"/>
                    </a:lnTo>
                    <a:lnTo>
                      <a:pt x="5379" y="717"/>
                    </a:lnTo>
                    <a:lnTo>
                      <a:pt x="5300" y="857"/>
                    </a:lnTo>
                    <a:lnTo>
                      <a:pt x="5220" y="1016"/>
                    </a:lnTo>
                    <a:lnTo>
                      <a:pt x="5180" y="1195"/>
                    </a:lnTo>
                    <a:lnTo>
                      <a:pt x="5140" y="1355"/>
                    </a:lnTo>
                    <a:lnTo>
                      <a:pt x="5121" y="1534"/>
                    </a:lnTo>
                    <a:lnTo>
                      <a:pt x="5140" y="1693"/>
                    </a:lnTo>
                    <a:lnTo>
                      <a:pt x="5160" y="1873"/>
                    </a:lnTo>
                    <a:lnTo>
                      <a:pt x="5220" y="2032"/>
                    </a:lnTo>
                    <a:lnTo>
                      <a:pt x="5280" y="2191"/>
                    </a:lnTo>
                    <a:lnTo>
                      <a:pt x="5001" y="2391"/>
                    </a:lnTo>
                    <a:lnTo>
                      <a:pt x="4742" y="2630"/>
                    </a:lnTo>
                    <a:lnTo>
                      <a:pt x="4503" y="2889"/>
                    </a:lnTo>
                    <a:lnTo>
                      <a:pt x="4304" y="3168"/>
                    </a:lnTo>
                    <a:lnTo>
                      <a:pt x="4124" y="3008"/>
                    </a:lnTo>
                    <a:lnTo>
                      <a:pt x="3945" y="2849"/>
                    </a:lnTo>
                    <a:lnTo>
                      <a:pt x="3746" y="2709"/>
                    </a:lnTo>
                    <a:lnTo>
                      <a:pt x="3507" y="2590"/>
                    </a:lnTo>
                    <a:lnTo>
                      <a:pt x="3288" y="2510"/>
                    </a:lnTo>
                    <a:lnTo>
                      <a:pt x="3049" y="2430"/>
                    </a:lnTo>
                    <a:lnTo>
                      <a:pt x="2810" y="2391"/>
                    </a:lnTo>
                    <a:lnTo>
                      <a:pt x="2571" y="2371"/>
                    </a:lnTo>
                    <a:lnTo>
                      <a:pt x="2332" y="2371"/>
                    </a:lnTo>
                    <a:lnTo>
                      <a:pt x="2112" y="2391"/>
                    </a:lnTo>
                    <a:lnTo>
                      <a:pt x="1873" y="2430"/>
                    </a:lnTo>
                    <a:lnTo>
                      <a:pt x="1654" y="2490"/>
                    </a:lnTo>
                    <a:lnTo>
                      <a:pt x="1435" y="2570"/>
                    </a:lnTo>
                    <a:lnTo>
                      <a:pt x="1216" y="2670"/>
                    </a:lnTo>
                    <a:lnTo>
                      <a:pt x="1017" y="2769"/>
                    </a:lnTo>
                    <a:lnTo>
                      <a:pt x="837" y="2909"/>
                    </a:lnTo>
                    <a:lnTo>
                      <a:pt x="658" y="3068"/>
                    </a:lnTo>
                    <a:lnTo>
                      <a:pt x="499" y="3227"/>
                    </a:lnTo>
                    <a:lnTo>
                      <a:pt x="359" y="3427"/>
                    </a:lnTo>
                    <a:lnTo>
                      <a:pt x="240" y="3626"/>
                    </a:lnTo>
                    <a:lnTo>
                      <a:pt x="140" y="3845"/>
                    </a:lnTo>
                    <a:lnTo>
                      <a:pt x="61" y="4064"/>
                    </a:lnTo>
                    <a:lnTo>
                      <a:pt x="21" y="4283"/>
                    </a:lnTo>
                    <a:lnTo>
                      <a:pt x="1" y="4502"/>
                    </a:lnTo>
                    <a:lnTo>
                      <a:pt x="1" y="4721"/>
                    </a:lnTo>
                    <a:lnTo>
                      <a:pt x="21" y="4941"/>
                    </a:lnTo>
                    <a:lnTo>
                      <a:pt x="61" y="5160"/>
                    </a:lnTo>
                    <a:lnTo>
                      <a:pt x="120" y="5359"/>
                    </a:lnTo>
                    <a:lnTo>
                      <a:pt x="200" y="5558"/>
                    </a:lnTo>
                    <a:lnTo>
                      <a:pt x="320" y="5757"/>
                    </a:lnTo>
                    <a:lnTo>
                      <a:pt x="439" y="5937"/>
                    </a:lnTo>
                    <a:lnTo>
                      <a:pt x="579" y="6116"/>
                    </a:lnTo>
                    <a:lnTo>
                      <a:pt x="758" y="6275"/>
                    </a:lnTo>
                    <a:lnTo>
                      <a:pt x="937" y="6415"/>
                    </a:lnTo>
                    <a:lnTo>
                      <a:pt x="1136" y="6554"/>
                    </a:lnTo>
                    <a:lnTo>
                      <a:pt x="1355" y="6674"/>
                    </a:lnTo>
                    <a:lnTo>
                      <a:pt x="1555" y="6753"/>
                    </a:lnTo>
                    <a:lnTo>
                      <a:pt x="1754" y="6813"/>
                    </a:lnTo>
                    <a:lnTo>
                      <a:pt x="1953" y="6853"/>
                    </a:lnTo>
                    <a:lnTo>
                      <a:pt x="2152" y="6893"/>
                    </a:lnTo>
                    <a:lnTo>
                      <a:pt x="2571" y="6893"/>
                    </a:lnTo>
                    <a:lnTo>
                      <a:pt x="2770" y="6873"/>
                    </a:lnTo>
                    <a:lnTo>
                      <a:pt x="2969" y="6833"/>
                    </a:lnTo>
                    <a:lnTo>
                      <a:pt x="3168" y="6793"/>
                    </a:lnTo>
                    <a:lnTo>
                      <a:pt x="3348" y="6733"/>
                    </a:lnTo>
                    <a:lnTo>
                      <a:pt x="3547" y="6654"/>
                    </a:lnTo>
                    <a:lnTo>
                      <a:pt x="3726" y="6554"/>
                    </a:lnTo>
                    <a:lnTo>
                      <a:pt x="3885" y="6455"/>
                    </a:lnTo>
                    <a:lnTo>
                      <a:pt x="4045" y="6335"/>
                    </a:lnTo>
                    <a:lnTo>
                      <a:pt x="4184" y="6196"/>
                    </a:lnTo>
                    <a:lnTo>
                      <a:pt x="4324" y="6056"/>
                    </a:lnTo>
                    <a:lnTo>
                      <a:pt x="4443" y="6235"/>
                    </a:lnTo>
                    <a:lnTo>
                      <a:pt x="4583" y="6395"/>
                    </a:lnTo>
                    <a:lnTo>
                      <a:pt x="4722" y="6554"/>
                    </a:lnTo>
                    <a:lnTo>
                      <a:pt x="4881" y="6694"/>
                    </a:lnTo>
                    <a:lnTo>
                      <a:pt x="5061" y="6833"/>
                    </a:lnTo>
                    <a:lnTo>
                      <a:pt x="5240" y="6972"/>
                    </a:lnTo>
                    <a:lnTo>
                      <a:pt x="5419" y="7072"/>
                    </a:lnTo>
                    <a:lnTo>
                      <a:pt x="5638" y="7192"/>
                    </a:lnTo>
                    <a:lnTo>
                      <a:pt x="5937" y="7291"/>
                    </a:lnTo>
                    <a:lnTo>
                      <a:pt x="6236" y="7391"/>
                    </a:lnTo>
                    <a:lnTo>
                      <a:pt x="6535" y="7451"/>
                    </a:lnTo>
                    <a:lnTo>
                      <a:pt x="6834" y="7471"/>
                    </a:lnTo>
                    <a:lnTo>
                      <a:pt x="7133" y="7471"/>
                    </a:lnTo>
                    <a:lnTo>
                      <a:pt x="7431" y="7451"/>
                    </a:lnTo>
                    <a:lnTo>
                      <a:pt x="7730" y="7411"/>
                    </a:lnTo>
                    <a:lnTo>
                      <a:pt x="8009" y="7331"/>
                    </a:lnTo>
                    <a:lnTo>
                      <a:pt x="8288" y="7231"/>
                    </a:lnTo>
                    <a:lnTo>
                      <a:pt x="8567" y="7092"/>
                    </a:lnTo>
                    <a:lnTo>
                      <a:pt x="8806" y="6953"/>
                    </a:lnTo>
                    <a:lnTo>
                      <a:pt x="9045" y="6773"/>
                    </a:lnTo>
                    <a:lnTo>
                      <a:pt x="9264" y="6574"/>
                    </a:lnTo>
                    <a:lnTo>
                      <a:pt x="9483" y="6375"/>
                    </a:lnTo>
                    <a:lnTo>
                      <a:pt x="9663" y="6136"/>
                    </a:lnTo>
                    <a:lnTo>
                      <a:pt x="9802" y="5877"/>
                    </a:lnTo>
                    <a:lnTo>
                      <a:pt x="9941" y="5598"/>
                    </a:lnTo>
                    <a:lnTo>
                      <a:pt x="10021" y="5319"/>
                    </a:lnTo>
                    <a:lnTo>
                      <a:pt x="10101" y="5040"/>
                    </a:lnTo>
                    <a:lnTo>
                      <a:pt x="10121" y="4761"/>
                    </a:lnTo>
                    <a:lnTo>
                      <a:pt x="10121" y="4482"/>
                    </a:lnTo>
                    <a:lnTo>
                      <a:pt x="10101" y="4203"/>
                    </a:lnTo>
                    <a:lnTo>
                      <a:pt x="10041" y="3925"/>
                    </a:lnTo>
                    <a:lnTo>
                      <a:pt x="9961" y="3666"/>
                    </a:lnTo>
                    <a:lnTo>
                      <a:pt x="9862" y="3407"/>
                    </a:lnTo>
                    <a:lnTo>
                      <a:pt x="9722" y="3148"/>
                    </a:lnTo>
                    <a:lnTo>
                      <a:pt x="9563" y="2909"/>
                    </a:lnTo>
                    <a:lnTo>
                      <a:pt x="9384" y="2689"/>
                    </a:lnTo>
                    <a:lnTo>
                      <a:pt x="9164" y="2490"/>
                    </a:lnTo>
                    <a:lnTo>
                      <a:pt x="8925" y="2311"/>
                    </a:lnTo>
                    <a:lnTo>
                      <a:pt x="8666" y="2132"/>
                    </a:lnTo>
                    <a:lnTo>
                      <a:pt x="8388" y="1992"/>
                    </a:lnTo>
                    <a:lnTo>
                      <a:pt x="8427" y="1853"/>
                    </a:lnTo>
                    <a:lnTo>
                      <a:pt x="8447" y="1733"/>
                    </a:lnTo>
                    <a:lnTo>
                      <a:pt x="8467" y="1594"/>
                    </a:lnTo>
                    <a:lnTo>
                      <a:pt x="8467" y="1454"/>
                    </a:lnTo>
                    <a:lnTo>
                      <a:pt x="8447" y="1315"/>
                    </a:lnTo>
                    <a:lnTo>
                      <a:pt x="8427" y="1195"/>
                    </a:lnTo>
                    <a:lnTo>
                      <a:pt x="8388" y="1056"/>
                    </a:lnTo>
                    <a:lnTo>
                      <a:pt x="8328" y="936"/>
                    </a:lnTo>
                    <a:lnTo>
                      <a:pt x="8268" y="817"/>
                    </a:lnTo>
                    <a:lnTo>
                      <a:pt x="8188" y="697"/>
                    </a:lnTo>
                    <a:lnTo>
                      <a:pt x="8109" y="598"/>
                    </a:lnTo>
                    <a:lnTo>
                      <a:pt x="8009" y="478"/>
                    </a:lnTo>
                    <a:lnTo>
                      <a:pt x="7909" y="399"/>
                    </a:lnTo>
                    <a:lnTo>
                      <a:pt x="7790" y="299"/>
                    </a:lnTo>
                    <a:lnTo>
                      <a:pt x="7670" y="219"/>
                    </a:lnTo>
                    <a:lnTo>
                      <a:pt x="7531" y="159"/>
                    </a:lnTo>
                    <a:lnTo>
                      <a:pt x="7372" y="100"/>
                    </a:lnTo>
                    <a:lnTo>
                      <a:pt x="7212" y="40"/>
                    </a:lnTo>
                    <a:lnTo>
                      <a:pt x="7053" y="20"/>
                    </a:lnTo>
                    <a:lnTo>
                      <a:pt x="6893" y="0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2"/>
              <p:cNvSpPr/>
              <p:nvPr/>
            </p:nvSpPr>
            <p:spPr>
              <a:xfrm>
                <a:off x="5703475" y="4005700"/>
                <a:ext cx="253025" cy="186775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7471" fill="none" extrusionOk="0">
                    <a:moveTo>
                      <a:pt x="3507" y="2590"/>
                    </a:moveTo>
                    <a:lnTo>
                      <a:pt x="3507" y="2590"/>
                    </a:lnTo>
                    <a:lnTo>
                      <a:pt x="3746" y="2709"/>
                    </a:lnTo>
                    <a:lnTo>
                      <a:pt x="3945" y="2849"/>
                    </a:lnTo>
                    <a:lnTo>
                      <a:pt x="4124" y="3008"/>
                    </a:lnTo>
                    <a:lnTo>
                      <a:pt x="4304" y="3168"/>
                    </a:lnTo>
                    <a:lnTo>
                      <a:pt x="4304" y="3168"/>
                    </a:lnTo>
                    <a:lnTo>
                      <a:pt x="4503" y="2889"/>
                    </a:lnTo>
                    <a:lnTo>
                      <a:pt x="4742" y="2630"/>
                    </a:lnTo>
                    <a:lnTo>
                      <a:pt x="5001" y="2391"/>
                    </a:lnTo>
                    <a:lnTo>
                      <a:pt x="5280" y="2191"/>
                    </a:lnTo>
                    <a:lnTo>
                      <a:pt x="5280" y="2191"/>
                    </a:lnTo>
                    <a:lnTo>
                      <a:pt x="5220" y="2032"/>
                    </a:lnTo>
                    <a:lnTo>
                      <a:pt x="5160" y="1873"/>
                    </a:lnTo>
                    <a:lnTo>
                      <a:pt x="5140" y="1693"/>
                    </a:lnTo>
                    <a:lnTo>
                      <a:pt x="5121" y="1534"/>
                    </a:lnTo>
                    <a:lnTo>
                      <a:pt x="5140" y="1355"/>
                    </a:lnTo>
                    <a:lnTo>
                      <a:pt x="5180" y="1195"/>
                    </a:lnTo>
                    <a:lnTo>
                      <a:pt x="5220" y="1016"/>
                    </a:lnTo>
                    <a:lnTo>
                      <a:pt x="5300" y="857"/>
                    </a:lnTo>
                    <a:lnTo>
                      <a:pt x="5300" y="857"/>
                    </a:lnTo>
                    <a:lnTo>
                      <a:pt x="5379" y="717"/>
                    </a:lnTo>
                    <a:lnTo>
                      <a:pt x="5479" y="598"/>
                    </a:lnTo>
                    <a:lnTo>
                      <a:pt x="5579" y="478"/>
                    </a:lnTo>
                    <a:lnTo>
                      <a:pt x="5698" y="379"/>
                    </a:lnTo>
                    <a:lnTo>
                      <a:pt x="5838" y="279"/>
                    </a:lnTo>
                    <a:lnTo>
                      <a:pt x="5977" y="199"/>
                    </a:lnTo>
                    <a:lnTo>
                      <a:pt x="6117" y="140"/>
                    </a:lnTo>
                    <a:lnTo>
                      <a:pt x="6256" y="80"/>
                    </a:lnTo>
                    <a:lnTo>
                      <a:pt x="6415" y="40"/>
                    </a:lnTo>
                    <a:lnTo>
                      <a:pt x="6575" y="0"/>
                    </a:lnTo>
                    <a:lnTo>
                      <a:pt x="6734" y="0"/>
                    </a:lnTo>
                    <a:lnTo>
                      <a:pt x="6893" y="0"/>
                    </a:lnTo>
                    <a:lnTo>
                      <a:pt x="7053" y="20"/>
                    </a:lnTo>
                    <a:lnTo>
                      <a:pt x="7212" y="40"/>
                    </a:lnTo>
                    <a:lnTo>
                      <a:pt x="7372" y="100"/>
                    </a:lnTo>
                    <a:lnTo>
                      <a:pt x="7531" y="159"/>
                    </a:lnTo>
                    <a:lnTo>
                      <a:pt x="7531" y="159"/>
                    </a:lnTo>
                    <a:lnTo>
                      <a:pt x="7670" y="219"/>
                    </a:lnTo>
                    <a:lnTo>
                      <a:pt x="7790" y="299"/>
                    </a:lnTo>
                    <a:lnTo>
                      <a:pt x="7909" y="399"/>
                    </a:lnTo>
                    <a:lnTo>
                      <a:pt x="8009" y="478"/>
                    </a:lnTo>
                    <a:lnTo>
                      <a:pt x="8109" y="598"/>
                    </a:lnTo>
                    <a:lnTo>
                      <a:pt x="8188" y="697"/>
                    </a:lnTo>
                    <a:lnTo>
                      <a:pt x="8268" y="817"/>
                    </a:lnTo>
                    <a:lnTo>
                      <a:pt x="8328" y="936"/>
                    </a:lnTo>
                    <a:lnTo>
                      <a:pt x="8388" y="1056"/>
                    </a:lnTo>
                    <a:lnTo>
                      <a:pt x="8427" y="1195"/>
                    </a:lnTo>
                    <a:lnTo>
                      <a:pt x="8447" y="1315"/>
                    </a:lnTo>
                    <a:lnTo>
                      <a:pt x="8467" y="1454"/>
                    </a:lnTo>
                    <a:lnTo>
                      <a:pt x="8467" y="1594"/>
                    </a:lnTo>
                    <a:lnTo>
                      <a:pt x="8447" y="1733"/>
                    </a:lnTo>
                    <a:lnTo>
                      <a:pt x="8427" y="1853"/>
                    </a:lnTo>
                    <a:lnTo>
                      <a:pt x="8388" y="1992"/>
                    </a:lnTo>
                    <a:lnTo>
                      <a:pt x="8388" y="1992"/>
                    </a:lnTo>
                    <a:lnTo>
                      <a:pt x="8666" y="2132"/>
                    </a:lnTo>
                    <a:lnTo>
                      <a:pt x="8925" y="2311"/>
                    </a:lnTo>
                    <a:lnTo>
                      <a:pt x="9164" y="2490"/>
                    </a:lnTo>
                    <a:lnTo>
                      <a:pt x="9384" y="2689"/>
                    </a:lnTo>
                    <a:lnTo>
                      <a:pt x="9563" y="2909"/>
                    </a:lnTo>
                    <a:lnTo>
                      <a:pt x="9722" y="3148"/>
                    </a:lnTo>
                    <a:lnTo>
                      <a:pt x="9862" y="3407"/>
                    </a:lnTo>
                    <a:lnTo>
                      <a:pt x="9961" y="3666"/>
                    </a:lnTo>
                    <a:lnTo>
                      <a:pt x="10041" y="3925"/>
                    </a:lnTo>
                    <a:lnTo>
                      <a:pt x="10101" y="4203"/>
                    </a:lnTo>
                    <a:lnTo>
                      <a:pt x="10121" y="4482"/>
                    </a:lnTo>
                    <a:lnTo>
                      <a:pt x="10121" y="4761"/>
                    </a:lnTo>
                    <a:lnTo>
                      <a:pt x="10101" y="5040"/>
                    </a:lnTo>
                    <a:lnTo>
                      <a:pt x="10021" y="5319"/>
                    </a:lnTo>
                    <a:lnTo>
                      <a:pt x="9941" y="5598"/>
                    </a:lnTo>
                    <a:lnTo>
                      <a:pt x="9802" y="5877"/>
                    </a:lnTo>
                    <a:lnTo>
                      <a:pt x="9802" y="5877"/>
                    </a:lnTo>
                    <a:lnTo>
                      <a:pt x="9663" y="6136"/>
                    </a:lnTo>
                    <a:lnTo>
                      <a:pt x="9483" y="6375"/>
                    </a:lnTo>
                    <a:lnTo>
                      <a:pt x="9264" y="6574"/>
                    </a:lnTo>
                    <a:lnTo>
                      <a:pt x="9045" y="6773"/>
                    </a:lnTo>
                    <a:lnTo>
                      <a:pt x="8806" y="6953"/>
                    </a:lnTo>
                    <a:lnTo>
                      <a:pt x="8567" y="7092"/>
                    </a:lnTo>
                    <a:lnTo>
                      <a:pt x="8288" y="7231"/>
                    </a:lnTo>
                    <a:lnTo>
                      <a:pt x="8009" y="7331"/>
                    </a:lnTo>
                    <a:lnTo>
                      <a:pt x="7730" y="7411"/>
                    </a:lnTo>
                    <a:lnTo>
                      <a:pt x="7431" y="7451"/>
                    </a:lnTo>
                    <a:lnTo>
                      <a:pt x="7133" y="7471"/>
                    </a:lnTo>
                    <a:lnTo>
                      <a:pt x="6834" y="7471"/>
                    </a:lnTo>
                    <a:lnTo>
                      <a:pt x="6535" y="7451"/>
                    </a:lnTo>
                    <a:lnTo>
                      <a:pt x="6236" y="7391"/>
                    </a:lnTo>
                    <a:lnTo>
                      <a:pt x="5937" y="7291"/>
                    </a:lnTo>
                    <a:lnTo>
                      <a:pt x="5638" y="7192"/>
                    </a:lnTo>
                    <a:lnTo>
                      <a:pt x="5638" y="7192"/>
                    </a:lnTo>
                    <a:lnTo>
                      <a:pt x="5419" y="7072"/>
                    </a:lnTo>
                    <a:lnTo>
                      <a:pt x="5240" y="6972"/>
                    </a:lnTo>
                    <a:lnTo>
                      <a:pt x="5061" y="6833"/>
                    </a:lnTo>
                    <a:lnTo>
                      <a:pt x="4881" y="6694"/>
                    </a:lnTo>
                    <a:lnTo>
                      <a:pt x="4722" y="6554"/>
                    </a:lnTo>
                    <a:lnTo>
                      <a:pt x="4583" y="6395"/>
                    </a:lnTo>
                    <a:lnTo>
                      <a:pt x="4443" y="6235"/>
                    </a:lnTo>
                    <a:lnTo>
                      <a:pt x="4324" y="6056"/>
                    </a:lnTo>
                    <a:lnTo>
                      <a:pt x="4324" y="6056"/>
                    </a:lnTo>
                    <a:lnTo>
                      <a:pt x="4184" y="6196"/>
                    </a:lnTo>
                    <a:lnTo>
                      <a:pt x="4045" y="6335"/>
                    </a:lnTo>
                    <a:lnTo>
                      <a:pt x="3885" y="6455"/>
                    </a:lnTo>
                    <a:lnTo>
                      <a:pt x="3726" y="6554"/>
                    </a:lnTo>
                    <a:lnTo>
                      <a:pt x="3547" y="6654"/>
                    </a:lnTo>
                    <a:lnTo>
                      <a:pt x="3348" y="6733"/>
                    </a:lnTo>
                    <a:lnTo>
                      <a:pt x="3168" y="6793"/>
                    </a:lnTo>
                    <a:lnTo>
                      <a:pt x="2969" y="6833"/>
                    </a:lnTo>
                    <a:lnTo>
                      <a:pt x="2770" y="6873"/>
                    </a:lnTo>
                    <a:lnTo>
                      <a:pt x="2571" y="6893"/>
                    </a:lnTo>
                    <a:lnTo>
                      <a:pt x="2371" y="6893"/>
                    </a:lnTo>
                    <a:lnTo>
                      <a:pt x="2152" y="6893"/>
                    </a:lnTo>
                    <a:lnTo>
                      <a:pt x="1953" y="6853"/>
                    </a:lnTo>
                    <a:lnTo>
                      <a:pt x="1754" y="6813"/>
                    </a:lnTo>
                    <a:lnTo>
                      <a:pt x="1555" y="6753"/>
                    </a:lnTo>
                    <a:lnTo>
                      <a:pt x="1355" y="6674"/>
                    </a:lnTo>
                    <a:lnTo>
                      <a:pt x="1355" y="6674"/>
                    </a:lnTo>
                    <a:lnTo>
                      <a:pt x="1136" y="6554"/>
                    </a:lnTo>
                    <a:lnTo>
                      <a:pt x="937" y="6415"/>
                    </a:lnTo>
                    <a:lnTo>
                      <a:pt x="758" y="6275"/>
                    </a:lnTo>
                    <a:lnTo>
                      <a:pt x="579" y="6116"/>
                    </a:lnTo>
                    <a:lnTo>
                      <a:pt x="439" y="5937"/>
                    </a:lnTo>
                    <a:lnTo>
                      <a:pt x="320" y="5757"/>
                    </a:lnTo>
                    <a:lnTo>
                      <a:pt x="200" y="5558"/>
                    </a:lnTo>
                    <a:lnTo>
                      <a:pt x="120" y="5359"/>
                    </a:lnTo>
                    <a:lnTo>
                      <a:pt x="61" y="5160"/>
                    </a:lnTo>
                    <a:lnTo>
                      <a:pt x="21" y="4941"/>
                    </a:lnTo>
                    <a:lnTo>
                      <a:pt x="1" y="4721"/>
                    </a:lnTo>
                    <a:lnTo>
                      <a:pt x="1" y="4502"/>
                    </a:lnTo>
                    <a:lnTo>
                      <a:pt x="21" y="4283"/>
                    </a:lnTo>
                    <a:lnTo>
                      <a:pt x="61" y="4064"/>
                    </a:lnTo>
                    <a:lnTo>
                      <a:pt x="140" y="3845"/>
                    </a:lnTo>
                    <a:lnTo>
                      <a:pt x="240" y="3626"/>
                    </a:lnTo>
                    <a:lnTo>
                      <a:pt x="240" y="3626"/>
                    </a:lnTo>
                    <a:lnTo>
                      <a:pt x="359" y="3427"/>
                    </a:lnTo>
                    <a:lnTo>
                      <a:pt x="499" y="3227"/>
                    </a:lnTo>
                    <a:lnTo>
                      <a:pt x="658" y="3068"/>
                    </a:lnTo>
                    <a:lnTo>
                      <a:pt x="837" y="2909"/>
                    </a:lnTo>
                    <a:lnTo>
                      <a:pt x="1017" y="2769"/>
                    </a:lnTo>
                    <a:lnTo>
                      <a:pt x="1216" y="2670"/>
                    </a:lnTo>
                    <a:lnTo>
                      <a:pt x="1435" y="2570"/>
                    </a:lnTo>
                    <a:lnTo>
                      <a:pt x="1654" y="2490"/>
                    </a:lnTo>
                    <a:lnTo>
                      <a:pt x="1873" y="2430"/>
                    </a:lnTo>
                    <a:lnTo>
                      <a:pt x="2112" y="2391"/>
                    </a:lnTo>
                    <a:lnTo>
                      <a:pt x="2332" y="2371"/>
                    </a:lnTo>
                    <a:lnTo>
                      <a:pt x="2571" y="2371"/>
                    </a:lnTo>
                    <a:lnTo>
                      <a:pt x="2810" y="2391"/>
                    </a:lnTo>
                    <a:lnTo>
                      <a:pt x="3049" y="2430"/>
                    </a:lnTo>
                    <a:lnTo>
                      <a:pt x="3288" y="2510"/>
                    </a:lnTo>
                    <a:lnTo>
                      <a:pt x="3507" y="25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2"/>
              <p:cNvSpPr/>
              <p:nvPr/>
            </p:nvSpPr>
            <p:spPr>
              <a:xfrm>
                <a:off x="5726900" y="4096825"/>
                <a:ext cx="383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5" extrusionOk="0">
                    <a:moveTo>
                      <a:pt x="877" y="1"/>
                    </a:moveTo>
                    <a:lnTo>
                      <a:pt x="737" y="21"/>
                    </a:lnTo>
                    <a:lnTo>
                      <a:pt x="578" y="60"/>
                    </a:lnTo>
                    <a:lnTo>
                      <a:pt x="438" y="140"/>
                    </a:lnTo>
                    <a:lnTo>
                      <a:pt x="319" y="240"/>
                    </a:lnTo>
                    <a:lnTo>
                      <a:pt x="199" y="359"/>
                    </a:lnTo>
                    <a:lnTo>
                      <a:pt x="120" y="499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7"/>
                    </a:lnTo>
                    <a:lnTo>
                      <a:pt x="20" y="1116"/>
                    </a:lnTo>
                    <a:lnTo>
                      <a:pt x="80" y="1256"/>
                    </a:lnTo>
                    <a:lnTo>
                      <a:pt x="140" y="1375"/>
                    </a:lnTo>
                    <a:lnTo>
                      <a:pt x="239" y="1475"/>
                    </a:lnTo>
                    <a:lnTo>
                      <a:pt x="379" y="1554"/>
                    </a:lnTo>
                    <a:lnTo>
                      <a:pt x="518" y="1594"/>
                    </a:lnTo>
                    <a:lnTo>
                      <a:pt x="657" y="1614"/>
                    </a:lnTo>
                    <a:lnTo>
                      <a:pt x="817" y="1594"/>
                    </a:lnTo>
                    <a:lnTo>
                      <a:pt x="956" y="1554"/>
                    </a:lnTo>
                    <a:lnTo>
                      <a:pt x="1096" y="1475"/>
                    </a:lnTo>
                    <a:lnTo>
                      <a:pt x="1215" y="1375"/>
                    </a:lnTo>
                    <a:lnTo>
                      <a:pt x="1335" y="1256"/>
                    </a:lnTo>
                    <a:lnTo>
                      <a:pt x="1434" y="1116"/>
                    </a:lnTo>
                    <a:lnTo>
                      <a:pt x="1494" y="957"/>
                    </a:lnTo>
                    <a:lnTo>
                      <a:pt x="1534" y="797"/>
                    </a:lnTo>
                    <a:lnTo>
                      <a:pt x="1534" y="638"/>
                    </a:lnTo>
                    <a:lnTo>
                      <a:pt x="1514" y="499"/>
                    </a:lnTo>
                    <a:lnTo>
                      <a:pt x="1474" y="359"/>
                    </a:lnTo>
                    <a:lnTo>
                      <a:pt x="1395" y="240"/>
                    </a:lnTo>
                    <a:lnTo>
                      <a:pt x="1295" y="140"/>
                    </a:lnTo>
                    <a:lnTo>
                      <a:pt x="1175" y="60"/>
                    </a:lnTo>
                    <a:lnTo>
                      <a:pt x="1036" y="21"/>
                    </a:lnTo>
                    <a:lnTo>
                      <a:pt x="87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2"/>
              <p:cNvSpPr/>
              <p:nvPr/>
            </p:nvSpPr>
            <p:spPr>
              <a:xfrm>
                <a:off x="5820025" y="4107775"/>
                <a:ext cx="126025" cy="687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751" extrusionOk="0">
                    <a:moveTo>
                      <a:pt x="5040" y="1"/>
                    </a:moveTo>
                    <a:lnTo>
                      <a:pt x="4881" y="220"/>
                    </a:lnTo>
                    <a:lnTo>
                      <a:pt x="4722" y="419"/>
                    </a:lnTo>
                    <a:lnTo>
                      <a:pt x="4562" y="599"/>
                    </a:lnTo>
                    <a:lnTo>
                      <a:pt x="4383" y="758"/>
                    </a:lnTo>
                    <a:lnTo>
                      <a:pt x="4224" y="897"/>
                    </a:lnTo>
                    <a:lnTo>
                      <a:pt x="4044" y="1037"/>
                    </a:lnTo>
                    <a:lnTo>
                      <a:pt x="3865" y="1156"/>
                    </a:lnTo>
                    <a:lnTo>
                      <a:pt x="3686" y="1256"/>
                    </a:lnTo>
                    <a:lnTo>
                      <a:pt x="3506" y="1336"/>
                    </a:lnTo>
                    <a:lnTo>
                      <a:pt x="3327" y="1395"/>
                    </a:lnTo>
                    <a:lnTo>
                      <a:pt x="2969" y="1515"/>
                    </a:lnTo>
                    <a:lnTo>
                      <a:pt x="2610" y="1555"/>
                    </a:lnTo>
                    <a:lnTo>
                      <a:pt x="2251" y="1575"/>
                    </a:lnTo>
                    <a:lnTo>
                      <a:pt x="2032" y="1575"/>
                    </a:lnTo>
                    <a:lnTo>
                      <a:pt x="1813" y="1555"/>
                    </a:lnTo>
                    <a:lnTo>
                      <a:pt x="1395" y="1475"/>
                    </a:lnTo>
                    <a:lnTo>
                      <a:pt x="996" y="1375"/>
                    </a:lnTo>
                    <a:lnTo>
                      <a:pt x="678" y="1256"/>
                    </a:lnTo>
                    <a:lnTo>
                      <a:pt x="399" y="1136"/>
                    </a:lnTo>
                    <a:lnTo>
                      <a:pt x="180" y="1037"/>
                    </a:lnTo>
                    <a:lnTo>
                      <a:pt x="0" y="937"/>
                    </a:lnTo>
                    <a:lnTo>
                      <a:pt x="20" y="1037"/>
                    </a:lnTo>
                    <a:lnTo>
                      <a:pt x="40" y="1156"/>
                    </a:lnTo>
                    <a:lnTo>
                      <a:pt x="80" y="1296"/>
                    </a:lnTo>
                    <a:lnTo>
                      <a:pt x="140" y="1435"/>
                    </a:lnTo>
                    <a:lnTo>
                      <a:pt x="200" y="1575"/>
                    </a:lnTo>
                    <a:lnTo>
                      <a:pt x="299" y="1734"/>
                    </a:lnTo>
                    <a:lnTo>
                      <a:pt x="399" y="1874"/>
                    </a:lnTo>
                    <a:lnTo>
                      <a:pt x="538" y="2033"/>
                    </a:lnTo>
                    <a:lnTo>
                      <a:pt x="678" y="2172"/>
                    </a:lnTo>
                    <a:lnTo>
                      <a:pt x="857" y="2312"/>
                    </a:lnTo>
                    <a:lnTo>
                      <a:pt x="1036" y="2431"/>
                    </a:lnTo>
                    <a:lnTo>
                      <a:pt x="1255" y="2531"/>
                    </a:lnTo>
                    <a:lnTo>
                      <a:pt x="1494" y="2631"/>
                    </a:lnTo>
                    <a:lnTo>
                      <a:pt x="1753" y="2690"/>
                    </a:lnTo>
                    <a:lnTo>
                      <a:pt x="2032" y="2730"/>
                    </a:lnTo>
                    <a:lnTo>
                      <a:pt x="2331" y="2750"/>
                    </a:lnTo>
                    <a:lnTo>
                      <a:pt x="2570" y="2750"/>
                    </a:lnTo>
                    <a:lnTo>
                      <a:pt x="2809" y="2730"/>
                    </a:lnTo>
                    <a:lnTo>
                      <a:pt x="2988" y="2690"/>
                    </a:lnTo>
                    <a:lnTo>
                      <a:pt x="3168" y="2650"/>
                    </a:lnTo>
                    <a:lnTo>
                      <a:pt x="3327" y="2591"/>
                    </a:lnTo>
                    <a:lnTo>
                      <a:pt x="3487" y="2531"/>
                    </a:lnTo>
                    <a:lnTo>
                      <a:pt x="3626" y="2451"/>
                    </a:lnTo>
                    <a:lnTo>
                      <a:pt x="3765" y="2372"/>
                    </a:lnTo>
                    <a:lnTo>
                      <a:pt x="4024" y="2192"/>
                    </a:lnTo>
                    <a:lnTo>
                      <a:pt x="4224" y="1973"/>
                    </a:lnTo>
                    <a:lnTo>
                      <a:pt x="4423" y="1734"/>
                    </a:lnTo>
                    <a:lnTo>
                      <a:pt x="4562" y="1495"/>
                    </a:lnTo>
                    <a:lnTo>
                      <a:pt x="4702" y="1256"/>
                    </a:lnTo>
                    <a:lnTo>
                      <a:pt x="4801" y="1017"/>
                    </a:lnTo>
                    <a:lnTo>
                      <a:pt x="4881" y="778"/>
                    </a:lnTo>
                    <a:lnTo>
                      <a:pt x="4981" y="379"/>
                    </a:lnTo>
                    <a:lnTo>
                      <a:pt x="5040" y="101"/>
                    </a:lnTo>
                    <a:lnTo>
                      <a:pt x="5040" y="1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22"/>
              <p:cNvSpPr/>
              <p:nvPr/>
            </p:nvSpPr>
            <p:spPr>
              <a:xfrm>
                <a:off x="5820025" y="4107775"/>
                <a:ext cx="126025" cy="687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751" fill="none" extrusionOk="0">
                    <a:moveTo>
                      <a:pt x="5040" y="1"/>
                    </a:moveTo>
                    <a:lnTo>
                      <a:pt x="5040" y="1"/>
                    </a:lnTo>
                    <a:lnTo>
                      <a:pt x="4881" y="220"/>
                    </a:lnTo>
                    <a:lnTo>
                      <a:pt x="4722" y="419"/>
                    </a:lnTo>
                    <a:lnTo>
                      <a:pt x="4562" y="599"/>
                    </a:lnTo>
                    <a:lnTo>
                      <a:pt x="4383" y="758"/>
                    </a:lnTo>
                    <a:lnTo>
                      <a:pt x="4224" y="897"/>
                    </a:lnTo>
                    <a:lnTo>
                      <a:pt x="4044" y="1037"/>
                    </a:lnTo>
                    <a:lnTo>
                      <a:pt x="3865" y="1156"/>
                    </a:lnTo>
                    <a:lnTo>
                      <a:pt x="3686" y="1256"/>
                    </a:lnTo>
                    <a:lnTo>
                      <a:pt x="3506" y="1336"/>
                    </a:lnTo>
                    <a:lnTo>
                      <a:pt x="3327" y="1395"/>
                    </a:lnTo>
                    <a:lnTo>
                      <a:pt x="2969" y="1515"/>
                    </a:lnTo>
                    <a:lnTo>
                      <a:pt x="2610" y="1555"/>
                    </a:lnTo>
                    <a:lnTo>
                      <a:pt x="2251" y="1575"/>
                    </a:lnTo>
                    <a:lnTo>
                      <a:pt x="2251" y="1575"/>
                    </a:lnTo>
                    <a:lnTo>
                      <a:pt x="2032" y="1575"/>
                    </a:lnTo>
                    <a:lnTo>
                      <a:pt x="1813" y="1555"/>
                    </a:lnTo>
                    <a:lnTo>
                      <a:pt x="1395" y="1475"/>
                    </a:lnTo>
                    <a:lnTo>
                      <a:pt x="996" y="1375"/>
                    </a:lnTo>
                    <a:lnTo>
                      <a:pt x="678" y="1256"/>
                    </a:lnTo>
                    <a:lnTo>
                      <a:pt x="399" y="1136"/>
                    </a:lnTo>
                    <a:lnTo>
                      <a:pt x="180" y="1037"/>
                    </a:lnTo>
                    <a:lnTo>
                      <a:pt x="0" y="937"/>
                    </a:lnTo>
                    <a:lnTo>
                      <a:pt x="0" y="937"/>
                    </a:lnTo>
                    <a:lnTo>
                      <a:pt x="20" y="1037"/>
                    </a:lnTo>
                    <a:lnTo>
                      <a:pt x="40" y="1156"/>
                    </a:lnTo>
                    <a:lnTo>
                      <a:pt x="80" y="1296"/>
                    </a:lnTo>
                    <a:lnTo>
                      <a:pt x="140" y="1435"/>
                    </a:lnTo>
                    <a:lnTo>
                      <a:pt x="200" y="1575"/>
                    </a:lnTo>
                    <a:lnTo>
                      <a:pt x="299" y="1734"/>
                    </a:lnTo>
                    <a:lnTo>
                      <a:pt x="399" y="1874"/>
                    </a:lnTo>
                    <a:lnTo>
                      <a:pt x="538" y="2033"/>
                    </a:lnTo>
                    <a:lnTo>
                      <a:pt x="678" y="2172"/>
                    </a:lnTo>
                    <a:lnTo>
                      <a:pt x="857" y="2312"/>
                    </a:lnTo>
                    <a:lnTo>
                      <a:pt x="1036" y="2431"/>
                    </a:lnTo>
                    <a:lnTo>
                      <a:pt x="1255" y="2531"/>
                    </a:lnTo>
                    <a:lnTo>
                      <a:pt x="1494" y="2631"/>
                    </a:lnTo>
                    <a:lnTo>
                      <a:pt x="1753" y="2690"/>
                    </a:lnTo>
                    <a:lnTo>
                      <a:pt x="2032" y="2730"/>
                    </a:lnTo>
                    <a:lnTo>
                      <a:pt x="2331" y="2750"/>
                    </a:lnTo>
                    <a:lnTo>
                      <a:pt x="2331" y="2750"/>
                    </a:lnTo>
                    <a:lnTo>
                      <a:pt x="2570" y="2750"/>
                    </a:lnTo>
                    <a:lnTo>
                      <a:pt x="2809" y="2730"/>
                    </a:lnTo>
                    <a:lnTo>
                      <a:pt x="2809" y="2730"/>
                    </a:lnTo>
                    <a:lnTo>
                      <a:pt x="2988" y="2690"/>
                    </a:lnTo>
                    <a:lnTo>
                      <a:pt x="3168" y="2650"/>
                    </a:lnTo>
                    <a:lnTo>
                      <a:pt x="3327" y="2591"/>
                    </a:lnTo>
                    <a:lnTo>
                      <a:pt x="3487" y="2531"/>
                    </a:lnTo>
                    <a:lnTo>
                      <a:pt x="3626" y="2451"/>
                    </a:lnTo>
                    <a:lnTo>
                      <a:pt x="3765" y="2372"/>
                    </a:lnTo>
                    <a:lnTo>
                      <a:pt x="4024" y="2192"/>
                    </a:lnTo>
                    <a:lnTo>
                      <a:pt x="4224" y="1973"/>
                    </a:lnTo>
                    <a:lnTo>
                      <a:pt x="4423" y="1734"/>
                    </a:lnTo>
                    <a:lnTo>
                      <a:pt x="4562" y="1495"/>
                    </a:lnTo>
                    <a:lnTo>
                      <a:pt x="4702" y="1256"/>
                    </a:lnTo>
                    <a:lnTo>
                      <a:pt x="4801" y="1017"/>
                    </a:lnTo>
                    <a:lnTo>
                      <a:pt x="4881" y="778"/>
                    </a:lnTo>
                    <a:lnTo>
                      <a:pt x="4981" y="379"/>
                    </a:lnTo>
                    <a:lnTo>
                      <a:pt x="5040" y="101"/>
                    </a:lnTo>
                    <a:lnTo>
                      <a:pt x="504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22"/>
              <p:cNvSpPr/>
              <p:nvPr/>
            </p:nvSpPr>
            <p:spPr>
              <a:xfrm>
                <a:off x="5561550" y="3977300"/>
                <a:ext cx="203725" cy="233600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9344" extrusionOk="0">
                    <a:moveTo>
                      <a:pt x="2391" y="1"/>
                    </a:moveTo>
                    <a:lnTo>
                      <a:pt x="2152" y="21"/>
                    </a:lnTo>
                    <a:lnTo>
                      <a:pt x="1913" y="60"/>
                    </a:lnTo>
                    <a:lnTo>
                      <a:pt x="1694" y="120"/>
                    </a:lnTo>
                    <a:lnTo>
                      <a:pt x="1455" y="200"/>
                    </a:lnTo>
                    <a:lnTo>
                      <a:pt x="1255" y="279"/>
                    </a:lnTo>
                    <a:lnTo>
                      <a:pt x="1056" y="399"/>
                    </a:lnTo>
                    <a:lnTo>
                      <a:pt x="877" y="538"/>
                    </a:lnTo>
                    <a:lnTo>
                      <a:pt x="698" y="678"/>
                    </a:lnTo>
                    <a:lnTo>
                      <a:pt x="538" y="837"/>
                    </a:lnTo>
                    <a:lnTo>
                      <a:pt x="399" y="1017"/>
                    </a:lnTo>
                    <a:lnTo>
                      <a:pt x="279" y="1216"/>
                    </a:lnTo>
                    <a:lnTo>
                      <a:pt x="180" y="1435"/>
                    </a:lnTo>
                    <a:lnTo>
                      <a:pt x="80" y="1654"/>
                    </a:lnTo>
                    <a:lnTo>
                      <a:pt x="40" y="1833"/>
                    </a:lnTo>
                    <a:lnTo>
                      <a:pt x="0" y="2033"/>
                    </a:lnTo>
                    <a:lnTo>
                      <a:pt x="0" y="2232"/>
                    </a:lnTo>
                    <a:lnTo>
                      <a:pt x="0" y="2431"/>
                    </a:lnTo>
                    <a:lnTo>
                      <a:pt x="20" y="2610"/>
                    </a:lnTo>
                    <a:lnTo>
                      <a:pt x="60" y="2790"/>
                    </a:lnTo>
                    <a:lnTo>
                      <a:pt x="120" y="2989"/>
                    </a:lnTo>
                    <a:lnTo>
                      <a:pt x="180" y="3148"/>
                    </a:lnTo>
                    <a:lnTo>
                      <a:pt x="279" y="3327"/>
                    </a:lnTo>
                    <a:lnTo>
                      <a:pt x="379" y="3487"/>
                    </a:lnTo>
                    <a:lnTo>
                      <a:pt x="498" y="3646"/>
                    </a:lnTo>
                    <a:lnTo>
                      <a:pt x="618" y="3786"/>
                    </a:lnTo>
                    <a:lnTo>
                      <a:pt x="757" y="3925"/>
                    </a:lnTo>
                    <a:lnTo>
                      <a:pt x="917" y="4045"/>
                    </a:lnTo>
                    <a:lnTo>
                      <a:pt x="1076" y="4164"/>
                    </a:lnTo>
                    <a:lnTo>
                      <a:pt x="1255" y="4264"/>
                    </a:lnTo>
                    <a:lnTo>
                      <a:pt x="1096" y="4403"/>
                    </a:lnTo>
                    <a:lnTo>
                      <a:pt x="957" y="4543"/>
                    </a:lnTo>
                    <a:lnTo>
                      <a:pt x="817" y="4702"/>
                    </a:lnTo>
                    <a:lnTo>
                      <a:pt x="678" y="4881"/>
                    </a:lnTo>
                    <a:lnTo>
                      <a:pt x="558" y="5061"/>
                    </a:lnTo>
                    <a:lnTo>
                      <a:pt x="458" y="5240"/>
                    </a:lnTo>
                    <a:lnTo>
                      <a:pt x="379" y="5439"/>
                    </a:lnTo>
                    <a:lnTo>
                      <a:pt x="299" y="5658"/>
                    </a:lnTo>
                    <a:lnTo>
                      <a:pt x="239" y="5937"/>
                    </a:lnTo>
                    <a:lnTo>
                      <a:pt x="200" y="6236"/>
                    </a:lnTo>
                    <a:lnTo>
                      <a:pt x="180" y="6515"/>
                    </a:lnTo>
                    <a:lnTo>
                      <a:pt x="200" y="6794"/>
                    </a:lnTo>
                    <a:lnTo>
                      <a:pt x="259" y="7073"/>
                    </a:lnTo>
                    <a:lnTo>
                      <a:pt x="339" y="7351"/>
                    </a:lnTo>
                    <a:lnTo>
                      <a:pt x="439" y="7610"/>
                    </a:lnTo>
                    <a:lnTo>
                      <a:pt x="578" y="7850"/>
                    </a:lnTo>
                    <a:lnTo>
                      <a:pt x="737" y="8089"/>
                    </a:lnTo>
                    <a:lnTo>
                      <a:pt x="917" y="8308"/>
                    </a:lnTo>
                    <a:lnTo>
                      <a:pt x="1116" y="8507"/>
                    </a:lnTo>
                    <a:lnTo>
                      <a:pt x="1335" y="8706"/>
                    </a:lnTo>
                    <a:lnTo>
                      <a:pt x="1594" y="8865"/>
                    </a:lnTo>
                    <a:lnTo>
                      <a:pt x="1853" y="9005"/>
                    </a:lnTo>
                    <a:lnTo>
                      <a:pt x="2132" y="9124"/>
                    </a:lnTo>
                    <a:lnTo>
                      <a:pt x="2431" y="9224"/>
                    </a:lnTo>
                    <a:lnTo>
                      <a:pt x="2749" y="9304"/>
                    </a:lnTo>
                    <a:lnTo>
                      <a:pt x="3048" y="9344"/>
                    </a:lnTo>
                    <a:lnTo>
                      <a:pt x="3367" y="9344"/>
                    </a:lnTo>
                    <a:lnTo>
                      <a:pt x="3666" y="9324"/>
                    </a:lnTo>
                    <a:lnTo>
                      <a:pt x="3965" y="9284"/>
                    </a:lnTo>
                    <a:lnTo>
                      <a:pt x="4263" y="9204"/>
                    </a:lnTo>
                    <a:lnTo>
                      <a:pt x="4542" y="9105"/>
                    </a:lnTo>
                    <a:lnTo>
                      <a:pt x="4801" y="8985"/>
                    </a:lnTo>
                    <a:lnTo>
                      <a:pt x="5060" y="8826"/>
                    </a:lnTo>
                    <a:lnTo>
                      <a:pt x="5299" y="8666"/>
                    </a:lnTo>
                    <a:lnTo>
                      <a:pt x="5518" y="8487"/>
                    </a:lnTo>
                    <a:lnTo>
                      <a:pt x="5718" y="8268"/>
                    </a:lnTo>
                    <a:lnTo>
                      <a:pt x="5897" y="8049"/>
                    </a:lnTo>
                    <a:lnTo>
                      <a:pt x="6056" y="7790"/>
                    </a:lnTo>
                    <a:lnTo>
                      <a:pt x="6196" y="7531"/>
                    </a:lnTo>
                    <a:lnTo>
                      <a:pt x="6295" y="7252"/>
                    </a:lnTo>
                    <a:lnTo>
                      <a:pt x="6594" y="7252"/>
                    </a:lnTo>
                    <a:lnTo>
                      <a:pt x="6734" y="7232"/>
                    </a:lnTo>
                    <a:lnTo>
                      <a:pt x="6873" y="7212"/>
                    </a:lnTo>
                    <a:lnTo>
                      <a:pt x="7152" y="7132"/>
                    </a:lnTo>
                    <a:lnTo>
                      <a:pt x="7411" y="7013"/>
                    </a:lnTo>
                    <a:lnTo>
                      <a:pt x="7630" y="6834"/>
                    </a:lnTo>
                    <a:lnTo>
                      <a:pt x="7730" y="6734"/>
                    </a:lnTo>
                    <a:lnTo>
                      <a:pt x="7829" y="6634"/>
                    </a:lnTo>
                    <a:lnTo>
                      <a:pt x="7909" y="6515"/>
                    </a:lnTo>
                    <a:lnTo>
                      <a:pt x="7969" y="6395"/>
                    </a:lnTo>
                    <a:lnTo>
                      <a:pt x="8048" y="6276"/>
                    </a:lnTo>
                    <a:lnTo>
                      <a:pt x="8088" y="6136"/>
                    </a:lnTo>
                    <a:lnTo>
                      <a:pt x="8128" y="5977"/>
                    </a:lnTo>
                    <a:lnTo>
                      <a:pt x="8148" y="5837"/>
                    </a:lnTo>
                    <a:lnTo>
                      <a:pt x="8148" y="5678"/>
                    </a:lnTo>
                    <a:lnTo>
                      <a:pt x="8148" y="5519"/>
                    </a:lnTo>
                    <a:lnTo>
                      <a:pt x="8108" y="5379"/>
                    </a:lnTo>
                    <a:lnTo>
                      <a:pt x="8068" y="5240"/>
                    </a:lnTo>
                    <a:lnTo>
                      <a:pt x="8009" y="5100"/>
                    </a:lnTo>
                    <a:lnTo>
                      <a:pt x="7949" y="4961"/>
                    </a:lnTo>
                    <a:lnTo>
                      <a:pt x="7869" y="4841"/>
                    </a:lnTo>
                    <a:lnTo>
                      <a:pt x="7770" y="4722"/>
                    </a:lnTo>
                    <a:lnTo>
                      <a:pt x="7650" y="4602"/>
                    </a:lnTo>
                    <a:lnTo>
                      <a:pt x="7530" y="4503"/>
                    </a:lnTo>
                    <a:lnTo>
                      <a:pt x="7411" y="4423"/>
                    </a:lnTo>
                    <a:lnTo>
                      <a:pt x="7252" y="4343"/>
                    </a:lnTo>
                    <a:lnTo>
                      <a:pt x="7112" y="4264"/>
                    </a:lnTo>
                    <a:lnTo>
                      <a:pt x="6953" y="4224"/>
                    </a:lnTo>
                    <a:lnTo>
                      <a:pt x="6754" y="4184"/>
                    </a:lnTo>
                    <a:lnTo>
                      <a:pt x="6574" y="4164"/>
                    </a:lnTo>
                    <a:lnTo>
                      <a:pt x="6375" y="4164"/>
                    </a:lnTo>
                    <a:lnTo>
                      <a:pt x="6196" y="4184"/>
                    </a:lnTo>
                    <a:lnTo>
                      <a:pt x="6016" y="4224"/>
                    </a:lnTo>
                    <a:lnTo>
                      <a:pt x="5857" y="4284"/>
                    </a:lnTo>
                    <a:lnTo>
                      <a:pt x="5678" y="4343"/>
                    </a:lnTo>
                    <a:lnTo>
                      <a:pt x="5538" y="4443"/>
                    </a:lnTo>
                    <a:lnTo>
                      <a:pt x="5279" y="4204"/>
                    </a:lnTo>
                    <a:lnTo>
                      <a:pt x="4981" y="4025"/>
                    </a:lnTo>
                    <a:lnTo>
                      <a:pt x="4662" y="3845"/>
                    </a:lnTo>
                    <a:lnTo>
                      <a:pt x="4323" y="3726"/>
                    </a:lnTo>
                    <a:lnTo>
                      <a:pt x="4463" y="3527"/>
                    </a:lnTo>
                    <a:lnTo>
                      <a:pt x="4602" y="3347"/>
                    </a:lnTo>
                    <a:lnTo>
                      <a:pt x="4702" y="3128"/>
                    </a:lnTo>
                    <a:lnTo>
                      <a:pt x="4781" y="2889"/>
                    </a:lnTo>
                    <a:lnTo>
                      <a:pt x="4841" y="2670"/>
                    </a:lnTo>
                    <a:lnTo>
                      <a:pt x="4881" y="2451"/>
                    </a:lnTo>
                    <a:lnTo>
                      <a:pt x="4881" y="2212"/>
                    </a:lnTo>
                    <a:lnTo>
                      <a:pt x="4861" y="1993"/>
                    </a:lnTo>
                    <a:lnTo>
                      <a:pt x="4821" y="1774"/>
                    </a:lnTo>
                    <a:lnTo>
                      <a:pt x="4761" y="1574"/>
                    </a:lnTo>
                    <a:lnTo>
                      <a:pt x="4682" y="1375"/>
                    </a:lnTo>
                    <a:lnTo>
                      <a:pt x="4582" y="1176"/>
                    </a:lnTo>
                    <a:lnTo>
                      <a:pt x="4443" y="997"/>
                    </a:lnTo>
                    <a:lnTo>
                      <a:pt x="4303" y="817"/>
                    </a:lnTo>
                    <a:lnTo>
                      <a:pt x="4144" y="658"/>
                    </a:lnTo>
                    <a:lnTo>
                      <a:pt x="3965" y="499"/>
                    </a:lnTo>
                    <a:lnTo>
                      <a:pt x="3785" y="379"/>
                    </a:lnTo>
                    <a:lnTo>
                      <a:pt x="3566" y="260"/>
                    </a:lnTo>
                    <a:lnTo>
                      <a:pt x="3347" y="160"/>
                    </a:lnTo>
                    <a:lnTo>
                      <a:pt x="3108" y="100"/>
                    </a:lnTo>
                    <a:lnTo>
                      <a:pt x="2869" y="40"/>
                    </a:lnTo>
                    <a:lnTo>
                      <a:pt x="2630" y="1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22"/>
              <p:cNvSpPr/>
              <p:nvPr/>
            </p:nvSpPr>
            <p:spPr>
              <a:xfrm>
                <a:off x="5561550" y="3977300"/>
                <a:ext cx="203725" cy="233600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9344" fill="none" extrusionOk="0">
                    <a:moveTo>
                      <a:pt x="4781" y="2889"/>
                    </a:moveTo>
                    <a:lnTo>
                      <a:pt x="4781" y="2889"/>
                    </a:lnTo>
                    <a:lnTo>
                      <a:pt x="4702" y="3128"/>
                    </a:lnTo>
                    <a:lnTo>
                      <a:pt x="4602" y="3347"/>
                    </a:lnTo>
                    <a:lnTo>
                      <a:pt x="4463" y="3527"/>
                    </a:lnTo>
                    <a:lnTo>
                      <a:pt x="4323" y="3726"/>
                    </a:lnTo>
                    <a:lnTo>
                      <a:pt x="4323" y="3726"/>
                    </a:lnTo>
                    <a:lnTo>
                      <a:pt x="4662" y="3845"/>
                    </a:lnTo>
                    <a:lnTo>
                      <a:pt x="4981" y="4025"/>
                    </a:lnTo>
                    <a:lnTo>
                      <a:pt x="5279" y="4204"/>
                    </a:lnTo>
                    <a:lnTo>
                      <a:pt x="5538" y="4443"/>
                    </a:lnTo>
                    <a:lnTo>
                      <a:pt x="5538" y="4443"/>
                    </a:lnTo>
                    <a:lnTo>
                      <a:pt x="5678" y="4343"/>
                    </a:lnTo>
                    <a:lnTo>
                      <a:pt x="5857" y="4284"/>
                    </a:lnTo>
                    <a:lnTo>
                      <a:pt x="6016" y="4224"/>
                    </a:lnTo>
                    <a:lnTo>
                      <a:pt x="6196" y="4184"/>
                    </a:lnTo>
                    <a:lnTo>
                      <a:pt x="6375" y="4164"/>
                    </a:lnTo>
                    <a:lnTo>
                      <a:pt x="6574" y="4164"/>
                    </a:lnTo>
                    <a:lnTo>
                      <a:pt x="6754" y="4184"/>
                    </a:lnTo>
                    <a:lnTo>
                      <a:pt x="6953" y="4224"/>
                    </a:lnTo>
                    <a:lnTo>
                      <a:pt x="6953" y="4224"/>
                    </a:lnTo>
                    <a:lnTo>
                      <a:pt x="7112" y="4264"/>
                    </a:lnTo>
                    <a:lnTo>
                      <a:pt x="7252" y="4343"/>
                    </a:lnTo>
                    <a:lnTo>
                      <a:pt x="7411" y="4423"/>
                    </a:lnTo>
                    <a:lnTo>
                      <a:pt x="7530" y="4503"/>
                    </a:lnTo>
                    <a:lnTo>
                      <a:pt x="7650" y="4602"/>
                    </a:lnTo>
                    <a:lnTo>
                      <a:pt x="7770" y="4722"/>
                    </a:lnTo>
                    <a:lnTo>
                      <a:pt x="7869" y="4841"/>
                    </a:lnTo>
                    <a:lnTo>
                      <a:pt x="7949" y="4961"/>
                    </a:lnTo>
                    <a:lnTo>
                      <a:pt x="8009" y="5100"/>
                    </a:lnTo>
                    <a:lnTo>
                      <a:pt x="8068" y="5240"/>
                    </a:lnTo>
                    <a:lnTo>
                      <a:pt x="8108" y="5379"/>
                    </a:lnTo>
                    <a:lnTo>
                      <a:pt x="8148" y="5519"/>
                    </a:lnTo>
                    <a:lnTo>
                      <a:pt x="8148" y="5678"/>
                    </a:lnTo>
                    <a:lnTo>
                      <a:pt x="8148" y="5837"/>
                    </a:lnTo>
                    <a:lnTo>
                      <a:pt x="8128" y="5977"/>
                    </a:lnTo>
                    <a:lnTo>
                      <a:pt x="8088" y="6136"/>
                    </a:lnTo>
                    <a:lnTo>
                      <a:pt x="8088" y="6136"/>
                    </a:lnTo>
                    <a:lnTo>
                      <a:pt x="8048" y="6276"/>
                    </a:lnTo>
                    <a:lnTo>
                      <a:pt x="7969" y="6395"/>
                    </a:lnTo>
                    <a:lnTo>
                      <a:pt x="7909" y="6515"/>
                    </a:lnTo>
                    <a:lnTo>
                      <a:pt x="7829" y="6634"/>
                    </a:lnTo>
                    <a:lnTo>
                      <a:pt x="7730" y="6734"/>
                    </a:lnTo>
                    <a:lnTo>
                      <a:pt x="7630" y="6834"/>
                    </a:lnTo>
                    <a:lnTo>
                      <a:pt x="7411" y="7013"/>
                    </a:lnTo>
                    <a:lnTo>
                      <a:pt x="7152" y="7132"/>
                    </a:lnTo>
                    <a:lnTo>
                      <a:pt x="6873" y="7212"/>
                    </a:lnTo>
                    <a:lnTo>
                      <a:pt x="6734" y="7232"/>
                    </a:lnTo>
                    <a:lnTo>
                      <a:pt x="6594" y="7252"/>
                    </a:lnTo>
                    <a:lnTo>
                      <a:pt x="6435" y="7252"/>
                    </a:lnTo>
                    <a:lnTo>
                      <a:pt x="6295" y="7252"/>
                    </a:lnTo>
                    <a:lnTo>
                      <a:pt x="6295" y="7252"/>
                    </a:lnTo>
                    <a:lnTo>
                      <a:pt x="6196" y="7531"/>
                    </a:lnTo>
                    <a:lnTo>
                      <a:pt x="6056" y="7790"/>
                    </a:lnTo>
                    <a:lnTo>
                      <a:pt x="5897" y="8049"/>
                    </a:lnTo>
                    <a:lnTo>
                      <a:pt x="5718" y="8268"/>
                    </a:lnTo>
                    <a:lnTo>
                      <a:pt x="5518" y="8487"/>
                    </a:lnTo>
                    <a:lnTo>
                      <a:pt x="5299" y="8666"/>
                    </a:lnTo>
                    <a:lnTo>
                      <a:pt x="5060" y="8826"/>
                    </a:lnTo>
                    <a:lnTo>
                      <a:pt x="4801" y="8985"/>
                    </a:lnTo>
                    <a:lnTo>
                      <a:pt x="4542" y="9105"/>
                    </a:lnTo>
                    <a:lnTo>
                      <a:pt x="4263" y="9204"/>
                    </a:lnTo>
                    <a:lnTo>
                      <a:pt x="3965" y="9284"/>
                    </a:lnTo>
                    <a:lnTo>
                      <a:pt x="3666" y="9324"/>
                    </a:lnTo>
                    <a:lnTo>
                      <a:pt x="3367" y="9344"/>
                    </a:lnTo>
                    <a:lnTo>
                      <a:pt x="3048" y="9344"/>
                    </a:lnTo>
                    <a:lnTo>
                      <a:pt x="2749" y="9304"/>
                    </a:lnTo>
                    <a:lnTo>
                      <a:pt x="2431" y="9224"/>
                    </a:lnTo>
                    <a:lnTo>
                      <a:pt x="2431" y="9224"/>
                    </a:lnTo>
                    <a:lnTo>
                      <a:pt x="2132" y="9124"/>
                    </a:lnTo>
                    <a:lnTo>
                      <a:pt x="1853" y="9005"/>
                    </a:lnTo>
                    <a:lnTo>
                      <a:pt x="1594" y="8865"/>
                    </a:lnTo>
                    <a:lnTo>
                      <a:pt x="1335" y="8706"/>
                    </a:lnTo>
                    <a:lnTo>
                      <a:pt x="1116" y="8507"/>
                    </a:lnTo>
                    <a:lnTo>
                      <a:pt x="917" y="8308"/>
                    </a:lnTo>
                    <a:lnTo>
                      <a:pt x="737" y="8089"/>
                    </a:lnTo>
                    <a:lnTo>
                      <a:pt x="578" y="7850"/>
                    </a:lnTo>
                    <a:lnTo>
                      <a:pt x="439" y="7610"/>
                    </a:lnTo>
                    <a:lnTo>
                      <a:pt x="339" y="7351"/>
                    </a:lnTo>
                    <a:lnTo>
                      <a:pt x="259" y="7073"/>
                    </a:lnTo>
                    <a:lnTo>
                      <a:pt x="200" y="6794"/>
                    </a:lnTo>
                    <a:lnTo>
                      <a:pt x="180" y="6515"/>
                    </a:lnTo>
                    <a:lnTo>
                      <a:pt x="200" y="6236"/>
                    </a:lnTo>
                    <a:lnTo>
                      <a:pt x="239" y="5937"/>
                    </a:lnTo>
                    <a:lnTo>
                      <a:pt x="299" y="5658"/>
                    </a:lnTo>
                    <a:lnTo>
                      <a:pt x="299" y="5658"/>
                    </a:lnTo>
                    <a:lnTo>
                      <a:pt x="379" y="5439"/>
                    </a:lnTo>
                    <a:lnTo>
                      <a:pt x="458" y="5240"/>
                    </a:lnTo>
                    <a:lnTo>
                      <a:pt x="558" y="5061"/>
                    </a:lnTo>
                    <a:lnTo>
                      <a:pt x="678" y="4881"/>
                    </a:lnTo>
                    <a:lnTo>
                      <a:pt x="817" y="4702"/>
                    </a:lnTo>
                    <a:lnTo>
                      <a:pt x="957" y="4543"/>
                    </a:lnTo>
                    <a:lnTo>
                      <a:pt x="1096" y="4403"/>
                    </a:lnTo>
                    <a:lnTo>
                      <a:pt x="1255" y="4264"/>
                    </a:lnTo>
                    <a:lnTo>
                      <a:pt x="1255" y="4264"/>
                    </a:lnTo>
                    <a:lnTo>
                      <a:pt x="1076" y="4164"/>
                    </a:lnTo>
                    <a:lnTo>
                      <a:pt x="917" y="4045"/>
                    </a:lnTo>
                    <a:lnTo>
                      <a:pt x="757" y="3925"/>
                    </a:lnTo>
                    <a:lnTo>
                      <a:pt x="618" y="3786"/>
                    </a:lnTo>
                    <a:lnTo>
                      <a:pt x="498" y="3646"/>
                    </a:lnTo>
                    <a:lnTo>
                      <a:pt x="379" y="3487"/>
                    </a:lnTo>
                    <a:lnTo>
                      <a:pt x="279" y="3327"/>
                    </a:lnTo>
                    <a:lnTo>
                      <a:pt x="180" y="3148"/>
                    </a:lnTo>
                    <a:lnTo>
                      <a:pt x="120" y="2989"/>
                    </a:lnTo>
                    <a:lnTo>
                      <a:pt x="60" y="2790"/>
                    </a:lnTo>
                    <a:lnTo>
                      <a:pt x="20" y="2610"/>
                    </a:lnTo>
                    <a:lnTo>
                      <a:pt x="0" y="2431"/>
                    </a:lnTo>
                    <a:lnTo>
                      <a:pt x="0" y="2232"/>
                    </a:lnTo>
                    <a:lnTo>
                      <a:pt x="0" y="2033"/>
                    </a:lnTo>
                    <a:lnTo>
                      <a:pt x="40" y="1833"/>
                    </a:lnTo>
                    <a:lnTo>
                      <a:pt x="80" y="1654"/>
                    </a:lnTo>
                    <a:lnTo>
                      <a:pt x="80" y="1654"/>
                    </a:lnTo>
                    <a:lnTo>
                      <a:pt x="180" y="1435"/>
                    </a:lnTo>
                    <a:lnTo>
                      <a:pt x="279" y="1216"/>
                    </a:lnTo>
                    <a:lnTo>
                      <a:pt x="399" y="1017"/>
                    </a:lnTo>
                    <a:lnTo>
                      <a:pt x="538" y="837"/>
                    </a:lnTo>
                    <a:lnTo>
                      <a:pt x="698" y="678"/>
                    </a:lnTo>
                    <a:lnTo>
                      <a:pt x="877" y="538"/>
                    </a:lnTo>
                    <a:lnTo>
                      <a:pt x="1056" y="399"/>
                    </a:lnTo>
                    <a:lnTo>
                      <a:pt x="1255" y="279"/>
                    </a:lnTo>
                    <a:lnTo>
                      <a:pt x="1455" y="200"/>
                    </a:lnTo>
                    <a:lnTo>
                      <a:pt x="1694" y="120"/>
                    </a:lnTo>
                    <a:lnTo>
                      <a:pt x="1913" y="60"/>
                    </a:lnTo>
                    <a:lnTo>
                      <a:pt x="2152" y="21"/>
                    </a:lnTo>
                    <a:lnTo>
                      <a:pt x="2391" y="1"/>
                    </a:lnTo>
                    <a:lnTo>
                      <a:pt x="2630" y="1"/>
                    </a:lnTo>
                    <a:lnTo>
                      <a:pt x="2869" y="40"/>
                    </a:lnTo>
                    <a:lnTo>
                      <a:pt x="3108" y="100"/>
                    </a:lnTo>
                    <a:lnTo>
                      <a:pt x="3108" y="100"/>
                    </a:lnTo>
                    <a:lnTo>
                      <a:pt x="3347" y="160"/>
                    </a:lnTo>
                    <a:lnTo>
                      <a:pt x="3566" y="260"/>
                    </a:lnTo>
                    <a:lnTo>
                      <a:pt x="3785" y="379"/>
                    </a:lnTo>
                    <a:lnTo>
                      <a:pt x="3965" y="499"/>
                    </a:lnTo>
                    <a:lnTo>
                      <a:pt x="4144" y="658"/>
                    </a:lnTo>
                    <a:lnTo>
                      <a:pt x="4303" y="817"/>
                    </a:lnTo>
                    <a:lnTo>
                      <a:pt x="4443" y="997"/>
                    </a:lnTo>
                    <a:lnTo>
                      <a:pt x="4582" y="1176"/>
                    </a:lnTo>
                    <a:lnTo>
                      <a:pt x="4682" y="1375"/>
                    </a:lnTo>
                    <a:lnTo>
                      <a:pt x="4761" y="1574"/>
                    </a:lnTo>
                    <a:lnTo>
                      <a:pt x="4821" y="1774"/>
                    </a:lnTo>
                    <a:lnTo>
                      <a:pt x="4861" y="1993"/>
                    </a:lnTo>
                    <a:lnTo>
                      <a:pt x="4881" y="2212"/>
                    </a:lnTo>
                    <a:lnTo>
                      <a:pt x="4881" y="2451"/>
                    </a:lnTo>
                    <a:lnTo>
                      <a:pt x="4841" y="2670"/>
                    </a:lnTo>
                    <a:lnTo>
                      <a:pt x="4781" y="28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22"/>
              <p:cNvSpPr/>
              <p:nvPr/>
            </p:nvSpPr>
            <p:spPr>
              <a:xfrm>
                <a:off x="5601875" y="3999225"/>
                <a:ext cx="44350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95" extrusionOk="0">
                    <a:moveTo>
                      <a:pt x="738" y="0"/>
                    </a:moveTo>
                    <a:lnTo>
                      <a:pt x="579" y="20"/>
                    </a:lnTo>
                    <a:lnTo>
                      <a:pt x="419" y="80"/>
                    </a:lnTo>
                    <a:lnTo>
                      <a:pt x="280" y="140"/>
                    </a:lnTo>
                    <a:lnTo>
                      <a:pt x="160" y="239"/>
                    </a:lnTo>
                    <a:lnTo>
                      <a:pt x="81" y="339"/>
                    </a:lnTo>
                    <a:lnTo>
                      <a:pt x="21" y="478"/>
                    </a:lnTo>
                    <a:lnTo>
                      <a:pt x="1" y="598"/>
                    </a:lnTo>
                    <a:lnTo>
                      <a:pt x="1" y="737"/>
                    </a:lnTo>
                    <a:lnTo>
                      <a:pt x="61" y="877"/>
                    </a:lnTo>
                    <a:lnTo>
                      <a:pt x="120" y="996"/>
                    </a:lnTo>
                    <a:lnTo>
                      <a:pt x="240" y="1116"/>
                    </a:lnTo>
                    <a:lnTo>
                      <a:pt x="359" y="1215"/>
                    </a:lnTo>
                    <a:lnTo>
                      <a:pt x="519" y="1295"/>
                    </a:lnTo>
                    <a:lnTo>
                      <a:pt x="678" y="1355"/>
                    </a:lnTo>
                    <a:lnTo>
                      <a:pt x="858" y="1395"/>
                    </a:lnTo>
                    <a:lnTo>
                      <a:pt x="1037" y="1395"/>
                    </a:lnTo>
                    <a:lnTo>
                      <a:pt x="1196" y="1375"/>
                    </a:lnTo>
                    <a:lnTo>
                      <a:pt x="1356" y="1335"/>
                    </a:lnTo>
                    <a:lnTo>
                      <a:pt x="1495" y="1255"/>
                    </a:lnTo>
                    <a:lnTo>
                      <a:pt x="1595" y="1175"/>
                    </a:lnTo>
                    <a:lnTo>
                      <a:pt x="1694" y="1056"/>
                    </a:lnTo>
                    <a:lnTo>
                      <a:pt x="1754" y="936"/>
                    </a:lnTo>
                    <a:lnTo>
                      <a:pt x="1774" y="797"/>
                    </a:lnTo>
                    <a:lnTo>
                      <a:pt x="1754" y="658"/>
                    </a:lnTo>
                    <a:lnTo>
                      <a:pt x="1714" y="518"/>
                    </a:lnTo>
                    <a:lnTo>
                      <a:pt x="1634" y="399"/>
                    </a:lnTo>
                    <a:lnTo>
                      <a:pt x="1535" y="279"/>
                    </a:lnTo>
                    <a:lnTo>
                      <a:pt x="1415" y="179"/>
                    </a:lnTo>
                    <a:lnTo>
                      <a:pt x="1256" y="100"/>
                    </a:lnTo>
                    <a:lnTo>
                      <a:pt x="1077" y="40"/>
                    </a:lnTo>
                    <a:lnTo>
                      <a:pt x="917" y="20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2"/>
              <p:cNvSpPr/>
              <p:nvPr/>
            </p:nvSpPr>
            <p:spPr>
              <a:xfrm>
                <a:off x="5583450" y="4086875"/>
                <a:ext cx="86200" cy="11107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4443" extrusionOk="0">
                    <a:moveTo>
                      <a:pt x="1535" y="0"/>
                    </a:moveTo>
                    <a:lnTo>
                      <a:pt x="1435" y="40"/>
                    </a:lnTo>
                    <a:lnTo>
                      <a:pt x="1296" y="80"/>
                    </a:lnTo>
                    <a:lnTo>
                      <a:pt x="1156" y="140"/>
                    </a:lnTo>
                    <a:lnTo>
                      <a:pt x="997" y="239"/>
                    </a:lnTo>
                    <a:lnTo>
                      <a:pt x="838" y="339"/>
                    </a:lnTo>
                    <a:lnTo>
                      <a:pt x="678" y="478"/>
                    </a:lnTo>
                    <a:lnTo>
                      <a:pt x="539" y="618"/>
                    </a:lnTo>
                    <a:lnTo>
                      <a:pt x="399" y="777"/>
                    </a:lnTo>
                    <a:lnTo>
                      <a:pt x="260" y="976"/>
                    </a:lnTo>
                    <a:lnTo>
                      <a:pt x="160" y="1176"/>
                    </a:lnTo>
                    <a:lnTo>
                      <a:pt x="81" y="1415"/>
                    </a:lnTo>
                    <a:lnTo>
                      <a:pt x="21" y="1654"/>
                    </a:lnTo>
                    <a:lnTo>
                      <a:pt x="1" y="1933"/>
                    </a:lnTo>
                    <a:lnTo>
                      <a:pt x="1" y="2231"/>
                    </a:lnTo>
                    <a:lnTo>
                      <a:pt x="61" y="2530"/>
                    </a:lnTo>
                    <a:lnTo>
                      <a:pt x="160" y="2869"/>
                    </a:lnTo>
                    <a:lnTo>
                      <a:pt x="260" y="3128"/>
                    </a:lnTo>
                    <a:lnTo>
                      <a:pt x="399" y="3347"/>
                    </a:lnTo>
                    <a:lnTo>
                      <a:pt x="539" y="3546"/>
                    </a:lnTo>
                    <a:lnTo>
                      <a:pt x="718" y="3706"/>
                    </a:lnTo>
                    <a:lnTo>
                      <a:pt x="897" y="3865"/>
                    </a:lnTo>
                    <a:lnTo>
                      <a:pt x="1096" y="3984"/>
                    </a:lnTo>
                    <a:lnTo>
                      <a:pt x="1316" y="4104"/>
                    </a:lnTo>
                    <a:lnTo>
                      <a:pt x="1535" y="4184"/>
                    </a:lnTo>
                    <a:lnTo>
                      <a:pt x="1754" y="4263"/>
                    </a:lnTo>
                    <a:lnTo>
                      <a:pt x="1973" y="4323"/>
                    </a:lnTo>
                    <a:lnTo>
                      <a:pt x="2391" y="4403"/>
                    </a:lnTo>
                    <a:lnTo>
                      <a:pt x="2770" y="4443"/>
                    </a:lnTo>
                    <a:lnTo>
                      <a:pt x="3447" y="4443"/>
                    </a:lnTo>
                    <a:lnTo>
                      <a:pt x="3148" y="4303"/>
                    </a:lnTo>
                    <a:lnTo>
                      <a:pt x="2869" y="4184"/>
                    </a:lnTo>
                    <a:lnTo>
                      <a:pt x="2610" y="4024"/>
                    </a:lnTo>
                    <a:lnTo>
                      <a:pt x="2391" y="3885"/>
                    </a:lnTo>
                    <a:lnTo>
                      <a:pt x="2172" y="3725"/>
                    </a:lnTo>
                    <a:lnTo>
                      <a:pt x="1993" y="3566"/>
                    </a:lnTo>
                    <a:lnTo>
                      <a:pt x="1853" y="3387"/>
                    </a:lnTo>
                    <a:lnTo>
                      <a:pt x="1714" y="3208"/>
                    </a:lnTo>
                    <a:lnTo>
                      <a:pt x="1595" y="3028"/>
                    </a:lnTo>
                    <a:lnTo>
                      <a:pt x="1495" y="2849"/>
                    </a:lnTo>
                    <a:lnTo>
                      <a:pt x="1415" y="2670"/>
                    </a:lnTo>
                    <a:lnTo>
                      <a:pt x="1336" y="2470"/>
                    </a:lnTo>
                    <a:lnTo>
                      <a:pt x="1296" y="2291"/>
                    </a:lnTo>
                    <a:lnTo>
                      <a:pt x="1256" y="2112"/>
                    </a:lnTo>
                    <a:lnTo>
                      <a:pt x="1216" y="1753"/>
                    </a:lnTo>
                    <a:lnTo>
                      <a:pt x="1216" y="1395"/>
                    </a:lnTo>
                    <a:lnTo>
                      <a:pt x="1236" y="1076"/>
                    </a:lnTo>
                    <a:lnTo>
                      <a:pt x="1296" y="777"/>
                    </a:lnTo>
                    <a:lnTo>
                      <a:pt x="1355" y="518"/>
                    </a:lnTo>
                    <a:lnTo>
                      <a:pt x="1475" y="140"/>
                    </a:lnTo>
                    <a:lnTo>
                      <a:pt x="1535" y="0"/>
                    </a:lnTo>
                    <a:close/>
                  </a:path>
                </a:pathLst>
              </a:custGeom>
              <a:solidFill>
                <a:srgbClr val="FA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2"/>
              <p:cNvSpPr/>
              <p:nvPr/>
            </p:nvSpPr>
            <p:spPr>
              <a:xfrm>
                <a:off x="5583450" y="4086875"/>
                <a:ext cx="86200" cy="11107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4443" fill="none" extrusionOk="0">
                    <a:moveTo>
                      <a:pt x="1535" y="0"/>
                    </a:moveTo>
                    <a:lnTo>
                      <a:pt x="1535" y="0"/>
                    </a:lnTo>
                    <a:lnTo>
                      <a:pt x="1435" y="40"/>
                    </a:lnTo>
                    <a:lnTo>
                      <a:pt x="1296" y="80"/>
                    </a:lnTo>
                    <a:lnTo>
                      <a:pt x="1156" y="140"/>
                    </a:lnTo>
                    <a:lnTo>
                      <a:pt x="997" y="239"/>
                    </a:lnTo>
                    <a:lnTo>
                      <a:pt x="838" y="339"/>
                    </a:lnTo>
                    <a:lnTo>
                      <a:pt x="678" y="478"/>
                    </a:lnTo>
                    <a:lnTo>
                      <a:pt x="539" y="618"/>
                    </a:lnTo>
                    <a:lnTo>
                      <a:pt x="399" y="777"/>
                    </a:lnTo>
                    <a:lnTo>
                      <a:pt x="260" y="976"/>
                    </a:lnTo>
                    <a:lnTo>
                      <a:pt x="160" y="1176"/>
                    </a:lnTo>
                    <a:lnTo>
                      <a:pt x="81" y="1415"/>
                    </a:lnTo>
                    <a:lnTo>
                      <a:pt x="21" y="1654"/>
                    </a:lnTo>
                    <a:lnTo>
                      <a:pt x="1" y="1933"/>
                    </a:lnTo>
                    <a:lnTo>
                      <a:pt x="1" y="2231"/>
                    </a:lnTo>
                    <a:lnTo>
                      <a:pt x="61" y="2530"/>
                    </a:lnTo>
                    <a:lnTo>
                      <a:pt x="160" y="2869"/>
                    </a:lnTo>
                    <a:lnTo>
                      <a:pt x="160" y="2869"/>
                    </a:lnTo>
                    <a:lnTo>
                      <a:pt x="260" y="3128"/>
                    </a:lnTo>
                    <a:lnTo>
                      <a:pt x="399" y="3347"/>
                    </a:lnTo>
                    <a:lnTo>
                      <a:pt x="539" y="3546"/>
                    </a:lnTo>
                    <a:lnTo>
                      <a:pt x="718" y="3706"/>
                    </a:lnTo>
                    <a:lnTo>
                      <a:pt x="897" y="3865"/>
                    </a:lnTo>
                    <a:lnTo>
                      <a:pt x="1096" y="3984"/>
                    </a:lnTo>
                    <a:lnTo>
                      <a:pt x="1316" y="4104"/>
                    </a:lnTo>
                    <a:lnTo>
                      <a:pt x="1535" y="4184"/>
                    </a:lnTo>
                    <a:lnTo>
                      <a:pt x="1754" y="4263"/>
                    </a:lnTo>
                    <a:lnTo>
                      <a:pt x="1973" y="4323"/>
                    </a:lnTo>
                    <a:lnTo>
                      <a:pt x="2391" y="4403"/>
                    </a:lnTo>
                    <a:lnTo>
                      <a:pt x="2770" y="4443"/>
                    </a:lnTo>
                    <a:lnTo>
                      <a:pt x="3089" y="4443"/>
                    </a:lnTo>
                    <a:lnTo>
                      <a:pt x="3089" y="4443"/>
                    </a:lnTo>
                    <a:lnTo>
                      <a:pt x="3348" y="4443"/>
                    </a:lnTo>
                    <a:lnTo>
                      <a:pt x="3447" y="4443"/>
                    </a:lnTo>
                    <a:lnTo>
                      <a:pt x="3447" y="4443"/>
                    </a:lnTo>
                    <a:lnTo>
                      <a:pt x="3148" y="4303"/>
                    </a:lnTo>
                    <a:lnTo>
                      <a:pt x="2869" y="4184"/>
                    </a:lnTo>
                    <a:lnTo>
                      <a:pt x="2610" y="4024"/>
                    </a:lnTo>
                    <a:lnTo>
                      <a:pt x="2391" y="3885"/>
                    </a:lnTo>
                    <a:lnTo>
                      <a:pt x="2172" y="3725"/>
                    </a:lnTo>
                    <a:lnTo>
                      <a:pt x="1993" y="3566"/>
                    </a:lnTo>
                    <a:lnTo>
                      <a:pt x="1853" y="3387"/>
                    </a:lnTo>
                    <a:lnTo>
                      <a:pt x="1714" y="3208"/>
                    </a:lnTo>
                    <a:lnTo>
                      <a:pt x="1595" y="3028"/>
                    </a:lnTo>
                    <a:lnTo>
                      <a:pt x="1495" y="2849"/>
                    </a:lnTo>
                    <a:lnTo>
                      <a:pt x="1415" y="2670"/>
                    </a:lnTo>
                    <a:lnTo>
                      <a:pt x="1336" y="2470"/>
                    </a:lnTo>
                    <a:lnTo>
                      <a:pt x="1296" y="2291"/>
                    </a:lnTo>
                    <a:lnTo>
                      <a:pt x="1256" y="2112"/>
                    </a:lnTo>
                    <a:lnTo>
                      <a:pt x="1216" y="1753"/>
                    </a:lnTo>
                    <a:lnTo>
                      <a:pt x="1216" y="1395"/>
                    </a:lnTo>
                    <a:lnTo>
                      <a:pt x="1236" y="1076"/>
                    </a:lnTo>
                    <a:lnTo>
                      <a:pt x="1296" y="777"/>
                    </a:lnTo>
                    <a:lnTo>
                      <a:pt x="1355" y="518"/>
                    </a:lnTo>
                    <a:lnTo>
                      <a:pt x="1475" y="140"/>
                    </a:lnTo>
                    <a:lnTo>
                      <a:pt x="153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2"/>
              <p:cNvSpPr/>
              <p:nvPr/>
            </p:nvSpPr>
            <p:spPr>
              <a:xfrm>
                <a:off x="5560050" y="3714850"/>
                <a:ext cx="219150" cy="228125"/>
              </a:xfrm>
              <a:custGeom>
                <a:avLst/>
                <a:gdLst/>
                <a:ahLst/>
                <a:cxnLst/>
                <a:rect l="l" t="t" r="r" b="b"/>
                <a:pathLst>
                  <a:path w="8766" h="9125" extrusionOk="0">
                    <a:moveTo>
                      <a:pt x="4622" y="0"/>
                    </a:moveTo>
                    <a:lnTo>
                      <a:pt x="4303" y="20"/>
                    </a:lnTo>
                    <a:lnTo>
                      <a:pt x="4005" y="60"/>
                    </a:lnTo>
                    <a:lnTo>
                      <a:pt x="3706" y="140"/>
                    </a:lnTo>
                    <a:lnTo>
                      <a:pt x="3427" y="239"/>
                    </a:lnTo>
                    <a:lnTo>
                      <a:pt x="3168" y="359"/>
                    </a:lnTo>
                    <a:lnTo>
                      <a:pt x="2909" y="498"/>
                    </a:lnTo>
                    <a:lnTo>
                      <a:pt x="2670" y="677"/>
                    </a:lnTo>
                    <a:lnTo>
                      <a:pt x="2451" y="857"/>
                    </a:lnTo>
                    <a:lnTo>
                      <a:pt x="2232" y="1056"/>
                    </a:lnTo>
                    <a:lnTo>
                      <a:pt x="2052" y="1295"/>
                    </a:lnTo>
                    <a:lnTo>
                      <a:pt x="1913" y="1534"/>
                    </a:lnTo>
                    <a:lnTo>
                      <a:pt x="1774" y="1773"/>
                    </a:lnTo>
                    <a:lnTo>
                      <a:pt x="1674" y="2052"/>
                    </a:lnTo>
                    <a:lnTo>
                      <a:pt x="1594" y="2331"/>
                    </a:lnTo>
                    <a:lnTo>
                      <a:pt x="1554" y="2630"/>
                    </a:lnTo>
                    <a:lnTo>
                      <a:pt x="1395" y="2650"/>
                    </a:lnTo>
                    <a:lnTo>
                      <a:pt x="1256" y="2670"/>
                    </a:lnTo>
                    <a:lnTo>
                      <a:pt x="1116" y="2709"/>
                    </a:lnTo>
                    <a:lnTo>
                      <a:pt x="977" y="2749"/>
                    </a:lnTo>
                    <a:lnTo>
                      <a:pt x="718" y="2889"/>
                    </a:lnTo>
                    <a:lnTo>
                      <a:pt x="499" y="3048"/>
                    </a:lnTo>
                    <a:lnTo>
                      <a:pt x="399" y="3148"/>
                    </a:lnTo>
                    <a:lnTo>
                      <a:pt x="319" y="3267"/>
                    </a:lnTo>
                    <a:lnTo>
                      <a:pt x="240" y="3367"/>
                    </a:lnTo>
                    <a:lnTo>
                      <a:pt x="160" y="3486"/>
                    </a:lnTo>
                    <a:lnTo>
                      <a:pt x="100" y="3626"/>
                    </a:lnTo>
                    <a:lnTo>
                      <a:pt x="60" y="3745"/>
                    </a:lnTo>
                    <a:lnTo>
                      <a:pt x="20" y="3885"/>
                    </a:lnTo>
                    <a:lnTo>
                      <a:pt x="1" y="4024"/>
                    </a:lnTo>
                    <a:lnTo>
                      <a:pt x="1" y="4184"/>
                    </a:lnTo>
                    <a:lnTo>
                      <a:pt x="1" y="4343"/>
                    </a:lnTo>
                    <a:lnTo>
                      <a:pt x="20" y="4482"/>
                    </a:lnTo>
                    <a:lnTo>
                      <a:pt x="80" y="4642"/>
                    </a:lnTo>
                    <a:lnTo>
                      <a:pt x="120" y="4781"/>
                    </a:lnTo>
                    <a:lnTo>
                      <a:pt x="200" y="4921"/>
                    </a:lnTo>
                    <a:lnTo>
                      <a:pt x="279" y="5040"/>
                    </a:lnTo>
                    <a:lnTo>
                      <a:pt x="379" y="5160"/>
                    </a:lnTo>
                    <a:lnTo>
                      <a:pt x="479" y="5279"/>
                    </a:lnTo>
                    <a:lnTo>
                      <a:pt x="598" y="5379"/>
                    </a:lnTo>
                    <a:lnTo>
                      <a:pt x="738" y="5459"/>
                    </a:lnTo>
                    <a:lnTo>
                      <a:pt x="877" y="5538"/>
                    </a:lnTo>
                    <a:lnTo>
                      <a:pt x="1017" y="5598"/>
                    </a:lnTo>
                    <a:lnTo>
                      <a:pt x="1176" y="5658"/>
                    </a:lnTo>
                    <a:lnTo>
                      <a:pt x="1335" y="5698"/>
                    </a:lnTo>
                    <a:lnTo>
                      <a:pt x="1515" y="5718"/>
                    </a:lnTo>
                    <a:lnTo>
                      <a:pt x="1893" y="5718"/>
                    </a:lnTo>
                    <a:lnTo>
                      <a:pt x="2072" y="5678"/>
                    </a:lnTo>
                    <a:lnTo>
                      <a:pt x="2252" y="5618"/>
                    </a:lnTo>
                    <a:lnTo>
                      <a:pt x="2411" y="5558"/>
                    </a:lnTo>
                    <a:lnTo>
                      <a:pt x="2570" y="5478"/>
                    </a:lnTo>
                    <a:lnTo>
                      <a:pt x="2710" y="5379"/>
                    </a:lnTo>
                    <a:lnTo>
                      <a:pt x="2849" y="5259"/>
                    </a:lnTo>
                    <a:lnTo>
                      <a:pt x="3148" y="5439"/>
                    </a:lnTo>
                    <a:lnTo>
                      <a:pt x="3487" y="5578"/>
                    </a:lnTo>
                    <a:lnTo>
                      <a:pt x="3825" y="5678"/>
                    </a:lnTo>
                    <a:lnTo>
                      <a:pt x="4184" y="5757"/>
                    </a:lnTo>
                    <a:lnTo>
                      <a:pt x="4084" y="5957"/>
                    </a:lnTo>
                    <a:lnTo>
                      <a:pt x="3985" y="6176"/>
                    </a:lnTo>
                    <a:lnTo>
                      <a:pt x="3925" y="6415"/>
                    </a:lnTo>
                    <a:lnTo>
                      <a:pt x="3885" y="6654"/>
                    </a:lnTo>
                    <a:lnTo>
                      <a:pt x="3885" y="6873"/>
                    </a:lnTo>
                    <a:lnTo>
                      <a:pt x="3885" y="7112"/>
                    </a:lnTo>
                    <a:lnTo>
                      <a:pt x="3925" y="7331"/>
                    </a:lnTo>
                    <a:lnTo>
                      <a:pt x="3985" y="7550"/>
                    </a:lnTo>
                    <a:lnTo>
                      <a:pt x="4084" y="7749"/>
                    </a:lnTo>
                    <a:lnTo>
                      <a:pt x="4184" y="7949"/>
                    </a:lnTo>
                    <a:lnTo>
                      <a:pt x="4303" y="8128"/>
                    </a:lnTo>
                    <a:lnTo>
                      <a:pt x="4443" y="8307"/>
                    </a:lnTo>
                    <a:lnTo>
                      <a:pt x="4602" y="8467"/>
                    </a:lnTo>
                    <a:lnTo>
                      <a:pt x="4782" y="8606"/>
                    </a:lnTo>
                    <a:lnTo>
                      <a:pt x="4961" y="8746"/>
                    </a:lnTo>
                    <a:lnTo>
                      <a:pt x="5160" y="8865"/>
                    </a:lnTo>
                    <a:lnTo>
                      <a:pt x="5379" y="8945"/>
                    </a:lnTo>
                    <a:lnTo>
                      <a:pt x="5598" y="9024"/>
                    </a:lnTo>
                    <a:lnTo>
                      <a:pt x="5837" y="9084"/>
                    </a:lnTo>
                    <a:lnTo>
                      <a:pt x="6096" y="9124"/>
                    </a:lnTo>
                    <a:lnTo>
                      <a:pt x="6594" y="9124"/>
                    </a:lnTo>
                    <a:lnTo>
                      <a:pt x="6833" y="9084"/>
                    </a:lnTo>
                    <a:lnTo>
                      <a:pt x="7053" y="9024"/>
                    </a:lnTo>
                    <a:lnTo>
                      <a:pt x="7272" y="8945"/>
                    </a:lnTo>
                    <a:lnTo>
                      <a:pt x="7491" y="8845"/>
                    </a:lnTo>
                    <a:lnTo>
                      <a:pt x="7690" y="8746"/>
                    </a:lnTo>
                    <a:lnTo>
                      <a:pt x="7889" y="8606"/>
                    </a:lnTo>
                    <a:lnTo>
                      <a:pt x="8049" y="8467"/>
                    </a:lnTo>
                    <a:lnTo>
                      <a:pt x="8208" y="8307"/>
                    </a:lnTo>
                    <a:lnTo>
                      <a:pt x="8347" y="8128"/>
                    </a:lnTo>
                    <a:lnTo>
                      <a:pt x="8467" y="7929"/>
                    </a:lnTo>
                    <a:lnTo>
                      <a:pt x="8587" y="7730"/>
                    </a:lnTo>
                    <a:lnTo>
                      <a:pt x="8666" y="7530"/>
                    </a:lnTo>
                    <a:lnTo>
                      <a:pt x="8726" y="7311"/>
                    </a:lnTo>
                    <a:lnTo>
                      <a:pt x="8746" y="7072"/>
                    </a:lnTo>
                    <a:lnTo>
                      <a:pt x="8766" y="6873"/>
                    </a:lnTo>
                    <a:lnTo>
                      <a:pt x="8766" y="6674"/>
                    </a:lnTo>
                    <a:lnTo>
                      <a:pt x="8726" y="6475"/>
                    </a:lnTo>
                    <a:lnTo>
                      <a:pt x="8686" y="6295"/>
                    </a:lnTo>
                    <a:lnTo>
                      <a:pt x="8626" y="6116"/>
                    </a:lnTo>
                    <a:lnTo>
                      <a:pt x="8547" y="5937"/>
                    </a:lnTo>
                    <a:lnTo>
                      <a:pt x="8467" y="5777"/>
                    </a:lnTo>
                    <a:lnTo>
                      <a:pt x="8367" y="5598"/>
                    </a:lnTo>
                    <a:lnTo>
                      <a:pt x="8248" y="5459"/>
                    </a:lnTo>
                    <a:lnTo>
                      <a:pt x="8108" y="5319"/>
                    </a:lnTo>
                    <a:lnTo>
                      <a:pt x="7969" y="5180"/>
                    </a:lnTo>
                    <a:lnTo>
                      <a:pt x="7810" y="5060"/>
                    </a:lnTo>
                    <a:lnTo>
                      <a:pt x="7650" y="4961"/>
                    </a:lnTo>
                    <a:lnTo>
                      <a:pt x="7471" y="4861"/>
                    </a:lnTo>
                    <a:lnTo>
                      <a:pt x="7272" y="4781"/>
                    </a:lnTo>
                    <a:lnTo>
                      <a:pt x="7092" y="4702"/>
                    </a:lnTo>
                    <a:lnTo>
                      <a:pt x="7212" y="4542"/>
                    </a:lnTo>
                    <a:lnTo>
                      <a:pt x="7331" y="4363"/>
                    </a:lnTo>
                    <a:lnTo>
                      <a:pt x="7431" y="4184"/>
                    </a:lnTo>
                    <a:lnTo>
                      <a:pt x="7531" y="4004"/>
                    </a:lnTo>
                    <a:lnTo>
                      <a:pt x="7610" y="3805"/>
                    </a:lnTo>
                    <a:lnTo>
                      <a:pt x="7670" y="3606"/>
                    </a:lnTo>
                    <a:lnTo>
                      <a:pt x="7730" y="3387"/>
                    </a:lnTo>
                    <a:lnTo>
                      <a:pt x="7750" y="3168"/>
                    </a:lnTo>
                    <a:lnTo>
                      <a:pt x="7770" y="2869"/>
                    </a:lnTo>
                    <a:lnTo>
                      <a:pt x="7750" y="2590"/>
                    </a:lnTo>
                    <a:lnTo>
                      <a:pt x="7690" y="2311"/>
                    </a:lnTo>
                    <a:lnTo>
                      <a:pt x="7630" y="2032"/>
                    </a:lnTo>
                    <a:lnTo>
                      <a:pt x="7511" y="1773"/>
                    </a:lnTo>
                    <a:lnTo>
                      <a:pt x="7391" y="1514"/>
                    </a:lnTo>
                    <a:lnTo>
                      <a:pt x="7232" y="1275"/>
                    </a:lnTo>
                    <a:lnTo>
                      <a:pt x="7053" y="1056"/>
                    </a:lnTo>
                    <a:lnTo>
                      <a:pt x="6853" y="857"/>
                    </a:lnTo>
                    <a:lnTo>
                      <a:pt x="6634" y="658"/>
                    </a:lnTo>
                    <a:lnTo>
                      <a:pt x="6395" y="498"/>
                    </a:lnTo>
                    <a:lnTo>
                      <a:pt x="6136" y="359"/>
                    </a:lnTo>
                    <a:lnTo>
                      <a:pt x="5857" y="239"/>
                    </a:lnTo>
                    <a:lnTo>
                      <a:pt x="5559" y="140"/>
                    </a:lnTo>
                    <a:lnTo>
                      <a:pt x="5260" y="60"/>
                    </a:lnTo>
                    <a:lnTo>
                      <a:pt x="4941" y="20"/>
                    </a:lnTo>
                    <a:lnTo>
                      <a:pt x="4622" y="0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22"/>
              <p:cNvSpPr/>
              <p:nvPr/>
            </p:nvSpPr>
            <p:spPr>
              <a:xfrm>
                <a:off x="5560050" y="3714850"/>
                <a:ext cx="219150" cy="228125"/>
              </a:xfrm>
              <a:custGeom>
                <a:avLst/>
                <a:gdLst/>
                <a:ahLst/>
                <a:cxnLst/>
                <a:rect l="l" t="t" r="r" b="b"/>
                <a:pathLst>
                  <a:path w="8766" h="9125" fill="none" extrusionOk="0">
                    <a:moveTo>
                      <a:pt x="3885" y="6654"/>
                    </a:moveTo>
                    <a:lnTo>
                      <a:pt x="3885" y="6654"/>
                    </a:lnTo>
                    <a:lnTo>
                      <a:pt x="3925" y="6415"/>
                    </a:lnTo>
                    <a:lnTo>
                      <a:pt x="3985" y="6176"/>
                    </a:lnTo>
                    <a:lnTo>
                      <a:pt x="4084" y="5957"/>
                    </a:lnTo>
                    <a:lnTo>
                      <a:pt x="4184" y="5757"/>
                    </a:lnTo>
                    <a:lnTo>
                      <a:pt x="4184" y="5757"/>
                    </a:lnTo>
                    <a:lnTo>
                      <a:pt x="3825" y="5678"/>
                    </a:lnTo>
                    <a:lnTo>
                      <a:pt x="3487" y="5578"/>
                    </a:lnTo>
                    <a:lnTo>
                      <a:pt x="3148" y="5439"/>
                    </a:lnTo>
                    <a:lnTo>
                      <a:pt x="2849" y="5259"/>
                    </a:lnTo>
                    <a:lnTo>
                      <a:pt x="2849" y="5259"/>
                    </a:lnTo>
                    <a:lnTo>
                      <a:pt x="2710" y="5379"/>
                    </a:lnTo>
                    <a:lnTo>
                      <a:pt x="2570" y="5478"/>
                    </a:lnTo>
                    <a:lnTo>
                      <a:pt x="2411" y="5558"/>
                    </a:lnTo>
                    <a:lnTo>
                      <a:pt x="2252" y="5618"/>
                    </a:lnTo>
                    <a:lnTo>
                      <a:pt x="2072" y="5678"/>
                    </a:lnTo>
                    <a:lnTo>
                      <a:pt x="1893" y="5718"/>
                    </a:lnTo>
                    <a:lnTo>
                      <a:pt x="1694" y="5718"/>
                    </a:lnTo>
                    <a:lnTo>
                      <a:pt x="1515" y="5718"/>
                    </a:lnTo>
                    <a:lnTo>
                      <a:pt x="1515" y="5718"/>
                    </a:lnTo>
                    <a:lnTo>
                      <a:pt x="1335" y="5698"/>
                    </a:lnTo>
                    <a:lnTo>
                      <a:pt x="1176" y="5658"/>
                    </a:lnTo>
                    <a:lnTo>
                      <a:pt x="1017" y="5598"/>
                    </a:lnTo>
                    <a:lnTo>
                      <a:pt x="877" y="5538"/>
                    </a:lnTo>
                    <a:lnTo>
                      <a:pt x="738" y="5459"/>
                    </a:lnTo>
                    <a:lnTo>
                      <a:pt x="598" y="5379"/>
                    </a:lnTo>
                    <a:lnTo>
                      <a:pt x="479" y="5279"/>
                    </a:lnTo>
                    <a:lnTo>
                      <a:pt x="379" y="5160"/>
                    </a:lnTo>
                    <a:lnTo>
                      <a:pt x="279" y="5040"/>
                    </a:lnTo>
                    <a:lnTo>
                      <a:pt x="200" y="4921"/>
                    </a:lnTo>
                    <a:lnTo>
                      <a:pt x="120" y="4781"/>
                    </a:lnTo>
                    <a:lnTo>
                      <a:pt x="80" y="4642"/>
                    </a:lnTo>
                    <a:lnTo>
                      <a:pt x="20" y="4482"/>
                    </a:lnTo>
                    <a:lnTo>
                      <a:pt x="1" y="4343"/>
                    </a:lnTo>
                    <a:lnTo>
                      <a:pt x="1" y="4184"/>
                    </a:lnTo>
                    <a:lnTo>
                      <a:pt x="1" y="4024"/>
                    </a:lnTo>
                    <a:lnTo>
                      <a:pt x="1" y="4024"/>
                    </a:lnTo>
                    <a:lnTo>
                      <a:pt x="20" y="3885"/>
                    </a:lnTo>
                    <a:lnTo>
                      <a:pt x="60" y="3745"/>
                    </a:lnTo>
                    <a:lnTo>
                      <a:pt x="100" y="3626"/>
                    </a:lnTo>
                    <a:lnTo>
                      <a:pt x="160" y="3486"/>
                    </a:lnTo>
                    <a:lnTo>
                      <a:pt x="240" y="3367"/>
                    </a:lnTo>
                    <a:lnTo>
                      <a:pt x="319" y="3267"/>
                    </a:lnTo>
                    <a:lnTo>
                      <a:pt x="399" y="3148"/>
                    </a:lnTo>
                    <a:lnTo>
                      <a:pt x="499" y="3048"/>
                    </a:lnTo>
                    <a:lnTo>
                      <a:pt x="718" y="2889"/>
                    </a:lnTo>
                    <a:lnTo>
                      <a:pt x="977" y="2749"/>
                    </a:lnTo>
                    <a:lnTo>
                      <a:pt x="1116" y="2709"/>
                    </a:lnTo>
                    <a:lnTo>
                      <a:pt x="1256" y="2670"/>
                    </a:lnTo>
                    <a:lnTo>
                      <a:pt x="1395" y="2650"/>
                    </a:lnTo>
                    <a:lnTo>
                      <a:pt x="1554" y="2630"/>
                    </a:lnTo>
                    <a:lnTo>
                      <a:pt x="1554" y="2630"/>
                    </a:lnTo>
                    <a:lnTo>
                      <a:pt x="1594" y="2331"/>
                    </a:lnTo>
                    <a:lnTo>
                      <a:pt x="1674" y="2052"/>
                    </a:lnTo>
                    <a:lnTo>
                      <a:pt x="1774" y="1773"/>
                    </a:lnTo>
                    <a:lnTo>
                      <a:pt x="1913" y="1534"/>
                    </a:lnTo>
                    <a:lnTo>
                      <a:pt x="2052" y="1295"/>
                    </a:lnTo>
                    <a:lnTo>
                      <a:pt x="2232" y="1056"/>
                    </a:lnTo>
                    <a:lnTo>
                      <a:pt x="2451" y="857"/>
                    </a:lnTo>
                    <a:lnTo>
                      <a:pt x="2670" y="677"/>
                    </a:lnTo>
                    <a:lnTo>
                      <a:pt x="2909" y="498"/>
                    </a:lnTo>
                    <a:lnTo>
                      <a:pt x="3168" y="359"/>
                    </a:lnTo>
                    <a:lnTo>
                      <a:pt x="3427" y="239"/>
                    </a:lnTo>
                    <a:lnTo>
                      <a:pt x="3706" y="140"/>
                    </a:lnTo>
                    <a:lnTo>
                      <a:pt x="4005" y="60"/>
                    </a:lnTo>
                    <a:lnTo>
                      <a:pt x="4303" y="20"/>
                    </a:lnTo>
                    <a:lnTo>
                      <a:pt x="4622" y="0"/>
                    </a:lnTo>
                    <a:lnTo>
                      <a:pt x="4941" y="20"/>
                    </a:lnTo>
                    <a:lnTo>
                      <a:pt x="4941" y="20"/>
                    </a:lnTo>
                    <a:lnTo>
                      <a:pt x="5260" y="60"/>
                    </a:lnTo>
                    <a:lnTo>
                      <a:pt x="5559" y="140"/>
                    </a:lnTo>
                    <a:lnTo>
                      <a:pt x="5857" y="239"/>
                    </a:lnTo>
                    <a:lnTo>
                      <a:pt x="6136" y="359"/>
                    </a:lnTo>
                    <a:lnTo>
                      <a:pt x="6395" y="498"/>
                    </a:lnTo>
                    <a:lnTo>
                      <a:pt x="6634" y="658"/>
                    </a:lnTo>
                    <a:lnTo>
                      <a:pt x="6853" y="857"/>
                    </a:lnTo>
                    <a:lnTo>
                      <a:pt x="7053" y="1056"/>
                    </a:lnTo>
                    <a:lnTo>
                      <a:pt x="7232" y="1275"/>
                    </a:lnTo>
                    <a:lnTo>
                      <a:pt x="7391" y="1514"/>
                    </a:lnTo>
                    <a:lnTo>
                      <a:pt x="7511" y="1773"/>
                    </a:lnTo>
                    <a:lnTo>
                      <a:pt x="7630" y="2032"/>
                    </a:lnTo>
                    <a:lnTo>
                      <a:pt x="7690" y="2311"/>
                    </a:lnTo>
                    <a:lnTo>
                      <a:pt x="7750" y="2590"/>
                    </a:lnTo>
                    <a:lnTo>
                      <a:pt x="7770" y="2869"/>
                    </a:lnTo>
                    <a:lnTo>
                      <a:pt x="7750" y="3168"/>
                    </a:lnTo>
                    <a:lnTo>
                      <a:pt x="7750" y="3168"/>
                    </a:lnTo>
                    <a:lnTo>
                      <a:pt x="7730" y="3387"/>
                    </a:lnTo>
                    <a:lnTo>
                      <a:pt x="7670" y="3606"/>
                    </a:lnTo>
                    <a:lnTo>
                      <a:pt x="7610" y="3805"/>
                    </a:lnTo>
                    <a:lnTo>
                      <a:pt x="7531" y="4004"/>
                    </a:lnTo>
                    <a:lnTo>
                      <a:pt x="7431" y="4184"/>
                    </a:lnTo>
                    <a:lnTo>
                      <a:pt x="7331" y="4363"/>
                    </a:lnTo>
                    <a:lnTo>
                      <a:pt x="7212" y="4542"/>
                    </a:lnTo>
                    <a:lnTo>
                      <a:pt x="7092" y="4702"/>
                    </a:lnTo>
                    <a:lnTo>
                      <a:pt x="7092" y="4702"/>
                    </a:lnTo>
                    <a:lnTo>
                      <a:pt x="7272" y="4781"/>
                    </a:lnTo>
                    <a:lnTo>
                      <a:pt x="7471" y="4861"/>
                    </a:lnTo>
                    <a:lnTo>
                      <a:pt x="7650" y="4961"/>
                    </a:lnTo>
                    <a:lnTo>
                      <a:pt x="7810" y="5060"/>
                    </a:lnTo>
                    <a:lnTo>
                      <a:pt x="7969" y="5180"/>
                    </a:lnTo>
                    <a:lnTo>
                      <a:pt x="8108" y="5319"/>
                    </a:lnTo>
                    <a:lnTo>
                      <a:pt x="8248" y="5459"/>
                    </a:lnTo>
                    <a:lnTo>
                      <a:pt x="8367" y="5598"/>
                    </a:lnTo>
                    <a:lnTo>
                      <a:pt x="8467" y="5777"/>
                    </a:lnTo>
                    <a:lnTo>
                      <a:pt x="8547" y="5937"/>
                    </a:lnTo>
                    <a:lnTo>
                      <a:pt x="8626" y="6116"/>
                    </a:lnTo>
                    <a:lnTo>
                      <a:pt x="8686" y="6295"/>
                    </a:lnTo>
                    <a:lnTo>
                      <a:pt x="8726" y="6475"/>
                    </a:lnTo>
                    <a:lnTo>
                      <a:pt x="8766" y="6674"/>
                    </a:lnTo>
                    <a:lnTo>
                      <a:pt x="8766" y="6873"/>
                    </a:lnTo>
                    <a:lnTo>
                      <a:pt x="8746" y="7072"/>
                    </a:lnTo>
                    <a:lnTo>
                      <a:pt x="8746" y="7072"/>
                    </a:lnTo>
                    <a:lnTo>
                      <a:pt x="8726" y="7311"/>
                    </a:lnTo>
                    <a:lnTo>
                      <a:pt x="8666" y="7530"/>
                    </a:lnTo>
                    <a:lnTo>
                      <a:pt x="8587" y="7730"/>
                    </a:lnTo>
                    <a:lnTo>
                      <a:pt x="8467" y="7929"/>
                    </a:lnTo>
                    <a:lnTo>
                      <a:pt x="8347" y="8128"/>
                    </a:lnTo>
                    <a:lnTo>
                      <a:pt x="8208" y="8307"/>
                    </a:lnTo>
                    <a:lnTo>
                      <a:pt x="8049" y="8467"/>
                    </a:lnTo>
                    <a:lnTo>
                      <a:pt x="7889" y="8606"/>
                    </a:lnTo>
                    <a:lnTo>
                      <a:pt x="7690" y="8746"/>
                    </a:lnTo>
                    <a:lnTo>
                      <a:pt x="7491" y="8845"/>
                    </a:lnTo>
                    <a:lnTo>
                      <a:pt x="7272" y="8945"/>
                    </a:lnTo>
                    <a:lnTo>
                      <a:pt x="7053" y="9024"/>
                    </a:lnTo>
                    <a:lnTo>
                      <a:pt x="6833" y="9084"/>
                    </a:lnTo>
                    <a:lnTo>
                      <a:pt x="6594" y="9124"/>
                    </a:lnTo>
                    <a:lnTo>
                      <a:pt x="6335" y="9124"/>
                    </a:lnTo>
                    <a:lnTo>
                      <a:pt x="6096" y="9124"/>
                    </a:lnTo>
                    <a:lnTo>
                      <a:pt x="6096" y="9124"/>
                    </a:lnTo>
                    <a:lnTo>
                      <a:pt x="5837" y="9084"/>
                    </a:lnTo>
                    <a:lnTo>
                      <a:pt x="5598" y="9024"/>
                    </a:lnTo>
                    <a:lnTo>
                      <a:pt x="5379" y="8945"/>
                    </a:lnTo>
                    <a:lnTo>
                      <a:pt x="5160" y="8865"/>
                    </a:lnTo>
                    <a:lnTo>
                      <a:pt x="4961" y="8746"/>
                    </a:lnTo>
                    <a:lnTo>
                      <a:pt x="4782" y="8606"/>
                    </a:lnTo>
                    <a:lnTo>
                      <a:pt x="4602" y="8467"/>
                    </a:lnTo>
                    <a:lnTo>
                      <a:pt x="4443" y="8307"/>
                    </a:lnTo>
                    <a:lnTo>
                      <a:pt x="4303" y="8128"/>
                    </a:lnTo>
                    <a:lnTo>
                      <a:pt x="4184" y="7949"/>
                    </a:lnTo>
                    <a:lnTo>
                      <a:pt x="4084" y="7749"/>
                    </a:lnTo>
                    <a:lnTo>
                      <a:pt x="3985" y="7550"/>
                    </a:lnTo>
                    <a:lnTo>
                      <a:pt x="3925" y="7331"/>
                    </a:lnTo>
                    <a:lnTo>
                      <a:pt x="3885" y="7112"/>
                    </a:lnTo>
                    <a:lnTo>
                      <a:pt x="3885" y="6873"/>
                    </a:lnTo>
                    <a:lnTo>
                      <a:pt x="3885" y="665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22"/>
              <p:cNvSpPr/>
              <p:nvPr/>
            </p:nvSpPr>
            <p:spPr>
              <a:xfrm>
                <a:off x="5698000" y="3886650"/>
                <a:ext cx="443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56" extrusionOk="0">
                    <a:moveTo>
                      <a:pt x="778" y="1"/>
                    </a:moveTo>
                    <a:lnTo>
                      <a:pt x="598" y="21"/>
                    </a:lnTo>
                    <a:lnTo>
                      <a:pt x="439" y="81"/>
                    </a:lnTo>
                    <a:lnTo>
                      <a:pt x="299" y="140"/>
                    </a:lnTo>
                    <a:lnTo>
                      <a:pt x="180" y="240"/>
                    </a:lnTo>
                    <a:lnTo>
                      <a:pt x="80" y="340"/>
                    </a:lnTo>
                    <a:lnTo>
                      <a:pt x="21" y="459"/>
                    </a:lnTo>
                    <a:lnTo>
                      <a:pt x="1" y="599"/>
                    </a:lnTo>
                    <a:lnTo>
                      <a:pt x="1" y="738"/>
                    </a:lnTo>
                    <a:lnTo>
                      <a:pt x="41" y="877"/>
                    </a:lnTo>
                    <a:lnTo>
                      <a:pt x="100" y="997"/>
                    </a:lnTo>
                    <a:lnTo>
                      <a:pt x="200" y="1097"/>
                    </a:lnTo>
                    <a:lnTo>
                      <a:pt x="319" y="1196"/>
                    </a:lnTo>
                    <a:lnTo>
                      <a:pt x="479" y="1276"/>
                    </a:lnTo>
                    <a:lnTo>
                      <a:pt x="638" y="1336"/>
                    </a:lnTo>
                    <a:lnTo>
                      <a:pt x="817" y="1356"/>
                    </a:lnTo>
                    <a:lnTo>
                      <a:pt x="997" y="1356"/>
                    </a:lnTo>
                    <a:lnTo>
                      <a:pt x="1176" y="1336"/>
                    </a:lnTo>
                    <a:lnTo>
                      <a:pt x="1335" y="1296"/>
                    </a:lnTo>
                    <a:lnTo>
                      <a:pt x="1475" y="1216"/>
                    </a:lnTo>
                    <a:lnTo>
                      <a:pt x="1594" y="1117"/>
                    </a:lnTo>
                    <a:lnTo>
                      <a:pt x="1674" y="1017"/>
                    </a:lnTo>
                    <a:lnTo>
                      <a:pt x="1754" y="897"/>
                    </a:lnTo>
                    <a:lnTo>
                      <a:pt x="1774" y="758"/>
                    </a:lnTo>
                    <a:lnTo>
                      <a:pt x="1774" y="619"/>
                    </a:lnTo>
                    <a:lnTo>
                      <a:pt x="1734" y="479"/>
                    </a:lnTo>
                    <a:lnTo>
                      <a:pt x="1674" y="360"/>
                    </a:lnTo>
                    <a:lnTo>
                      <a:pt x="1574" y="260"/>
                    </a:lnTo>
                    <a:lnTo>
                      <a:pt x="1435" y="160"/>
                    </a:lnTo>
                    <a:lnTo>
                      <a:pt x="1296" y="81"/>
                    </a:lnTo>
                    <a:lnTo>
                      <a:pt x="1136" y="41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2"/>
              <p:cNvSpPr/>
              <p:nvPr/>
            </p:nvSpPr>
            <p:spPr>
              <a:xfrm>
                <a:off x="5639225" y="3729775"/>
                <a:ext cx="98150" cy="104625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4185" extrusionOk="0">
                    <a:moveTo>
                      <a:pt x="977" y="1"/>
                    </a:moveTo>
                    <a:lnTo>
                      <a:pt x="738" y="21"/>
                    </a:lnTo>
                    <a:lnTo>
                      <a:pt x="360" y="80"/>
                    </a:lnTo>
                    <a:lnTo>
                      <a:pt x="101" y="120"/>
                    </a:lnTo>
                    <a:lnTo>
                      <a:pt x="1" y="160"/>
                    </a:lnTo>
                    <a:lnTo>
                      <a:pt x="340" y="220"/>
                    </a:lnTo>
                    <a:lnTo>
                      <a:pt x="638" y="300"/>
                    </a:lnTo>
                    <a:lnTo>
                      <a:pt x="917" y="399"/>
                    </a:lnTo>
                    <a:lnTo>
                      <a:pt x="1156" y="519"/>
                    </a:lnTo>
                    <a:lnTo>
                      <a:pt x="1395" y="638"/>
                    </a:lnTo>
                    <a:lnTo>
                      <a:pt x="1595" y="758"/>
                    </a:lnTo>
                    <a:lnTo>
                      <a:pt x="1794" y="917"/>
                    </a:lnTo>
                    <a:lnTo>
                      <a:pt x="1953" y="1057"/>
                    </a:lnTo>
                    <a:lnTo>
                      <a:pt x="2113" y="1216"/>
                    </a:lnTo>
                    <a:lnTo>
                      <a:pt x="2232" y="1375"/>
                    </a:lnTo>
                    <a:lnTo>
                      <a:pt x="2352" y="1535"/>
                    </a:lnTo>
                    <a:lnTo>
                      <a:pt x="2451" y="1714"/>
                    </a:lnTo>
                    <a:lnTo>
                      <a:pt x="2551" y="1893"/>
                    </a:lnTo>
                    <a:lnTo>
                      <a:pt x="2631" y="2073"/>
                    </a:lnTo>
                    <a:lnTo>
                      <a:pt x="2730" y="2411"/>
                    </a:lnTo>
                    <a:lnTo>
                      <a:pt x="2810" y="2750"/>
                    </a:lnTo>
                    <a:lnTo>
                      <a:pt x="2830" y="3089"/>
                    </a:lnTo>
                    <a:lnTo>
                      <a:pt x="2850" y="3387"/>
                    </a:lnTo>
                    <a:lnTo>
                      <a:pt x="2830" y="3646"/>
                    </a:lnTo>
                    <a:lnTo>
                      <a:pt x="2790" y="4045"/>
                    </a:lnTo>
                    <a:lnTo>
                      <a:pt x="2750" y="4184"/>
                    </a:lnTo>
                    <a:lnTo>
                      <a:pt x="2870" y="4144"/>
                    </a:lnTo>
                    <a:lnTo>
                      <a:pt x="2989" y="4065"/>
                    </a:lnTo>
                    <a:lnTo>
                      <a:pt x="3109" y="3965"/>
                    </a:lnTo>
                    <a:lnTo>
                      <a:pt x="3248" y="3865"/>
                    </a:lnTo>
                    <a:lnTo>
                      <a:pt x="3388" y="3726"/>
                    </a:lnTo>
                    <a:lnTo>
                      <a:pt x="3507" y="3567"/>
                    </a:lnTo>
                    <a:lnTo>
                      <a:pt x="3627" y="3407"/>
                    </a:lnTo>
                    <a:lnTo>
                      <a:pt x="3726" y="3208"/>
                    </a:lnTo>
                    <a:lnTo>
                      <a:pt x="3826" y="3009"/>
                    </a:lnTo>
                    <a:lnTo>
                      <a:pt x="3886" y="2790"/>
                    </a:lnTo>
                    <a:lnTo>
                      <a:pt x="3925" y="2551"/>
                    </a:lnTo>
                    <a:lnTo>
                      <a:pt x="3925" y="2292"/>
                    </a:lnTo>
                    <a:lnTo>
                      <a:pt x="3906" y="2013"/>
                    </a:lnTo>
                    <a:lnTo>
                      <a:pt x="3826" y="1734"/>
                    </a:lnTo>
                    <a:lnTo>
                      <a:pt x="3706" y="1435"/>
                    </a:lnTo>
                    <a:lnTo>
                      <a:pt x="3547" y="1116"/>
                    </a:lnTo>
                    <a:lnTo>
                      <a:pt x="3447" y="957"/>
                    </a:lnTo>
                    <a:lnTo>
                      <a:pt x="3328" y="818"/>
                    </a:lnTo>
                    <a:lnTo>
                      <a:pt x="3208" y="678"/>
                    </a:lnTo>
                    <a:lnTo>
                      <a:pt x="3069" y="559"/>
                    </a:lnTo>
                    <a:lnTo>
                      <a:pt x="2929" y="459"/>
                    </a:lnTo>
                    <a:lnTo>
                      <a:pt x="2790" y="359"/>
                    </a:lnTo>
                    <a:lnTo>
                      <a:pt x="2650" y="280"/>
                    </a:lnTo>
                    <a:lnTo>
                      <a:pt x="2491" y="220"/>
                    </a:lnTo>
                    <a:lnTo>
                      <a:pt x="2172" y="120"/>
                    </a:lnTo>
                    <a:lnTo>
                      <a:pt x="1854" y="41"/>
                    </a:lnTo>
                    <a:lnTo>
                      <a:pt x="1535" y="21"/>
                    </a:lnTo>
                    <a:lnTo>
                      <a:pt x="1216" y="1"/>
                    </a:lnTo>
                    <a:close/>
                  </a:path>
                </a:pathLst>
              </a:custGeom>
              <a:solidFill>
                <a:srgbClr val="FA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22"/>
              <p:cNvSpPr/>
              <p:nvPr/>
            </p:nvSpPr>
            <p:spPr>
              <a:xfrm>
                <a:off x="5639225" y="3729775"/>
                <a:ext cx="98150" cy="104625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4185" fill="none" extrusionOk="0">
                    <a:moveTo>
                      <a:pt x="1216" y="1"/>
                    </a:moveTo>
                    <a:lnTo>
                      <a:pt x="1216" y="1"/>
                    </a:lnTo>
                    <a:lnTo>
                      <a:pt x="977" y="1"/>
                    </a:lnTo>
                    <a:lnTo>
                      <a:pt x="738" y="21"/>
                    </a:lnTo>
                    <a:lnTo>
                      <a:pt x="360" y="80"/>
                    </a:lnTo>
                    <a:lnTo>
                      <a:pt x="101" y="120"/>
                    </a:lnTo>
                    <a:lnTo>
                      <a:pt x="1" y="160"/>
                    </a:lnTo>
                    <a:lnTo>
                      <a:pt x="1" y="160"/>
                    </a:lnTo>
                    <a:lnTo>
                      <a:pt x="340" y="220"/>
                    </a:lnTo>
                    <a:lnTo>
                      <a:pt x="638" y="300"/>
                    </a:lnTo>
                    <a:lnTo>
                      <a:pt x="917" y="399"/>
                    </a:lnTo>
                    <a:lnTo>
                      <a:pt x="1156" y="519"/>
                    </a:lnTo>
                    <a:lnTo>
                      <a:pt x="1395" y="638"/>
                    </a:lnTo>
                    <a:lnTo>
                      <a:pt x="1595" y="758"/>
                    </a:lnTo>
                    <a:lnTo>
                      <a:pt x="1794" y="917"/>
                    </a:lnTo>
                    <a:lnTo>
                      <a:pt x="1953" y="1057"/>
                    </a:lnTo>
                    <a:lnTo>
                      <a:pt x="2113" y="1216"/>
                    </a:lnTo>
                    <a:lnTo>
                      <a:pt x="2232" y="1375"/>
                    </a:lnTo>
                    <a:lnTo>
                      <a:pt x="2352" y="1535"/>
                    </a:lnTo>
                    <a:lnTo>
                      <a:pt x="2451" y="1714"/>
                    </a:lnTo>
                    <a:lnTo>
                      <a:pt x="2551" y="1893"/>
                    </a:lnTo>
                    <a:lnTo>
                      <a:pt x="2631" y="2073"/>
                    </a:lnTo>
                    <a:lnTo>
                      <a:pt x="2730" y="2411"/>
                    </a:lnTo>
                    <a:lnTo>
                      <a:pt x="2810" y="2750"/>
                    </a:lnTo>
                    <a:lnTo>
                      <a:pt x="2830" y="3089"/>
                    </a:lnTo>
                    <a:lnTo>
                      <a:pt x="2850" y="3387"/>
                    </a:lnTo>
                    <a:lnTo>
                      <a:pt x="2830" y="3646"/>
                    </a:lnTo>
                    <a:lnTo>
                      <a:pt x="2790" y="4045"/>
                    </a:lnTo>
                    <a:lnTo>
                      <a:pt x="2750" y="4184"/>
                    </a:lnTo>
                    <a:lnTo>
                      <a:pt x="2750" y="4184"/>
                    </a:lnTo>
                    <a:lnTo>
                      <a:pt x="2870" y="4144"/>
                    </a:lnTo>
                    <a:lnTo>
                      <a:pt x="2989" y="4065"/>
                    </a:lnTo>
                    <a:lnTo>
                      <a:pt x="3109" y="3965"/>
                    </a:lnTo>
                    <a:lnTo>
                      <a:pt x="3248" y="3865"/>
                    </a:lnTo>
                    <a:lnTo>
                      <a:pt x="3388" y="3726"/>
                    </a:lnTo>
                    <a:lnTo>
                      <a:pt x="3507" y="3567"/>
                    </a:lnTo>
                    <a:lnTo>
                      <a:pt x="3627" y="3407"/>
                    </a:lnTo>
                    <a:lnTo>
                      <a:pt x="3726" y="3208"/>
                    </a:lnTo>
                    <a:lnTo>
                      <a:pt x="3826" y="3009"/>
                    </a:lnTo>
                    <a:lnTo>
                      <a:pt x="3886" y="2790"/>
                    </a:lnTo>
                    <a:lnTo>
                      <a:pt x="3925" y="2551"/>
                    </a:lnTo>
                    <a:lnTo>
                      <a:pt x="3925" y="2292"/>
                    </a:lnTo>
                    <a:lnTo>
                      <a:pt x="3906" y="2013"/>
                    </a:lnTo>
                    <a:lnTo>
                      <a:pt x="3826" y="1734"/>
                    </a:lnTo>
                    <a:lnTo>
                      <a:pt x="3706" y="1435"/>
                    </a:lnTo>
                    <a:lnTo>
                      <a:pt x="3547" y="1116"/>
                    </a:lnTo>
                    <a:lnTo>
                      <a:pt x="3547" y="1116"/>
                    </a:lnTo>
                    <a:lnTo>
                      <a:pt x="3447" y="957"/>
                    </a:lnTo>
                    <a:lnTo>
                      <a:pt x="3328" y="818"/>
                    </a:lnTo>
                    <a:lnTo>
                      <a:pt x="3208" y="678"/>
                    </a:lnTo>
                    <a:lnTo>
                      <a:pt x="3069" y="559"/>
                    </a:lnTo>
                    <a:lnTo>
                      <a:pt x="2929" y="459"/>
                    </a:lnTo>
                    <a:lnTo>
                      <a:pt x="2790" y="359"/>
                    </a:lnTo>
                    <a:lnTo>
                      <a:pt x="2650" y="280"/>
                    </a:lnTo>
                    <a:lnTo>
                      <a:pt x="2491" y="220"/>
                    </a:lnTo>
                    <a:lnTo>
                      <a:pt x="2172" y="120"/>
                    </a:lnTo>
                    <a:lnTo>
                      <a:pt x="1854" y="41"/>
                    </a:lnTo>
                    <a:lnTo>
                      <a:pt x="1535" y="21"/>
                    </a:lnTo>
                    <a:lnTo>
                      <a:pt x="121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22"/>
              <p:cNvSpPr/>
              <p:nvPr/>
            </p:nvSpPr>
            <p:spPr>
              <a:xfrm>
                <a:off x="5836950" y="3663050"/>
                <a:ext cx="23957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9583" h="7949" extrusionOk="0">
                    <a:moveTo>
                      <a:pt x="3407" y="0"/>
                    </a:moveTo>
                    <a:lnTo>
                      <a:pt x="3088" y="40"/>
                    </a:lnTo>
                    <a:lnTo>
                      <a:pt x="2790" y="120"/>
                    </a:lnTo>
                    <a:lnTo>
                      <a:pt x="2491" y="220"/>
                    </a:lnTo>
                    <a:lnTo>
                      <a:pt x="2192" y="339"/>
                    </a:lnTo>
                    <a:lnTo>
                      <a:pt x="1933" y="498"/>
                    </a:lnTo>
                    <a:lnTo>
                      <a:pt x="1694" y="658"/>
                    </a:lnTo>
                    <a:lnTo>
                      <a:pt x="1455" y="857"/>
                    </a:lnTo>
                    <a:lnTo>
                      <a:pt x="1256" y="1056"/>
                    </a:lnTo>
                    <a:lnTo>
                      <a:pt x="1076" y="1295"/>
                    </a:lnTo>
                    <a:lnTo>
                      <a:pt x="917" y="1534"/>
                    </a:lnTo>
                    <a:lnTo>
                      <a:pt x="797" y="1773"/>
                    </a:lnTo>
                    <a:lnTo>
                      <a:pt x="698" y="2032"/>
                    </a:lnTo>
                    <a:lnTo>
                      <a:pt x="618" y="2311"/>
                    </a:lnTo>
                    <a:lnTo>
                      <a:pt x="578" y="2590"/>
                    </a:lnTo>
                    <a:lnTo>
                      <a:pt x="558" y="2869"/>
                    </a:lnTo>
                    <a:lnTo>
                      <a:pt x="578" y="3148"/>
                    </a:lnTo>
                    <a:lnTo>
                      <a:pt x="618" y="3427"/>
                    </a:lnTo>
                    <a:lnTo>
                      <a:pt x="678" y="3706"/>
                    </a:lnTo>
                    <a:lnTo>
                      <a:pt x="797" y="3985"/>
                    </a:lnTo>
                    <a:lnTo>
                      <a:pt x="658" y="4064"/>
                    </a:lnTo>
                    <a:lnTo>
                      <a:pt x="558" y="4164"/>
                    </a:lnTo>
                    <a:lnTo>
                      <a:pt x="459" y="4244"/>
                    </a:lnTo>
                    <a:lnTo>
                      <a:pt x="359" y="4363"/>
                    </a:lnTo>
                    <a:lnTo>
                      <a:pt x="280" y="4463"/>
                    </a:lnTo>
                    <a:lnTo>
                      <a:pt x="200" y="4582"/>
                    </a:lnTo>
                    <a:lnTo>
                      <a:pt x="140" y="4702"/>
                    </a:lnTo>
                    <a:lnTo>
                      <a:pt x="80" y="4821"/>
                    </a:lnTo>
                    <a:lnTo>
                      <a:pt x="40" y="4961"/>
                    </a:lnTo>
                    <a:lnTo>
                      <a:pt x="21" y="5080"/>
                    </a:lnTo>
                    <a:lnTo>
                      <a:pt x="1" y="5220"/>
                    </a:lnTo>
                    <a:lnTo>
                      <a:pt x="1" y="5359"/>
                    </a:lnTo>
                    <a:lnTo>
                      <a:pt x="21" y="5499"/>
                    </a:lnTo>
                    <a:lnTo>
                      <a:pt x="40" y="5618"/>
                    </a:lnTo>
                    <a:lnTo>
                      <a:pt x="80" y="5758"/>
                    </a:lnTo>
                    <a:lnTo>
                      <a:pt x="120" y="5897"/>
                    </a:lnTo>
                    <a:lnTo>
                      <a:pt x="200" y="6036"/>
                    </a:lnTo>
                    <a:lnTo>
                      <a:pt x="280" y="6176"/>
                    </a:lnTo>
                    <a:lnTo>
                      <a:pt x="379" y="6295"/>
                    </a:lnTo>
                    <a:lnTo>
                      <a:pt x="499" y="6415"/>
                    </a:lnTo>
                    <a:lnTo>
                      <a:pt x="618" y="6515"/>
                    </a:lnTo>
                    <a:lnTo>
                      <a:pt x="738" y="6594"/>
                    </a:lnTo>
                    <a:lnTo>
                      <a:pt x="877" y="6674"/>
                    </a:lnTo>
                    <a:lnTo>
                      <a:pt x="1037" y="6734"/>
                    </a:lnTo>
                    <a:lnTo>
                      <a:pt x="1176" y="6793"/>
                    </a:lnTo>
                    <a:lnTo>
                      <a:pt x="1335" y="6833"/>
                    </a:lnTo>
                    <a:lnTo>
                      <a:pt x="1495" y="6853"/>
                    </a:lnTo>
                    <a:lnTo>
                      <a:pt x="1813" y="6853"/>
                    </a:lnTo>
                    <a:lnTo>
                      <a:pt x="1973" y="6833"/>
                    </a:lnTo>
                    <a:lnTo>
                      <a:pt x="2152" y="6793"/>
                    </a:lnTo>
                    <a:lnTo>
                      <a:pt x="2311" y="6734"/>
                    </a:lnTo>
                    <a:lnTo>
                      <a:pt x="2471" y="6674"/>
                    </a:lnTo>
                    <a:lnTo>
                      <a:pt x="2630" y="6574"/>
                    </a:lnTo>
                    <a:lnTo>
                      <a:pt x="2790" y="6455"/>
                    </a:lnTo>
                    <a:lnTo>
                      <a:pt x="2909" y="6335"/>
                    </a:lnTo>
                    <a:lnTo>
                      <a:pt x="3029" y="6216"/>
                    </a:lnTo>
                    <a:lnTo>
                      <a:pt x="3128" y="6076"/>
                    </a:lnTo>
                    <a:lnTo>
                      <a:pt x="3208" y="5917"/>
                    </a:lnTo>
                    <a:lnTo>
                      <a:pt x="3268" y="5758"/>
                    </a:lnTo>
                    <a:lnTo>
                      <a:pt x="3626" y="5777"/>
                    </a:lnTo>
                    <a:lnTo>
                      <a:pt x="3985" y="5777"/>
                    </a:lnTo>
                    <a:lnTo>
                      <a:pt x="4343" y="5718"/>
                    </a:lnTo>
                    <a:lnTo>
                      <a:pt x="4702" y="5618"/>
                    </a:lnTo>
                    <a:lnTo>
                      <a:pt x="4702" y="5857"/>
                    </a:lnTo>
                    <a:lnTo>
                      <a:pt x="4742" y="6076"/>
                    </a:lnTo>
                    <a:lnTo>
                      <a:pt x="4802" y="6315"/>
                    </a:lnTo>
                    <a:lnTo>
                      <a:pt x="4881" y="6534"/>
                    </a:lnTo>
                    <a:lnTo>
                      <a:pt x="4981" y="6754"/>
                    </a:lnTo>
                    <a:lnTo>
                      <a:pt x="5120" y="6933"/>
                    </a:lnTo>
                    <a:lnTo>
                      <a:pt x="5260" y="7112"/>
                    </a:lnTo>
                    <a:lnTo>
                      <a:pt x="5419" y="7292"/>
                    </a:lnTo>
                    <a:lnTo>
                      <a:pt x="5598" y="7431"/>
                    </a:lnTo>
                    <a:lnTo>
                      <a:pt x="5778" y="7570"/>
                    </a:lnTo>
                    <a:lnTo>
                      <a:pt x="5997" y="7670"/>
                    </a:lnTo>
                    <a:lnTo>
                      <a:pt x="6196" y="7770"/>
                    </a:lnTo>
                    <a:lnTo>
                      <a:pt x="6415" y="7849"/>
                    </a:lnTo>
                    <a:lnTo>
                      <a:pt x="6654" y="7889"/>
                    </a:lnTo>
                    <a:lnTo>
                      <a:pt x="6873" y="7929"/>
                    </a:lnTo>
                    <a:lnTo>
                      <a:pt x="7112" y="7949"/>
                    </a:lnTo>
                    <a:lnTo>
                      <a:pt x="7352" y="7929"/>
                    </a:lnTo>
                    <a:lnTo>
                      <a:pt x="7591" y="7909"/>
                    </a:lnTo>
                    <a:lnTo>
                      <a:pt x="7830" y="7849"/>
                    </a:lnTo>
                    <a:lnTo>
                      <a:pt x="8069" y="7770"/>
                    </a:lnTo>
                    <a:lnTo>
                      <a:pt x="8288" y="7670"/>
                    </a:lnTo>
                    <a:lnTo>
                      <a:pt x="8507" y="7550"/>
                    </a:lnTo>
                    <a:lnTo>
                      <a:pt x="8706" y="7411"/>
                    </a:lnTo>
                    <a:lnTo>
                      <a:pt x="8885" y="7272"/>
                    </a:lnTo>
                    <a:lnTo>
                      <a:pt x="9045" y="7112"/>
                    </a:lnTo>
                    <a:lnTo>
                      <a:pt x="9184" y="6933"/>
                    </a:lnTo>
                    <a:lnTo>
                      <a:pt x="9304" y="6734"/>
                    </a:lnTo>
                    <a:lnTo>
                      <a:pt x="9403" y="6554"/>
                    </a:lnTo>
                    <a:lnTo>
                      <a:pt x="9483" y="6335"/>
                    </a:lnTo>
                    <a:lnTo>
                      <a:pt x="9543" y="6136"/>
                    </a:lnTo>
                    <a:lnTo>
                      <a:pt x="9563" y="5917"/>
                    </a:lnTo>
                    <a:lnTo>
                      <a:pt x="9583" y="5698"/>
                    </a:lnTo>
                    <a:lnTo>
                      <a:pt x="9583" y="5479"/>
                    </a:lnTo>
                    <a:lnTo>
                      <a:pt x="9543" y="5260"/>
                    </a:lnTo>
                    <a:lnTo>
                      <a:pt x="9483" y="5020"/>
                    </a:lnTo>
                    <a:lnTo>
                      <a:pt x="9403" y="4801"/>
                    </a:lnTo>
                    <a:lnTo>
                      <a:pt x="9304" y="4622"/>
                    </a:lnTo>
                    <a:lnTo>
                      <a:pt x="9204" y="4463"/>
                    </a:lnTo>
                    <a:lnTo>
                      <a:pt x="9085" y="4303"/>
                    </a:lnTo>
                    <a:lnTo>
                      <a:pt x="8945" y="4144"/>
                    </a:lnTo>
                    <a:lnTo>
                      <a:pt x="8806" y="4005"/>
                    </a:lnTo>
                    <a:lnTo>
                      <a:pt x="8646" y="3885"/>
                    </a:lnTo>
                    <a:lnTo>
                      <a:pt x="8487" y="3785"/>
                    </a:lnTo>
                    <a:lnTo>
                      <a:pt x="8308" y="3686"/>
                    </a:lnTo>
                    <a:lnTo>
                      <a:pt x="8128" y="3606"/>
                    </a:lnTo>
                    <a:lnTo>
                      <a:pt x="7949" y="3526"/>
                    </a:lnTo>
                    <a:lnTo>
                      <a:pt x="7750" y="3487"/>
                    </a:lnTo>
                    <a:lnTo>
                      <a:pt x="7551" y="3447"/>
                    </a:lnTo>
                    <a:lnTo>
                      <a:pt x="7352" y="3407"/>
                    </a:lnTo>
                    <a:lnTo>
                      <a:pt x="6933" y="3407"/>
                    </a:lnTo>
                    <a:lnTo>
                      <a:pt x="6734" y="3447"/>
                    </a:lnTo>
                    <a:lnTo>
                      <a:pt x="6774" y="3228"/>
                    </a:lnTo>
                    <a:lnTo>
                      <a:pt x="6794" y="3028"/>
                    </a:lnTo>
                    <a:lnTo>
                      <a:pt x="6794" y="2829"/>
                    </a:lnTo>
                    <a:lnTo>
                      <a:pt x="6774" y="2610"/>
                    </a:lnTo>
                    <a:lnTo>
                      <a:pt x="6754" y="2411"/>
                    </a:lnTo>
                    <a:lnTo>
                      <a:pt x="6694" y="2212"/>
                    </a:lnTo>
                    <a:lnTo>
                      <a:pt x="6634" y="1992"/>
                    </a:lnTo>
                    <a:lnTo>
                      <a:pt x="6555" y="1793"/>
                    </a:lnTo>
                    <a:lnTo>
                      <a:pt x="6415" y="1514"/>
                    </a:lnTo>
                    <a:lnTo>
                      <a:pt x="6256" y="1275"/>
                    </a:lnTo>
                    <a:lnTo>
                      <a:pt x="6077" y="1036"/>
                    </a:lnTo>
                    <a:lnTo>
                      <a:pt x="5877" y="837"/>
                    </a:lnTo>
                    <a:lnTo>
                      <a:pt x="5638" y="658"/>
                    </a:lnTo>
                    <a:lnTo>
                      <a:pt x="5399" y="478"/>
                    </a:lnTo>
                    <a:lnTo>
                      <a:pt x="5140" y="339"/>
                    </a:lnTo>
                    <a:lnTo>
                      <a:pt x="4881" y="220"/>
                    </a:lnTo>
                    <a:lnTo>
                      <a:pt x="4602" y="120"/>
                    </a:lnTo>
                    <a:lnTo>
                      <a:pt x="4304" y="60"/>
                    </a:lnTo>
                    <a:lnTo>
                      <a:pt x="4005" y="20"/>
                    </a:lnTo>
                    <a:lnTo>
                      <a:pt x="3706" y="0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2"/>
              <p:cNvSpPr/>
              <p:nvPr/>
            </p:nvSpPr>
            <p:spPr>
              <a:xfrm>
                <a:off x="5836950" y="3663050"/>
                <a:ext cx="23957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9583" h="7949" fill="none" extrusionOk="0">
                    <a:moveTo>
                      <a:pt x="4881" y="6534"/>
                    </a:moveTo>
                    <a:lnTo>
                      <a:pt x="4881" y="6534"/>
                    </a:lnTo>
                    <a:lnTo>
                      <a:pt x="4802" y="6315"/>
                    </a:lnTo>
                    <a:lnTo>
                      <a:pt x="4742" y="6076"/>
                    </a:lnTo>
                    <a:lnTo>
                      <a:pt x="4702" y="5857"/>
                    </a:lnTo>
                    <a:lnTo>
                      <a:pt x="4702" y="5618"/>
                    </a:lnTo>
                    <a:lnTo>
                      <a:pt x="4702" y="5618"/>
                    </a:lnTo>
                    <a:lnTo>
                      <a:pt x="4343" y="5718"/>
                    </a:lnTo>
                    <a:lnTo>
                      <a:pt x="3985" y="5777"/>
                    </a:lnTo>
                    <a:lnTo>
                      <a:pt x="3626" y="5777"/>
                    </a:lnTo>
                    <a:lnTo>
                      <a:pt x="3268" y="5758"/>
                    </a:lnTo>
                    <a:lnTo>
                      <a:pt x="3268" y="5758"/>
                    </a:lnTo>
                    <a:lnTo>
                      <a:pt x="3208" y="5917"/>
                    </a:lnTo>
                    <a:lnTo>
                      <a:pt x="3128" y="6076"/>
                    </a:lnTo>
                    <a:lnTo>
                      <a:pt x="3029" y="6216"/>
                    </a:lnTo>
                    <a:lnTo>
                      <a:pt x="2909" y="6335"/>
                    </a:lnTo>
                    <a:lnTo>
                      <a:pt x="2790" y="6455"/>
                    </a:lnTo>
                    <a:lnTo>
                      <a:pt x="2630" y="6574"/>
                    </a:lnTo>
                    <a:lnTo>
                      <a:pt x="2471" y="6674"/>
                    </a:lnTo>
                    <a:lnTo>
                      <a:pt x="2311" y="6734"/>
                    </a:lnTo>
                    <a:lnTo>
                      <a:pt x="2311" y="6734"/>
                    </a:lnTo>
                    <a:lnTo>
                      <a:pt x="2152" y="6793"/>
                    </a:lnTo>
                    <a:lnTo>
                      <a:pt x="1973" y="6833"/>
                    </a:lnTo>
                    <a:lnTo>
                      <a:pt x="1813" y="6853"/>
                    </a:lnTo>
                    <a:lnTo>
                      <a:pt x="1654" y="6853"/>
                    </a:lnTo>
                    <a:lnTo>
                      <a:pt x="1495" y="6853"/>
                    </a:lnTo>
                    <a:lnTo>
                      <a:pt x="1335" y="6833"/>
                    </a:lnTo>
                    <a:lnTo>
                      <a:pt x="1176" y="6793"/>
                    </a:lnTo>
                    <a:lnTo>
                      <a:pt x="1037" y="6734"/>
                    </a:lnTo>
                    <a:lnTo>
                      <a:pt x="877" y="6674"/>
                    </a:lnTo>
                    <a:lnTo>
                      <a:pt x="738" y="6594"/>
                    </a:lnTo>
                    <a:lnTo>
                      <a:pt x="618" y="6515"/>
                    </a:lnTo>
                    <a:lnTo>
                      <a:pt x="499" y="6415"/>
                    </a:lnTo>
                    <a:lnTo>
                      <a:pt x="379" y="6295"/>
                    </a:lnTo>
                    <a:lnTo>
                      <a:pt x="280" y="6176"/>
                    </a:lnTo>
                    <a:lnTo>
                      <a:pt x="200" y="6036"/>
                    </a:lnTo>
                    <a:lnTo>
                      <a:pt x="120" y="5897"/>
                    </a:lnTo>
                    <a:lnTo>
                      <a:pt x="120" y="5897"/>
                    </a:lnTo>
                    <a:lnTo>
                      <a:pt x="80" y="5758"/>
                    </a:lnTo>
                    <a:lnTo>
                      <a:pt x="40" y="5618"/>
                    </a:lnTo>
                    <a:lnTo>
                      <a:pt x="21" y="5499"/>
                    </a:lnTo>
                    <a:lnTo>
                      <a:pt x="1" y="5359"/>
                    </a:lnTo>
                    <a:lnTo>
                      <a:pt x="1" y="5220"/>
                    </a:lnTo>
                    <a:lnTo>
                      <a:pt x="21" y="5080"/>
                    </a:lnTo>
                    <a:lnTo>
                      <a:pt x="40" y="4961"/>
                    </a:lnTo>
                    <a:lnTo>
                      <a:pt x="80" y="4821"/>
                    </a:lnTo>
                    <a:lnTo>
                      <a:pt x="140" y="4702"/>
                    </a:lnTo>
                    <a:lnTo>
                      <a:pt x="200" y="4582"/>
                    </a:lnTo>
                    <a:lnTo>
                      <a:pt x="280" y="4463"/>
                    </a:lnTo>
                    <a:lnTo>
                      <a:pt x="359" y="4363"/>
                    </a:lnTo>
                    <a:lnTo>
                      <a:pt x="459" y="4244"/>
                    </a:lnTo>
                    <a:lnTo>
                      <a:pt x="558" y="4164"/>
                    </a:lnTo>
                    <a:lnTo>
                      <a:pt x="658" y="4064"/>
                    </a:lnTo>
                    <a:lnTo>
                      <a:pt x="797" y="3985"/>
                    </a:lnTo>
                    <a:lnTo>
                      <a:pt x="797" y="3985"/>
                    </a:lnTo>
                    <a:lnTo>
                      <a:pt x="678" y="3706"/>
                    </a:lnTo>
                    <a:lnTo>
                      <a:pt x="618" y="3427"/>
                    </a:lnTo>
                    <a:lnTo>
                      <a:pt x="578" y="3148"/>
                    </a:lnTo>
                    <a:lnTo>
                      <a:pt x="558" y="2869"/>
                    </a:lnTo>
                    <a:lnTo>
                      <a:pt x="578" y="2590"/>
                    </a:lnTo>
                    <a:lnTo>
                      <a:pt x="618" y="2311"/>
                    </a:lnTo>
                    <a:lnTo>
                      <a:pt x="698" y="2032"/>
                    </a:lnTo>
                    <a:lnTo>
                      <a:pt x="797" y="1773"/>
                    </a:lnTo>
                    <a:lnTo>
                      <a:pt x="917" y="1534"/>
                    </a:lnTo>
                    <a:lnTo>
                      <a:pt x="1076" y="1295"/>
                    </a:lnTo>
                    <a:lnTo>
                      <a:pt x="1256" y="1056"/>
                    </a:lnTo>
                    <a:lnTo>
                      <a:pt x="1455" y="857"/>
                    </a:lnTo>
                    <a:lnTo>
                      <a:pt x="1694" y="658"/>
                    </a:lnTo>
                    <a:lnTo>
                      <a:pt x="1933" y="498"/>
                    </a:lnTo>
                    <a:lnTo>
                      <a:pt x="2192" y="339"/>
                    </a:lnTo>
                    <a:lnTo>
                      <a:pt x="2491" y="220"/>
                    </a:lnTo>
                    <a:lnTo>
                      <a:pt x="2491" y="220"/>
                    </a:lnTo>
                    <a:lnTo>
                      <a:pt x="2790" y="120"/>
                    </a:lnTo>
                    <a:lnTo>
                      <a:pt x="3088" y="40"/>
                    </a:lnTo>
                    <a:lnTo>
                      <a:pt x="3407" y="0"/>
                    </a:lnTo>
                    <a:lnTo>
                      <a:pt x="3706" y="0"/>
                    </a:lnTo>
                    <a:lnTo>
                      <a:pt x="4005" y="20"/>
                    </a:lnTo>
                    <a:lnTo>
                      <a:pt x="4304" y="60"/>
                    </a:lnTo>
                    <a:lnTo>
                      <a:pt x="4602" y="120"/>
                    </a:lnTo>
                    <a:lnTo>
                      <a:pt x="4881" y="220"/>
                    </a:lnTo>
                    <a:lnTo>
                      <a:pt x="5140" y="339"/>
                    </a:lnTo>
                    <a:lnTo>
                      <a:pt x="5399" y="478"/>
                    </a:lnTo>
                    <a:lnTo>
                      <a:pt x="5638" y="658"/>
                    </a:lnTo>
                    <a:lnTo>
                      <a:pt x="5877" y="837"/>
                    </a:lnTo>
                    <a:lnTo>
                      <a:pt x="6077" y="1036"/>
                    </a:lnTo>
                    <a:lnTo>
                      <a:pt x="6256" y="1275"/>
                    </a:lnTo>
                    <a:lnTo>
                      <a:pt x="6415" y="1514"/>
                    </a:lnTo>
                    <a:lnTo>
                      <a:pt x="6555" y="1793"/>
                    </a:lnTo>
                    <a:lnTo>
                      <a:pt x="6555" y="1793"/>
                    </a:lnTo>
                    <a:lnTo>
                      <a:pt x="6634" y="1992"/>
                    </a:lnTo>
                    <a:lnTo>
                      <a:pt x="6694" y="2212"/>
                    </a:lnTo>
                    <a:lnTo>
                      <a:pt x="6754" y="2411"/>
                    </a:lnTo>
                    <a:lnTo>
                      <a:pt x="6774" y="2610"/>
                    </a:lnTo>
                    <a:lnTo>
                      <a:pt x="6794" y="2829"/>
                    </a:lnTo>
                    <a:lnTo>
                      <a:pt x="6794" y="3028"/>
                    </a:lnTo>
                    <a:lnTo>
                      <a:pt x="6774" y="3228"/>
                    </a:lnTo>
                    <a:lnTo>
                      <a:pt x="6734" y="3447"/>
                    </a:lnTo>
                    <a:lnTo>
                      <a:pt x="6734" y="3447"/>
                    </a:lnTo>
                    <a:lnTo>
                      <a:pt x="6933" y="3407"/>
                    </a:lnTo>
                    <a:lnTo>
                      <a:pt x="7152" y="3407"/>
                    </a:lnTo>
                    <a:lnTo>
                      <a:pt x="7352" y="3407"/>
                    </a:lnTo>
                    <a:lnTo>
                      <a:pt x="7551" y="3447"/>
                    </a:lnTo>
                    <a:lnTo>
                      <a:pt x="7750" y="3487"/>
                    </a:lnTo>
                    <a:lnTo>
                      <a:pt x="7949" y="3526"/>
                    </a:lnTo>
                    <a:lnTo>
                      <a:pt x="8128" y="3606"/>
                    </a:lnTo>
                    <a:lnTo>
                      <a:pt x="8308" y="3686"/>
                    </a:lnTo>
                    <a:lnTo>
                      <a:pt x="8487" y="3785"/>
                    </a:lnTo>
                    <a:lnTo>
                      <a:pt x="8646" y="3885"/>
                    </a:lnTo>
                    <a:lnTo>
                      <a:pt x="8806" y="4005"/>
                    </a:lnTo>
                    <a:lnTo>
                      <a:pt x="8945" y="4144"/>
                    </a:lnTo>
                    <a:lnTo>
                      <a:pt x="9085" y="4303"/>
                    </a:lnTo>
                    <a:lnTo>
                      <a:pt x="9204" y="4463"/>
                    </a:lnTo>
                    <a:lnTo>
                      <a:pt x="9304" y="4622"/>
                    </a:lnTo>
                    <a:lnTo>
                      <a:pt x="9403" y="4801"/>
                    </a:lnTo>
                    <a:lnTo>
                      <a:pt x="9403" y="4801"/>
                    </a:lnTo>
                    <a:lnTo>
                      <a:pt x="9483" y="5020"/>
                    </a:lnTo>
                    <a:lnTo>
                      <a:pt x="9543" y="5260"/>
                    </a:lnTo>
                    <a:lnTo>
                      <a:pt x="9583" y="5479"/>
                    </a:lnTo>
                    <a:lnTo>
                      <a:pt x="9583" y="5698"/>
                    </a:lnTo>
                    <a:lnTo>
                      <a:pt x="9563" y="5917"/>
                    </a:lnTo>
                    <a:lnTo>
                      <a:pt x="9543" y="6136"/>
                    </a:lnTo>
                    <a:lnTo>
                      <a:pt x="9483" y="6335"/>
                    </a:lnTo>
                    <a:lnTo>
                      <a:pt x="9403" y="6554"/>
                    </a:lnTo>
                    <a:lnTo>
                      <a:pt x="9304" y="6734"/>
                    </a:lnTo>
                    <a:lnTo>
                      <a:pt x="9184" y="6933"/>
                    </a:lnTo>
                    <a:lnTo>
                      <a:pt x="9045" y="7112"/>
                    </a:lnTo>
                    <a:lnTo>
                      <a:pt x="8885" y="7272"/>
                    </a:lnTo>
                    <a:lnTo>
                      <a:pt x="8706" y="7411"/>
                    </a:lnTo>
                    <a:lnTo>
                      <a:pt x="8507" y="7550"/>
                    </a:lnTo>
                    <a:lnTo>
                      <a:pt x="8288" y="7670"/>
                    </a:lnTo>
                    <a:lnTo>
                      <a:pt x="8069" y="7770"/>
                    </a:lnTo>
                    <a:lnTo>
                      <a:pt x="8069" y="7770"/>
                    </a:lnTo>
                    <a:lnTo>
                      <a:pt x="7830" y="7849"/>
                    </a:lnTo>
                    <a:lnTo>
                      <a:pt x="7591" y="7909"/>
                    </a:lnTo>
                    <a:lnTo>
                      <a:pt x="7352" y="7929"/>
                    </a:lnTo>
                    <a:lnTo>
                      <a:pt x="7112" y="7949"/>
                    </a:lnTo>
                    <a:lnTo>
                      <a:pt x="6873" y="7929"/>
                    </a:lnTo>
                    <a:lnTo>
                      <a:pt x="6654" y="7889"/>
                    </a:lnTo>
                    <a:lnTo>
                      <a:pt x="6415" y="7849"/>
                    </a:lnTo>
                    <a:lnTo>
                      <a:pt x="6196" y="7770"/>
                    </a:lnTo>
                    <a:lnTo>
                      <a:pt x="5997" y="7670"/>
                    </a:lnTo>
                    <a:lnTo>
                      <a:pt x="5778" y="7570"/>
                    </a:lnTo>
                    <a:lnTo>
                      <a:pt x="5598" y="7431"/>
                    </a:lnTo>
                    <a:lnTo>
                      <a:pt x="5419" y="7292"/>
                    </a:lnTo>
                    <a:lnTo>
                      <a:pt x="5260" y="7112"/>
                    </a:lnTo>
                    <a:lnTo>
                      <a:pt x="5120" y="6933"/>
                    </a:lnTo>
                    <a:lnTo>
                      <a:pt x="4981" y="6754"/>
                    </a:lnTo>
                    <a:lnTo>
                      <a:pt x="4881" y="653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22"/>
              <p:cNvSpPr/>
              <p:nvPr/>
            </p:nvSpPr>
            <p:spPr>
              <a:xfrm>
                <a:off x="6004300" y="3801500"/>
                <a:ext cx="4335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415" extrusionOk="0">
                    <a:moveTo>
                      <a:pt x="936" y="0"/>
                    </a:moveTo>
                    <a:lnTo>
                      <a:pt x="757" y="40"/>
                    </a:lnTo>
                    <a:lnTo>
                      <a:pt x="578" y="80"/>
                    </a:lnTo>
                    <a:lnTo>
                      <a:pt x="418" y="160"/>
                    </a:lnTo>
                    <a:lnTo>
                      <a:pt x="279" y="259"/>
                    </a:lnTo>
                    <a:lnTo>
                      <a:pt x="179" y="359"/>
                    </a:lnTo>
                    <a:lnTo>
                      <a:pt x="80" y="498"/>
                    </a:lnTo>
                    <a:lnTo>
                      <a:pt x="20" y="618"/>
                    </a:lnTo>
                    <a:lnTo>
                      <a:pt x="0" y="757"/>
                    </a:lnTo>
                    <a:lnTo>
                      <a:pt x="0" y="897"/>
                    </a:lnTo>
                    <a:lnTo>
                      <a:pt x="40" y="1036"/>
                    </a:lnTo>
                    <a:lnTo>
                      <a:pt x="100" y="1156"/>
                    </a:lnTo>
                    <a:lnTo>
                      <a:pt x="219" y="1255"/>
                    </a:lnTo>
                    <a:lnTo>
                      <a:pt x="339" y="1335"/>
                    </a:lnTo>
                    <a:lnTo>
                      <a:pt x="478" y="1375"/>
                    </a:lnTo>
                    <a:lnTo>
                      <a:pt x="638" y="1415"/>
                    </a:lnTo>
                    <a:lnTo>
                      <a:pt x="797" y="1415"/>
                    </a:lnTo>
                    <a:lnTo>
                      <a:pt x="976" y="1395"/>
                    </a:lnTo>
                    <a:lnTo>
                      <a:pt x="1156" y="1335"/>
                    </a:lnTo>
                    <a:lnTo>
                      <a:pt x="1315" y="1275"/>
                    </a:lnTo>
                    <a:lnTo>
                      <a:pt x="1454" y="1176"/>
                    </a:lnTo>
                    <a:lnTo>
                      <a:pt x="1554" y="1056"/>
                    </a:lnTo>
                    <a:lnTo>
                      <a:pt x="1654" y="937"/>
                    </a:lnTo>
                    <a:lnTo>
                      <a:pt x="1713" y="797"/>
                    </a:lnTo>
                    <a:lnTo>
                      <a:pt x="1733" y="658"/>
                    </a:lnTo>
                    <a:lnTo>
                      <a:pt x="1733" y="538"/>
                    </a:lnTo>
                    <a:lnTo>
                      <a:pt x="1693" y="399"/>
                    </a:lnTo>
                    <a:lnTo>
                      <a:pt x="1614" y="279"/>
                    </a:lnTo>
                    <a:lnTo>
                      <a:pt x="1514" y="180"/>
                    </a:lnTo>
                    <a:lnTo>
                      <a:pt x="1395" y="100"/>
                    </a:lnTo>
                    <a:lnTo>
                      <a:pt x="1255" y="40"/>
                    </a:lnTo>
                    <a:lnTo>
                      <a:pt x="1096" y="20"/>
                    </a:lnTo>
                    <a:lnTo>
                      <a:pt x="93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22"/>
              <p:cNvSpPr/>
              <p:nvPr/>
            </p:nvSpPr>
            <p:spPr>
              <a:xfrm>
                <a:off x="5869325" y="3678475"/>
                <a:ext cx="120550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3388" extrusionOk="0">
                    <a:moveTo>
                      <a:pt x="2172" y="1"/>
                    </a:moveTo>
                    <a:lnTo>
                      <a:pt x="1933" y="41"/>
                    </a:lnTo>
                    <a:lnTo>
                      <a:pt x="1694" y="81"/>
                    </a:lnTo>
                    <a:lnTo>
                      <a:pt x="1475" y="160"/>
                    </a:lnTo>
                    <a:lnTo>
                      <a:pt x="1275" y="220"/>
                    </a:lnTo>
                    <a:lnTo>
                      <a:pt x="1076" y="320"/>
                    </a:lnTo>
                    <a:lnTo>
                      <a:pt x="718" y="499"/>
                    </a:lnTo>
                    <a:lnTo>
                      <a:pt x="419" y="678"/>
                    </a:lnTo>
                    <a:lnTo>
                      <a:pt x="180" y="858"/>
                    </a:lnTo>
                    <a:lnTo>
                      <a:pt x="1" y="1017"/>
                    </a:lnTo>
                    <a:lnTo>
                      <a:pt x="1" y="1017"/>
                    </a:lnTo>
                    <a:lnTo>
                      <a:pt x="319" y="937"/>
                    </a:lnTo>
                    <a:lnTo>
                      <a:pt x="638" y="877"/>
                    </a:lnTo>
                    <a:lnTo>
                      <a:pt x="937" y="838"/>
                    </a:lnTo>
                    <a:lnTo>
                      <a:pt x="1435" y="838"/>
                    </a:lnTo>
                    <a:lnTo>
                      <a:pt x="1674" y="858"/>
                    </a:lnTo>
                    <a:lnTo>
                      <a:pt x="1873" y="897"/>
                    </a:lnTo>
                    <a:lnTo>
                      <a:pt x="2072" y="937"/>
                    </a:lnTo>
                    <a:lnTo>
                      <a:pt x="2272" y="997"/>
                    </a:lnTo>
                    <a:lnTo>
                      <a:pt x="2451" y="1057"/>
                    </a:lnTo>
                    <a:lnTo>
                      <a:pt x="2789" y="1236"/>
                    </a:lnTo>
                    <a:lnTo>
                      <a:pt x="3088" y="1415"/>
                    </a:lnTo>
                    <a:lnTo>
                      <a:pt x="3347" y="1634"/>
                    </a:lnTo>
                    <a:lnTo>
                      <a:pt x="3566" y="1874"/>
                    </a:lnTo>
                    <a:lnTo>
                      <a:pt x="3786" y="2113"/>
                    </a:lnTo>
                    <a:lnTo>
                      <a:pt x="3945" y="2352"/>
                    </a:lnTo>
                    <a:lnTo>
                      <a:pt x="4084" y="2571"/>
                    </a:lnTo>
                    <a:lnTo>
                      <a:pt x="4204" y="2790"/>
                    </a:lnTo>
                    <a:lnTo>
                      <a:pt x="4303" y="2989"/>
                    </a:lnTo>
                    <a:lnTo>
                      <a:pt x="4403" y="3288"/>
                    </a:lnTo>
                    <a:lnTo>
                      <a:pt x="4443" y="3388"/>
                    </a:lnTo>
                    <a:lnTo>
                      <a:pt x="4523" y="3308"/>
                    </a:lnTo>
                    <a:lnTo>
                      <a:pt x="4582" y="3188"/>
                    </a:lnTo>
                    <a:lnTo>
                      <a:pt x="4662" y="3049"/>
                    </a:lnTo>
                    <a:lnTo>
                      <a:pt x="4722" y="2889"/>
                    </a:lnTo>
                    <a:lnTo>
                      <a:pt x="4782" y="2710"/>
                    </a:lnTo>
                    <a:lnTo>
                      <a:pt x="4801" y="2531"/>
                    </a:lnTo>
                    <a:lnTo>
                      <a:pt x="4821" y="2332"/>
                    </a:lnTo>
                    <a:lnTo>
                      <a:pt x="4821" y="2113"/>
                    </a:lnTo>
                    <a:lnTo>
                      <a:pt x="4801" y="1893"/>
                    </a:lnTo>
                    <a:lnTo>
                      <a:pt x="4742" y="1674"/>
                    </a:lnTo>
                    <a:lnTo>
                      <a:pt x="4662" y="1435"/>
                    </a:lnTo>
                    <a:lnTo>
                      <a:pt x="4543" y="1216"/>
                    </a:lnTo>
                    <a:lnTo>
                      <a:pt x="4363" y="977"/>
                    </a:lnTo>
                    <a:lnTo>
                      <a:pt x="4164" y="758"/>
                    </a:lnTo>
                    <a:lnTo>
                      <a:pt x="3925" y="539"/>
                    </a:lnTo>
                    <a:lnTo>
                      <a:pt x="3626" y="340"/>
                    </a:lnTo>
                    <a:lnTo>
                      <a:pt x="3467" y="260"/>
                    </a:lnTo>
                    <a:lnTo>
                      <a:pt x="3307" y="180"/>
                    </a:lnTo>
                    <a:lnTo>
                      <a:pt x="3009" y="61"/>
                    </a:ln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2"/>
              <p:cNvSpPr/>
              <p:nvPr/>
            </p:nvSpPr>
            <p:spPr>
              <a:xfrm>
                <a:off x="5869325" y="3678475"/>
                <a:ext cx="120550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3388" fill="none" extrusionOk="0">
                    <a:moveTo>
                      <a:pt x="2411" y="1"/>
                    </a:moveTo>
                    <a:lnTo>
                      <a:pt x="2411" y="1"/>
                    </a:lnTo>
                    <a:lnTo>
                      <a:pt x="2172" y="1"/>
                    </a:lnTo>
                    <a:lnTo>
                      <a:pt x="1933" y="41"/>
                    </a:lnTo>
                    <a:lnTo>
                      <a:pt x="1694" y="81"/>
                    </a:lnTo>
                    <a:lnTo>
                      <a:pt x="1475" y="160"/>
                    </a:lnTo>
                    <a:lnTo>
                      <a:pt x="1275" y="220"/>
                    </a:lnTo>
                    <a:lnTo>
                      <a:pt x="1076" y="320"/>
                    </a:lnTo>
                    <a:lnTo>
                      <a:pt x="718" y="499"/>
                    </a:lnTo>
                    <a:lnTo>
                      <a:pt x="419" y="678"/>
                    </a:lnTo>
                    <a:lnTo>
                      <a:pt x="180" y="858"/>
                    </a:lnTo>
                    <a:lnTo>
                      <a:pt x="1" y="1017"/>
                    </a:lnTo>
                    <a:lnTo>
                      <a:pt x="1" y="1017"/>
                    </a:lnTo>
                    <a:lnTo>
                      <a:pt x="319" y="937"/>
                    </a:lnTo>
                    <a:lnTo>
                      <a:pt x="638" y="877"/>
                    </a:lnTo>
                    <a:lnTo>
                      <a:pt x="937" y="838"/>
                    </a:lnTo>
                    <a:lnTo>
                      <a:pt x="1216" y="838"/>
                    </a:lnTo>
                    <a:lnTo>
                      <a:pt x="1216" y="838"/>
                    </a:lnTo>
                    <a:lnTo>
                      <a:pt x="1435" y="838"/>
                    </a:lnTo>
                    <a:lnTo>
                      <a:pt x="1674" y="858"/>
                    </a:lnTo>
                    <a:lnTo>
                      <a:pt x="1873" y="897"/>
                    </a:lnTo>
                    <a:lnTo>
                      <a:pt x="2072" y="937"/>
                    </a:lnTo>
                    <a:lnTo>
                      <a:pt x="2272" y="997"/>
                    </a:lnTo>
                    <a:lnTo>
                      <a:pt x="2451" y="1057"/>
                    </a:lnTo>
                    <a:lnTo>
                      <a:pt x="2789" y="1236"/>
                    </a:lnTo>
                    <a:lnTo>
                      <a:pt x="3088" y="1415"/>
                    </a:lnTo>
                    <a:lnTo>
                      <a:pt x="3347" y="1634"/>
                    </a:lnTo>
                    <a:lnTo>
                      <a:pt x="3566" y="1874"/>
                    </a:lnTo>
                    <a:lnTo>
                      <a:pt x="3786" y="2113"/>
                    </a:lnTo>
                    <a:lnTo>
                      <a:pt x="3945" y="2352"/>
                    </a:lnTo>
                    <a:lnTo>
                      <a:pt x="4084" y="2571"/>
                    </a:lnTo>
                    <a:lnTo>
                      <a:pt x="4204" y="2790"/>
                    </a:lnTo>
                    <a:lnTo>
                      <a:pt x="4303" y="2989"/>
                    </a:lnTo>
                    <a:lnTo>
                      <a:pt x="4403" y="3288"/>
                    </a:lnTo>
                    <a:lnTo>
                      <a:pt x="4443" y="3388"/>
                    </a:lnTo>
                    <a:lnTo>
                      <a:pt x="4443" y="3388"/>
                    </a:lnTo>
                    <a:lnTo>
                      <a:pt x="4523" y="3308"/>
                    </a:lnTo>
                    <a:lnTo>
                      <a:pt x="4582" y="3188"/>
                    </a:lnTo>
                    <a:lnTo>
                      <a:pt x="4662" y="3049"/>
                    </a:lnTo>
                    <a:lnTo>
                      <a:pt x="4722" y="2889"/>
                    </a:lnTo>
                    <a:lnTo>
                      <a:pt x="4782" y="2710"/>
                    </a:lnTo>
                    <a:lnTo>
                      <a:pt x="4801" y="2531"/>
                    </a:lnTo>
                    <a:lnTo>
                      <a:pt x="4821" y="2332"/>
                    </a:lnTo>
                    <a:lnTo>
                      <a:pt x="4821" y="2113"/>
                    </a:lnTo>
                    <a:lnTo>
                      <a:pt x="4801" y="1893"/>
                    </a:lnTo>
                    <a:lnTo>
                      <a:pt x="4742" y="1674"/>
                    </a:lnTo>
                    <a:lnTo>
                      <a:pt x="4662" y="1435"/>
                    </a:lnTo>
                    <a:lnTo>
                      <a:pt x="4543" y="1216"/>
                    </a:lnTo>
                    <a:lnTo>
                      <a:pt x="4363" y="977"/>
                    </a:lnTo>
                    <a:lnTo>
                      <a:pt x="4164" y="758"/>
                    </a:lnTo>
                    <a:lnTo>
                      <a:pt x="3925" y="539"/>
                    </a:lnTo>
                    <a:lnTo>
                      <a:pt x="3626" y="340"/>
                    </a:lnTo>
                    <a:lnTo>
                      <a:pt x="3626" y="340"/>
                    </a:lnTo>
                    <a:lnTo>
                      <a:pt x="3467" y="260"/>
                    </a:lnTo>
                    <a:lnTo>
                      <a:pt x="3307" y="180"/>
                    </a:lnTo>
                    <a:lnTo>
                      <a:pt x="3009" y="61"/>
                    </a:lnTo>
                    <a:lnTo>
                      <a:pt x="2710" y="1"/>
                    </a:lnTo>
                    <a:lnTo>
                      <a:pt x="241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2"/>
              <p:cNvSpPr/>
              <p:nvPr/>
            </p:nvSpPr>
            <p:spPr>
              <a:xfrm>
                <a:off x="6232875" y="3843825"/>
                <a:ext cx="24007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9603" h="7950" extrusionOk="0">
                    <a:moveTo>
                      <a:pt x="3407" y="1"/>
                    </a:moveTo>
                    <a:lnTo>
                      <a:pt x="3109" y="41"/>
                    </a:lnTo>
                    <a:lnTo>
                      <a:pt x="2790" y="120"/>
                    </a:lnTo>
                    <a:lnTo>
                      <a:pt x="2491" y="220"/>
                    </a:lnTo>
                    <a:lnTo>
                      <a:pt x="2212" y="339"/>
                    </a:lnTo>
                    <a:lnTo>
                      <a:pt x="1933" y="499"/>
                    </a:lnTo>
                    <a:lnTo>
                      <a:pt x="1694" y="658"/>
                    </a:lnTo>
                    <a:lnTo>
                      <a:pt x="1475" y="857"/>
                    </a:lnTo>
                    <a:lnTo>
                      <a:pt x="1276" y="1057"/>
                    </a:lnTo>
                    <a:lnTo>
                      <a:pt x="1097" y="1296"/>
                    </a:lnTo>
                    <a:lnTo>
                      <a:pt x="937" y="1535"/>
                    </a:lnTo>
                    <a:lnTo>
                      <a:pt x="798" y="1774"/>
                    </a:lnTo>
                    <a:lnTo>
                      <a:pt x="698" y="2033"/>
                    </a:lnTo>
                    <a:lnTo>
                      <a:pt x="638" y="2312"/>
                    </a:lnTo>
                    <a:lnTo>
                      <a:pt x="579" y="2590"/>
                    </a:lnTo>
                    <a:lnTo>
                      <a:pt x="559" y="2869"/>
                    </a:lnTo>
                    <a:lnTo>
                      <a:pt x="579" y="3148"/>
                    </a:lnTo>
                    <a:lnTo>
                      <a:pt x="618" y="3427"/>
                    </a:lnTo>
                    <a:lnTo>
                      <a:pt x="698" y="3706"/>
                    </a:lnTo>
                    <a:lnTo>
                      <a:pt x="798" y="3985"/>
                    </a:lnTo>
                    <a:lnTo>
                      <a:pt x="678" y="4065"/>
                    </a:lnTo>
                    <a:lnTo>
                      <a:pt x="559" y="4164"/>
                    </a:lnTo>
                    <a:lnTo>
                      <a:pt x="459" y="4244"/>
                    </a:lnTo>
                    <a:lnTo>
                      <a:pt x="359" y="4363"/>
                    </a:lnTo>
                    <a:lnTo>
                      <a:pt x="280" y="4463"/>
                    </a:lnTo>
                    <a:lnTo>
                      <a:pt x="200" y="4583"/>
                    </a:lnTo>
                    <a:lnTo>
                      <a:pt x="140" y="4702"/>
                    </a:lnTo>
                    <a:lnTo>
                      <a:pt x="100" y="4822"/>
                    </a:lnTo>
                    <a:lnTo>
                      <a:pt x="61" y="4961"/>
                    </a:lnTo>
                    <a:lnTo>
                      <a:pt x="21" y="5081"/>
                    </a:lnTo>
                    <a:lnTo>
                      <a:pt x="21" y="5220"/>
                    </a:lnTo>
                    <a:lnTo>
                      <a:pt x="1" y="5360"/>
                    </a:lnTo>
                    <a:lnTo>
                      <a:pt x="21" y="5499"/>
                    </a:lnTo>
                    <a:lnTo>
                      <a:pt x="41" y="5618"/>
                    </a:lnTo>
                    <a:lnTo>
                      <a:pt x="81" y="5758"/>
                    </a:lnTo>
                    <a:lnTo>
                      <a:pt x="140" y="5897"/>
                    </a:lnTo>
                    <a:lnTo>
                      <a:pt x="200" y="6037"/>
                    </a:lnTo>
                    <a:lnTo>
                      <a:pt x="300" y="6176"/>
                    </a:lnTo>
                    <a:lnTo>
                      <a:pt x="399" y="6296"/>
                    </a:lnTo>
                    <a:lnTo>
                      <a:pt x="499" y="6415"/>
                    </a:lnTo>
                    <a:lnTo>
                      <a:pt x="618" y="6515"/>
                    </a:lnTo>
                    <a:lnTo>
                      <a:pt x="758" y="6595"/>
                    </a:lnTo>
                    <a:lnTo>
                      <a:pt x="897" y="6674"/>
                    </a:lnTo>
                    <a:lnTo>
                      <a:pt x="1037" y="6734"/>
                    </a:lnTo>
                    <a:lnTo>
                      <a:pt x="1196" y="6794"/>
                    </a:lnTo>
                    <a:lnTo>
                      <a:pt x="1336" y="6834"/>
                    </a:lnTo>
                    <a:lnTo>
                      <a:pt x="1495" y="6854"/>
                    </a:lnTo>
                    <a:lnTo>
                      <a:pt x="1834" y="6854"/>
                    </a:lnTo>
                    <a:lnTo>
                      <a:pt x="1993" y="6834"/>
                    </a:lnTo>
                    <a:lnTo>
                      <a:pt x="2152" y="6794"/>
                    </a:lnTo>
                    <a:lnTo>
                      <a:pt x="2312" y="6734"/>
                    </a:lnTo>
                    <a:lnTo>
                      <a:pt x="2491" y="6674"/>
                    </a:lnTo>
                    <a:lnTo>
                      <a:pt x="2650" y="6575"/>
                    </a:lnTo>
                    <a:lnTo>
                      <a:pt x="2790" y="6455"/>
                    </a:lnTo>
                    <a:lnTo>
                      <a:pt x="2929" y="6336"/>
                    </a:lnTo>
                    <a:lnTo>
                      <a:pt x="3049" y="6216"/>
                    </a:lnTo>
                    <a:lnTo>
                      <a:pt x="3128" y="6077"/>
                    </a:lnTo>
                    <a:lnTo>
                      <a:pt x="3208" y="5917"/>
                    </a:lnTo>
                    <a:lnTo>
                      <a:pt x="3288" y="5758"/>
                    </a:lnTo>
                    <a:lnTo>
                      <a:pt x="3627" y="5778"/>
                    </a:lnTo>
                    <a:lnTo>
                      <a:pt x="3985" y="5778"/>
                    </a:lnTo>
                    <a:lnTo>
                      <a:pt x="4344" y="5718"/>
                    </a:lnTo>
                    <a:lnTo>
                      <a:pt x="4702" y="5618"/>
                    </a:lnTo>
                    <a:lnTo>
                      <a:pt x="4722" y="5858"/>
                    </a:lnTo>
                    <a:lnTo>
                      <a:pt x="4742" y="6077"/>
                    </a:lnTo>
                    <a:lnTo>
                      <a:pt x="4802" y="6316"/>
                    </a:lnTo>
                    <a:lnTo>
                      <a:pt x="4901" y="6535"/>
                    </a:lnTo>
                    <a:lnTo>
                      <a:pt x="5001" y="6754"/>
                    </a:lnTo>
                    <a:lnTo>
                      <a:pt x="5121" y="6933"/>
                    </a:lnTo>
                    <a:lnTo>
                      <a:pt x="5260" y="7113"/>
                    </a:lnTo>
                    <a:lnTo>
                      <a:pt x="5439" y="7292"/>
                    </a:lnTo>
                    <a:lnTo>
                      <a:pt x="5599" y="7431"/>
                    </a:lnTo>
                    <a:lnTo>
                      <a:pt x="5798" y="7551"/>
                    </a:lnTo>
                    <a:lnTo>
                      <a:pt x="5997" y="7670"/>
                    </a:lnTo>
                    <a:lnTo>
                      <a:pt x="6216" y="7770"/>
                    </a:lnTo>
                    <a:lnTo>
                      <a:pt x="6435" y="7830"/>
                    </a:lnTo>
                    <a:lnTo>
                      <a:pt x="6655" y="7889"/>
                    </a:lnTo>
                    <a:lnTo>
                      <a:pt x="6894" y="7929"/>
                    </a:lnTo>
                    <a:lnTo>
                      <a:pt x="7133" y="7949"/>
                    </a:lnTo>
                    <a:lnTo>
                      <a:pt x="7372" y="7929"/>
                    </a:lnTo>
                    <a:lnTo>
                      <a:pt x="7611" y="7909"/>
                    </a:lnTo>
                    <a:lnTo>
                      <a:pt x="7850" y="7850"/>
                    </a:lnTo>
                    <a:lnTo>
                      <a:pt x="8089" y="7770"/>
                    </a:lnTo>
                    <a:lnTo>
                      <a:pt x="8308" y="7670"/>
                    </a:lnTo>
                    <a:lnTo>
                      <a:pt x="8527" y="7551"/>
                    </a:lnTo>
                    <a:lnTo>
                      <a:pt x="8706" y="7411"/>
                    </a:lnTo>
                    <a:lnTo>
                      <a:pt x="8886" y="7272"/>
                    </a:lnTo>
                    <a:lnTo>
                      <a:pt x="9045" y="7113"/>
                    </a:lnTo>
                    <a:lnTo>
                      <a:pt x="9184" y="6933"/>
                    </a:lnTo>
                    <a:lnTo>
                      <a:pt x="9304" y="6734"/>
                    </a:lnTo>
                    <a:lnTo>
                      <a:pt x="9404" y="6555"/>
                    </a:lnTo>
                    <a:lnTo>
                      <a:pt x="9483" y="6336"/>
                    </a:lnTo>
                    <a:lnTo>
                      <a:pt x="9543" y="6136"/>
                    </a:lnTo>
                    <a:lnTo>
                      <a:pt x="9583" y="5917"/>
                    </a:lnTo>
                    <a:lnTo>
                      <a:pt x="9603" y="5698"/>
                    </a:lnTo>
                    <a:lnTo>
                      <a:pt x="9583" y="5479"/>
                    </a:lnTo>
                    <a:lnTo>
                      <a:pt x="9563" y="5240"/>
                    </a:lnTo>
                    <a:lnTo>
                      <a:pt x="9503" y="5021"/>
                    </a:lnTo>
                    <a:lnTo>
                      <a:pt x="9404" y="4802"/>
                    </a:lnTo>
                    <a:lnTo>
                      <a:pt x="9324" y="4622"/>
                    </a:lnTo>
                    <a:lnTo>
                      <a:pt x="9224" y="4463"/>
                    </a:lnTo>
                    <a:lnTo>
                      <a:pt x="9105" y="4304"/>
                    </a:lnTo>
                    <a:lnTo>
                      <a:pt x="8965" y="4144"/>
                    </a:lnTo>
                    <a:lnTo>
                      <a:pt x="8826" y="4005"/>
                    </a:lnTo>
                    <a:lnTo>
                      <a:pt x="8667" y="3885"/>
                    </a:lnTo>
                    <a:lnTo>
                      <a:pt x="8507" y="3786"/>
                    </a:lnTo>
                    <a:lnTo>
                      <a:pt x="8328" y="3686"/>
                    </a:lnTo>
                    <a:lnTo>
                      <a:pt x="8149" y="3606"/>
                    </a:lnTo>
                    <a:lnTo>
                      <a:pt x="7949" y="3527"/>
                    </a:lnTo>
                    <a:lnTo>
                      <a:pt x="7770" y="3467"/>
                    </a:lnTo>
                    <a:lnTo>
                      <a:pt x="7571" y="3427"/>
                    </a:lnTo>
                    <a:lnTo>
                      <a:pt x="7352" y="3407"/>
                    </a:lnTo>
                    <a:lnTo>
                      <a:pt x="6953" y="3407"/>
                    </a:lnTo>
                    <a:lnTo>
                      <a:pt x="6734" y="3427"/>
                    </a:lnTo>
                    <a:lnTo>
                      <a:pt x="6774" y="3228"/>
                    </a:lnTo>
                    <a:lnTo>
                      <a:pt x="6794" y="3029"/>
                    </a:lnTo>
                    <a:lnTo>
                      <a:pt x="6794" y="2830"/>
                    </a:lnTo>
                    <a:lnTo>
                      <a:pt x="6794" y="2610"/>
                    </a:lnTo>
                    <a:lnTo>
                      <a:pt x="6754" y="2411"/>
                    </a:lnTo>
                    <a:lnTo>
                      <a:pt x="6714" y="2192"/>
                    </a:lnTo>
                    <a:lnTo>
                      <a:pt x="6655" y="1993"/>
                    </a:lnTo>
                    <a:lnTo>
                      <a:pt x="6575" y="1794"/>
                    </a:lnTo>
                    <a:lnTo>
                      <a:pt x="6435" y="1515"/>
                    </a:lnTo>
                    <a:lnTo>
                      <a:pt x="6276" y="1276"/>
                    </a:lnTo>
                    <a:lnTo>
                      <a:pt x="6077" y="1037"/>
                    </a:lnTo>
                    <a:lnTo>
                      <a:pt x="5878" y="837"/>
                    </a:lnTo>
                    <a:lnTo>
                      <a:pt x="5658" y="658"/>
                    </a:lnTo>
                    <a:lnTo>
                      <a:pt x="5419" y="479"/>
                    </a:lnTo>
                    <a:lnTo>
                      <a:pt x="5160" y="339"/>
                    </a:lnTo>
                    <a:lnTo>
                      <a:pt x="4882" y="220"/>
                    </a:lnTo>
                    <a:lnTo>
                      <a:pt x="4603" y="120"/>
                    </a:lnTo>
                    <a:lnTo>
                      <a:pt x="4304" y="61"/>
                    </a:lnTo>
                    <a:lnTo>
                      <a:pt x="4025" y="21"/>
                    </a:lnTo>
                    <a:lnTo>
                      <a:pt x="3706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2"/>
              <p:cNvSpPr/>
              <p:nvPr/>
            </p:nvSpPr>
            <p:spPr>
              <a:xfrm>
                <a:off x="6232875" y="3843825"/>
                <a:ext cx="24007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9603" h="7950" fill="none" extrusionOk="0">
                    <a:moveTo>
                      <a:pt x="4901" y="6535"/>
                    </a:moveTo>
                    <a:lnTo>
                      <a:pt x="4901" y="6535"/>
                    </a:lnTo>
                    <a:lnTo>
                      <a:pt x="4802" y="6316"/>
                    </a:lnTo>
                    <a:lnTo>
                      <a:pt x="4742" y="6077"/>
                    </a:lnTo>
                    <a:lnTo>
                      <a:pt x="4722" y="5858"/>
                    </a:lnTo>
                    <a:lnTo>
                      <a:pt x="4702" y="5618"/>
                    </a:lnTo>
                    <a:lnTo>
                      <a:pt x="4702" y="5618"/>
                    </a:lnTo>
                    <a:lnTo>
                      <a:pt x="4344" y="5718"/>
                    </a:lnTo>
                    <a:lnTo>
                      <a:pt x="3985" y="5778"/>
                    </a:lnTo>
                    <a:lnTo>
                      <a:pt x="3627" y="5778"/>
                    </a:lnTo>
                    <a:lnTo>
                      <a:pt x="3288" y="5758"/>
                    </a:lnTo>
                    <a:lnTo>
                      <a:pt x="3288" y="5758"/>
                    </a:lnTo>
                    <a:lnTo>
                      <a:pt x="3208" y="5917"/>
                    </a:lnTo>
                    <a:lnTo>
                      <a:pt x="3128" y="6077"/>
                    </a:lnTo>
                    <a:lnTo>
                      <a:pt x="3049" y="6216"/>
                    </a:lnTo>
                    <a:lnTo>
                      <a:pt x="2929" y="6336"/>
                    </a:lnTo>
                    <a:lnTo>
                      <a:pt x="2790" y="6455"/>
                    </a:lnTo>
                    <a:lnTo>
                      <a:pt x="2650" y="6575"/>
                    </a:lnTo>
                    <a:lnTo>
                      <a:pt x="2491" y="6674"/>
                    </a:lnTo>
                    <a:lnTo>
                      <a:pt x="2312" y="6734"/>
                    </a:lnTo>
                    <a:lnTo>
                      <a:pt x="2312" y="6734"/>
                    </a:lnTo>
                    <a:lnTo>
                      <a:pt x="2152" y="6794"/>
                    </a:lnTo>
                    <a:lnTo>
                      <a:pt x="1993" y="6834"/>
                    </a:lnTo>
                    <a:lnTo>
                      <a:pt x="1834" y="6854"/>
                    </a:lnTo>
                    <a:lnTo>
                      <a:pt x="1674" y="6854"/>
                    </a:lnTo>
                    <a:lnTo>
                      <a:pt x="1495" y="6854"/>
                    </a:lnTo>
                    <a:lnTo>
                      <a:pt x="1336" y="6834"/>
                    </a:lnTo>
                    <a:lnTo>
                      <a:pt x="1196" y="6794"/>
                    </a:lnTo>
                    <a:lnTo>
                      <a:pt x="1037" y="6734"/>
                    </a:lnTo>
                    <a:lnTo>
                      <a:pt x="897" y="6674"/>
                    </a:lnTo>
                    <a:lnTo>
                      <a:pt x="758" y="6595"/>
                    </a:lnTo>
                    <a:lnTo>
                      <a:pt x="618" y="6515"/>
                    </a:lnTo>
                    <a:lnTo>
                      <a:pt x="499" y="6415"/>
                    </a:lnTo>
                    <a:lnTo>
                      <a:pt x="399" y="6296"/>
                    </a:lnTo>
                    <a:lnTo>
                      <a:pt x="300" y="6176"/>
                    </a:lnTo>
                    <a:lnTo>
                      <a:pt x="200" y="6037"/>
                    </a:lnTo>
                    <a:lnTo>
                      <a:pt x="140" y="5897"/>
                    </a:lnTo>
                    <a:lnTo>
                      <a:pt x="140" y="5897"/>
                    </a:lnTo>
                    <a:lnTo>
                      <a:pt x="81" y="5758"/>
                    </a:lnTo>
                    <a:lnTo>
                      <a:pt x="41" y="5618"/>
                    </a:lnTo>
                    <a:lnTo>
                      <a:pt x="21" y="5499"/>
                    </a:lnTo>
                    <a:lnTo>
                      <a:pt x="1" y="5360"/>
                    </a:lnTo>
                    <a:lnTo>
                      <a:pt x="21" y="5220"/>
                    </a:lnTo>
                    <a:lnTo>
                      <a:pt x="21" y="5081"/>
                    </a:lnTo>
                    <a:lnTo>
                      <a:pt x="61" y="4961"/>
                    </a:lnTo>
                    <a:lnTo>
                      <a:pt x="100" y="4822"/>
                    </a:lnTo>
                    <a:lnTo>
                      <a:pt x="140" y="4702"/>
                    </a:lnTo>
                    <a:lnTo>
                      <a:pt x="200" y="4583"/>
                    </a:lnTo>
                    <a:lnTo>
                      <a:pt x="280" y="4463"/>
                    </a:lnTo>
                    <a:lnTo>
                      <a:pt x="359" y="4363"/>
                    </a:lnTo>
                    <a:lnTo>
                      <a:pt x="459" y="4244"/>
                    </a:lnTo>
                    <a:lnTo>
                      <a:pt x="559" y="4164"/>
                    </a:lnTo>
                    <a:lnTo>
                      <a:pt x="678" y="4065"/>
                    </a:lnTo>
                    <a:lnTo>
                      <a:pt x="798" y="3985"/>
                    </a:lnTo>
                    <a:lnTo>
                      <a:pt x="798" y="3985"/>
                    </a:lnTo>
                    <a:lnTo>
                      <a:pt x="698" y="3706"/>
                    </a:lnTo>
                    <a:lnTo>
                      <a:pt x="618" y="3427"/>
                    </a:lnTo>
                    <a:lnTo>
                      <a:pt x="579" y="3148"/>
                    </a:lnTo>
                    <a:lnTo>
                      <a:pt x="559" y="2869"/>
                    </a:lnTo>
                    <a:lnTo>
                      <a:pt x="579" y="2590"/>
                    </a:lnTo>
                    <a:lnTo>
                      <a:pt x="638" y="2312"/>
                    </a:lnTo>
                    <a:lnTo>
                      <a:pt x="698" y="2033"/>
                    </a:lnTo>
                    <a:lnTo>
                      <a:pt x="798" y="1774"/>
                    </a:lnTo>
                    <a:lnTo>
                      <a:pt x="937" y="1535"/>
                    </a:lnTo>
                    <a:lnTo>
                      <a:pt x="1097" y="1296"/>
                    </a:lnTo>
                    <a:lnTo>
                      <a:pt x="1276" y="1057"/>
                    </a:lnTo>
                    <a:lnTo>
                      <a:pt x="1475" y="857"/>
                    </a:lnTo>
                    <a:lnTo>
                      <a:pt x="1694" y="658"/>
                    </a:lnTo>
                    <a:lnTo>
                      <a:pt x="1933" y="499"/>
                    </a:lnTo>
                    <a:lnTo>
                      <a:pt x="2212" y="339"/>
                    </a:lnTo>
                    <a:lnTo>
                      <a:pt x="2491" y="220"/>
                    </a:lnTo>
                    <a:lnTo>
                      <a:pt x="2491" y="220"/>
                    </a:lnTo>
                    <a:lnTo>
                      <a:pt x="2790" y="120"/>
                    </a:lnTo>
                    <a:lnTo>
                      <a:pt x="3109" y="41"/>
                    </a:lnTo>
                    <a:lnTo>
                      <a:pt x="3407" y="1"/>
                    </a:lnTo>
                    <a:lnTo>
                      <a:pt x="3706" y="1"/>
                    </a:lnTo>
                    <a:lnTo>
                      <a:pt x="4025" y="21"/>
                    </a:lnTo>
                    <a:lnTo>
                      <a:pt x="4304" y="61"/>
                    </a:lnTo>
                    <a:lnTo>
                      <a:pt x="4603" y="120"/>
                    </a:lnTo>
                    <a:lnTo>
                      <a:pt x="4882" y="220"/>
                    </a:lnTo>
                    <a:lnTo>
                      <a:pt x="5160" y="339"/>
                    </a:lnTo>
                    <a:lnTo>
                      <a:pt x="5419" y="479"/>
                    </a:lnTo>
                    <a:lnTo>
                      <a:pt x="5658" y="658"/>
                    </a:lnTo>
                    <a:lnTo>
                      <a:pt x="5878" y="837"/>
                    </a:lnTo>
                    <a:lnTo>
                      <a:pt x="6077" y="1037"/>
                    </a:lnTo>
                    <a:lnTo>
                      <a:pt x="6276" y="1276"/>
                    </a:lnTo>
                    <a:lnTo>
                      <a:pt x="6435" y="1515"/>
                    </a:lnTo>
                    <a:lnTo>
                      <a:pt x="6575" y="1794"/>
                    </a:lnTo>
                    <a:lnTo>
                      <a:pt x="6575" y="1794"/>
                    </a:lnTo>
                    <a:lnTo>
                      <a:pt x="6655" y="1993"/>
                    </a:lnTo>
                    <a:lnTo>
                      <a:pt x="6714" y="2192"/>
                    </a:lnTo>
                    <a:lnTo>
                      <a:pt x="6754" y="2411"/>
                    </a:lnTo>
                    <a:lnTo>
                      <a:pt x="6794" y="2610"/>
                    </a:lnTo>
                    <a:lnTo>
                      <a:pt x="6794" y="2830"/>
                    </a:lnTo>
                    <a:lnTo>
                      <a:pt x="6794" y="3029"/>
                    </a:lnTo>
                    <a:lnTo>
                      <a:pt x="6774" y="3228"/>
                    </a:lnTo>
                    <a:lnTo>
                      <a:pt x="6734" y="3427"/>
                    </a:lnTo>
                    <a:lnTo>
                      <a:pt x="6734" y="3427"/>
                    </a:lnTo>
                    <a:lnTo>
                      <a:pt x="6953" y="3407"/>
                    </a:lnTo>
                    <a:lnTo>
                      <a:pt x="7153" y="3407"/>
                    </a:lnTo>
                    <a:lnTo>
                      <a:pt x="7352" y="3407"/>
                    </a:lnTo>
                    <a:lnTo>
                      <a:pt x="7571" y="3427"/>
                    </a:lnTo>
                    <a:lnTo>
                      <a:pt x="7770" y="3467"/>
                    </a:lnTo>
                    <a:lnTo>
                      <a:pt x="7949" y="3527"/>
                    </a:lnTo>
                    <a:lnTo>
                      <a:pt x="8149" y="3606"/>
                    </a:lnTo>
                    <a:lnTo>
                      <a:pt x="8328" y="3686"/>
                    </a:lnTo>
                    <a:lnTo>
                      <a:pt x="8507" y="3786"/>
                    </a:lnTo>
                    <a:lnTo>
                      <a:pt x="8667" y="3885"/>
                    </a:lnTo>
                    <a:lnTo>
                      <a:pt x="8826" y="4005"/>
                    </a:lnTo>
                    <a:lnTo>
                      <a:pt x="8965" y="4144"/>
                    </a:lnTo>
                    <a:lnTo>
                      <a:pt x="9105" y="4304"/>
                    </a:lnTo>
                    <a:lnTo>
                      <a:pt x="9224" y="4463"/>
                    </a:lnTo>
                    <a:lnTo>
                      <a:pt x="9324" y="4622"/>
                    </a:lnTo>
                    <a:lnTo>
                      <a:pt x="9404" y="4802"/>
                    </a:lnTo>
                    <a:lnTo>
                      <a:pt x="9404" y="4802"/>
                    </a:lnTo>
                    <a:lnTo>
                      <a:pt x="9503" y="5021"/>
                    </a:lnTo>
                    <a:lnTo>
                      <a:pt x="9563" y="5240"/>
                    </a:lnTo>
                    <a:lnTo>
                      <a:pt x="9583" y="5479"/>
                    </a:lnTo>
                    <a:lnTo>
                      <a:pt x="9603" y="5698"/>
                    </a:lnTo>
                    <a:lnTo>
                      <a:pt x="9583" y="5917"/>
                    </a:lnTo>
                    <a:lnTo>
                      <a:pt x="9543" y="6136"/>
                    </a:lnTo>
                    <a:lnTo>
                      <a:pt x="9483" y="6336"/>
                    </a:lnTo>
                    <a:lnTo>
                      <a:pt x="9404" y="6555"/>
                    </a:lnTo>
                    <a:lnTo>
                      <a:pt x="9304" y="6734"/>
                    </a:lnTo>
                    <a:lnTo>
                      <a:pt x="9184" y="6933"/>
                    </a:lnTo>
                    <a:lnTo>
                      <a:pt x="9045" y="7113"/>
                    </a:lnTo>
                    <a:lnTo>
                      <a:pt x="8886" y="7272"/>
                    </a:lnTo>
                    <a:lnTo>
                      <a:pt x="8706" y="7411"/>
                    </a:lnTo>
                    <a:lnTo>
                      <a:pt x="8527" y="7551"/>
                    </a:lnTo>
                    <a:lnTo>
                      <a:pt x="8308" y="7670"/>
                    </a:lnTo>
                    <a:lnTo>
                      <a:pt x="8089" y="7770"/>
                    </a:lnTo>
                    <a:lnTo>
                      <a:pt x="8089" y="7770"/>
                    </a:lnTo>
                    <a:lnTo>
                      <a:pt x="7850" y="7850"/>
                    </a:lnTo>
                    <a:lnTo>
                      <a:pt x="7611" y="7909"/>
                    </a:lnTo>
                    <a:lnTo>
                      <a:pt x="7372" y="7929"/>
                    </a:lnTo>
                    <a:lnTo>
                      <a:pt x="7133" y="7949"/>
                    </a:lnTo>
                    <a:lnTo>
                      <a:pt x="6894" y="7929"/>
                    </a:lnTo>
                    <a:lnTo>
                      <a:pt x="6655" y="7889"/>
                    </a:lnTo>
                    <a:lnTo>
                      <a:pt x="6435" y="7830"/>
                    </a:lnTo>
                    <a:lnTo>
                      <a:pt x="6216" y="7770"/>
                    </a:lnTo>
                    <a:lnTo>
                      <a:pt x="5997" y="7670"/>
                    </a:lnTo>
                    <a:lnTo>
                      <a:pt x="5798" y="7551"/>
                    </a:lnTo>
                    <a:lnTo>
                      <a:pt x="5599" y="7431"/>
                    </a:lnTo>
                    <a:lnTo>
                      <a:pt x="5439" y="7292"/>
                    </a:lnTo>
                    <a:lnTo>
                      <a:pt x="5260" y="7113"/>
                    </a:lnTo>
                    <a:lnTo>
                      <a:pt x="5121" y="6933"/>
                    </a:lnTo>
                    <a:lnTo>
                      <a:pt x="5001" y="6754"/>
                    </a:lnTo>
                    <a:lnTo>
                      <a:pt x="4901" y="653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2"/>
              <p:cNvSpPr/>
              <p:nvPr/>
            </p:nvSpPr>
            <p:spPr>
              <a:xfrm>
                <a:off x="6400225" y="3982275"/>
                <a:ext cx="43850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416" extrusionOk="0">
                    <a:moveTo>
                      <a:pt x="937" y="1"/>
                    </a:moveTo>
                    <a:lnTo>
                      <a:pt x="777" y="21"/>
                    </a:lnTo>
                    <a:lnTo>
                      <a:pt x="598" y="80"/>
                    </a:lnTo>
                    <a:lnTo>
                      <a:pt x="439" y="160"/>
                    </a:lnTo>
                    <a:lnTo>
                      <a:pt x="299" y="260"/>
                    </a:lnTo>
                    <a:lnTo>
                      <a:pt x="180" y="359"/>
                    </a:lnTo>
                    <a:lnTo>
                      <a:pt x="100" y="499"/>
                    </a:lnTo>
                    <a:lnTo>
                      <a:pt x="40" y="618"/>
                    </a:lnTo>
                    <a:lnTo>
                      <a:pt x="0" y="758"/>
                    </a:lnTo>
                    <a:lnTo>
                      <a:pt x="0" y="897"/>
                    </a:lnTo>
                    <a:lnTo>
                      <a:pt x="40" y="1037"/>
                    </a:lnTo>
                    <a:lnTo>
                      <a:pt x="120" y="1156"/>
                    </a:lnTo>
                    <a:lnTo>
                      <a:pt x="219" y="1256"/>
                    </a:lnTo>
                    <a:lnTo>
                      <a:pt x="339" y="1336"/>
                    </a:lnTo>
                    <a:lnTo>
                      <a:pt x="478" y="1375"/>
                    </a:lnTo>
                    <a:lnTo>
                      <a:pt x="638" y="1415"/>
                    </a:lnTo>
                    <a:lnTo>
                      <a:pt x="817" y="1415"/>
                    </a:lnTo>
                    <a:lnTo>
                      <a:pt x="976" y="1395"/>
                    </a:lnTo>
                    <a:lnTo>
                      <a:pt x="1156" y="1336"/>
                    </a:lnTo>
                    <a:lnTo>
                      <a:pt x="1315" y="1276"/>
                    </a:lnTo>
                    <a:lnTo>
                      <a:pt x="1455" y="1176"/>
                    </a:lnTo>
                    <a:lnTo>
                      <a:pt x="1574" y="1057"/>
                    </a:lnTo>
                    <a:lnTo>
                      <a:pt x="1654" y="937"/>
                    </a:lnTo>
                    <a:lnTo>
                      <a:pt x="1714" y="798"/>
                    </a:lnTo>
                    <a:lnTo>
                      <a:pt x="1753" y="658"/>
                    </a:lnTo>
                    <a:lnTo>
                      <a:pt x="1753" y="539"/>
                    </a:lnTo>
                    <a:lnTo>
                      <a:pt x="1714" y="399"/>
                    </a:lnTo>
                    <a:lnTo>
                      <a:pt x="1634" y="280"/>
                    </a:lnTo>
                    <a:lnTo>
                      <a:pt x="1534" y="180"/>
                    </a:lnTo>
                    <a:lnTo>
                      <a:pt x="1415" y="100"/>
                    </a:lnTo>
                    <a:lnTo>
                      <a:pt x="1275" y="41"/>
                    </a:lnTo>
                    <a:lnTo>
                      <a:pt x="1116" y="21"/>
                    </a:lnTo>
                    <a:lnTo>
                      <a:pt x="93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22"/>
              <p:cNvSpPr/>
              <p:nvPr/>
            </p:nvSpPr>
            <p:spPr>
              <a:xfrm>
                <a:off x="6265250" y="3858775"/>
                <a:ext cx="121050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3407" extrusionOk="0">
                    <a:moveTo>
                      <a:pt x="2411" y="0"/>
                    </a:moveTo>
                    <a:lnTo>
                      <a:pt x="2172" y="20"/>
                    </a:lnTo>
                    <a:lnTo>
                      <a:pt x="1933" y="60"/>
                    </a:lnTo>
                    <a:lnTo>
                      <a:pt x="1714" y="100"/>
                    </a:lnTo>
                    <a:lnTo>
                      <a:pt x="1495" y="160"/>
                    </a:lnTo>
                    <a:lnTo>
                      <a:pt x="1276" y="239"/>
                    </a:lnTo>
                    <a:lnTo>
                      <a:pt x="1076" y="339"/>
                    </a:lnTo>
                    <a:lnTo>
                      <a:pt x="718" y="518"/>
                    </a:lnTo>
                    <a:lnTo>
                      <a:pt x="419" y="698"/>
                    </a:lnTo>
                    <a:lnTo>
                      <a:pt x="200" y="877"/>
                    </a:lnTo>
                    <a:lnTo>
                      <a:pt x="1" y="1036"/>
                    </a:lnTo>
                    <a:lnTo>
                      <a:pt x="339" y="957"/>
                    </a:lnTo>
                    <a:lnTo>
                      <a:pt x="638" y="897"/>
                    </a:lnTo>
                    <a:lnTo>
                      <a:pt x="937" y="857"/>
                    </a:lnTo>
                    <a:lnTo>
                      <a:pt x="1455" y="857"/>
                    </a:lnTo>
                    <a:lnTo>
                      <a:pt x="1674" y="877"/>
                    </a:lnTo>
                    <a:lnTo>
                      <a:pt x="1893" y="917"/>
                    </a:lnTo>
                    <a:lnTo>
                      <a:pt x="2092" y="957"/>
                    </a:lnTo>
                    <a:lnTo>
                      <a:pt x="2272" y="1016"/>
                    </a:lnTo>
                    <a:lnTo>
                      <a:pt x="2451" y="1076"/>
                    </a:lnTo>
                    <a:lnTo>
                      <a:pt x="2790" y="1255"/>
                    </a:lnTo>
                    <a:lnTo>
                      <a:pt x="3089" y="1435"/>
                    </a:lnTo>
                    <a:lnTo>
                      <a:pt x="3347" y="1654"/>
                    </a:lnTo>
                    <a:lnTo>
                      <a:pt x="3587" y="1893"/>
                    </a:lnTo>
                    <a:lnTo>
                      <a:pt x="3786" y="2132"/>
                    </a:lnTo>
                    <a:lnTo>
                      <a:pt x="3965" y="2371"/>
                    </a:lnTo>
                    <a:lnTo>
                      <a:pt x="4104" y="2590"/>
                    </a:lnTo>
                    <a:lnTo>
                      <a:pt x="4224" y="2809"/>
                    </a:lnTo>
                    <a:lnTo>
                      <a:pt x="4304" y="3008"/>
                    </a:lnTo>
                    <a:lnTo>
                      <a:pt x="4423" y="3287"/>
                    </a:lnTo>
                    <a:lnTo>
                      <a:pt x="4463" y="3407"/>
                    </a:lnTo>
                    <a:lnTo>
                      <a:pt x="4523" y="3327"/>
                    </a:lnTo>
                    <a:lnTo>
                      <a:pt x="4603" y="3208"/>
                    </a:lnTo>
                    <a:lnTo>
                      <a:pt x="4662" y="3068"/>
                    </a:lnTo>
                    <a:lnTo>
                      <a:pt x="4722" y="2909"/>
                    </a:lnTo>
                    <a:lnTo>
                      <a:pt x="4782" y="2730"/>
                    </a:lnTo>
                    <a:lnTo>
                      <a:pt x="4822" y="2550"/>
                    </a:lnTo>
                    <a:lnTo>
                      <a:pt x="4842" y="2351"/>
                    </a:lnTo>
                    <a:lnTo>
                      <a:pt x="4842" y="2132"/>
                    </a:lnTo>
                    <a:lnTo>
                      <a:pt x="4802" y="1913"/>
                    </a:lnTo>
                    <a:lnTo>
                      <a:pt x="4762" y="1674"/>
                    </a:lnTo>
                    <a:lnTo>
                      <a:pt x="4662" y="1455"/>
                    </a:lnTo>
                    <a:lnTo>
                      <a:pt x="4543" y="1216"/>
                    </a:lnTo>
                    <a:lnTo>
                      <a:pt x="4383" y="996"/>
                    </a:lnTo>
                    <a:lnTo>
                      <a:pt x="4184" y="777"/>
                    </a:lnTo>
                    <a:lnTo>
                      <a:pt x="3925" y="558"/>
                    </a:lnTo>
                    <a:lnTo>
                      <a:pt x="3626" y="359"/>
                    </a:lnTo>
                    <a:lnTo>
                      <a:pt x="3487" y="259"/>
                    </a:lnTo>
                    <a:lnTo>
                      <a:pt x="3328" y="200"/>
                    </a:lnTo>
                    <a:lnTo>
                      <a:pt x="3029" y="80"/>
                    </a:lnTo>
                    <a:lnTo>
                      <a:pt x="2710" y="20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22"/>
              <p:cNvSpPr/>
              <p:nvPr/>
            </p:nvSpPr>
            <p:spPr>
              <a:xfrm>
                <a:off x="6265250" y="3858775"/>
                <a:ext cx="121050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3407" fill="none" extrusionOk="0">
                    <a:moveTo>
                      <a:pt x="2411" y="0"/>
                    </a:moveTo>
                    <a:lnTo>
                      <a:pt x="2411" y="0"/>
                    </a:lnTo>
                    <a:lnTo>
                      <a:pt x="2172" y="20"/>
                    </a:lnTo>
                    <a:lnTo>
                      <a:pt x="1933" y="60"/>
                    </a:lnTo>
                    <a:lnTo>
                      <a:pt x="1714" y="100"/>
                    </a:lnTo>
                    <a:lnTo>
                      <a:pt x="1495" y="160"/>
                    </a:lnTo>
                    <a:lnTo>
                      <a:pt x="1276" y="239"/>
                    </a:lnTo>
                    <a:lnTo>
                      <a:pt x="1076" y="339"/>
                    </a:lnTo>
                    <a:lnTo>
                      <a:pt x="718" y="518"/>
                    </a:lnTo>
                    <a:lnTo>
                      <a:pt x="419" y="698"/>
                    </a:lnTo>
                    <a:lnTo>
                      <a:pt x="200" y="877"/>
                    </a:lnTo>
                    <a:lnTo>
                      <a:pt x="1" y="1036"/>
                    </a:lnTo>
                    <a:lnTo>
                      <a:pt x="1" y="1036"/>
                    </a:lnTo>
                    <a:lnTo>
                      <a:pt x="339" y="957"/>
                    </a:lnTo>
                    <a:lnTo>
                      <a:pt x="638" y="897"/>
                    </a:lnTo>
                    <a:lnTo>
                      <a:pt x="937" y="857"/>
                    </a:lnTo>
                    <a:lnTo>
                      <a:pt x="1216" y="857"/>
                    </a:lnTo>
                    <a:lnTo>
                      <a:pt x="1216" y="857"/>
                    </a:lnTo>
                    <a:lnTo>
                      <a:pt x="1455" y="857"/>
                    </a:lnTo>
                    <a:lnTo>
                      <a:pt x="1674" y="877"/>
                    </a:lnTo>
                    <a:lnTo>
                      <a:pt x="1893" y="917"/>
                    </a:lnTo>
                    <a:lnTo>
                      <a:pt x="2092" y="957"/>
                    </a:lnTo>
                    <a:lnTo>
                      <a:pt x="2272" y="1016"/>
                    </a:lnTo>
                    <a:lnTo>
                      <a:pt x="2451" y="1076"/>
                    </a:lnTo>
                    <a:lnTo>
                      <a:pt x="2790" y="1255"/>
                    </a:lnTo>
                    <a:lnTo>
                      <a:pt x="3089" y="1435"/>
                    </a:lnTo>
                    <a:lnTo>
                      <a:pt x="3347" y="1654"/>
                    </a:lnTo>
                    <a:lnTo>
                      <a:pt x="3587" y="1893"/>
                    </a:lnTo>
                    <a:lnTo>
                      <a:pt x="3786" y="2132"/>
                    </a:lnTo>
                    <a:lnTo>
                      <a:pt x="3965" y="2371"/>
                    </a:lnTo>
                    <a:lnTo>
                      <a:pt x="4104" y="2590"/>
                    </a:lnTo>
                    <a:lnTo>
                      <a:pt x="4224" y="2809"/>
                    </a:lnTo>
                    <a:lnTo>
                      <a:pt x="4304" y="3008"/>
                    </a:lnTo>
                    <a:lnTo>
                      <a:pt x="4423" y="3287"/>
                    </a:lnTo>
                    <a:lnTo>
                      <a:pt x="4463" y="3407"/>
                    </a:lnTo>
                    <a:lnTo>
                      <a:pt x="4463" y="3407"/>
                    </a:lnTo>
                    <a:lnTo>
                      <a:pt x="4523" y="3327"/>
                    </a:lnTo>
                    <a:lnTo>
                      <a:pt x="4603" y="3208"/>
                    </a:lnTo>
                    <a:lnTo>
                      <a:pt x="4662" y="3068"/>
                    </a:lnTo>
                    <a:lnTo>
                      <a:pt x="4722" y="2909"/>
                    </a:lnTo>
                    <a:lnTo>
                      <a:pt x="4782" y="2730"/>
                    </a:lnTo>
                    <a:lnTo>
                      <a:pt x="4822" y="2550"/>
                    </a:lnTo>
                    <a:lnTo>
                      <a:pt x="4842" y="2351"/>
                    </a:lnTo>
                    <a:lnTo>
                      <a:pt x="4842" y="2132"/>
                    </a:lnTo>
                    <a:lnTo>
                      <a:pt x="4802" y="1913"/>
                    </a:lnTo>
                    <a:lnTo>
                      <a:pt x="4762" y="1674"/>
                    </a:lnTo>
                    <a:lnTo>
                      <a:pt x="4662" y="1455"/>
                    </a:lnTo>
                    <a:lnTo>
                      <a:pt x="4543" y="1216"/>
                    </a:lnTo>
                    <a:lnTo>
                      <a:pt x="4383" y="996"/>
                    </a:lnTo>
                    <a:lnTo>
                      <a:pt x="4184" y="777"/>
                    </a:lnTo>
                    <a:lnTo>
                      <a:pt x="3925" y="558"/>
                    </a:lnTo>
                    <a:lnTo>
                      <a:pt x="3626" y="359"/>
                    </a:lnTo>
                    <a:lnTo>
                      <a:pt x="3626" y="359"/>
                    </a:lnTo>
                    <a:lnTo>
                      <a:pt x="3487" y="259"/>
                    </a:lnTo>
                    <a:lnTo>
                      <a:pt x="3328" y="200"/>
                    </a:lnTo>
                    <a:lnTo>
                      <a:pt x="3029" y="80"/>
                    </a:lnTo>
                    <a:lnTo>
                      <a:pt x="2710" y="20"/>
                    </a:lnTo>
                    <a:lnTo>
                      <a:pt x="241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2"/>
              <p:cNvSpPr/>
              <p:nvPr/>
            </p:nvSpPr>
            <p:spPr>
              <a:xfrm>
                <a:off x="5576975" y="4206900"/>
                <a:ext cx="787425" cy="984625"/>
              </a:xfrm>
              <a:custGeom>
                <a:avLst/>
                <a:gdLst/>
                <a:ahLst/>
                <a:cxnLst/>
                <a:rect l="l" t="t" r="r" b="b"/>
                <a:pathLst>
                  <a:path w="31497" h="39385" extrusionOk="0">
                    <a:moveTo>
                      <a:pt x="1" y="0"/>
                    </a:moveTo>
                    <a:lnTo>
                      <a:pt x="61" y="618"/>
                    </a:lnTo>
                    <a:lnTo>
                      <a:pt x="120" y="897"/>
                    </a:lnTo>
                    <a:lnTo>
                      <a:pt x="200" y="1195"/>
                    </a:lnTo>
                    <a:lnTo>
                      <a:pt x="4443" y="39384"/>
                    </a:lnTo>
                    <a:lnTo>
                      <a:pt x="27074" y="39384"/>
                    </a:lnTo>
                    <a:lnTo>
                      <a:pt x="31357" y="857"/>
                    </a:lnTo>
                    <a:lnTo>
                      <a:pt x="31436" y="438"/>
                    </a:lnTo>
                    <a:lnTo>
                      <a:pt x="314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22"/>
              <p:cNvSpPr/>
              <p:nvPr/>
            </p:nvSpPr>
            <p:spPr>
              <a:xfrm>
                <a:off x="5576975" y="4208375"/>
                <a:ext cx="232600" cy="9831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39326" extrusionOk="0">
                    <a:moveTo>
                      <a:pt x="1" y="1"/>
                    </a:moveTo>
                    <a:lnTo>
                      <a:pt x="4443" y="39325"/>
                    </a:lnTo>
                    <a:lnTo>
                      <a:pt x="9304" y="39325"/>
                    </a:lnTo>
                    <a:lnTo>
                      <a:pt x="58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22"/>
              <p:cNvSpPr/>
              <p:nvPr/>
            </p:nvSpPr>
            <p:spPr>
              <a:xfrm>
                <a:off x="6132275" y="4208375"/>
                <a:ext cx="232600" cy="9831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39326" extrusionOk="0">
                    <a:moveTo>
                      <a:pt x="3447" y="1"/>
                    </a:moveTo>
                    <a:lnTo>
                      <a:pt x="1" y="39325"/>
                    </a:lnTo>
                    <a:lnTo>
                      <a:pt x="4862" y="39325"/>
                    </a:lnTo>
                    <a:lnTo>
                      <a:pt x="93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22"/>
              <p:cNvSpPr/>
              <p:nvPr/>
            </p:nvSpPr>
            <p:spPr>
              <a:xfrm>
                <a:off x="5881275" y="4206900"/>
                <a:ext cx="186800" cy="984625"/>
              </a:xfrm>
              <a:custGeom>
                <a:avLst/>
                <a:gdLst/>
                <a:ahLst/>
                <a:cxnLst/>
                <a:rect l="l" t="t" r="r" b="b"/>
                <a:pathLst>
                  <a:path w="7472" h="39385" extrusionOk="0">
                    <a:moveTo>
                      <a:pt x="1" y="0"/>
                    </a:moveTo>
                    <a:lnTo>
                      <a:pt x="1415" y="39384"/>
                    </a:lnTo>
                    <a:lnTo>
                      <a:pt x="6057" y="39384"/>
                    </a:lnTo>
                    <a:lnTo>
                      <a:pt x="74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22"/>
              <p:cNvSpPr/>
              <p:nvPr/>
            </p:nvSpPr>
            <p:spPr>
              <a:xfrm>
                <a:off x="5527175" y="4147125"/>
                <a:ext cx="88702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35481" h="2790" extrusionOk="0">
                    <a:moveTo>
                      <a:pt x="1256" y="1"/>
                    </a:moveTo>
                    <a:lnTo>
                      <a:pt x="1116" y="21"/>
                    </a:lnTo>
                    <a:lnTo>
                      <a:pt x="977" y="60"/>
                    </a:lnTo>
                    <a:lnTo>
                      <a:pt x="837" y="100"/>
                    </a:lnTo>
                    <a:lnTo>
                      <a:pt x="718" y="160"/>
                    </a:lnTo>
                    <a:lnTo>
                      <a:pt x="618" y="240"/>
                    </a:lnTo>
                    <a:lnTo>
                      <a:pt x="499" y="319"/>
                    </a:lnTo>
                    <a:lnTo>
                      <a:pt x="399" y="399"/>
                    </a:lnTo>
                    <a:lnTo>
                      <a:pt x="320" y="499"/>
                    </a:lnTo>
                    <a:lnTo>
                      <a:pt x="240" y="618"/>
                    </a:lnTo>
                    <a:lnTo>
                      <a:pt x="160" y="718"/>
                    </a:lnTo>
                    <a:lnTo>
                      <a:pt x="100" y="857"/>
                    </a:lnTo>
                    <a:lnTo>
                      <a:pt x="61" y="977"/>
                    </a:lnTo>
                    <a:lnTo>
                      <a:pt x="21" y="1116"/>
                    </a:lnTo>
                    <a:lnTo>
                      <a:pt x="1" y="1256"/>
                    </a:lnTo>
                    <a:lnTo>
                      <a:pt x="1" y="1395"/>
                    </a:lnTo>
                    <a:lnTo>
                      <a:pt x="1" y="1535"/>
                    </a:lnTo>
                    <a:lnTo>
                      <a:pt x="21" y="1674"/>
                    </a:lnTo>
                    <a:lnTo>
                      <a:pt x="61" y="1814"/>
                    </a:lnTo>
                    <a:lnTo>
                      <a:pt x="100" y="1933"/>
                    </a:lnTo>
                    <a:lnTo>
                      <a:pt x="160" y="2053"/>
                    </a:lnTo>
                    <a:lnTo>
                      <a:pt x="240" y="2172"/>
                    </a:lnTo>
                    <a:lnTo>
                      <a:pt x="320" y="2292"/>
                    </a:lnTo>
                    <a:lnTo>
                      <a:pt x="399" y="2371"/>
                    </a:lnTo>
                    <a:lnTo>
                      <a:pt x="499" y="2471"/>
                    </a:lnTo>
                    <a:lnTo>
                      <a:pt x="618" y="2551"/>
                    </a:lnTo>
                    <a:lnTo>
                      <a:pt x="718" y="2630"/>
                    </a:lnTo>
                    <a:lnTo>
                      <a:pt x="837" y="2690"/>
                    </a:lnTo>
                    <a:lnTo>
                      <a:pt x="977" y="2730"/>
                    </a:lnTo>
                    <a:lnTo>
                      <a:pt x="1116" y="2770"/>
                    </a:lnTo>
                    <a:lnTo>
                      <a:pt x="1256" y="2790"/>
                    </a:lnTo>
                    <a:lnTo>
                      <a:pt x="34225" y="2790"/>
                    </a:lnTo>
                    <a:lnTo>
                      <a:pt x="34365" y="2770"/>
                    </a:lnTo>
                    <a:lnTo>
                      <a:pt x="34484" y="2730"/>
                    </a:lnTo>
                    <a:lnTo>
                      <a:pt x="34624" y="2690"/>
                    </a:lnTo>
                    <a:lnTo>
                      <a:pt x="34743" y="2630"/>
                    </a:lnTo>
                    <a:lnTo>
                      <a:pt x="34863" y="2551"/>
                    </a:lnTo>
                    <a:lnTo>
                      <a:pt x="34962" y="2471"/>
                    </a:lnTo>
                    <a:lnTo>
                      <a:pt x="35062" y="2371"/>
                    </a:lnTo>
                    <a:lnTo>
                      <a:pt x="35161" y="2292"/>
                    </a:lnTo>
                    <a:lnTo>
                      <a:pt x="35241" y="2172"/>
                    </a:lnTo>
                    <a:lnTo>
                      <a:pt x="35301" y="2053"/>
                    </a:lnTo>
                    <a:lnTo>
                      <a:pt x="35361" y="1933"/>
                    </a:lnTo>
                    <a:lnTo>
                      <a:pt x="35400" y="1814"/>
                    </a:lnTo>
                    <a:lnTo>
                      <a:pt x="35440" y="1674"/>
                    </a:lnTo>
                    <a:lnTo>
                      <a:pt x="35460" y="1535"/>
                    </a:lnTo>
                    <a:lnTo>
                      <a:pt x="35480" y="1395"/>
                    </a:lnTo>
                    <a:lnTo>
                      <a:pt x="35460" y="1256"/>
                    </a:lnTo>
                    <a:lnTo>
                      <a:pt x="35440" y="1116"/>
                    </a:lnTo>
                    <a:lnTo>
                      <a:pt x="35400" y="977"/>
                    </a:lnTo>
                    <a:lnTo>
                      <a:pt x="35361" y="857"/>
                    </a:lnTo>
                    <a:lnTo>
                      <a:pt x="35301" y="718"/>
                    </a:lnTo>
                    <a:lnTo>
                      <a:pt x="35241" y="618"/>
                    </a:lnTo>
                    <a:lnTo>
                      <a:pt x="35161" y="499"/>
                    </a:lnTo>
                    <a:lnTo>
                      <a:pt x="35062" y="399"/>
                    </a:lnTo>
                    <a:lnTo>
                      <a:pt x="34962" y="319"/>
                    </a:lnTo>
                    <a:lnTo>
                      <a:pt x="34863" y="240"/>
                    </a:lnTo>
                    <a:lnTo>
                      <a:pt x="34743" y="160"/>
                    </a:lnTo>
                    <a:lnTo>
                      <a:pt x="34624" y="100"/>
                    </a:lnTo>
                    <a:lnTo>
                      <a:pt x="34484" y="60"/>
                    </a:lnTo>
                    <a:lnTo>
                      <a:pt x="34365" y="21"/>
                    </a:lnTo>
                    <a:lnTo>
                      <a:pt x="342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08" name="Google Shape;3308;p22"/>
          <p:cNvGrpSpPr/>
          <p:nvPr/>
        </p:nvGrpSpPr>
        <p:grpSpPr>
          <a:xfrm>
            <a:off x="6922643" y="4201151"/>
            <a:ext cx="309068" cy="472296"/>
            <a:chOff x="8316598" y="4040509"/>
            <a:chExt cx="618136" cy="944591"/>
          </a:xfrm>
        </p:grpSpPr>
        <p:sp>
          <p:nvSpPr>
            <p:cNvPr id="3309" name="Google Shape;3309;p22"/>
            <p:cNvSpPr/>
            <p:nvPr/>
          </p:nvSpPr>
          <p:spPr>
            <a:xfrm>
              <a:off x="8401713" y="4920300"/>
              <a:ext cx="447900" cy="64800"/>
            </a:xfrm>
            <a:prstGeom prst="ellipse">
              <a:avLst/>
            </a:prstGeom>
            <a:solidFill>
              <a:srgbClr val="000000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0" name="Google Shape;3310;p22"/>
            <p:cNvGrpSpPr/>
            <p:nvPr/>
          </p:nvGrpSpPr>
          <p:grpSpPr>
            <a:xfrm>
              <a:off x="8316598" y="4040509"/>
              <a:ext cx="618136" cy="912262"/>
              <a:chOff x="5441025" y="3595825"/>
              <a:chExt cx="1081225" cy="1595700"/>
            </a:xfrm>
          </p:grpSpPr>
          <p:sp>
            <p:nvSpPr>
              <p:cNvPr id="3311" name="Google Shape;3311;p22"/>
              <p:cNvSpPr/>
              <p:nvPr/>
            </p:nvSpPr>
            <p:spPr>
              <a:xfrm>
                <a:off x="5703475" y="3642125"/>
                <a:ext cx="25302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7472" extrusionOk="0">
                    <a:moveTo>
                      <a:pt x="6575" y="1"/>
                    </a:moveTo>
                    <a:lnTo>
                      <a:pt x="6415" y="41"/>
                    </a:lnTo>
                    <a:lnTo>
                      <a:pt x="6256" y="80"/>
                    </a:lnTo>
                    <a:lnTo>
                      <a:pt x="6117" y="140"/>
                    </a:lnTo>
                    <a:lnTo>
                      <a:pt x="5977" y="200"/>
                    </a:lnTo>
                    <a:lnTo>
                      <a:pt x="5838" y="280"/>
                    </a:lnTo>
                    <a:lnTo>
                      <a:pt x="5698" y="379"/>
                    </a:lnTo>
                    <a:lnTo>
                      <a:pt x="5579" y="479"/>
                    </a:lnTo>
                    <a:lnTo>
                      <a:pt x="5479" y="598"/>
                    </a:lnTo>
                    <a:lnTo>
                      <a:pt x="5379" y="718"/>
                    </a:lnTo>
                    <a:lnTo>
                      <a:pt x="5300" y="857"/>
                    </a:lnTo>
                    <a:lnTo>
                      <a:pt x="5220" y="1017"/>
                    </a:lnTo>
                    <a:lnTo>
                      <a:pt x="5180" y="1196"/>
                    </a:lnTo>
                    <a:lnTo>
                      <a:pt x="5140" y="1355"/>
                    </a:lnTo>
                    <a:lnTo>
                      <a:pt x="5121" y="1535"/>
                    </a:lnTo>
                    <a:lnTo>
                      <a:pt x="5140" y="1694"/>
                    </a:lnTo>
                    <a:lnTo>
                      <a:pt x="5160" y="1873"/>
                    </a:lnTo>
                    <a:lnTo>
                      <a:pt x="5220" y="2033"/>
                    </a:lnTo>
                    <a:lnTo>
                      <a:pt x="5280" y="2192"/>
                    </a:lnTo>
                    <a:lnTo>
                      <a:pt x="5001" y="2391"/>
                    </a:lnTo>
                    <a:lnTo>
                      <a:pt x="4742" y="2610"/>
                    </a:lnTo>
                    <a:lnTo>
                      <a:pt x="4503" y="2889"/>
                    </a:lnTo>
                    <a:lnTo>
                      <a:pt x="4304" y="3168"/>
                    </a:lnTo>
                    <a:lnTo>
                      <a:pt x="4124" y="3009"/>
                    </a:lnTo>
                    <a:lnTo>
                      <a:pt x="3945" y="2849"/>
                    </a:lnTo>
                    <a:lnTo>
                      <a:pt x="3746" y="2710"/>
                    </a:lnTo>
                    <a:lnTo>
                      <a:pt x="3507" y="2590"/>
                    </a:lnTo>
                    <a:lnTo>
                      <a:pt x="3288" y="2511"/>
                    </a:lnTo>
                    <a:lnTo>
                      <a:pt x="3049" y="2431"/>
                    </a:lnTo>
                    <a:lnTo>
                      <a:pt x="2810" y="2391"/>
                    </a:lnTo>
                    <a:lnTo>
                      <a:pt x="2571" y="2371"/>
                    </a:lnTo>
                    <a:lnTo>
                      <a:pt x="2332" y="2371"/>
                    </a:lnTo>
                    <a:lnTo>
                      <a:pt x="2112" y="2391"/>
                    </a:lnTo>
                    <a:lnTo>
                      <a:pt x="1873" y="2431"/>
                    </a:lnTo>
                    <a:lnTo>
                      <a:pt x="1654" y="2491"/>
                    </a:lnTo>
                    <a:lnTo>
                      <a:pt x="1435" y="2571"/>
                    </a:lnTo>
                    <a:lnTo>
                      <a:pt x="1216" y="2670"/>
                    </a:lnTo>
                    <a:lnTo>
                      <a:pt x="1017" y="2770"/>
                    </a:lnTo>
                    <a:lnTo>
                      <a:pt x="837" y="2909"/>
                    </a:lnTo>
                    <a:lnTo>
                      <a:pt x="658" y="3069"/>
                    </a:lnTo>
                    <a:lnTo>
                      <a:pt x="499" y="3228"/>
                    </a:lnTo>
                    <a:lnTo>
                      <a:pt x="359" y="3427"/>
                    </a:lnTo>
                    <a:lnTo>
                      <a:pt x="240" y="3626"/>
                    </a:lnTo>
                    <a:lnTo>
                      <a:pt x="140" y="3845"/>
                    </a:lnTo>
                    <a:lnTo>
                      <a:pt x="61" y="4065"/>
                    </a:lnTo>
                    <a:lnTo>
                      <a:pt x="21" y="4284"/>
                    </a:lnTo>
                    <a:lnTo>
                      <a:pt x="1" y="4503"/>
                    </a:lnTo>
                    <a:lnTo>
                      <a:pt x="1" y="4722"/>
                    </a:lnTo>
                    <a:lnTo>
                      <a:pt x="21" y="4941"/>
                    </a:lnTo>
                    <a:lnTo>
                      <a:pt x="61" y="5140"/>
                    </a:lnTo>
                    <a:lnTo>
                      <a:pt x="120" y="5359"/>
                    </a:lnTo>
                    <a:lnTo>
                      <a:pt x="200" y="5559"/>
                    </a:lnTo>
                    <a:lnTo>
                      <a:pt x="320" y="5758"/>
                    </a:lnTo>
                    <a:lnTo>
                      <a:pt x="439" y="5937"/>
                    </a:lnTo>
                    <a:lnTo>
                      <a:pt x="579" y="6116"/>
                    </a:lnTo>
                    <a:lnTo>
                      <a:pt x="758" y="6276"/>
                    </a:lnTo>
                    <a:lnTo>
                      <a:pt x="937" y="6415"/>
                    </a:lnTo>
                    <a:lnTo>
                      <a:pt x="1136" y="6555"/>
                    </a:lnTo>
                    <a:lnTo>
                      <a:pt x="1355" y="6674"/>
                    </a:lnTo>
                    <a:lnTo>
                      <a:pt x="1555" y="6754"/>
                    </a:lnTo>
                    <a:lnTo>
                      <a:pt x="1754" y="6814"/>
                    </a:lnTo>
                    <a:lnTo>
                      <a:pt x="1953" y="6854"/>
                    </a:lnTo>
                    <a:lnTo>
                      <a:pt x="2152" y="6893"/>
                    </a:lnTo>
                    <a:lnTo>
                      <a:pt x="2571" y="6893"/>
                    </a:lnTo>
                    <a:lnTo>
                      <a:pt x="2770" y="6873"/>
                    </a:lnTo>
                    <a:lnTo>
                      <a:pt x="2969" y="6834"/>
                    </a:lnTo>
                    <a:lnTo>
                      <a:pt x="3168" y="6794"/>
                    </a:lnTo>
                    <a:lnTo>
                      <a:pt x="3348" y="6734"/>
                    </a:lnTo>
                    <a:lnTo>
                      <a:pt x="3547" y="6654"/>
                    </a:lnTo>
                    <a:lnTo>
                      <a:pt x="3726" y="6555"/>
                    </a:lnTo>
                    <a:lnTo>
                      <a:pt x="3885" y="6455"/>
                    </a:lnTo>
                    <a:lnTo>
                      <a:pt x="4045" y="6336"/>
                    </a:lnTo>
                    <a:lnTo>
                      <a:pt x="4184" y="6196"/>
                    </a:lnTo>
                    <a:lnTo>
                      <a:pt x="4324" y="6057"/>
                    </a:lnTo>
                    <a:lnTo>
                      <a:pt x="4443" y="6236"/>
                    </a:lnTo>
                    <a:lnTo>
                      <a:pt x="4583" y="6395"/>
                    </a:lnTo>
                    <a:lnTo>
                      <a:pt x="4722" y="6555"/>
                    </a:lnTo>
                    <a:lnTo>
                      <a:pt x="4881" y="6694"/>
                    </a:lnTo>
                    <a:lnTo>
                      <a:pt x="5061" y="6834"/>
                    </a:lnTo>
                    <a:lnTo>
                      <a:pt x="5240" y="6973"/>
                    </a:lnTo>
                    <a:lnTo>
                      <a:pt x="5419" y="7073"/>
                    </a:lnTo>
                    <a:lnTo>
                      <a:pt x="5638" y="7192"/>
                    </a:lnTo>
                    <a:lnTo>
                      <a:pt x="5937" y="7292"/>
                    </a:lnTo>
                    <a:lnTo>
                      <a:pt x="6236" y="7391"/>
                    </a:lnTo>
                    <a:lnTo>
                      <a:pt x="6535" y="7451"/>
                    </a:lnTo>
                    <a:lnTo>
                      <a:pt x="6834" y="7471"/>
                    </a:lnTo>
                    <a:lnTo>
                      <a:pt x="7133" y="7471"/>
                    </a:lnTo>
                    <a:lnTo>
                      <a:pt x="7431" y="7451"/>
                    </a:lnTo>
                    <a:lnTo>
                      <a:pt x="7730" y="7411"/>
                    </a:lnTo>
                    <a:lnTo>
                      <a:pt x="8009" y="7332"/>
                    </a:lnTo>
                    <a:lnTo>
                      <a:pt x="8288" y="7232"/>
                    </a:lnTo>
                    <a:lnTo>
                      <a:pt x="8567" y="7093"/>
                    </a:lnTo>
                    <a:lnTo>
                      <a:pt x="8806" y="6953"/>
                    </a:lnTo>
                    <a:lnTo>
                      <a:pt x="9045" y="6774"/>
                    </a:lnTo>
                    <a:lnTo>
                      <a:pt x="9264" y="6575"/>
                    </a:lnTo>
                    <a:lnTo>
                      <a:pt x="9483" y="6375"/>
                    </a:lnTo>
                    <a:lnTo>
                      <a:pt x="9663" y="6136"/>
                    </a:lnTo>
                    <a:lnTo>
                      <a:pt x="9802" y="5877"/>
                    </a:lnTo>
                    <a:lnTo>
                      <a:pt x="9941" y="5599"/>
                    </a:lnTo>
                    <a:lnTo>
                      <a:pt x="10021" y="5320"/>
                    </a:lnTo>
                    <a:lnTo>
                      <a:pt x="10101" y="5041"/>
                    </a:lnTo>
                    <a:lnTo>
                      <a:pt x="10121" y="4762"/>
                    </a:lnTo>
                    <a:lnTo>
                      <a:pt x="10121" y="4483"/>
                    </a:lnTo>
                    <a:lnTo>
                      <a:pt x="10101" y="4204"/>
                    </a:lnTo>
                    <a:lnTo>
                      <a:pt x="10041" y="3925"/>
                    </a:lnTo>
                    <a:lnTo>
                      <a:pt x="9961" y="3666"/>
                    </a:lnTo>
                    <a:lnTo>
                      <a:pt x="9862" y="3407"/>
                    </a:lnTo>
                    <a:lnTo>
                      <a:pt x="9722" y="3148"/>
                    </a:lnTo>
                    <a:lnTo>
                      <a:pt x="9563" y="2909"/>
                    </a:lnTo>
                    <a:lnTo>
                      <a:pt x="9384" y="2690"/>
                    </a:lnTo>
                    <a:lnTo>
                      <a:pt x="9164" y="2491"/>
                    </a:lnTo>
                    <a:lnTo>
                      <a:pt x="8925" y="2312"/>
                    </a:lnTo>
                    <a:lnTo>
                      <a:pt x="8666" y="2132"/>
                    </a:lnTo>
                    <a:lnTo>
                      <a:pt x="8388" y="1993"/>
                    </a:lnTo>
                    <a:lnTo>
                      <a:pt x="8427" y="1853"/>
                    </a:lnTo>
                    <a:lnTo>
                      <a:pt x="8447" y="1734"/>
                    </a:lnTo>
                    <a:lnTo>
                      <a:pt x="8467" y="1594"/>
                    </a:lnTo>
                    <a:lnTo>
                      <a:pt x="8467" y="1455"/>
                    </a:lnTo>
                    <a:lnTo>
                      <a:pt x="8447" y="1315"/>
                    </a:lnTo>
                    <a:lnTo>
                      <a:pt x="8427" y="1196"/>
                    </a:lnTo>
                    <a:lnTo>
                      <a:pt x="8388" y="1057"/>
                    </a:lnTo>
                    <a:lnTo>
                      <a:pt x="8328" y="937"/>
                    </a:lnTo>
                    <a:lnTo>
                      <a:pt x="8268" y="817"/>
                    </a:lnTo>
                    <a:lnTo>
                      <a:pt x="8188" y="698"/>
                    </a:lnTo>
                    <a:lnTo>
                      <a:pt x="8109" y="598"/>
                    </a:lnTo>
                    <a:lnTo>
                      <a:pt x="8009" y="479"/>
                    </a:lnTo>
                    <a:lnTo>
                      <a:pt x="7909" y="399"/>
                    </a:lnTo>
                    <a:lnTo>
                      <a:pt x="7790" y="300"/>
                    </a:lnTo>
                    <a:lnTo>
                      <a:pt x="7670" y="220"/>
                    </a:lnTo>
                    <a:lnTo>
                      <a:pt x="7531" y="160"/>
                    </a:lnTo>
                    <a:lnTo>
                      <a:pt x="7372" y="100"/>
                    </a:lnTo>
                    <a:lnTo>
                      <a:pt x="7212" y="41"/>
                    </a:lnTo>
                    <a:lnTo>
                      <a:pt x="7053" y="21"/>
                    </a:lnTo>
                    <a:lnTo>
                      <a:pt x="6893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22"/>
              <p:cNvSpPr/>
              <p:nvPr/>
            </p:nvSpPr>
            <p:spPr>
              <a:xfrm>
                <a:off x="5703475" y="3642125"/>
                <a:ext cx="25302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7472" fill="none" extrusionOk="0">
                    <a:moveTo>
                      <a:pt x="3507" y="2590"/>
                    </a:moveTo>
                    <a:lnTo>
                      <a:pt x="3507" y="2590"/>
                    </a:lnTo>
                    <a:lnTo>
                      <a:pt x="3746" y="2710"/>
                    </a:lnTo>
                    <a:lnTo>
                      <a:pt x="3945" y="2849"/>
                    </a:lnTo>
                    <a:lnTo>
                      <a:pt x="4124" y="3009"/>
                    </a:lnTo>
                    <a:lnTo>
                      <a:pt x="4304" y="3168"/>
                    </a:lnTo>
                    <a:lnTo>
                      <a:pt x="4304" y="3168"/>
                    </a:lnTo>
                    <a:lnTo>
                      <a:pt x="4503" y="2889"/>
                    </a:lnTo>
                    <a:lnTo>
                      <a:pt x="4742" y="2610"/>
                    </a:lnTo>
                    <a:lnTo>
                      <a:pt x="5001" y="2391"/>
                    </a:lnTo>
                    <a:lnTo>
                      <a:pt x="5280" y="2192"/>
                    </a:lnTo>
                    <a:lnTo>
                      <a:pt x="5280" y="2192"/>
                    </a:lnTo>
                    <a:lnTo>
                      <a:pt x="5220" y="2033"/>
                    </a:lnTo>
                    <a:lnTo>
                      <a:pt x="5160" y="1873"/>
                    </a:lnTo>
                    <a:lnTo>
                      <a:pt x="5140" y="1694"/>
                    </a:lnTo>
                    <a:lnTo>
                      <a:pt x="5121" y="1535"/>
                    </a:lnTo>
                    <a:lnTo>
                      <a:pt x="5140" y="1355"/>
                    </a:lnTo>
                    <a:lnTo>
                      <a:pt x="5180" y="1196"/>
                    </a:lnTo>
                    <a:lnTo>
                      <a:pt x="5220" y="1017"/>
                    </a:lnTo>
                    <a:lnTo>
                      <a:pt x="5300" y="857"/>
                    </a:lnTo>
                    <a:lnTo>
                      <a:pt x="5300" y="857"/>
                    </a:lnTo>
                    <a:lnTo>
                      <a:pt x="5379" y="718"/>
                    </a:lnTo>
                    <a:lnTo>
                      <a:pt x="5479" y="598"/>
                    </a:lnTo>
                    <a:lnTo>
                      <a:pt x="5579" y="479"/>
                    </a:lnTo>
                    <a:lnTo>
                      <a:pt x="5698" y="379"/>
                    </a:lnTo>
                    <a:lnTo>
                      <a:pt x="5838" y="280"/>
                    </a:lnTo>
                    <a:lnTo>
                      <a:pt x="5977" y="200"/>
                    </a:lnTo>
                    <a:lnTo>
                      <a:pt x="6117" y="140"/>
                    </a:lnTo>
                    <a:lnTo>
                      <a:pt x="6256" y="80"/>
                    </a:lnTo>
                    <a:lnTo>
                      <a:pt x="6415" y="41"/>
                    </a:lnTo>
                    <a:lnTo>
                      <a:pt x="6575" y="1"/>
                    </a:lnTo>
                    <a:lnTo>
                      <a:pt x="6734" y="1"/>
                    </a:lnTo>
                    <a:lnTo>
                      <a:pt x="6893" y="1"/>
                    </a:lnTo>
                    <a:lnTo>
                      <a:pt x="7053" y="21"/>
                    </a:lnTo>
                    <a:lnTo>
                      <a:pt x="7212" y="41"/>
                    </a:lnTo>
                    <a:lnTo>
                      <a:pt x="7372" y="100"/>
                    </a:lnTo>
                    <a:lnTo>
                      <a:pt x="7531" y="160"/>
                    </a:lnTo>
                    <a:lnTo>
                      <a:pt x="7531" y="160"/>
                    </a:lnTo>
                    <a:lnTo>
                      <a:pt x="7670" y="220"/>
                    </a:lnTo>
                    <a:lnTo>
                      <a:pt x="7790" y="300"/>
                    </a:lnTo>
                    <a:lnTo>
                      <a:pt x="7909" y="399"/>
                    </a:lnTo>
                    <a:lnTo>
                      <a:pt x="8009" y="479"/>
                    </a:lnTo>
                    <a:lnTo>
                      <a:pt x="8109" y="598"/>
                    </a:lnTo>
                    <a:lnTo>
                      <a:pt x="8188" y="698"/>
                    </a:lnTo>
                    <a:lnTo>
                      <a:pt x="8268" y="817"/>
                    </a:lnTo>
                    <a:lnTo>
                      <a:pt x="8328" y="937"/>
                    </a:lnTo>
                    <a:lnTo>
                      <a:pt x="8388" y="1057"/>
                    </a:lnTo>
                    <a:lnTo>
                      <a:pt x="8427" y="1196"/>
                    </a:lnTo>
                    <a:lnTo>
                      <a:pt x="8447" y="1315"/>
                    </a:lnTo>
                    <a:lnTo>
                      <a:pt x="8467" y="1455"/>
                    </a:lnTo>
                    <a:lnTo>
                      <a:pt x="8467" y="1594"/>
                    </a:lnTo>
                    <a:lnTo>
                      <a:pt x="8447" y="1734"/>
                    </a:lnTo>
                    <a:lnTo>
                      <a:pt x="8427" y="1853"/>
                    </a:lnTo>
                    <a:lnTo>
                      <a:pt x="8388" y="1993"/>
                    </a:lnTo>
                    <a:lnTo>
                      <a:pt x="8388" y="1993"/>
                    </a:lnTo>
                    <a:lnTo>
                      <a:pt x="8666" y="2132"/>
                    </a:lnTo>
                    <a:lnTo>
                      <a:pt x="8925" y="2312"/>
                    </a:lnTo>
                    <a:lnTo>
                      <a:pt x="9164" y="2491"/>
                    </a:lnTo>
                    <a:lnTo>
                      <a:pt x="9384" y="2690"/>
                    </a:lnTo>
                    <a:lnTo>
                      <a:pt x="9563" y="2909"/>
                    </a:lnTo>
                    <a:lnTo>
                      <a:pt x="9722" y="3148"/>
                    </a:lnTo>
                    <a:lnTo>
                      <a:pt x="9862" y="3407"/>
                    </a:lnTo>
                    <a:lnTo>
                      <a:pt x="9961" y="3666"/>
                    </a:lnTo>
                    <a:lnTo>
                      <a:pt x="10041" y="3925"/>
                    </a:lnTo>
                    <a:lnTo>
                      <a:pt x="10101" y="4204"/>
                    </a:lnTo>
                    <a:lnTo>
                      <a:pt x="10121" y="4483"/>
                    </a:lnTo>
                    <a:lnTo>
                      <a:pt x="10121" y="4762"/>
                    </a:lnTo>
                    <a:lnTo>
                      <a:pt x="10101" y="5041"/>
                    </a:lnTo>
                    <a:lnTo>
                      <a:pt x="10021" y="5320"/>
                    </a:lnTo>
                    <a:lnTo>
                      <a:pt x="9941" y="5599"/>
                    </a:lnTo>
                    <a:lnTo>
                      <a:pt x="9802" y="5877"/>
                    </a:lnTo>
                    <a:lnTo>
                      <a:pt x="9802" y="5877"/>
                    </a:lnTo>
                    <a:lnTo>
                      <a:pt x="9663" y="6136"/>
                    </a:lnTo>
                    <a:lnTo>
                      <a:pt x="9483" y="6375"/>
                    </a:lnTo>
                    <a:lnTo>
                      <a:pt x="9264" y="6575"/>
                    </a:lnTo>
                    <a:lnTo>
                      <a:pt x="9045" y="6774"/>
                    </a:lnTo>
                    <a:lnTo>
                      <a:pt x="8806" y="6953"/>
                    </a:lnTo>
                    <a:lnTo>
                      <a:pt x="8567" y="7093"/>
                    </a:lnTo>
                    <a:lnTo>
                      <a:pt x="8288" y="7232"/>
                    </a:lnTo>
                    <a:lnTo>
                      <a:pt x="8009" y="7332"/>
                    </a:lnTo>
                    <a:lnTo>
                      <a:pt x="7730" y="7411"/>
                    </a:lnTo>
                    <a:lnTo>
                      <a:pt x="7431" y="7451"/>
                    </a:lnTo>
                    <a:lnTo>
                      <a:pt x="7133" y="7471"/>
                    </a:lnTo>
                    <a:lnTo>
                      <a:pt x="6834" y="7471"/>
                    </a:lnTo>
                    <a:lnTo>
                      <a:pt x="6535" y="7451"/>
                    </a:lnTo>
                    <a:lnTo>
                      <a:pt x="6236" y="7391"/>
                    </a:lnTo>
                    <a:lnTo>
                      <a:pt x="5937" y="7292"/>
                    </a:lnTo>
                    <a:lnTo>
                      <a:pt x="5638" y="7192"/>
                    </a:lnTo>
                    <a:lnTo>
                      <a:pt x="5638" y="7192"/>
                    </a:lnTo>
                    <a:lnTo>
                      <a:pt x="5419" y="7073"/>
                    </a:lnTo>
                    <a:lnTo>
                      <a:pt x="5240" y="6973"/>
                    </a:lnTo>
                    <a:lnTo>
                      <a:pt x="5061" y="6834"/>
                    </a:lnTo>
                    <a:lnTo>
                      <a:pt x="4881" y="6694"/>
                    </a:lnTo>
                    <a:lnTo>
                      <a:pt x="4722" y="6555"/>
                    </a:lnTo>
                    <a:lnTo>
                      <a:pt x="4583" y="6395"/>
                    </a:lnTo>
                    <a:lnTo>
                      <a:pt x="4443" y="6236"/>
                    </a:lnTo>
                    <a:lnTo>
                      <a:pt x="4324" y="6057"/>
                    </a:lnTo>
                    <a:lnTo>
                      <a:pt x="4324" y="6057"/>
                    </a:lnTo>
                    <a:lnTo>
                      <a:pt x="4184" y="6196"/>
                    </a:lnTo>
                    <a:lnTo>
                      <a:pt x="4045" y="6336"/>
                    </a:lnTo>
                    <a:lnTo>
                      <a:pt x="3885" y="6455"/>
                    </a:lnTo>
                    <a:lnTo>
                      <a:pt x="3726" y="6555"/>
                    </a:lnTo>
                    <a:lnTo>
                      <a:pt x="3547" y="6654"/>
                    </a:lnTo>
                    <a:lnTo>
                      <a:pt x="3348" y="6734"/>
                    </a:lnTo>
                    <a:lnTo>
                      <a:pt x="3168" y="6794"/>
                    </a:lnTo>
                    <a:lnTo>
                      <a:pt x="2969" y="6834"/>
                    </a:lnTo>
                    <a:lnTo>
                      <a:pt x="2770" y="6873"/>
                    </a:lnTo>
                    <a:lnTo>
                      <a:pt x="2571" y="6893"/>
                    </a:lnTo>
                    <a:lnTo>
                      <a:pt x="2371" y="6893"/>
                    </a:lnTo>
                    <a:lnTo>
                      <a:pt x="2152" y="6893"/>
                    </a:lnTo>
                    <a:lnTo>
                      <a:pt x="1953" y="6854"/>
                    </a:lnTo>
                    <a:lnTo>
                      <a:pt x="1754" y="6814"/>
                    </a:lnTo>
                    <a:lnTo>
                      <a:pt x="1555" y="6754"/>
                    </a:lnTo>
                    <a:lnTo>
                      <a:pt x="1355" y="6674"/>
                    </a:lnTo>
                    <a:lnTo>
                      <a:pt x="1355" y="6674"/>
                    </a:lnTo>
                    <a:lnTo>
                      <a:pt x="1136" y="6555"/>
                    </a:lnTo>
                    <a:lnTo>
                      <a:pt x="937" y="6415"/>
                    </a:lnTo>
                    <a:lnTo>
                      <a:pt x="758" y="6276"/>
                    </a:lnTo>
                    <a:lnTo>
                      <a:pt x="579" y="6116"/>
                    </a:lnTo>
                    <a:lnTo>
                      <a:pt x="439" y="5937"/>
                    </a:lnTo>
                    <a:lnTo>
                      <a:pt x="320" y="5758"/>
                    </a:lnTo>
                    <a:lnTo>
                      <a:pt x="200" y="5559"/>
                    </a:lnTo>
                    <a:lnTo>
                      <a:pt x="120" y="5359"/>
                    </a:lnTo>
                    <a:lnTo>
                      <a:pt x="61" y="5140"/>
                    </a:lnTo>
                    <a:lnTo>
                      <a:pt x="21" y="4941"/>
                    </a:lnTo>
                    <a:lnTo>
                      <a:pt x="1" y="4722"/>
                    </a:lnTo>
                    <a:lnTo>
                      <a:pt x="1" y="4503"/>
                    </a:lnTo>
                    <a:lnTo>
                      <a:pt x="21" y="4284"/>
                    </a:lnTo>
                    <a:lnTo>
                      <a:pt x="61" y="4065"/>
                    </a:lnTo>
                    <a:lnTo>
                      <a:pt x="140" y="3845"/>
                    </a:lnTo>
                    <a:lnTo>
                      <a:pt x="240" y="3626"/>
                    </a:lnTo>
                    <a:lnTo>
                      <a:pt x="240" y="3626"/>
                    </a:lnTo>
                    <a:lnTo>
                      <a:pt x="359" y="3427"/>
                    </a:lnTo>
                    <a:lnTo>
                      <a:pt x="499" y="3228"/>
                    </a:lnTo>
                    <a:lnTo>
                      <a:pt x="658" y="3069"/>
                    </a:lnTo>
                    <a:lnTo>
                      <a:pt x="837" y="2909"/>
                    </a:lnTo>
                    <a:lnTo>
                      <a:pt x="1017" y="2770"/>
                    </a:lnTo>
                    <a:lnTo>
                      <a:pt x="1216" y="2670"/>
                    </a:lnTo>
                    <a:lnTo>
                      <a:pt x="1435" y="2571"/>
                    </a:lnTo>
                    <a:lnTo>
                      <a:pt x="1654" y="2491"/>
                    </a:lnTo>
                    <a:lnTo>
                      <a:pt x="1873" y="2431"/>
                    </a:lnTo>
                    <a:lnTo>
                      <a:pt x="2112" y="2391"/>
                    </a:lnTo>
                    <a:lnTo>
                      <a:pt x="2332" y="2371"/>
                    </a:lnTo>
                    <a:lnTo>
                      <a:pt x="2571" y="2371"/>
                    </a:lnTo>
                    <a:lnTo>
                      <a:pt x="2810" y="2391"/>
                    </a:lnTo>
                    <a:lnTo>
                      <a:pt x="3049" y="2431"/>
                    </a:lnTo>
                    <a:lnTo>
                      <a:pt x="3288" y="2511"/>
                    </a:lnTo>
                    <a:lnTo>
                      <a:pt x="3507" y="25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22"/>
              <p:cNvSpPr/>
              <p:nvPr/>
            </p:nvSpPr>
            <p:spPr>
              <a:xfrm>
                <a:off x="5726900" y="3733275"/>
                <a:ext cx="38375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4" extrusionOk="0">
                    <a:moveTo>
                      <a:pt x="877" y="0"/>
                    </a:moveTo>
                    <a:lnTo>
                      <a:pt x="737" y="20"/>
                    </a:lnTo>
                    <a:lnTo>
                      <a:pt x="578" y="60"/>
                    </a:lnTo>
                    <a:lnTo>
                      <a:pt x="438" y="140"/>
                    </a:lnTo>
                    <a:lnTo>
                      <a:pt x="319" y="239"/>
                    </a:lnTo>
                    <a:lnTo>
                      <a:pt x="199" y="359"/>
                    </a:lnTo>
                    <a:lnTo>
                      <a:pt x="120" y="498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6"/>
                    </a:lnTo>
                    <a:lnTo>
                      <a:pt x="20" y="1116"/>
                    </a:lnTo>
                    <a:lnTo>
                      <a:pt x="80" y="1255"/>
                    </a:lnTo>
                    <a:lnTo>
                      <a:pt x="140" y="1375"/>
                    </a:lnTo>
                    <a:lnTo>
                      <a:pt x="239" y="1474"/>
                    </a:lnTo>
                    <a:lnTo>
                      <a:pt x="379" y="1554"/>
                    </a:lnTo>
                    <a:lnTo>
                      <a:pt x="518" y="1594"/>
                    </a:lnTo>
                    <a:lnTo>
                      <a:pt x="657" y="1614"/>
                    </a:lnTo>
                    <a:lnTo>
                      <a:pt x="817" y="1594"/>
                    </a:lnTo>
                    <a:lnTo>
                      <a:pt x="956" y="1554"/>
                    </a:lnTo>
                    <a:lnTo>
                      <a:pt x="1096" y="1474"/>
                    </a:lnTo>
                    <a:lnTo>
                      <a:pt x="1215" y="1375"/>
                    </a:lnTo>
                    <a:lnTo>
                      <a:pt x="1335" y="1255"/>
                    </a:lnTo>
                    <a:lnTo>
                      <a:pt x="1434" y="1116"/>
                    </a:lnTo>
                    <a:lnTo>
                      <a:pt x="1494" y="956"/>
                    </a:lnTo>
                    <a:lnTo>
                      <a:pt x="1534" y="797"/>
                    </a:lnTo>
                    <a:lnTo>
                      <a:pt x="1534" y="638"/>
                    </a:lnTo>
                    <a:lnTo>
                      <a:pt x="1514" y="498"/>
                    </a:lnTo>
                    <a:lnTo>
                      <a:pt x="1474" y="359"/>
                    </a:lnTo>
                    <a:lnTo>
                      <a:pt x="1395" y="239"/>
                    </a:lnTo>
                    <a:lnTo>
                      <a:pt x="1295" y="140"/>
                    </a:lnTo>
                    <a:lnTo>
                      <a:pt x="1175" y="60"/>
                    </a:lnTo>
                    <a:lnTo>
                      <a:pt x="1036" y="20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22"/>
              <p:cNvSpPr/>
              <p:nvPr/>
            </p:nvSpPr>
            <p:spPr>
              <a:xfrm>
                <a:off x="5726900" y="3733275"/>
                <a:ext cx="38375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4" fill="none" extrusionOk="0">
                    <a:moveTo>
                      <a:pt x="120" y="498"/>
                    </a:moveTo>
                    <a:lnTo>
                      <a:pt x="120" y="498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6"/>
                    </a:lnTo>
                    <a:lnTo>
                      <a:pt x="20" y="1116"/>
                    </a:lnTo>
                    <a:lnTo>
                      <a:pt x="80" y="1255"/>
                    </a:lnTo>
                    <a:lnTo>
                      <a:pt x="140" y="1375"/>
                    </a:lnTo>
                    <a:lnTo>
                      <a:pt x="239" y="1474"/>
                    </a:lnTo>
                    <a:lnTo>
                      <a:pt x="379" y="1554"/>
                    </a:lnTo>
                    <a:lnTo>
                      <a:pt x="379" y="1554"/>
                    </a:lnTo>
                    <a:lnTo>
                      <a:pt x="518" y="1594"/>
                    </a:lnTo>
                    <a:lnTo>
                      <a:pt x="657" y="1614"/>
                    </a:lnTo>
                    <a:lnTo>
                      <a:pt x="817" y="1594"/>
                    </a:lnTo>
                    <a:lnTo>
                      <a:pt x="956" y="1554"/>
                    </a:lnTo>
                    <a:lnTo>
                      <a:pt x="1096" y="1474"/>
                    </a:lnTo>
                    <a:lnTo>
                      <a:pt x="1215" y="1375"/>
                    </a:lnTo>
                    <a:lnTo>
                      <a:pt x="1335" y="1255"/>
                    </a:lnTo>
                    <a:lnTo>
                      <a:pt x="1434" y="1116"/>
                    </a:lnTo>
                    <a:lnTo>
                      <a:pt x="1434" y="1116"/>
                    </a:lnTo>
                    <a:lnTo>
                      <a:pt x="1494" y="956"/>
                    </a:lnTo>
                    <a:lnTo>
                      <a:pt x="1534" y="797"/>
                    </a:lnTo>
                    <a:lnTo>
                      <a:pt x="1534" y="638"/>
                    </a:lnTo>
                    <a:lnTo>
                      <a:pt x="1514" y="498"/>
                    </a:lnTo>
                    <a:lnTo>
                      <a:pt x="1474" y="359"/>
                    </a:lnTo>
                    <a:lnTo>
                      <a:pt x="1395" y="239"/>
                    </a:lnTo>
                    <a:lnTo>
                      <a:pt x="1295" y="140"/>
                    </a:lnTo>
                    <a:lnTo>
                      <a:pt x="1175" y="60"/>
                    </a:lnTo>
                    <a:lnTo>
                      <a:pt x="1175" y="60"/>
                    </a:lnTo>
                    <a:lnTo>
                      <a:pt x="1036" y="20"/>
                    </a:lnTo>
                    <a:lnTo>
                      <a:pt x="877" y="0"/>
                    </a:lnTo>
                    <a:lnTo>
                      <a:pt x="737" y="20"/>
                    </a:lnTo>
                    <a:lnTo>
                      <a:pt x="578" y="60"/>
                    </a:lnTo>
                    <a:lnTo>
                      <a:pt x="438" y="140"/>
                    </a:lnTo>
                    <a:lnTo>
                      <a:pt x="319" y="239"/>
                    </a:lnTo>
                    <a:lnTo>
                      <a:pt x="199" y="359"/>
                    </a:lnTo>
                    <a:lnTo>
                      <a:pt x="120" y="4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22"/>
              <p:cNvSpPr/>
              <p:nvPr/>
            </p:nvSpPr>
            <p:spPr>
              <a:xfrm>
                <a:off x="5873800" y="3595825"/>
                <a:ext cx="239075" cy="1837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7351" extrusionOk="0">
                    <a:moveTo>
                      <a:pt x="3009" y="0"/>
                    </a:moveTo>
                    <a:lnTo>
                      <a:pt x="2710" y="20"/>
                    </a:lnTo>
                    <a:lnTo>
                      <a:pt x="2411" y="80"/>
                    </a:lnTo>
                    <a:lnTo>
                      <a:pt x="2112" y="179"/>
                    </a:lnTo>
                    <a:lnTo>
                      <a:pt x="1834" y="299"/>
                    </a:lnTo>
                    <a:lnTo>
                      <a:pt x="1555" y="438"/>
                    </a:lnTo>
                    <a:lnTo>
                      <a:pt x="1296" y="598"/>
                    </a:lnTo>
                    <a:lnTo>
                      <a:pt x="1057" y="797"/>
                    </a:lnTo>
                    <a:lnTo>
                      <a:pt x="837" y="996"/>
                    </a:lnTo>
                    <a:lnTo>
                      <a:pt x="658" y="1215"/>
                    </a:lnTo>
                    <a:lnTo>
                      <a:pt x="499" y="1454"/>
                    </a:lnTo>
                    <a:lnTo>
                      <a:pt x="359" y="1713"/>
                    </a:lnTo>
                    <a:lnTo>
                      <a:pt x="260" y="1972"/>
                    </a:lnTo>
                    <a:lnTo>
                      <a:pt x="160" y="2231"/>
                    </a:lnTo>
                    <a:lnTo>
                      <a:pt x="120" y="2510"/>
                    </a:lnTo>
                    <a:lnTo>
                      <a:pt x="100" y="2789"/>
                    </a:lnTo>
                    <a:lnTo>
                      <a:pt x="100" y="3068"/>
                    </a:lnTo>
                    <a:lnTo>
                      <a:pt x="120" y="3347"/>
                    </a:lnTo>
                    <a:lnTo>
                      <a:pt x="200" y="3626"/>
                    </a:lnTo>
                    <a:lnTo>
                      <a:pt x="280" y="3885"/>
                    </a:lnTo>
                    <a:lnTo>
                      <a:pt x="399" y="4164"/>
                    </a:lnTo>
                    <a:lnTo>
                      <a:pt x="559" y="4423"/>
                    </a:lnTo>
                    <a:lnTo>
                      <a:pt x="459" y="4522"/>
                    </a:lnTo>
                    <a:lnTo>
                      <a:pt x="359" y="4622"/>
                    </a:lnTo>
                    <a:lnTo>
                      <a:pt x="280" y="4721"/>
                    </a:lnTo>
                    <a:lnTo>
                      <a:pt x="200" y="4841"/>
                    </a:lnTo>
                    <a:lnTo>
                      <a:pt x="140" y="4960"/>
                    </a:lnTo>
                    <a:lnTo>
                      <a:pt x="80" y="5100"/>
                    </a:lnTo>
                    <a:lnTo>
                      <a:pt x="41" y="5219"/>
                    </a:lnTo>
                    <a:lnTo>
                      <a:pt x="21" y="5359"/>
                    </a:lnTo>
                    <a:lnTo>
                      <a:pt x="1" y="5478"/>
                    </a:lnTo>
                    <a:lnTo>
                      <a:pt x="1" y="5618"/>
                    </a:lnTo>
                    <a:lnTo>
                      <a:pt x="1" y="5757"/>
                    </a:lnTo>
                    <a:lnTo>
                      <a:pt x="41" y="5897"/>
                    </a:lnTo>
                    <a:lnTo>
                      <a:pt x="61" y="6016"/>
                    </a:lnTo>
                    <a:lnTo>
                      <a:pt x="120" y="6156"/>
                    </a:lnTo>
                    <a:lnTo>
                      <a:pt x="180" y="6275"/>
                    </a:lnTo>
                    <a:lnTo>
                      <a:pt x="260" y="6395"/>
                    </a:lnTo>
                    <a:lnTo>
                      <a:pt x="359" y="6534"/>
                    </a:lnTo>
                    <a:lnTo>
                      <a:pt x="459" y="6654"/>
                    </a:lnTo>
                    <a:lnTo>
                      <a:pt x="579" y="6753"/>
                    </a:lnTo>
                    <a:lnTo>
                      <a:pt x="718" y="6853"/>
                    </a:lnTo>
                    <a:lnTo>
                      <a:pt x="837" y="6933"/>
                    </a:lnTo>
                    <a:lnTo>
                      <a:pt x="997" y="6992"/>
                    </a:lnTo>
                    <a:lnTo>
                      <a:pt x="1136" y="7052"/>
                    </a:lnTo>
                    <a:lnTo>
                      <a:pt x="1296" y="7092"/>
                    </a:lnTo>
                    <a:lnTo>
                      <a:pt x="1455" y="7112"/>
                    </a:lnTo>
                    <a:lnTo>
                      <a:pt x="1614" y="7132"/>
                    </a:lnTo>
                    <a:lnTo>
                      <a:pt x="1774" y="7132"/>
                    </a:lnTo>
                    <a:lnTo>
                      <a:pt x="1933" y="7112"/>
                    </a:lnTo>
                    <a:lnTo>
                      <a:pt x="2093" y="7072"/>
                    </a:lnTo>
                    <a:lnTo>
                      <a:pt x="2252" y="7032"/>
                    </a:lnTo>
                    <a:lnTo>
                      <a:pt x="2411" y="6972"/>
                    </a:lnTo>
                    <a:lnTo>
                      <a:pt x="2551" y="6893"/>
                    </a:lnTo>
                    <a:lnTo>
                      <a:pt x="2710" y="6793"/>
                    </a:lnTo>
                    <a:lnTo>
                      <a:pt x="2850" y="6674"/>
                    </a:lnTo>
                    <a:lnTo>
                      <a:pt x="2969" y="6554"/>
                    </a:lnTo>
                    <a:lnTo>
                      <a:pt x="3089" y="6415"/>
                    </a:lnTo>
                    <a:lnTo>
                      <a:pt x="3168" y="6255"/>
                    </a:lnTo>
                    <a:lnTo>
                      <a:pt x="3248" y="6096"/>
                    </a:lnTo>
                    <a:lnTo>
                      <a:pt x="3288" y="5937"/>
                    </a:lnTo>
                    <a:lnTo>
                      <a:pt x="3328" y="5777"/>
                    </a:lnTo>
                    <a:lnTo>
                      <a:pt x="3686" y="5737"/>
                    </a:lnTo>
                    <a:lnTo>
                      <a:pt x="4025" y="5678"/>
                    </a:lnTo>
                    <a:lnTo>
                      <a:pt x="4383" y="5558"/>
                    </a:lnTo>
                    <a:lnTo>
                      <a:pt x="4702" y="5419"/>
                    </a:lnTo>
                    <a:lnTo>
                      <a:pt x="4762" y="5638"/>
                    </a:lnTo>
                    <a:lnTo>
                      <a:pt x="4842" y="5857"/>
                    </a:lnTo>
                    <a:lnTo>
                      <a:pt x="4941" y="6076"/>
                    </a:lnTo>
                    <a:lnTo>
                      <a:pt x="5061" y="6295"/>
                    </a:lnTo>
                    <a:lnTo>
                      <a:pt x="5200" y="6474"/>
                    </a:lnTo>
                    <a:lnTo>
                      <a:pt x="5360" y="6654"/>
                    </a:lnTo>
                    <a:lnTo>
                      <a:pt x="5539" y="6813"/>
                    </a:lnTo>
                    <a:lnTo>
                      <a:pt x="5718" y="6933"/>
                    </a:lnTo>
                    <a:lnTo>
                      <a:pt x="5917" y="7052"/>
                    </a:lnTo>
                    <a:lnTo>
                      <a:pt x="6136" y="7152"/>
                    </a:lnTo>
                    <a:lnTo>
                      <a:pt x="6356" y="7231"/>
                    </a:lnTo>
                    <a:lnTo>
                      <a:pt x="6575" y="7291"/>
                    </a:lnTo>
                    <a:lnTo>
                      <a:pt x="6814" y="7331"/>
                    </a:lnTo>
                    <a:lnTo>
                      <a:pt x="7053" y="7351"/>
                    </a:lnTo>
                    <a:lnTo>
                      <a:pt x="7272" y="7351"/>
                    </a:lnTo>
                    <a:lnTo>
                      <a:pt x="7511" y="7331"/>
                    </a:lnTo>
                    <a:lnTo>
                      <a:pt x="7750" y="7271"/>
                    </a:lnTo>
                    <a:lnTo>
                      <a:pt x="7989" y="7211"/>
                    </a:lnTo>
                    <a:lnTo>
                      <a:pt x="8208" y="7132"/>
                    </a:lnTo>
                    <a:lnTo>
                      <a:pt x="8427" y="7012"/>
                    </a:lnTo>
                    <a:lnTo>
                      <a:pt x="8627" y="6873"/>
                    </a:lnTo>
                    <a:lnTo>
                      <a:pt x="8806" y="6733"/>
                    </a:lnTo>
                    <a:lnTo>
                      <a:pt x="8985" y="6574"/>
                    </a:lnTo>
                    <a:lnTo>
                      <a:pt x="9125" y="6395"/>
                    </a:lnTo>
                    <a:lnTo>
                      <a:pt x="9264" y="6195"/>
                    </a:lnTo>
                    <a:lnTo>
                      <a:pt x="9364" y="6016"/>
                    </a:lnTo>
                    <a:lnTo>
                      <a:pt x="9443" y="5797"/>
                    </a:lnTo>
                    <a:lnTo>
                      <a:pt x="9503" y="5598"/>
                    </a:lnTo>
                    <a:lnTo>
                      <a:pt x="9543" y="5379"/>
                    </a:lnTo>
                    <a:lnTo>
                      <a:pt x="9563" y="5160"/>
                    </a:lnTo>
                    <a:lnTo>
                      <a:pt x="9563" y="4940"/>
                    </a:lnTo>
                    <a:lnTo>
                      <a:pt x="9543" y="4721"/>
                    </a:lnTo>
                    <a:lnTo>
                      <a:pt x="9483" y="4502"/>
                    </a:lnTo>
                    <a:lnTo>
                      <a:pt x="9423" y="4303"/>
                    </a:lnTo>
                    <a:lnTo>
                      <a:pt x="9324" y="4084"/>
                    </a:lnTo>
                    <a:lnTo>
                      <a:pt x="9204" y="3885"/>
                    </a:lnTo>
                    <a:lnTo>
                      <a:pt x="9085" y="3725"/>
                    </a:lnTo>
                    <a:lnTo>
                      <a:pt x="8945" y="3566"/>
                    </a:lnTo>
                    <a:lnTo>
                      <a:pt x="8786" y="3426"/>
                    </a:lnTo>
                    <a:lnTo>
                      <a:pt x="8647" y="3307"/>
                    </a:lnTo>
                    <a:lnTo>
                      <a:pt x="8467" y="3187"/>
                    </a:lnTo>
                    <a:lnTo>
                      <a:pt x="8288" y="3088"/>
                    </a:lnTo>
                    <a:lnTo>
                      <a:pt x="8109" y="3008"/>
                    </a:lnTo>
                    <a:lnTo>
                      <a:pt x="7929" y="2948"/>
                    </a:lnTo>
                    <a:lnTo>
                      <a:pt x="7730" y="2889"/>
                    </a:lnTo>
                    <a:lnTo>
                      <a:pt x="7531" y="2849"/>
                    </a:lnTo>
                    <a:lnTo>
                      <a:pt x="7332" y="2829"/>
                    </a:lnTo>
                    <a:lnTo>
                      <a:pt x="7133" y="2809"/>
                    </a:lnTo>
                    <a:lnTo>
                      <a:pt x="6933" y="2829"/>
                    </a:lnTo>
                    <a:lnTo>
                      <a:pt x="6714" y="2849"/>
                    </a:lnTo>
                    <a:lnTo>
                      <a:pt x="6515" y="2889"/>
                    </a:lnTo>
                    <a:lnTo>
                      <a:pt x="6316" y="2948"/>
                    </a:lnTo>
                    <a:lnTo>
                      <a:pt x="6316" y="2749"/>
                    </a:lnTo>
                    <a:lnTo>
                      <a:pt x="6296" y="2530"/>
                    </a:lnTo>
                    <a:lnTo>
                      <a:pt x="6256" y="2331"/>
                    </a:lnTo>
                    <a:lnTo>
                      <a:pt x="6216" y="2132"/>
                    </a:lnTo>
                    <a:lnTo>
                      <a:pt x="6156" y="1932"/>
                    </a:lnTo>
                    <a:lnTo>
                      <a:pt x="6057" y="1733"/>
                    </a:lnTo>
                    <a:lnTo>
                      <a:pt x="5957" y="1534"/>
                    </a:lnTo>
                    <a:lnTo>
                      <a:pt x="5858" y="1355"/>
                    </a:lnTo>
                    <a:lnTo>
                      <a:pt x="5658" y="1116"/>
                    </a:lnTo>
                    <a:lnTo>
                      <a:pt x="5459" y="896"/>
                    </a:lnTo>
                    <a:lnTo>
                      <a:pt x="5240" y="697"/>
                    </a:lnTo>
                    <a:lnTo>
                      <a:pt x="5001" y="518"/>
                    </a:lnTo>
                    <a:lnTo>
                      <a:pt x="4742" y="359"/>
                    </a:lnTo>
                    <a:lnTo>
                      <a:pt x="4463" y="239"/>
                    </a:lnTo>
                    <a:lnTo>
                      <a:pt x="4184" y="139"/>
                    </a:lnTo>
                    <a:lnTo>
                      <a:pt x="3905" y="60"/>
                    </a:lnTo>
                    <a:lnTo>
                      <a:pt x="3607" y="20"/>
                    </a:lnTo>
                    <a:lnTo>
                      <a:pt x="3308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22"/>
              <p:cNvSpPr/>
              <p:nvPr/>
            </p:nvSpPr>
            <p:spPr>
              <a:xfrm>
                <a:off x="5873800" y="3595825"/>
                <a:ext cx="239075" cy="1837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7351" fill="none" extrusionOk="0">
                    <a:moveTo>
                      <a:pt x="5061" y="6295"/>
                    </a:moveTo>
                    <a:lnTo>
                      <a:pt x="5061" y="6295"/>
                    </a:lnTo>
                    <a:lnTo>
                      <a:pt x="4941" y="6076"/>
                    </a:lnTo>
                    <a:lnTo>
                      <a:pt x="4842" y="5857"/>
                    </a:lnTo>
                    <a:lnTo>
                      <a:pt x="4762" y="5638"/>
                    </a:lnTo>
                    <a:lnTo>
                      <a:pt x="4702" y="5419"/>
                    </a:lnTo>
                    <a:lnTo>
                      <a:pt x="4702" y="5419"/>
                    </a:lnTo>
                    <a:lnTo>
                      <a:pt x="4383" y="5558"/>
                    </a:lnTo>
                    <a:lnTo>
                      <a:pt x="4025" y="5678"/>
                    </a:lnTo>
                    <a:lnTo>
                      <a:pt x="3686" y="5737"/>
                    </a:lnTo>
                    <a:lnTo>
                      <a:pt x="3328" y="5777"/>
                    </a:lnTo>
                    <a:lnTo>
                      <a:pt x="3328" y="5777"/>
                    </a:lnTo>
                    <a:lnTo>
                      <a:pt x="3288" y="5937"/>
                    </a:lnTo>
                    <a:lnTo>
                      <a:pt x="3248" y="6096"/>
                    </a:lnTo>
                    <a:lnTo>
                      <a:pt x="3168" y="6255"/>
                    </a:lnTo>
                    <a:lnTo>
                      <a:pt x="3089" y="6415"/>
                    </a:lnTo>
                    <a:lnTo>
                      <a:pt x="2969" y="6554"/>
                    </a:lnTo>
                    <a:lnTo>
                      <a:pt x="2850" y="6674"/>
                    </a:lnTo>
                    <a:lnTo>
                      <a:pt x="2710" y="6793"/>
                    </a:lnTo>
                    <a:lnTo>
                      <a:pt x="2551" y="6893"/>
                    </a:lnTo>
                    <a:lnTo>
                      <a:pt x="2551" y="6893"/>
                    </a:lnTo>
                    <a:lnTo>
                      <a:pt x="2411" y="6972"/>
                    </a:lnTo>
                    <a:lnTo>
                      <a:pt x="2252" y="7032"/>
                    </a:lnTo>
                    <a:lnTo>
                      <a:pt x="2093" y="7072"/>
                    </a:lnTo>
                    <a:lnTo>
                      <a:pt x="1933" y="7112"/>
                    </a:lnTo>
                    <a:lnTo>
                      <a:pt x="1774" y="7132"/>
                    </a:lnTo>
                    <a:lnTo>
                      <a:pt x="1614" y="7132"/>
                    </a:lnTo>
                    <a:lnTo>
                      <a:pt x="1455" y="7112"/>
                    </a:lnTo>
                    <a:lnTo>
                      <a:pt x="1296" y="7092"/>
                    </a:lnTo>
                    <a:lnTo>
                      <a:pt x="1136" y="7052"/>
                    </a:lnTo>
                    <a:lnTo>
                      <a:pt x="997" y="6992"/>
                    </a:lnTo>
                    <a:lnTo>
                      <a:pt x="837" y="6933"/>
                    </a:lnTo>
                    <a:lnTo>
                      <a:pt x="718" y="6853"/>
                    </a:lnTo>
                    <a:lnTo>
                      <a:pt x="579" y="6753"/>
                    </a:lnTo>
                    <a:lnTo>
                      <a:pt x="459" y="6654"/>
                    </a:lnTo>
                    <a:lnTo>
                      <a:pt x="359" y="6534"/>
                    </a:lnTo>
                    <a:lnTo>
                      <a:pt x="260" y="6395"/>
                    </a:lnTo>
                    <a:lnTo>
                      <a:pt x="260" y="6395"/>
                    </a:lnTo>
                    <a:lnTo>
                      <a:pt x="180" y="6275"/>
                    </a:lnTo>
                    <a:lnTo>
                      <a:pt x="120" y="6156"/>
                    </a:lnTo>
                    <a:lnTo>
                      <a:pt x="61" y="6016"/>
                    </a:lnTo>
                    <a:lnTo>
                      <a:pt x="41" y="5897"/>
                    </a:lnTo>
                    <a:lnTo>
                      <a:pt x="1" y="5757"/>
                    </a:lnTo>
                    <a:lnTo>
                      <a:pt x="1" y="5618"/>
                    </a:lnTo>
                    <a:lnTo>
                      <a:pt x="1" y="5478"/>
                    </a:lnTo>
                    <a:lnTo>
                      <a:pt x="21" y="5359"/>
                    </a:lnTo>
                    <a:lnTo>
                      <a:pt x="41" y="5219"/>
                    </a:lnTo>
                    <a:lnTo>
                      <a:pt x="80" y="5100"/>
                    </a:lnTo>
                    <a:lnTo>
                      <a:pt x="140" y="4960"/>
                    </a:lnTo>
                    <a:lnTo>
                      <a:pt x="200" y="4841"/>
                    </a:lnTo>
                    <a:lnTo>
                      <a:pt x="280" y="4721"/>
                    </a:lnTo>
                    <a:lnTo>
                      <a:pt x="359" y="4622"/>
                    </a:lnTo>
                    <a:lnTo>
                      <a:pt x="459" y="4522"/>
                    </a:lnTo>
                    <a:lnTo>
                      <a:pt x="559" y="4423"/>
                    </a:lnTo>
                    <a:lnTo>
                      <a:pt x="559" y="4423"/>
                    </a:lnTo>
                    <a:lnTo>
                      <a:pt x="399" y="4164"/>
                    </a:lnTo>
                    <a:lnTo>
                      <a:pt x="280" y="3885"/>
                    </a:lnTo>
                    <a:lnTo>
                      <a:pt x="200" y="3626"/>
                    </a:lnTo>
                    <a:lnTo>
                      <a:pt x="120" y="3347"/>
                    </a:lnTo>
                    <a:lnTo>
                      <a:pt x="100" y="3068"/>
                    </a:lnTo>
                    <a:lnTo>
                      <a:pt x="100" y="2789"/>
                    </a:lnTo>
                    <a:lnTo>
                      <a:pt x="120" y="2510"/>
                    </a:lnTo>
                    <a:lnTo>
                      <a:pt x="160" y="2231"/>
                    </a:lnTo>
                    <a:lnTo>
                      <a:pt x="260" y="1972"/>
                    </a:lnTo>
                    <a:lnTo>
                      <a:pt x="359" y="1713"/>
                    </a:lnTo>
                    <a:lnTo>
                      <a:pt x="499" y="1454"/>
                    </a:lnTo>
                    <a:lnTo>
                      <a:pt x="658" y="1215"/>
                    </a:lnTo>
                    <a:lnTo>
                      <a:pt x="837" y="996"/>
                    </a:lnTo>
                    <a:lnTo>
                      <a:pt x="1057" y="797"/>
                    </a:lnTo>
                    <a:lnTo>
                      <a:pt x="1296" y="598"/>
                    </a:lnTo>
                    <a:lnTo>
                      <a:pt x="1555" y="438"/>
                    </a:lnTo>
                    <a:lnTo>
                      <a:pt x="1555" y="438"/>
                    </a:lnTo>
                    <a:lnTo>
                      <a:pt x="1834" y="299"/>
                    </a:lnTo>
                    <a:lnTo>
                      <a:pt x="2112" y="179"/>
                    </a:lnTo>
                    <a:lnTo>
                      <a:pt x="2411" y="80"/>
                    </a:lnTo>
                    <a:lnTo>
                      <a:pt x="2710" y="20"/>
                    </a:lnTo>
                    <a:lnTo>
                      <a:pt x="3009" y="0"/>
                    </a:lnTo>
                    <a:lnTo>
                      <a:pt x="3308" y="0"/>
                    </a:lnTo>
                    <a:lnTo>
                      <a:pt x="3607" y="20"/>
                    </a:lnTo>
                    <a:lnTo>
                      <a:pt x="3905" y="60"/>
                    </a:lnTo>
                    <a:lnTo>
                      <a:pt x="4184" y="139"/>
                    </a:lnTo>
                    <a:lnTo>
                      <a:pt x="4463" y="239"/>
                    </a:lnTo>
                    <a:lnTo>
                      <a:pt x="4742" y="359"/>
                    </a:lnTo>
                    <a:lnTo>
                      <a:pt x="5001" y="518"/>
                    </a:lnTo>
                    <a:lnTo>
                      <a:pt x="5240" y="697"/>
                    </a:lnTo>
                    <a:lnTo>
                      <a:pt x="5459" y="896"/>
                    </a:lnTo>
                    <a:lnTo>
                      <a:pt x="5658" y="1116"/>
                    </a:lnTo>
                    <a:lnTo>
                      <a:pt x="5858" y="1355"/>
                    </a:lnTo>
                    <a:lnTo>
                      <a:pt x="5858" y="1355"/>
                    </a:lnTo>
                    <a:lnTo>
                      <a:pt x="5957" y="1534"/>
                    </a:lnTo>
                    <a:lnTo>
                      <a:pt x="6057" y="1733"/>
                    </a:lnTo>
                    <a:lnTo>
                      <a:pt x="6156" y="1932"/>
                    </a:lnTo>
                    <a:lnTo>
                      <a:pt x="6216" y="2132"/>
                    </a:lnTo>
                    <a:lnTo>
                      <a:pt x="6256" y="2331"/>
                    </a:lnTo>
                    <a:lnTo>
                      <a:pt x="6296" y="2530"/>
                    </a:lnTo>
                    <a:lnTo>
                      <a:pt x="6316" y="2749"/>
                    </a:lnTo>
                    <a:lnTo>
                      <a:pt x="6316" y="2948"/>
                    </a:lnTo>
                    <a:lnTo>
                      <a:pt x="6316" y="2948"/>
                    </a:lnTo>
                    <a:lnTo>
                      <a:pt x="6515" y="2889"/>
                    </a:lnTo>
                    <a:lnTo>
                      <a:pt x="6714" y="2849"/>
                    </a:lnTo>
                    <a:lnTo>
                      <a:pt x="6933" y="2829"/>
                    </a:lnTo>
                    <a:lnTo>
                      <a:pt x="7133" y="2809"/>
                    </a:lnTo>
                    <a:lnTo>
                      <a:pt x="7332" y="2829"/>
                    </a:lnTo>
                    <a:lnTo>
                      <a:pt x="7531" y="2849"/>
                    </a:lnTo>
                    <a:lnTo>
                      <a:pt x="7730" y="2889"/>
                    </a:lnTo>
                    <a:lnTo>
                      <a:pt x="7929" y="2948"/>
                    </a:lnTo>
                    <a:lnTo>
                      <a:pt x="8109" y="3008"/>
                    </a:lnTo>
                    <a:lnTo>
                      <a:pt x="8288" y="3088"/>
                    </a:lnTo>
                    <a:lnTo>
                      <a:pt x="8467" y="3187"/>
                    </a:lnTo>
                    <a:lnTo>
                      <a:pt x="8647" y="3307"/>
                    </a:lnTo>
                    <a:lnTo>
                      <a:pt x="8786" y="3426"/>
                    </a:lnTo>
                    <a:lnTo>
                      <a:pt x="8945" y="3566"/>
                    </a:lnTo>
                    <a:lnTo>
                      <a:pt x="9085" y="3725"/>
                    </a:lnTo>
                    <a:lnTo>
                      <a:pt x="9204" y="3885"/>
                    </a:lnTo>
                    <a:lnTo>
                      <a:pt x="9204" y="3885"/>
                    </a:lnTo>
                    <a:lnTo>
                      <a:pt x="9324" y="4084"/>
                    </a:lnTo>
                    <a:lnTo>
                      <a:pt x="9423" y="4303"/>
                    </a:lnTo>
                    <a:lnTo>
                      <a:pt x="9483" y="4502"/>
                    </a:lnTo>
                    <a:lnTo>
                      <a:pt x="9543" y="4721"/>
                    </a:lnTo>
                    <a:lnTo>
                      <a:pt x="9563" y="4940"/>
                    </a:lnTo>
                    <a:lnTo>
                      <a:pt x="9563" y="5160"/>
                    </a:lnTo>
                    <a:lnTo>
                      <a:pt x="9543" y="5379"/>
                    </a:lnTo>
                    <a:lnTo>
                      <a:pt x="9503" y="5598"/>
                    </a:lnTo>
                    <a:lnTo>
                      <a:pt x="9443" y="5797"/>
                    </a:lnTo>
                    <a:lnTo>
                      <a:pt x="9364" y="6016"/>
                    </a:lnTo>
                    <a:lnTo>
                      <a:pt x="9264" y="6195"/>
                    </a:lnTo>
                    <a:lnTo>
                      <a:pt x="9125" y="6395"/>
                    </a:lnTo>
                    <a:lnTo>
                      <a:pt x="8985" y="6574"/>
                    </a:lnTo>
                    <a:lnTo>
                      <a:pt x="8806" y="6733"/>
                    </a:lnTo>
                    <a:lnTo>
                      <a:pt x="8627" y="6873"/>
                    </a:lnTo>
                    <a:lnTo>
                      <a:pt x="8427" y="7012"/>
                    </a:lnTo>
                    <a:lnTo>
                      <a:pt x="8427" y="7012"/>
                    </a:lnTo>
                    <a:lnTo>
                      <a:pt x="8208" y="7132"/>
                    </a:lnTo>
                    <a:lnTo>
                      <a:pt x="7989" y="7211"/>
                    </a:lnTo>
                    <a:lnTo>
                      <a:pt x="7750" y="7271"/>
                    </a:lnTo>
                    <a:lnTo>
                      <a:pt x="7511" y="7331"/>
                    </a:lnTo>
                    <a:lnTo>
                      <a:pt x="7272" y="7351"/>
                    </a:lnTo>
                    <a:lnTo>
                      <a:pt x="7053" y="7351"/>
                    </a:lnTo>
                    <a:lnTo>
                      <a:pt x="6814" y="7331"/>
                    </a:lnTo>
                    <a:lnTo>
                      <a:pt x="6575" y="7291"/>
                    </a:lnTo>
                    <a:lnTo>
                      <a:pt x="6356" y="7231"/>
                    </a:lnTo>
                    <a:lnTo>
                      <a:pt x="6136" y="7152"/>
                    </a:lnTo>
                    <a:lnTo>
                      <a:pt x="5917" y="7052"/>
                    </a:lnTo>
                    <a:lnTo>
                      <a:pt x="5718" y="6933"/>
                    </a:lnTo>
                    <a:lnTo>
                      <a:pt x="5539" y="6813"/>
                    </a:lnTo>
                    <a:lnTo>
                      <a:pt x="5360" y="6654"/>
                    </a:lnTo>
                    <a:lnTo>
                      <a:pt x="5200" y="6474"/>
                    </a:lnTo>
                    <a:lnTo>
                      <a:pt x="5061" y="629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22"/>
              <p:cNvSpPr/>
              <p:nvPr/>
            </p:nvSpPr>
            <p:spPr>
              <a:xfrm>
                <a:off x="6043625" y="3717325"/>
                <a:ext cx="42875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456" extrusionOk="0">
                    <a:moveTo>
                      <a:pt x="957" y="1"/>
                    </a:moveTo>
                    <a:lnTo>
                      <a:pt x="798" y="21"/>
                    </a:lnTo>
                    <a:lnTo>
                      <a:pt x="618" y="80"/>
                    </a:lnTo>
                    <a:lnTo>
                      <a:pt x="459" y="160"/>
                    </a:lnTo>
                    <a:lnTo>
                      <a:pt x="320" y="260"/>
                    </a:lnTo>
                    <a:lnTo>
                      <a:pt x="200" y="379"/>
                    </a:lnTo>
                    <a:lnTo>
                      <a:pt x="100" y="499"/>
                    </a:lnTo>
                    <a:lnTo>
                      <a:pt x="41" y="638"/>
                    </a:lnTo>
                    <a:lnTo>
                      <a:pt x="1" y="778"/>
                    </a:lnTo>
                    <a:lnTo>
                      <a:pt x="1" y="917"/>
                    </a:lnTo>
                    <a:lnTo>
                      <a:pt x="21" y="1057"/>
                    </a:lnTo>
                    <a:lnTo>
                      <a:pt x="100" y="1176"/>
                    </a:lnTo>
                    <a:lnTo>
                      <a:pt x="180" y="1276"/>
                    </a:lnTo>
                    <a:lnTo>
                      <a:pt x="300" y="1355"/>
                    </a:lnTo>
                    <a:lnTo>
                      <a:pt x="439" y="1415"/>
                    </a:lnTo>
                    <a:lnTo>
                      <a:pt x="599" y="1455"/>
                    </a:lnTo>
                    <a:lnTo>
                      <a:pt x="758" y="1455"/>
                    </a:lnTo>
                    <a:lnTo>
                      <a:pt x="917" y="1435"/>
                    </a:lnTo>
                    <a:lnTo>
                      <a:pt x="1077" y="1395"/>
                    </a:lnTo>
                    <a:lnTo>
                      <a:pt x="1236" y="1316"/>
                    </a:lnTo>
                    <a:lnTo>
                      <a:pt x="1395" y="1216"/>
                    </a:lnTo>
                    <a:lnTo>
                      <a:pt x="1515" y="1096"/>
                    </a:lnTo>
                    <a:lnTo>
                      <a:pt x="1595" y="957"/>
                    </a:lnTo>
                    <a:lnTo>
                      <a:pt x="1674" y="837"/>
                    </a:lnTo>
                    <a:lnTo>
                      <a:pt x="1694" y="698"/>
                    </a:lnTo>
                    <a:lnTo>
                      <a:pt x="1714" y="559"/>
                    </a:lnTo>
                    <a:lnTo>
                      <a:pt x="1674" y="419"/>
                    </a:lnTo>
                    <a:lnTo>
                      <a:pt x="1614" y="280"/>
                    </a:lnTo>
                    <a:lnTo>
                      <a:pt x="1515" y="180"/>
                    </a:lnTo>
                    <a:lnTo>
                      <a:pt x="1395" y="100"/>
                    </a:lnTo>
                    <a:lnTo>
                      <a:pt x="1256" y="41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22"/>
              <p:cNvSpPr/>
              <p:nvPr/>
            </p:nvSpPr>
            <p:spPr>
              <a:xfrm>
                <a:off x="5889250" y="3610750"/>
                <a:ext cx="125525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2949" extrusionOk="0">
                    <a:moveTo>
                      <a:pt x="2570" y="1"/>
                    </a:moveTo>
                    <a:lnTo>
                      <a:pt x="2291" y="21"/>
                    </a:lnTo>
                    <a:lnTo>
                      <a:pt x="2032" y="60"/>
                    </a:lnTo>
                    <a:lnTo>
                      <a:pt x="1793" y="140"/>
                    </a:lnTo>
                    <a:lnTo>
                      <a:pt x="1554" y="220"/>
                    </a:lnTo>
                    <a:lnTo>
                      <a:pt x="1315" y="339"/>
                    </a:lnTo>
                    <a:lnTo>
                      <a:pt x="1116" y="459"/>
                    </a:lnTo>
                    <a:lnTo>
                      <a:pt x="917" y="578"/>
                    </a:lnTo>
                    <a:lnTo>
                      <a:pt x="737" y="718"/>
                    </a:lnTo>
                    <a:lnTo>
                      <a:pt x="439" y="977"/>
                    </a:lnTo>
                    <a:lnTo>
                      <a:pt x="200" y="1196"/>
                    </a:lnTo>
                    <a:lnTo>
                      <a:pt x="0" y="1415"/>
                    </a:lnTo>
                    <a:lnTo>
                      <a:pt x="0" y="1415"/>
                    </a:lnTo>
                    <a:lnTo>
                      <a:pt x="239" y="1315"/>
                    </a:lnTo>
                    <a:lnTo>
                      <a:pt x="478" y="1236"/>
                    </a:lnTo>
                    <a:lnTo>
                      <a:pt x="698" y="1156"/>
                    </a:lnTo>
                    <a:lnTo>
                      <a:pt x="917" y="1096"/>
                    </a:lnTo>
                    <a:lnTo>
                      <a:pt x="1116" y="1056"/>
                    </a:lnTo>
                    <a:lnTo>
                      <a:pt x="1335" y="1017"/>
                    </a:lnTo>
                    <a:lnTo>
                      <a:pt x="1714" y="997"/>
                    </a:lnTo>
                    <a:lnTo>
                      <a:pt x="2052" y="1017"/>
                    </a:lnTo>
                    <a:lnTo>
                      <a:pt x="2351" y="1076"/>
                    </a:lnTo>
                    <a:lnTo>
                      <a:pt x="2650" y="1136"/>
                    </a:lnTo>
                    <a:lnTo>
                      <a:pt x="2909" y="1236"/>
                    </a:lnTo>
                    <a:lnTo>
                      <a:pt x="3168" y="1355"/>
                    </a:lnTo>
                    <a:lnTo>
                      <a:pt x="3407" y="1495"/>
                    </a:lnTo>
                    <a:lnTo>
                      <a:pt x="3626" y="1654"/>
                    </a:lnTo>
                    <a:lnTo>
                      <a:pt x="3825" y="1813"/>
                    </a:lnTo>
                    <a:lnTo>
                      <a:pt x="4004" y="1973"/>
                    </a:lnTo>
                    <a:lnTo>
                      <a:pt x="4164" y="2132"/>
                    </a:lnTo>
                    <a:lnTo>
                      <a:pt x="4443" y="2451"/>
                    </a:lnTo>
                    <a:lnTo>
                      <a:pt x="4642" y="2730"/>
                    </a:lnTo>
                    <a:lnTo>
                      <a:pt x="4761" y="2949"/>
                    </a:lnTo>
                    <a:lnTo>
                      <a:pt x="4961" y="2770"/>
                    </a:lnTo>
                    <a:lnTo>
                      <a:pt x="5020" y="2511"/>
                    </a:lnTo>
                    <a:lnTo>
                      <a:pt x="5020" y="2351"/>
                    </a:lnTo>
                    <a:lnTo>
                      <a:pt x="5020" y="2192"/>
                    </a:lnTo>
                    <a:lnTo>
                      <a:pt x="5020" y="2013"/>
                    </a:lnTo>
                    <a:lnTo>
                      <a:pt x="5001" y="1853"/>
                    </a:lnTo>
                    <a:lnTo>
                      <a:pt x="4941" y="1674"/>
                    </a:lnTo>
                    <a:lnTo>
                      <a:pt x="4881" y="1475"/>
                    </a:lnTo>
                    <a:lnTo>
                      <a:pt x="4801" y="1296"/>
                    </a:lnTo>
                    <a:lnTo>
                      <a:pt x="4682" y="1116"/>
                    </a:lnTo>
                    <a:lnTo>
                      <a:pt x="4562" y="937"/>
                    </a:lnTo>
                    <a:lnTo>
                      <a:pt x="4403" y="778"/>
                    </a:lnTo>
                    <a:lnTo>
                      <a:pt x="4204" y="618"/>
                    </a:lnTo>
                    <a:lnTo>
                      <a:pt x="4004" y="459"/>
                    </a:lnTo>
                    <a:lnTo>
                      <a:pt x="3746" y="319"/>
                    </a:lnTo>
                    <a:lnTo>
                      <a:pt x="3467" y="180"/>
                    </a:lnTo>
                    <a:lnTo>
                      <a:pt x="3228" y="100"/>
                    </a:lnTo>
                    <a:lnTo>
                      <a:pt x="3008" y="41"/>
                    </a:lnTo>
                    <a:lnTo>
                      <a:pt x="2789" y="21"/>
                    </a:lnTo>
                    <a:lnTo>
                      <a:pt x="2570" y="1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2"/>
              <p:cNvSpPr/>
              <p:nvPr/>
            </p:nvSpPr>
            <p:spPr>
              <a:xfrm>
                <a:off x="5889250" y="3610750"/>
                <a:ext cx="125525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2949" fill="none" extrusionOk="0">
                    <a:moveTo>
                      <a:pt x="2570" y="1"/>
                    </a:moveTo>
                    <a:lnTo>
                      <a:pt x="2570" y="1"/>
                    </a:lnTo>
                    <a:lnTo>
                      <a:pt x="2291" y="21"/>
                    </a:lnTo>
                    <a:lnTo>
                      <a:pt x="2032" y="60"/>
                    </a:lnTo>
                    <a:lnTo>
                      <a:pt x="1793" y="140"/>
                    </a:lnTo>
                    <a:lnTo>
                      <a:pt x="1554" y="220"/>
                    </a:lnTo>
                    <a:lnTo>
                      <a:pt x="1315" y="339"/>
                    </a:lnTo>
                    <a:lnTo>
                      <a:pt x="1116" y="459"/>
                    </a:lnTo>
                    <a:lnTo>
                      <a:pt x="917" y="578"/>
                    </a:lnTo>
                    <a:lnTo>
                      <a:pt x="737" y="718"/>
                    </a:lnTo>
                    <a:lnTo>
                      <a:pt x="439" y="977"/>
                    </a:lnTo>
                    <a:lnTo>
                      <a:pt x="200" y="1196"/>
                    </a:lnTo>
                    <a:lnTo>
                      <a:pt x="0" y="1415"/>
                    </a:lnTo>
                    <a:lnTo>
                      <a:pt x="0" y="1415"/>
                    </a:lnTo>
                    <a:lnTo>
                      <a:pt x="239" y="1315"/>
                    </a:lnTo>
                    <a:lnTo>
                      <a:pt x="478" y="1236"/>
                    </a:lnTo>
                    <a:lnTo>
                      <a:pt x="698" y="1156"/>
                    </a:lnTo>
                    <a:lnTo>
                      <a:pt x="917" y="1096"/>
                    </a:lnTo>
                    <a:lnTo>
                      <a:pt x="1116" y="1056"/>
                    </a:lnTo>
                    <a:lnTo>
                      <a:pt x="1335" y="1017"/>
                    </a:lnTo>
                    <a:lnTo>
                      <a:pt x="1714" y="997"/>
                    </a:lnTo>
                    <a:lnTo>
                      <a:pt x="1714" y="997"/>
                    </a:lnTo>
                    <a:lnTo>
                      <a:pt x="2052" y="1017"/>
                    </a:lnTo>
                    <a:lnTo>
                      <a:pt x="2351" y="1076"/>
                    </a:lnTo>
                    <a:lnTo>
                      <a:pt x="2650" y="1136"/>
                    </a:lnTo>
                    <a:lnTo>
                      <a:pt x="2909" y="1236"/>
                    </a:lnTo>
                    <a:lnTo>
                      <a:pt x="3168" y="1355"/>
                    </a:lnTo>
                    <a:lnTo>
                      <a:pt x="3407" y="1495"/>
                    </a:lnTo>
                    <a:lnTo>
                      <a:pt x="3626" y="1654"/>
                    </a:lnTo>
                    <a:lnTo>
                      <a:pt x="3825" y="1813"/>
                    </a:lnTo>
                    <a:lnTo>
                      <a:pt x="4004" y="1973"/>
                    </a:lnTo>
                    <a:lnTo>
                      <a:pt x="4164" y="2132"/>
                    </a:lnTo>
                    <a:lnTo>
                      <a:pt x="4443" y="2451"/>
                    </a:lnTo>
                    <a:lnTo>
                      <a:pt x="4642" y="2730"/>
                    </a:lnTo>
                    <a:lnTo>
                      <a:pt x="4761" y="2949"/>
                    </a:lnTo>
                    <a:lnTo>
                      <a:pt x="4761" y="2949"/>
                    </a:lnTo>
                    <a:lnTo>
                      <a:pt x="4961" y="2770"/>
                    </a:lnTo>
                    <a:lnTo>
                      <a:pt x="4961" y="2770"/>
                    </a:lnTo>
                    <a:lnTo>
                      <a:pt x="5020" y="2511"/>
                    </a:lnTo>
                    <a:lnTo>
                      <a:pt x="5020" y="2351"/>
                    </a:lnTo>
                    <a:lnTo>
                      <a:pt x="5020" y="2192"/>
                    </a:lnTo>
                    <a:lnTo>
                      <a:pt x="5020" y="2013"/>
                    </a:lnTo>
                    <a:lnTo>
                      <a:pt x="5001" y="1853"/>
                    </a:lnTo>
                    <a:lnTo>
                      <a:pt x="4941" y="1674"/>
                    </a:lnTo>
                    <a:lnTo>
                      <a:pt x="4881" y="1475"/>
                    </a:lnTo>
                    <a:lnTo>
                      <a:pt x="4801" y="1296"/>
                    </a:lnTo>
                    <a:lnTo>
                      <a:pt x="4682" y="1116"/>
                    </a:lnTo>
                    <a:lnTo>
                      <a:pt x="4562" y="937"/>
                    </a:lnTo>
                    <a:lnTo>
                      <a:pt x="4403" y="778"/>
                    </a:lnTo>
                    <a:lnTo>
                      <a:pt x="4204" y="618"/>
                    </a:lnTo>
                    <a:lnTo>
                      <a:pt x="4004" y="459"/>
                    </a:lnTo>
                    <a:lnTo>
                      <a:pt x="3746" y="319"/>
                    </a:lnTo>
                    <a:lnTo>
                      <a:pt x="3467" y="180"/>
                    </a:lnTo>
                    <a:lnTo>
                      <a:pt x="3467" y="180"/>
                    </a:lnTo>
                    <a:lnTo>
                      <a:pt x="3228" y="100"/>
                    </a:lnTo>
                    <a:lnTo>
                      <a:pt x="3008" y="41"/>
                    </a:lnTo>
                    <a:lnTo>
                      <a:pt x="2789" y="21"/>
                    </a:lnTo>
                    <a:lnTo>
                      <a:pt x="257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22"/>
              <p:cNvSpPr/>
              <p:nvPr/>
            </p:nvSpPr>
            <p:spPr>
              <a:xfrm>
                <a:off x="5983375" y="3663050"/>
                <a:ext cx="239075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7352" extrusionOk="0">
                    <a:moveTo>
                      <a:pt x="3009" y="0"/>
                    </a:moveTo>
                    <a:lnTo>
                      <a:pt x="2710" y="40"/>
                    </a:lnTo>
                    <a:lnTo>
                      <a:pt x="2411" y="100"/>
                    </a:lnTo>
                    <a:lnTo>
                      <a:pt x="2112" y="180"/>
                    </a:lnTo>
                    <a:lnTo>
                      <a:pt x="1833" y="299"/>
                    </a:lnTo>
                    <a:lnTo>
                      <a:pt x="1554" y="439"/>
                    </a:lnTo>
                    <a:lnTo>
                      <a:pt x="1295" y="618"/>
                    </a:lnTo>
                    <a:lnTo>
                      <a:pt x="1056" y="797"/>
                    </a:lnTo>
                    <a:lnTo>
                      <a:pt x="837" y="996"/>
                    </a:lnTo>
                    <a:lnTo>
                      <a:pt x="658" y="1235"/>
                    </a:lnTo>
                    <a:lnTo>
                      <a:pt x="498" y="1475"/>
                    </a:lnTo>
                    <a:lnTo>
                      <a:pt x="359" y="1714"/>
                    </a:lnTo>
                    <a:lnTo>
                      <a:pt x="239" y="1973"/>
                    </a:lnTo>
                    <a:lnTo>
                      <a:pt x="160" y="2251"/>
                    </a:lnTo>
                    <a:lnTo>
                      <a:pt x="120" y="2510"/>
                    </a:lnTo>
                    <a:lnTo>
                      <a:pt x="100" y="2789"/>
                    </a:lnTo>
                    <a:lnTo>
                      <a:pt x="100" y="3068"/>
                    </a:lnTo>
                    <a:lnTo>
                      <a:pt x="120" y="3347"/>
                    </a:lnTo>
                    <a:lnTo>
                      <a:pt x="200" y="3626"/>
                    </a:lnTo>
                    <a:lnTo>
                      <a:pt x="279" y="3905"/>
                    </a:lnTo>
                    <a:lnTo>
                      <a:pt x="399" y="4164"/>
                    </a:lnTo>
                    <a:lnTo>
                      <a:pt x="558" y="4423"/>
                    </a:lnTo>
                    <a:lnTo>
                      <a:pt x="459" y="4522"/>
                    </a:lnTo>
                    <a:lnTo>
                      <a:pt x="359" y="4622"/>
                    </a:lnTo>
                    <a:lnTo>
                      <a:pt x="279" y="4742"/>
                    </a:lnTo>
                    <a:lnTo>
                      <a:pt x="200" y="4861"/>
                    </a:lnTo>
                    <a:lnTo>
                      <a:pt x="140" y="4981"/>
                    </a:lnTo>
                    <a:lnTo>
                      <a:pt x="80" y="5100"/>
                    </a:lnTo>
                    <a:lnTo>
                      <a:pt x="40" y="5220"/>
                    </a:lnTo>
                    <a:lnTo>
                      <a:pt x="20" y="5359"/>
                    </a:lnTo>
                    <a:lnTo>
                      <a:pt x="0" y="5499"/>
                    </a:lnTo>
                    <a:lnTo>
                      <a:pt x="0" y="5618"/>
                    </a:lnTo>
                    <a:lnTo>
                      <a:pt x="0" y="5758"/>
                    </a:lnTo>
                    <a:lnTo>
                      <a:pt x="40" y="5897"/>
                    </a:lnTo>
                    <a:lnTo>
                      <a:pt x="60" y="6017"/>
                    </a:lnTo>
                    <a:lnTo>
                      <a:pt x="120" y="6156"/>
                    </a:lnTo>
                    <a:lnTo>
                      <a:pt x="180" y="6276"/>
                    </a:lnTo>
                    <a:lnTo>
                      <a:pt x="259" y="6415"/>
                    </a:lnTo>
                    <a:lnTo>
                      <a:pt x="359" y="6534"/>
                    </a:lnTo>
                    <a:lnTo>
                      <a:pt x="459" y="6654"/>
                    </a:lnTo>
                    <a:lnTo>
                      <a:pt x="578" y="6754"/>
                    </a:lnTo>
                    <a:lnTo>
                      <a:pt x="718" y="6853"/>
                    </a:lnTo>
                    <a:lnTo>
                      <a:pt x="837" y="6933"/>
                    </a:lnTo>
                    <a:lnTo>
                      <a:pt x="996" y="7013"/>
                    </a:lnTo>
                    <a:lnTo>
                      <a:pt x="1136" y="7052"/>
                    </a:lnTo>
                    <a:lnTo>
                      <a:pt x="1295" y="7092"/>
                    </a:lnTo>
                    <a:lnTo>
                      <a:pt x="1455" y="7132"/>
                    </a:lnTo>
                    <a:lnTo>
                      <a:pt x="1773" y="7132"/>
                    </a:lnTo>
                    <a:lnTo>
                      <a:pt x="1933" y="7112"/>
                    </a:lnTo>
                    <a:lnTo>
                      <a:pt x="2092" y="7092"/>
                    </a:lnTo>
                    <a:lnTo>
                      <a:pt x="2252" y="7033"/>
                    </a:lnTo>
                    <a:lnTo>
                      <a:pt x="2411" y="6973"/>
                    </a:lnTo>
                    <a:lnTo>
                      <a:pt x="2550" y="6893"/>
                    </a:lnTo>
                    <a:lnTo>
                      <a:pt x="2710" y="6793"/>
                    </a:lnTo>
                    <a:lnTo>
                      <a:pt x="2849" y="6674"/>
                    </a:lnTo>
                    <a:lnTo>
                      <a:pt x="2969" y="6554"/>
                    </a:lnTo>
                    <a:lnTo>
                      <a:pt x="3088" y="6415"/>
                    </a:lnTo>
                    <a:lnTo>
                      <a:pt x="3168" y="6256"/>
                    </a:lnTo>
                    <a:lnTo>
                      <a:pt x="3248" y="6116"/>
                    </a:lnTo>
                    <a:lnTo>
                      <a:pt x="3287" y="5937"/>
                    </a:lnTo>
                    <a:lnTo>
                      <a:pt x="3327" y="5777"/>
                    </a:lnTo>
                    <a:lnTo>
                      <a:pt x="3686" y="5758"/>
                    </a:lnTo>
                    <a:lnTo>
                      <a:pt x="4024" y="5678"/>
                    </a:lnTo>
                    <a:lnTo>
                      <a:pt x="4383" y="5578"/>
                    </a:lnTo>
                    <a:lnTo>
                      <a:pt x="4702" y="5419"/>
                    </a:lnTo>
                    <a:lnTo>
                      <a:pt x="4762" y="5638"/>
                    </a:lnTo>
                    <a:lnTo>
                      <a:pt x="4841" y="5877"/>
                    </a:lnTo>
                    <a:lnTo>
                      <a:pt x="4921" y="6076"/>
                    </a:lnTo>
                    <a:lnTo>
                      <a:pt x="5060" y="6295"/>
                    </a:lnTo>
                    <a:lnTo>
                      <a:pt x="5200" y="6475"/>
                    </a:lnTo>
                    <a:lnTo>
                      <a:pt x="5359" y="6654"/>
                    </a:lnTo>
                    <a:lnTo>
                      <a:pt x="5538" y="6813"/>
                    </a:lnTo>
                    <a:lnTo>
                      <a:pt x="5718" y="6953"/>
                    </a:lnTo>
                    <a:lnTo>
                      <a:pt x="5917" y="7072"/>
                    </a:lnTo>
                    <a:lnTo>
                      <a:pt x="6136" y="7172"/>
                    </a:lnTo>
                    <a:lnTo>
                      <a:pt x="6355" y="7252"/>
                    </a:lnTo>
                    <a:lnTo>
                      <a:pt x="6574" y="7311"/>
                    </a:lnTo>
                    <a:lnTo>
                      <a:pt x="6813" y="7331"/>
                    </a:lnTo>
                    <a:lnTo>
                      <a:pt x="7052" y="7351"/>
                    </a:lnTo>
                    <a:lnTo>
                      <a:pt x="7272" y="7351"/>
                    </a:lnTo>
                    <a:lnTo>
                      <a:pt x="7511" y="7331"/>
                    </a:lnTo>
                    <a:lnTo>
                      <a:pt x="7750" y="7292"/>
                    </a:lnTo>
                    <a:lnTo>
                      <a:pt x="7989" y="7212"/>
                    </a:lnTo>
                    <a:lnTo>
                      <a:pt x="8208" y="7132"/>
                    </a:lnTo>
                    <a:lnTo>
                      <a:pt x="8427" y="7013"/>
                    </a:lnTo>
                    <a:lnTo>
                      <a:pt x="8626" y="6873"/>
                    </a:lnTo>
                    <a:lnTo>
                      <a:pt x="8806" y="6734"/>
                    </a:lnTo>
                    <a:lnTo>
                      <a:pt x="8985" y="6574"/>
                    </a:lnTo>
                    <a:lnTo>
                      <a:pt x="9124" y="6395"/>
                    </a:lnTo>
                    <a:lnTo>
                      <a:pt x="9244" y="6216"/>
                    </a:lnTo>
                    <a:lnTo>
                      <a:pt x="9363" y="6017"/>
                    </a:lnTo>
                    <a:lnTo>
                      <a:pt x="9443" y="5817"/>
                    </a:lnTo>
                    <a:lnTo>
                      <a:pt x="9503" y="5598"/>
                    </a:lnTo>
                    <a:lnTo>
                      <a:pt x="9543" y="5379"/>
                    </a:lnTo>
                    <a:lnTo>
                      <a:pt x="9563" y="5160"/>
                    </a:lnTo>
                    <a:lnTo>
                      <a:pt x="9563" y="4941"/>
                    </a:lnTo>
                    <a:lnTo>
                      <a:pt x="9543" y="4742"/>
                    </a:lnTo>
                    <a:lnTo>
                      <a:pt x="9483" y="4522"/>
                    </a:lnTo>
                    <a:lnTo>
                      <a:pt x="9423" y="4303"/>
                    </a:lnTo>
                    <a:lnTo>
                      <a:pt x="9323" y="4084"/>
                    </a:lnTo>
                    <a:lnTo>
                      <a:pt x="9204" y="3885"/>
                    </a:lnTo>
                    <a:lnTo>
                      <a:pt x="9084" y="3726"/>
                    </a:lnTo>
                    <a:lnTo>
                      <a:pt x="8945" y="3566"/>
                    </a:lnTo>
                    <a:lnTo>
                      <a:pt x="8786" y="3427"/>
                    </a:lnTo>
                    <a:lnTo>
                      <a:pt x="8646" y="3307"/>
                    </a:lnTo>
                    <a:lnTo>
                      <a:pt x="8467" y="3188"/>
                    </a:lnTo>
                    <a:lnTo>
                      <a:pt x="8288" y="3108"/>
                    </a:lnTo>
                    <a:lnTo>
                      <a:pt x="8108" y="3008"/>
                    </a:lnTo>
                    <a:lnTo>
                      <a:pt x="7929" y="2949"/>
                    </a:lnTo>
                    <a:lnTo>
                      <a:pt x="7730" y="2889"/>
                    </a:lnTo>
                    <a:lnTo>
                      <a:pt x="7531" y="2849"/>
                    </a:lnTo>
                    <a:lnTo>
                      <a:pt x="7331" y="2829"/>
                    </a:lnTo>
                    <a:lnTo>
                      <a:pt x="6933" y="2829"/>
                    </a:lnTo>
                    <a:lnTo>
                      <a:pt x="6714" y="2849"/>
                    </a:lnTo>
                    <a:lnTo>
                      <a:pt x="6515" y="2889"/>
                    </a:lnTo>
                    <a:lnTo>
                      <a:pt x="6315" y="2949"/>
                    </a:lnTo>
                    <a:lnTo>
                      <a:pt x="6315" y="2749"/>
                    </a:lnTo>
                    <a:lnTo>
                      <a:pt x="6295" y="2550"/>
                    </a:lnTo>
                    <a:lnTo>
                      <a:pt x="6256" y="2331"/>
                    </a:lnTo>
                    <a:lnTo>
                      <a:pt x="6216" y="2132"/>
                    </a:lnTo>
                    <a:lnTo>
                      <a:pt x="6156" y="1933"/>
                    </a:lnTo>
                    <a:lnTo>
                      <a:pt x="6056" y="1734"/>
                    </a:lnTo>
                    <a:lnTo>
                      <a:pt x="5957" y="1554"/>
                    </a:lnTo>
                    <a:lnTo>
                      <a:pt x="5837" y="1355"/>
                    </a:lnTo>
                    <a:lnTo>
                      <a:pt x="5658" y="1116"/>
                    </a:lnTo>
                    <a:lnTo>
                      <a:pt x="5459" y="897"/>
                    </a:lnTo>
                    <a:lnTo>
                      <a:pt x="5240" y="698"/>
                    </a:lnTo>
                    <a:lnTo>
                      <a:pt x="5001" y="518"/>
                    </a:lnTo>
                    <a:lnTo>
                      <a:pt x="4742" y="379"/>
                    </a:lnTo>
                    <a:lnTo>
                      <a:pt x="4463" y="239"/>
                    </a:lnTo>
                    <a:lnTo>
                      <a:pt x="4184" y="140"/>
                    </a:lnTo>
                    <a:lnTo>
                      <a:pt x="3905" y="80"/>
                    </a:lnTo>
                    <a:lnTo>
                      <a:pt x="3606" y="20"/>
                    </a:lnTo>
                    <a:lnTo>
                      <a:pt x="3307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22"/>
              <p:cNvSpPr/>
              <p:nvPr/>
            </p:nvSpPr>
            <p:spPr>
              <a:xfrm>
                <a:off x="5983375" y="3663050"/>
                <a:ext cx="239075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7352" fill="none" extrusionOk="0">
                    <a:moveTo>
                      <a:pt x="5060" y="6295"/>
                    </a:moveTo>
                    <a:lnTo>
                      <a:pt x="5060" y="6295"/>
                    </a:lnTo>
                    <a:lnTo>
                      <a:pt x="4921" y="6076"/>
                    </a:lnTo>
                    <a:lnTo>
                      <a:pt x="4841" y="5877"/>
                    </a:lnTo>
                    <a:lnTo>
                      <a:pt x="4762" y="5638"/>
                    </a:lnTo>
                    <a:lnTo>
                      <a:pt x="4702" y="5419"/>
                    </a:lnTo>
                    <a:lnTo>
                      <a:pt x="4702" y="5419"/>
                    </a:lnTo>
                    <a:lnTo>
                      <a:pt x="4383" y="5578"/>
                    </a:lnTo>
                    <a:lnTo>
                      <a:pt x="4024" y="5678"/>
                    </a:lnTo>
                    <a:lnTo>
                      <a:pt x="3686" y="5758"/>
                    </a:lnTo>
                    <a:lnTo>
                      <a:pt x="3327" y="5777"/>
                    </a:lnTo>
                    <a:lnTo>
                      <a:pt x="3327" y="5777"/>
                    </a:lnTo>
                    <a:lnTo>
                      <a:pt x="3287" y="5937"/>
                    </a:lnTo>
                    <a:lnTo>
                      <a:pt x="3248" y="6116"/>
                    </a:lnTo>
                    <a:lnTo>
                      <a:pt x="3168" y="6256"/>
                    </a:lnTo>
                    <a:lnTo>
                      <a:pt x="3088" y="6415"/>
                    </a:lnTo>
                    <a:lnTo>
                      <a:pt x="2969" y="6554"/>
                    </a:lnTo>
                    <a:lnTo>
                      <a:pt x="2849" y="6674"/>
                    </a:lnTo>
                    <a:lnTo>
                      <a:pt x="2710" y="6793"/>
                    </a:lnTo>
                    <a:lnTo>
                      <a:pt x="2550" y="6893"/>
                    </a:lnTo>
                    <a:lnTo>
                      <a:pt x="2550" y="6893"/>
                    </a:lnTo>
                    <a:lnTo>
                      <a:pt x="2411" y="6973"/>
                    </a:lnTo>
                    <a:lnTo>
                      <a:pt x="2252" y="7033"/>
                    </a:lnTo>
                    <a:lnTo>
                      <a:pt x="2092" y="7092"/>
                    </a:lnTo>
                    <a:lnTo>
                      <a:pt x="1933" y="7112"/>
                    </a:lnTo>
                    <a:lnTo>
                      <a:pt x="1773" y="7132"/>
                    </a:lnTo>
                    <a:lnTo>
                      <a:pt x="1614" y="7132"/>
                    </a:lnTo>
                    <a:lnTo>
                      <a:pt x="1455" y="7132"/>
                    </a:lnTo>
                    <a:lnTo>
                      <a:pt x="1295" y="7092"/>
                    </a:lnTo>
                    <a:lnTo>
                      <a:pt x="1136" y="7052"/>
                    </a:lnTo>
                    <a:lnTo>
                      <a:pt x="996" y="7013"/>
                    </a:lnTo>
                    <a:lnTo>
                      <a:pt x="837" y="6933"/>
                    </a:lnTo>
                    <a:lnTo>
                      <a:pt x="718" y="6853"/>
                    </a:lnTo>
                    <a:lnTo>
                      <a:pt x="578" y="6754"/>
                    </a:lnTo>
                    <a:lnTo>
                      <a:pt x="459" y="6654"/>
                    </a:lnTo>
                    <a:lnTo>
                      <a:pt x="359" y="6534"/>
                    </a:lnTo>
                    <a:lnTo>
                      <a:pt x="259" y="6415"/>
                    </a:lnTo>
                    <a:lnTo>
                      <a:pt x="259" y="6415"/>
                    </a:lnTo>
                    <a:lnTo>
                      <a:pt x="180" y="6276"/>
                    </a:lnTo>
                    <a:lnTo>
                      <a:pt x="120" y="6156"/>
                    </a:lnTo>
                    <a:lnTo>
                      <a:pt x="60" y="6017"/>
                    </a:lnTo>
                    <a:lnTo>
                      <a:pt x="40" y="5897"/>
                    </a:lnTo>
                    <a:lnTo>
                      <a:pt x="0" y="5758"/>
                    </a:lnTo>
                    <a:lnTo>
                      <a:pt x="0" y="5618"/>
                    </a:lnTo>
                    <a:lnTo>
                      <a:pt x="0" y="5499"/>
                    </a:lnTo>
                    <a:lnTo>
                      <a:pt x="20" y="5359"/>
                    </a:lnTo>
                    <a:lnTo>
                      <a:pt x="40" y="5220"/>
                    </a:lnTo>
                    <a:lnTo>
                      <a:pt x="80" y="5100"/>
                    </a:lnTo>
                    <a:lnTo>
                      <a:pt x="140" y="4981"/>
                    </a:lnTo>
                    <a:lnTo>
                      <a:pt x="200" y="4861"/>
                    </a:lnTo>
                    <a:lnTo>
                      <a:pt x="279" y="4742"/>
                    </a:lnTo>
                    <a:lnTo>
                      <a:pt x="359" y="4622"/>
                    </a:lnTo>
                    <a:lnTo>
                      <a:pt x="459" y="4522"/>
                    </a:lnTo>
                    <a:lnTo>
                      <a:pt x="558" y="4423"/>
                    </a:lnTo>
                    <a:lnTo>
                      <a:pt x="558" y="4423"/>
                    </a:lnTo>
                    <a:lnTo>
                      <a:pt x="399" y="4164"/>
                    </a:lnTo>
                    <a:lnTo>
                      <a:pt x="279" y="3905"/>
                    </a:lnTo>
                    <a:lnTo>
                      <a:pt x="200" y="3626"/>
                    </a:lnTo>
                    <a:lnTo>
                      <a:pt x="120" y="3347"/>
                    </a:lnTo>
                    <a:lnTo>
                      <a:pt x="100" y="3068"/>
                    </a:lnTo>
                    <a:lnTo>
                      <a:pt x="100" y="2789"/>
                    </a:lnTo>
                    <a:lnTo>
                      <a:pt x="120" y="2510"/>
                    </a:lnTo>
                    <a:lnTo>
                      <a:pt x="160" y="2251"/>
                    </a:lnTo>
                    <a:lnTo>
                      <a:pt x="239" y="1973"/>
                    </a:lnTo>
                    <a:lnTo>
                      <a:pt x="359" y="1714"/>
                    </a:lnTo>
                    <a:lnTo>
                      <a:pt x="498" y="1475"/>
                    </a:lnTo>
                    <a:lnTo>
                      <a:pt x="658" y="1235"/>
                    </a:lnTo>
                    <a:lnTo>
                      <a:pt x="837" y="996"/>
                    </a:lnTo>
                    <a:lnTo>
                      <a:pt x="1056" y="797"/>
                    </a:lnTo>
                    <a:lnTo>
                      <a:pt x="1295" y="618"/>
                    </a:lnTo>
                    <a:lnTo>
                      <a:pt x="1554" y="439"/>
                    </a:lnTo>
                    <a:lnTo>
                      <a:pt x="1554" y="439"/>
                    </a:lnTo>
                    <a:lnTo>
                      <a:pt x="1833" y="299"/>
                    </a:lnTo>
                    <a:lnTo>
                      <a:pt x="2112" y="180"/>
                    </a:lnTo>
                    <a:lnTo>
                      <a:pt x="2411" y="100"/>
                    </a:lnTo>
                    <a:lnTo>
                      <a:pt x="2710" y="40"/>
                    </a:lnTo>
                    <a:lnTo>
                      <a:pt x="3009" y="0"/>
                    </a:lnTo>
                    <a:lnTo>
                      <a:pt x="3307" y="0"/>
                    </a:lnTo>
                    <a:lnTo>
                      <a:pt x="3606" y="20"/>
                    </a:lnTo>
                    <a:lnTo>
                      <a:pt x="3905" y="80"/>
                    </a:lnTo>
                    <a:lnTo>
                      <a:pt x="4184" y="140"/>
                    </a:lnTo>
                    <a:lnTo>
                      <a:pt x="4463" y="239"/>
                    </a:lnTo>
                    <a:lnTo>
                      <a:pt x="4742" y="379"/>
                    </a:lnTo>
                    <a:lnTo>
                      <a:pt x="5001" y="518"/>
                    </a:lnTo>
                    <a:lnTo>
                      <a:pt x="5240" y="698"/>
                    </a:lnTo>
                    <a:lnTo>
                      <a:pt x="5459" y="897"/>
                    </a:lnTo>
                    <a:lnTo>
                      <a:pt x="5658" y="1116"/>
                    </a:lnTo>
                    <a:lnTo>
                      <a:pt x="5837" y="1355"/>
                    </a:lnTo>
                    <a:lnTo>
                      <a:pt x="5837" y="1355"/>
                    </a:lnTo>
                    <a:lnTo>
                      <a:pt x="5957" y="1554"/>
                    </a:lnTo>
                    <a:lnTo>
                      <a:pt x="6056" y="1734"/>
                    </a:lnTo>
                    <a:lnTo>
                      <a:pt x="6156" y="1933"/>
                    </a:lnTo>
                    <a:lnTo>
                      <a:pt x="6216" y="2132"/>
                    </a:lnTo>
                    <a:lnTo>
                      <a:pt x="6256" y="2331"/>
                    </a:lnTo>
                    <a:lnTo>
                      <a:pt x="6295" y="2550"/>
                    </a:lnTo>
                    <a:lnTo>
                      <a:pt x="6315" y="2749"/>
                    </a:lnTo>
                    <a:lnTo>
                      <a:pt x="6315" y="2949"/>
                    </a:lnTo>
                    <a:lnTo>
                      <a:pt x="6315" y="2949"/>
                    </a:lnTo>
                    <a:lnTo>
                      <a:pt x="6515" y="2889"/>
                    </a:lnTo>
                    <a:lnTo>
                      <a:pt x="6714" y="2849"/>
                    </a:lnTo>
                    <a:lnTo>
                      <a:pt x="6933" y="2829"/>
                    </a:lnTo>
                    <a:lnTo>
                      <a:pt x="7132" y="2829"/>
                    </a:lnTo>
                    <a:lnTo>
                      <a:pt x="7331" y="2829"/>
                    </a:lnTo>
                    <a:lnTo>
                      <a:pt x="7531" y="2849"/>
                    </a:lnTo>
                    <a:lnTo>
                      <a:pt x="7730" y="2889"/>
                    </a:lnTo>
                    <a:lnTo>
                      <a:pt x="7929" y="2949"/>
                    </a:lnTo>
                    <a:lnTo>
                      <a:pt x="8108" y="3008"/>
                    </a:lnTo>
                    <a:lnTo>
                      <a:pt x="8288" y="3108"/>
                    </a:lnTo>
                    <a:lnTo>
                      <a:pt x="8467" y="3188"/>
                    </a:lnTo>
                    <a:lnTo>
                      <a:pt x="8646" y="3307"/>
                    </a:lnTo>
                    <a:lnTo>
                      <a:pt x="8786" y="3427"/>
                    </a:lnTo>
                    <a:lnTo>
                      <a:pt x="8945" y="3566"/>
                    </a:lnTo>
                    <a:lnTo>
                      <a:pt x="9084" y="3726"/>
                    </a:lnTo>
                    <a:lnTo>
                      <a:pt x="9204" y="3885"/>
                    </a:lnTo>
                    <a:lnTo>
                      <a:pt x="9204" y="3885"/>
                    </a:lnTo>
                    <a:lnTo>
                      <a:pt x="9323" y="4084"/>
                    </a:lnTo>
                    <a:lnTo>
                      <a:pt x="9423" y="4303"/>
                    </a:lnTo>
                    <a:lnTo>
                      <a:pt x="9483" y="4522"/>
                    </a:lnTo>
                    <a:lnTo>
                      <a:pt x="9543" y="4742"/>
                    </a:lnTo>
                    <a:lnTo>
                      <a:pt x="9563" y="4941"/>
                    </a:lnTo>
                    <a:lnTo>
                      <a:pt x="9563" y="5160"/>
                    </a:lnTo>
                    <a:lnTo>
                      <a:pt x="9543" y="5379"/>
                    </a:lnTo>
                    <a:lnTo>
                      <a:pt x="9503" y="5598"/>
                    </a:lnTo>
                    <a:lnTo>
                      <a:pt x="9443" y="5817"/>
                    </a:lnTo>
                    <a:lnTo>
                      <a:pt x="9363" y="6017"/>
                    </a:lnTo>
                    <a:lnTo>
                      <a:pt x="9244" y="6216"/>
                    </a:lnTo>
                    <a:lnTo>
                      <a:pt x="9124" y="6395"/>
                    </a:lnTo>
                    <a:lnTo>
                      <a:pt x="8985" y="6574"/>
                    </a:lnTo>
                    <a:lnTo>
                      <a:pt x="8806" y="6734"/>
                    </a:lnTo>
                    <a:lnTo>
                      <a:pt x="8626" y="6873"/>
                    </a:lnTo>
                    <a:lnTo>
                      <a:pt x="8427" y="7013"/>
                    </a:lnTo>
                    <a:lnTo>
                      <a:pt x="8427" y="7013"/>
                    </a:lnTo>
                    <a:lnTo>
                      <a:pt x="8208" y="7132"/>
                    </a:lnTo>
                    <a:lnTo>
                      <a:pt x="7989" y="7212"/>
                    </a:lnTo>
                    <a:lnTo>
                      <a:pt x="7750" y="7292"/>
                    </a:lnTo>
                    <a:lnTo>
                      <a:pt x="7511" y="7331"/>
                    </a:lnTo>
                    <a:lnTo>
                      <a:pt x="7272" y="7351"/>
                    </a:lnTo>
                    <a:lnTo>
                      <a:pt x="7052" y="7351"/>
                    </a:lnTo>
                    <a:lnTo>
                      <a:pt x="6813" y="7331"/>
                    </a:lnTo>
                    <a:lnTo>
                      <a:pt x="6574" y="7311"/>
                    </a:lnTo>
                    <a:lnTo>
                      <a:pt x="6355" y="7252"/>
                    </a:lnTo>
                    <a:lnTo>
                      <a:pt x="6136" y="7172"/>
                    </a:lnTo>
                    <a:lnTo>
                      <a:pt x="5917" y="7072"/>
                    </a:lnTo>
                    <a:lnTo>
                      <a:pt x="5718" y="6953"/>
                    </a:lnTo>
                    <a:lnTo>
                      <a:pt x="5538" y="6813"/>
                    </a:lnTo>
                    <a:lnTo>
                      <a:pt x="5359" y="6654"/>
                    </a:lnTo>
                    <a:lnTo>
                      <a:pt x="5200" y="6475"/>
                    </a:lnTo>
                    <a:lnTo>
                      <a:pt x="5060" y="629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2"/>
              <p:cNvSpPr/>
              <p:nvPr/>
            </p:nvSpPr>
            <p:spPr>
              <a:xfrm>
                <a:off x="6153200" y="3784575"/>
                <a:ext cx="4285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455" extrusionOk="0">
                    <a:moveTo>
                      <a:pt x="957" y="0"/>
                    </a:moveTo>
                    <a:lnTo>
                      <a:pt x="797" y="40"/>
                    </a:lnTo>
                    <a:lnTo>
                      <a:pt x="618" y="80"/>
                    </a:lnTo>
                    <a:lnTo>
                      <a:pt x="459" y="159"/>
                    </a:lnTo>
                    <a:lnTo>
                      <a:pt x="319" y="259"/>
                    </a:lnTo>
                    <a:lnTo>
                      <a:pt x="200" y="379"/>
                    </a:lnTo>
                    <a:lnTo>
                      <a:pt x="100" y="498"/>
                    </a:lnTo>
                    <a:lnTo>
                      <a:pt x="40" y="638"/>
                    </a:lnTo>
                    <a:lnTo>
                      <a:pt x="1" y="777"/>
                    </a:lnTo>
                    <a:lnTo>
                      <a:pt x="1" y="916"/>
                    </a:lnTo>
                    <a:lnTo>
                      <a:pt x="20" y="1056"/>
                    </a:lnTo>
                    <a:lnTo>
                      <a:pt x="100" y="1175"/>
                    </a:lnTo>
                    <a:lnTo>
                      <a:pt x="180" y="1295"/>
                    </a:lnTo>
                    <a:lnTo>
                      <a:pt x="299" y="1375"/>
                    </a:lnTo>
                    <a:lnTo>
                      <a:pt x="439" y="1434"/>
                    </a:lnTo>
                    <a:lnTo>
                      <a:pt x="598" y="1454"/>
                    </a:lnTo>
                    <a:lnTo>
                      <a:pt x="758" y="1454"/>
                    </a:lnTo>
                    <a:lnTo>
                      <a:pt x="917" y="1434"/>
                    </a:lnTo>
                    <a:lnTo>
                      <a:pt x="1076" y="1395"/>
                    </a:lnTo>
                    <a:lnTo>
                      <a:pt x="1236" y="1315"/>
                    </a:lnTo>
                    <a:lnTo>
                      <a:pt x="1395" y="1215"/>
                    </a:lnTo>
                    <a:lnTo>
                      <a:pt x="1515" y="1096"/>
                    </a:lnTo>
                    <a:lnTo>
                      <a:pt x="1594" y="976"/>
                    </a:lnTo>
                    <a:lnTo>
                      <a:pt x="1674" y="837"/>
                    </a:lnTo>
                    <a:lnTo>
                      <a:pt x="1694" y="697"/>
                    </a:lnTo>
                    <a:lnTo>
                      <a:pt x="1714" y="558"/>
                    </a:lnTo>
                    <a:lnTo>
                      <a:pt x="1674" y="418"/>
                    </a:lnTo>
                    <a:lnTo>
                      <a:pt x="1614" y="299"/>
                    </a:lnTo>
                    <a:lnTo>
                      <a:pt x="1515" y="179"/>
                    </a:lnTo>
                    <a:lnTo>
                      <a:pt x="1395" y="100"/>
                    </a:lnTo>
                    <a:lnTo>
                      <a:pt x="1256" y="40"/>
                    </a:lnTo>
                    <a:lnTo>
                      <a:pt x="1116" y="20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22"/>
              <p:cNvSpPr/>
              <p:nvPr/>
            </p:nvSpPr>
            <p:spPr>
              <a:xfrm>
                <a:off x="6153200" y="3784575"/>
                <a:ext cx="4285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455" fill="none" extrusionOk="0">
                    <a:moveTo>
                      <a:pt x="1236" y="1315"/>
                    </a:moveTo>
                    <a:lnTo>
                      <a:pt x="1236" y="1315"/>
                    </a:lnTo>
                    <a:lnTo>
                      <a:pt x="1395" y="1215"/>
                    </a:lnTo>
                    <a:lnTo>
                      <a:pt x="1515" y="1096"/>
                    </a:lnTo>
                    <a:lnTo>
                      <a:pt x="1594" y="976"/>
                    </a:lnTo>
                    <a:lnTo>
                      <a:pt x="1674" y="837"/>
                    </a:lnTo>
                    <a:lnTo>
                      <a:pt x="1694" y="697"/>
                    </a:lnTo>
                    <a:lnTo>
                      <a:pt x="1714" y="558"/>
                    </a:lnTo>
                    <a:lnTo>
                      <a:pt x="1674" y="418"/>
                    </a:lnTo>
                    <a:lnTo>
                      <a:pt x="1614" y="299"/>
                    </a:lnTo>
                    <a:lnTo>
                      <a:pt x="1614" y="299"/>
                    </a:lnTo>
                    <a:lnTo>
                      <a:pt x="1515" y="179"/>
                    </a:lnTo>
                    <a:lnTo>
                      <a:pt x="1395" y="100"/>
                    </a:lnTo>
                    <a:lnTo>
                      <a:pt x="1256" y="40"/>
                    </a:lnTo>
                    <a:lnTo>
                      <a:pt x="1116" y="20"/>
                    </a:lnTo>
                    <a:lnTo>
                      <a:pt x="957" y="0"/>
                    </a:lnTo>
                    <a:lnTo>
                      <a:pt x="797" y="40"/>
                    </a:lnTo>
                    <a:lnTo>
                      <a:pt x="618" y="80"/>
                    </a:lnTo>
                    <a:lnTo>
                      <a:pt x="459" y="159"/>
                    </a:lnTo>
                    <a:lnTo>
                      <a:pt x="459" y="159"/>
                    </a:lnTo>
                    <a:lnTo>
                      <a:pt x="319" y="259"/>
                    </a:lnTo>
                    <a:lnTo>
                      <a:pt x="200" y="379"/>
                    </a:lnTo>
                    <a:lnTo>
                      <a:pt x="100" y="498"/>
                    </a:lnTo>
                    <a:lnTo>
                      <a:pt x="40" y="638"/>
                    </a:lnTo>
                    <a:lnTo>
                      <a:pt x="1" y="777"/>
                    </a:lnTo>
                    <a:lnTo>
                      <a:pt x="1" y="916"/>
                    </a:lnTo>
                    <a:lnTo>
                      <a:pt x="20" y="1056"/>
                    </a:lnTo>
                    <a:lnTo>
                      <a:pt x="100" y="1175"/>
                    </a:lnTo>
                    <a:lnTo>
                      <a:pt x="100" y="1175"/>
                    </a:lnTo>
                    <a:lnTo>
                      <a:pt x="180" y="1295"/>
                    </a:lnTo>
                    <a:lnTo>
                      <a:pt x="299" y="1375"/>
                    </a:lnTo>
                    <a:lnTo>
                      <a:pt x="439" y="1434"/>
                    </a:lnTo>
                    <a:lnTo>
                      <a:pt x="598" y="1454"/>
                    </a:lnTo>
                    <a:lnTo>
                      <a:pt x="758" y="1454"/>
                    </a:lnTo>
                    <a:lnTo>
                      <a:pt x="917" y="1434"/>
                    </a:lnTo>
                    <a:lnTo>
                      <a:pt x="1076" y="1395"/>
                    </a:lnTo>
                    <a:lnTo>
                      <a:pt x="1236" y="1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22"/>
              <p:cNvSpPr/>
              <p:nvPr/>
            </p:nvSpPr>
            <p:spPr>
              <a:xfrm>
                <a:off x="6001800" y="3678000"/>
                <a:ext cx="122550" cy="76700"/>
              </a:xfrm>
              <a:custGeom>
                <a:avLst/>
                <a:gdLst/>
                <a:ahLst/>
                <a:cxnLst/>
                <a:rect l="l" t="t" r="r" b="b"/>
                <a:pathLst>
                  <a:path w="4902" h="3068" extrusionOk="0">
                    <a:moveTo>
                      <a:pt x="2451" y="0"/>
                    </a:moveTo>
                    <a:lnTo>
                      <a:pt x="2232" y="20"/>
                    </a:lnTo>
                    <a:lnTo>
                      <a:pt x="2013" y="40"/>
                    </a:lnTo>
                    <a:lnTo>
                      <a:pt x="1813" y="100"/>
                    </a:lnTo>
                    <a:lnTo>
                      <a:pt x="1614" y="159"/>
                    </a:lnTo>
                    <a:lnTo>
                      <a:pt x="1415" y="239"/>
                    </a:lnTo>
                    <a:lnTo>
                      <a:pt x="1236" y="319"/>
                    </a:lnTo>
                    <a:lnTo>
                      <a:pt x="897" y="518"/>
                    </a:lnTo>
                    <a:lnTo>
                      <a:pt x="598" y="717"/>
                    </a:lnTo>
                    <a:lnTo>
                      <a:pt x="339" y="936"/>
                    </a:lnTo>
                    <a:lnTo>
                      <a:pt x="140" y="1136"/>
                    </a:lnTo>
                    <a:lnTo>
                      <a:pt x="1" y="1275"/>
                    </a:lnTo>
                    <a:lnTo>
                      <a:pt x="20" y="1355"/>
                    </a:lnTo>
                    <a:lnTo>
                      <a:pt x="459" y="1195"/>
                    </a:lnTo>
                    <a:lnTo>
                      <a:pt x="857" y="1096"/>
                    </a:lnTo>
                    <a:lnTo>
                      <a:pt x="1236" y="1036"/>
                    </a:lnTo>
                    <a:lnTo>
                      <a:pt x="1594" y="1016"/>
                    </a:lnTo>
                    <a:lnTo>
                      <a:pt x="1973" y="1036"/>
                    </a:lnTo>
                    <a:lnTo>
                      <a:pt x="2331" y="1096"/>
                    </a:lnTo>
                    <a:lnTo>
                      <a:pt x="2670" y="1195"/>
                    </a:lnTo>
                    <a:lnTo>
                      <a:pt x="2969" y="1335"/>
                    </a:lnTo>
                    <a:lnTo>
                      <a:pt x="3248" y="1494"/>
                    </a:lnTo>
                    <a:lnTo>
                      <a:pt x="3507" y="1653"/>
                    </a:lnTo>
                    <a:lnTo>
                      <a:pt x="3746" y="1853"/>
                    </a:lnTo>
                    <a:lnTo>
                      <a:pt x="3945" y="2032"/>
                    </a:lnTo>
                    <a:lnTo>
                      <a:pt x="4124" y="2231"/>
                    </a:lnTo>
                    <a:lnTo>
                      <a:pt x="4284" y="2410"/>
                    </a:lnTo>
                    <a:lnTo>
                      <a:pt x="4523" y="2749"/>
                    </a:lnTo>
                    <a:lnTo>
                      <a:pt x="4662" y="2988"/>
                    </a:lnTo>
                    <a:lnTo>
                      <a:pt x="4702" y="3068"/>
                    </a:lnTo>
                    <a:lnTo>
                      <a:pt x="4762" y="2968"/>
                    </a:lnTo>
                    <a:lnTo>
                      <a:pt x="4821" y="2849"/>
                    </a:lnTo>
                    <a:lnTo>
                      <a:pt x="4861" y="2709"/>
                    </a:lnTo>
                    <a:lnTo>
                      <a:pt x="4881" y="2530"/>
                    </a:lnTo>
                    <a:lnTo>
                      <a:pt x="4901" y="2351"/>
                    </a:lnTo>
                    <a:lnTo>
                      <a:pt x="4901" y="2171"/>
                    </a:lnTo>
                    <a:lnTo>
                      <a:pt x="4881" y="1952"/>
                    </a:lnTo>
                    <a:lnTo>
                      <a:pt x="4841" y="1753"/>
                    </a:lnTo>
                    <a:lnTo>
                      <a:pt x="4782" y="1534"/>
                    </a:lnTo>
                    <a:lnTo>
                      <a:pt x="4682" y="1315"/>
                    </a:lnTo>
                    <a:lnTo>
                      <a:pt x="4562" y="1116"/>
                    </a:lnTo>
                    <a:lnTo>
                      <a:pt x="4403" y="896"/>
                    </a:lnTo>
                    <a:lnTo>
                      <a:pt x="4204" y="697"/>
                    </a:lnTo>
                    <a:lnTo>
                      <a:pt x="3965" y="518"/>
                    </a:lnTo>
                    <a:lnTo>
                      <a:pt x="3666" y="339"/>
                    </a:lnTo>
                    <a:lnTo>
                      <a:pt x="3347" y="179"/>
                    </a:lnTo>
                    <a:lnTo>
                      <a:pt x="3108" y="100"/>
                    </a:lnTo>
                    <a:lnTo>
                      <a:pt x="2889" y="60"/>
                    </a:lnTo>
                    <a:lnTo>
                      <a:pt x="2670" y="20"/>
                    </a:lnTo>
                    <a:lnTo>
                      <a:pt x="2451" y="0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22"/>
              <p:cNvSpPr/>
              <p:nvPr/>
            </p:nvSpPr>
            <p:spPr>
              <a:xfrm>
                <a:off x="6001800" y="3678000"/>
                <a:ext cx="122550" cy="76700"/>
              </a:xfrm>
              <a:custGeom>
                <a:avLst/>
                <a:gdLst/>
                <a:ahLst/>
                <a:cxnLst/>
                <a:rect l="l" t="t" r="r" b="b"/>
                <a:pathLst>
                  <a:path w="4902" h="3068" fill="none" extrusionOk="0">
                    <a:moveTo>
                      <a:pt x="2451" y="0"/>
                    </a:moveTo>
                    <a:lnTo>
                      <a:pt x="2451" y="0"/>
                    </a:lnTo>
                    <a:lnTo>
                      <a:pt x="2232" y="20"/>
                    </a:lnTo>
                    <a:lnTo>
                      <a:pt x="2013" y="40"/>
                    </a:lnTo>
                    <a:lnTo>
                      <a:pt x="1813" y="100"/>
                    </a:lnTo>
                    <a:lnTo>
                      <a:pt x="1614" y="159"/>
                    </a:lnTo>
                    <a:lnTo>
                      <a:pt x="1415" y="239"/>
                    </a:lnTo>
                    <a:lnTo>
                      <a:pt x="1236" y="319"/>
                    </a:lnTo>
                    <a:lnTo>
                      <a:pt x="897" y="518"/>
                    </a:lnTo>
                    <a:lnTo>
                      <a:pt x="598" y="717"/>
                    </a:lnTo>
                    <a:lnTo>
                      <a:pt x="339" y="936"/>
                    </a:lnTo>
                    <a:lnTo>
                      <a:pt x="140" y="1136"/>
                    </a:lnTo>
                    <a:lnTo>
                      <a:pt x="1" y="1275"/>
                    </a:lnTo>
                    <a:lnTo>
                      <a:pt x="1" y="1275"/>
                    </a:lnTo>
                    <a:lnTo>
                      <a:pt x="20" y="1355"/>
                    </a:lnTo>
                    <a:lnTo>
                      <a:pt x="20" y="1355"/>
                    </a:lnTo>
                    <a:lnTo>
                      <a:pt x="459" y="1195"/>
                    </a:lnTo>
                    <a:lnTo>
                      <a:pt x="857" y="1096"/>
                    </a:lnTo>
                    <a:lnTo>
                      <a:pt x="1236" y="1036"/>
                    </a:lnTo>
                    <a:lnTo>
                      <a:pt x="1594" y="1016"/>
                    </a:lnTo>
                    <a:lnTo>
                      <a:pt x="1594" y="1016"/>
                    </a:lnTo>
                    <a:lnTo>
                      <a:pt x="1973" y="1036"/>
                    </a:lnTo>
                    <a:lnTo>
                      <a:pt x="2331" y="1096"/>
                    </a:lnTo>
                    <a:lnTo>
                      <a:pt x="2670" y="1195"/>
                    </a:lnTo>
                    <a:lnTo>
                      <a:pt x="2969" y="1335"/>
                    </a:lnTo>
                    <a:lnTo>
                      <a:pt x="3248" y="1494"/>
                    </a:lnTo>
                    <a:lnTo>
                      <a:pt x="3507" y="1653"/>
                    </a:lnTo>
                    <a:lnTo>
                      <a:pt x="3746" y="1853"/>
                    </a:lnTo>
                    <a:lnTo>
                      <a:pt x="3945" y="2032"/>
                    </a:lnTo>
                    <a:lnTo>
                      <a:pt x="4124" y="2231"/>
                    </a:lnTo>
                    <a:lnTo>
                      <a:pt x="4284" y="2410"/>
                    </a:lnTo>
                    <a:lnTo>
                      <a:pt x="4523" y="2749"/>
                    </a:lnTo>
                    <a:lnTo>
                      <a:pt x="4662" y="2988"/>
                    </a:lnTo>
                    <a:lnTo>
                      <a:pt x="4702" y="3068"/>
                    </a:lnTo>
                    <a:lnTo>
                      <a:pt x="4702" y="3068"/>
                    </a:lnTo>
                    <a:lnTo>
                      <a:pt x="4762" y="2968"/>
                    </a:lnTo>
                    <a:lnTo>
                      <a:pt x="4821" y="2849"/>
                    </a:lnTo>
                    <a:lnTo>
                      <a:pt x="4861" y="2709"/>
                    </a:lnTo>
                    <a:lnTo>
                      <a:pt x="4881" y="2530"/>
                    </a:lnTo>
                    <a:lnTo>
                      <a:pt x="4901" y="2351"/>
                    </a:lnTo>
                    <a:lnTo>
                      <a:pt x="4901" y="2171"/>
                    </a:lnTo>
                    <a:lnTo>
                      <a:pt x="4881" y="1952"/>
                    </a:lnTo>
                    <a:lnTo>
                      <a:pt x="4841" y="1753"/>
                    </a:lnTo>
                    <a:lnTo>
                      <a:pt x="4782" y="1534"/>
                    </a:lnTo>
                    <a:lnTo>
                      <a:pt x="4682" y="1315"/>
                    </a:lnTo>
                    <a:lnTo>
                      <a:pt x="4562" y="1116"/>
                    </a:lnTo>
                    <a:lnTo>
                      <a:pt x="4403" y="896"/>
                    </a:lnTo>
                    <a:lnTo>
                      <a:pt x="4204" y="697"/>
                    </a:lnTo>
                    <a:lnTo>
                      <a:pt x="3965" y="518"/>
                    </a:lnTo>
                    <a:lnTo>
                      <a:pt x="3666" y="339"/>
                    </a:lnTo>
                    <a:lnTo>
                      <a:pt x="3347" y="179"/>
                    </a:lnTo>
                    <a:lnTo>
                      <a:pt x="3347" y="179"/>
                    </a:lnTo>
                    <a:lnTo>
                      <a:pt x="3108" y="100"/>
                    </a:lnTo>
                    <a:lnTo>
                      <a:pt x="2889" y="60"/>
                    </a:lnTo>
                    <a:lnTo>
                      <a:pt x="2670" y="20"/>
                    </a:lnTo>
                    <a:lnTo>
                      <a:pt x="245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22"/>
              <p:cNvSpPr/>
              <p:nvPr/>
            </p:nvSpPr>
            <p:spPr>
              <a:xfrm>
                <a:off x="5701000" y="3687450"/>
                <a:ext cx="239575" cy="188775"/>
              </a:xfrm>
              <a:custGeom>
                <a:avLst/>
                <a:gdLst/>
                <a:ahLst/>
                <a:cxnLst/>
                <a:rect l="l" t="t" r="r" b="b"/>
                <a:pathLst>
                  <a:path w="9583" h="7551" extrusionOk="0">
                    <a:moveTo>
                      <a:pt x="3327" y="1"/>
                    </a:moveTo>
                    <a:lnTo>
                      <a:pt x="3028" y="20"/>
                    </a:lnTo>
                    <a:lnTo>
                      <a:pt x="2729" y="60"/>
                    </a:lnTo>
                    <a:lnTo>
                      <a:pt x="2431" y="140"/>
                    </a:lnTo>
                    <a:lnTo>
                      <a:pt x="2132" y="240"/>
                    </a:lnTo>
                    <a:lnTo>
                      <a:pt x="1833" y="379"/>
                    </a:lnTo>
                    <a:lnTo>
                      <a:pt x="1574" y="518"/>
                    </a:lnTo>
                    <a:lnTo>
                      <a:pt x="1315" y="698"/>
                    </a:lnTo>
                    <a:lnTo>
                      <a:pt x="1096" y="897"/>
                    </a:lnTo>
                    <a:lnTo>
                      <a:pt x="897" y="1116"/>
                    </a:lnTo>
                    <a:lnTo>
                      <a:pt x="717" y="1335"/>
                    </a:lnTo>
                    <a:lnTo>
                      <a:pt x="578" y="1594"/>
                    </a:lnTo>
                    <a:lnTo>
                      <a:pt x="458" y="1833"/>
                    </a:lnTo>
                    <a:lnTo>
                      <a:pt x="359" y="2112"/>
                    </a:lnTo>
                    <a:lnTo>
                      <a:pt x="279" y="2371"/>
                    </a:lnTo>
                    <a:lnTo>
                      <a:pt x="239" y="2650"/>
                    </a:lnTo>
                    <a:lnTo>
                      <a:pt x="239" y="2929"/>
                    </a:lnTo>
                    <a:lnTo>
                      <a:pt x="259" y="3208"/>
                    </a:lnTo>
                    <a:lnTo>
                      <a:pt x="299" y="3487"/>
                    </a:lnTo>
                    <a:lnTo>
                      <a:pt x="379" y="3766"/>
                    </a:lnTo>
                    <a:lnTo>
                      <a:pt x="478" y="4044"/>
                    </a:lnTo>
                    <a:lnTo>
                      <a:pt x="618" y="4303"/>
                    </a:lnTo>
                    <a:lnTo>
                      <a:pt x="518" y="4403"/>
                    </a:lnTo>
                    <a:lnTo>
                      <a:pt x="419" y="4503"/>
                    </a:lnTo>
                    <a:lnTo>
                      <a:pt x="319" y="4602"/>
                    </a:lnTo>
                    <a:lnTo>
                      <a:pt x="239" y="4702"/>
                    </a:lnTo>
                    <a:lnTo>
                      <a:pt x="160" y="4821"/>
                    </a:lnTo>
                    <a:lnTo>
                      <a:pt x="120" y="4961"/>
                    </a:lnTo>
                    <a:lnTo>
                      <a:pt x="60" y="5080"/>
                    </a:lnTo>
                    <a:lnTo>
                      <a:pt x="20" y="5200"/>
                    </a:lnTo>
                    <a:lnTo>
                      <a:pt x="0" y="5339"/>
                    </a:lnTo>
                    <a:lnTo>
                      <a:pt x="0" y="5479"/>
                    </a:lnTo>
                    <a:lnTo>
                      <a:pt x="0" y="5598"/>
                    </a:lnTo>
                    <a:lnTo>
                      <a:pt x="20" y="5738"/>
                    </a:lnTo>
                    <a:lnTo>
                      <a:pt x="40" y="5877"/>
                    </a:lnTo>
                    <a:lnTo>
                      <a:pt x="80" y="6017"/>
                    </a:lnTo>
                    <a:lnTo>
                      <a:pt x="140" y="6136"/>
                    </a:lnTo>
                    <a:lnTo>
                      <a:pt x="199" y="6276"/>
                    </a:lnTo>
                    <a:lnTo>
                      <a:pt x="299" y="6395"/>
                    </a:lnTo>
                    <a:lnTo>
                      <a:pt x="399" y="6535"/>
                    </a:lnTo>
                    <a:lnTo>
                      <a:pt x="518" y="6634"/>
                    </a:lnTo>
                    <a:lnTo>
                      <a:pt x="638" y="6734"/>
                    </a:lnTo>
                    <a:lnTo>
                      <a:pt x="757" y="6833"/>
                    </a:lnTo>
                    <a:lnTo>
                      <a:pt x="897" y="6893"/>
                    </a:lnTo>
                    <a:lnTo>
                      <a:pt x="1056" y="6953"/>
                    </a:lnTo>
                    <a:lnTo>
                      <a:pt x="1195" y="7013"/>
                    </a:lnTo>
                    <a:lnTo>
                      <a:pt x="1355" y="7033"/>
                    </a:lnTo>
                    <a:lnTo>
                      <a:pt x="1514" y="7053"/>
                    </a:lnTo>
                    <a:lnTo>
                      <a:pt x="1674" y="7073"/>
                    </a:lnTo>
                    <a:lnTo>
                      <a:pt x="1833" y="7053"/>
                    </a:lnTo>
                    <a:lnTo>
                      <a:pt x="2012" y="7033"/>
                    </a:lnTo>
                    <a:lnTo>
                      <a:pt x="2172" y="6993"/>
                    </a:lnTo>
                    <a:lnTo>
                      <a:pt x="2311" y="6953"/>
                    </a:lnTo>
                    <a:lnTo>
                      <a:pt x="2470" y="6873"/>
                    </a:lnTo>
                    <a:lnTo>
                      <a:pt x="2630" y="6774"/>
                    </a:lnTo>
                    <a:lnTo>
                      <a:pt x="2789" y="6674"/>
                    </a:lnTo>
                    <a:lnTo>
                      <a:pt x="2909" y="6555"/>
                    </a:lnTo>
                    <a:lnTo>
                      <a:pt x="3028" y="6415"/>
                    </a:lnTo>
                    <a:lnTo>
                      <a:pt x="3128" y="6276"/>
                    </a:lnTo>
                    <a:lnTo>
                      <a:pt x="3207" y="6116"/>
                    </a:lnTo>
                    <a:lnTo>
                      <a:pt x="3267" y="5957"/>
                    </a:lnTo>
                    <a:lnTo>
                      <a:pt x="3307" y="5798"/>
                    </a:lnTo>
                    <a:lnTo>
                      <a:pt x="3666" y="5778"/>
                    </a:lnTo>
                    <a:lnTo>
                      <a:pt x="4024" y="5718"/>
                    </a:lnTo>
                    <a:lnTo>
                      <a:pt x="4363" y="5638"/>
                    </a:lnTo>
                    <a:lnTo>
                      <a:pt x="4721" y="5499"/>
                    </a:lnTo>
                    <a:lnTo>
                      <a:pt x="4741" y="5738"/>
                    </a:lnTo>
                    <a:lnTo>
                      <a:pt x="4801" y="5957"/>
                    </a:lnTo>
                    <a:lnTo>
                      <a:pt x="4901" y="6176"/>
                    </a:lnTo>
                    <a:lnTo>
                      <a:pt x="5000" y="6395"/>
                    </a:lnTo>
                    <a:lnTo>
                      <a:pt x="5140" y="6594"/>
                    </a:lnTo>
                    <a:lnTo>
                      <a:pt x="5279" y="6774"/>
                    </a:lnTo>
                    <a:lnTo>
                      <a:pt x="5459" y="6933"/>
                    </a:lnTo>
                    <a:lnTo>
                      <a:pt x="5638" y="7073"/>
                    </a:lnTo>
                    <a:lnTo>
                      <a:pt x="5837" y="7212"/>
                    </a:lnTo>
                    <a:lnTo>
                      <a:pt x="6036" y="7312"/>
                    </a:lnTo>
                    <a:lnTo>
                      <a:pt x="6255" y="7411"/>
                    </a:lnTo>
                    <a:lnTo>
                      <a:pt x="6475" y="7471"/>
                    </a:lnTo>
                    <a:lnTo>
                      <a:pt x="6694" y="7531"/>
                    </a:lnTo>
                    <a:lnTo>
                      <a:pt x="6933" y="7551"/>
                    </a:lnTo>
                    <a:lnTo>
                      <a:pt x="7411" y="7551"/>
                    </a:lnTo>
                    <a:lnTo>
                      <a:pt x="7630" y="7511"/>
                    </a:lnTo>
                    <a:lnTo>
                      <a:pt x="7869" y="7451"/>
                    </a:lnTo>
                    <a:lnTo>
                      <a:pt x="8108" y="7371"/>
                    </a:lnTo>
                    <a:lnTo>
                      <a:pt x="8327" y="7272"/>
                    </a:lnTo>
                    <a:lnTo>
                      <a:pt x="8546" y="7152"/>
                    </a:lnTo>
                    <a:lnTo>
                      <a:pt x="8726" y="7013"/>
                    </a:lnTo>
                    <a:lnTo>
                      <a:pt x="8905" y="6853"/>
                    </a:lnTo>
                    <a:lnTo>
                      <a:pt x="9064" y="6694"/>
                    </a:lnTo>
                    <a:lnTo>
                      <a:pt x="9204" y="6515"/>
                    </a:lnTo>
                    <a:lnTo>
                      <a:pt x="9323" y="6316"/>
                    </a:lnTo>
                    <a:lnTo>
                      <a:pt x="9423" y="6116"/>
                    </a:lnTo>
                    <a:lnTo>
                      <a:pt x="9483" y="5917"/>
                    </a:lnTo>
                    <a:lnTo>
                      <a:pt x="9542" y="5698"/>
                    </a:lnTo>
                    <a:lnTo>
                      <a:pt x="9582" y="5499"/>
                    </a:lnTo>
                    <a:lnTo>
                      <a:pt x="9582" y="5280"/>
                    </a:lnTo>
                    <a:lnTo>
                      <a:pt x="9582" y="5060"/>
                    </a:lnTo>
                    <a:lnTo>
                      <a:pt x="9542" y="4841"/>
                    </a:lnTo>
                    <a:lnTo>
                      <a:pt x="9483" y="4622"/>
                    </a:lnTo>
                    <a:lnTo>
                      <a:pt x="9383" y="4403"/>
                    </a:lnTo>
                    <a:lnTo>
                      <a:pt x="9283" y="4184"/>
                    </a:lnTo>
                    <a:lnTo>
                      <a:pt x="9164" y="4025"/>
                    </a:lnTo>
                    <a:lnTo>
                      <a:pt x="9044" y="3865"/>
                    </a:lnTo>
                    <a:lnTo>
                      <a:pt x="8905" y="3726"/>
                    </a:lnTo>
                    <a:lnTo>
                      <a:pt x="8746" y="3586"/>
                    </a:lnTo>
                    <a:lnTo>
                      <a:pt x="8586" y="3467"/>
                    </a:lnTo>
                    <a:lnTo>
                      <a:pt x="8427" y="3367"/>
                    </a:lnTo>
                    <a:lnTo>
                      <a:pt x="8248" y="3268"/>
                    </a:lnTo>
                    <a:lnTo>
                      <a:pt x="8068" y="3188"/>
                    </a:lnTo>
                    <a:lnTo>
                      <a:pt x="7869" y="3128"/>
                    </a:lnTo>
                    <a:lnTo>
                      <a:pt x="7670" y="3088"/>
                    </a:lnTo>
                    <a:lnTo>
                      <a:pt x="7471" y="3048"/>
                    </a:lnTo>
                    <a:lnTo>
                      <a:pt x="7271" y="3029"/>
                    </a:lnTo>
                    <a:lnTo>
                      <a:pt x="7072" y="3029"/>
                    </a:lnTo>
                    <a:lnTo>
                      <a:pt x="6873" y="3048"/>
                    </a:lnTo>
                    <a:lnTo>
                      <a:pt x="6654" y="3068"/>
                    </a:lnTo>
                    <a:lnTo>
                      <a:pt x="6455" y="3108"/>
                    </a:lnTo>
                    <a:lnTo>
                      <a:pt x="6455" y="3108"/>
                    </a:lnTo>
                    <a:lnTo>
                      <a:pt x="6475" y="2909"/>
                    </a:lnTo>
                    <a:lnTo>
                      <a:pt x="6455" y="2710"/>
                    </a:lnTo>
                    <a:lnTo>
                      <a:pt x="6435" y="2511"/>
                    </a:lnTo>
                    <a:lnTo>
                      <a:pt x="6395" y="2291"/>
                    </a:lnTo>
                    <a:lnTo>
                      <a:pt x="6335" y="2092"/>
                    </a:lnTo>
                    <a:lnTo>
                      <a:pt x="6275" y="1893"/>
                    </a:lnTo>
                    <a:lnTo>
                      <a:pt x="6176" y="1694"/>
                    </a:lnTo>
                    <a:lnTo>
                      <a:pt x="6076" y="1495"/>
                    </a:lnTo>
                    <a:lnTo>
                      <a:pt x="5917" y="1256"/>
                    </a:lnTo>
                    <a:lnTo>
                      <a:pt x="5718" y="1016"/>
                    </a:lnTo>
                    <a:lnTo>
                      <a:pt x="5498" y="817"/>
                    </a:lnTo>
                    <a:lnTo>
                      <a:pt x="5279" y="618"/>
                    </a:lnTo>
                    <a:lnTo>
                      <a:pt x="5020" y="459"/>
                    </a:lnTo>
                    <a:lnTo>
                      <a:pt x="4761" y="319"/>
                    </a:lnTo>
                    <a:lnTo>
                      <a:pt x="4502" y="220"/>
                    </a:lnTo>
                    <a:lnTo>
                      <a:pt x="4204" y="120"/>
                    </a:lnTo>
                    <a:lnTo>
                      <a:pt x="3925" y="60"/>
                    </a:lnTo>
                    <a:lnTo>
                      <a:pt x="3626" y="20"/>
                    </a:lnTo>
                    <a:lnTo>
                      <a:pt x="3327" y="1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22"/>
              <p:cNvSpPr/>
              <p:nvPr/>
            </p:nvSpPr>
            <p:spPr>
              <a:xfrm>
                <a:off x="5701000" y="3687450"/>
                <a:ext cx="239575" cy="188775"/>
              </a:xfrm>
              <a:custGeom>
                <a:avLst/>
                <a:gdLst/>
                <a:ahLst/>
                <a:cxnLst/>
                <a:rect l="l" t="t" r="r" b="b"/>
                <a:pathLst>
                  <a:path w="9583" h="7551" fill="none" extrusionOk="0">
                    <a:moveTo>
                      <a:pt x="5000" y="6395"/>
                    </a:moveTo>
                    <a:lnTo>
                      <a:pt x="5000" y="6395"/>
                    </a:lnTo>
                    <a:lnTo>
                      <a:pt x="4901" y="6176"/>
                    </a:lnTo>
                    <a:lnTo>
                      <a:pt x="4801" y="5957"/>
                    </a:lnTo>
                    <a:lnTo>
                      <a:pt x="4741" y="5738"/>
                    </a:lnTo>
                    <a:lnTo>
                      <a:pt x="4721" y="5499"/>
                    </a:lnTo>
                    <a:lnTo>
                      <a:pt x="4721" y="5499"/>
                    </a:lnTo>
                    <a:lnTo>
                      <a:pt x="4363" y="5638"/>
                    </a:lnTo>
                    <a:lnTo>
                      <a:pt x="4024" y="5718"/>
                    </a:lnTo>
                    <a:lnTo>
                      <a:pt x="3666" y="5778"/>
                    </a:lnTo>
                    <a:lnTo>
                      <a:pt x="3307" y="5798"/>
                    </a:lnTo>
                    <a:lnTo>
                      <a:pt x="3307" y="5798"/>
                    </a:lnTo>
                    <a:lnTo>
                      <a:pt x="3267" y="5957"/>
                    </a:lnTo>
                    <a:lnTo>
                      <a:pt x="3207" y="6116"/>
                    </a:lnTo>
                    <a:lnTo>
                      <a:pt x="3128" y="6276"/>
                    </a:lnTo>
                    <a:lnTo>
                      <a:pt x="3028" y="6415"/>
                    </a:lnTo>
                    <a:lnTo>
                      <a:pt x="2909" y="6555"/>
                    </a:lnTo>
                    <a:lnTo>
                      <a:pt x="2789" y="6674"/>
                    </a:lnTo>
                    <a:lnTo>
                      <a:pt x="2630" y="6774"/>
                    </a:lnTo>
                    <a:lnTo>
                      <a:pt x="2470" y="6873"/>
                    </a:lnTo>
                    <a:lnTo>
                      <a:pt x="2470" y="6873"/>
                    </a:lnTo>
                    <a:lnTo>
                      <a:pt x="2311" y="6953"/>
                    </a:lnTo>
                    <a:lnTo>
                      <a:pt x="2172" y="6993"/>
                    </a:lnTo>
                    <a:lnTo>
                      <a:pt x="2012" y="7033"/>
                    </a:lnTo>
                    <a:lnTo>
                      <a:pt x="1833" y="7053"/>
                    </a:lnTo>
                    <a:lnTo>
                      <a:pt x="1674" y="7073"/>
                    </a:lnTo>
                    <a:lnTo>
                      <a:pt x="1514" y="7053"/>
                    </a:lnTo>
                    <a:lnTo>
                      <a:pt x="1355" y="7033"/>
                    </a:lnTo>
                    <a:lnTo>
                      <a:pt x="1195" y="7013"/>
                    </a:lnTo>
                    <a:lnTo>
                      <a:pt x="1056" y="6953"/>
                    </a:lnTo>
                    <a:lnTo>
                      <a:pt x="897" y="6893"/>
                    </a:lnTo>
                    <a:lnTo>
                      <a:pt x="757" y="6833"/>
                    </a:lnTo>
                    <a:lnTo>
                      <a:pt x="638" y="6734"/>
                    </a:lnTo>
                    <a:lnTo>
                      <a:pt x="518" y="6634"/>
                    </a:lnTo>
                    <a:lnTo>
                      <a:pt x="399" y="6535"/>
                    </a:lnTo>
                    <a:lnTo>
                      <a:pt x="299" y="6395"/>
                    </a:lnTo>
                    <a:lnTo>
                      <a:pt x="199" y="6276"/>
                    </a:lnTo>
                    <a:lnTo>
                      <a:pt x="199" y="6276"/>
                    </a:lnTo>
                    <a:lnTo>
                      <a:pt x="140" y="6136"/>
                    </a:lnTo>
                    <a:lnTo>
                      <a:pt x="80" y="6017"/>
                    </a:lnTo>
                    <a:lnTo>
                      <a:pt x="40" y="5877"/>
                    </a:lnTo>
                    <a:lnTo>
                      <a:pt x="20" y="5738"/>
                    </a:lnTo>
                    <a:lnTo>
                      <a:pt x="0" y="5598"/>
                    </a:lnTo>
                    <a:lnTo>
                      <a:pt x="0" y="5479"/>
                    </a:lnTo>
                    <a:lnTo>
                      <a:pt x="0" y="5339"/>
                    </a:lnTo>
                    <a:lnTo>
                      <a:pt x="20" y="5200"/>
                    </a:lnTo>
                    <a:lnTo>
                      <a:pt x="60" y="5080"/>
                    </a:lnTo>
                    <a:lnTo>
                      <a:pt x="120" y="4961"/>
                    </a:lnTo>
                    <a:lnTo>
                      <a:pt x="160" y="4821"/>
                    </a:lnTo>
                    <a:lnTo>
                      <a:pt x="239" y="4702"/>
                    </a:lnTo>
                    <a:lnTo>
                      <a:pt x="319" y="4602"/>
                    </a:lnTo>
                    <a:lnTo>
                      <a:pt x="419" y="4503"/>
                    </a:lnTo>
                    <a:lnTo>
                      <a:pt x="518" y="4403"/>
                    </a:lnTo>
                    <a:lnTo>
                      <a:pt x="618" y="4303"/>
                    </a:lnTo>
                    <a:lnTo>
                      <a:pt x="618" y="4303"/>
                    </a:lnTo>
                    <a:lnTo>
                      <a:pt x="478" y="4044"/>
                    </a:lnTo>
                    <a:lnTo>
                      <a:pt x="379" y="3766"/>
                    </a:lnTo>
                    <a:lnTo>
                      <a:pt x="299" y="3487"/>
                    </a:lnTo>
                    <a:lnTo>
                      <a:pt x="259" y="3208"/>
                    </a:lnTo>
                    <a:lnTo>
                      <a:pt x="239" y="2929"/>
                    </a:lnTo>
                    <a:lnTo>
                      <a:pt x="239" y="2650"/>
                    </a:lnTo>
                    <a:lnTo>
                      <a:pt x="279" y="2371"/>
                    </a:lnTo>
                    <a:lnTo>
                      <a:pt x="359" y="2112"/>
                    </a:lnTo>
                    <a:lnTo>
                      <a:pt x="458" y="1833"/>
                    </a:lnTo>
                    <a:lnTo>
                      <a:pt x="578" y="1594"/>
                    </a:lnTo>
                    <a:lnTo>
                      <a:pt x="717" y="1335"/>
                    </a:lnTo>
                    <a:lnTo>
                      <a:pt x="897" y="1116"/>
                    </a:lnTo>
                    <a:lnTo>
                      <a:pt x="1096" y="897"/>
                    </a:lnTo>
                    <a:lnTo>
                      <a:pt x="1315" y="698"/>
                    </a:lnTo>
                    <a:lnTo>
                      <a:pt x="1574" y="518"/>
                    </a:lnTo>
                    <a:lnTo>
                      <a:pt x="1833" y="379"/>
                    </a:lnTo>
                    <a:lnTo>
                      <a:pt x="1833" y="379"/>
                    </a:lnTo>
                    <a:lnTo>
                      <a:pt x="2132" y="240"/>
                    </a:lnTo>
                    <a:lnTo>
                      <a:pt x="2431" y="140"/>
                    </a:lnTo>
                    <a:lnTo>
                      <a:pt x="2729" y="60"/>
                    </a:lnTo>
                    <a:lnTo>
                      <a:pt x="3028" y="20"/>
                    </a:lnTo>
                    <a:lnTo>
                      <a:pt x="3327" y="1"/>
                    </a:lnTo>
                    <a:lnTo>
                      <a:pt x="3626" y="20"/>
                    </a:lnTo>
                    <a:lnTo>
                      <a:pt x="3925" y="60"/>
                    </a:lnTo>
                    <a:lnTo>
                      <a:pt x="4204" y="120"/>
                    </a:lnTo>
                    <a:lnTo>
                      <a:pt x="4502" y="220"/>
                    </a:lnTo>
                    <a:lnTo>
                      <a:pt x="4761" y="319"/>
                    </a:lnTo>
                    <a:lnTo>
                      <a:pt x="5020" y="459"/>
                    </a:lnTo>
                    <a:lnTo>
                      <a:pt x="5279" y="618"/>
                    </a:lnTo>
                    <a:lnTo>
                      <a:pt x="5498" y="817"/>
                    </a:lnTo>
                    <a:lnTo>
                      <a:pt x="5718" y="1016"/>
                    </a:lnTo>
                    <a:lnTo>
                      <a:pt x="5917" y="1256"/>
                    </a:lnTo>
                    <a:lnTo>
                      <a:pt x="6076" y="1495"/>
                    </a:lnTo>
                    <a:lnTo>
                      <a:pt x="6076" y="1495"/>
                    </a:lnTo>
                    <a:lnTo>
                      <a:pt x="6176" y="1694"/>
                    </a:lnTo>
                    <a:lnTo>
                      <a:pt x="6275" y="1893"/>
                    </a:lnTo>
                    <a:lnTo>
                      <a:pt x="6335" y="2092"/>
                    </a:lnTo>
                    <a:lnTo>
                      <a:pt x="6395" y="2291"/>
                    </a:lnTo>
                    <a:lnTo>
                      <a:pt x="6435" y="2511"/>
                    </a:lnTo>
                    <a:lnTo>
                      <a:pt x="6455" y="2710"/>
                    </a:lnTo>
                    <a:lnTo>
                      <a:pt x="6475" y="2909"/>
                    </a:lnTo>
                    <a:lnTo>
                      <a:pt x="6455" y="3108"/>
                    </a:lnTo>
                    <a:lnTo>
                      <a:pt x="6455" y="3108"/>
                    </a:lnTo>
                    <a:lnTo>
                      <a:pt x="6654" y="3068"/>
                    </a:lnTo>
                    <a:lnTo>
                      <a:pt x="6873" y="3048"/>
                    </a:lnTo>
                    <a:lnTo>
                      <a:pt x="7072" y="3029"/>
                    </a:lnTo>
                    <a:lnTo>
                      <a:pt x="7271" y="3029"/>
                    </a:lnTo>
                    <a:lnTo>
                      <a:pt x="7471" y="3048"/>
                    </a:lnTo>
                    <a:lnTo>
                      <a:pt x="7670" y="3088"/>
                    </a:lnTo>
                    <a:lnTo>
                      <a:pt x="7869" y="3128"/>
                    </a:lnTo>
                    <a:lnTo>
                      <a:pt x="8068" y="3188"/>
                    </a:lnTo>
                    <a:lnTo>
                      <a:pt x="8248" y="3268"/>
                    </a:lnTo>
                    <a:lnTo>
                      <a:pt x="8427" y="3367"/>
                    </a:lnTo>
                    <a:lnTo>
                      <a:pt x="8586" y="3467"/>
                    </a:lnTo>
                    <a:lnTo>
                      <a:pt x="8746" y="3586"/>
                    </a:lnTo>
                    <a:lnTo>
                      <a:pt x="8905" y="3726"/>
                    </a:lnTo>
                    <a:lnTo>
                      <a:pt x="9044" y="3865"/>
                    </a:lnTo>
                    <a:lnTo>
                      <a:pt x="9164" y="4025"/>
                    </a:lnTo>
                    <a:lnTo>
                      <a:pt x="9283" y="4184"/>
                    </a:lnTo>
                    <a:lnTo>
                      <a:pt x="9283" y="4184"/>
                    </a:lnTo>
                    <a:lnTo>
                      <a:pt x="9383" y="4403"/>
                    </a:lnTo>
                    <a:lnTo>
                      <a:pt x="9483" y="4622"/>
                    </a:lnTo>
                    <a:lnTo>
                      <a:pt x="9542" y="4841"/>
                    </a:lnTo>
                    <a:lnTo>
                      <a:pt x="9582" y="5060"/>
                    </a:lnTo>
                    <a:lnTo>
                      <a:pt x="9582" y="5280"/>
                    </a:lnTo>
                    <a:lnTo>
                      <a:pt x="9582" y="5499"/>
                    </a:lnTo>
                    <a:lnTo>
                      <a:pt x="9542" y="5698"/>
                    </a:lnTo>
                    <a:lnTo>
                      <a:pt x="9483" y="5917"/>
                    </a:lnTo>
                    <a:lnTo>
                      <a:pt x="9423" y="6116"/>
                    </a:lnTo>
                    <a:lnTo>
                      <a:pt x="9323" y="6316"/>
                    </a:lnTo>
                    <a:lnTo>
                      <a:pt x="9204" y="6515"/>
                    </a:lnTo>
                    <a:lnTo>
                      <a:pt x="9064" y="6694"/>
                    </a:lnTo>
                    <a:lnTo>
                      <a:pt x="8905" y="6853"/>
                    </a:lnTo>
                    <a:lnTo>
                      <a:pt x="8726" y="7013"/>
                    </a:lnTo>
                    <a:lnTo>
                      <a:pt x="8546" y="7152"/>
                    </a:lnTo>
                    <a:lnTo>
                      <a:pt x="8327" y="7272"/>
                    </a:lnTo>
                    <a:lnTo>
                      <a:pt x="8327" y="7272"/>
                    </a:lnTo>
                    <a:lnTo>
                      <a:pt x="8108" y="7371"/>
                    </a:lnTo>
                    <a:lnTo>
                      <a:pt x="7869" y="7451"/>
                    </a:lnTo>
                    <a:lnTo>
                      <a:pt x="7630" y="7511"/>
                    </a:lnTo>
                    <a:lnTo>
                      <a:pt x="7411" y="7551"/>
                    </a:lnTo>
                    <a:lnTo>
                      <a:pt x="7172" y="7551"/>
                    </a:lnTo>
                    <a:lnTo>
                      <a:pt x="6933" y="7551"/>
                    </a:lnTo>
                    <a:lnTo>
                      <a:pt x="6694" y="7531"/>
                    </a:lnTo>
                    <a:lnTo>
                      <a:pt x="6475" y="7471"/>
                    </a:lnTo>
                    <a:lnTo>
                      <a:pt x="6255" y="7411"/>
                    </a:lnTo>
                    <a:lnTo>
                      <a:pt x="6036" y="7312"/>
                    </a:lnTo>
                    <a:lnTo>
                      <a:pt x="5837" y="7212"/>
                    </a:lnTo>
                    <a:lnTo>
                      <a:pt x="5638" y="7073"/>
                    </a:lnTo>
                    <a:lnTo>
                      <a:pt x="5459" y="6933"/>
                    </a:lnTo>
                    <a:lnTo>
                      <a:pt x="5279" y="6774"/>
                    </a:lnTo>
                    <a:lnTo>
                      <a:pt x="5140" y="6594"/>
                    </a:lnTo>
                    <a:lnTo>
                      <a:pt x="5000" y="639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22"/>
              <p:cNvSpPr/>
              <p:nvPr/>
            </p:nvSpPr>
            <p:spPr>
              <a:xfrm>
                <a:off x="5870325" y="3814950"/>
                <a:ext cx="42850" cy="35875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435" extrusionOk="0">
                    <a:moveTo>
                      <a:pt x="996" y="0"/>
                    </a:moveTo>
                    <a:lnTo>
                      <a:pt x="837" y="20"/>
                    </a:lnTo>
                    <a:lnTo>
                      <a:pt x="658" y="60"/>
                    </a:lnTo>
                    <a:lnTo>
                      <a:pt x="498" y="120"/>
                    </a:lnTo>
                    <a:lnTo>
                      <a:pt x="359" y="219"/>
                    </a:lnTo>
                    <a:lnTo>
                      <a:pt x="219" y="319"/>
                    </a:lnTo>
                    <a:lnTo>
                      <a:pt x="120" y="458"/>
                    </a:lnTo>
                    <a:lnTo>
                      <a:pt x="60" y="578"/>
                    </a:lnTo>
                    <a:lnTo>
                      <a:pt x="0" y="717"/>
                    </a:lnTo>
                    <a:lnTo>
                      <a:pt x="0" y="857"/>
                    </a:lnTo>
                    <a:lnTo>
                      <a:pt x="20" y="996"/>
                    </a:lnTo>
                    <a:lnTo>
                      <a:pt x="80" y="1116"/>
                    </a:lnTo>
                    <a:lnTo>
                      <a:pt x="160" y="1235"/>
                    </a:lnTo>
                    <a:lnTo>
                      <a:pt x="279" y="1335"/>
                    </a:lnTo>
                    <a:lnTo>
                      <a:pt x="399" y="1395"/>
                    </a:lnTo>
                    <a:lnTo>
                      <a:pt x="558" y="1435"/>
                    </a:lnTo>
                    <a:lnTo>
                      <a:pt x="877" y="1435"/>
                    </a:lnTo>
                    <a:lnTo>
                      <a:pt x="1056" y="1395"/>
                    </a:lnTo>
                    <a:lnTo>
                      <a:pt x="1216" y="1315"/>
                    </a:lnTo>
                    <a:lnTo>
                      <a:pt x="1375" y="1216"/>
                    </a:lnTo>
                    <a:lnTo>
                      <a:pt x="1494" y="1116"/>
                    </a:lnTo>
                    <a:lnTo>
                      <a:pt x="1594" y="996"/>
                    </a:lnTo>
                    <a:lnTo>
                      <a:pt x="1674" y="857"/>
                    </a:lnTo>
                    <a:lnTo>
                      <a:pt x="1714" y="717"/>
                    </a:lnTo>
                    <a:lnTo>
                      <a:pt x="1714" y="578"/>
                    </a:lnTo>
                    <a:lnTo>
                      <a:pt x="1694" y="439"/>
                    </a:lnTo>
                    <a:lnTo>
                      <a:pt x="1634" y="319"/>
                    </a:lnTo>
                    <a:lnTo>
                      <a:pt x="1554" y="200"/>
                    </a:lnTo>
                    <a:lnTo>
                      <a:pt x="1435" y="120"/>
                    </a:lnTo>
                    <a:lnTo>
                      <a:pt x="1315" y="60"/>
                    </a:lnTo>
                    <a:lnTo>
                      <a:pt x="1156" y="20"/>
                    </a:lnTo>
                    <a:lnTo>
                      <a:pt x="99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22"/>
              <p:cNvSpPr/>
              <p:nvPr/>
            </p:nvSpPr>
            <p:spPr>
              <a:xfrm>
                <a:off x="5870325" y="3814950"/>
                <a:ext cx="42850" cy="35875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435" fill="none" extrusionOk="0">
                    <a:moveTo>
                      <a:pt x="1216" y="1315"/>
                    </a:moveTo>
                    <a:lnTo>
                      <a:pt x="1216" y="1315"/>
                    </a:lnTo>
                    <a:lnTo>
                      <a:pt x="1375" y="1216"/>
                    </a:lnTo>
                    <a:lnTo>
                      <a:pt x="1494" y="1116"/>
                    </a:lnTo>
                    <a:lnTo>
                      <a:pt x="1594" y="996"/>
                    </a:lnTo>
                    <a:lnTo>
                      <a:pt x="1674" y="857"/>
                    </a:lnTo>
                    <a:lnTo>
                      <a:pt x="1714" y="717"/>
                    </a:lnTo>
                    <a:lnTo>
                      <a:pt x="1714" y="578"/>
                    </a:lnTo>
                    <a:lnTo>
                      <a:pt x="1694" y="439"/>
                    </a:lnTo>
                    <a:lnTo>
                      <a:pt x="1634" y="319"/>
                    </a:lnTo>
                    <a:lnTo>
                      <a:pt x="1634" y="319"/>
                    </a:lnTo>
                    <a:lnTo>
                      <a:pt x="1554" y="200"/>
                    </a:lnTo>
                    <a:lnTo>
                      <a:pt x="1435" y="120"/>
                    </a:lnTo>
                    <a:lnTo>
                      <a:pt x="1315" y="60"/>
                    </a:lnTo>
                    <a:lnTo>
                      <a:pt x="1156" y="20"/>
                    </a:lnTo>
                    <a:lnTo>
                      <a:pt x="996" y="0"/>
                    </a:lnTo>
                    <a:lnTo>
                      <a:pt x="837" y="20"/>
                    </a:lnTo>
                    <a:lnTo>
                      <a:pt x="658" y="60"/>
                    </a:lnTo>
                    <a:lnTo>
                      <a:pt x="498" y="120"/>
                    </a:lnTo>
                    <a:lnTo>
                      <a:pt x="498" y="120"/>
                    </a:lnTo>
                    <a:lnTo>
                      <a:pt x="359" y="219"/>
                    </a:lnTo>
                    <a:lnTo>
                      <a:pt x="219" y="319"/>
                    </a:lnTo>
                    <a:lnTo>
                      <a:pt x="120" y="458"/>
                    </a:lnTo>
                    <a:lnTo>
                      <a:pt x="60" y="578"/>
                    </a:lnTo>
                    <a:lnTo>
                      <a:pt x="0" y="717"/>
                    </a:lnTo>
                    <a:lnTo>
                      <a:pt x="0" y="857"/>
                    </a:lnTo>
                    <a:lnTo>
                      <a:pt x="20" y="996"/>
                    </a:lnTo>
                    <a:lnTo>
                      <a:pt x="80" y="1116"/>
                    </a:lnTo>
                    <a:lnTo>
                      <a:pt x="80" y="1116"/>
                    </a:lnTo>
                    <a:lnTo>
                      <a:pt x="160" y="1235"/>
                    </a:lnTo>
                    <a:lnTo>
                      <a:pt x="279" y="1335"/>
                    </a:lnTo>
                    <a:lnTo>
                      <a:pt x="399" y="1395"/>
                    </a:lnTo>
                    <a:lnTo>
                      <a:pt x="558" y="1435"/>
                    </a:lnTo>
                    <a:lnTo>
                      <a:pt x="718" y="1435"/>
                    </a:lnTo>
                    <a:lnTo>
                      <a:pt x="877" y="1435"/>
                    </a:lnTo>
                    <a:lnTo>
                      <a:pt x="1056" y="1395"/>
                    </a:lnTo>
                    <a:lnTo>
                      <a:pt x="1216" y="1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22"/>
              <p:cNvSpPr/>
              <p:nvPr/>
            </p:nvSpPr>
            <p:spPr>
              <a:xfrm>
                <a:off x="5725400" y="3702900"/>
                <a:ext cx="120550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3088" extrusionOk="0">
                    <a:moveTo>
                      <a:pt x="2172" y="0"/>
                    </a:moveTo>
                    <a:lnTo>
                      <a:pt x="1973" y="40"/>
                    </a:lnTo>
                    <a:lnTo>
                      <a:pt x="1773" y="80"/>
                    </a:lnTo>
                    <a:lnTo>
                      <a:pt x="1594" y="120"/>
                    </a:lnTo>
                    <a:lnTo>
                      <a:pt x="1235" y="259"/>
                    </a:lnTo>
                    <a:lnTo>
                      <a:pt x="897" y="438"/>
                    </a:lnTo>
                    <a:lnTo>
                      <a:pt x="618" y="618"/>
                    </a:lnTo>
                    <a:lnTo>
                      <a:pt x="359" y="817"/>
                    </a:lnTo>
                    <a:lnTo>
                      <a:pt x="160" y="976"/>
                    </a:lnTo>
                    <a:lnTo>
                      <a:pt x="0" y="1136"/>
                    </a:lnTo>
                    <a:lnTo>
                      <a:pt x="80" y="1195"/>
                    </a:lnTo>
                    <a:lnTo>
                      <a:pt x="439" y="1096"/>
                    </a:lnTo>
                    <a:lnTo>
                      <a:pt x="777" y="1016"/>
                    </a:lnTo>
                    <a:lnTo>
                      <a:pt x="1116" y="976"/>
                    </a:lnTo>
                    <a:lnTo>
                      <a:pt x="1415" y="956"/>
                    </a:lnTo>
                    <a:lnTo>
                      <a:pt x="1773" y="976"/>
                    </a:lnTo>
                    <a:lnTo>
                      <a:pt x="2092" y="1016"/>
                    </a:lnTo>
                    <a:lnTo>
                      <a:pt x="2391" y="1116"/>
                    </a:lnTo>
                    <a:lnTo>
                      <a:pt x="2670" y="1215"/>
                    </a:lnTo>
                    <a:lnTo>
                      <a:pt x="2929" y="1355"/>
                    </a:lnTo>
                    <a:lnTo>
                      <a:pt x="3168" y="1494"/>
                    </a:lnTo>
                    <a:lnTo>
                      <a:pt x="3407" y="1654"/>
                    </a:lnTo>
                    <a:lnTo>
                      <a:pt x="3606" y="1833"/>
                    </a:lnTo>
                    <a:lnTo>
                      <a:pt x="3785" y="2012"/>
                    </a:lnTo>
                    <a:lnTo>
                      <a:pt x="3945" y="2171"/>
                    </a:lnTo>
                    <a:lnTo>
                      <a:pt x="4204" y="2530"/>
                    </a:lnTo>
                    <a:lnTo>
                      <a:pt x="4383" y="2829"/>
                    </a:lnTo>
                    <a:lnTo>
                      <a:pt x="4522" y="3048"/>
                    </a:lnTo>
                    <a:lnTo>
                      <a:pt x="4602" y="3088"/>
                    </a:lnTo>
                    <a:lnTo>
                      <a:pt x="4702" y="2909"/>
                    </a:lnTo>
                    <a:lnTo>
                      <a:pt x="4781" y="2650"/>
                    </a:lnTo>
                    <a:lnTo>
                      <a:pt x="4801" y="2490"/>
                    </a:lnTo>
                    <a:lnTo>
                      <a:pt x="4821" y="2331"/>
                    </a:lnTo>
                    <a:lnTo>
                      <a:pt x="4821" y="2171"/>
                    </a:lnTo>
                    <a:lnTo>
                      <a:pt x="4801" y="1992"/>
                    </a:lnTo>
                    <a:lnTo>
                      <a:pt x="4781" y="1793"/>
                    </a:lnTo>
                    <a:lnTo>
                      <a:pt x="4722" y="1614"/>
                    </a:lnTo>
                    <a:lnTo>
                      <a:pt x="4642" y="1434"/>
                    </a:lnTo>
                    <a:lnTo>
                      <a:pt x="4562" y="1235"/>
                    </a:lnTo>
                    <a:lnTo>
                      <a:pt x="4423" y="1056"/>
                    </a:lnTo>
                    <a:lnTo>
                      <a:pt x="4283" y="877"/>
                    </a:lnTo>
                    <a:lnTo>
                      <a:pt x="4104" y="697"/>
                    </a:lnTo>
                    <a:lnTo>
                      <a:pt x="3885" y="538"/>
                    </a:lnTo>
                    <a:lnTo>
                      <a:pt x="3646" y="379"/>
                    </a:lnTo>
                    <a:lnTo>
                      <a:pt x="3367" y="219"/>
                    </a:lnTo>
                    <a:lnTo>
                      <a:pt x="3108" y="120"/>
                    </a:lnTo>
                    <a:lnTo>
                      <a:pt x="2869" y="60"/>
                    </a:lnTo>
                    <a:lnTo>
                      <a:pt x="2610" y="20"/>
                    </a:lnTo>
                    <a:lnTo>
                      <a:pt x="2371" y="0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2"/>
              <p:cNvSpPr/>
              <p:nvPr/>
            </p:nvSpPr>
            <p:spPr>
              <a:xfrm>
                <a:off x="5725400" y="3702900"/>
                <a:ext cx="120550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3088" fill="none" extrusionOk="0">
                    <a:moveTo>
                      <a:pt x="2371" y="0"/>
                    </a:moveTo>
                    <a:lnTo>
                      <a:pt x="2371" y="0"/>
                    </a:lnTo>
                    <a:lnTo>
                      <a:pt x="2172" y="0"/>
                    </a:lnTo>
                    <a:lnTo>
                      <a:pt x="1973" y="40"/>
                    </a:lnTo>
                    <a:lnTo>
                      <a:pt x="1773" y="80"/>
                    </a:lnTo>
                    <a:lnTo>
                      <a:pt x="1594" y="120"/>
                    </a:lnTo>
                    <a:lnTo>
                      <a:pt x="1235" y="259"/>
                    </a:lnTo>
                    <a:lnTo>
                      <a:pt x="897" y="438"/>
                    </a:lnTo>
                    <a:lnTo>
                      <a:pt x="618" y="618"/>
                    </a:lnTo>
                    <a:lnTo>
                      <a:pt x="359" y="817"/>
                    </a:lnTo>
                    <a:lnTo>
                      <a:pt x="160" y="976"/>
                    </a:lnTo>
                    <a:lnTo>
                      <a:pt x="0" y="1136"/>
                    </a:lnTo>
                    <a:lnTo>
                      <a:pt x="0" y="1136"/>
                    </a:lnTo>
                    <a:lnTo>
                      <a:pt x="80" y="1195"/>
                    </a:lnTo>
                    <a:lnTo>
                      <a:pt x="80" y="1195"/>
                    </a:lnTo>
                    <a:lnTo>
                      <a:pt x="439" y="1096"/>
                    </a:lnTo>
                    <a:lnTo>
                      <a:pt x="777" y="1016"/>
                    </a:lnTo>
                    <a:lnTo>
                      <a:pt x="1116" y="976"/>
                    </a:lnTo>
                    <a:lnTo>
                      <a:pt x="1415" y="956"/>
                    </a:lnTo>
                    <a:lnTo>
                      <a:pt x="1415" y="956"/>
                    </a:lnTo>
                    <a:lnTo>
                      <a:pt x="1773" y="976"/>
                    </a:lnTo>
                    <a:lnTo>
                      <a:pt x="2092" y="1016"/>
                    </a:lnTo>
                    <a:lnTo>
                      <a:pt x="2391" y="1116"/>
                    </a:lnTo>
                    <a:lnTo>
                      <a:pt x="2670" y="1215"/>
                    </a:lnTo>
                    <a:lnTo>
                      <a:pt x="2929" y="1355"/>
                    </a:lnTo>
                    <a:lnTo>
                      <a:pt x="3168" y="1494"/>
                    </a:lnTo>
                    <a:lnTo>
                      <a:pt x="3407" y="1654"/>
                    </a:lnTo>
                    <a:lnTo>
                      <a:pt x="3606" y="1833"/>
                    </a:lnTo>
                    <a:lnTo>
                      <a:pt x="3785" y="2012"/>
                    </a:lnTo>
                    <a:lnTo>
                      <a:pt x="3945" y="2171"/>
                    </a:lnTo>
                    <a:lnTo>
                      <a:pt x="4204" y="2530"/>
                    </a:lnTo>
                    <a:lnTo>
                      <a:pt x="4383" y="2829"/>
                    </a:lnTo>
                    <a:lnTo>
                      <a:pt x="4522" y="3048"/>
                    </a:lnTo>
                    <a:lnTo>
                      <a:pt x="4522" y="3048"/>
                    </a:lnTo>
                    <a:lnTo>
                      <a:pt x="4602" y="3088"/>
                    </a:lnTo>
                    <a:lnTo>
                      <a:pt x="4602" y="3088"/>
                    </a:lnTo>
                    <a:lnTo>
                      <a:pt x="4702" y="2909"/>
                    </a:lnTo>
                    <a:lnTo>
                      <a:pt x="4702" y="2909"/>
                    </a:lnTo>
                    <a:lnTo>
                      <a:pt x="4781" y="2650"/>
                    </a:lnTo>
                    <a:lnTo>
                      <a:pt x="4801" y="2490"/>
                    </a:lnTo>
                    <a:lnTo>
                      <a:pt x="4821" y="2331"/>
                    </a:lnTo>
                    <a:lnTo>
                      <a:pt x="4821" y="2171"/>
                    </a:lnTo>
                    <a:lnTo>
                      <a:pt x="4801" y="1992"/>
                    </a:lnTo>
                    <a:lnTo>
                      <a:pt x="4781" y="1793"/>
                    </a:lnTo>
                    <a:lnTo>
                      <a:pt x="4722" y="1614"/>
                    </a:lnTo>
                    <a:lnTo>
                      <a:pt x="4642" y="1434"/>
                    </a:lnTo>
                    <a:lnTo>
                      <a:pt x="4562" y="1235"/>
                    </a:lnTo>
                    <a:lnTo>
                      <a:pt x="4423" y="1056"/>
                    </a:lnTo>
                    <a:lnTo>
                      <a:pt x="4283" y="877"/>
                    </a:lnTo>
                    <a:lnTo>
                      <a:pt x="4104" y="697"/>
                    </a:lnTo>
                    <a:lnTo>
                      <a:pt x="3885" y="538"/>
                    </a:lnTo>
                    <a:lnTo>
                      <a:pt x="3646" y="379"/>
                    </a:lnTo>
                    <a:lnTo>
                      <a:pt x="3367" y="219"/>
                    </a:lnTo>
                    <a:lnTo>
                      <a:pt x="3367" y="219"/>
                    </a:lnTo>
                    <a:lnTo>
                      <a:pt x="3108" y="120"/>
                    </a:lnTo>
                    <a:lnTo>
                      <a:pt x="2869" y="60"/>
                    </a:lnTo>
                    <a:lnTo>
                      <a:pt x="2610" y="20"/>
                    </a:lnTo>
                    <a:lnTo>
                      <a:pt x="237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2"/>
              <p:cNvSpPr/>
              <p:nvPr/>
            </p:nvSpPr>
            <p:spPr>
              <a:xfrm>
                <a:off x="5933575" y="3761150"/>
                <a:ext cx="249025" cy="185800"/>
              </a:xfrm>
              <a:custGeom>
                <a:avLst/>
                <a:gdLst/>
                <a:ahLst/>
                <a:cxnLst/>
                <a:rect l="l" t="t" r="r" b="b"/>
                <a:pathLst>
                  <a:path w="9961" h="7432" extrusionOk="0">
                    <a:moveTo>
                      <a:pt x="2988" y="1"/>
                    </a:moveTo>
                    <a:lnTo>
                      <a:pt x="2690" y="41"/>
                    </a:lnTo>
                    <a:lnTo>
                      <a:pt x="2391" y="81"/>
                    </a:lnTo>
                    <a:lnTo>
                      <a:pt x="2112" y="160"/>
                    </a:lnTo>
                    <a:lnTo>
                      <a:pt x="1833" y="260"/>
                    </a:lnTo>
                    <a:lnTo>
                      <a:pt x="1554" y="399"/>
                    </a:lnTo>
                    <a:lnTo>
                      <a:pt x="1295" y="559"/>
                    </a:lnTo>
                    <a:lnTo>
                      <a:pt x="1056" y="738"/>
                    </a:lnTo>
                    <a:lnTo>
                      <a:pt x="817" y="937"/>
                    </a:lnTo>
                    <a:lnTo>
                      <a:pt x="618" y="1156"/>
                    </a:lnTo>
                    <a:lnTo>
                      <a:pt x="439" y="1415"/>
                    </a:lnTo>
                    <a:lnTo>
                      <a:pt x="299" y="1654"/>
                    </a:lnTo>
                    <a:lnTo>
                      <a:pt x="180" y="1913"/>
                    </a:lnTo>
                    <a:lnTo>
                      <a:pt x="100" y="2192"/>
                    </a:lnTo>
                    <a:lnTo>
                      <a:pt x="40" y="2471"/>
                    </a:lnTo>
                    <a:lnTo>
                      <a:pt x="0" y="2730"/>
                    </a:lnTo>
                    <a:lnTo>
                      <a:pt x="0" y="3009"/>
                    </a:lnTo>
                    <a:lnTo>
                      <a:pt x="20" y="3288"/>
                    </a:lnTo>
                    <a:lnTo>
                      <a:pt x="80" y="3567"/>
                    </a:lnTo>
                    <a:lnTo>
                      <a:pt x="160" y="3826"/>
                    </a:lnTo>
                    <a:lnTo>
                      <a:pt x="279" y="4105"/>
                    </a:lnTo>
                    <a:lnTo>
                      <a:pt x="419" y="4344"/>
                    </a:lnTo>
                    <a:lnTo>
                      <a:pt x="578" y="4583"/>
                    </a:lnTo>
                    <a:lnTo>
                      <a:pt x="777" y="4822"/>
                    </a:lnTo>
                    <a:lnTo>
                      <a:pt x="996" y="5021"/>
                    </a:lnTo>
                    <a:lnTo>
                      <a:pt x="917" y="5140"/>
                    </a:lnTo>
                    <a:lnTo>
                      <a:pt x="857" y="5260"/>
                    </a:lnTo>
                    <a:lnTo>
                      <a:pt x="817" y="5399"/>
                    </a:lnTo>
                    <a:lnTo>
                      <a:pt x="777" y="5519"/>
                    </a:lnTo>
                    <a:lnTo>
                      <a:pt x="737" y="5658"/>
                    </a:lnTo>
                    <a:lnTo>
                      <a:pt x="737" y="5798"/>
                    </a:lnTo>
                    <a:lnTo>
                      <a:pt x="717" y="5917"/>
                    </a:lnTo>
                    <a:lnTo>
                      <a:pt x="737" y="6057"/>
                    </a:lnTo>
                    <a:lnTo>
                      <a:pt x="757" y="6196"/>
                    </a:lnTo>
                    <a:lnTo>
                      <a:pt x="797" y="6316"/>
                    </a:lnTo>
                    <a:lnTo>
                      <a:pt x="837" y="6455"/>
                    </a:lnTo>
                    <a:lnTo>
                      <a:pt x="897" y="6575"/>
                    </a:lnTo>
                    <a:lnTo>
                      <a:pt x="976" y="6694"/>
                    </a:lnTo>
                    <a:lnTo>
                      <a:pt x="1056" y="6814"/>
                    </a:lnTo>
                    <a:lnTo>
                      <a:pt x="1156" y="6913"/>
                    </a:lnTo>
                    <a:lnTo>
                      <a:pt x="1255" y="7013"/>
                    </a:lnTo>
                    <a:lnTo>
                      <a:pt x="1395" y="7113"/>
                    </a:lnTo>
                    <a:lnTo>
                      <a:pt x="1534" y="7212"/>
                    </a:lnTo>
                    <a:lnTo>
                      <a:pt x="1674" y="7272"/>
                    </a:lnTo>
                    <a:lnTo>
                      <a:pt x="1833" y="7332"/>
                    </a:lnTo>
                    <a:lnTo>
                      <a:pt x="1992" y="7372"/>
                    </a:lnTo>
                    <a:lnTo>
                      <a:pt x="2152" y="7411"/>
                    </a:lnTo>
                    <a:lnTo>
                      <a:pt x="2311" y="7431"/>
                    </a:lnTo>
                    <a:lnTo>
                      <a:pt x="2471" y="7431"/>
                    </a:lnTo>
                    <a:lnTo>
                      <a:pt x="2630" y="7411"/>
                    </a:lnTo>
                    <a:lnTo>
                      <a:pt x="2789" y="7392"/>
                    </a:lnTo>
                    <a:lnTo>
                      <a:pt x="2929" y="7352"/>
                    </a:lnTo>
                    <a:lnTo>
                      <a:pt x="3088" y="7292"/>
                    </a:lnTo>
                    <a:lnTo>
                      <a:pt x="3228" y="7212"/>
                    </a:lnTo>
                    <a:lnTo>
                      <a:pt x="3367" y="7133"/>
                    </a:lnTo>
                    <a:lnTo>
                      <a:pt x="3506" y="7033"/>
                    </a:lnTo>
                    <a:lnTo>
                      <a:pt x="3626" y="6933"/>
                    </a:lnTo>
                    <a:lnTo>
                      <a:pt x="3745" y="6794"/>
                    </a:lnTo>
                    <a:lnTo>
                      <a:pt x="3845" y="6635"/>
                    </a:lnTo>
                    <a:lnTo>
                      <a:pt x="3925" y="6495"/>
                    </a:lnTo>
                    <a:lnTo>
                      <a:pt x="3985" y="6336"/>
                    </a:lnTo>
                    <a:lnTo>
                      <a:pt x="4044" y="6156"/>
                    </a:lnTo>
                    <a:lnTo>
                      <a:pt x="4064" y="5997"/>
                    </a:lnTo>
                    <a:lnTo>
                      <a:pt x="4064" y="5818"/>
                    </a:lnTo>
                    <a:lnTo>
                      <a:pt x="4044" y="5658"/>
                    </a:lnTo>
                    <a:lnTo>
                      <a:pt x="4383" y="5539"/>
                    </a:lnTo>
                    <a:lnTo>
                      <a:pt x="4702" y="5380"/>
                    </a:lnTo>
                    <a:lnTo>
                      <a:pt x="5001" y="5200"/>
                    </a:lnTo>
                    <a:lnTo>
                      <a:pt x="5279" y="4981"/>
                    </a:lnTo>
                    <a:lnTo>
                      <a:pt x="5399" y="5180"/>
                    </a:lnTo>
                    <a:lnTo>
                      <a:pt x="5518" y="5380"/>
                    </a:lnTo>
                    <a:lnTo>
                      <a:pt x="5678" y="5559"/>
                    </a:lnTo>
                    <a:lnTo>
                      <a:pt x="5857" y="5738"/>
                    </a:lnTo>
                    <a:lnTo>
                      <a:pt x="6056" y="5878"/>
                    </a:lnTo>
                    <a:lnTo>
                      <a:pt x="6256" y="6017"/>
                    </a:lnTo>
                    <a:lnTo>
                      <a:pt x="6475" y="6117"/>
                    </a:lnTo>
                    <a:lnTo>
                      <a:pt x="6694" y="6196"/>
                    </a:lnTo>
                    <a:lnTo>
                      <a:pt x="6913" y="6256"/>
                    </a:lnTo>
                    <a:lnTo>
                      <a:pt x="7152" y="6316"/>
                    </a:lnTo>
                    <a:lnTo>
                      <a:pt x="7391" y="6336"/>
                    </a:lnTo>
                    <a:lnTo>
                      <a:pt x="7610" y="6336"/>
                    </a:lnTo>
                    <a:lnTo>
                      <a:pt x="7849" y="6316"/>
                    </a:lnTo>
                    <a:lnTo>
                      <a:pt x="8088" y="6276"/>
                    </a:lnTo>
                    <a:lnTo>
                      <a:pt x="8307" y="6216"/>
                    </a:lnTo>
                    <a:lnTo>
                      <a:pt x="8527" y="6137"/>
                    </a:lnTo>
                    <a:lnTo>
                      <a:pt x="8746" y="6037"/>
                    </a:lnTo>
                    <a:lnTo>
                      <a:pt x="8945" y="5917"/>
                    </a:lnTo>
                    <a:lnTo>
                      <a:pt x="9144" y="5758"/>
                    </a:lnTo>
                    <a:lnTo>
                      <a:pt x="9323" y="5599"/>
                    </a:lnTo>
                    <a:lnTo>
                      <a:pt x="9483" y="5419"/>
                    </a:lnTo>
                    <a:lnTo>
                      <a:pt x="9622" y="5240"/>
                    </a:lnTo>
                    <a:lnTo>
                      <a:pt x="9722" y="5041"/>
                    </a:lnTo>
                    <a:lnTo>
                      <a:pt x="9821" y="4842"/>
                    </a:lnTo>
                    <a:lnTo>
                      <a:pt x="9881" y="4623"/>
                    </a:lnTo>
                    <a:lnTo>
                      <a:pt x="9941" y="4403"/>
                    </a:lnTo>
                    <a:lnTo>
                      <a:pt x="9961" y="4184"/>
                    </a:lnTo>
                    <a:lnTo>
                      <a:pt x="9961" y="3985"/>
                    </a:lnTo>
                    <a:lnTo>
                      <a:pt x="9941" y="3766"/>
                    </a:lnTo>
                    <a:lnTo>
                      <a:pt x="9901" y="3547"/>
                    </a:lnTo>
                    <a:lnTo>
                      <a:pt x="9841" y="3328"/>
                    </a:lnTo>
                    <a:lnTo>
                      <a:pt x="9742" y="3128"/>
                    </a:lnTo>
                    <a:lnTo>
                      <a:pt x="9642" y="2929"/>
                    </a:lnTo>
                    <a:lnTo>
                      <a:pt x="9503" y="2750"/>
                    </a:lnTo>
                    <a:lnTo>
                      <a:pt x="9363" y="2571"/>
                    </a:lnTo>
                    <a:lnTo>
                      <a:pt x="9184" y="2391"/>
                    </a:lnTo>
                    <a:lnTo>
                      <a:pt x="9025" y="2272"/>
                    </a:lnTo>
                    <a:lnTo>
                      <a:pt x="8845" y="2152"/>
                    </a:lnTo>
                    <a:lnTo>
                      <a:pt x="8666" y="2053"/>
                    </a:lnTo>
                    <a:lnTo>
                      <a:pt x="8467" y="1973"/>
                    </a:lnTo>
                    <a:lnTo>
                      <a:pt x="8287" y="1913"/>
                    </a:lnTo>
                    <a:lnTo>
                      <a:pt x="8088" y="1853"/>
                    </a:lnTo>
                    <a:lnTo>
                      <a:pt x="7889" y="1814"/>
                    </a:lnTo>
                    <a:lnTo>
                      <a:pt x="7690" y="1794"/>
                    </a:lnTo>
                    <a:lnTo>
                      <a:pt x="7491" y="1794"/>
                    </a:lnTo>
                    <a:lnTo>
                      <a:pt x="7272" y="1814"/>
                    </a:lnTo>
                    <a:lnTo>
                      <a:pt x="7072" y="1834"/>
                    </a:lnTo>
                    <a:lnTo>
                      <a:pt x="6873" y="1873"/>
                    </a:lnTo>
                    <a:lnTo>
                      <a:pt x="6694" y="1933"/>
                    </a:lnTo>
                    <a:lnTo>
                      <a:pt x="6495" y="2013"/>
                    </a:lnTo>
                    <a:lnTo>
                      <a:pt x="6315" y="2093"/>
                    </a:lnTo>
                    <a:lnTo>
                      <a:pt x="6136" y="2192"/>
                    </a:lnTo>
                    <a:lnTo>
                      <a:pt x="6076" y="1993"/>
                    </a:lnTo>
                    <a:lnTo>
                      <a:pt x="5997" y="1814"/>
                    </a:lnTo>
                    <a:lnTo>
                      <a:pt x="5917" y="1614"/>
                    </a:lnTo>
                    <a:lnTo>
                      <a:pt x="5797" y="1435"/>
                    </a:lnTo>
                    <a:lnTo>
                      <a:pt x="5678" y="1256"/>
                    </a:lnTo>
                    <a:lnTo>
                      <a:pt x="5538" y="1096"/>
                    </a:lnTo>
                    <a:lnTo>
                      <a:pt x="5399" y="937"/>
                    </a:lnTo>
                    <a:lnTo>
                      <a:pt x="5240" y="778"/>
                    </a:lnTo>
                    <a:lnTo>
                      <a:pt x="4981" y="579"/>
                    </a:lnTo>
                    <a:lnTo>
                      <a:pt x="4722" y="419"/>
                    </a:lnTo>
                    <a:lnTo>
                      <a:pt x="4463" y="280"/>
                    </a:lnTo>
                    <a:lnTo>
                      <a:pt x="4164" y="180"/>
                    </a:lnTo>
                    <a:lnTo>
                      <a:pt x="3885" y="100"/>
                    </a:lnTo>
                    <a:lnTo>
                      <a:pt x="3586" y="41"/>
                    </a:lnTo>
                    <a:lnTo>
                      <a:pt x="3287" y="21"/>
                    </a:lnTo>
                    <a:lnTo>
                      <a:pt x="2988" y="1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22"/>
              <p:cNvSpPr/>
              <p:nvPr/>
            </p:nvSpPr>
            <p:spPr>
              <a:xfrm>
                <a:off x="5933575" y="3761150"/>
                <a:ext cx="249025" cy="185800"/>
              </a:xfrm>
              <a:custGeom>
                <a:avLst/>
                <a:gdLst/>
                <a:ahLst/>
                <a:cxnLst/>
                <a:rect l="l" t="t" r="r" b="b"/>
                <a:pathLst>
                  <a:path w="9961" h="7432" fill="none" extrusionOk="0">
                    <a:moveTo>
                      <a:pt x="5857" y="5738"/>
                    </a:moveTo>
                    <a:lnTo>
                      <a:pt x="5857" y="5738"/>
                    </a:lnTo>
                    <a:lnTo>
                      <a:pt x="5678" y="5559"/>
                    </a:lnTo>
                    <a:lnTo>
                      <a:pt x="5518" y="5380"/>
                    </a:lnTo>
                    <a:lnTo>
                      <a:pt x="5399" y="5180"/>
                    </a:lnTo>
                    <a:lnTo>
                      <a:pt x="5279" y="4981"/>
                    </a:lnTo>
                    <a:lnTo>
                      <a:pt x="5279" y="4981"/>
                    </a:lnTo>
                    <a:lnTo>
                      <a:pt x="5001" y="5200"/>
                    </a:lnTo>
                    <a:lnTo>
                      <a:pt x="4702" y="5380"/>
                    </a:lnTo>
                    <a:lnTo>
                      <a:pt x="4383" y="5539"/>
                    </a:lnTo>
                    <a:lnTo>
                      <a:pt x="4044" y="5658"/>
                    </a:lnTo>
                    <a:lnTo>
                      <a:pt x="4044" y="5658"/>
                    </a:lnTo>
                    <a:lnTo>
                      <a:pt x="4064" y="5818"/>
                    </a:lnTo>
                    <a:lnTo>
                      <a:pt x="4064" y="5997"/>
                    </a:lnTo>
                    <a:lnTo>
                      <a:pt x="4044" y="6156"/>
                    </a:lnTo>
                    <a:lnTo>
                      <a:pt x="3985" y="6336"/>
                    </a:lnTo>
                    <a:lnTo>
                      <a:pt x="3925" y="6495"/>
                    </a:lnTo>
                    <a:lnTo>
                      <a:pt x="3845" y="6635"/>
                    </a:lnTo>
                    <a:lnTo>
                      <a:pt x="3745" y="6794"/>
                    </a:lnTo>
                    <a:lnTo>
                      <a:pt x="3626" y="6933"/>
                    </a:lnTo>
                    <a:lnTo>
                      <a:pt x="3626" y="6933"/>
                    </a:lnTo>
                    <a:lnTo>
                      <a:pt x="3506" y="7033"/>
                    </a:lnTo>
                    <a:lnTo>
                      <a:pt x="3367" y="7133"/>
                    </a:lnTo>
                    <a:lnTo>
                      <a:pt x="3228" y="7212"/>
                    </a:lnTo>
                    <a:lnTo>
                      <a:pt x="3088" y="7292"/>
                    </a:lnTo>
                    <a:lnTo>
                      <a:pt x="2929" y="7352"/>
                    </a:lnTo>
                    <a:lnTo>
                      <a:pt x="2789" y="7392"/>
                    </a:lnTo>
                    <a:lnTo>
                      <a:pt x="2630" y="7411"/>
                    </a:lnTo>
                    <a:lnTo>
                      <a:pt x="2471" y="7431"/>
                    </a:lnTo>
                    <a:lnTo>
                      <a:pt x="2311" y="7431"/>
                    </a:lnTo>
                    <a:lnTo>
                      <a:pt x="2152" y="7411"/>
                    </a:lnTo>
                    <a:lnTo>
                      <a:pt x="1992" y="7372"/>
                    </a:lnTo>
                    <a:lnTo>
                      <a:pt x="1833" y="7332"/>
                    </a:lnTo>
                    <a:lnTo>
                      <a:pt x="1674" y="7272"/>
                    </a:lnTo>
                    <a:lnTo>
                      <a:pt x="1534" y="7212"/>
                    </a:lnTo>
                    <a:lnTo>
                      <a:pt x="1395" y="7113"/>
                    </a:lnTo>
                    <a:lnTo>
                      <a:pt x="1255" y="7013"/>
                    </a:lnTo>
                    <a:lnTo>
                      <a:pt x="1255" y="7013"/>
                    </a:lnTo>
                    <a:lnTo>
                      <a:pt x="1156" y="6913"/>
                    </a:lnTo>
                    <a:lnTo>
                      <a:pt x="1056" y="6814"/>
                    </a:lnTo>
                    <a:lnTo>
                      <a:pt x="976" y="6694"/>
                    </a:lnTo>
                    <a:lnTo>
                      <a:pt x="897" y="6575"/>
                    </a:lnTo>
                    <a:lnTo>
                      <a:pt x="837" y="6455"/>
                    </a:lnTo>
                    <a:lnTo>
                      <a:pt x="797" y="6316"/>
                    </a:lnTo>
                    <a:lnTo>
                      <a:pt x="757" y="6196"/>
                    </a:lnTo>
                    <a:lnTo>
                      <a:pt x="737" y="6057"/>
                    </a:lnTo>
                    <a:lnTo>
                      <a:pt x="717" y="5917"/>
                    </a:lnTo>
                    <a:lnTo>
                      <a:pt x="737" y="5798"/>
                    </a:lnTo>
                    <a:lnTo>
                      <a:pt x="737" y="5658"/>
                    </a:lnTo>
                    <a:lnTo>
                      <a:pt x="777" y="5519"/>
                    </a:lnTo>
                    <a:lnTo>
                      <a:pt x="817" y="5399"/>
                    </a:lnTo>
                    <a:lnTo>
                      <a:pt x="857" y="5260"/>
                    </a:lnTo>
                    <a:lnTo>
                      <a:pt x="917" y="5140"/>
                    </a:lnTo>
                    <a:lnTo>
                      <a:pt x="996" y="5021"/>
                    </a:lnTo>
                    <a:lnTo>
                      <a:pt x="996" y="5021"/>
                    </a:lnTo>
                    <a:lnTo>
                      <a:pt x="777" y="4822"/>
                    </a:lnTo>
                    <a:lnTo>
                      <a:pt x="578" y="4583"/>
                    </a:lnTo>
                    <a:lnTo>
                      <a:pt x="419" y="4344"/>
                    </a:lnTo>
                    <a:lnTo>
                      <a:pt x="279" y="4105"/>
                    </a:lnTo>
                    <a:lnTo>
                      <a:pt x="160" y="3826"/>
                    </a:lnTo>
                    <a:lnTo>
                      <a:pt x="80" y="3567"/>
                    </a:lnTo>
                    <a:lnTo>
                      <a:pt x="20" y="3288"/>
                    </a:lnTo>
                    <a:lnTo>
                      <a:pt x="0" y="3009"/>
                    </a:lnTo>
                    <a:lnTo>
                      <a:pt x="0" y="2730"/>
                    </a:lnTo>
                    <a:lnTo>
                      <a:pt x="40" y="2471"/>
                    </a:lnTo>
                    <a:lnTo>
                      <a:pt x="100" y="2192"/>
                    </a:lnTo>
                    <a:lnTo>
                      <a:pt x="180" y="1913"/>
                    </a:lnTo>
                    <a:lnTo>
                      <a:pt x="299" y="1654"/>
                    </a:lnTo>
                    <a:lnTo>
                      <a:pt x="439" y="1415"/>
                    </a:lnTo>
                    <a:lnTo>
                      <a:pt x="618" y="1156"/>
                    </a:lnTo>
                    <a:lnTo>
                      <a:pt x="817" y="937"/>
                    </a:lnTo>
                    <a:lnTo>
                      <a:pt x="817" y="937"/>
                    </a:lnTo>
                    <a:lnTo>
                      <a:pt x="1056" y="738"/>
                    </a:lnTo>
                    <a:lnTo>
                      <a:pt x="1295" y="559"/>
                    </a:lnTo>
                    <a:lnTo>
                      <a:pt x="1554" y="399"/>
                    </a:lnTo>
                    <a:lnTo>
                      <a:pt x="1833" y="260"/>
                    </a:lnTo>
                    <a:lnTo>
                      <a:pt x="2112" y="160"/>
                    </a:lnTo>
                    <a:lnTo>
                      <a:pt x="2391" y="81"/>
                    </a:lnTo>
                    <a:lnTo>
                      <a:pt x="2690" y="41"/>
                    </a:lnTo>
                    <a:lnTo>
                      <a:pt x="2988" y="1"/>
                    </a:lnTo>
                    <a:lnTo>
                      <a:pt x="3287" y="21"/>
                    </a:lnTo>
                    <a:lnTo>
                      <a:pt x="3586" y="41"/>
                    </a:lnTo>
                    <a:lnTo>
                      <a:pt x="3885" y="100"/>
                    </a:lnTo>
                    <a:lnTo>
                      <a:pt x="4164" y="180"/>
                    </a:lnTo>
                    <a:lnTo>
                      <a:pt x="4463" y="280"/>
                    </a:lnTo>
                    <a:lnTo>
                      <a:pt x="4722" y="419"/>
                    </a:lnTo>
                    <a:lnTo>
                      <a:pt x="4981" y="579"/>
                    </a:lnTo>
                    <a:lnTo>
                      <a:pt x="5240" y="778"/>
                    </a:lnTo>
                    <a:lnTo>
                      <a:pt x="5240" y="778"/>
                    </a:lnTo>
                    <a:lnTo>
                      <a:pt x="5399" y="937"/>
                    </a:lnTo>
                    <a:lnTo>
                      <a:pt x="5538" y="1096"/>
                    </a:lnTo>
                    <a:lnTo>
                      <a:pt x="5678" y="1256"/>
                    </a:lnTo>
                    <a:lnTo>
                      <a:pt x="5797" y="1435"/>
                    </a:lnTo>
                    <a:lnTo>
                      <a:pt x="5917" y="1614"/>
                    </a:lnTo>
                    <a:lnTo>
                      <a:pt x="5997" y="1814"/>
                    </a:lnTo>
                    <a:lnTo>
                      <a:pt x="6076" y="1993"/>
                    </a:lnTo>
                    <a:lnTo>
                      <a:pt x="6136" y="2192"/>
                    </a:lnTo>
                    <a:lnTo>
                      <a:pt x="6136" y="2192"/>
                    </a:lnTo>
                    <a:lnTo>
                      <a:pt x="6315" y="2093"/>
                    </a:lnTo>
                    <a:lnTo>
                      <a:pt x="6495" y="2013"/>
                    </a:lnTo>
                    <a:lnTo>
                      <a:pt x="6694" y="1933"/>
                    </a:lnTo>
                    <a:lnTo>
                      <a:pt x="6873" y="1873"/>
                    </a:lnTo>
                    <a:lnTo>
                      <a:pt x="7072" y="1834"/>
                    </a:lnTo>
                    <a:lnTo>
                      <a:pt x="7272" y="1814"/>
                    </a:lnTo>
                    <a:lnTo>
                      <a:pt x="7491" y="1794"/>
                    </a:lnTo>
                    <a:lnTo>
                      <a:pt x="7690" y="1794"/>
                    </a:lnTo>
                    <a:lnTo>
                      <a:pt x="7889" y="1814"/>
                    </a:lnTo>
                    <a:lnTo>
                      <a:pt x="8088" y="1853"/>
                    </a:lnTo>
                    <a:lnTo>
                      <a:pt x="8287" y="1913"/>
                    </a:lnTo>
                    <a:lnTo>
                      <a:pt x="8467" y="1973"/>
                    </a:lnTo>
                    <a:lnTo>
                      <a:pt x="8666" y="2053"/>
                    </a:lnTo>
                    <a:lnTo>
                      <a:pt x="8845" y="2152"/>
                    </a:lnTo>
                    <a:lnTo>
                      <a:pt x="9025" y="2272"/>
                    </a:lnTo>
                    <a:lnTo>
                      <a:pt x="9184" y="2391"/>
                    </a:lnTo>
                    <a:lnTo>
                      <a:pt x="9184" y="2391"/>
                    </a:lnTo>
                    <a:lnTo>
                      <a:pt x="9363" y="2571"/>
                    </a:lnTo>
                    <a:lnTo>
                      <a:pt x="9503" y="2750"/>
                    </a:lnTo>
                    <a:lnTo>
                      <a:pt x="9642" y="2929"/>
                    </a:lnTo>
                    <a:lnTo>
                      <a:pt x="9742" y="3128"/>
                    </a:lnTo>
                    <a:lnTo>
                      <a:pt x="9841" y="3328"/>
                    </a:lnTo>
                    <a:lnTo>
                      <a:pt x="9901" y="3547"/>
                    </a:lnTo>
                    <a:lnTo>
                      <a:pt x="9941" y="3766"/>
                    </a:lnTo>
                    <a:lnTo>
                      <a:pt x="9961" y="3985"/>
                    </a:lnTo>
                    <a:lnTo>
                      <a:pt x="9961" y="4184"/>
                    </a:lnTo>
                    <a:lnTo>
                      <a:pt x="9941" y="4403"/>
                    </a:lnTo>
                    <a:lnTo>
                      <a:pt x="9881" y="4623"/>
                    </a:lnTo>
                    <a:lnTo>
                      <a:pt x="9821" y="4842"/>
                    </a:lnTo>
                    <a:lnTo>
                      <a:pt x="9722" y="5041"/>
                    </a:lnTo>
                    <a:lnTo>
                      <a:pt x="9622" y="5240"/>
                    </a:lnTo>
                    <a:lnTo>
                      <a:pt x="9483" y="5419"/>
                    </a:lnTo>
                    <a:lnTo>
                      <a:pt x="9323" y="5599"/>
                    </a:lnTo>
                    <a:lnTo>
                      <a:pt x="9323" y="5599"/>
                    </a:lnTo>
                    <a:lnTo>
                      <a:pt x="9144" y="5758"/>
                    </a:lnTo>
                    <a:lnTo>
                      <a:pt x="8945" y="5917"/>
                    </a:lnTo>
                    <a:lnTo>
                      <a:pt x="8746" y="6037"/>
                    </a:lnTo>
                    <a:lnTo>
                      <a:pt x="8527" y="6137"/>
                    </a:lnTo>
                    <a:lnTo>
                      <a:pt x="8307" y="6216"/>
                    </a:lnTo>
                    <a:lnTo>
                      <a:pt x="8088" y="6276"/>
                    </a:lnTo>
                    <a:lnTo>
                      <a:pt x="7849" y="6316"/>
                    </a:lnTo>
                    <a:lnTo>
                      <a:pt x="7610" y="6336"/>
                    </a:lnTo>
                    <a:lnTo>
                      <a:pt x="7391" y="6336"/>
                    </a:lnTo>
                    <a:lnTo>
                      <a:pt x="7152" y="6316"/>
                    </a:lnTo>
                    <a:lnTo>
                      <a:pt x="6913" y="6256"/>
                    </a:lnTo>
                    <a:lnTo>
                      <a:pt x="6694" y="6196"/>
                    </a:lnTo>
                    <a:lnTo>
                      <a:pt x="6475" y="6117"/>
                    </a:lnTo>
                    <a:lnTo>
                      <a:pt x="6256" y="6017"/>
                    </a:lnTo>
                    <a:lnTo>
                      <a:pt x="6056" y="5878"/>
                    </a:lnTo>
                    <a:lnTo>
                      <a:pt x="5857" y="573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22"/>
              <p:cNvSpPr/>
              <p:nvPr/>
            </p:nvSpPr>
            <p:spPr>
              <a:xfrm>
                <a:off x="6117350" y="3852800"/>
                <a:ext cx="40850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535" extrusionOk="0">
                    <a:moveTo>
                      <a:pt x="857" y="0"/>
                    </a:moveTo>
                    <a:lnTo>
                      <a:pt x="697" y="40"/>
                    </a:lnTo>
                    <a:lnTo>
                      <a:pt x="558" y="100"/>
                    </a:lnTo>
                    <a:lnTo>
                      <a:pt x="399" y="180"/>
                    </a:lnTo>
                    <a:lnTo>
                      <a:pt x="279" y="299"/>
                    </a:lnTo>
                    <a:lnTo>
                      <a:pt x="160" y="439"/>
                    </a:lnTo>
                    <a:lnTo>
                      <a:pt x="80" y="578"/>
                    </a:lnTo>
                    <a:lnTo>
                      <a:pt x="20" y="717"/>
                    </a:lnTo>
                    <a:lnTo>
                      <a:pt x="0" y="857"/>
                    </a:lnTo>
                    <a:lnTo>
                      <a:pt x="0" y="1016"/>
                    </a:lnTo>
                    <a:lnTo>
                      <a:pt x="40" y="1136"/>
                    </a:lnTo>
                    <a:lnTo>
                      <a:pt x="100" y="1275"/>
                    </a:lnTo>
                    <a:lnTo>
                      <a:pt x="199" y="1375"/>
                    </a:lnTo>
                    <a:lnTo>
                      <a:pt x="319" y="1455"/>
                    </a:lnTo>
                    <a:lnTo>
                      <a:pt x="458" y="1514"/>
                    </a:lnTo>
                    <a:lnTo>
                      <a:pt x="618" y="1534"/>
                    </a:lnTo>
                    <a:lnTo>
                      <a:pt x="757" y="1514"/>
                    </a:lnTo>
                    <a:lnTo>
                      <a:pt x="917" y="1494"/>
                    </a:lnTo>
                    <a:lnTo>
                      <a:pt x="1076" y="1435"/>
                    </a:lnTo>
                    <a:lnTo>
                      <a:pt x="1215" y="1335"/>
                    </a:lnTo>
                    <a:lnTo>
                      <a:pt x="1355" y="1216"/>
                    </a:lnTo>
                    <a:lnTo>
                      <a:pt x="1474" y="1096"/>
                    </a:lnTo>
                    <a:lnTo>
                      <a:pt x="1554" y="957"/>
                    </a:lnTo>
                    <a:lnTo>
                      <a:pt x="1594" y="797"/>
                    </a:lnTo>
                    <a:lnTo>
                      <a:pt x="1634" y="658"/>
                    </a:lnTo>
                    <a:lnTo>
                      <a:pt x="1614" y="518"/>
                    </a:lnTo>
                    <a:lnTo>
                      <a:pt x="1594" y="379"/>
                    </a:lnTo>
                    <a:lnTo>
                      <a:pt x="1514" y="259"/>
                    </a:lnTo>
                    <a:lnTo>
                      <a:pt x="1415" y="140"/>
                    </a:lnTo>
                    <a:lnTo>
                      <a:pt x="1295" y="60"/>
                    </a:lnTo>
                    <a:lnTo>
                      <a:pt x="1156" y="20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22"/>
              <p:cNvSpPr/>
              <p:nvPr/>
            </p:nvSpPr>
            <p:spPr>
              <a:xfrm>
                <a:off x="5682075" y="3769625"/>
                <a:ext cx="216650" cy="229125"/>
              </a:xfrm>
              <a:custGeom>
                <a:avLst/>
                <a:gdLst/>
                <a:ahLst/>
                <a:cxnLst/>
                <a:rect l="l" t="t" r="r" b="b"/>
                <a:pathLst>
                  <a:path w="8666" h="9165" extrusionOk="0">
                    <a:moveTo>
                      <a:pt x="4463" y="0"/>
                    </a:moveTo>
                    <a:lnTo>
                      <a:pt x="4164" y="40"/>
                    </a:lnTo>
                    <a:lnTo>
                      <a:pt x="3865" y="100"/>
                    </a:lnTo>
                    <a:lnTo>
                      <a:pt x="3566" y="180"/>
                    </a:lnTo>
                    <a:lnTo>
                      <a:pt x="3307" y="299"/>
                    </a:lnTo>
                    <a:lnTo>
                      <a:pt x="3028" y="439"/>
                    </a:lnTo>
                    <a:lnTo>
                      <a:pt x="2789" y="598"/>
                    </a:lnTo>
                    <a:lnTo>
                      <a:pt x="2570" y="777"/>
                    </a:lnTo>
                    <a:lnTo>
                      <a:pt x="2351" y="977"/>
                    </a:lnTo>
                    <a:lnTo>
                      <a:pt x="2172" y="1196"/>
                    </a:lnTo>
                    <a:lnTo>
                      <a:pt x="1992" y="1415"/>
                    </a:lnTo>
                    <a:lnTo>
                      <a:pt x="1853" y="1674"/>
                    </a:lnTo>
                    <a:lnTo>
                      <a:pt x="1753" y="1933"/>
                    </a:lnTo>
                    <a:lnTo>
                      <a:pt x="1654" y="2212"/>
                    </a:lnTo>
                    <a:lnTo>
                      <a:pt x="1594" y="2511"/>
                    </a:lnTo>
                    <a:lnTo>
                      <a:pt x="1454" y="2530"/>
                    </a:lnTo>
                    <a:lnTo>
                      <a:pt x="1315" y="2550"/>
                    </a:lnTo>
                    <a:lnTo>
                      <a:pt x="1176" y="2570"/>
                    </a:lnTo>
                    <a:lnTo>
                      <a:pt x="1036" y="2630"/>
                    </a:lnTo>
                    <a:lnTo>
                      <a:pt x="777" y="2750"/>
                    </a:lnTo>
                    <a:lnTo>
                      <a:pt x="538" y="2909"/>
                    </a:lnTo>
                    <a:lnTo>
                      <a:pt x="438" y="3009"/>
                    </a:lnTo>
                    <a:lnTo>
                      <a:pt x="339" y="3108"/>
                    </a:lnTo>
                    <a:lnTo>
                      <a:pt x="259" y="3208"/>
                    </a:lnTo>
                    <a:lnTo>
                      <a:pt x="179" y="3327"/>
                    </a:lnTo>
                    <a:lnTo>
                      <a:pt x="120" y="3447"/>
                    </a:lnTo>
                    <a:lnTo>
                      <a:pt x="80" y="3586"/>
                    </a:lnTo>
                    <a:lnTo>
                      <a:pt x="40" y="3726"/>
                    </a:lnTo>
                    <a:lnTo>
                      <a:pt x="0" y="3865"/>
                    </a:lnTo>
                    <a:lnTo>
                      <a:pt x="0" y="4025"/>
                    </a:lnTo>
                    <a:lnTo>
                      <a:pt x="0" y="4164"/>
                    </a:lnTo>
                    <a:lnTo>
                      <a:pt x="20" y="4323"/>
                    </a:lnTo>
                    <a:lnTo>
                      <a:pt x="60" y="4483"/>
                    </a:lnTo>
                    <a:lnTo>
                      <a:pt x="100" y="4622"/>
                    </a:lnTo>
                    <a:lnTo>
                      <a:pt x="160" y="4762"/>
                    </a:lnTo>
                    <a:lnTo>
                      <a:pt x="239" y="4881"/>
                    </a:lnTo>
                    <a:lnTo>
                      <a:pt x="339" y="5001"/>
                    </a:lnTo>
                    <a:lnTo>
                      <a:pt x="438" y="5120"/>
                    </a:lnTo>
                    <a:lnTo>
                      <a:pt x="558" y="5220"/>
                    </a:lnTo>
                    <a:lnTo>
                      <a:pt x="678" y="5319"/>
                    </a:lnTo>
                    <a:lnTo>
                      <a:pt x="817" y="5399"/>
                    </a:lnTo>
                    <a:lnTo>
                      <a:pt x="956" y="5459"/>
                    </a:lnTo>
                    <a:lnTo>
                      <a:pt x="1116" y="5519"/>
                    </a:lnTo>
                    <a:lnTo>
                      <a:pt x="1275" y="5578"/>
                    </a:lnTo>
                    <a:lnTo>
                      <a:pt x="1454" y="5598"/>
                    </a:lnTo>
                    <a:lnTo>
                      <a:pt x="1634" y="5618"/>
                    </a:lnTo>
                    <a:lnTo>
                      <a:pt x="1833" y="5598"/>
                    </a:lnTo>
                    <a:lnTo>
                      <a:pt x="2012" y="5578"/>
                    </a:lnTo>
                    <a:lnTo>
                      <a:pt x="2192" y="5539"/>
                    </a:lnTo>
                    <a:lnTo>
                      <a:pt x="2351" y="5459"/>
                    </a:lnTo>
                    <a:lnTo>
                      <a:pt x="2510" y="5399"/>
                    </a:lnTo>
                    <a:lnTo>
                      <a:pt x="2670" y="5300"/>
                    </a:lnTo>
                    <a:lnTo>
                      <a:pt x="2809" y="5180"/>
                    </a:lnTo>
                    <a:lnTo>
                      <a:pt x="3108" y="5379"/>
                    </a:lnTo>
                    <a:lnTo>
                      <a:pt x="3427" y="5519"/>
                    </a:lnTo>
                    <a:lnTo>
                      <a:pt x="3765" y="5638"/>
                    </a:lnTo>
                    <a:lnTo>
                      <a:pt x="4124" y="5718"/>
                    </a:lnTo>
                    <a:lnTo>
                      <a:pt x="4004" y="5937"/>
                    </a:lnTo>
                    <a:lnTo>
                      <a:pt x="3905" y="6136"/>
                    </a:lnTo>
                    <a:lnTo>
                      <a:pt x="3845" y="6375"/>
                    </a:lnTo>
                    <a:lnTo>
                      <a:pt x="3785" y="6594"/>
                    </a:lnTo>
                    <a:lnTo>
                      <a:pt x="3765" y="6833"/>
                    </a:lnTo>
                    <a:lnTo>
                      <a:pt x="3785" y="7072"/>
                    </a:lnTo>
                    <a:lnTo>
                      <a:pt x="3805" y="7292"/>
                    </a:lnTo>
                    <a:lnTo>
                      <a:pt x="3865" y="7511"/>
                    </a:lnTo>
                    <a:lnTo>
                      <a:pt x="3945" y="7710"/>
                    </a:lnTo>
                    <a:lnTo>
                      <a:pt x="4024" y="7909"/>
                    </a:lnTo>
                    <a:lnTo>
                      <a:pt x="4144" y="8108"/>
                    </a:lnTo>
                    <a:lnTo>
                      <a:pt x="4283" y="8288"/>
                    </a:lnTo>
                    <a:lnTo>
                      <a:pt x="4423" y="8447"/>
                    </a:lnTo>
                    <a:lnTo>
                      <a:pt x="4602" y="8606"/>
                    </a:lnTo>
                    <a:lnTo>
                      <a:pt x="4781" y="8726"/>
                    </a:lnTo>
                    <a:lnTo>
                      <a:pt x="4980" y="8865"/>
                    </a:lnTo>
                    <a:lnTo>
                      <a:pt x="5200" y="8965"/>
                    </a:lnTo>
                    <a:lnTo>
                      <a:pt x="5419" y="9045"/>
                    </a:lnTo>
                    <a:lnTo>
                      <a:pt x="5658" y="9104"/>
                    </a:lnTo>
                    <a:lnTo>
                      <a:pt x="5897" y="9144"/>
                    </a:lnTo>
                    <a:lnTo>
                      <a:pt x="6156" y="9164"/>
                    </a:lnTo>
                    <a:lnTo>
                      <a:pt x="6395" y="9164"/>
                    </a:lnTo>
                    <a:lnTo>
                      <a:pt x="6634" y="9124"/>
                    </a:lnTo>
                    <a:lnTo>
                      <a:pt x="6873" y="9085"/>
                    </a:lnTo>
                    <a:lnTo>
                      <a:pt x="7092" y="9005"/>
                    </a:lnTo>
                    <a:lnTo>
                      <a:pt x="7311" y="8925"/>
                    </a:lnTo>
                    <a:lnTo>
                      <a:pt x="7510" y="8826"/>
                    </a:lnTo>
                    <a:lnTo>
                      <a:pt x="7710" y="8686"/>
                    </a:lnTo>
                    <a:lnTo>
                      <a:pt x="7889" y="8547"/>
                    </a:lnTo>
                    <a:lnTo>
                      <a:pt x="8048" y="8407"/>
                    </a:lnTo>
                    <a:lnTo>
                      <a:pt x="8188" y="8228"/>
                    </a:lnTo>
                    <a:lnTo>
                      <a:pt x="8327" y="8049"/>
                    </a:lnTo>
                    <a:lnTo>
                      <a:pt x="8427" y="7849"/>
                    </a:lnTo>
                    <a:lnTo>
                      <a:pt x="8526" y="7630"/>
                    </a:lnTo>
                    <a:lnTo>
                      <a:pt x="8586" y="7411"/>
                    </a:lnTo>
                    <a:lnTo>
                      <a:pt x="8646" y="7192"/>
                    </a:lnTo>
                    <a:lnTo>
                      <a:pt x="8666" y="6993"/>
                    </a:lnTo>
                    <a:lnTo>
                      <a:pt x="8666" y="6794"/>
                    </a:lnTo>
                    <a:lnTo>
                      <a:pt x="8646" y="6594"/>
                    </a:lnTo>
                    <a:lnTo>
                      <a:pt x="8606" y="6415"/>
                    </a:lnTo>
                    <a:lnTo>
                      <a:pt x="8546" y="6216"/>
                    </a:lnTo>
                    <a:lnTo>
                      <a:pt x="8487" y="6057"/>
                    </a:lnTo>
                    <a:lnTo>
                      <a:pt x="8387" y="5877"/>
                    </a:lnTo>
                    <a:lnTo>
                      <a:pt x="8287" y="5718"/>
                    </a:lnTo>
                    <a:lnTo>
                      <a:pt x="8188" y="5558"/>
                    </a:lnTo>
                    <a:lnTo>
                      <a:pt x="8048" y="5419"/>
                    </a:lnTo>
                    <a:lnTo>
                      <a:pt x="7909" y="5280"/>
                    </a:lnTo>
                    <a:lnTo>
                      <a:pt x="7769" y="5140"/>
                    </a:lnTo>
                    <a:lnTo>
                      <a:pt x="7610" y="5041"/>
                    </a:lnTo>
                    <a:lnTo>
                      <a:pt x="7431" y="4941"/>
                    </a:lnTo>
                    <a:lnTo>
                      <a:pt x="7251" y="4841"/>
                    </a:lnTo>
                    <a:lnTo>
                      <a:pt x="7052" y="4762"/>
                    </a:lnTo>
                    <a:lnTo>
                      <a:pt x="7192" y="4602"/>
                    </a:lnTo>
                    <a:lnTo>
                      <a:pt x="7311" y="4443"/>
                    </a:lnTo>
                    <a:lnTo>
                      <a:pt x="7431" y="4264"/>
                    </a:lnTo>
                    <a:lnTo>
                      <a:pt x="7530" y="4084"/>
                    </a:lnTo>
                    <a:lnTo>
                      <a:pt x="7610" y="3885"/>
                    </a:lnTo>
                    <a:lnTo>
                      <a:pt x="7690" y="3686"/>
                    </a:lnTo>
                    <a:lnTo>
                      <a:pt x="7749" y="3467"/>
                    </a:lnTo>
                    <a:lnTo>
                      <a:pt x="7789" y="3268"/>
                    </a:lnTo>
                    <a:lnTo>
                      <a:pt x="7809" y="2969"/>
                    </a:lnTo>
                    <a:lnTo>
                      <a:pt x="7809" y="2670"/>
                    </a:lnTo>
                    <a:lnTo>
                      <a:pt x="7769" y="2391"/>
                    </a:lnTo>
                    <a:lnTo>
                      <a:pt x="7690" y="2112"/>
                    </a:lnTo>
                    <a:lnTo>
                      <a:pt x="7610" y="1853"/>
                    </a:lnTo>
                    <a:lnTo>
                      <a:pt x="7471" y="1594"/>
                    </a:lnTo>
                    <a:lnTo>
                      <a:pt x="7331" y="1355"/>
                    </a:lnTo>
                    <a:lnTo>
                      <a:pt x="7152" y="1116"/>
                    </a:lnTo>
                    <a:lnTo>
                      <a:pt x="6973" y="917"/>
                    </a:lnTo>
                    <a:lnTo>
                      <a:pt x="6753" y="718"/>
                    </a:lnTo>
                    <a:lnTo>
                      <a:pt x="6514" y="538"/>
                    </a:lnTo>
                    <a:lnTo>
                      <a:pt x="6275" y="379"/>
                    </a:lnTo>
                    <a:lnTo>
                      <a:pt x="5996" y="259"/>
                    </a:lnTo>
                    <a:lnTo>
                      <a:pt x="5718" y="160"/>
                    </a:lnTo>
                    <a:lnTo>
                      <a:pt x="5399" y="60"/>
                    </a:lnTo>
                    <a:lnTo>
                      <a:pt x="5100" y="20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22"/>
              <p:cNvSpPr/>
              <p:nvPr/>
            </p:nvSpPr>
            <p:spPr>
              <a:xfrm>
                <a:off x="5682075" y="3769625"/>
                <a:ext cx="216650" cy="229125"/>
              </a:xfrm>
              <a:custGeom>
                <a:avLst/>
                <a:gdLst/>
                <a:ahLst/>
                <a:cxnLst/>
                <a:rect l="l" t="t" r="r" b="b"/>
                <a:pathLst>
                  <a:path w="8666" h="9165" fill="none" extrusionOk="0">
                    <a:moveTo>
                      <a:pt x="3785" y="6594"/>
                    </a:moveTo>
                    <a:lnTo>
                      <a:pt x="3785" y="6594"/>
                    </a:lnTo>
                    <a:lnTo>
                      <a:pt x="3845" y="6375"/>
                    </a:lnTo>
                    <a:lnTo>
                      <a:pt x="3905" y="6136"/>
                    </a:lnTo>
                    <a:lnTo>
                      <a:pt x="4004" y="5937"/>
                    </a:lnTo>
                    <a:lnTo>
                      <a:pt x="4124" y="5718"/>
                    </a:lnTo>
                    <a:lnTo>
                      <a:pt x="4124" y="5718"/>
                    </a:lnTo>
                    <a:lnTo>
                      <a:pt x="3765" y="5638"/>
                    </a:lnTo>
                    <a:lnTo>
                      <a:pt x="3427" y="5519"/>
                    </a:lnTo>
                    <a:lnTo>
                      <a:pt x="3108" y="5379"/>
                    </a:lnTo>
                    <a:lnTo>
                      <a:pt x="2809" y="5180"/>
                    </a:lnTo>
                    <a:lnTo>
                      <a:pt x="2809" y="5180"/>
                    </a:lnTo>
                    <a:lnTo>
                      <a:pt x="2670" y="5300"/>
                    </a:lnTo>
                    <a:lnTo>
                      <a:pt x="2510" y="5399"/>
                    </a:lnTo>
                    <a:lnTo>
                      <a:pt x="2351" y="5459"/>
                    </a:lnTo>
                    <a:lnTo>
                      <a:pt x="2192" y="5539"/>
                    </a:lnTo>
                    <a:lnTo>
                      <a:pt x="2012" y="5578"/>
                    </a:lnTo>
                    <a:lnTo>
                      <a:pt x="1833" y="5598"/>
                    </a:lnTo>
                    <a:lnTo>
                      <a:pt x="1634" y="5618"/>
                    </a:lnTo>
                    <a:lnTo>
                      <a:pt x="1454" y="5598"/>
                    </a:lnTo>
                    <a:lnTo>
                      <a:pt x="1454" y="5598"/>
                    </a:lnTo>
                    <a:lnTo>
                      <a:pt x="1275" y="5578"/>
                    </a:lnTo>
                    <a:lnTo>
                      <a:pt x="1116" y="5519"/>
                    </a:lnTo>
                    <a:lnTo>
                      <a:pt x="956" y="5459"/>
                    </a:lnTo>
                    <a:lnTo>
                      <a:pt x="817" y="5399"/>
                    </a:lnTo>
                    <a:lnTo>
                      <a:pt x="678" y="5319"/>
                    </a:lnTo>
                    <a:lnTo>
                      <a:pt x="558" y="5220"/>
                    </a:lnTo>
                    <a:lnTo>
                      <a:pt x="438" y="5120"/>
                    </a:lnTo>
                    <a:lnTo>
                      <a:pt x="339" y="5001"/>
                    </a:lnTo>
                    <a:lnTo>
                      <a:pt x="239" y="4881"/>
                    </a:lnTo>
                    <a:lnTo>
                      <a:pt x="160" y="4762"/>
                    </a:lnTo>
                    <a:lnTo>
                      <a:pt x="100" y="4622"/>
                    </a:lnTo>
                    <a:lnTo>
                      <a:pt x="60" y="4483"/>
                    </a:lnTo>
                    <a:lnTo>
                      <a:pt x="20" y="4323"/>
                    </a:lnTo>
                    <a:lnTo>
                      <a:pt x="0" y="4164"/>
                    </a:lnTo>
                    <a:lnTo>
                      <a:pt x="0" y="4025"/>
                    </a:lnTo>
                    <a:lnTo>
                      <a:pt x="0" y="3865"/>
                    </a:lnTo>
                    <a:lnTo>
                      <a:pt x="0" y="3865"/>
                    </a:lnTo>
                    <a:lnTo>
                      <a:pt x="40" y="3726"/>
                    </a:lnTo>
                    <a:lnTo>
                      <a:pt x="80" y="3586"/>
                    </a:lnTo>
                    <a:lnTo>
                      <a:pt x="120" y="3447"/>
                    </a:lnTo>
                    <a:lnTo>
                      <a:pt x="179" y="3327"/>
                    </a:lnTo>
                    <a:lnTo>
                      <a:pt x="259" y="3208"/>
                    </a:lnTo>
                    <a:lnTo>
                      <a:pt x="339" y="3108"/>
                    </a:lnTo>
                    <a:lnTo>
                      <a:pt x="438" y="3009"/>
                    </a:lnTo>
                    <a:lnTo>
                      <a:pt x="538" y="2909"/>
                    </a:lnTo>
                    <a:lnTo>
                      <a:pt x="777" y="2750"/>
                    </a:lnTo>
                    <a:lnTo>
                      <a:pt x="1036" y="2630"/>
                    </a:lnTo>
                    <a:lnTo>
                      <a:pt x="1176" y="2570"/>
                    </a:lnTo>
                    <a:lnTo>
                      <a:pt x="1315" y="2550"/>
                    </a:lnTo>
                    <a:lnTo>
                      <a:pt x="1454" y="2530"/>
                    </a:lnTo>
                    <a:lnTo>
                      <a:pt x="1594" y="2511"/>
                    </a:lnTo>
                    <a:lnTo>
                      <a:pt x="1594" y="2511"/>
                    </a:lnTo>
                    <a:lnTo>
                      <a:pt x="1654" y="2212"/>
                    </a:lnTo>
                    <a:lnTo>
                      <a:pt x="1753" y="1933"/>
                    </a:lnTo>
                    <a:lnTo>
                      <a:pt x="1853" y="1674"/>
                    </a:lnTo>
                    <a:lnTo>
                      <a:pt x="1992" y="1415"/>
                    </a:lnTo>
                    <a:lnTo>
                      <a:pt x="2172" y="1196"/>
                    </a:lnTo>
                    <a:lnTo>
                      <a:pt x="2351" y="977"/>
                    </a:lnTo>
                    <a:lnTo>
                      <a:pt x="2570" y="777"/>
                    </a:lnTo>
                    <a:lnTo>
                      <a:pt x="2789" y="598"/>
                    </a:lnTo>
                    <a:lnTo>
                      <a:pt x="3028" y="439"/>
                    </a:lnTo>
                    <a:lnTo>
                      <a:pt x="3307" y="299"/>
                    </a:lnTo>
                    <a:lnTo>
                      <a:pt x="3566" y="180"/>
                    </a:lnTo>
                    <a:lnTo>
                      <a:pt x="3865" y="100"/>
                    </a:lnTo>
                    <a:lnTo>
                      <a:pt x="4164" y="40"/>
                    </a:lnTo>
                    <a:lnTo>
                      <a:pt x="4463" y="0"/>
                    </a:lnTo>
                    <a:lnTo>
                      <a:pt x="4781" y="0"/>
                    </a:lnTo>
                    <a:lnTo>
                      <a:pt x="5100" y="20"/>
                    </a:lnTo>
                    <a:lnTo>
                      <a:pt x="5100" y="20"/>
                    </a:lnTo>
                    <a:lnTo>
                      <a:pt x="5399" y="60"/>
                    </a:lnTo>
                    <a:lnTo>
                      <a:pt x="5718" y="160"/>
                    </a:lnTo>
                    <a:lnTo>
                      <a:pt x="5996" y="259"/>
                    </a:lnTo>
                    <a:lnTo>
                      <a:pt x="6275" y="379"/>
                    </a:lnTo>
                    <a:lnTo>
                      <a:pt x="6514" y="538"/>
                    </a:lnTo>
                    <a:lnTo>
                      <a:pt x="6753" y="718"/>
                    </a:lnTo>
                    <a:lnTo>
                      <a:pt x="6973" y="917"/>
                    </a:lnTo>
                    <a:lnTo>
                      <a:pt x="7152" y="1116"/>
                    </a:lnTo>
                    <a:lnTo>
                      <a:pt x="7331" y="1355"/>
                    </a:lnTo>
                    <a:lnTo>
                      <a:pt x="7471" y="1594"/>
                    </a:lnTo>
                    <a:lnTo>
                      <a:pt x="7610" y="1853"/>
                    </a:lnTo>
                    <a:lnTo>
                      <a:pt x="7690" y="2112"/>
                    </a:lnTo>
                    <a:lnTo>
                      <a:pt x="7769" y="2391"/>
                    </a:lnTo>
                    <a:lnTo>
                      <a:pt x="7809" y="2670"/>
                    </a:lnTo>
                    <a:lnTo>
                      <a:pt x="7809" y="2969"/>
                    </a:lnTo>
                    <a:lnTo>
                      <a:pt x="7789" y="3268"/>
                    </a:lnTo>
                    <a:lnTo>
                      <a:pt x="7789" y="3268"/>
                    </a:lnTo>
                    <a:lnTo>
                      <a:pt x="7749" y="3467"/>
                    </a:lnTo>
                    <a:lnTo>
                      <a:pt x="7690" y="3686"/>
                    </a:lnTo>
                    <a:lnTo>
                      <a:pt x="7610" y="3885"/>
                    </a:lnTo>
                    <a:lnTo>
                      <a:pt x="7530" y="4084"/>
                    </a:lnTo>
                    <a:lnTo>
                      <a:pt x="7431" y="4264"/>
                    </a:lnTo>
                    <a:lnTo>
                      <a:pt x="7311" y="4443"/>
                    </a:lnTo>
                    <a:lnTo>
                      <a:pt x="7192" y="4602"/>
                    </a:lnTo>
                    <a:lnTo>
                      <a:pt x="7052" y="4762"/>
                    </a:lnTo>
                    <a:lnTo>
                      <a:pt x="7052" y="4762"/>
                    </a:lnTo>
                    <a:lnTo>
                      <a:pt x="7251" y="4841"/>
                    </a:lnTo>
                    <a:lnTo>
                      <a:pt x="7431" y="4941"/>
                    </a:lnTo>
                    <a:lnTo>
                      <a:pt x="7610" y="5041"/>
                    </a:lnTo>
                    <a:lnTo>
                      <a:pt x="7769" y="5140"/>
                    </a:lnTo>
                    <a:lnTo>
                      <a:pt x="7909" y="5280"/>
                    </a:lnTo>
                    <a:lnTo>
                      <a:pt x="8048" y="5419"/>
                    </a:lnTo>
                    <a:lnTo>
                      <a:pt x="8188" y="5558"/>
                    </a:lnTo>
                    <a:lnTo>
                      <a:pt x="8287" y="5718"/>
                    </a:lnTo>
                    <a:lnTo>
                      <a:pt x="8387" y="5877"/>
                    </a:lnTo>
                    <a:lnTo>
                      <a:pt x="8487" y="6057"/>
                    </a:lnTo>
                    <a:lnTo>
                      <a:pt x="8546" y="6216"/>
                    </a:lnTo>
                    <a:lnTo>
                      <a:pt x="8606" y="6415"/>
                    </a:lnTo>
                    <a:lnTo>
                      <a:pt x="8646" y="6594"/>
                    </a:lnTo>
                    <a:lnTo>
                      <a:pt x="8666" y="6794"/>
                    </a:lnTo>
                    <a:lnTo>
                      <a:pt x="8666" y="6993"/>
                    </a:lnTo>
                    <a:lnTo>
                      <a:pt x="8646" y="7192"/>
                    </a:lnTo>
                    <a:lnTo>
                      <a:pt x="8646" y="7192"/>
                    </a:lnTo>
                    <a:lnTo>
                      <a:pt x="8586" y="7411"/>
                    </a:lnTo>
                    <a:lnTo>
                      <a:pt x="8526" y="7630"/>
                    </a:lnTo>
                    <a:lnTo>
                      <a:pt x="8427" y="7849"/>
                    </a:lnTo>
                    <a:lnTo>
                      <a:pt x="8327" y="8049"/>
                    </a:lnTo>
                    <a:lnTo>
                      <a:pt x="8188" y="8228"/>
                    </a:lnTo>
                    <a:lnTo>
                      <a:pt x="8048" y="8407"/>
                    </a:lnTo>
                    <a:lnTo>
                      <a:pt x="7889" y="8547"/>
                    </a:lnTo>
                    <a:lnTo>
                      <a:pt x="7710" y="8686"/>
                    </a:lnTo>
                    <a:lnTo>
                      <a:pt x="7510" y="8826"/>
                    </a:lnTo>
                    <a:lnTo>
                      <a:pt x="7311" y="8925"/>
                    </a:lnTo>
                    <a:lnTo>
                      <a:pt x="7092" y="9005"/>
                    </a:lnTo>
                    <a:lnTo>
                      <a:pt x="6873" y="9085"/>
                    </a:lnTo>
                    <a:lnTo>
                      <a:pt x="6634" y="9124"/>
                    </a:lnTo>
                    <a:lnTo>
                      <a:pt x="6395" y="9164"/>
                    </a:lnTo>
                    <a:lnTo>
                      <a:pt x="6156" y="9164"/>
                    </a:lnTo>
                    <a:lnTo>
                      <a:pt x="5897" y="9144"/>
                    </a:lnTo>
                    <a:lnTo>
                      <a:pt x="5897" y="9144"/>
                    </a:lnTo>
                    <a:lnTo>
                      <a:pt x="5658" y="9104"/>
                    </a:lnTo>
                    <a:lnTo>
                      <a:pt x="5419" y="9045"/>
                    </a:lnTo>
                    <a:lnTo>
                      <a:pt x="5200" y="8965"/>
                    </a:lnTo>
                    <a:lnTo>
                      <a:pt x="4980" y="8865"/>
                    </a:lnTo>
                    <a:lnTo>
                      <a:pt x="4781" y="8726"/>
                    </a:lnTo>
                    <a:lnTo>
                      <a:pt x="4602" y="8606"/>
                    </a:lnTo>
                    <a:lnTo>
                      <a:pt x="4423" y="8447"/>
                    </a:lnTo>
                    <a:lnTo>
                      <a:pt x="4283" y="8288"/>
                    </a:lnTo>
                    <a:lnTo>
                      <a:pt x="4144" y="8108"/>
                    </a:lnTo>
                    <a:lnTo>
                      <a:pt x="4024" y="7909"/>
                    </a:lnTo>
                    <a:lnTo>
                      <a:pt x="3945" y="7710"/>
                    </a:lnTo>
                    <a:lnTo>
                      <a:pt x="3865" y="7511"/>
                    </a:lnTo>
                    <a:lnTo>
                      <a:pt x="3805" y="7292"/>
                    </a:lnTo>
                    <a:lnTo>
                      <a:pt x="3785" y="7072"/>
                    </a:lnTo>
                    <a:lnTo>
                      <a:pt x="3765" y="6833"/>
                    </a:lnTo>
                    <a:lnTo>
                      <a:pt x="3785" y="65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22"/>
              <p:cNvSpPr/>
              <p:nvPr/>
            </p:nvSpPr>
            <p:spPr>
              <a:xfrm>
                <a:off x="5816525" y="3942450"/>
                <a:ext cx="4435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55" extrusionOk="0">
                    <a:moveTo>
                      <a:pt x="798" y="0"/>
                    </a:moveTo>
                    <a:lnTo>
                      <a:pt x="638" y="20"/>
                    </a:lnTo>
                    <a:lnTo>
                      <a:pt x="479" y="60"/>
                    </a:lnTo>
                    <a:lnTo>
                      <a:pt x="320" y="120"/>
                    </a:lnTo>
                    <a:lnTo>
                      <a:pt x="200" y="219"/>
                    </a:lnTo>
                    <a:lnTo>
                      <a:pt x="100" y="319"/>
                    </a:lnTo>
                    <a:lnTo>
                      <a:pt x="41" y="438"/>
                    </a:lnTo>
                    <a:lnTo>
                      <a:pt x="1" y="578"/>
                    </a:lnTo>
                    <a:lnTo>
                      <a:pt x="1" y="717"/>
                    </a:lnTo>
                    <a:lnTo>
                      <a:pt x="41" y="837"/>
                    </a:lnTo>
                    <a:lnTo>
                      <a:pt x="100" y="976"/>
                    </a:lnTo>
                    <a:lnTo>
                      <a:pt x="200" y="1076"/>
                    </a:lnTo>
                    <a:lnTo>
                      <a:pt x="320" y="1175"/>
                    </a:lnTo>
                    <a:lnTo>
                      <a:pt x="459" y="1255"/>
                    </a:lnTo>
                    <a:lnTo>
                      <a:pt x="618" y="1315"/>
                    </a:lnTo>
                    <a:lnTo>
                      <a:pt x="798" y="1355"/>
                    </a:lnTo>
                    <a:lnTo>
                      <a:pt x="1156" y="1355"/>
                    </a:lnTo>
                    <a:lnTo>
                      <a:pt x="1316" y="1295"/>
                    </a:lnTo>
                    <a:lnTo>
                      <a:pt x="1455" y="1235"/>
                    </a:lnTo>
                    <a:lnTo>
                      <a:pt x="1575" y="1156"/>
                    </a:lnTo>
                    <a:lnTo>
                      <a:pt x="1674" y="1036"/>
                    </a:lnTo>
                    <a:lnTo>
                      <a:pt x="1754" y="916"/>
                    </a:lnTo>
                    <a:lnTo>
                      <a:pt x="1774" y="797"/>
                    </a:lnTo>
                    <a:lnTo>
                      <a:pt x="1774" y="658"/>
                    </a:lnTo>
                    <a:lnTo>
                      <a:pt x="1754" y="518"/>
                    </a:lnTo>
                    <a:lnTo>
                      <a:pt x="1674" y="399"/>
                    </a:lnTo>
                    <a:lnTo>
                      <a:pt x="1595" y="279"/>
                    </a:lnTo>
                    <a:lnTo>
                      <a:pt x="1475" y="179"/>
                    </a:lnTo>
                    <a:lnTo>
                      <a:pt x="1316" y="100"/>
                    </a:lnTo>
                    <a:lnTo>
                      <a:pt x="1156" y="40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22"/>
              <p:cNvSpPr/>
              <p:nvPr/>
            </p:nvSpPr>
            <p:spPr>
              <a:xfrm>
                <a:off x="5764750" y="3784075"/>
                <a:ext cx="95625" cy="99125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3965" extrusionOk="0">
                    <a:moveTo>
                      <a:pt x="1056" y="0"/>
                    </a:moveTo>
                    <a:lnTo>
                      <a:pt x="638" y="20"/>
                    </a:lnTo>
                    <a:lnTo>
                      <a:pt x="299" y="60"/>
                    </a:lnTo>
                    <a:lnTo>
                      <a:pt x="0" y="100"/>
                    </a:lnTo>
                    <a:lnTo>
                      <a:pt x="259" y="179"/>
                    </a:lnTo>
                    <a:lnTo>
                      <a:pt x="498" y="239"/>
                    </a:lnTo>
                    <a:lnTo>
                      <a:pt x="717" y="319"/>
                    </a:lnTo>
                    <a:lnTo>
                      <a:pt x="936" y="419"/>
                    </a:lnTo>
                    <a:lnTo>
                      <a:pt x="1136" y="498"/>
                    </a:lnTo>
                    <a:lnTo>
                      <a:pt x="1315" y="618"/>
                    </a:lnTo>
                    <a:lnTo>
                      <a:pt x="1474" y="717"/>
                    </a:lnTo>
                    <a:lnTo>
                      <a:pt x="1634" y="837"/>
                    </a:lnTo>
                    <a:lnTo>
                      <a:pt x="1773" y="956"/>
                    </a:lnTo>
                    <a:lnTo>
                      <a:pt x="1913" y="1076"/>
                    </a:lnTo>
                    <a:lnTo>
                      <a:pt x="2132" y="1335"/>
                    </a:lnTo>
                    <a:lnTo>
                      <a:pt x="2311" y="1614"/>
                    </a:lnTo>
                    <a:lnTo>
                      <a:pt x="2450" y="1893"/>
                    </a:lnTo>
                    <a:lnTo>
                      <a:pt x="2550" y="2172"/>
                    </a:lnTo>
                    <a:lnTo>
                      <a:pt x="2630" y="2451"/>
                    </a:lnTo>
                    <a:lnTo>
                      <a:pt x="2670" y="2729"/>
                    </a:lnTo>
                    <a:lnTo>
                      <a:pt x="2709" y="2988"/>
                    </a:lnTo>
                    <a:lnTo>
                      <a:pt x="2709" y="3247"/>
                    </a:lnTo>
                    <a:lnTo>
                      <a:pt x="2709" y="3486"/>
                    </a:lnTo>
                    <a:lnTo>
                      <a:pt x="2670" y="3865"/>
                    </a:lnTo>
                    <a:lnTo>
                      <a:pt x="2849" y="3925"/>
                    </a:lnTo>
                    <a:lnTo>
                      <a:pt x="3028" y="3965"/>
                    </a:lnTo>
                    <a:lnTo>
                      <a:pt x="3207" y="3805"/>
                    </a:lnTo>
                    <a:lnTo>
                      <a:pt x="3387" y="3626"/>
                    </a:lnTo>
                    <a:lnTo>
                      <a:pt x="3526" y="3407"/>
                    </a:lnTo>
                    <a:lnTo>
                      <a:pt x="3666" y="3148"/>
                    </a:lnTo>
                    <a:lnTo>
                      <a:pt x="3725" y="3008"/>
                    </a:lnTo>
                    <a:lnTo>
                      <a:pt x="3765" y="2849"/>
                    </a:lnTo>
                    <a:lnTo>
                      <a:pt x="3805" y="2709"/>
                    </a:lnTo>
                    <a:lnTo>
                      <a:pt x="3825" y="2530"/>
                    </a:lnTo>
                    <a:lnTo>
                      <a:pt x="3825" y="2371"/>
                    </a:lnTo>
                    <a:lnTo>
                      <a:pt x="3825" y="2192"/>
                    </a:lnTo>
                    <a:lnTo>
                      <a:pt x="3785" y="2012"/>
                    </a:lnTo>
                    <a:lnTo>
                      <a:pt x="3745" y="1833"/>
                    </a:lnTo>
                    <a:lnTo>
                      <a:pt x="3526" y="1693"/>
                    </a:lnTo>
                    <a:lnTo>
                      <a:pt x="3327" y="1514"/>
                    </a:lnTo>
                    <a:lnTo>
                      <a:pt x="3148" y="1295"/>
                    </a:lnTo>
                    <a:lnTo>
                      <a:pt x="3068" y="1176"/>
                    </a:lnTo>
                    <a:lnTo>
                      <a:pt x="3008" y="1056"/>
                    </a:lnTo>
                    <a:lnTo>
                      <a:pt x="2968" y="917"/>
                    </a:lnTo>
                    <a:lnTo>
                      <a:pt x="2928" y="777"/>
                    </a:lnTo>
                    <a:lnTo>
                      <a:pt x="2889" y="638"/>
                    </a:lnTo>
                    <a:lnTo>
                      <a:pt x="2889" y="498"/>
                    </a:lnTo>
                    <a:lnTo>
                      <a:pt x="2670" y="359"/>
                    </a:lnTo>
                    <a:lnTo>
                      <a:pt x="2450" y="259"/>
                    </a:lnTo>
                    <a:lnTo>
                      <a:pt x="2211" y="160"/>
                    </a:lnTo>
                    <a:lnTo>
                      <a:pt x="1972" y="100"/>
                    </a:lnTo>
                    <a:lnTo>
                      <a:pt x="1733" y="40"/>
                    </a:lnTo>
                    <a:lnTo>
                      <a:pt x="1514" y="20"/>
                    </a:lnTo>
                    <a:lnTo>
                      <a:pt x="1275" y="0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22"/>
              <p:cNvSpPr/>
              <p:nvPr/>
            </p:nvSpPr>
            <p:spPr>
              <a:xfrm>
                <a:off x="5764750" y="3784075"/>
                <a:ext cx="95625" cy="99125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3965" fill="none" extrusionOk="0">
                    <a:moveTo>
                      <a:pt x="1056" y="0"/>
                    </a:moveTo>
                    <a:lnTo>
                      <a:pt x="1056" y="0"/>
                    </a:lnTo>
                    <a:lnTo>
                      <a:pt x="638" y="20"/>
                    </a:lnTo>
                    <a:lnTo>
                      <a:pt x="299" y="6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259" y="179"/>
                    </a:lnTo>
                    <a:lnTo>
                      <a:pt x="498" y="239"/>
                    </a:lnTo>
                    <a:lnTo>
                      <a:pt x="717" y="319"/>
                    </a:lnTo>
                    <a:lnTo>
                      <a:pt x="936" y="419"/>
                    </a:lnTo>
                    <a:lnTo>
                      <a:pt x="1136" y="498"/>
                    </a:lnTo>
                    <a:lnTo>
                      <a:pt x="1315" y="618"/>
                    </a:lnTo>
                    <a:lnTo>
                      <a:pt x="1474" y="717"/>
                    </a:lnTo>
                    <a:lnTo>
                      <a:pt x="1634" y="837"/>
                    </a:lnTo>
                    <a:lnTo>
                      <a:pt x="1773" y="956"/>
                    </a:lnTo>
                    <a:lnTo>
                      <a:pt x="1913" y="1076"/>
                    </a:lnTo>
                    <a:lnTo>
                      <a:pt x="2132" y="1335"/>
                    </a:lnTo>
                    <a:lnTo>
                      <a:pt x="2311" y="1614"/>
                    </a:lnTo>
                    <a:lnTo>
                      <a:pt x="2450" y="1893"/>
                    </a:lnTo>
                    <a:lnTo>
                      <a:pt x="2550" y="2172"/>
                    </a:lnTo>
                    <a:lnTo>
                      <a:pt x="2630" y="2451"/>
                    </a:lnTo>
                    <a:lnTo>
                      <a:pt x="2670" y="2729"/>
                    </a:lnTo>
                    <a:lnTo>
                      <a:pt x="2709" y="2988"/>
                    </a:lnTo>
                    <a:lnTo>
                      <a:pt x="2709" y="3247"/>
                    </a:lnTo>
                    <a:lnTo>
                      <a:pt x="2709" y="3486"/>
                    </a:lnTo>
                    <a:lnTo>
                      <a:pt x="2670" y="3865"/>
                    </a:lnTo>
                    <a:lnTo>
                      <a:pt x="2670" y="3865"/>
                    </a:lnTo>
                    <a:lnTo>
                      <a:pt x="2849" y="3925"/>
                    </a:lnTo>
                    <a:lnTo>
                      <a:pt x="3028" y="3965"/>
                    </a:lnTo>
                    <a:lnTo>
                      <a:pt x="3028" y="3965"/>
                    </a:lnTo>
                    <a:lnTo>
                      <a:pt x="3207" y="3805"/>
                    </a:lnTo>
                    <a:lnTo>
                      <a:pt x="3387" y="3626"/>
                    </a:lnTo>
                    <a:lnTo>
                      <a:pt x="3526" y="3407"/>
                    </a:lnTo>
                    <a:lnTo>
                      <a:pt x="3666" y="3148"/>
                    </a:lnTo>
                    <a:lnTo>
                      <a:pt x="3725" y="3008"/>
                    </a:lnTo>
                    <a:lnTo>
                      <a:pt x="3765" y="2849"/>
                    </a:lnTo>
                    <a:lnTo>
                      <a:pt x="3805" y="2709"/>
                    </a:lnTo>
                    <a:lnTo>
                      <a:pt x="3825" y="2530"/>
                    </a:lnTo>
                    <a:lnTo>
                      <a:pt x="3825" y="2371"/>
                    </a:lnTo>
                    <a:lnTo>
                      <a:pt x="3825" y="2192"/>
                    </a:lnTo>
                    <a:lnTo>
                      <a:pt x="3785" y="2012"/>
                    </a:lnTo>
                    <a:lnTo>
                      <a:pt x="3745" y="1833"/>
                    </a:lnTo>
                    <a:lnTo>
                      <a:pt x="3745" y="1833"/>
                    </a:lnTo>
                    <a:lnTo>
                      <a:pt x="3526" y="1693"/>
                    </a:lnTo>
                    <a:lnTo>
                      <a:pt x="3327" y="1514"/>
                    </a:lnTo>
                    <a:lnTo>
                      <a:pt x="3148" y="1295"/>
                    </a:lnTo>
                    <a:lnTo>
                      <a:pt x="3068" y="1176"/>
                    </a:lnTo>
                    <a:lnTo>
                      <a:pt x="3008" y="1056"/>
                    </a:lnTo>
                    <a:lnTo>
                      <a:pt x="3008" y="1056"/>
                    </a:lnTo>
                    <a:lnTo>
                      <a:pt x="2968" y="917"/>
                    </a:lnTo>
                    <a:lnTo>
                      <a:pt x="2928" y="777"/>
                    </a:lnTo>
                    <a:lnTo>
                      <a:pt x="2889" y="638"/>
                    </a:lnTo>
                    <a:lnTo>
                      <a:pt x="2889" y="498"/>
                    </a:lnTo>
                    <a:lnTo>
                      <a:pt x="2889" y="498"/>
                    </a:lnTo>
                    <a:lnTo>
                      <a:pt x="2670" y="359"/>
                    </a:lnTo>
                    <a:lnTo>
                      <a:pt x="2450" y="259"/>
                    </a:lnTo>
                    <a:lnTo>
                      <a:pt x="2211" y="160"/>
                    </a:lnTo>
                    <a:lnTo>
                      <a:pt x="1972" y="100"/>
                    </a:lnTo>
                    <a:lnTo>
                      <a:pt x="1733" y="40"/>
                    </a:lnTo>
                    <a:lnTo>
                      <a:pt x="1514" y="20"/>
                    </a:lnTo>
                    <a:lnTo>
                      <a:pt x="1275" y="0"/>
                    </a:lnTo>
                    <a:lnTo>
                      <a:pt x="105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22"/>
              <p:cNvSpPr/>
              <p:nvPr/>
            </p:nvSpPr>
            <p:spPr>
              <a:xfrm>
                <a:off x="5846425" y="3802500"/>
                <a:ext cx="238575" cy="204700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88" extrusionOk="0">
                    <a:moveTo>
                      <a:pt x="3825" y="0"/>
                    </a:moveTo>
                    <a:lnTo>
                      <a:pt x="3526" y="20"/>
                    </a:lnTo>
                    <a:lnTo>
                      <a:pt x="3207" y="60"/>
                    </a:lnTo>
                    <a:lnTo>
                      <a:pt x="2909" y="140"/>
                    </a:lnTo>
                    <a:lnTo>
                      <a:pt x="2610" y="239"/>
                    </a:lnTo>
                    <a:lnTo>
                      <a:pt x="2331" y="379"/>
                    </a:lnTo>
                    <a:lnTo>
                      <a:pt x="2072" y="538"/>
                    </a:lnTo>
                    <a:lnTo>
                      <a:pt x="1833" y="698"/>
                    </a:lnTo>
                    <a:lnTo>
                      <a:pt x="1614" y="897"/>
                    </a:lnTo>
                    <a:lnTo>
                      <a:pt x="1415" y="1116"/>
                    </a:lnTo>
                    <a:lnTo>
                      <a:pt x="1235" y="1335"/>
                    </a:lnTo>
                    <a:lnTo>
                      <a:pt x="1096" y="1574"/>
                    </a:lnTo>
                    <a:lnTo>
                      <a:pt x="956" y="1833"/>
                    </a:lnTo>
                    <a:lnTo>
                      <a:pt x="877" y="2092"/>
                    </a:lnTo>
                    <a:lnTo>
                      <a:pt x="797" y="2371"/>
                    </a:lnTo>
                    <a:lnTo>
                      <a:pt x="757" y="2650"/>
                    </a:lnTo>
                    <a:lnTo>
                      <a:pt x="737" y="2929"/>
                    </a:lnTo>
                    <a:lnTo>
                      <a:pt x="757" y="3208"/>
                    </a:lnTo>
                    <a:lnTo>
                      <a:pt x="817" y="3506"/>
                    </a:lnTo>
                    <a:lnTo>
                      <a:pt x="897" y="3785"/>
                    </a:lnTo>
                    <a:lnTo>
                      <a:pt x="777" y="3865"/>
                    </a:lnTo>
                    <a:lnTo>
                      <a:pt x="658" y="3925"/>
                    </a:lnTo>
                    <a:lnTo>
                      <a:pt x="538" y="4024"/>
                    </a:lnTo>
                    <a:lnTo>
                      <a:pt x="438" y="4124"/>
                    </a:lnTo>
                    <a:lnTo>
                      <a:pt x="339" y="4224"/>
                    </a:lnTo>
                    <a:lnTo>
                      <a:pt x="259" y="4323"/>
                    </a:lnTo>
                    <a:lnTo>
                      <a:pt x="179" y="4443"/>
                    </a:lnTo>
                    <a:lnTo>
                      <a:pt x="120" y="4562"/>
                    </a:lnTo>
                    <a:lnTo>
                      <a:pt x="80" y="4702"/>
                    </a:lnTo>
                    <a:lnTo>
                      <a:pt x="40" y="4821"/>
                    </a:lnTo>
                    <a:lnTo>
                      <a:pt x="20" y="4961"/>
                    </a:lnTo>
                    <a:lnTo>
                      <a:pt x="0" y="5080"/>
                    </a:lnTo>
                    <a:lnTo>
                      <a:pt x="0" y="5220"/>
                    </a:lnTo>
                    <a:lnTo>
                      <a:pt x="20" y="5359"/>
                    </a:lnTo>
                    <a:lnTo>
                      <a:pt x="40" y="5499"/>
                    </a:lnTo>
                    <a:lnTo>
                      <a:pt x="80" y="5638"/>
                    </a:lnTo>
                    <a:lnTo>
                      <a:pt x="140" y="5797"/>
                    </a:lnTo>
                    <a:lnTo>
                      <a:pt x="219" y="5937"/>
                    </a:lnTo>
                    <a:lnTo>
                      <a:pt x="299" y="6056"/>
                    </a:lnTo>
                    <a:lnTo>
                      <a:pt x="399" y="6176"/>
                    </a:lnTo>
                    <a:lnTo>
                      <a:pt x="518" y="6275"/>
                    </a:lnTo>
                    <a:lnTo>
                      <a:pt x="638" y="6375"/>
                    </a:lnTo>
                    <a:lnTo>
                      <a:pt x="777" y="6475"/>
                    </a:lnTo>
                    <a:lnTo>
                      <a:pt x="917" y="6534"/>
                    </a:lnTo>
                    <a:lnTo>
                      <a:pt x="1056" y="6594"/>
                    </a:lnTo>
                    <a:lnTo>
                      <a:pt x="1215" y="6654"/>
                    </a:lnTo>
                    <a:lnTo>
                      <a:pt x="1355" y="6694"/>
                    </a:lnTo>
                    <a:lnTo>
                      <a:pt x="1534" y="6714"/>
                    </a:lnTo>
                    <a:lnTo>
                      <a:pt x="1693" y="6714"/>
                    </a:lnTo>
                    <a:lnTo>
                      <a:pt x="1853" y="6694"/>
                    </a:lnTo>
                    <a:lnTo>
                      <a:pt x="2012" y="6674"/>
                    </a:lnTo>
                    <a:lnTo>
                      <a:pt x="2191" y="6634"/>
                    </a:lnTo>
                    <a:lnTo>
                      <a:pt x="2371" y="6574"/>
                    </a:lnTo>
                    <a:lnTo>
                      <a:pt x="2530" y="6495"/>
                    </a:lnTo>
                    <a:lnTo>
                      <a:pt x="2689" y="6395"/>
                    </a:lnTo>
                    <a:lnTo>
                      <a:pt x="2829" y="6275"/>
                    </a:lnTo>
                    <a:lnTo>
                      <a:pt x="2948" y="6156"/>
                    </a:lnTo>
                    <a:lnTo>
                      <a:pt x="3048" y="6016"/>
                    </a:lnTo>
                    <a:lnTo>
                      <a:pt x="3148" y="5877"/>
                    </a:lnTo>
                    <a:lnTo>
                      <a:pt x="3227" y="5718"/>
                    </a:lnTo>
                    <a:lnTo>
                      <a:pt x="3586" y="5777"/>
                    </a:lnTo>
                    <a:lnTo>
                      <a:pt x="3945" y="5777"/>
                    </a:lnTo>
                    <a:lnTo>
                      <a:pt x="4303" y="5757"/>
                    </a:lnTo>
                    <a:lnTo>
                      <a:pt x="4662" y="5678"/>
                    </a:lnTo>
                    <a:lnTo>
                      <a:pt x="4642" y="5917"/>
                    </a:lnTo>
                    <a:lnTo>
                      <a:pt x="4662" y="6156"/>
                    </a:lnTo>
                    <a:lnTo>
                      <a:pt x="4702" y="6375"/>
                    </a:lnTo>
                    <a:lnTo>
                      <a:pt x="4761" y="6614"/>
                    </a:lnTo>
                    <a:lnTo>
                      <a:pt x="4861" y="6833"/>
                    </a:lnTo>
                    <a:lnTo>
                      <a:pt x="4960" y="7032"/>
                    </a:lnTo>
                    <a:lnTo>
                      <a:pt x="5100" y="7232"/>
                    </a:lnTo>
                    <a:lnTo>
                      <a:pt x="5239" y="7391"/>
                    </a:lnTo>
                    <a:lnTo>
                      <a:pt x="5419" y="7550"/>
                    </a:lnTo>
                    <a:lnTo>
                      <a:pt x="5598" y="7690"/>
                    </a:lnTo>
                    <a:lnTo>
                      <a:pt x="5777" y="7829"/>
                    </a:lnTo>
                    <a:lnTo>
                      <a:pt x="5976" y="7929"/>
                    </a:lnTo>
                    <a:lnTo>
                      <a:pt x="6196" y="8028"/>
                    </a:lnTo>
                    <a:lnTo>
                      <a:pt x="6415" y="8088"/>
                    </a:lnTo>
                    <a:lnTo>
                      <a:pt x="6654" y="8148"/>
                    </a:lnTo>
                    <a:lnTo>
                      <a:pt x="6893" y="8168"/>
                    </a:lnTo>
                    <a:lnTo>
                      <a:pt x="7132" y="8188"/>
                    </a:lnTo>
                    <a:lnTo>
                      <a:pt x="7371" y="8168"/>
                    </a:lnTo>
                    <a:lnTo>
                      <a:pt x="7610" y="8128"/>
                    </a:lnTo>
                    <a:lnTo>
                      <a:pt x="7849" y="8068"/>
                    </a:lnTo>
                    <a:lnTo>
                      <a:pt x="8088" y="7989"/>
                    </a:lnTo>
                    <a:lnTo>
                      <a:pt x="8307" y="7889"/>
                    </a:lnTo>
                    <a:lnTo>
                      <a:pt x="8506" y="7770"/>
                    </a:lnTo>
                    <a:lnTo>
                      <a:pt x="8686" y="7630"/>
                    </a:lnTo>
                    <a:lnTo>
                      <a:pt x="8865" y="7471"/>
                    </a:lnTo>
                    <a:lnTo>
                      <a:pt x="9024" y="7311"/>
                    </a:lnTo>
                    <a:lnTo>
                      <a:pt x="9144" y="7132"/>
                    </a:lnTo>
                    <a:lnTo>
                      <a:pt x="9263" y="6933"/>
                    </a:lnTo>
                    <a:lnTo>
                      <a:pt x="9363" y="6754"/>
                    </a:lnTo>
                    <a:lnTo>
                      <a:pt x="9443" y="6534"/>
                    </a:lnTo>
                    <a:lnTo>
                      <a:pt x="9502" y="6315"/>
                    </a:lnTo>
                    <a:lnTo>
                      <a:pt x="9522" y="6116"/>
                    </a:lnTo>
                    <a:lnTo>
                      <a:pt x="9542" y="5877"/>
                    </a:lnTo>
                    <a:lnTo>
                      <a:pt x="9522" y="5658"/>
                    </a:lnTo>
                    <a:lnTo>
                      <a:pt x="9483" y="5439"/>
                    </a:lnTo>
                    <a:lnTo>
                      <a:pt x="9423" y="5220"/>
                    </a:lnTo>
                    <a:lnTo>
                      <a:pt x="9343" y="5020"/>
                    </a:lnTo>
                    <a:lnTo>
                      <a:pt x="9244" y="4841"/>
                    </a:lnTo>
                    <a:lnTo>
                      <a:pt x="9144" y="4682"/>
                    </a:lnTo>
                    <a:lnTo>
                      <a:pt x="9024" y="4522"/>
                    </a:lnTo>
                    <a:lnTo>
                      <a:pt x="8885" y="4383"/>
                    </a:lnTo>
                    <a:lnTo>
                      <a:pt x="8745" y="4243"/>
                    </a:lnTo>
                    <a:lnTo>
                      <a:pt x="8586" y="4124"/>
                    </a:lnTo>
                    <a:lnTo>
                      <a:pt x="8427" y="4004"/>
                    </a:lnTo>
                    <a:lnTo>
                      <a:pt x="8247" y="3925"/>
                    </a:lnTo>
                    <a:lnTo>
                      <a:pt x="8068" y="3825"/>
                    </a:lnTo>
                    <a:lnTo>
                      <a:pt x="7889" y="3765"/>
                    </a:lnTo>
                    <a:lnTo>
                      <a:pt x="7690" y="3706"/>
                    </a:lnTo>
                    <a:lnTo>
                      <a:pt x="7490" y="3666"/>
                    </a:lnTo>
                    <a:lnTo>
                      <a:pt x="7291" y="3646"/>
                    </a:lnTo>
                    <a:lnTo>
                      <a:pt x="6873" y="3646"/>
                    </a:lnTo>
                    <a:lnTo>
                      <a:pt x="6913" y="3447"/>
                    </a:lnTo>
                    <a:lnTo>
                      <a:pt x="6953" y="3247"/>
                    </a:lnTo>
                    <a:lnTo>
                      <a:pt x="6973" y="3048"/>
                    </a:lnTo>
                    <a:lnTo>
                      <a:pt x="6973" y="2849"/>
                    </a:lnTo>
                    <a:lnTo>
                      <a:pt x="6973" y="2630"/>
                    </a:lnTo>
                    <a:lnTo>
                      <a:pt x="6933" y="2431"/>
                    </a:lnTo>
                    <a:lnTo>
                      <a:pt x="6893" y="2212"/>
                    </a:lnTo>
                    <a:lnTo>
                      <a:pt x="6833" y="1992"/>
                    </a:lnTo>
                    <a:lnTo>
                      <a:pt x="6714" y="1733"/>
                    </a:lnTo>
                    <a:lnTo>
                      <a:pt x="6574" y="1474"/>
                    </a:lnTo>
                    <a:lnTo>
                      <a:pt x="6415" y="1215"/>
                    </a:lnTo>
                    <a:lnTo>
                      <a:pt x="6216" y="996"/>
                    </a:lnTo>
                    <a:lnTo>
                      <a:pt x="6016" y="797"/>
                    </a:lnTo>
                    <a:lnTo>
                      <a:pt x="5777" y="618"/>
                    </a:lnTo>
                    <a:lnTo>
                      <a:pt x="5538" y="458"/>
                    </a:lnTo>
                    <a:lnTo>
                      <a:pt x="5279" y="319"/>
                    </a:lnTo>
                    <a:lnTo>
                      <a:pt x="5000" y="199"/>
                    </a:lnTo>
                    <a:lnTo>
                      <a:pt x="4721" y="120"/>
                    </a:lnTo>
                    <a:lnTo>
                      <a:pt x="4423" y="40"/>
                    </a:lnTo>
                    <a:lnTo>
                      <a:pt x="4124" y="20"/>
                    </a:lnTo>
                    <a:lnTo>
                      <a:pt x="3825" y="0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22"/>
              <p:cNvSpPr/>
              <p:nvPr/>
            </p:nvSpPr>
            <p:spPr>
              <a:xfrm>
                <a:off x="5846425" y="3802500"/>
                <a:ext cx="238575" cy="204700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88" fill="none" extrusionOk="0">
                    <a:moveTo>
                      <a:pt x="4761" y="6614"/>
                    </a:moveTo>
                    <a:lnTo>
                      <a:pt x="4761" y="6614"/>
                    </a:lnTo>
                    <a:lnTo>
                      <a:pt x="4702" y="6375"/>
                    </a:lnTo>
                    <a:lnTo>
                      <a:pt x="4662" y="6156"/>
                    </a:lnTo>
                    <a:lnTo>
                      <a:pt x="4642" y="5917"/>
                    </a:lnTo>
                    <a:lnTo>
                      <a:pt x="4662" y="5678"/>
                    </a:lnTo>
                    <a:lnTo>
                      <a:pt x="4662" y="5678"/>
                    </a:lnTo>
                    <a:lnTo>
                      <a:pt x="4303" y="5757"/>
                    </a:lnTo>
                    <a:lnTo>
                      <a:pt x="3945" y="5777"/>
                    </a:lnTo>
                    <a:lnTo>
                      <a:pt x="3586" y="5777"/>
                    </a:lnTo>
                    <a:lnTo>
                      <a:pt x="3227" y="5718"/>
                    </a:lnTo>
                    <a:lnTo>
                      <a:pt x="3227" y="5718"/>
                    </a:lnTo>
                    <a:lnTo>
                      <a:pt x="3148" y="5877"/>
                    </a:lnTo>
                    <a:lnTo>
                      <a:pt x="3048" y="6016"/>
                    </a:lnTo>
                    <a:lnTo>
                      <a:pt x="2948" y="6156"/>
                    </a:lnTo>
                    <a:lnTo>
                      <a:pt x="2829" y="6275"/>
                    </a:lnTo>
                    <a:lnTo>
                      <a:pt x="2689" y="6395"/>
                    </a:lnTo>
                    <a:lnTo>
                      <a:pt x="2530" y="6495"/>
                    </a:lnTo>
                    <a:lnTo>
                      <a:pt x="2371" y="6574"/>
                    </a:lnTo>
                    <a:lnTo>
                      <a:pt x="2191" y="6634"/>
                    </a:lnTo>
                    <a:lnTo>
                      <a:pt x="2191" y="6634"/>
                    </a:lnTo>
                    <a:lnTo>
                      <a:pt x="2012" y="6674"/>
                    </a:lnTo>
                    <a:lnTo>
                      <a:pt x="1853" y="6694"/>
                    </a:lnTo>
                    <a:lnTo>
                      <a:pt x="1693" y="6714"/>
                    </a:lnTo>
                    <a:lnTo>
                      <a:pt x="1534" y="6714"/>
                    </a:lnTo>
                    <a:lnTo>
                      <a:pt x="1355" y="6694"/>
                    </a:lnTo>
                    <a:lnTo>
                      <a:pt x="1215" y="6654"/>
                    </a:lnTo>
                    <a:lnTo>
                      <a:pt x="1056" y="6594"/>
                    </a:lnTo>
                    <a:lnTo>
                      <a:pt x="917" y="6534"/>
                    </a:lnTo>
                    <a:lnTo>
                      <a:pt x="777" y="6475"/>
                    </a:lnTo>
                    <a:lnTo>
                      <a:pt x="638" y="6375"/>
                    </a:lnTo>
                    <a:lnTo>
                      <a:pt x="518" y="6275"/>
                    </a:lnTo>
                    <a:lnTo>
                      <a:pt x="399" y="6176"/>
                    </a:lnTo>
                    <a:lnTo>
                      <a:pt x="299" y="6056"/>
                    </a:lnTo>
                    <a:lnTo>
                      <a:pt x="219" y="5937"/>
                    </a:lnTo>
                    <a:lnTo>
                      <a:pt x="140" y="5797"/>
                    </a:lnTo>
                    <a:lnTo>
                      <a:pt x="80" y="5638"/>
                    </a:lnTo>
                    <a:lnTo>
                      <a:pt x="80" y="5638"/>
                    </a:lnTo>
                    <a:lnTo>
                      <a:pt x="40" y="5499"/>
                    </a:lnTo>
                    <a:lnTo>
                      <a:pt x="20" y="5359"/>
                    </a:lnTo>
                    <a:lnTo>
                      <a:pt x="0" y="5220"/>
                    </a:lnTo>
                    <a:lnTo>
                      <a:pt x="0" y="5080"/>
                    </a:lnTo>
                    <a:lnTo>
                      <a:pt x="20" y="4961"/>
                    </a:lnTo>
                    <a:lnTo>
                      <a:pt x="40" y="4821"/>
                    </a:lnTo>
                    <a:lnTo>
                      <a:pt x="80" y="4702"/>
                    </a:lnTo>
                    <a:lnTo>
                      <a:pt x="120" y="4562"/>
                    </a:lnTo>
                    <a:lnTo>
                      <a:pt x="179" y="4443"/>
                    </a:lnTo>
                    <a:lnTo>
                      <a:pt x="259" y="4323"/>
                    </a:lnTo>
                    <a:lnTo>
                      <a:pt x="339" y="4224"/>
                    </a:lnTo>
                    <a:lnTo>
                      <a:pt x="438" y="4124"/>
                    </a:lnTo>
                    <a:lnTo>
                      <a:pt x="538" y="4024"/>
                    </a:lnTo>
                    <a:lnTo>
                      <a:pt x="658" y="3925"/>
                    </a:lnTo>
                    <a:lnTo>
                      <a:pt x="777" y="3865"/>
                    </a:lnTo>
                    <a:lnTo>
                      <a:pt x="897" y="3785"/>
                    </a:lnTo>
                    <a:lnTo>
                      <a:pt x="897" y="3785"/>
                    </a:lnTo>
                    <a:lnTo>
                      <a:pt x="817" y="3506"/>
                    </a:lnTo>
                    <a:lnTo>
                      <a:pt x="757" y="3208"/>
                    </a:lnTo>
                    <a:lnTo>
                      <a:pt x="737" y="2929"/>
                    </a:lnTo>
                    <a:lnTo>
                      <a:pt x="757" y="2650"/>
                    </a:lnTo>
                    <a:lnTo>
                      <a:pt x="797" y="2371"/>
                    </a:lnTo>
                    <a:lnTo>
                      <a:pt x="877" y="2092"/>
                    </a:lnTo>
                    <a:lnTo>
                      <a:pt x="956" y="1833"/>
                    </a:lnTo>
                    <a:lnTo>
                      <a:pt x="1096" y="1574"/>
                    </a:lnTo>
                    <a:lnTo>
                      <a:pt x="1235" y="1335"/>
                    </a:lnTo>
                    <a:lnTo>
                      <a:pt x="1415" y="1116"/>
                    </a:lnTo>
                    <a:lnTo>
                      <a:pt x="1614" y="897"/>
                    </a:lnTo>
                    <a:lnTo>
                      <a:pt x="1833" y="698"/>
                    </a:lnTo>
                    <a:lnTo>
                      <a:pt x="2072" y="538"/>
                    </a:lnTo>
                    <a:lnTo>
                      <a:pt x="2331" y="379"/>
                    </a:lnTo>
                    <a:lnTo>
                      <a:pt x="2610" y="239"/>
                    </a:lnTo>
                    <a:lnTo>
                      <a:pt x="2909" y="140"/>
                    </a:lnTo>
                    <a:lnTo>
                      <a:pt x="2909" y="140"/>
                    </a:lnTo>
                    <a:lnTo>
                      <a:pt x="3207" y="60"/>
                    </a:lnTo>
                    <a:lnTo>
                      <a:pt x="3526" y="20"/>
                    </a:lnTo>
                    <a:lnTo>
                      <a:pt x="3825" y="0"/>
                    </a:lnTo>
                    <a:lnTo>
                      <a:pt x="4124" y="20"/>
                    </a:lnTo>
                    <a:lnTo>
                      <a:pt x="4423" y="40"/>
                    </a:lnTo>
                    <a:lnTo>
                      <a:pt x="4721" y="120"/>
                    </a:lnTo>
                    <a:lnTo>
                      <a:pt x="5000" y="199"/>
                    </a:lnTo>
                    <a:lnTo>
                      <a:pt x="5279" y="319"/>
                    </a:lnTo>
                    <a:lnTo>
                      <a:pt x="5538" y="458"/>
                    </a:lnTo>
                    <a:lnTo>
                      <a:pt x="5777" y="618"/>
                    </a:lnTo>
                    <a:lnTo>
                      <a:pt x="6016" y="797"/>
                    </a:lnTo>
                    <a:lnTo>
                      <a:pt x="6216" y="996"/>
                    </a:lnTo>
                    <a:lnTo>
                      <a:pt x="6415" y="1215"/>
                    </a:lnTo>
                    <a:lnTo>
                      <a:pt x="6574" y="1474"/>
                    </a:lnTo>
                    <a:lnTo>
                      <a:pt x="6714" y="1733"/>
                    </a:lnTo>
                    <a:lnTo>
                      <a:pt x="6833" y="1992"/>
                    </a:lnTo>
                    <a:lnTo>
                      <a:pt x="6833" y="1992"/>
                    </a:lnTo>
                    <a:lnTo>
                      <a:pt x="6893" y="2212"/>
                    </a:lnTo>
                    <a:lnTo>
                      <a:pt x="6933" y="2431"/>
                    </a:lnTo>
                    <a:lnTo>
                      <a:pt x="6973" y="2630"/>
                    </a:lnTo>
                    <a:lnTo>
                      <a:pt x="6973" y="2849"/>
                    </a:lnTo>
                    <a:lnTo>
                      <a:pt x="6973" y="3048"/>
                    </a:lnTo>
                    <a:lnTo>
                      <a:pt x="6953" y="3247"/>
                    </a:lnTo>
                    <a:lnTo>
                      <a:pt x="6913" y="3447"/>
                    </a:lnTo>
                    <a:lnTo>
                      <a:pt x="6873" y="3646"/>
                    </a:lnTo>
                    <a:lnTo>
                      <a:pt x="6873" y="3646"/>
                    </a:lnTo>
                    <a:lnTo>
                      <a:pt x="7072" y="3646"/>
                    </a:lnTo>
                    <a:lnTo>
                      <a:pt x="7291" y="3646"/>
                    </a:lnTo>
                    <a:lnTo>
                      <a:pt x="7490" y="3666"/>
                    </a:lnTo>
                    <a:lnTo>
                      <a:pt x="7690" y="3706"/>
                    </a:lnTo>
                    <a:lnTo>
                      <a:pt x="7889" y="3765"/>
                    </a:lnTo>
                    <a:lnTo>
                      <a:pt x="8068" y="3825"/>
                    </a:lnTo>
                    <a:lnTo>
                      <a:pt x="8247" y="3925"/>
                    </a:lnTo>
                    <a:lnTo>
                      <a:pt x="8427" y="4004"/>
                    </a:lnTo>
                    <a:lnTo>
                      <a:pt x="8586" y="4124"/>
                    </a:lnTo>
                    <a:lnTo>
                      <a:pt x="8745" y="4243"/>
                    </a:lnTo>
                    <a:lnTo>
                      <a:pt x="8885" y="4383"/>
                    </a:lnTo>
                    <a:lnTo>
                      <a:pt x="9024" y="4522"/>
                    </a:lnTo>
                    <a:lnTo>
                      <a:pt x="9144" y="4682"/>
                    </a:lnTo>
                    <a:lnTo>
                      <a:pt x="9244" y="4841"/>
                    </a:lnTo>
                    <a:lnTo>
                      <a:pt x="9343" y="5020"/>
                    </a:lnTo>
                    <a:lnTo>
                      <a:pt x="9423" y="5220"/>
                    </a:lnTo>
                    <a:lnTo>
                      <a:pt x="9423" y="5220"/>
                    </a:lnTo>
                    <a:lnTo>
                      <a:pt x="9483" y="5439"/>
                    </a:lnTo>
                    <a:lnTo>
                      <a:pt x="9522" y="5658"/>
                    </a:lnTo>
                    <a:lnTo>
                      <a:pt x="9542" y="5877"/>
                    </a:lnTo>
                    <a:lnTo>
                      <a:pt x="9522" y="6116"/>
                    </a:lnTo>
                    <a:lnTo>
                      <a:pt x="9502" y="6315"/>
                    </a:lnTo>
                    <a:lnTo>
                      <a:pt x="9443" y="6534"/>
                    </a:lnTo>
                    <a:lnTo>
                      <a:pt x="9363" y="6754"/>
                    </a:lnTo>
                    <a:lnTo>
                      <a:pt x="9263" y="6933"/>
                    </a:lnTo>
                    <a:lnTo>
                      <a:pt x="9144" y="7132"/>
                    </a:lnTo>
                    <a:lnTo>
                      <a:pt x="9024" y="7311"/>
                    </a:lnTo>
                    <a:lnTo>
                      <a:pt x="8865" y="7471"/>
                    </a:lnTo>
                    <a:lnTo>
                      <a:pt x="8686" y="7630"/>
                    </a:lnTo>
                    <a:lnTo>
                      <a:pt x="8506" y="7770"/>
                    </a:lnTo>
                    <a:lnTo>
                      <a:pt x="8307" y="7889"/>
                    </a:lnTo>
                    <a:lnTo>
                      <a:pt x="8088" y="7989"/>
                    </a:lnTo>
                    <a:lnTo>
                      <a:pt x="7849" y="8068"/>
                    </a:lnTo>
                    <a:lnTo>
                      <a:pt x="7849" y="8068"/>
                    </a:lnTo>
                    <a:lnTo>
                      <a:pt x="7610" y="8128"/>
                    </a:lnTo>
                    <a:lnTo>
                      <a:pt x="7371" y="8168"/>
                    </a:lnTo>
                    <a:lnTo>
                      <a:pt x="7132" y="8188"/>
                    </a:lnTo>
                    <a:lnTo>
                      <a:pt x="6893" y="8168"/>
                    </a:lnTo>
                    <a:lnTo>
                      <a:pt x="6654" y="8148"/>
                    </a:lnTo>
                    <a:lnTo>
                      <a:pt x="6415" y="8088"/>
                    </a:lnTo>
                    <a:lnTo>
                      <a:pt x="6196" y="8028"/>
                    </a:lnTo>
                    <a:lnTo>
                      <a:pt x="5976" y="7929"/>
                    </a:lnTo>
                    <a:lnTo>
                      <a:pt x="5777" y="7829"/>
                    </a:lnTo>
                    <a:lnTo>
                      <a:pt x="5598" y="7690"/>
                    </a:lnTo>
                    <a:lnTo>
                      <a:pt x="5419" y="7550"/>
                    </a:lnTo>
                    <a:lnTo>
                      <a:pt x="5239" y="7391"/>
                    </a:lnTo>
                    <a:lnTo>
                      <a:pt x="5100" y="7232"/>
                    </a:lnTo>
                    <a:lnTo>
                      <a:pt x="4960" y="7032"/>
                    </a:lnTo>
                    <a:lnTo>
                      <a:pt x="4861" y="6833"/>
                    </a:lnTo>
                    <a:lnTo>
                      <a:pt x="4761" y="661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22"/>
              <p:cNvSpPr/>
              <p:nvPr/>
            </p:nvSpPr>
            <p:spPr>
              <a:xfrm>
                <a:off x="6010775" y="3947925"/>
                <a:ext cx="44350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95" extrusionOk="0">
                    <a:moveTo>
                      <a:pt x="1016" y="0"/>
                    </a:moveTo>
                    <a:lnTo>
                      <a:pt x="837" y="20"/>
                    </a:lnTo>
                    <a:lnTo>
                      <a:pt x="657" y="60"/>
                    </a:lnTo>
                    <a:lnTo>
                      <a:pt x="498" y="120"/>
                    </a:lnTo>
                    <a:lnTo>
                      <a:pt x="339" y="199"/>
                    </a:lnTo>
                    <a:lnTo>
                      <a:pt x="219" y="299"/>
                    </a:lnTo>
                    <a:lnTo>
                      <a:pt x="120" y="419"/>
                    </a:lnTo>
                    <a:lnTo>
                      <a:pt x="60" y="558"/>
                    </a:lnTo>
                    <a:lnTo>
                      <a:pt x="20" y="678"/>
                    </a:lnTo>
                    <a:lnTo>
                      <a:pt x="0" y="817"/>
                    </a:lnTo>
                    <a:lnTo>
                      <a:pt x="40" y="956"/>
                    </a:lnTo>
                    <a:lnTo>
                      <a:pt x="100" y="1076"/>
                    </a:lnTo>
                    <a:lnTo>
                      <a:pt x="199" y="1196"/>
                    </a:lnTo>
                    <a:lnTo>
                      <a:pt x="299" y="1275"/>
                    </a:lnTo>
                    <a:lnTo>
                      <a:pt x="438" y="1335"/>
                    </a:lnTo>
                    <a:lnTo>
                      <a:pt x="598" y="1375"/>
                    </a:lnTo>
                    <a:lnTo>
                      <a:pt x="757" y="1395"/>
                    </a:lnTo>
                    <a:lnTo>
                      <a:pt x="936" y="1395"/>
                    </a:lnTo>
                    <a:lnTo>
                      <a:pt x="1116" y="1355"/>
                    </a:lnTo>
                    <a:lnTo>
                      <a:pt x="1275" y="1295"/>
                    </a:lnTo>
                    <a:lnTo>
                      <a:pt x="1434" y="1196"/>
                    </a:lnTo>
                    <a:lnTo>
                      <a:pt x="1554" y="1096"/>
                    </a:lnTo>
                    <a:lnTo>
                      <a:pt x="1654" y="976"/>
                    </a:lnTo>
                    <a:lnTo>
                      <a:pt x="1733" y="857"/>
                    </a:lnTo>
                    <a:lnTo>
                      <a:pt x="1773" y="717"/>
                    </a:lnTo>
                    <a:lnTo>
                      <a:pt x="1773" y="578"/>
                    </a:lnTo>
                    <a:lnTo>
                      <a:pt x="1733" y="439"/>
                    </a:lnTo>
                    <a:lnTo>
                      <a:pt x="1673" y="319"/>
                    </a:lnTo>
                    <a:lnTo>
                      <a:pt x="1594" y="219"/>
                    </a:lnTo>
                    <a:lnTo>
                      <a:pt x="1474" y="120"/>
                    </a:lnTo>
                    <a:lnTo>
                      <a:pt x="1335" y="60"/>
                    </a:lnTo>
                    <a:lnTo>
                      <a:pt x="1175" y="20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22"/>
              <p:cNvSpPr/>
              <p:nvPr/>
            </p:nvSpPr>
            <p:spPr>
              <a:xfrm>
                <a:off x="6010775" y="3947925"/>
                <a:ext cx="44350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95" fill="none" extrusionOk="0">
                    <a:moveTo>
                      <a:pt x="1116" y="1355"/>
                    </a:moveTo>
                    <a:lnTo>
                      <a:pt x="1116" y="1355"/>
                    </a:lnTo>
                    <a:lnTo>
                      <a:pt x="1275" y="1295"/>
                    </a:lnTo>
                    <a:lnTo>
                      <a:pt x="1434" y="1196"/>
                    </a:lnTo>
                    <a:lnTo>
                      <a:pt x="1554" y="1096"/>
                    </a:lnTo>
                    <a:lnTo>
                      <a:pt x="1654" y="976"/>
                    </a:lnTo>
                    <a:lnTo>
                      <a:pt x="1733" y="857"/>
                    </a:lnTo>
                    <a:lnTo>
                      <a:pt x="1773" y="717"/>
                    </a:lnTo>
                    <a:lnTo>
                      <a:pt x="1773" y="578"/>
                    </a:lnTo>
                    <a:lnTo>
                      <a:pt x="1733" y="439"/>
                    </a:lnTo>
                    <a:lnTo>
                      <a:pt x="1733" y="439"/>
                    </a:lnTo>
                    <a:lnTo>
                      <a:pt x="1673" y="319"/>
                    </a:lnTo>
                    <a:lnTo>
                      <a:pt x="1594" y="219"/>
                    </a:lnTo>
                    <a:lnTo>
                      <a:pt x="1474" y="120"/>
                    </a:lnTo>
                    <a:lnTo>
                      <a:pt x="1335" y="60"/>
                    </a:lnTo>
                    <a:lnTo>
                      <a:pt x="1175" y="20"/>
                    </a:lnTo>
                    <a:lnTo>
                      <a:pt x="1016" y="0"/>
                    </a:lnTo>
                    <a:lnTo>
                      <a:pt x="837" y="20"/>
                    </a:lnTo>
                    <a:lnTo>
                      <a:pt x="657" y="60"/>
                    </a:lnTo>
                    <a:lnTo>
                      <a:pt x="657" y="60"/>
                    </a:lnTo>
                    <a:lnTo>
                      <a:pt x="498" y="120"/>
                    </a:lnTo>
                    <a:lnTo>
                      <a:pt x="339" y="199"/>
                    </a:lnTo>
                    <a:lnTo>
                      <a:pt x="219" y="299"/>
                    </a:lnTo>
                    <a:lnTo>
                      <a:pt x="120" y="419"/>
                    </a:lnTo>
                    <a:lnTo>
                      <a:pt x="60" y="558"/>
                    </a:lnTo>
                    <a:lnTo>
                      <a:pt x="20" y="678"/>
                    </a:lnTo>
                    <a:lnTo>
                      <a:pt x="0" y="817"/>
                    </a:lnTo>
                    <a:lnTo>
                      <a:pt x="40" y="956"/>
                    </a:lnTo>
                    <a:lnTo>
                      <a:pt x="40" y="956"/>
                    </a:lnTo>
                    <a:lnTo>
                      <a:pt x="100" y="1076"/>
                    </a:lnTo>
                    <a:lnTo>
                      <a:pt x="199" y="1196"/>
                    </a:lnTo>
                    <a:lnTo>
                      <a:pt x="299" y="1275"/>
                    </a:lnTo>
                    <a:lnTo>
                      <a:pt x="438" y="1335"/>
                    </a:lnTo>
                    <a:lnTo>
                      <a:pt x="598" y="1375"/>
                    </a:lnTo>
                    <a:lnTo>
                      <a:pt x="757" y="1395"/>
                    </a:lnTo>
                    <a:lnTo>
                      <a:pt x="936" y="1395"/>
                    </a:lnTo>
                    <a:lnTo>
                      <a:pt x="1116" y="13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22"/>
              <p:cNvSpPr/>
              <p:nvPr/>
            </p:nvSpPr>
            <p:spPr>
              <a:xfrm>
                <a:off x="5886250" y="3817925"/>
                <a:ext cx="118075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4723" h="3527" extrusionOk="0">
                    <a:moveTo>
                      <a:pt x="2073" y="1"/>
                    </a:moveTo>
                    <a:lnTo>
                      <a:pt x="1853" y="41"/>
                    </a:lnTo>
                    <a:lnTo>
                      <a:pt x="1634" y="81"/>
                    </a:lnTo>
                    <a:lnTo>
                      <a:pt x="1435" y="120"/>
                    </a:lnTo>
                    <a:lnTo>
                      <a:pt x="1037" y="260"/>
                    </a:lnTo>
                    <a:lnTo>
                      <a:pt x="698" y="419"/>
                    </a:lnTo>
                    <a:lnTo>
                      <a:pt x="399" y="579"/>
                    </a:lnTo>
                    <a:lnTo>
                      <a:pt x="180" y="718"/>
                    </a:lnTo>
                    <a:lnTo>
                      <a:pt x="1" y="838"/>
                    </a:lnTo>
                    <a:lnTo>
                      <a:pt x="260" y="798"/>
                    </a:lnTo>
                    <a:lnTo>
                      <a:pt x="499" y="778"/>
                    </a:lnTo>
                    <a:lnTo>
                      <a:pt x="718" y="758"/>
                    </a:lnTo>
                    <a:lnTo>
                      <a:pt x="957" y="738"/>
                    </a:lnTo>
                    <a:lnTo>
                      <a:pt x="1196" y="758"/>
                    </a:lnTo>
                    <a:lnTo>
                      <a:pt x="1435" y="778"/>
                    </a:lnTo>
                    <a:lnTo>
                      <a:pt x="1674" y="818"/>
                    </a:lnTo>
                    <a:lnTo>
                      <a:pt x="1893" y="857"/>
                    </a:lnTo>
                    <a:lnTo>
                      <a:pt x="2093" y="937"/>
                    </a:lnTo>
                    <a:lnTo>
                      <a:pt x="2272" y="997"/>
                    </a:lnTo>
                    <a:lnTo>
                      <a:pt x="2451" y="1077"/>
                    </a:lnTo>
                    <a:lnTo>
                      <a:pt x="2630" y="1176"/>
                    </a:lnTo>
                    <a:lnTo>
                      <a:pt x="2790" y="1276"/>
                    </a:lnTo>
                    <a:lnTo>
                      <a:pt x="2929" y="1395"/>
                    </a:lnTo>
                    <a:lnTo>
                      <a:pt x="3208" y="1634"/>
                    </a:lnTo>
                    <a:lnTo>
                      <a:pt x="3427" y="1873"/>
                    </a:lnTo>
                    <a:lnTo>
                      <a:pt x="3626" y="2132"/>
                    </a:lnTo>
                    <a:lnTo>
                      <a:pt x="3786" y="2391"/>
                    </a:lnTo>
                    <a:lnTo>
                      <a:pt x="3925" y="2650"/>
                    </a:lnTo>
                    <a:lnTo>
                      <a:pt x="4025" y="2889"/>
                    </a:lnTo>
                    <a:lnTo>
                      <a:pt x="4124" y="3089"/>
                    </a:lnTo>
                    <a:lnTo>
                      <a:pt x="4204" y="3407"/>
                    </a:lnTo>
                    <a:lnTo>
                      <a:pt x="4244" y="3527"/>
                    </a:lnTo>
                    <a:lnTo>
                      <a:pt x="4344" y="3407"/>
                    </a:lnTo>
                    <a:lnTo>
                      <a:pt x="4463" y="3248"/>
                    </a:lnTo>
                    <a:lnTo>
                      <a:pt x="4563" y="3069"/>
                    </a:lnTo>
                    <a:lnTo>
                      <a:pt x="4642" y="2830"/>
                    </a:lnTo>
                    <a:lnTo>
                      <a:pt x="4702" y="2571"/>
                    </a:lnTo>
                    <a:lnTo>
                      <a:pt x="4722" y="2292"/>
                    </a:lnTo>
                    <a:lnTo>
                      <a:pt x="4702" y="1993"/>
                    </a:lnTo>
                    <a:lnTo>
                      <a:pt x="4682" y="1854"/>
                    </a:lnTo>
                    <a:lnTo>
                      <a:pt x="4642" y="1694"/>
                    </a:lnTo>
                    <a:lnTo>
                      <a:pt x="4364" y="1614"/>
                    </a:lnTo>
                    <a:lnTo>
                      <a:pt x="4105" y="1515"/>
                    </a:lnTo>
                    <a:lnTo>
                      <a:pt x="3846" y="1375"/>
                    </a:lnTo>
                    <a:lnTo>
                      <a:pt x="3607" y="1216"/>
                    </a:lnTo>
                    <a:lnTo>
                      <a:pt x="3407" y="1037"/>
                    </a:lnTo>
                    <a:lnTo>
                      <a:pt x="3208" y="838"/>
                    </a:lnTo>
                    <a:lnTo>
                      <a:pt x="3049" y="598"/>
                    </a:lnTo>
                    <a:lnTo>
                      <a:pt x="2909" y="339"/>
                    </a:lnTo>
                    <a:lnTo>
                      <a:pt x="2810" y="41"/>
                    </a:lnTo>
                    <a:lnTo>
                      <a:pt x="2551" y="1"/>
                    </a:lnTo>
                    <a:close/>
                  </a:path>
                </a:pathLst>
              </a:custGeom>
              <a:solidFill>
                <a:srgbClr val="FA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22"/>
              <p:cNvSpPr/>
              <p:nvPr/>
            </p:nvSpPr>
            <p:spPr>
              <a:xfrm>
                <a:off x="5886250" y="3817925"/>
                <a:ext cx="118075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4723" h="3527" fill="none" extrusionOk="0">
                    <a:moveTo>
                      <a:pt x="2312" y="1"/>
                    </a:moveTo>
                    <a:lnTo>
                      <a:pt x="2312" y="1"/>
                    </a:lnTo>
                    <a:lnTo>
                      <a:pt x="2073" y="1"/>
                    </a:lnTo>
                    <a:lnTo>
                      <a:pt x="1853" y="41"/>
                    </a:lnTo>
                    <a:lnTo>
                      <a:pt x="1634" y="81"/>
                    </a:lnTo>
                    <a:lnTo>
                      <a:pt x="1435" y="120"/>
                    </a:lnTo>
                    <a:lnTo>
                      <a:pt x="1037" y="260"/>
                    </a:lnTo>
                    <a:lnTo>
                      <a:pt x="698" y="419"/>
                    </a:lnTo>
                    <a:lnTo>
                      <a:pt x="399" y="579"/>
                    </a:lnTo>
                    <a:lnTo>
                      <a:pt x="180" y="718"/>
                    </a:lnTo>
                    <a:lnTo>
                      <a:pt x="1" y="838"/>
                    </a:lnTo>
                    <a:lnTo>
                      <a:pt x="1" y="838"/>
                    </a:lnTo>
                    <a:lnTo>
                      <a:pt x="260" y="798"/>
                    </a:lnTo>
                    <a:lnTo>
                      <a:pt x="499" y="778"/>
                    </a:lnTo>
                    <a:lnTo>
                      <a:pt x="718" y="758"/>
                    </a:lnTo>
                    <a:lnTo>
                      <a:pt x="957" y="738"/>
                    </a:lnTo>
                    <a:lnTo>
                      <a:pt x="957" y="738"/>
                    </a:lnTo>
                    <a:lnTo>
                      <a:pt x="1196" y="758"/>
                    </a:lnTo>
                    <a:lnTo>
                      <a:pt x="1435" y="778"/>
                    </a:lnTo>
                    <a:lnTo>
                      <a:pt x="1674" y="818"/>
                    </a:lnTo>
                    <a:lnTo>
                      <a:pt x="1893" y="857"/>
                    </a:lnTo>
                    <a:lnTo>
                      <a:pt x="2093" y="937"/>
                    </a:lnTo>
                    <a:lnTo>
                      <a:pt x="2272" y="997"/>
                    </a:lnTo>
                    <a:lnTo>
                      <a:pt x="2451" y="1077"/>
                    </a:lnTo>
                    <a:lnTo>
                      <a:pt x="2630" y="1176"/>
                    </a:lnTo>
                    <a:lnTo>
                      <a:pt x="2790" y="1276"/>
                    </a:lnTo>
                    <a:lnTo>
                      <a:pt x="2929" y="1395"/>
                    </a:lnTo>
                    <a:lnTo>
                      <a:pt x="3208" y="1634"/>
                    </a:lnTo>
                    <a:lnTo>
                      <a:pt x="3427" y="1873"/>
                    </a:lnTo>
                    <a:lnTo>
                      <a:pt x="3626" y="2132"/>
                    </a:lnTo>
                    <a:lnTo>
                      <a:pt x="3786" y="2391"/>
                    </a:lnTo>
                    <a:lnTo>
                      <a:pt x="3925" y="2650"/>
                    </a:lnTo>
                    <a:lnTo>
                      <a:pt x="4025" y="2889"/>
                    </a:lnTo>
                    <a:lnTo>
                      <a:pt x="4124" y="3089"/>
                    </a:lnTo>
                    <a:lnTo>
                      <a:pt x="4204" y="3407"/>
                    </a:lnTo>
                    <a:lnTo>
                      <a:pt x="4244" y="3527"/>
                    </a:lnTo>
                    <a:lnTo>
                      <a:pt x="4244" y="3527"/>
                    </a:lnTo>
                    <a:lnTo>
                      <a:pt x="4344" y="3407"/>
                    </a:lnTo>
                    <a:lnTo>
                      <a:pt x="4463" y="3248"/>
                    </a:lnTo>
                    <a:lnTo>
                      <a:pt x="4563" y="3069"/>
                    </a:lnTo>
                    <a:lnTo>
                      <a:pt x="4642" y="2830"/>
                    </a:lnTo>
                    <a:lnTo>
                      <a:pt x="4702" y="2571"/>
                    </a:lnTo>
                    <a:lnTo>
                      <a:pt x="4722" y="2292"/>
                    </a:lnTo>
                    <a:lnTo>
                      <a:pt x="4702" y="1993"/>
                    </a:lnTo>
                    <a:lnTo>
                      <a:pt x="4682" y="1854"/>
                    </a:lnTo>
                    <a:lnTo>
                      <a:pt x="4642" y="1694"/>
                    </a:lnTo>
                    <a:lnTo>
                      <a:pt x="4642" y="1694"/>
                    </a:lnTo>
                    <a:lnTo>
                      <a:pt x="4364" y="1614"/>
                    </a:lnTo>
                    <a:lnTo>
                      <a:pt x="4105" y="1515"/>
                    </a:lnTo>
                    <a:lnTo>
                      <a:pt x="3846" y="1375"/>
                    </a:lnTo>
                    <a:lnTo>
                      <a:pt x="3607" y="1216"/>
                    </a:lnTo>
                    <a:lnTo>
                      <a:pt x="3407" y="1037"/>
                    </a:lnTo>
                    <a:lnTo>
                      <a:pt x="3208" y="838"/>
                    </a:lnTo>
                    <a:lnTo>
                      <a:pt x="3049" y="598"/>
                    </a:lnTo>
                    <a:lnTo>
                      <a:pt x="2909" y="339"/>
                    </a:lnTo>
                    <a:lnTo>
                      <a:pt x="2909" y="339"/>
                    </a:lnTo>
                    <a:lnTo>
                      <a:pt x="2810" y="41"/>
                    </a:lnTo>
                    <a:lnTo>
                      <a:pt x="2810" y="41"/>
                    </a:lnTo>
                    <a:lnTo>
                      <a:pt x="2551" y="1"/>
                    </a:lnTo>
                    <a:lnTo>
                      <a:pt x="231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22"/>
              <p:cNvSpPr/>
              <p:nvPr/>
            </p:nvSpPr>
            <p:spPr>
              <a:xfrm>
                <a:off x="5756775" y="3879700"/>
                <a:ext cx="23260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8686" extrusionOk="0">
                    <a:moveTo>
                      <a:pt x="2132" y="0"/>
                    </a:moveTo>
                    <a:lnTo>
                      <a:pt x="1893" y="40"/>
                    </a:lnTo>
                    <a:lnTo>
                      <a:pt x="1654" y="120"/>
                    </a:lnTo>
                    <a:lnTo>
                      <a:pt x="1435" y="199"/>
                    </a:lnTo>
                    <a:lnTo>
                      <a:pt x="1216" y="299"/>
                    </a:lnTo>
                    <a:lnTo>
                      <a:pt x="1016" y="418"/>
                    </a:lnTo>
                    <a:lnTo>
                      <a:pt x="837" y="558"/>
                    </a:lnTo>
                    <a:lnTo>
                      <a:pt x="678" y="697"/>
                    </a:lnTo>
                    <a:lnTo>
                      <a:pt x="518" y="877"/>
                    </a:lnTo>
                    <a:lnTo>
                      <a:pt x="379" y="1056"/>
                    </a:lnTo>
                    <a:lnTo>
                      <a:pt x="259" y="1235"/>
                    </a:lnTo>
                    <a:lnTo>
                      <a:pt x="160" y="1434"/>
                    </a:lnTo>
                    <a:lnTo>
                      <a:pt x="100" y="1654"/>
                    </a:lnTo>
                    <a:lnTo>
                      <a:pt x="40" y="1853"/>
                    </a:lnTo>
                    <a:lnTo>
                      <a:pt x="0" y="2092"/>
                    </a:lnTo>
                    <a:lnTo>
                      <a:pt x="0" y="2311"/>
                    </a:lnTo>
                    <a:lnTo>
                      <a:pt x="20" y="2550"/>
                    </a:lnTo>
                    <a:lnTo>
                      <a:pt x="60" y="2749"/>
                    </a:lnTo>
                    <a:lnTo>
                      <a:pt x="120" y="2928"/>
                    </a:lnTo>
                    <a:lnTo>
                      <a:pt x="180" y="3108"/>
                    </a:lnTo>
                    <a:lnTo>
                      <a:pt x="279" y="3287"/>
                    </a:lnTo>
                    <a:lnTo>
                      <a:pt x="379" y="3446"/>
                    </a:lnTo>
                    <a:lnTo>
                      <a:pt x="478" y="3606"/>
                    </a:lnTo>
                    <a:lnTo>
                      <a:pt x="618" y="3765"/>
                    </a:lnTo>
                    <a:lnTo>
                      <a:pt x="757" y="3905"/>
                    </a:lnTo>
                    <a:lnTo>
                      <a:pt x="917" y="4024"/>
                    </a:lnTo>
                    <a:lnTo>
                      <a:pt x="1076" y="4124"/>
                    </a:lnTo>
                    <a:lnTo>
                      <a:pt x="1235" y="4223"/>
                    </a:lnTo>
                    <a:lnTo>
                      <a:pt x="1415" y="4323"/>
                    </a:lnTo>
                    <a:lnTo>
                      <a:pt x="1614" y="4383"/>
                    </a:lnTo>
                    <a:lnTo>
                      <a:pt x="1813" y="4442"/>
                    </a:lnTo>
                    <a:lnTo>
                      <a:pt x="2012" y="4482"/>
                    </a:lnTo>
                    <a:lnTo>
                      <a:pt x="2212" y="4522"/>
                    </a:lnTo>
                    <a:lnTo>
                      <a:pt x="2132" y="4701"/>
                    </a:lnTo>
                    <a:lnTo>
                      <a:pt x="2052" y="4901"/>
                    </a:lnTo>
                    <a:lnTo>
                      <a:pt x="1992" y="5100"/>
                    </a:lnTo>
                    <a:lnTo>
                      <a:pt x="1933" y="5299"/>
                    </a:lnTo>
                    <a:lnTo>
                      <a:pt x="1913" y="5498"/>
                    </a:lnTo>
                    <a:lnTo>
                      <a:pt x="1893" y="5717"/>
                    </a:lnTo>
                    <a:lnTo>
                      <a:pt x="1893" y="5937"/>
                    </a:lnTo>
                    <a:lnTo>
                      <a:pt x="1913" y="6156"/>
                    </a:lnTo>
                    <a:lnTo>
                      <a:pt x="1973" y="6435"/>
                    </a:lnTo>
                    <a:lnTo>
                      <a:pt x="2072" y="6713"/>
                    </a:lnTo>
                    <a:lnTo>
                      <a:pt x="2172" y="6992"/>
                    </a:lnTo>
                    <a:lnTo>
                      <a:pt x="2311" y="7231"/>
                    </a:lnTo>
                    <a:lnTo>
                      <a:pt x="2490" y="7470"/>
                    </a:lnTo>
                    <a:lnTo>
                      <a:pt x="2670" y="7690"/>
                    </a:lnTo>
                    <a:lnTo>
                      <a:pt x="2869" y="7889"/>
                    </a:lnTo>
                    <a:lnTo>
                      <a:pt x="3108" y="8068"/>
                    </a:lnTo>
                    <a:lnTo>
                      <a:pt x="3347" y="8227"/>
                    </a:lnTo>
                    <a:lnTo>
                      <a:pt x="3606" y="8367"/>
                    </a:lnTo>
                    <a:lnTo>
                      <a:pt x="3885" y="8486"/>
                    </a:lnTo>
                    <a:lnTo>
                      <a:pt x="4164" y="8566"/>
                    </a:lnTo>
                    <a:lnTo>
                      <a:pt x="4463" y="8626"/>
                    </a:lnTo>
                    <a:lnTo>
                      <a:pt x="4781" y="8666"/>
                    </a:lnTo>
                    <a:lnTo>
                      <a:pt x="5080" y="8686"/>
                    </a:lnTo>
                    <a:lnTo>
                      <a:pt x="5399" y="8646"/>
                    </a:lnTo>
                    <a:lnTo>
                      <a:pt x="5718" y="8606"/>
                    </a:lnTo>
                    <a:lnTo>
                      <a:pt x="6017" y="8526"/>
                    </a:lnTo>
                    <a:lnTo>
                      <a:pt x="6315" y="8407"/>
                    </a:lnTo>
                    <a:lnTo>
                      <a:pt x="6574" y="8287"/>
                    </a:lnTo>
                    <a:lnTo>
                      <a:pt x="6833" y="8128"/>
                    </a:lnTo>
                    <a:lnTo>
                      <a:pt x="7072" y="7968"/>
                    </a:lnTo>
                    <a:lnTo>
                      <a:pt x="7272" y="7769"/>
                    </a:lnTo>
                    <a:lnTo>
                      <a:pt x="7471" y="7550"/>
                    </a:lnTo>
                    <a:lnTo>
                      <a:pt x="7650" y="7331"/>
                    </a:lnTo>
                    <a:lnTo>
                      <a:pt x="7789" y="7092"/>
                    </a:lnTo>
                    <a:lnTo>
                      <a:pt x="7909" y="6833"/>
                    </a:lnTo>
                    <a:lnTo>
                      <a:pt x="8009" y="6574"/>
                    </a:lnTo>
                    <a:lnTo>
                      <a:pt x="8088" y="6295"/>
                    </a:lnTo>
                    <a:lnTo>
                      <a:pt x="8128" y="6016"/>
                    </a:lnTo>
                    <a:lnTo>
                      <a:pt x="8128" y="5717"/>
                    </a:lnTo>
                    <a:lnTo>
                      <a:pt x="8108" y="5419"/>
                    </a:lnTo>
                    <a:lnTo>
                      <a:pt x="8248" y="5379"/>
                    </a:lnTo>
                    <a:lnTo>
                      <a:pt x="8387" y="5319"/>
                    </a:lnTo>
                    <a:lnTo>
                      <a:pt x="8507" y="5259"/>
                    </a:lnTo>
                    <a:lnTo>
                      <a:pt x="8626" y="5180"/>
                    </a:lnTo>
                    <a:lnTo>
                      <a:pt x="8746" y="5100"/>
                    </a:lnTo>
                    <a:lnTo>
                      <a:pt x="8845" y="5000"/>
                    </a:lnTo>
                    <a:lnTo>
                      <a:pt x="9025" y="4781"/>
                    </a:lnTo>
                    <a:lnTo>
                      <a:pt x="9104" y="4682"/>
                    </a:lnTo>
                    <a:lnTo>
                      <a:pt x="9164" y="4562"/>
                    </a:lnTo>
                    <a:lnTo>
                      <a:pt x="9204" y="4423"/>
                    </a:lnTo>
                    <a:lnTo>
                      <a:pt x="9244" y="4303"/>
                    </a:lnTo>
                    <a:lnTo>
                      <a:pt x="9284" y="4164"/>
                    </a:lnTo>
                    <a:lnTo>
                      <a:pt x="9303" y="4024"/>
                    </a:lnTo>
                    <a:lnTo>
                      <a:pt x="9303" y="3885"/>
                    </a:lnTo>
                    <a:lnTo>
                      <a:pt x="9284" y="3745"/>
                    </a:lnTo>
                    <a:lnTo>
                      <a:pt x="9244" y="3586"/>
                    </a:lnTo>
                    <a:lnTo>
                      <a:pt x="9204" y="3426"/>
                    </a:lnTo>
                    <a:lnTo>
                      <a:pt x="9144" y="3287"/>
                    </a:lnTo>
                    <a:lnTo>
                      <a:pt x="9064" y="3168"/>
                    </a:lnTo>
                    <a:lnTo>
                      <a:pt x="8985" y="3028"/>
                    </a:lnTo>
                    <a:lnTo>
                      <a:pt x="8885" y="2909"/>
                    </a:lnTo>
                    <a:lnTo>
                      <a:pt x="8766" y="2809"/>
                    </a:lnTo>
                    <a:lnTo>
                      <a:pt x="8646" y="2709"/>
                    </a:lnTo>
                    <a:lnTo>
                      <a:pt x="8527" y="2630"/>
                    </a:lnTo>
                    <a:lnTo>
                      <a:pt x="8387" y="2550"/>
                    </a:lnTo>
                    <a:lnTo>
                      <a:pt x="8228" y="2490"/>
                    </a:lnTo>
                    <a:lnTo>
                      <a:pt x="8068" y="2450"/>
                    </a:lnTo>
                    <a:lnTo>
                      <a:pt x="7909" y="2411"/>
                    </a:lnTo>
                    <a:lnTo>
                      <a:pt x="7750" y="2391"/>
                    </a:lnTo>
                    <a:lnTo>
                      <a:pt x="7411" y="2391"/>
                    </a:lnTo>
                    <a:lnTo>
                      <a:pt x="7232" y="2430"/>
                    </a:lnTo>
                    <a:lnTo>
                      <a:pt x="7052" y="2490"/>
                    </a:lnTo>
                    <a:lnTo>
                      <a:pt x="6873" y="2550"/>
                    </a:lnTo>
                    <a:lnTo>
                      <a:pt x="6714" y="2630"/>
                    </a:lnTo>
                    <a:lnTo>
                      <a:pt x="6574" y="2729"/>
                    </a:lnTo>
                    <a:lnTo>
                      <a:pt x="6435" y="2849"/>
                    </a:lnTo>
                    <a:lnTo>
                      <a:pt x="6315" y="2968"/>
                    </a:lnTo>
                    <a:lnTo>
                      <a:pt x="6216" y="3108"/>
                    </a:lnTo>
                    <a:lnTo>
                      <a:pt x="5877" y="3008"/>
                    </a:lnTo>
                    <a:lnTo>
                      <a:pt x="5518" y="2928"/>
                    </a:lnTo>
                    <a:lnTo>
                      <a:pt x="5160" y="2889"/>
                    </a:lnTo>
                    <a:lnTo>
                      <a:pt x="4781" y="2909"/>
                    </a:lnTo>
                    <a:lnTo>
                      <a:pt x="4841" y="2669"/>
                    </a:lnTo>
                    <a:lnTo>
                      <a:pt x="4881" y="2450"/>
                    </a:lnTo>
                    <a:lnTo>
                      <a:pt x="4881" y="2211"/>
                    </a:lnTo>
                    <a:lnTo>
                      <a:pt x="4861" y="1972"/>
                    </a:lnTo>
                    <a:lnTo>
                      <a:pt x="4821" y="1753"/>
                    </a:lnTo>
                    <a:lnTo>
                      <a:pt x="4761" y="1534"/>
                    </a:lnTo>
                    <a:lnTo>
                      <a:pt x="4662" y="1315"/>
                    </a:lnTo>
                    <a:lnTo>
                      <a:pt x="4562" y="1116"/>
                    </a:lnTo>
                    <a:lnTo>
                      <a:pt x="4423" y="936"/>
                    </a:lnTo>
                    <a:lnTo>
                      <a:pt x="4283" y="757"/>
                    </a:lnTo>
                    <a:lnTo>
                      <a:pt x="4124" y="618"/>
                    </a:lnTo>
                    <a:lnTo>
                      <a:pt x="3945" y="458"/>
                    </a:lnTo>
                    <a:lnTo>
                      <a:pt x="3746" y="339"/>
                    </a:lnTo>
                    <a:lnTo>
                      <a:pt x="3546" y="239"/>
                    </a:lnTo>
                    <a:lnTo>
                      <a:pt x="3327" y="140"/>
                    </a:lnTo>
                    <a:lnTo>
                      <a:pt x="3108" y="80"/>
                    </a:lnTo>
                    <a:lnTo>
                      <a:pt x="2869" y="20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22"/>
              <p:cNvSpPr/>
              <p:nvPr/>
            </p:nvSpPr>
            <p:spPr>
              <a:xfrm>
                <a:off x="5756775" y="3879700"/>
                <a:ext cx="23260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8686" fill="none" extrusionOk="0">
                    <a:moveTo>
                      <a:pt x="4861" y="1972"/>
                    </a:moveTo>
                    <a:lnTo>
                      <a:pt x="4861" y="1972"/>
                    </a:lnTo>
                    <a:lnTo>
                      <a:pt x="4881" y="2211"/>
                    </a:lnTo>
                    <a:lnTo>
                      <a:pt x="4881" y="2450"/>
                    </a:lnTo>
                    <a:lnTo>
                      <a:pt x="4841" y="2669"/>
                    </a:lnTo>
                    <a:lnTo>
                      <a:pt x="4781" y="2909"/>
                    </a:lnTo>
                    <a:lnTo>
                      <a:pt x="4781" y="2909"/>
                    </a:lnTo>
                    <a:lnTo>
                      <a:pt x="5160" y="2889"/>
                    </a:lnTo>
                    <a:lnTo>
                      <a:pt x="5518" y="2928"/>
                    </a:lnTo>
                    <a:lnTo>
                      <a:pt x="5877" y="3008"/>
                    </a:lnTo>
                    <a:lnTo>
                      <a:pt x="6216" y="3108"/>
                    </a:lnTo>
                    <a:lnTo>
                      <a:pt x="6216" y="3108"/>
                    </a:lnTo>
                    <a:lnTo>
                      <a:pt x="6315" y="2968"/>
                    </a:lnTo>
                    <a:lnTo>
                      <a:pt x="6435" y="2849"/>
                    </a:lnTo>
                    <a:lnTo>
                      <a:pt x="6574" y="2729"/>
                    </a:lnTo>
                    <a:lnTo>
                      <a:pt x="6714" y="2630"/>
                    </a:lnTo>
                    <a:lnTo>
                      <a:pt x="6873" y="2550"/>
                    </a:lnTo>
                    <a:lnTo>
                      <a:pt x="7052" y="2490"/>
                    </a:lnTo>
                    <a:lnTo>
                      <a:pt x="7232" y="2430"/>
                    </a:lnTo>
                    <a:lnTo>
                      <a:pt x="7411" y="2391"/>
                    </a:lnTo>
                    <a:lnTo>
                      <a:pt x="7411" y="2391"/>
                    </a:lnTo>
                    <a:lnTo>
                      <a:pt x="7590" y="2391"/>
                    </a:lnTo>
                    <a:lnTo>
                      <a:pt x="7750" y="2391"/>
                    </a:lnTo>
                    <a:lnTo>
                      <a:pt x="7909" y="2411"/>
                    </a:lnTo>
                    <a:lnTo>
                      <a:pt x="8068" y="2450"/>
                    </a:lnTo>
                    <a:lnTo>
                      <a:pt x="8228" y="2490"/>
                    </a:lnTo>
                    <a:lnTo>
                      <a:pt x="8387" y="2550"/>
                    </a:lnTo>
                    <a:lnTo>
                      <a:pt x="8527" y="2630"/>
                    </a:lnTo>
                    <a:lnTo>
                      <a:pt x="8646" y="2709"/>
                    </a:lnTo>
                    <a:lnTo>
                      <a:pt x="8766" y="2809"/>
                    </a:lnTo>
                    <a:lnTo>
                      <a:pt x="8885" y="2909"/>
                    </a:lnTo>
                    <a:lnTo>
                      <a:pt x="8985" y="3028"/>
                    </a:lnTo>
                    <a:lnTo>
                      <a:pt x="9064" y="3168"/>
                    </a:lnTo>
                    <a:lnTo>
                      <a:pt x="9144" y="3287"/>
                    </a:lnTo>
                    <a:lnTo>
                      <a:pt x="9204" y="3426"/>
                    </a:lnTo>
                    <a:lnTo>
                      <a:pt x="9244" y="3586"/>
                    </a:lnTo>
                    <a:lnTo>
                      <a:pt x="9284" y="3745"/>
                    </a:lnTo>
                    <a:lnTo>
                      <a:pt x="9284" y="3745"/>
                    </a:lnTo>
                    <a:lnTo>
                      <a:pt x="9303" y="3885"/>
                    </a:lnTo>
                    <a:lnTo>
                      <a:pt x="9303" y="4024"/>
                    </a:lnTo>
                    <a:lnTo>
                      <a:pt x="9284" y="4164"/>
                    </a:lnTo>
                    <a:lnTo>
                      <a:pt x="9244" y="4303"/>
                    </a:lnTo>
                    <a:lnTo>
                      <a:pt x="9204" y="4423"/>
                    </a:lnTo>
                    <a:lnTo>
                      <a:pt x="9164" y="4562"/>
                    </a:lnTo>
                    <a:lnTo>
                      <a:pt x="9104" y="4682"/>
                    </a:lnTo>
                    <a:lnTo>
                      <a:pt x="9025" y="4781"/>
                    </a:lnTo>
                    <a:lnTo>
                      <a:pt x="8845" y="5000"/>
                    </a:lnTo>
                    <a:lnTo>
                      <a:pt x="8746" y="5100"/>
                    </a:lnTo>
                    <a:lnTo>
                      <a:pt x="8626" y="5180"/>
                    </a:lnTo>
                    <a:lnTo>
                      <a:pt x="8507" y="5259"/>
                    </a:lnTo>
                    <a:lnTo>
                      <a:pt x="8387" y="5319"/>
                    </a:lnTo>
                    <a:lnTo>
                      <a:pt x="8248" y="5379"/>
                    </a:lnTo>
                    <a:lnTo>
                      <a:pt x="8108" y="5419"/>
                    </a:lnTo>
                    <a:lnTo>
                      <a:pt x="8108" y="5419"/>
                    </a:lnTo>
                    <a:lnTo>
                      <a:pt x="8128" y="5717"/>
                    </a:lnTo>
                    <a:lnTo>
                      <a:pt x="8128" y="6016"/>
                    </a:lnTo>
                    <a:lnTo>
                      <a:pt x="8088" y="6295"/>
                    </a:lnTo>
                    <a:lnTo>
                      <a:pt x="8009" y="6574"/>
                    </a:lnTo>
                    <a:lnTo>
                      <a:pt x="7909" y="6833"/>
                    </a:lnTo>
                    <a:lnTo>
                      <a:pt x="7789" y="7092"/>
                    </a:lnTo>
                    <a:lnTo>
                      <a:pt x="7650" y="7331"/>
                    </a:lnTo>
                    <a:lnTo>
                      <a:pt x="7471" y="7550"/>
                    </a:lnTo>
                    <a:lnTo>
                      <a:pt x="7272" y="7769"/>
                    </a:lnTo>
                    <a:lnTo>
                      <a:pt x="7072" y="7968"/>
                    </a:lnTo>
                    <a:lnTo>
                      <a:pt x="6833" y="8128"/>
                    </a:lnTo>
                    <a:lnTo>
                      <a:pt x="6574" y="8287"/>
                    </a:lnTo>
                    <a:lnTo>
                      <a:pt x="6315" y="8407"/>
                    </a:lnTo>
                    <a:lnTo>
                      <a:pt x="6017" y="8526"/>
                    </a:lnTo>
                    <a:lnTo>
                      <a:pt x="5718" y="8606"/>
                    </a:lnTo>
                    <a:lnTo>
                      <a:pt x="5399" y="8646"/>
                    </a:lnTo>
                    <a:lnTo>
                      <a:pt x="5399" y="8646"/>
                    </a:lnTo>
                    <a:lnTo>
                      <a:pt x="5080" y="8686"/>
                    </a:lnTo>
                    <a:lnTo>
                      <a:pt x="4781" y="8666"/>
                    </a:lnTo>
                    <a:lnTo>
                      <a:pt x="4463" y="8626"/>
                    </a:lnTo>
                    <a:lnTo>
                      <a:pt x="4164" y="8566"/>
                    </a:lnTo>
                    <a:lnTo>
                      <a:pt x="3885" y="8486"/>
                    </a:lnTo>
                    <a:lnTo>
                      <a:pt x="3606" y="8367"/>
                    </a:lnTo>
                    <a:lnTo>
                      <a:pt x="3347" y="8227"/>
                    </a:lnTo>
                    <a:lnTo>
                      <a:pt x="3108" y="8068"/>
                    </a:lnTo>
                    <a:lnTo>
                      <a:pt x="2869" y="7889"/>
                    </a:lnTo>
                    <a:lnTo>
                      <a:pt x="2670" y="7690"/>
                    </a:lnTo>
                    <a:lnTo>
                      <a:pt x="2490" y="7470"/>
                    </a:lnTo>
                    <a:lnTo>
                      <a:pt x="2311" y="7231"/>
                    </a:lnTo>
                    <a:lnTo>
                      <a:pt x="2172" y="6992"/>
                    </a:lnTo>
                    <a:lnTo>
                      <a:pt x="2072" y="6713"/>
                    </a:lnTo>
                    <a:lnTo>
                      <a:pt x="1973" y="6435"/>
                    </a:lnTo>
                    <a:lnTo>
                      <a:pt x="1913" y="6156"/>
                    </a:lnTo>
                    <a:lnTo>
                      <a:pt x="1913" y="6156"/>
                    </a:lnTo>
                    <a:lnTo>
                      <a:pt x="1893" y="5937"/>
                    </a:lnTo>
                    <a:lnTo>
                      <a:pt x="1893" y="5717"/>
                    </a:lnTo>
                    <a:lnTo>
                      <a:pt x="1913" y="5498"/>
                    </a:lnTo>
                    <a:lnTo>
                      <a:pt x="1933" y="5299"/>
                    </a:lnTo>
                    <a:lnTo>
                      <a:pt x="1992" y="5100"/>
                    </a:lnTo>
                    <a:lnTo>
                      <a:pt x="2052" y="4901"/>
                    </a:lnTo>
                    <a:lnTo>
                      <a:pt x="2132" y="4701"/>
                    </a:lnTo>
                    <a:lnTo>
                      <a:pt x="2212" y="4522"/>
                    </a:lnTo>
                    <a:lnTo>
                      <a:pt x="2212" y="4522"/>
                    </a:lnTo>
                    <a:lnTo>
                      <a:pt x="2012" y="4482"/>
                    </a:lnTo>
                    <a:lnTo>
                      <a:pt x="1813" y="4442"/>
                    </a:lnTo>
                    <a:lnTo>
                      <a:pt x="1614" y="4383"/>
                    </a:lnTo>
                    <a:lnTo>
                      <a:pt x="1415" y="4323"/>
                    </a:lnTo>
                    <a:lnTo>
                      <a:pt x="1235" y="4223"/>
                    </a:lnTo>
                    <a:lnTo>
                      <a:pt x="1076" y="4124"/>
                    </a:lnTo>
                    <a:lnTo>
                      <a:pt x="917" y="4024"/>
                    </a:lnTo>
                    <a:lnTo>
                      <a:pt x="757" y="3905"/>
                    </a:lnTo>
                    <a:lnTo>
                      <a:pt x="618" y="3765"/>
                    </a:lnTo>
                    <a:lnTo>
                      <a:pt x="478" y="3606"/>
                    </a:lnTo>
                    <a:lnTo>
                      <a:pt x="379" y="3446"/>
                    </a:lnTo>
                    <a:lnTo>
                      <a:pt x="279" y="3287"/>
                    </a:lnTo>
                    <a:lnTo>
                      <a:pt x="180" y="3108"/>
                    </a:lnTo>
                    <a:lnTo>
                      <a:pt x="120" y="2928"/>
                    </a:lnTo>
                    <a:lnTo>
                      <a:pt x="60" y="2749"/>
                    </a:lnTo>
                    <a:lnTo>
                      <a:pt x="20" y="2550"/>
                    </a:lnTo>
                    <a:lnTo>
                      <a:pt x="20" y="2550"/>
                    </a:lnTo>
                    <a:lnTo>
                      <a:pt x="0" y="2311"/>
                    </a:lnTo>
                    <a:lnTo>
                      <a:pt x="0" y="2092"/>
                    </a:lnTo>
                    <a:lnTo>
                      <a:pt x="40" y="1853"/>
                    </a:lnTo>
                    <a:lnTo>
                      <a:pt x="100" y="1654"/>
                    </a:lnTo>
                    <a:lnTo>
                      <a:pt x="160" y="1434"/>
                    </a:lnTo>
                    <a:lnTo>
                      <a:pt x="259" y="1235"/>
                    </a:lnTo>
                    <a:lnTo>
                      <a:pt x="379" y="1056"/>
                    </a:lnTo>
                    <a:lnTo>
                      <a:pt x="518" y="877"/>
                    </a:lnTo>
                    <a:lnTo>
                      <a:pt x="678" y="697"/>
                    </a:lnTo>
                    <a:lnTo>
                      <a:pt x="837" y="558"/>
                    </a:lnTo>
                    <a:lnTo>
                      <a:pt x="1016" y="418"/>
                    </a:lnTo>
                    <a:lnTo>
                      <a:pt x="1216" y="299"/>
                    </a:lnTo>
                    <a:lnTo>
                      <a:pt x="1435" y="199"/>
                    </a:lnTo>
                    <a:lnTo>
                      <a:pt x="1654" y="120"/>
                    </a:lnTo>
                    <a:lnTo>
                      <a:pt x="1893" y="40"/>
                    </a:lnTo>
                    <a:lnTo>
                      <a:pt x="2132" y="0"/>
                    </a:lnTo>
                    <a:lnTo>
                      <a:pt x="2132" y="0"/>
                    </a:lnTo>
                    <a:lnTo>
                      <a:pt x="2391" y="0"/>
                    </a:lnTo>
                    <a:lnTo>
                      <a:pt x="2630" y="0"/>
                    </a:lnTo>
                    <a:lnTo>
                      <a:pt x="2869" y="20"/>
                    </a:lnTo>
                    <a:lnTo>
                      <a:pt x="3108" y="80"/>
                    </a:lnTo>
                    <a:lnTo>
                      <a:pt x="3327" y="140"/>
                    </a:lnTo>
                    <a:lnTo>
                      <a:pt x="3546" y="239"/>
                    </a:lnTo>
                    <a:lnTo>
                      <a:pt x="3746" y="339"/>
                    </a:lnTo>
                    <a:lnTo>
                      <a:pt x="3945" y="458"/>
                    </a:lnTo>
                    <a:lnTo>
                      <a:pt x="4124" y="618"/>
                    </a:lnTo>
                    <a:lnTo>
                      <a:pt x="4283" y="757"/>
                    </a:lnTo>
                    <a:lnTo>
                      <a:pt x="4423" y="936"/>
                    </a:lnTo>
                    <a:lnTo>
                      <a:pt x="4562" y="1116"/>
                    </a:lnTo>
                    <a:lnTo>
                      <a:pt x="4662" y="1315"/>
                    </a:lnTo>
                    <a:lnTo>
                      <a:pt x="4761" y="1534"/>
                    </a:lnTo>
                    <a:lnTo>
                      <a:pt x="4821" y="1753"/>
                    </a:lnTo>
                    <a:lnTo>
                      <a:pt x="4861" y="19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22"/>
              <p:cNvSpPr/>
              <p:nvPr/>
            </p:nvSpPr>
            <p:spPr>
              <a:xfrm>
                <a:off x="5789650" y="3902600"/>
                <a:ext cx="4435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75" extrusionOk="0">
                    <a:moveTo>
                      <a:pt x="797" y="0"/>
                    </a:moveTo>
                    <a:lnTo>
                      <a:pt x="618" y="40"/>
                    </a:lnTo>
                    <a:lnTo>
                      <a:pt x="458" y="100"/>
                    </a:lnTo>
                    <a:lnTo>
                      <a:pt x="319" y="180"/>
                    </a:lnTo>
                    <a:lnTo>
                      <a:pt x="199" y="279"/>
                    </a:lnTo>
                    <a:lnTo>
                      <a:pt x="100" y="399"/>
                    </a:lnTo>
                    <a:lnTo>
                      <a:pt x="40" y="518"/>
                    </a:lnTo>
                    <a:lnTo>
                      <a:pt x="0" y="658"/>
                    </a:lnTo>
                    <a:lnTo>
                      <a:pt x="0" y="777"/>
                    </a:lnTo>
                    <a:lnTo>
                      <a:pt x="40" y="917"/>
                    </a:lnTo>
                    <a:lnTo>
                      <a:pt x="100" y="1036"/>
                    </a:lnTo>
                    <a:lnTo>
                      <a:pt x="199" y="1156"/>
                    </a:lnTo>
                    <a:lnTo>
                      <a:pt x="319" y="1236"/>
                    </a:lnTo>
                    <a:lnTo>
                      <a:pt x="478" y="1295"/>
                    </a:lnTo>
                    <a:lnTo>
                      <a:pt x="638" y="1355"/>
                    </a:lnTo>
                    <a:lnTo>
                      <a:pt x="797" y="1375"/>
                    </a:lnTo>
                    <a:lnTo>
                      <a:pt x="976" y="1355"/>
                    </a:lnTo>
                    <a:lnTo>
                      <a:pt x="1156" y="1335"/>
                    </a:lnTo>
                    <a:lnTo>
                      <a:pt x="1315" y="1275"/>
                    </a:lnTo>
                    <a:lnTo>
                      <a:pt x="1474" y="1196"/>
                    </a:lnTo>
                    <a:lnTo>
                      <a:pt x="1594" y="1096"/>
                    </a:lnTo>
                    <a:lnTo>
                      <a:pt x="1674" y="977"/>
                    </a:lnTo>
                    <a:lnTo>
                      <a:pt x="1753" y="857"/>
                    </a:lnTo>
                    <a:lnTo>
                      <a:pt x="1773" y="718"/>
                    </a:lnTo>
                    <a:lnTo>
                      <a:pt x="1773" y="578"/>
                    </a:lnTo>
                    <a:lnTo>
                      <a:pt x="1753" y="439"/>
                    </a:lnTo>
                    <a:lnTo>
                      <a:pt x="1674" y="319"/>
                    </a:lnTo>
                    <a:lnTo>
                      <a:pt x="1574" y="220"/>
                    </a:lnTo>
                    <a:lnTo>
                      <a:pt x="1454" y="120"/>
                    </a:lnTo>
                    <a:lnTo>
                      <a:pt x="1315" y="60"/>
                    </a:lnTo>
                    <a:lnTo>
                      <a:pt x="1156" y="20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22"/>
              <p:cNvSpPr/>
              <p:nvPr/>
            </p:nvSpPr>
            <p:spPr>
              <a:xfrm>
                <a:off x="5820525" y="3984775"/>
                <a:ext cx="24925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933" extrusionOk="0">
                    <a:moveTo>
                      <a:pt x="777" y="0"/>
                    </a:moveTo>
                    <a:lnTo>
                      <a:pt x="638" y="100"/>
                    </a:lnTo>
                    <a:lnTo>
                      <a:pt x="498" y="259"/>
                    </a:lnTo>
                    <a:lnTo>
                      <a:pt x="359" y="459"/>
                    </a:lnTo>
                    <a:lnTo>
                      <a:pt x="219" y="678"/>
                    </a:lnTo>
                    <a:lnTo>
                      <a:pt x="120" y="937"/>
                    </a:lnTo>
                    <a:lnTo>
                      <a:pt x="40" y="1236"/>
                    </a:lnTo>
                    <a:lnTo>
                      <a:pt x="20" y="1395"/>
                    </a:lnTo>
                    <a:lnTo>
                      <a:pt x="0" y="1554"/>
                    </a:lnTo>
                    <a:lnTo>
                      <a:pt x="20" y="1734"/>
                    </a:lnTo>
                    <a:lnTo>
                      <a:pt x="40" y="1893"/>
                    </a:lnTo>
                    <a:lnTo>
                      <a:pt x="120" y="1893"/>
                    </a:lnTo>
                    <a:lnTo>
                      <a:pt x="319" y="1913"/>
                    </a:lnTo>
                    <a:lnTo>
                      <a:pt x="518" y="1933"/>
                    </a:lnTo>
                    <a:lnTo>
                      <a:pt x="618" y="1694"/>
                    </a:lnTo>
                    <a:lnTo>
                      <a:pt x="697" y="1554"/>
                    </a:lnTo>
                    <a:lnTo>
                      <a:pt x="797" y="1435"/>
                    </a:lnTo>
                    <a:lnTo>
                      <a:pt x="897" y="1335"/>
                    </a:lnTo>
                    <a:lnTo>
                      <a:pt x="996" y="1236"/>
                    </a:lnTo>
                    <a:lnTo>
                      <a:pt x="917" y="977"/>
                    </a:lnTo>
                    <a:lnTo>
                      <a:pt x="877" y="757"/>
                    </a:lnTo>
                    <a:lnTo>
                      <a:pt x="797" y="359"/>
                    </a:lnTo>
                    <a:lnTo>
                      <a:pt x="777" y="10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22"/>
              <p:cNvSpPr/>
              <p:nvPr/>
            </p:nvSpPr>
            <p:spPr>
              <a:xfrm>
                <a:off x="5820525" y="3984775"/>
                <a:ext cx="24925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933" fill="none" extrusionOk="0">
                    <a:moveTo>
                      <a:pt x="777" y="0"/>
                    </a:moveTo>
                    <a:lnTo>
                      <a:pt x="777" y="0"/>
                    </a:lnTo>
                    <a:lnTo>
                      <a:pt x="638" y="100"/>
                    </a:lnTo>
                    <a:lnTo>
                      <a:pt x="498" y="259"/>
                    </a:lnTo>
                    <a:lnTo>
                      <a:pt x="359" y="459"/>
                    </a:lnTo>
                    <a:lnTo>
                      <a:pt x="219" y="678"/>
                    </a:lnTo>
                    <a:lnTo>
                      <a:pt x="120" y="937"/>
                    </a:lnTo>
                    <a:lnTo>
                      <a:pt x="40" y="1236"/>
                    </a:lnTo>
                    <a:lnTo>
                      <a:pt x="20" y="1395"/>
                    </a:lnTo>
                    <a:lnTo>
                      <a:pt x="0" y="1554"/>
                    </a:lnTo>
                    <a:lnTo>
                      <a:pt x="20" y="1734"/>
                    </a:lnTo>
                    <a:lnTo>
                      <a:pt x="40" y="1893"/>
                    </a:lnTo>
                    <a:lnTo>
                      <a:pt x="40" y="1893"/>
                    </a:lnTo>
                    <a:lnTo>
                      <a:pt x="120" y="1893"/>
                    </a:lnTo>
                    <a:lnTo>
                      <a:pt x="120" y="1893"/>
                    </a:lnTo>
                    <a:lnTo>
                      <a:pt x="319" y="1913"/>
                    </a:lnTo>
                    <a:lnTo>
                      <a:pt x="518" y="1933"/>
                    </a:lnTo>
                    <a:lnTo>
                      <a:pt x="518" y="1933"/>
                    </a:lnTo>
                    <a:lnTo>
                      <a:pt x="618" y="1694"/>
                    </a:lnTo>
                    <a:lnTo>
                      <a:pt x="618" y="1694"/>
                    </a:lnTo>
                    <a:lnTo>
                      <a:pt x="697" y="1554"/>
                    </a:lnTo>
                    <a:lnTo>
                      <a:pt x="797" y="1435"/>
                    </a:lnTo>
                    <a:lnTo>
                      <a:pt x="897" y="1335"/>
                    </a:lnTo>
                    <a:lnTo>
                      <a:pt x="996" y="1236"/>
                    </a:lnTo>
                    <a:lnTo>
                      <a:pt x="996" y="1236"/>
                    </a:lnTo>
                    <a:lnTo>
                      <a:pt x="917" y="977"/>
                    </a:lnTo>
                    <a:lnTo>
                      <a:pt x="877" y="757"/>
                    </a:lnTo>
                    <a:lnTo>
                      <a:pt x="797" y="359"/>
                    </a:lnTo>
                    <a:lnTo>
                      <a:pt x="777" y="100"/>
                    </a:lnTo>
                    <a:lnTo>
                      <a:pt x="77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22"/>
              <p:cNvSpPr/>
              <p:nvPr/>
            </p:nvSpPr>
            <p:spPr>
              <a:xfrm>
                <a:off x="5917125" y="3949900"/>
                <a:ext cx="221650" cy="226650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9066" extrusionOk="0">
                    <a:moveTo>
                      <a:pt x="4483" y="1"/>
                    </a:moveTo>
                    <a:lnTo>
                      <a:pt x="4164" y="21"/>
                    </a:lnTo>
                    <a:lnTo>
                      <a:pt x="3866" y="81"/>
                    </a:lnTo>
                    <a:lnTo>
                      <a:pt x="3567" y="160"/>
                    </a:lnTo>
                    <a:lnTo>
                      <a:pt x="3288" y="260"/>
                    </a:lnTo>
                    <a:lnTo>
                      <a:pt x="3029" y="399"/>
                    </a:lnTo>
                    <a:lnTo>
                      <a:pt x="2770" y="559"/>
                    </a:lnTo>
                    <a:lnTo>
                      <a:pt x="2531" y="718"/>
                    </a:lnTo>
                    <a:lnTo>
                      <a:pt x="2332" y="917"/>
                    </a:lnTo>
                    <a:lnTo>
                      <a:pt x="2132" y="1136"/>
                    </a:lnTo>
                    <a:lnTo>
                      <a:pt x="1953" y="1356"/>
                    </a:lnTo>
                    <a:lnTo>
                      <a:pt x="1814" y="1615"/>
                    </a:lnTo>
                    <a:lnTo>
                      <a:pt x="1694" y="1874"/>
                    </a:lnTo>
                    <a:lnTo>
                      <a:pt x="1595" y="2132"/>
                    </a:lnTo>
                    <a:lnTo>
                      <a:pt x="1535" y="2431"/>
                    </a:lnTo>
                    <a:lnTo>
                      <a:pt x="1495" y="2710"/>
                    </a:lnTo>
                    <a:lnTo>
                      <a:pt x="1356" y="2730"/>
                    </a:lnTo>
                    <a:lnTo>
                      <a:pt x="1196" y="2770"/>
                    </a:lnTo>
                    <a:lnTo>
                      <a:pt x="1077" y="2810"/>
                    </a:lnTo>
                    <a:lnTo>
                      <a:pt x="937" y="2870"/>
                    </a:lnTo>
                    <a:lnTo>
                      <a:pt x="678" y="3009"/>
                    </a:lnTo>
                    <a:lnTo>
                      <a:pt x="479" y="3188"/>
                    </a:lnTo>
                    <a:lnTo>
                      <a:pt x="379" y="3288"/>
                    </a:lnTo>
                    <a:lnTo>
                      <a:pt x="280" y="3388"/>
                    </a:lnTo>
                    <a:lnTo>
                      <a:pt x="220" y="3507"/>
                    </a:lnTo>
                    <a:lnTo>
                      <a:pt x="140" y="3627"/>
                    </a:lnTo>
                    <a:lnTo>
                      <a:pt x="101" y="3746"/>
                    </a:lnTo>
                    <a:lnTo>
                      <a:pt x="61" y="3886"/>
                    </a:lnTo>
                    <a:lnTo>
                      <a:pt x="21" y="4025"/>
                    </a:lnTo>
                    <a:lnTo>
                      <a:pt x="1" y="4164"/>
                    </a:lnTo>
                    <a:lnTo>
                      <a:pt x="1" y="4324"/>
                    </a:lnTo>
                    <a:lnTo>
                      <a:pt x="21" y="4483"/>
                    </a:lnTo>
                    <a:lnTo>
                      <a:pt x="61" y="4623"/>
                    </a:lnTo>
                    <a:lnTo>
                      <a:pt x="101" y="4782"/>
                    </a:lnTo>
                    <a:lnTo>
                      <a:pt x="160" y="4921"/>
                    </a:lnTo>
                    <a:lnTo>
                      <a:pt x="240" y="5041"/>
                    </a:lnTo>
                    <a:lnTo>
                      <a:pt x="320" y="5160"/>
                    </a:lnTo>
                    <a:lnTo>
                      <a:pt x="419" y="5280"/>
                    </a:lnTo>
                    <a:lnTo>
                      <a:pt x="539" y="5400"/>
                    </a:lnTo>
                    <a:lnTo>
                      <a:pt x="658" y="5479"/>
                    </a:lnTo>
                    <a:lnTo>
                      <a:pt x="798" y="5579"/>
                    </a:lnTo>
                    <a:lnTo>
                      <a:pt x="937" y="5639"/>
                    </a:lnTo>
                    <a:lnTo>
                      <a:pt x="1077" y="5698"/>
                    </a:lnTo>
                    <a:lnTo>
                      <a:pt x="1236" y="5758"/>
                    </a:lnTo>
                    <a:lnTo>
                      <a:pt x="1395" y="5778"/>
                    </a:lnTo>
                    <a:lnTo>
                      <a:pt x="1575" y="5798"/>
                    </a:lnTo>
                    <a:lnTo>
                      <a:pt x="1774" y="5798"/>
                    </a:lnTo>
                    <a:lnTo>
                      <a:pt x="1953" y="5778"/>
                    </a:lnTo>
                    <a:lnTo>
                      <a:pt x="2132" y="5738"/>
                    </a:lnTo>
                    <a:lnTo>
                      <a:pt x="2312" y="5698"/>
                    </a:lnTo>
                    <a:lnTo>
                      <a:pt x="2471" y="5619"/>
                    </a:lnTo>
                    <a:lnTo>
                      <a:pt x="2631" y="5519"/>
                    </a:lnTo>
                    <a:lnTo>
                      <a:pt x="2770" y="5419"/>
                    </a:lnTo>
                    <a:lnTo>
                      <a:pt x="2909" y="5300"/>
                    </a:lnTo>
                    <a:lnTo>
                      <a:pt x="3208" y="5479"/>
                    </a:lnTo>
                    <a:lnTo>
                      <a:pt x="3547" y="5599"/>
                    </a:lnTo>
                    <a:lnTo>
                      <a:pt x="3886" y="5698"/>
                    </a:lnTo>
                    <a:lnTo>
                      <a:pt x="4264" y="5758"/>
                    </a:lnTo>
                    <a:lnTo>
                      <a:pt x="4164" y="5977"/>
                    </a:lnTo>
                    <a:lnTo>
                      <a:pt x="4085" y="6196"/>
                    </a:lnTo>
                    <a:lnTo>
                      <a:pt x="4025" y="6416"/>
                    </a:lnTo>
                    <a:lnTo>
                      <a:pt x="3985" y="6655"/>
                    </a:lnTo>
                    <a:lnTo>
                      <a:pt x="3985" y="6894"/>
                    </a:lnTo>
                    <a:lnTo>
                      <a:pt x="4005" y="7113"/>
                    </a:lnTo>
                    <a:lnTo>
                      <a:pt x="4065" y="7332"/>
                    </a:lnTo>
                    <a:lnTo>
                      <a:pt x="4125" y="7551"/>
                    </a:lnTo>
                    <a:lnTo>
                      <a:pt x="4224" y="7750"/>
                    </a:lnTo>
                    <a:lnTo>
                      <a:pt x="4324" y="7949"/>
                    </a:lnTo>
                    <a:lnTo>
                      <a:pt x="4463" y="8129"/>
                    </a:lnTo>
                    <a:lnTo>
                      <a:pt x="4603" y="8288"/>
                    </a:lnTo>
                    <a:lnTo>
                      <a:pt x="4762" y="8447"/>
                    </a:lnTo>
                    <a:lnTo>
                      <a:pt x="4941" y="8587"/>
                    </a:lnTo>
                    <a:lnTo>
                      <a:pt x="5141" y="8726"/>
                    </a:lnTo>
                    <a:lnTo>
                      <a:pt x="5340" y="8826"/>
                    </a:lnTo>
                    <a:lnTo>
                      <a:pt x="5559" y="8906"/>
                    </a:lnTo>
                    <a:lnTo>
                      <a:pt x="5798" y="8985"/>
                    </a:lnTo>
                    <a:lnTo>
                      <a:pt x="6037" y="9025"/>
                    </a:lnTo>
                    <a:lnTo>
                      <a:pt x="6296" y="9045"/>
                    </a:lnTo>
                    <a:lnTo>
                      <a:pt x="6535" y="9065"/>
                    </a:lnTo>
                    <a:lnTo>
                      <a:pt x="6774" y="9045"/>
                    </a:lnTo>
                    <a:lnTo>
                      <a:pt x="7013" y="8985"/>
                    </a:lnTo>
                    <a:lnTo>
                      <a:pt x="7252" y="8926"/>
                    </a:lnTo>
                    <a:lnTo>
                      <a:pt x="7471" y="8846"/>
                    </a:lnTo>
                    <a:lnTo>
                      <a:pt x="7671" y="8746"/>
                    </a:lnTo>
                    <a:lnTo>
                      <a:pt x="7870" y="8627"/>
                    </a:lnTo>
                    <a:lnTo>
                      <a:pt x="8049" y="8487"/>
                    </a:lnTo>
                    <a:lnTo>
                      <a:pt x="8228" y="8328"/>
                    </a:lnTo>
                    <a:lnTo>
                      <a:pt x="8368" y="8169"/>
                    </a:lnTo>
                    <a:lnTo>
                      <a:pt x="8507" y="7989"/>
                    </a:lnTo>
                    <a:lnTo>
                      <a:pt x="8627" y="7790"/>
                    </a:lnTo>
                    <a:lnTo>
                      <a:pt x="8726" y="7591"/>
                    </a:lnTo>
                    <a:lnTo>
                      <a:pt x="8786" y="7372"/>
                    </a:lnTo>
                    <a:lnTo>
                      <a:pt x="8846" y="7153"/>
                    </a:lnTo>
                    <a:lnTo>
                      <a:pt x="8866" y="6933"/>
                    </a:lnTo>
                    <a:lnTo>
                      <a:pt x="8866" y="6714"/>
                    </a:lnTo>
                    <a:lnTo>
                      <a:pt x="8866" y="6535"/>
                    </a:lnTo>
                    <a:lnTo>
                      <a:pt x="8826" y="6336"/>
                    </a:lnTo>
                    <a:lnTo>
                      <a:pt x="8766" y="6157"/>
                    </a:lnTo>
                    <a:lnTo>
                      <a:pt x="8706" y="5977"/>
                    </a:lnTo>
                    <a:lnTo>
                      <a:pt x="8627" y="5798"/>
                    </a:lnTo>
                    <a:lnTo>
                      <a:pt x="8527" y="5619"/>
                    </a:lnTo>
                    <a:lnTo>
                      <a:pt x="8428" y="5479"/>
                    </a:lnTo>
                    <a:lnTo>
                      <a:pt x="8288" y="5320"/>
                    </a:lnTo>
                    <a:lnTo>
                      <a:pt x="8149" y="5180"/>
                    </a:lnTo>
                    <a:lnTo>
                      <a:pt x="8009" y="5061"/>
                    </a:lnTo>
                    <a:lnTo>
                      <a:pt x="7850" y="4941"/>
                    </a:lnTo>
                    <a:lnTo>
                      <a:pt x="7671" y="4842"/>
                    </a:lnTo>
                    <a:lnTo>
                      <a:pt x="7491" y="4742"/>
                    </a:lnTo>
                    <a:lnTo>
                      <a:pt x="7312" y="4682"/>
                    </a:lnTo>
                    <a:lnTo>
                      <a:pt x="7113" y="4603"/>
                    </a:lnTo>
                    <a:lnTo>
                      <a:pt x="7232" y="4443"/>
                    </a:lnTo>
                    <a:lnTo>
                      <a:pt x="7352" y="4264"/>
                    </a:lnTo>
                    <a:lnTo>
                      <a:pt x="7451" y="4085"/>
                    </a:lnTo>
                    <a:lnTo>
                      <a:pt x="7531" y="3886"/>
                    </a:lnTo>
                    <a:lnTo>
                      <a:pt x="7611" y="3686"/>
                    </a:lnTo>
                    <a:lnTo>
                      <a:pt x="7651" y="3487"/>
                    </a:lnTo>
                    <a:lnTo>
                      <a:pt x="7690" y="3268"/>
                    </a:lnTo>
                    <a:lnTo>
                      <a:pt x="7710" y="3069"/>
                    </a:lnTo>
                    <a:lnTo>
                      <a:pt x="7730" y="2770"/>
                    </a:lnTo>
                    <a:lnTo>
                      <a:pt x="7690" y="2471"/>
                    </a:lnTo>
                    <a:lnTo>
                      <a:pt x="7631" y="2192"/>
                    </a:lnTo>
                    <a:lnTo>
                      <a:pt x="7551" y="1913"/>
                    </a:lnTo>
                    <a:lnTo>
                      <a:pt x="7431" y="1654"/>
                    </a:lnTo>
                    <a:lnTo>
                      <a:pt x="7292" y="1415"/>
                    </a:lnTo>
                    <a:lnTo>
                      <a:pt x="7133" y="1176"/>
                    </a:lnTo>
                    <a:lnTo>
                      <a:pt x="6933" y="957"/>
                    </a:lnTo>
                    <a:lnTo>
                      <a:pt x="6734" y="758"/>
                    </a:lnTo>
                    <a:lnTo>
                      <a:pt x="6495" y="579"/>
                    </a:lnTo>
                    <a:lnTo>
                      <a:pt x="6256" y="439"/>
                    </a:lnTo>
                    <a:lnTo>
                      <a:pt x="5997" y="300"/>
                    </a:lnTo>
                    <a:lnTo>
                      <a:pt x="5718" y="180"/>
                    </a:lnTo>
                    <a:lnTo>
                      <a:pt x="5419" y="101"/>
                    </a:lnTo>
                    <a:lnTo>
                      <a:pt x="5101" y="41"/>
                    </a:lnTo>
                    <a:lnTo>
                      <a:pt x="4802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22"/>
              <p:cNvSpPr/>
              <p:nvPr/>
            </p:nvSpPr>
            <p:spPr>
              <a:xfrm>
                <a:off x="5917125" y="3949900"/>
                <a:ext cx="221650" cy="226650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9066" fill="none" extrusionOk="0">
                    <a:moveTo>
                      <a:pt x="3985" y="6655"/>
                    </a:moveTo>
                    <a:lnTo>
                      <a:pt x="3985" y="6655"/>
                    </a:lnTo>
                    <a:lnTo>
                      <a:pt x="4025" y="6416"/>
                    </a:lnTo>
                    <a:lnTo>
                      <a:pt x="4085" y="6196"/>
                    </a:lnTo>
                    <a:lnTo>
                      <a:pt x="4164" y="5977"/>
                    </a:lnTo>
                    <a:lnTo>
                      <a:pt x="4264" y="5758"/>
                    </a:lnTo>
                    <a:lnTo>
                      <a:pt x="4264" y="5758"/>
                    </a:lnTo>
                    <a:lnTo>
                      <a:pt x="3886" y="5698"/>
                    </a:lnTo>
                    <a:lnTo>
                      <a:pt x="3547" y="5599"/>
                    </a:lnTo>
                    <a:lnTo>
                      <a:pt x="3208" y="5479"/>
                    </a:lnTo>
                    <a:lnTo>
                      <a:pt x="2909" y="5300"/>
                    </a:lnTo>
                    <a:lnTo>
                      <a:pt x="2909" y="5300"/>
                    </a:lnTo>
                    <a:lnTo>
                      <a:pt x="2770" y="5419"/>
                    </a:lnTo>
                    <a:lnTo>
                      <a:pt x="2631" y="5519"/>
                    </a:lnTo>
                    <a:lnTo>
                      <a:pt x="2471" y="5619"/>
                    </a:lnTo>
                    <a:lnTo>
                      <a:pt x="2312" y="5698"/>
                    </a:lnTo>
                    <a:lnTo>
                      <a:pt x="2132" y="5738"/>
                    </a:lnTo>
                    <a:lnTo>
                      <a:pt x="1953" y="5778"/>
                    </a:lnTo>
                    <a:lnTo>
                      <a:pt x="1774" y="5798"/>
                    </a:lnTo>
                    <a:lnTo>
                      <a:pt x="1575" y="5798"/>
                    </a:lnTo>
                    <a:lnTo>
                      <a:pt x="1575" y="5798"/>
                    </a:lnTo>
                    <a:lnTo>
                      <a:pt x="1395" y="5778"/>
                    </a:lnTo>
                    <a:lnTo>
                      <a:pt x="1236" y="5758"/>
                    </a:lnTo>
                    <a:lnTo>
                      <a:pt x="1077" y="5698"/>
                    </a:lnTo>
                    <a:lnTo>
                      <a:pt x="937" y="5639"/>
                    </a:lnTo>
                    <a:lnTo>
                      <a:pt x="798" y="5579"/>
                    </a:lnTo>
                    <a:lnTo>
                      <a:pt x="658" y="5479"/>
                    </a:lnTo>
                    <a:lnTo>
                      <a:pt x="539" y="5400"/>
                    </a:lnTo>
                    <a:lnTo>
                      <a:pt x="419" y="5280"/>
                    </a:lnTo>
                    <a:lnTo>
                      <a:pt x="320" y="5160"/>
                    </a:lnTo>
                    <a:lnTo>
                      <a:pt x="240" y="5041"/>
                    </a:lnTo>
                    <a:lnTo>
                      <a:pt x="160" y="4921"/>
                    </a:lnTo>
                    <a:lnTo>
                      <a:pt x="101" y="4782"/>
                    </a:lnTo>
                    <a:lnTo>
                      <a:pt x="61" y="4623"/>
                    </a:lnTo>
                    <a:lnTo>
                      <a:pt x="21" y="4483"/>
                    </a:lnTo>
                    <a:lnTo>
                      <a:pt x="1" y="4324"/>
                    </a:lnTo>
                    <a:lnTo>
                      <a:pt x="1" y="4164"/>
                    </a:lnTo>
                    <a:lnTo>
                      <a:pt x="1" y="4164"/>
                    </a:lnTo>
                    <a:lnTo>
                      <a:pt x="21" y="4025"/>
                    </a:lnTo>
                    <a:lnTo>
                      <a:pt x="61" y="3886"/>
                    </a:lnTo>
                    <a:lnTo>
                      <a:pt x="101" y="3746"/>
                    </a:lnTo>
                    <a:lnTo>
                      <a:pt x="140" y="3627"/>
                    </a:lnTo>
                    <a:lnTo>
                      <a:pt x="220" y="3507"/>
                    </a:lnTo>
                    <a:lnTo>
                      <a:pt x="280" y="3388"/>
                    </a:lnTo>
                    <a:lnTo>
                      <a:pt x="379" y="3288"/>
                    </a:lnTo>
                    <a:lnTo>
                      <a:pt x="479" y="3188"/>
                    </a:lnTo>
                    <a:lnTo>
                      <a:pt x="678" y="3009"/>
                    </a:lnTo>
                    <a:lnTo>
                      <a:pt x="937" y="2870"/>
                    </a:lnTo>
                    <a:lnTo>
                      <a:pt x="1077" y="2810"/>
                    </a:lnTo>
                    <a:lnTo>
                      <a:pt x="1196" y="2770"/>
                    </a:lnTo>
                    <a:lnTo>
                      <a:pt x="1356" y="2730"/>
                    </a:lnTo>
                    <a:lnTo>
                      <a:pt x="1495" y="2710"/>
                    </a:lnTo>
                    <a:lnTo>
                      <a:pt x="1495" y="2710"/>
                    </a:lnTo>
                    <a:lnTo>
                      <a:pt x="1535" y="2431"/>
                    </a:lnTo>
                    <a:lnTo>
                      <a:pt x="1595" y="2132"/>
                    </a:lnTo>
                    <a:lnTo>
                      <a:pt x="1694" y="1874"/>
                    </a:lnTo>
                    <a:lnTo>
                      <a:pt x="1814" y="1615"/>
                    </a:lnTo>
                    <a:lnTo>
                      <a:pt x="1953" y="1356"/>
                    </a:lnTo>
                    <a:lnTo>
                      <a:pt x="2132" y="1136"/>
                    </a:lnTo>
                    <a:lnTo>
                      <a:pt x="2332" y="917"/>
                    </a:lnTo>
                    <a:lnTo>
                      <a:pt x="2531" y="718"/>
                    </a:lnTo>
                    <a:lnTo>
                      <a:pt x="2770" y="559"/>
                    </a:lnTo>
                    <a:lnTo>
                      <a:pt x="3029" y="399"/>
                    </a:lnTo>
                    <a:lnTo>
                      <a:pt x="3288" y="260"/>
                    </a:lnTo>
                    <a:lnTo>
                      <a:pt x="3567" y="160"/>
                    </a:lnTo>
                    <a:lnTo>
                      <a:pt x="3866" y="81"/>
                    </a:lnTo>
                    <a:lnTo>
                      <a:pt x="4164" y="21"/>
                    </a:lnTo>
                    <a:lnTo>
                      <a:pt x="4483" y="1"/>
                    </a:lnTo>
                    <a:lnTo>
                      <a:pt x="4802" y="1"/>
                    </a:lnTo>
                    <a:lnTo>
                      <a:pt x="4802" y="1"/>
                    </a:lnTo>
                    <a:lnTo>
                      <a:pt x="5101" y="41"/>
                    </a:lnTo>
                    <a:lnTo>
                      <a:pt x="5419" y="101"/>
                    </a:lnTo>
                    <a:lnTo>
                      <a:pt x="5718" y="180"/>
                    </a:lnTo>
                    <a:lnTo>
                      <a:pt x="5997" y="300"/>
                    </a:lnTo>
                    <a:lnTo>
                      <a:pt x="6256" y="439"/>
                    </a:lnTo>
                    <a:lnTo>
                      <a:pt x="6495" y="579"/>
                    </a:lnTo>
                    <a:lnTo>
                      <a:pt x="6734" y="758"/>
                    </a:lnTo>
                    <a:lnTo>
                      <a:pt x="6933" y="957"/>
                    </a:lnTo>
                    <a:lnTo>
                      <a:pt x="7133" y="1176"/>
                    </a:lnTo>
                    <a:lnTo>
                      <a:pt x="7292" y="1415"/>
                    </a:lnTo>
                    <a:lnTo>
                      <a:pt x="7431" y="1654"/>
                    </a:lnTo>
                    <a:lnTo>
                      <a:pt x="7551" y="1913"/>
                    </a:lnTo>
                    <a:lnTo>
                      <a:pt x="7631" y="2192"/>
                    </a:lnTo>
                    <a:lnTo>
                      <a:pt x="7690" y="2471"/>
                    </a:lnTo>
                    <a:lnTo>
                      <a:pt x="7730" y="2770"/>
                    </a:lnTo>
                    <a:lnTo>
                      <a:pt x="7710" y="3069"/>
                    </a:lnTo>
                    <a:lnTo>
                      <a:pt x="7710" y="3069"/>
                    </a:lnTo>
                    <a:lnTo>
                      <a:pt x="7690" y="3268"/>
                    </a:lnTo>
                    <a:lnTo>
                      <a:pt x="7651" y="3487"/>
                    </a:lnTo>
                    <a:lnTo>
                      <a:pt x="7611" y="3686"/>
                    </a:lnTo>
                    <a:lnTo>
                      <a:pt x="7531" y="3886"/>
                    </a:lnTo>
                    <a:lnTo>
                      <a:pt x="7451" y="4085"/>
                    </a:lnTo>
                    <a:lnTo>
                      <a:pt x="7352" y="4264"/>
                    </a:lnTo>
                    <a:lnTo>
                      <a:pt x="7232" y="4443"/>
                    </a:lnTo>
                    <a:lnTo>
                      <a:pt x="7113" y="4603"/>
                    </a:lnTo>
                    <a:lnTo>
                      <a:pt x="7113" y="4603"/>
                    </a:lnTo>
                    <a:lnTo>
                      <a:pt x="7312" y="4682"/>
                    </a:lnTo>
                    <a:lnTo>
                      <a:pt x="7491" y="4742"/>
                    </a:lnTo>
                    <a:lnTo>
                      <a:pt x="7671" y="4842"/>
                    </a:lnTo>
                    <a:lnTo>
                      <a:pt x="7850" y="4941"/>
                    </a:lnTo>
                    <a:lnTo>
                      <a:pt x="8009" y="5061"/>
                    </a:lnTo>
                    <a:lnTo>
                      <a:pt x="8149" y="5180"/>
                    </a:lnTo>
                    <a:lnTo>
                      <a:pt x="8288" y="5320"/>
                    </a:lnTo>
                    <a:lnTo>
                      <a:pt x="8428" y="5479"/>
                    </a:lnTo>
                    <a:lnTo>
                      <a:pt x="8527" y="5619"/>
                    </a:lnTo>
                    <a:lnTo>
                      <a:pt x="8627" y="5798"/>
                    </a:lnTo>
                    <a:lnTo>
                      <a:pt x="8706" y="5977"/>
                    </a:lnTo>
                    <a:lnTo>
                      <a:pt x="8766" y="6157"/>
                    </a:lnTo>
                    <a:lnTo>
                      <a:pt x="8826" y="6336"/>
                    </a:lnTo>
                    <a:lnTo>
                      <a:pt x="8866" y="6535"/>
                    </a:lnTo>
                    <a:lnTo>
                      <a:pt x="8866" y="6714"/>
                    </a:lnTo>
                    <a:lnTo>
                      <a:pt x="8866" y="6933"/>
                    </a:lnTo>
                    <a:lnTo>
                      <a:pt x="8866" y="6933"/>
                    </a:lnTo>
                    <a:lnTo>
                      <a:pt x="8846" y="7153"/>
                    </a:lnTo>
                    <a:lnTo>
                      <a:pt x="8786" y="7372"/>
                    </a:lnTo>
                    <a:lnTo>
                      <a:pt x="8726" y="7591"/>
                    </a:lnTo>
                    <a:lnTo>
                      <a:pt x="8627" y="7790"/>
                    </a:lnTo>
                    <a:lnTo>
                      <a:pt x="8507" y="7989"/>
                    </a:lnTo>
                    <a:lnTo>
                      <a:pt x="8368" y="8169"/>
                    </a:lnTo>
                    <a:lnTo>
                      <a:pt x="8228" y="8328"/>
                    </a:lnTo>
                    <a:lnTo>
                      <a:pt x="8049" y="8487"/>
                    </a:lnTo>
                    <a:lnTo>
                      <a:pt x="7870" y="8627"/>
                    </a:lnTo>
                    <a:lnTo>
                      <a:pt x="7671" y="8746"/>
                    </a:lnTo>
                    <a:lnTo>
                      <a:pt x="7471" y="8846"/>
                    </a:lnTo>
                    <a:lnTo>
                      <a:pt x="7252" y="8926"/>
                    </a:lnTo>
                    <a:lnTo>
                      <a:pt x="7013" y="8985"/>
                    </a:lnTo>
                    <a:lnTo>
                      <a:pt x="6774" y="9045"/>
                    </a:lnTo>
                    <a:lnTo>
                      <a:pt x="6535" y="9065"/>
                    </a:lnTo>
                    <a:lnTo>
                      <a:pt x="6296" y="9045"/>
                    </a:lnTo>
                    <a:lnTo>
                      <a:pt x="6296" y="9045"/>
                    </a:lnTo>
                    <a:lnTo>
                      <a:pt x="6037" y="9025"/>
                    </a:lnTo>
                    <a:lnTo>
                      <a:pt x="5798" y="8985"/>
                    </a:lnTo>
                    <a:lnTo>
                      <a:pt x="5559" y="8906"/>
                    </a:lnTo>
                    <a:lnTo>
                      <a:pt x="5340" y="8826"/>
                    </a:lnTo>
                    <a:lnTo>
                      <a:pt x="5141" y="8726"/>
                    </a:lnTo>
                    <a:lnTo>
                      <a:pt x="4941" y="8587"/>
                    </a:lnTo>
                    <a:lnTo>
                      <a:pt x="4762" y="8447"/>
                    </a:lnTo>
                    <a:lnTo>
                      <a:pt x="4603" y="8288"/>
                    </a:lnTo>
                    <a:lnTo>
                      <a:pt x="4463" y="8129"/>
                    </a:lnTo>
                    <a:lnTo>
                      <a:pt x="4324" y="7949"/>
                    </a:lnTo>
                    <a:lnTo>
                      <a:pt x="4224" y="7750"/>
                    </a:lnTo>
                    <a:lnTo>
                      <a:pt x="4125" y="7551"/>
                    </a:lnTo>
                    <a:lnTo>
                      <a:pt x="4065" y="7332"/>
                    </a:lnTo>
                    <a:lnTo>
                      <a:pt x="4005" y="7113"/>
                    </a:lnTo>
                    <a:lnTo>
                      <a:pt x="3985" y="6894"/>
                    </a:lnTo>
                    <a:lnTo>
                      <a:pt x="3985" y="66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22"/>
              <p:cNvSpPr/>
              <p:nvPr/>
            </p:nvSpPr>
            <p:spPr>
              <a:xfrm>
                <a:off x="6058075" y="4119750"/>
                <a:ext cx="4485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375" extrusionOk="0">
                    <a:moveTo>
                      <a:pt x="758" y="0"/>
                    </a:moveTo>
                    <a:lnTo>
                      <a:pt x="598" y="40"/>
                    </a:lnTo>
                    <a:lnTo>
                      <a:pt x="439" y="100"/>
                    </a:lnTo>
                    <a:lnTo>
                      <a:pt x="299" y="159"/>
                    </a:lnTo>
                    <a:lnTo>
                      <a:pt x="180" y="259"/>
                    </a:lnTo>
                    <a:lnTo>
                      <a:pt x="100" y="379"/>
                    </a:lnTo>
                    <a:lnTo>
                      <a:pt x="40" y="498"/>
                    </a:lnTo>
                    <a:lnTo>
                      <a:pt x="1" y="637"/>
                    </a:lnTo>
                    <a:lnTo>
                      <a:pt x="21" y="777"/>
                    </a:lnTo>
                    <a:lnTo>
                      <a:pt x="60" y="896"/>
                    </a:lnTo>
                    <a:lnTo>
                      <a:pt x="140" y="1036"/>
                    </a:lnTo>
                    <a:lnTo>
                      <a:pt x="240" y="1136"/>
                    </a:lnTo>
                    <a:lnTo>
                      <a:pt x="359" y="1215"/>
                    </a:lnTo>
                    <a:lnTo>
                      <a:pt x="519" y="1295"/>
                    </a:lnTo>
                    <a:lnTo>
                      <a:pt x="678" y="1335"/>
                    </a:lnTo>
                    <a:lnTo>
                      <a:pt x="857" y="1375"/>
                    </a:lnTo>
                    <a:lnTo>
                      <a:pt x="1036" y="1355"/>
                    </a:lnTo>
                    <a:lnTo>
                      <a:pt x="1216" y="1335"/>
                    </a:lnTo>
                    <a:lnTo>
                      <a:pt x="1355" y="1275"/>
                    </a:lnTo>
                    <a:lnTo>
                      <a:pt x="1495" y="1195"/>
                    </a:lnTo>
                    <a:lnTo>
                      <a:pt x="1614" y="1116"/>
                    </a:lnTo>
                    <a:lnTo>
                      <a:pt x="1714" y="996"/>
                    </a:lnTo>
                    <a:lnTo>
                      <a:pt x="1774" y="877"/>
                    </a:lnTo>
                    <a:lnTo>
                      <a:pt x="1793" y="737"/>
                    </a:lnTo>
                    <a:lnTo>
                      <a:pt x="1793" y="598"/>
                    </a:lnTo>
                    <a:lnTo>
                      <a:pt x="1734" y="458"/>
                    </a:lnTo>
                    <a:lnTo>
                      <a:pt x="1674" y="339"/>
                    </a:lnTo>
                    <a:lnTo>
                      <a:pt x="1554" y="239"/>
                    </a:lnTo>
                    <a:lnTo>
                      <a:pt x="1435" y="139"/>
                    </a:lnTo>
                    <a:lnTo>
                      <a:pt x="1295" y="80"/>
                    </a:lnTo>
                    <a:lnTo>
                      <a:pt x="1116" y="20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22"/>
              <p:cNvSpPr/>
              <p:nvPr/>
            </p:nvSpPr>
            <p:spPr>
              <a:xfrm>
                <a:off x="5993325" y="3964850"/>
                <a:ext cx="97150" cy="5730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2292" extrusionOk="0">
                    <a:moveTo>
                      <a:pt x="1077" y="1"/>
                    </a:moveTo>
                    <a:lnTo>
                      <a:pt x="838" y="20"/>
                    </a:lnTo>
                    <a:lnTo>
                      <a:pt x="399" y="100"/>
                    </a:lnTo>
                    <a:lnTo>
                      <a:pt x="120" y="160"/>
                    </a:lnTo>
                    <a:lnTo>
                      <a:pt x="1" y="180"/>
                    </a:lnTo>
                    <a:lnTo>
                      <a:pt x="320" y="240"/>
                    </a:lnTo>
                    <a:lnTo>
                      <a:pt x="618" y="319"/>
                    </a:lnTo>
                    <a:lnTo>
                      <a:pt x="897" y="399"/>
                    </a:lnTo>
                    <a:lnTo>
                      <a:pt x="1136" y="499"/>
                    </a:lnTo>
                    <a:lnTo>
                      <a:pt x="1375" y="618"/>
                    </a:lnTo>
                    <a:lnTo>
                      <a:pt x="1595" y="738"/>
                    </a:lnTo>
                    <a:lnTo>
                      <a:pt x="1774" y="857"/>
                    </a:lnTo>
                    <a:lnTo>
                      <a:pt x="1953" y="997"/>
                    </a:lnTo>
                    <a:lnTo>
                      <a:pt x="2112" y="1136"/>
                    </a:lnTo>
                    <a:lnTo>
                      <a:pt x="2252" y="1295"/>
                    </a:lnTo>
                    <a:lnTo>
                      <a:pt x="2371" y="1455"/>
                    </a:lnTo>
                    <a:lnTo>
                      <a:pt x="2491" y="1614"/>
                    </a:lnTo>
                    <a:lnTo>
                      <a:pt x="2571" y="1774"/>
                    </a:lnTo>
                    <a:lnTo>
                      <a:pt x="2670" y="1953"/>
                    </a:lnTo>
                    <a:lnTo>
                      <a:pt x="2790" y="2291"/>
                    </a:lnTo>
                    <a:lnTo>
                      <a:pt x="3029" y="2132"/>
                    </a:lnTo>
                    <a:lnTo>
                      <a:pt x="3288" y="2013"/>
                    </a:lnTo>
                    <a:lnTo>
                      <a:pt x="3567" y="1933"/>
                    </a:lnTo>
                    <a:lnTo>
                      <a:pt x="3846" y="1873"/>
                    </a:lnTo>
                    <a:lnTo>
                      <a:pt x="3885" y="1614"/>
                    </a:lnTo>
                    <a:lnTo>
                      <a:pt x="3746" y="1335"/>
                    </a:lnTo>
                    <a:lnTo>
                      <a:pt x="3587" y="1036"/>
                    </a:lnTo>
                    <a:lnTo>
                      <a:pt x="3487" y="897"/>
                    </a:lnTo>
                    <a:lnTo>
                      <a:pt x="3368" y="758"/>
                    </a:lnTo>
                    <a:lnTo>
                      <a:pt x="3248" y="638"/>
                    </a:lnTo>
                    <a:lnTo>
                      <a:pt x="3128" y="519"/>
                    </a:lnTo>
                    <a:lnTo>
                      <a:pt x="2989" y="419"/>
                    </a:lnTo>
                    <a:lnTo>
                      <a:pt x="2850" y="339"/>
                    </a:lnTo>
                    <a:lnTo>
                      <a:pt x="2551" y="200"/>
                    </a:lnTo>
                    <a:lnTo>
                      <a:pt x="2252" y="100"/>
                    </a:lnTo>
                    <a:lnTo>
                      <a:pt x="1953" y="40"/>
                    </a:lnTo>
                    <a:lnTo>
                      <a:pt x="1654" y="1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22"/>
              <p:cNvSpPr/>
              <p:nvPr/>
            </p:nvSpPr>
            <p:spPr>
              <a:xfrm>
                <a:off x="5993325" y="3964850"/>
                <a:ext cx="97150" cy="5730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2292" fill="none" extrusionOk="0">
                    <a:moveTo>
                      <a:pt x="1355" y="1"/>
                    </a:moveTo>
                    <a:lnTo>
                      <a:pt x="1355" y="1"/>
                    </a:lnTo>
                    <a:lnTo>
                      <a:pt x="1077" y="1"/>
                    </a:lnTo>
                    <a:lnTo>
                      <a:pt x="838" y="20"/>
                    </a:lnTo>
                    <a:lnTo>
                      <a:pt x="399" y="100"/>
                    </a:lnTo>
                    <a:lnTo>
                      <a:pt x="120" y="160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320" y="240"/>
                    </a:lnTo>
                    <a:lnTo>
                      <a:pt x="618" y="319"/>
                    </a:lnTo>
                    <a:lnTo>
                      <a:pt x="897" y="399"/>
                    </a:lnTo>
                    <a:lnTo>
                      <a:pt x="1136" y="499"/>
                    </a:lnTo>
                    <a:lnTo>
                      <a:pt x="1375" y="618"/>
                    </a:lnTo>
                    <a:lnTo>
                      <a:pt x="1595" y="738"/>
                    </a:lnTo>
                    <a:lnTo>
                      <a:pt x="1774" y="857"/>
                    </a:lnTo>
                    <a:lnTo>
                      <a:pt x="1953" y="997"/>
                    </a:lnTo>
                    <a:lnTo>
                      <a:pt x="2112" y="1136"/>
                    </a:lnTo>
                    <a:lnTo>
                      <a:pt x="2252" y="1295"/>
                    </a:lnTo>
                    <a:lnTo>
                      <a:pt x="2371" y="1455"/>
                    </a:lnTo>
                    <a:lnTo>
                      <a:pt x="2491" y="1614"/>
                    </a:lnTo>
                    <a:lnTo>
                      <a:pt x="2571" y="1774"/>
                    </a:lnTo>
                    <a:lnTo>
                      <a:pt x="2670" y="1953"/>
                    </a:lnTo>
                    <a:lnTo>
                      <a:pt x="2790" y="2291"/>
                    </a:lnTo>
                    <a:lnTo>
                      <a:pt x="2790" y="2291"/>
                    </a:lnTo>
                    <a:lnTo>
                      <a:pt x="3029" y="2132"/>
                    </a:lnTo>
                    <a:lnTo>
                      <a:pt x="3288" y="2013"/>
                    </a:lnTo>
                    <a:lnTo>
                      <a:pt x="3567" y="1933"/>
                    </a:lnTo>
                    <a:lnTo>
                      <a:pt x="3846" y="1873"/>
                    </a:lnTo>
                    <a:lnTo>
                      <a:pt x="3846" y="1873"/>
                    </a:lnTo>
                    <a:lnTo>
                      <a:pt x="3885" y="1614"/>
                    </a:lnTo>
                    <a:lnTo>
                      <a:pt x="3885" y="1614"/>
                    </a:lnTo>
                    <a:lnTo>
                      <a:pt x="3746" y="1335"/>
                    </a:lnTo>
                    <a:lnTo>
                      <a:pt x="3587" y="1036"/>
                    </a:lnTo>
                    <a:lnTo>
                      <a:pt x="3587" y="1036"/>
                    </a:lnTo>
                    <a:lnTo>
                      <a:pt x="3487" y="897"/>
                    </a:lnTo>
                    <a:lnTo>
                      <a:pt x="3368" y="758"/>
                    </a:lnTo>
                    <a:lnTo>
                      <a:pt x="3248" y="638"/>
                    </a:lnTo>
                    <a:lnTo>
                      <a:pt x="3128" y="519"/>
                    </a:lnTo>
                    <a:lnTo>
                      <a:pt x="2989" y="419"/>
                    </a:lnTo>
                    <a:lnTo>
                      <a:pt x="2850" y="339"/>
                    </a:lnTo>
                    <a:lnTo>
                      <a:pt x="2551" y="200"/>
                    </a:lnTo>
                    <a:lnTo>
                      <a:pt x="2252" y="100"/>
                    </a:lnTo>
                    <a:lnTo>
                      <a:pt x="1953" y="40"/>
                    </a:lnTo>
                    <a:lnTo>
                      <a:pt x="1654" y="1"/>
                    </a:lnTo>
                    <a:lnTo>
                      <a:pt x="135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22"/>
              <p:cNvSpPr/>
              <p:nvPr/>
            </p:nvSpPr>
            <p:spPr>
              <a:xfrm>
                <a:off x="5521700" y="3801500"/>
                <a:ext cx="249050" cy="185300"/>
              </a:xfrm>
              <a:custGeom>
                <a:avLst/>
                <a:gdLst/>
                <a:ahLst/>
                <a:cxnLst/>
                <a:rect l="l" t="t" r="r" b="b"/>
                <a:pathLst>
                  <a:path w="9962" h="7412" extrusionOk="0">
                    <a:moveTo>
                      <a:pt x="2989" y="0"/>
                    </a:moveTo>
                    <a:lnTo>
                      <a:pt x="2690" y="20"/>
                    </a:lnTo>
                    <a:lnTo>
                      <a:pt x="2391" y="80"/>
                    </a:lnTo>
                    <a:lnTo>
                      <a:pt x="2112" y="160"/>
                    </a:lnTo>
                    <a:lnTo>
                      <a:pt x="1813" y="259"/>
                    </a:lnTo>
                    <a:lnTo>
                      <a:pt x="1554" y="379"/>
                    </a:lnTo>
                    <a:lnTo>
                      <a:pt x="1296" y="538"/>
                    </a:lnTo>
                    <a:lnTo>
                      <a:pt x="1056" y="718"/>
                    </a:lnTo>
                    <a:lnTo>
                      <a:pt x="817" y="937"/>
                    </a:lnTo>
                    <a:lnTo>
                      <a:pt x="618" y="1156"/>
                    </a:lnTo>
                    <a:lnTo>
                      <a:pt x="439" y="1395"/>
                    </a:lnTo>
                    <a:lnTo>
                      <a:pt x="299" y="1654"/>
                    </a:lnTo>
                    <a:lnTo>
                      <a:pt x="180" y="1913"/>
                    </a:lnTo>
                    <a:lnTo>
                      <a:pt x="80" y="2172"/>
                    </a:lnTo>
                    <a:lnTo>
                      <a:pt x="21" y="2451"/>
                    </a:lnTo>
                    <a:lnTo>
                      <a:pt x="1" y="2730"/>
                    </a:lnTo>
                    <a:lnTo>
                      <a:pt x="1" y="3009"/>
                    </a:lnTo>
                    <a:lnTo>
                      <a:pt x="21" y="3287"/>
                    </a:lnTo>
                    <a:lnTo>
                      <a:pt x="80" y="3566"/>
                    </a:lnTo>
                    <a:lnTo>
                      <a:pt x="160" y="3825"/>
                    </a:lnTo>
                    <a:lnTo>
                      <a:pt x="280" y="4084"/>
                    </a:lnTo>
                    <a:lnTo>
                      <a:pt x="399" y="4343"/>
                    </a:lnTo>
                    <a:lnTo>
                      <a:pt x="578" y="4582"/>
                    </a:lnTo>
                    <a:lnTo>
                      <a:pt x="778" y="4801"/>
                    </a:lnTo>
                    <a:lnTo>
                      <a:pt x="997" y="5021"/>
                    </a:lnTo>
                    <a:lnTo>
                      <a:pt x="917" y="5140"/>
                    </a:lnTo>
                    <a:lnTo>
                      <a:pt x="857" y="5260"/>
                    </a:lnTo>
                    <a:lnTo>
                      <a:pt x="797" y="5399"/>
                    </a:lnTo>
                    <a:lnTo>
                      <a:pt x="758" y="5519"/>
                    </a:lnTo>
                    <a:lnTo>
                      <a:pt x="738" y="5658"/>
                    </a:lnTo>
                    <a:lnTo>
                      <a:pt x="718" y="5778"/>
                    </a:lnTo>
                    <a:lnTo>
                      <a:pt x="718" y="5917"/>
                    </a:lnTo>
                    <a:lnTo>
                      <a:pt x="738" y="6056"/>
                    </a:lnTo>
                    <a:lnTo>
                      <a:pt x="758" y="6176"/>
                    </a:lnTo>
                    <a:lnTo>
                      <a:pt x="797" y="6315"/>
                    </a:lnTo>
                    <a:lnTo>
                      <a:pt x="837" y="6435"/>
                    </a:lnTo>
                    <a:lnTo>
                      <a:pt x="897" y="6574"/>
                    </a:lnTo>
                    <a:lnTo>
                      <a:pt x="977" y="6694"/>
                    </a:lnTo>
                    <a:lnTo>
                      <a:pt x="1056" y="6794"/>
                    </a:lnTo>
                    <a:lnTo>
                      <a:pt x="1156" y="6913"/>
                    </a:lnTo>
                    <a:lnTo>
                      <a:pt x="1256" y="7013"/>
                    </a:lnTo>
                    <a:lnTo>
                      <a:pt x="1395" y="7112"/>
                    </a:lnTo>
                    <a:lnTo>
                      <a:pt x="1535" y="7192"/>
                    </a:lnTo>
                    <a:lnTo>
                      <a:pt x="1674" y="7272"/>
                    </a:lnTo>
                    <a:lnTo>
                      <a:pt x="1813" y="7331"/>
                    </a:lnTo>
                    <a:lnTo>
                      <a:pt x="1973" y="7371"/>
                    </a:lnTo>
                    <a:lnTo>
                      <a:pt x="2132" y="7411"/>
                    </a:lnTo>
                    <a:lnTo>
                      <a:pt x="2610" y="7411"/>
                    </a:lnTo>
                    <a:lnTo>
                      <a:pt x="2770" y="7371"/>
                    </a:lnTo>
                    <a:lnTo>
                      <a:pt x="2929" y="7331"/>
                    </a:lnTo>
                    <a:lnTo>
                      <a:pt x="3088" y="7292"/>
                    </a:lnTo>
                    <a:lnTo>
                      <a:pt x="3228" y="7212"/>
                    </a:lnTo>
                    <a:lnTo>
                      <a:pt x="3367" y="7132"/>
                    </a:lnTo>
                    <a:lnTo>
                      <a:pt x="3487" y="7033"/>
                    </a:lnTo>
                    <a:lnTo>
                      <a:pt x="3626" y="6913"/>
                    </a:lnTo>
                    <a:lnTo>
                      <a:pt x="3746" y="6774"/>
                    </a:lnTo>
                    <a:lnTo>
                      <a:pt x="3845" y="6634"/>
                    </a:lnTo>
                    <a:lnTo>
                      <a:pt x="3925" y="6475"/>
                    </a:lnTo>
                    <a:lnTo>
                      <a:pt x="3985" y="6315"/>
                    </a:lnTo>
                    <a:lnTo>
                      <a:pt x="4025" y="6156"/>
                    </a:lnTo>
                    <a:lnTo>
                      <a:pt x="4045" y="5997"/>
                    </a:lnTo>
                    <a:lnTo>
                      <a:pt x="4065" y="5817"/>
                    </a:lnTo>
                    <a:lnTo>
                      <a:pt x="4045" y="5658"/>
                    </a:lnTo>
                    <a:lnTo>
                      <a:pt x="4383" y="5539"/>
                    </a:lnTo>
                    <a:lnTo>
                      <a:pt x="4702" y="5379"/>
                    </a:lnTo>
                    <a:lnTo>
                      <a:pt x="5001" y="5200"/>
                    </a:lnTo>
                    <a:lnTo>
                      <a:pt x="5280" y="4961"/>
                    </a:lnTo>
                    <a:lnTo>
                      <a:pt x="5379" y="5180"/>
                    </a:lnTo>
                    <a:lnTo>
                      <a:pt x="5519" y="5359"/>
                    </a:lnTo>
                    <a:lnTo>
                      <a:pt x="5678" y="5558"/>
                    </a:lnTo>
                    <a:lnTo>
                      <a:pt x="5857" y="5718"/>
                    </a:lnTo>
                    <a:lnTo>
                      <a:pt x="6057" y="5877"/>
                    </a:lnTo>
                    <a:lnTo>
                      <a:pt x="6256" y="5997"/>
                    </a:lnTo>
                    <a:lnTo>
                      <a:pt x="6475" y="6116"/>
                    </a:lnTo>
                    <a:lnTo>
                      <a:pt x="6694" y="6196"/>
                    </a:lnTo>
                    <a:lnTo>
                      <a:pt x="6913" y="6256"/>
                    </a:lnTo>
                    <a:lnTo>
                      <a:pt x="7152" y="6296"/>
                    </a:lnTo>
                    <a:lnTo>
                      <a:pt x="7371" y="6315"/>
                    </a:lnTo>
                    <a:lnTo>
                      <a:pt x="7850" y="6315"/>
                    </a:lnTo>
                    <a:lnTo>
                      <a:pt x="8069" y="6276"/>
                    </a:lnTo>
                    <a:lnTo>
                      <a:pt x="8308" y="6216"/>
                    </a:lnTo>
                    <a:lnTo>
                      <a:pt x="8527" y="6116"/>
                    </a:lnTo>
                    <a:lnTo>
                      <a:pt x="8746" y="6017"/>
                    </a:lnTo>
                    <a:lnTo>
                      <a:pt x="8945" y="5897"/>
                    </a:lnTo>
                    <a:lnTo>
                      <a:pt x="9124" y="5758"/>
                    </a:lnTo>
                    <a:lnTo>
                      <a:pt x="9304" y="5598"/>
                    </a:lnTo>
                    <a:lnTo>
                      <a:pt x="9463" y="5419"/>
                    </a:lnTo>
                    <a:lnTo>
                      <a:pt x="9603" y="5240"/>
                    </a:lnTo>
                    <a:lnTo>
                      <a:pt x="9722" y="5040"/>
                    </a:lnTo>
                    <a:lnTo>
                      <a:pt x="9822" y="4821"/>
                    </a:lnTo>
                    <a:lnTo>
                      <a:pt x="9881" y="4622"/>
                    </a:lnTo>
                    <a:lnTo>
                      <a:pt x="9921" y="4403"/>
                    </a:lnTo>
                    <a:lnTo>
                      <a:pt x="9961" y="4184"/>
                    </a:lnTo>
                    <a:lnTo>
                      <a:pt x="9961" y="3965"/>
                    </a:lnTo>
                    <a:lnTo>
                      <a:pt x="9941" y="3746"/>
                    </a:lnTo>
                    <a:lnTo>
                      <a:pt x="9901" y="3546"/>
                    </a:lnTo>
                    <a:lnTo>
                      <a:pt x="9822" y="3327"/>
                    </a:lnTo>
                    <a:lnTo>
                      <a:pt x="9742" y="3128"/>
                    </a:lnTo>
                    <a:lnTo>
                      <a:pt x="9642" y="2929"/>
                    </a:lnTo>
                    <a:lnTo>
                      <a:pt x="9503" y="2730"/>
                    </a:lnTo>
                    <a:lnTo>
                      <a:pt x="9344" y="2550"/>
                    </a:lnTo>
                    <a:lnTo>
                      <a:pt x="9164" y="2391"/>
                    </a:lnTo>
                    <a:lnTo>
                      <a:pt x="9005" y="2271"/>
                    </a:lnTo>
                    <a:lnTo>
                      <a:pt x="8826" y="2152"/>
                    </a:lnTo>
                    <a:lnTo>
                      <a:pt x="8646" y="2052"/>
                    </a:lnTo>
                    <a:lnTo>
                      <a:pt x="8467" y="1973"/>
                    </a:lnTo>
                    <a:lnTo>
                      <a:pt x="8268" y="1893"/>
                    </a:lnTo>
                    <a:lnTo>
                      <a:pt x="8069" y="1853"/>
                    </a:lnTo>
                    <a:lnTo>
                      <a:pt x="7869" y="1813"/>
                    </a:lnTo>
                    <a:lnTo>
                      <a:pt x="7670" y="1793"/>
                    </a:lnTo>
                    <a:lnTo>
                      <a:pt x="7272" y="1793"/>
                    </a:lnTo>
                    <a:lnTo>
                      <a:pt x="7073" y="1833"/>
                    </a:lnTo>
                    <a:lnTo>
                      <a:pt x="6873" y="1873"/>
                    </a:lnTo>
                    <a:lnTo>
                      <a:pt x="6674" y="1933"/>
                    </a:lnTo>
                    <a:lnTo>
                      <a:pt x="6495" y="1993"/>
                    </a:lnTo>
                    <a:lnTo>
                      <a:pt x="6316" y="2092"/>
                    </a:lnTo>
                    <a:lnTo>
                      <a:pt x="6136" y="2192"/>
                    </a:lnTo>
                    <a:lnTo>
                      <a:pt x="6077" y="1993"/>
                    </a:lnTo>
                    <a:lnTo>
                      <a:pt x="5997" y="1793"/>
                    </a:lnTo>
                    <a:lnTo>
                      <a:pt x="5897" y="1614"/>
                    </a:lnTo>
                    <a:lnTo>
                      <a:pt x="5798" y="1435"/>
                    </a:lnTo>
                    <a:lnTo>
                      <a:pt x="5678" y="1255"/>
                    </a:lnTo>
                    <a:lnTo>
                      <a:pt x="5539" y="1076"/>
                    </a:lnTo>
                    <a:lnTo>
                      <a:pt x="5399" y="917"/>
                    </a:lnTo>
                    <a:lnTo>
                      <a:pt x="5220" y="777"/>
                    </a:lnTo>
                    <a:lnTo>
                      <a:pt x="4981" y="578"/>
                    </a:lnTo>
                    <a:lnTo>
                      <a:pt x="4722" y="419"/>
                    </a:lnTo>
                    <a:lnTo>
                      <a:pt x="4443" y="279"/>
                    </a:lnTo>
                    <a:lnTo>
                      <a:pt x="4164" y="180"/>
                    </a:lnTo>
                    <a:lnTo>
                      <a:pt x="3885" y="100"/>
                    </a:lnTo>
                    <a:lnTo>
                      <a:pt x="3586" y="40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22"/>
              <p:cNvSpPr/>
              <p:nvPr/>
            </p:nvSpPr>
            <p:spPr>
              <a:xfrm>
                <a:off x="5521700" y="3801500"/>
                <a:ext cx="249050" cy="185300"/>
              </a:xfrm>
              <a:custGeom>
                <a:avLst/>
                <a:gdLst/>
                <a:ahLst/>
                <a:cxnLst/>
                <a:rect l="l" t="t" r="r" b="b"/>
                <a:pathLst>
                  <a:path w="9962" h="7412" fill="none" extrusionOk="0">
                    <a:moveTo>
                      <a:pt x="5857" y="5718"/>
                    </a:moveTo>
                    <a:lnTo>
                      <a:pt x="5857" y="5718"/>
                    </a:lnTo>
                    <a:lnTo>
                      <a:pt x="5678" y="5558"/>
                    </a:lnTo>
                    <a:lnTo>
                      <a:pt x="5519" y="5359"/>
                    </a:lnTo>
                    <a:lnTo>
                      <a:pt x="5379" y="5180"/>
                    </a:lnTo>
                    <a:lnTo>
                      <a:pt x="5280" y="4961"/>
                    </a:lnTo>
                    <a:lnTo>
                      <a:pt x="5280" y="4961"/>
                    </a:lnTo>
                    <a:lnTo>
                      <a:pt x="5001" y="5200"/>
                    </a:lnTo>
                    <a:lnTo>
                      <a:pt x="4702" y="5379"/>
                    </a:lnTo>
                    <a:lnTo>
                      <a:pt x="4383" y="5539"/>
                    </a:lnTo>
                    <a:lnTo>
                      <a:pt x="4045" y="5658"/>
                    </a:lnTo>
                    <a:lnTo>
                      <a:pt x="4045" y="5658"/>
                    </a:lnTo>
                    <a:lnTo>
                      <a:pt x="4065" y="5817"/>
                    </a:lnTo>
                    <a:lnTo>
                      <a:pt x="4045" y="5997"/>
                    </a:lnTo>
                    <a:lnTo>
                      <a:pt x="4025" y="6156"/>
                    </a:lnTo>
                    <a:lnTo>
                      <a:pt x="3985" y="6315"/>
                    </a:lnTo>
                    <a:lnTo>
                      <a:pt x="3925" y="6475"/>
                    </a:lnTo>
                    <a:lnTo>
                      <a:pt x="3845" y="6634"/>
                    </a:lnTo>
                    <a:lnTo>
                      <a:pt x="3746" y="6774"/>
                    </a:lnTo>
                    <a:lnTo>
                      <a:pt x="3626" y="6913"/>
                    </a:lnTo>
                    <a:lnTo>
                      <a:pt x="3626" y="6913"/>
                    </a:lnTo>
                    <a:lnTo>
                      <a:pt x="3487" y="7033"/>
                    </a:lnTo>
                    <a:lnTo>
                      <a:pt x="3367" y="7132"/>
                    </a:lnTo>
                    <a:lnTo>
                      <a:pt x="3228" y="7212"/>
                    </a:lnTo>
                    <a:lnTo>
                      <a:pt x="3088" y="7292"/>
                    </a:lnTo>
                    <a:lnTo>
                      <a:pt x="2929" y="7331"/>
                    </a:lnTo>
                    <a:lnTo>
                      <a:pt x="2770" y="7371"/>
                    </a:lnTo>
                    <a:lnTo>
                      <a:pt x="2610" y="7411"/>
                    </a:lnTo>
                    <a:lnTo>
                      <a:pt x="2451" y="7411"/>
                    </a:lnTo>
                    <a:lnTo>
                      <a:pt x="2292" y="7411"/>
                    </a:lnTo>
                    <a:lnTo>
                      <a:pt x="2132" y="7411"/>
                    </a:lnTo>
                    <a:lnTo>
                      <a:pt x="1973" y="7371"/>
                    </a:lnTo>
                    <a:lnTo>
                      <a:pt x="1813" y="7331"/>
                    </a:lnTo>
                    <a:lnTo>
                      <a:pt x="1674" y="7272"/>
                    </a:lnTo>
                    <a:lnTo>
                      <a:pt x="1535" y="7192"/>
                    </a:lnTo>
                    <a:lnTo>
                      <a:pt x="1395" y="7112"/>
                    </a:lnTo>
                    <a:lnTo>
                      <a:pt x="1256" y="7013"/>
                    </a:lnTo>
                    <a:lnTo>
                      <a:pt x="1256" y="7013"/>
                    </a:lnTo>
                    <a:lnTo>
                      <a:pt x="1156" y="6913"/>
                    </a:lnTo>
                    <a:lnTo>
                      <a:pt x="1056" y="6794"/>
                    </a:lnTo>
                    <a:lnTo>
                      <a:pt x="977" y="6694"/>
                    </a:lnTo>
                    <a:lnTo>
                      <a:pt x="897" y="6574"/>
                    </a:lnTo>
                    <a:lnTo>
                      <a:pt x="837" y="6435"/>
                    </a:lnTo>
                    <a:lnTo>
                      <a:pt x="797" y="6315"/>
                    </a:lnTo>
                    <a:lnTo>
                      <a:pt x="758" y="6176"/>
                    </a:lnTo>
                    <a:lnTo>
                      <a:pt x="738" y="6056"/>
                    </a:lnTo>
                    <a:lnTo>
                      <a:pt x="718" y="5917"/>
                    </a:lnTo>
                    <a:lnTo>
                      <a:pt x="718" y="5778"/>
                    </a:lnTo>
                    <a:lnTo>
                      <a:pt x="738" y="5658"/>
                    </a:lnTo>
                    <a:lnTo>
                      <a:pt x="758" y="5519"/>
                    </a:lnTo>
                    <a:lnTo>
                      <a:pt x="797" y="5399"/>
                    </a:lnTo>
                    <a:lnTo>
                      <a:pt x="857" y="5260"/>
                    </a:lnTo>
                    <a:lnTo>
                      <a:pt x="917" y="5140"/>
                    </a:lnTo>
                    <a:lnTo>
                      <a:pt x="997" y="5021"/>
                    </a:lnTo>
                    <a:lnTo>
                      <a:pt x="997" y="5021"/>
                    </a:lnTo>
                    <a:lnTo>
                      <a:pt x="778" y="4801"/>
                    </a:lnTo>
                    <a:lnTo>
                      <a:pt x="578" y="4582"/>
                    </a:lnTo>
                    <a:lnTo>
                      <a:pt x="399" y="4343"/>
                    </a:lnTo>
                    <a:lnTo>
                      <a:pt x="280" y="4084"/>
                    </a:lnTo>
                    <a:lnTo>
                      <a:pt x="160" y="3825"/>
                    </a:lnTo>
                    <a:lnTo>
                      <a:pt x="80" y="3566"/>
                    </a:lnTo>
                    <a:lnTo>
                      <a:pt x="21" y="3287"/>
                    </a:lnTo>
                    <a:lnTo>
                      <a:pt x="1" y="3009"/>
                    </a:lnTo>
                    <a:lnTo>
                      <a:pt x="1" y="2730"/>
                    </a:lnTo>
                    <a:lnTo>
                      <a:pt x="21" y="2451"/>
                    </a:lnTo>
                    <a:lnTo>
                      <a:pt x="80" y="2172"/>
                    </a:lnTo>
                    <a:lnTo>
                      <a:pt x="180" y="1913"/>
                    </a:lnTo>
                    <a:lnTo>
                      <a:pt x="299" y="1654"/>
                    </a:lnTo>
                    <a:lnTo>
                      <a:pt x="439" y="1395"/>
                    </a:lnTo>
                    <a:lnTo>
                      <a:pt x="618" y="1156"/>
                    </a:lnTo>
                    <a:lnTo>
                      <a:pt x="817" y="937"/>
                    </a:lnTo>
                    <a:lnTo>
                      <a:pt x="817" y="937"/>
                    </a:lnTo>
                    <a:lnTo>
                      <a:pt x="1056" y="718"/>
                    </a:lnTo>
                    <a:lnTo>
                      <a:pt x="1296" y="538"/>
                    </a:lnTo>
                    <a:lnTo>
                      <a:pt x="1554" y="379"/>
                    </a:lnTo>
                    <a:lnTo>
                      <a:pt x="1813" y="259"/>
                    </a:lnTo>
                    <a:lnTo>
                      <a:pt x="2112" y="160"/>
                    </a:lnTo>
                    <a:lnTo>
                      <a:pt x="2391" y="80"/>
                    </a:lnTo>
                    <a:lnTo>
                      <a:pt x="2690" y="20"/>
                    </a:lnTo>
                    <a:lnTo>
                      <a:pt x="2989" y="0"/>
                    </a:lnTo>
                    <a:lnTo>
                      <a:pt x="3288" y="0"/>
                    </a:lnTo>
                    <a:lnTo>
                      <a:pt x="3586" y="40"/>
                    </a:lnTo>
                    <a:lnTo>
                      <a:pt x="3885" y="100"/>
                    </a:lnTo>
                    <a:lnTo>
                      <a:pt x="4164" y="180"/>
                    </a:lnTo>
                    <a:lnTo>
                      <a:pt x="4443" y="279"/>
                    </a:lnTo>
                    <a:lnTo>
                      <a:pt x="4722" y="419"/>
                    </a:lnTo>
                    <a:lnTo>
                      <a:pt x="4981" y="578"/>
                    </a:lnTo>
                    <a:lnTo>
                      <a:pt x="5220" y="777"/>
                    </a:lnTo>
                    <a:lnTo>
                      <a:pt x="5220" y="777"/>
                    </a:lnTo>
                    <a:lnTo>
                      <a:pt x="5399" y="917"/>
                    </a:lnTo>
                    <a:lnTo>
                      <a:pt x="5539" y="1076"/>
                    </a:lnTo>
                    <a:lnTo>
                      <a:pt x="5678" y="1255"/>
                    </a:lnTo>
                    <a:lnTo>
                      <a:pt x="5798" y="1435"/>
                    </a:lnTo>
                    <a:lnTo>
                      <a:pt x="5897" y="1614"/>
                    </a:lnTo>
                    <a:lnTo>
                      <a:pt x="5997" y="1793"/>
                    </a:lnTo>
                    <a:lnTo>
                      <a:pt x="6077" y="1993"/>
                    </a:lnTo>
                    <a:lnTo>
                      <a:pt x="6136" y="2192"/>
                    </a:lnTo>
                    <a:lnTo>
                      <a:pt x="6136" y="2192"/>
                    </a:lnTo>
                    <a:lnTo>
                      <a:pt x="6316" y="2092"/>
                    </a:lnTo>
                    <a:lnTo>
                      <a:pt x="6495" y="1993"/>
                    </a:lnTo>
                    <a:lnTo>
                      <a:pt x="6674" y="1933"/>
                    </a:lnTo>
                    <a:lnTo>
                      <a:pt x="6873" y="1873"/>
                    </a:lnTo>
                    <a:lnTo>
                      <a:pt x="7073" y="1833"/>
                    </a:lnTo>
                    <a:lnTo>
                      <a:pt x="7272" y="1793"/>
                    </a:lnTo>
                    <a:lnTo>
                      <a:pt x="7471" y="1793"/>
                    </a:lnTo>
                    <a:lnTo>
                      <a:pt x="7670" y="1793"/>
                    </a:lnTo>
                    <a:lnTo>
                      <a:pt x="7869" y="1813"/>
                    </a:lnTo>
                    <a:lnTo>
                      <a:pt x="8069" y="1853"/>
                    </a:lnTo>
                    <a:lnTo>
                      <a:pt x="8268" y="1893"/>
                    </a:lnTo>
                    <a:lnTo>
                      <a:pt x="8467" y="1973"/>
                    </a:lnTo>
                    <a:lnTo>
                      <a:pt x="8646" y="2052"/>
                    </a:lnTo>
                    <a:lnTo>
                      <a:pt x="8826" y="2152"/>
                    </a:lnTo>
                    <a:lnTo>
                      <a:pt x="9005" y="2271"/>
                    </a:lnTo>
                    <a:lnTo>
                      <a:pt x="9164" y="2391"/>
                    </a:lnTo>
                    <a:lnTo>
                      <a:pt x="9164" y="2391"/>
                    </a:lnTo>
                    <a:lnTo>
                      <a:pt x="9344" y="2550"/>
                    </a:lnTo>
                    <a:lnTo>
                      <a:pt x="9503" y="2730"/>
                    </a:lnTo>
                    <a:lnTo>
                      <a:pt x="9642" y="2929"/>
                    </a:lnTo>
                    <a:lnTo>
                      <a:pt x="9742" y="3128"/>
                    </a:lnTo>
                    <a:lnTo>
                      <a:pt x="9822" y="3327"/>
                    </a:lnTo>
                    <a:lnTo>
                      <a:pt x="9901" y="3546"/>
                    </a:lnTo>
                    <a:lnTo>
                      <a:pt x="9941" y="3746"/>
                    </a:lnTo>
                    <a:lnTo>
                      <a:pt x="9961" y="3965"/>
                    </a:lnTo>
                    <a:lnTo>
                      <a:pt x="9961" y="4184"/>
                    </a:lnTo>
                    <a:lnTo>
                      <a:pt x="9921" y="4403"/>
                    </a:lnTo>
                    <a:lnTo>
                      <a:pt x="9881" y="4622"/>
                    </a:lnTo>
                    <a:lnTo>
                      <a:pt x="9822" y="4821"/>
                    </a:lnTo>
                    <a:lnTo>
                      <a:pt x="9722" y="5040"/>
                    </a:lnTo>
                    <a:lnTo>
                      <a:pt x="9603" y="5240"/>
                    </a:lnTo>
                    <a:lnTo>
                      <a:pt x="9463" y="5419"/>
                    </a:lnTo>
                    <a:lnTo>
                      <a:pt x="9304" y="5598"/>
                    </a:lnTo>
                    <a:lnTo>
                      <a:pt x="9304" y="5598"/>
                    </a:lnTo>
                    <a:lnTo>
                      <a:pt x="9124" y="5758"/>
                    </a:lnTo>
                    <a:lnTo>
                      <a:pt x="8945" y="5897"/>
                    </a:lnTo>
                    <a:lnTo>
                      <a:pt x="8746" y="6017"/>
                    </a:lnTo>
                    <a:lnTo>
                      <a:pt x="8527" y="6116"/>
                    </a:lnTo>
                    <a:lnTo>
                      <a:pt x="8308" y="6216"/>
                    </a:lnTo>
                    <a:lnTo>
                      <a:pt x="8069" y="6276"/>
                    </a:lnTo>
                    <a:lnTo>
                      <a:pt x="7850" y="6315"/>
                    </a:lnTo>
                    <a:lnTo>
                      <a:pt x="7610" y="6315"/>
                    </a:lnTo>
                    <a:lnTo>
                      <a:pt x="7371" y="6315"/>
                    </a:lnTo>
                    <a:lnTo>
                      <a:pt x="7152" y="6296"/>
                    </a:lnTo>
                    <a:lnTo>
                      <a:pt x="6913" y="6256"/>
                    </a:lnTo>
                    <a:lnTo>
                      <a:pt x="6694" y="6196"/>
                    </a:lnTo>
                    <a:lnTo>
                      <a:pt x="6475" y="6116"/>
                    </a:lnTo>
                    <a:lnTo>
                      <a:pt x="6256" y="5997"/>
                    </a:lnTo>
                    <a:lnTo>
                      <a:pt x="6057" y="5877"/>
                    </a:lnTo>
                    <a:lnTo>
                      <a:pt x="5857" y="57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22"/>
              <p:cNvSpPr/>
              <p:nvPr/>
            </p:nvSpPr>
            <p:spPr>
              <a:xfrm>
                <a:off x="5705475" y="3892650"/>
                <a:ext cx="4037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1534" extrusionOk="0">
                    <a:moveTo>
                      <a:pt x="1016" y="0"/>
                    </a:moveTo>
                    <a:lnTo>
                      <a:pt x="857" y="20"/>
                    </a:lnTo>
                    <a:lnTo>
                      <a:pt x="698" y="40"/>
                    </a:lnTo>
                    <a:lnTo>
                      <a:pt x="538" y="100"/>
                    </a:lnTo>
                    <a:lnTo>
                      <a:pt x="399" y="199"/>
                    </a:lnTo>
                    <a:lnTo>
                      <a:pt x="259" y="319"/>
                    </a:lnTo>
                    <a:lnTo>
                      <a:pt x="160" y="438"/>
                    </a:lnTo>
                    <a:lnTo>
                      <a:pt x="80" y="578"/>
                    </a:lnTo>
                    <a:lnTo>
                      <a:pt x="20" y="737"/>
                    </a:lnTo>
                    <a:lnTo>
                      <a:pt x="0" y="877"/>
                    </a:lnTo>
                    <a:lnTo>
                      <a:pt x="0" y="1016"/>
                    </a:lnTo>
                    <a:lnTo>
                      <a:pt x="40" y="1155"/>
                    </a:lnTo>
                    <a:lnTo>
                      <a:pt x="100" y="1275"/>
                    </a:lnTo>
                    <a:lnTo>
                      <a:pt x="200" y="1394"/>
                    </a:lnTo>
                    <a:lnTo>
                      <a:pt x="319" y="1474"/>
                    </a:lnTo>
                    <a:lnTo>
                      <a:pt x="459" y="1514"/>
                    </a:lnTo>
                    <a:lnTo>
                      <a:pt x="598" y="1534"/>
                    </a:lnTo>
                    <a:lnTo>
                      <a:pt x="757" y="1534"/>
                    </a:lnTo>
                    <a:lnTo>
                      <a:pt x="917" y="1494"/>
                    </a:lnTo>
                    <a:lnTo>
                      <a:pt x="1076" y="1434"/>
                    </a:lnTo>
                    <a:lnTo>
                      <a:pt x="1216" y="1355"/>
                    </a:lnTo>
                    <a:lnTo>
                      <a:pt x="1355" y="1235"/>
                    </a:lnTo>
                    <a:lnTo>
                      <a:pt x="1455" y="1096"/>
                    </a:lnTo>
                    <a:lnTo>
                      <a:pt x="1534" y="956"/>
                    </a:lnTo>
                    <a:lnTo>
                      <a:pt x="1594" y="817"/>
                    </a:lnTo>
                    <a:lnTo>
                      <a:pt x="1614" y="677"/>
                    </a:lnTo>
                    <a:lnTo>
                      <a:pt x="1614" y="518"/>
                    </a:lnTo>
                    <a:lnTo>
                      <a:pt x="1574" y="398"/>
                    </a:lnTo>
                    <a:lnTo>
                      <a:pt x="1514" y="259"/>
                    </a:lnTo>
                    <a:lnTo>
                      <a:pt x="1415" y="159"/>
                    </a:lnTo>
                    <a:lnTo>
                      <a:pt x="1295" y="80"/>
                    </a:lnTo>
                    <a:lnTo>
                      <a:pt x="1156" y="20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22"/>
              <p:cNvSpPr/>
              <p:nvPr/>
            </p:nvSpPr>
            <p:spPr>
              <a:xfrm>
                <a:off x="5531175" y="3829400"/>
                <a:ext cx="12850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5140" h="1933" extrusionOk="0">
                    <a:moveTo>
                      <a:pt x="1215" y="0"/>
                    </a:moveTo>
                    <a:lnTo>
                      <a:pt x="1056" y="120"/>
                    </a:lnTo>
                    <a:lnTo>
                      <a:pt x="917" y="239"/>
                    </a:lnTo>
                    <a:lnTo>
                      <a:pt x="677" y="498"/>
                    </a:lnTo>
                    <a:lnTo>
                      <a:pt x="458" y="757"/>
                    </a:lnTo>
                    <a:lnTo>
                      <a:pt x="299" y="996"/>
                    </a:lnTo>
                    <a:lnTo>
                      <a:pt x="160" y="1235"/>
                    </a:lnTo>
                    <a:lnTo>
                      <a:pt x="60" y="1395"/>
                    </a:lnTo>
                    <a:lnTo>
                      <a:pt x="0" y="1574"/>
                    </a:lnTo>
                    <a:lnTo>
                      <a:pt x="219" y="1395"/>
                    </a:lnTo>
                    <a:lnTo>
                      <a:pt x="418" y="1235"/>
                    </a:lnTo>
                    <a:lnTo>
                      <a:pt x="638" y="1116"/>
                    </a:lnTo>
                    <a:lnTo>
                      <a:pt x="857" y="996"/>
                    </a:lnTo>
                    <a:lnTo>
                      <a:pt x="1056" y="896"/>
                    </a:lnTo>
                    <a:lnTo>
                      <a:pt x="1275" y="837"/>
                    </a:lnTo>
                    <a:lnTo>
                      <a:pt x="1474" y="757"/>
                    </a:lnTo>
                    <a:lnTo>
                      <a:pt x="1673" y="717"/>
                    </a:lnTo>
                    <a:lnTo>
                      <a:pt x="1514" y="558"/>
                    </a:lnTo>
                    <a:lnTo>
                      <a:pt x="1395" y="379"/>
                    </a:lnTo>
                    <a:lnTo>
                      <a:pt x="1275" y="199"/>
                    </a:lnTo>
                    <a:lnTo>
                      <a:pt x="1215" y="0"/>
                    </a:lnTo>
                    <a:close/>
                    <a:moveTo>
                      <a:pt x="4004" y="677"/>
                    </a:moveTo>
                    <a:lnTo>
                      <a:pt x="3825" y="817"/>
                    </a:lnTo>
                    <a:lnTo>
                      <a:pt x="3626" y="936"/>
                    </a:lnTo>
                    <a:lnTo>
                      <a:pt x="3905" y="1076"/>
                    </a:lnTo>
                    <a:lnTo>
                      <a:pt x="4164" y="1215"/>
                    </a:lnTo>
                    <a:lnTo>
                      <a:pt x="4383" y="1355"/>
                    </a:lnTo>
                    <a:lnTo>
                      <a:pt x="4582" y="1494"/>
                    </a:lnTo>
                    <a:lnTo>
                      <a:pt x="4881" y="1753"/>
                    </a:lnTo>
                    <a:lnTo>
                      <a:pt x="5060" y="1932"/>
                    </a:lnTo>
                    <a:lnTo>
                      <a:pt x="5100" y="1753"/>
                    </a:lnTo>
                    <a:lnTo>
                      <a:pt x="5140" y="1594"/>
                    </a:lnTo>
                    <a:lnTo>
                      <a:pt x="5120" y="1375"/>
                    </a:lnTo>
                    <a:lnTo>
                      <a:pt x="5060" y="1136"/>
                    </a:lnTo>
                    <a:lnTo>
                      <a:pt x="4781" y="1056"/>
                    </a:lnTo>
                    <a:lnTo>
                      <a:pt x="4502" y="956"/>
                    </a:lnTo>
                    <a:lnTo>
                      <a:pt x="4243" y="817"/>
                    </a:lnTo>
                    <a:lnTo>
                      <a:pt x="4004" y="677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22"/>
              <p:cNvSpPr/>
              <p:nvPr/>
            </p:nvSpPr>
            <p:spPr>
              <a:xfrm>
                <a:off x="5621800" y="3846325"/>
                <a:ext cx="37875" cy="31400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256" fill="none" extrusionOk="0">
                    <a:moveTo>
                      <a:pt x="379" y="0"/>
                    </a:moveTo>
                    <a:lnTo>
                      <a:pt x="379" y="0"/>
                    </a:lnTo>
                    <a:lnTo>
                      <a:pt x="200" y="140"/>
                    </a:lnTo>
                    <a:lnTo>
                      <a:pt x="1" y="259"/>
                    </a:lnTo>
                    <a:lnTo>
                      <a:pt x="1" y="259"/>
                    </a:lnTo>
                    <a:lnTo>
                      <a:pt x="280" y="399"/>
                    </a:lnTo>
                    <a:lnTo>
                      <a:pt x="539" y="538"/>
                    </a:lnTo>
                    <a:lnTo>
                      <a:pt x="758" y="678"/>
                    </a:lnTo>
                    <a:lnTo>
                      <a:pt x="957" y="817"/>
                    </a:lnTo>
                    <a:lnTo>
                      <a:pt x="1256" y="1076"/>
                    </a:lnTo>
                    <a:lnTo>
                      <a:pt x="1435" y="1255"/>
                    </a:lnTo>
                    <a:lnTo>
                      <a:pt x="1435" y="1255"/>
                    </a:lnTo>
                    <a:lnTo>
                      <a:pt x="1475" y="1076"/>
                    </a:lnTo>
                    <a:lnTo>
                      <a:pt x="1515" y="917"/>
                    </a:lnTo>
                    <a:lnTo>
                      <a:pt x="1515" y="917"/>
                    </a:lnTo>
                    <a:lnTo>
                      <a:pt x="1495" y="698"/>
                    </a:lnTo>
                    <a:lnTo>
                      <a:pt x="1435" y="459"/>
                    </a:lnTo>
                    <a:lnTo>
                      <a:pt x="1435" y="459"/>
                    </a:lnTo>
                    <a:lnTo>
                      <a:pt x="1156" y="379"/>
                    </a:lnTo>
                    <a:lnTo>
                      <a:pt x="877" y="279"/>
                    </a:lnTo>
                    <a:lnTo>
                      <a:pt x="618" y="140"/>
                    </a:lnTo>
                    <a:lnTo>
                      <a:pt x="3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22"/>
              <p:cNvSpPr/>
              <p:nvPr/>
            </p:nvSpPr>
            <p:spPr>
              <a:xfrm>
                <a:off x="5531175" y="3829400"/>
                <a:ext cx="41850" cy="3935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574" fill="none" extrusionOk="0">
                    <a:moveTo>
                      <a:pt x="1215" y="0"/>
                    </a:moveTo>
                    <a:lnTo>
                      <a:pt x="1215" y="0"/>
                    </a:lnTo>
                    <a:lnTo>
                      <a:pt x="1056" y="120"/>
                    </a:lnTo>
                    <a:lnTo>
                      <a:pt x="917" y="239"/>
                    </a:lnTo>
                    <a:lnTo>
                      <a:pt x="677" y="498"/>
                    </a:lnTo>
                    <a:lnTo>
                      <a:pt x="458" y="757"/>
                    </a:lnTo>
                    <a:lnTo>
                      <a:pt x="299" y="996"/>
                    </a:lnTo>
                    <a:lnTo>
                      <a:pt x="160" y="1235"/>
                    </a:lnTo>
                    <a:lnTo>
                      <a:pt x="60" y="1395"/>
                    </a:lnTo>
                    <a:lnTo>
                      <a:pt x="0" y="1574"/>
                    </a:lnTo>
                    <a:lnTo>
                      <a:pt x="0" y="1574"/>
                    </a:lnTo>
                    <a:lnTo>
                      <a:pt x="219" y="1395"/>
                    </a:lnTo>
                    <a:lnTo>
                      <a:pt x="418" y="1235"/>
                    </a:lnTo>
                    <a:lnTo>
                      <a:pt x="638" y="1116"/>
                    </a:lnTo>
                    <a:lnTo>
                      <a:pt x="857" y="996"/>
                    </a:lnTo>
                    <a:lnTo>
                      <a:pt x="1056" y="896"/>
                    </a:lnTo>
                    <a:lnTo>
                      <a:pt x="1275" y="837"/>
                    </a:lnTo>
                    <a:lnTo>
                      <a:pt x="1474" y="757"/>
                    </a:lnTo>
                    <a:lnTo>
                      <a:pt x="1673" y="717"/>
                    </a:lnTo>
                    <a:lnTo>
                      <a:pt x="1673" y="717"/>
                    </a:lnTo>
                    <a:lnTo>
                      <a:pt x="1514" y="558"/>
                    </a:lnTo>
                    <a:lnTo>
                      <a:pt x="1395" y="379"/>
                    </a:lnTo>
                    <a:lnTo>
                      <a:pt x="1275" y="199"/>
                    </a:lnTo>
                    <a:lnTo>
                      <a:pt x="121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22"/>
              <p:cNvSpPr/>
              <p:nvPr/>
            </p:nvSpPr>
            <p:spPr>
              <a:xfrm>
                <a:off x="5536650" y="3849300"/>
                <a:ext cx="25352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41" h="7472" extrusionOk="0">
                    <a:moveTo>
                      <a:pt x="6574" y="1"/>
                    </a:moveTo>
                    <a:lnTo>
                      <a:pt x="6415" y="41"/>
                    </a:lnTo>
                    <a:lnTo>
                      <a:pt x="6275" y="81"/>
                    </a:lnTo>
                    <a:lnTo>
                      <a:pt x="6116" y="140"/>
                    </a:lnTo>
                    <a:lnTo>
                      <a:pt x="5977" y="200"/>
                    </a:lnTo>
                    <a:lnTo>
                      <a:pt x="5837" y="280"/>
                    </a:lnTo>
                    <a:lnTo>
                      <a:pt x="5718" y="379"/>
                    </a:lnTo>
                    <a:lnTo>
                      <a:pt x="5598" y="479"/>
                    </a:lnTo>
                    <a:lnTo>
                      <a:pt x="5479" y="599"/>
                    </a:lnTo>
                    <a:lnTo>
                      <a:pt x="5399" y="718"/>
                    </a:lnTo>
                    <a:lnTo>
                      <a:pt x="5299" y="857"/>
                    </a:lnTo>
                    <a:lnTo>
                      <a:pt x="5239" y="1017"/>
                    </a:lnTo>
                    <a:lnTo>
                      <a:pt x="5180" y="1196"/>
                    </a:lnTo>
                    <a:lnTo>
                      <a:pt x="5140" y="1356"/>
                    </a:lnTo>
                    <a:lnTo>
                      <a:pt x="5140" y="1535"/>
                    </a:lnTo>
                    <a:lnTo>
                      <a:pt x="5140" y="1694"/>
                    </a:lnTo>
                    <a:lnTo>
                      <a:pt x="5180" y="1873"/>
                    </a:lnTo>
                    <a:lnTo>
                      <a:pt x="5220" y="2033"/>
                    </a:lnTo>
                    <a:lnTo>
                      <a:pt x="5279" y="2192"/>
                    </a:lnTo>
                    <a:lnTo>
                      <a:pt x="5000" y="2391"/>
                    </a:lnTo>
                    <a:lnTo>
                      <a:pt x="4741" y="2611"/>
                    </a:lnTo>
                    <a:lnTo>
                      <a:pt x="4522" y="2889"/>
                    </a:lnTo>
                    <a:lnTo>
                      <a:pt x="4303" y="3168"/>
                    </a:lnTo>
                    <a:lnTo>
                      <a:pt x="4144" y="3009"/>
                    </a:lnTo>
                    <a:lnTo>
                      <a:pt x="3965" y="2850"/>
                    </a:lnTo>
                    <a:lnTo>
                      <a:pt x="3745" y="2710"/>
                    </a:lnTo>
                    <a:lnTo>
                      <a:pt x="3526" y="2591"/>
                    </a:lnTo>
                    <a:lnTo>
                      <a:pt x="3287" y="2511"/>
                    </a:lnTo>
                    <a:lnTo>
                      <a:pt x="3068" y="2431"/>
                    </a:lnTo>
                    <a:lnTo>
                      <a:pt x="2829" y="2391"/>
                    </a:lnTo>
                    <a:lnTo>
                      <a:pt x="2590" y="2371"/>
                    </a:lnTo>
                    <a:lnTo>
                      <a:pt x="2112" y="2371"/>
                    </a:lnTo>
                    <a:lnTo>
                      <a:pt x="1893" y="2411"/>
                    </a:lnTo>
                    <a:lnTo>
                      <a:pt x="1654" y="2491"/>
                    </a:lnTo>
                    <a:lnTo>
                      <a:pt x="1435" y="2551"/>
                    </a:lnTo>
                    <a:lnTo>
                      <a:pt x="1235" y="2650"/>
                    </a:lnTo>
                    <a:lnTo>
                      <a:pt x="1036" y="2770"/>
                    </a:lnTo>
                    <a:lnTo>
                      <a:pt x="837" y="2909"/>
                    </a:lnTo>
                    <a:lnTo>
                      <a:pt x="678" y="3069"/>
                    </a:lnTo>
                    <a:lnTo>
                      <a:pt x="518" y="3228"/>
                    </a:lnTo>
                    <a:lnTo>
                      <a:pt x="379" y="3427"/>
                    </a:lnTo>
                    <a:lnTo>
                      <a:pt x="259" y="3627"/>
                    </a:lnTo>
                    <a:lnTo>
                      <a:pt x="160" y="3846"/>
                    </a:lnTo>
                    <a:lnTo>
                      <a:pt x="80" y="4065"/>
                    </a:lnTo>
                    <a:lnTo>
                      <a:pt x="20" y="4284"/>
                    </a:lnTo>
                    <a:lnTo>
                      <a:pt x="0" y="4503"/>
                    </a:lnTo>
                    <a:lnTo>
                      <a:pt x="0" y="4722"/>
                    </a:lnTo>
                    <a:lnTo>
                      <a:pt x="20" y="4941"/>
                    </a:lnTo>
                    <a:lnTo>
                      <a:pt x="60" y="5141"/>
                    </a:lnTo>
                    <a:lnTo>
                      <a:pt x="120" y="5360"/>
                    </a:lnTo>
                    <a:lnTo>
                      <a:pt x="219" y="5559"/>
                    </a:lnTo>
                    <a:lnTo>
                      <a:pt x="319" y="5758"/>
                    </a:lnTo>
                    <a:lnTo>
                      <a:pt x="439" y="5937"/>
                    </a:lnTo>
                    <a:lnTo>
                      <a:pt x="598" y="6117"/>
                    </a:lnTo>
                    <a:lnTo>
                      <a:pt x="757" y="6276"/>
                    </a:lnTo>
                    <a:lnTo>
                      <a:pt x="937" y="6415"/>
                    </a:lnTo>
                    <a:lnTo>
                      <a:pt x="1136" y="6555"/>
                    </a:lnTo>
                    <a:lnTo>
                      <a:pt x="1355" y="6655"/>
                    </a:lnTo>
                    <a:lnTo>
                      <a:pt x="1554" y="6734"/>
                    </a:lnTo>
                    <a:lnTo>
                      <a:pt x="1753" y="6814"/>
                    </a:lnTo>
                    <a:lnTo>
                      <a:pt x="1972" y="6854"/>
                    </a:lnTo>
                    <a:lnTo>
                      <a:pt x="2172" y="6874"/>
                    </a:lnTo>
                    <a:lnTo>
                      <a:pt x="2371" y="6894"/>
                    </a:lnTo>
                    <a:lnTo>
                      <a:pt x="2570" y="6894"/>
                    </a:lnTo>
                    <a:lnTo>
                      <a:pt x="2789" y="6874"/>
                    </a:lnTo>
                    <a:lnTo>
                      <a:pt x="2988" y="6834"/>
                    </a:lnTo>
                    <a:lnTo>
                      <a:pt x="3168" y="6794"/>
                    </a:lnTo>
                    <a:lnTo>
                      <a:pt x="3367" y="6734"/>
                    </a:lnTo>
                    <a:lnTo>
                      <a:pt x="3546" y="6655"/>
                    </a:lnTo>
                    <a:lnTo>
                      <a:pt x="3725" y="6555"/>
                    </a:lnTo>
                    <a:lnTo>
                      <a:pt x="3885" y="6455"/>
                    </a:lnTo>
                    <a:lnTo>
                      <a:pt x="4044" y="6336"/>
                    </a:lnTo>
                    <a:lnTo>
                      <a:pt x="4204" y="6196"/>
                    </a:lnTo>
                    <a:lnTo>
                      <a:pt x="4343" y="6057"/>
                    </a:lnTo>
                    <a:lnTo>
                      <a:pt x="4463" y="6236"/>
                    </a:lnTo>
                    <a:lnTo>
                      <a:pt x="4582" y="6396"/>
                    </a:lnTo>
                    <a:lnTo>
                      <a:pt x="4741" y="6555"/>
                    </a:lnTo>
                    <a:lnTo>
                      <a:pt x="4901" y="6694"/>
                    </a:lnTo>
                    <a:lnTo>
                      <a:pt x="5060" y="6834"/>
                    </a:lnTo>
                    <a:lnTo>
                      <a:pt x="5239" y="6953"/>
                    </a:lnTo>
                    <a:lnTo>
                      <a:pt x="5439" y="7073"/>
                    </a:lnTo>
                    <a:lnTo>
                      <a:pt x="5638" y="7172"/>
                    </a:lnTo>
                    <a:lnTo>
                      <a:pt x="5937" y="7292"/>
                    </a:lnTo>
                    <a:lnTo>
                      <a:pt x="6236" y="7392"/>
                    </a:lnTo>
                    <a:lnTo>
                      <a:pt x="6534" y="7451"/>
                    </a:lnTo>
                    <a:lnTo>
                      <a:pt x="6833" y="7471"/>
                    </a:lnTo>
                    <a:lnTo>
                      <a:pt x="7152" y="7471"/>
                    </a:lnTo>
                    <a:lnTo>
                      <a:pt x="7451" y="7451"/>
                    </a:lnTo>
                    <a:lnTo>
                      <a:pt x="7730" y="7412"/>
                    </a:lnTo>
                    <a:lnTo>
                      <a:pt x="8028" y="7332"/>
                    </a:lnTo>
                    <a:lnTo>
                      <a:pt x="8307" y="7232"/>
                    </a:lnTo>
                    <a:lnTo>
                      <a:pt x="8566" y="7093"/>
                    </a:lnTo>
                    <a:lnTo>
                      <a:pt x="8825" y="6953"/>
                    </a:lnTo>
                    <a:lnTo>
                      <a:pt x="9064" y="6774"/>
                    </a:lnTo>
                    <a:lnTo>
                      <a:pt x="9283" y="6575"/>
                    </a:lnTo>
                    <a:lnTo>
                      <a:pt x="9483" y="6356"/>
                    </a:lnTo>
                    <a:lnTo>
                      <a:pt x="9662" y="6117"/>
                    </a:lnTo>
                    <a:lnTo>
                      <a:pt x="9821" y="5858"/>
                    </a:lnTo>
                    <a:lnTo>
                      <a:pt x="9941" y="5599"/>
                    </a:lnTo>
                    <a:lnTo>
                      <a:pt x="10040" y="5320"/>
                    </a:lnTo>
                    <a:lnTo>
                      <a:pt x="10100" y="5041"/>
                    </a:lnTo>
                    <a:lnTo>
                      <a:pt x="10140" y="4762"/>
                    </a:lnTo>
                    <a:lnTo>
                      <a:pt x="10140" y="4483"/>
                    </a:lnTo>
                    <a:lnTo>
                      <a:pt x="10120" y="4204"/>
                    </a:lnTo>
                    <a:lnTo>
                      <a:pt x="10060" y="3925"/>
                    </a:lnTo>
                    <a:lnTo>
                      <a:pt x="9981" y="3666"/>
                    </a:lnTo>
                    <a:lnTo>
                      <a:pt x="9861" y="3407"/>
                    </a:lnTo>
                    <a:lnTo>
                      <a:pt x="9722" y="3148"/>
                    </a:lnTo>
                    <a:lnTo>
                      <a:pt x="9562" y="2909"/>
                    </a:lnTo>
                    <a:lnTo>
                      <a:pt x="9383" y="2690"/>
                    </a:lnTo>
                    <a:lnTo>
                      <a:pt x="9164" y="2491"/>
                    </a:lnTo>
                    <a:lnTo>
                      <a:pt x="8945" y="2312"/>
                    </a:lnTo>
                    <a:lnTo>
                      <a:pt x="8686" y="2132"/>
                    </a:lnTo>
                    <a:lnTo>
                      <a:pt x="8407" y="1993"/>
                    </a:lnTo>
                    <a:lnTo>
                      <a:pt x="8447" y="1854"/>
                    </a:lnTo>
                    <a:lnTo>
                      <a:pt x="8467" y="1714"/>
                    </a:lnTo>
                    <a:lnTo>
                      <a:pt x="8467" y="1595"/>
                    </a:lnTo>
                    <a:lnTo>
                      <a:pt x="8467" y="1455"/>
                    </a:lnTo>
                    <a:lnTo>
                      <a:pt x="8467" y="1316"/>
                    </a:lnTo>
                    <a:lnTo>
                      <a:pt x="8427" y="1196"/>
                    </a:lnTo>
                    <a:lnTo>
                      <a:pt x="8387" y="1057"/>
                    </a:lnTo>
                    <a:lnTo>
                      <a:pt x="8347" y="937"/>
                    </a:lnTo>
                    <a:lnTo>
                      <a:pt x="8287" y="818"/>
                    </a:lnTo>
                    <a:lnTo>
                      <a:pt x="8208" y="698"/>
                    </a:lnTo>
                    <a:lnTo>
                      <a:pt x="8128" y="579"/>
                    </a:lnTo>
                    <a:lnTo>
                      <a:pt x="8028" y="479"/>
                    </a:lnTo>
                    <a:lnTo>
                      <a:pt x="7929" y="379"/>
                    </a:lnTo>
                    <a:lnTo>
                      <a:pt x="7809" y="300"/>
                    </a:lnTo>
                    <a:lnTo>
                      <a:pt x="7690" y="220"/>
                    </a:lnTo>
                    <a:lnTo>
                      <a:pt x="7550" y="160"/>
                    </a:lnTo>
                    <a:lnTo>
                      <a:pt x="7391" y="100"/>
                    </a:lnTo>
                    <a:lnTo>
                      <a:pt x="7232" y="41"/>
                    </a:lnTo>
                    <a:lnTo>
                      <a:pt x="7072" y="21"/>
                    </a:lnTo>
                    <a:lnTo>
                      <a:pt x="6913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22"/>
              <p:cNvSpPr/>
              <p:nvPr/>
            </p:nvSpPr>
            <p:spPr>
              <a:xfrm>
                <a:off x="5536650" y="3849300"/>
                <a:ext cx="25352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41" h="7472" fill="none" extrusionOk="0">
                    <a:moveTo>
                      <a:pt x="3526" y="2591"/>
                    </a:moveTo>
                    <a:lnTo>
                      <a:pt x="3526" y="2591"/>
                    </a:lnTo>
                    <a:lnTo>
                      <a:pt x="3745" y="2710"/>
                    </a:lnTo>
                    <a:lnTo>
                      <a:pt x="3965" y="2850"/>
                    </a:lnTo>
                    <a:lnTo>
                      <a:pt x="4144" y="3009"/>
                    </a:lnTo>
                    <a:lnTo>
                      <a:pt x="4303" y="3168"/>
                    </a:lnTo>
                    <a:lnTo>
                      <a:pt x="4303" y="3168"/>
                    </a:lnTo>
                    <a:lnTo>
                      <a:pt x="4522" y="2889"/>
                    </a:lnTo>
                    <a:lnTo>
                      <a:pt x="4741" y="2611"/>
                    </a:lnTo>
                    <a:lnTo>
                      <a:pt x="5000" y="2391"/>
                    </a:lnTo>
                    <a:lnTo>
                      <a:pt x="5279" y="2192"/>
                    </a:lnTo>
                    <a:lnTo>
                      <a:pt x="5279" y="2192"/>
                    </a:lnTo>
                    <a:lnTo>
                      <a:pt x="5220" y="2033"/>
                    </a:lnTo>
                    <a:lnTo>
                      <a:pt x="5180" y="1873"/>
                    </a:lnTo>
                    <a:lnTo>
                      <a:pt x="5140" y="1694"/>
                    </a:lnTo>
                    <a:lnTo>
                      <a:pt x="5140" y="1535"/>
                    </a:lnTo>
                    <a:lnTo>
                      <a:pt x="5140" y="1356"/>
                    </a:lnTo>
                    <a:lnTo>
                      <a:pt x="5180" y="1196"/>
                    </a:lnTo>
                    <a:lnTo>
                      <a:pt x="5239" y="1017"/>
                    </a:lnTo>
                    <a:lnTo>
                      <a:pt x="5299" y="857"/>
                    </a:lnTo>
                    <a:lnTo>
                      <a:pt x="5299" y="857"/>
                    </a:lnTo>
                    <a:lnTo>
                      <a:pt x="5399" y="718"/>
                    </a:lnTo>
                    <a:lnTo>
                      <a:pt x="5479" y="599"/>
                    </a:lnTo>
                    <a:lnTo>
                      <a:pt x="5598" y="479"/>
                    </a:lnTo>
                    <a:lnTo>
                      <a:pt x="5718" y="379"/>
                    </a:lnTo>
                    <a:lnTo>
                      <a:pt x="5837" y="280"/>
                    </a:lnTo>
                    <a:lnTo>
                      <a:pt x="5977" y="200"/>
                    </a:lnTo>
                    <a:lnTo>
                      <a:pt x="6116" y="140"/>
                    </a:lnTo>
                    <a:lnTo>
                      <a:pt x="6275" y="81"/>
                    </a:lnTo>
                    <a:lnTo>
                      <a:pt x="6415" y="41"/>
                    </a:lnTo>
                    <a:lnTo>
                      <a:pt x="6574" y="1"/>
                    </a:lnTo>
                    <a:lnTo>
                      <a:pt x="6734" y="1"/>
                    </a:lnTo>
                    <a:lnTo>
                      <a:pt x="6913" y="1"/>
                    </a:lnTo>
                    <a:lnTo>
                      <a:pt x="7072" y="21"/>
                    </a:lnTo>
                    <a:lnTo>
                      <a:pt x="7232" y="41"/>
                    </a:lnTo>
                    <a:lnTo>
                      <a:pt x="7391" y="100"/>
                    </a:lnTo>
                    <a:lnTo>
                      <a:pt x="7550" y="160"/>
                    </a:lnTo>
                    <a:lnTo>
                      <a:pt x="7550" y="160"/>
                    </a:lnTo>
                    <a:lnTo>
                      <a:pt x="7690" y="220"/>
                    </a:lnTo>
                    <a:lnTo>
                      <a:pt x="7809" y="300"/>
                    </a:lnTo>
                    <a:lnTo>
                      <a:pt x="7929" y="379"/>
                    </a:lnTo>
                    <a:lnTo>
                      <a:pt x="8028" y="479"/>
                    </a:lnTo>
                    <a:lnTo>
                      <a:pt x="8128" y="579"/>
                    </a:lnTo>
                    <a:lnTo>
                      <a:pt x="8208" y="698"/>
                    </a:lnTo>
                    <a:lnTo>
                      <a:pt x="8287" y="818"/>
                    </a:lnTo>
                    <a:lnTo>
                      <a:pt x="8347" y="937"/>
                    </a:lnTo>
                    <a:lnTo>
                      <a:pt x="8387" y="1057"/>
                    </a:lnTo>
                    <a:lnTo>
                      <a:pt x="8427" y="1196"/>
                    </a:lnTo>
                    <a:lnTo>
                      <a:pt x="8467" y="1316"/>
                    </a:lnTo>
                    <a:lnTo>
                      <a:pt x="8467" y="1455"/>
                    </a:lnTo>
                    <a:lnTo>
                      <a:pt x="8467" y="1595"/>
                    </a:lnTo>
                    <a:lnTo>
                      <a:pt x="8467" y="1714"/>
                    </a:lnTo>
                    <a:lnTo>
                      <a:pt x="8447" y="1854"/>
                    </a:lnTo>
                    <a:lnTo>
                      <a:pt x="8407" y="1993"/>
                    </a:lnTo>
                    <a:lnTo>
                      <a:pt x="8407" y="1993"/>
                    </a:lnTo>
                    <a:lnTo>
                      <a:pt x="8686" y="2132"/>
                    </a:lnTo>
                    <a:lnTo>
                      <a:pt x="8945" y="2312"/>
                    </a:lnTo>
                    <a:lnTo>
                      <a:pt x="9164" y="2491"/>
                    </a:lnTo>
                    <a:lnTo>
                      <a:pt x="9383" y="2690"/>
                    </a:lnTo>
                    <a:lnTo>
                      <a:pt x="9562" y="2909"/>
                    </a:lnTo>
                    <a:lnTo>
                      <a:pt x="9722" y="3148"/>
                    </a:lnTo>
                    <a:lnTo>
                      <a:pt x="9861" y="3407"/>
                    </a:lnTo>
                    <a:lnTo>
                      <a:pt x="9981" y="3666"/>
                    </a:lnTo>
                    <a:lnTo>
                      <a:pt x="10060" y="3925"/>
                    </a:lnTo>
                    <a:lnTo>
                      <a:pt x="10120" y="4204"/>
                    </a:lnTo>
                    <a:lnTo>
                      <a:pt x="10140" y="4483"/>
                    </a:lnTo>
                    <a:lnTo>
                      <a:pt x="10140" y="4762"/>
                    </a:lnTo>
                    <a:lnTo>
                      <a:pt x="10100" y="5041"/>
                    </a:lnTo>
                    <a:lnTo>
                      <a:pt x="10040" y="5320"/>
                    </a:lnTo>
                    <a:lnTo>
                      <a:pt x="9941" y="5599"/>
                    </a:lnTo>
                    <a:lnTo>
                      <a:pt x="9821" y="5858"/>
                    </a:lnTo>
                    <a:lnTo>
                      <a:pt x="9821" y="5858"/>
                    </a:lnTo>
                    <a:lnTo>
                      <a:pt x="9662" y="6117"/>
                    </a:lnTo>
                    <a:lnTo>
                      <a:pt x="9483" y="6356"/>
                    </a:lnTo>
                    <a:lnTo>
                      <a:pt x="9283" y="6575"/>
                    </a:lnTo>
                    <a:lnTo>
                      <a:pt x="9064" y="6774"/>
                    </a:lnTo>
                    <a:lnTo>
                      <a:pt x="8825" y="6953"/>
                    </a:lnTo>
                    <a:lnTo>
                      <a:pt x="8566" y="7093"/>
                    </a:lnTo>
                    <a:lnTo>
                      <a:pt x="8307" y="7232"/>
                    </a:lnTo>
                    <a:lnTo>
                      <a:pt x="8028" y="7332"/>
                    </a:lnTo>
                    <a:lnTo>
                      <a:pt x="7730" y="7412"/>
                    </a:lnTo>
                    <a:lnTo>
                      <a:pt x="7451" y="7451"/>
                    </a:lnTo>
                    <a:lnTo>
                      <a:pt x="7152" y="7471"/>
                    </a:lnTo>
                    <a:lnTo>
                      <a:pt x="6833" y="7471"/>
                    </a:lnTo>
                    <a:lnTo>
                      <a:pt x="6534" y="7451"/>
                    </a:lnTo>
                    <a:lnTo>
                      <a:pt x="6236" y="7392"/>
                    </a:lnTo>
                    <a:lnTo>
                      <a:pt x="5937" y="7292"/>
                    </a:lnTo>
                    <a:lnTo>
                      <a:pt x="5638" y="7172"/>
                    </a:lnTo>
                    <a:lnTo>
                      <a:pt x="5638" y="7172"/>
                    </a:lnTo>
                    <a:lnTo>
                      <a:pt x="5439" y="7073"/>
                    </a:lnTo>
                    <a:lnTo>
                      <a:pt x="5239" y="6953"/>
                    </a:lnTo>
                    <a:lnTo>
                      <a:pt x="5060" y="6834"/>
                    </a:lnTo>
                    <a:lnTo>
                      <a:pt x="4901" y="6694"/>
                    </a:lnTo>
                    <a:lnTo>
                      <a:pt x="4741" y="6555"/>
                    </a:lnTo>
                    <a:lnTo>
                      <a:pt x="4582" y="6396"/>
                    </a:lnTo>
                    <a:lnTo>
                      <a:pt x="4463" y="6236"/>
                    </a:lnTo>
                    <a:lnTo>
                      <a:pt x="4343" y="6057"/>
                    </a:lnTo>
                    <a:lnTo>
                      <a:pt x="4343" y="6057"/>
                    </a:lnTo>
                    <a:lnTo>
                      <a:pt x="4204" y="6196"/>
                    </a:lnTo>
                    <a:lnTo>
                      <a:pt x="4044" y="6336"/>
                    </a:lnTo>
                    <a:lnTo>
                      <a:pt x="3885" y="6455"/>
                    </a:lnTo>
                    <a:lnTo>
                      <a:pt x="3725" y="6555"/>
                    </a:lnTo>
                    <a:lnTo>
                      <a:pt x="3546" y="6655"/>
                    </a:lnTo>
                    <a:lnTo>
                      <a:pt x="3367" y="6734"/>
                    </a:lnTo>
                    <a:lnTo>
                      <a:pt x="3168" y="6794"/>
                    </a:lnTo>
                    <a:lnTo>
                      <a:pt x="2988" y="6834"/>
                    </a:lnTo>
                    <a:lnTo>
                      <a:pt x="2789" y="6874"/>
                    </a:lnTo>
                    <a:lnTo>
                      <a:pt x="2570" y="6894"/>
                    </a:lnTo>
                    <a:lnTo>
                      <a:pt x="2371" y="6894"/>
                    </a:lnTo>
                    <a:lnTo>
                      <a:pt x="2172" y="6874"/>
                    </a:lnTo>
                    <a:lnTo>
                      <a:pt x="1972" y="6854"/>
                    </a:lnTo>
                    <a:lnTo>
                      <a:pt x="1753" y="6814"/>
                    </a:lnTo>
                    <a:lnTo>
                      <a:pt x="1554" y="6734"/>
                    </a:lnTo>
                    <a:lnTo>
                      <a:pt x="1355" y="6655"/>
                    </a:lnTo>
                    <a:lnTo>
                      <a:pt x="1355" y="6655"/>
                    </a:lnTo>
                    <a:lnTo>
                      <a:pt x="1136" y="6555"/>
                    </a:lnTo>
                    <a:lnTo>
                      <a:pt x="937" y="6415"/>
                    </a:lnTo>
                    <a:lnTo>
                      <a:pt x="757" y="6276"/>
                    </a:lnTo>
                    <a:lnTo>
                      <a:pt x="598" y="6117"/>
                    </a:lnTo>
                    <a:lnTo>
                      <a:pt x="439" y="5937"/>
                    </a:lnTo>
                    <a:lnTo>
                      <a:pt x="319" y="5758"/>
                    </a:lnTo>
                    <a:lnTo>
                      <a:pt x="219" y="5559"/>
                    </a:lnTo>
                    <a:lnTo>
                      <a:pt x="120" y="5360"/>
                    </a:lnTo>
                    <a:lnTo>
                      <a:pt x="60" y="5141"/>
                    </a:lnTo>
                    <a:lnTo>
                      <a:pt x="20" y="4941"/>
                    </a:lnTo>
                    <a:lnTo>
                      <a:pt x="0" y="4722"/>
                    </a:lnTo>
                    <a:lnTo>
                      <a:pt x="0" y="4503"/>
                    </a:lnTo>
                    <a:lnTo>
                      <a:pt x="20" y="4284"/>
                    </a:lnTo>
                    <a:lnTo>
                      <a:pt x="80" y="4065"/>
                    </a:lnTo>
                    <a:lnTo>
                      <a:pt x="160" y="3846"/>
                    </a:lnTo>
                    <a:lnTo>
                      <a:pt x="259" y="3627"/>
                    </a:lnTo>
                    <a:lnTo>
                      <a:pt x="259" y="3627"/>
                    </a:lnTo>
                    <a:lnTo>
                      <a:pt x="379" y="3427"/>
                    </a:lnTo>
                    <a:lnTo>
                      <a:pt x="518" y="3228"/>
                    </a:lnTo>
                    <a:lnTo>
                      <a:pt x="678" y="3069"/>
                    </a:lnTo>
                    <a:lnTo>
                      <a:pt x="837" y="2909"/>
                    </a:lnTo>
                    <a:lnTo>
                      <a:pt x="1036" y="2770"/>
                    </a:lnTo>
                    <a:lnTo>
                      <a:pt x="1235" y="2650"/>
                    </a:lnTo>
                    <a:lnTo>
                      <a:pt x="1435" y="2551"/>
                    </a:lnTo>
                    <a:lnTo>
                      <a:pt x="1654" y="2491"/>
                    </a:lnTo>
                    <a:lnTo>
                      <a:pt x="1893" y="2411"/>
                    </a:lnTo>
                    <a:lnTo>
                      <a:pt x="2112" y="2371"/>
                    </a:lnTo>
                    <a:lnTo>
                      <a:pt x="2351" y="2371"/>
                    </a:lnTo>
                    <a:lnTo>
                      <a:pt x="2590" y="2371"/>
                    </a:lnTo>
                    <a:lnTo>
                      <a:pt x="2829" y="2391"/>
                    </a:lnTo>
                    <a:lnTo>
                      <a:pt x="3068" y="2431"/>
                    </a:lnTo>
                    <a:lnTo>
                      <a:pt x="3287" y="2511"/>
                    </a:lnTo>
                    <a:lnTo>
                      <a:pt x="3526" y="25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22"/>
              <p:cNvSpPr/>
              <p:nvPr/>
            </p:nvSpPr>
            <p:spPr>
              <a:xfrm>
                <a:off x="5560550" y="3940450"/>
                <a:ext cx="383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5" extrusionOk="0">
                    <a:moveTo>
                      <a:pt x="877" y="0"/>
                    </a:moveTo>
                    <a:lnTo>
                      <a:pt x="718" y="20"/>
                    </a:lnTo>
                    <a:lnTo>
                      <a:pt x="578" y="60"/>
                    </a:lnTo>
                    <a:lnTo>
                      <a:pt x="439" y="140"/>
                    </a:lnTo>
                    <a:lnTo>
                      <a:pt x="299" y="239"/>
                    </a:lnTo>
                    <a:lnTo>
                      <a:pt x="200" y="359"/>
                    </a:lnTo>
                    <a:lnTo>
                      <a:pt x="100" y="498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7"/>
                    </a:lnTo>
                    <a:lnTo>
                      <a:pt x="20" y="1116"/>
                    </a:lnTo>
                    <a:lnTo>
                      <a:pt x="60" y="1255"/>
                    </a:lnTo>
                    <a:lnTo>
                      <a:pt x="140" y="1375"/>
                    </a:lnTo>
                    <a:lnTo>
                      <a:pt x="240" y="1475"/>
                    </a:lnTo>
                    <a:lnTo>
                      <a:pt x="359" y="1554"/>
                    </a:lnTo>
                    <a:lnTo>
                      <a:pt x="498" y="1594"/>
                    </a:lnTo>
                    <a:lnTo>
                      <a:pt x="658" y="1614"/>
                    </a:lnTo>
                    <a:lnTo>
                      <a:pt x="797" y="1594"/>
                    </a:lnTo>
                    <a:lnTo>
                      <a:pt x="937" y="1554"/>
                    </a:lnTo>
                    <a:lnTo>
                      <a:pt x="1076" y="1475"/>
                    </a:lnTo>
                    <a:lnTo>
                      <a:pt x="1216" y="1375"/>
                    </a:lnTo>
                    <a:lnTo>
                      <a:pt x="1335" y="1255"/>
                    </a:lnTo>
                    <a:lnTo>
                      <a:pt x="1415" y="1116"/>
                    </a:lnTo>
                    <a:lnTo>
                      <a:pt x="1495" y="957"/>
                    </a:lnTo>
                    <a:lnTo>
                      <a:pt x="1514" y="797"/>
                    </a:lnTo>
                    <a:lnTo>
                      <a:pt x="1534" y="638"/>
                    </a:lnTo>
                    <a:lnTo>
                      <a:pt x="1514" y="498"/>
                    </a:lnTo>
                    <a:lnTo>
                      <a:pt x="1455" y="359"/>
                    </a:lnTo>
                    <a:lnTo>
                      <a:pt x="1375" y="239"/>
                    </a:lnTo>
                    <a:lnTo>
                      <a:pt x="1275" y="140"/>
                    </a:lnTo>
                    <a:lnTo>
                      <a:pt x="1156" y="60"/>
                    </a:lnTo>
                    <a:lnTo>
                      <a:pt x="1016" y="20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22"/>
              <p:cNvSpPr/>
              <p:nvPr/>
            </p:nvSpPr>
            <p:spPr>
              <a:xfrm>
                <a:off x="5560550" y="3940450"/>
                <a:ext cx="383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5" fill="none" extrusionOk="0">
                    <a:moveTo>
                      <a:pt x="100" y="498"/>
                    </a:moveTo>
                    <a:lnTo>
                      <a:pt x="100" y="498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7"/>
                    </a:lnTo>
                    <a:lnTo>
                      <a:pt x="20" y="1116"/>
                    </a:lnTo>
                    <a:lnTo>
                      <a:pt x="60" y="1255"/>
                    </a:lnTo>
                    <a:lnTo>
                      <a:pt x="140" y="1375"/>
                    </a:lnTo>
                    <a:lnTo>
                      <a:pt x="240" y="1475"/>
                    </a:lnTo>
                    <a:lnTo>
                      <a:pt x="359" y="1554"/>
                    </a:lnTo>
                    <a:lnTo>
                      <a:pt x="359" y="1554"/>
                    </a:lnTo>
                    <a:lnTo>
                      <a:pt x="498" y="1594"/>
                    </a:lnTo>
                    <a:lnTo>
                      <a:pt x="658" y="1614"/>
                    </a:lnTo>
                    <a:lnTo>
                      <a:pt x="797" y="1594"/>
                    </a:lnTo>
                    <a:lnTo>
                      <a:pt x="937" y="1554"/>
                    </a:lnTo>
                    <a:lnTo>
                      <a:pt x="1076" y="1475"/>
                    </a:lnTo>
                    <a:lnTo>
                      <a:pt x="1216" y="1375"/>
                    </a:lnTo>
                    <a:lnTo>
                      <a:pt x="1335" y="1255"/>
                    </a:lnTo>
                    <a:lnTo>
                      <a:pt x="1415" y="1116"/>
                    </a:lnTo>
                    <a:lnTo>
                      <a:pt x="1415" y="1116"/>
                    </a:lnTo>
                    <a:lnTo>
                      <a:pt x="1495" y="957"/>
                    </a:lnTo>
                    <a:lnTo>
                      <a:pt x="1514" y="797"/>
                    </a:lnTo>
                    <a:lnTo>
                      <a:pt x="1534" y="638"/>
                    </a:lnTo>
                    <a:lnTo>
                      <a:pt x="1514" y="498"/>
                    </a:lnTo>
                    <a:lnTo>
                      <a:pt x="1455" y="359"/>
                    </a:lnTo>
                    <a:lnTo>
                      <a:pt x="1375" y="239"/>
                    </a:lnTo>
                    <a:lnTo>
                      <a:pt x="1275" y="140"/>
                    </a:lnTo>
                    <a:lnTo>
                      <a:pt x="1156" y="60"/>
                    </a:lnTo>
                    <a:lnTo>
                      <a:pt x="1156" y="60"/>
                    </a:lnTo>
                    <a:lnTo>
                      <a:pt x="1016" y="20"/>
                    </a:lnTo>
                    <a:lnTo>
                      <a:pt x="877" y="0"/>
                    </a:lnTo>
                    <a:lnTo>
                      <a:pt x="718" y="20"/>
                    </a:lnTo>
                    <a:lnTo>
                      <a:pt x="578" y="60"/>
                    </a:lnTo>
                    <a:lnTo>
                      <a:pt x="439" y="140"/>
                    </a:lnTo>
                    <a:lnTo>
                      <a:pt x="299" y="239"/>
                    </a:lnTo>
                    <a:lnTo>
                      <a:pt x="200" y="359"/>
                    </a:lnTo>
                    <a:lnTo>
                      <a:pt x="100" y="4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22"/>
              <p:cNvSpPr/>
              <p:nvPr/>
            </p:nvSpPr>
            <p:spPr>
              <a:xfrm>
                <a:off x="5481850" y="3916550"/>
                <a:ext cx="244575" cy="182800"/>
              </a:xfrm>
              <a:custGeom>
                <a:avLst/>
                <a:gdLst/>
                <a:ahLst/>
                <a:cxnLst/>
                <a:rect l="l" t="t" r="r" b="b"/>
                <a:pathLst>
                  <a:path w="9783" h="7312" extrusionOk="0">
                    <a:moveTo>
                      <a:pt x="3089" y="0"/>
                    </a:moveTo>
                    <a:lnTo>
                      <a:pt x="2790" y="20"/>
                    </a:lnTo>
                    <a:lnTo>
                      <a:pt x="2491" y="60"/>
                    </a:lnTo>
                    <a:lnTo>
                      <a:pt x="2192" y="120"/>
                    </a:lnTo>
                    <a:lnTo>
                      <a:pt x="1913" y="219"/>
                    </a:lnTo>
                    <a:lnTo>
                      <a:pt x="1634" y="339"/>
                    </a:lnTo>
                    <a:lnTo>
                      <a:pt x="1376" y="498"/>
                    </a:lnTo>
                    <a:lnTo>
                      <a:pt x="1117" y="678"/>
                    </a:lnTo>
                    <a:lnTo>
                      <a:pt x="877" y="877"/>
                    </a:lnTo>
                    <a:lnTo>
                      <a:pt x="678" y="1096"/>
                    </a:lnTo>
                    <a:lnTo>
                      <a:pt x="499" y="1335"/>
                    </a:lnTo>
                    <a:lnTo>
                      <a:pt x="340" y="1574"/>
                    </a:lnTo>
                    <a:lnTo>
                      <a:pt x="220" y="1833"/>
                    </a:lnTo>
                    <a:lnTo>
                      <a:pt x="120" y="2092"/>
                    </a:lnTo>
                    <a:lnTo>
                      <a:pt x="61" y="2371"/>
                    </a:lnTo>
                    <a:lnTo>
                      <a:pt x="21" y="2650"/>
                    </a:lnTo>
                    <a:lnTo>
                      <a:pt x="1" y="2929"/>
                    </a:lnTo>
                    <a:lnTo>
                      <a:pt x="21" y="3188"/>
                    </a:lnTo>
                    <a:lnTo>
                      <a:pt x="61" y="3466"/>
                    </a:lnTo>
                    <a:lnTo>
                      <a:pt x="140" y="3745"/>
                    </a:lnTo>
                    <a:lnTo>
                      <a:pt x="240" y="4004"/>
                    </a:lnTo>
                    <a:lnTo>
                      <a:pt x="379" y="4263"/>
                    </a:lnTo>
                    <a:lnTo>
                      <a:pt x="539" y="4522"/>
                    </a:lnTo>
                    <a:lnTo>
                      <a:pt x="738" y="4761"/>
                    </a:lnTo>
                    <a:lnTo>
                      <a:pt x="638" y="4861"/>
                    </a:lnTo>
                    <a:lnTo>
                      <a:pt x="559" y="4980"/>
                    </a:lnTo>
                    <a:lnTo>
                      <a:pt x="499" y="5100"/>
                    </a:lnTo>
                    <a:lnTo>
                      <a:pt x="439" y="5220"/>
                    </a:lnTo>
                    <a:lnTo>
                      <a:pt x="399" y="5359"/>
                    </a:lnTo>
                    <a:lnTo>
                      <a:pt x="360" y="5479"/>
                    </a:lnTo>
                    <a:lnTo>
                      <a:pt x="340" y="5618"/>
                    </a:lnTo>
                    <a:lnTo>
                      <a:pt x="340" y="5737"/>
                    </a:lnTo>
                    <a:lnTo>
                      <a:pt x="340" y="5877"/>
                    </a:lnTo>
                    <a:lnTo>
                      <a:pt x="360" y="6016"/>
                    </a:lnTo>
                    <a:lnTo>
                      <a:pt x="399" y="6136"/>
                    </a:lnTo>
                    <a:lnTo>
                      <a:pt x="439" y="6275"/>
                    </a:lnTo>
                    <a:lnTo>
                      <a:pt x="499" y="6395"/>
                    </a:lnTo>
                    <a:lnTo>
                      <a:pt x="559" y="6534"/>
                    </a:lnTo>
                    <a:lnTo>
                      <a:pt x="638" y="6634"/>
                    </a:lnTo>
                    <a:lnTo>
                      <a:pt x="738" y="6753"/>
                    </a:lnTo>
                    <a:lnTo>
                      <a:pt x="858" y="6873"/>
                    </a:lnTo>
                    <a:lnTo>
                      <a:pt x="977" y="6973"/>
                    </a:lnTo>
                    <a:lnTo>
                      <a:pt x="1117" y="7072"/>
                    </a:lnTo>
                    <a:lnTo>
                      <a:pt x="1256" y="7132"/>
                    </a:lnTo>
                    <a:lnTo>
                      <a:pt x="1395" y="7192"/>
                    </a:lnTo>
                    <a:lnTo>
                      <a:pt x="1555" y="7251"/>
                    </a:lnTo>
                    <a:lnTo>
                      <a:pt x="1714" y="7291"/>
                    </a:lnTo>
                    <a:lnTo>
                      <a:pt x="1874" y="7311"/>
                    </a:lnTo>
                    <a:lnTo>
                      <a:pt x="2033" y="7311"/>
                    </a:lnTo>
                    <a:lnTo>
                      <a:pt x="2192" y="7291"/>
                    </a:lnTo>
                    <a:lnTo>
                      <a:pt x="2352" y="7271"/>
                    </a:lnTo>
                    <a:lnTo>
                      <a:pt x="2511" y="7232"/>
                    </a:lnTo>
                    <a:lnTo>
                      <a:pt x="2650" y="7192"/>
                    </a:lnTo>
                    <a:lnTo>
                      <a:pt x="2810" y="7112"/>
                    </a:lnTo>
                    <a:lnTo>
                      <a:pt x="2949" y="7032"/>
                    </a:lnTo>
                    <a:lnTo>
                      <a:pt x="3089" y="6933"/>
                    </a:lnTo>
                    <a:lnTo>
                      <a:pt x="3228" y="6813"/>
                    </a:lnTo>
                    <a:lnTo>
                      <a:pt x="3348" y="6694"/>
                    </a:lnTo>
                    <a:lnTo>
                      <a:pt x="3447" y="6534"/>
                    </a:lnTo>
                    <a:lnTo>
                      <a:pt x="3527" y="6395"/>
                    </a:lnTo>
                    <a:lnTo>
                      <a:pt x="3607" y="6236"/>
                    </a:lnTo>
                    <a:lnTo>
                      <a:pt x="3646" y="6056"/>
                    </a:lnTo>
                    <a:lnTo>
                      <a:pt x="3666" y="5897"/>
                    </a:lnTo>
                    <a:lnTo>
                      <a:pt x="3686" y="5737"/>
                    </a:lnTo>
                    <a:lnTo>
                      <a:pt x="4025" y="5658"/>
                    </a:lnTo>
                    <a:lnTo>
                      <a:pt x="4364" y="5538"/>
                    </a:lnTo>
                    <a:lnTo>
                      <a:pt x="4682" y="5379"/>
                    </a:lnTo>
                    <a:lnTo>
                      <a:pt x="5001" y="5200"/>
                    </a:lnTo>
                    <a:lnTo>
                      <a:pt x="5081" y="5419"/>
                    </a:lnTo>
                    <a:lnTo>
                      <a:pt x="5180" y="5618"/>
                    </a:lnTo>
                    <a:lnTo>
                      <a:pt x="5320" y="5817"/>
                    </a:lnTo>
                    <a:lnTo>
                      <a:pt x="5479" y="6016"/>
                    </a:lnTo>
                    <a:lnTo>
                      <a:pt x="5639" y="6176"/>
                    </a:lnTo>
                    <a:lnTo>
                      <a:pt x="5838" y="6335"/>
                    </a:lnTo>
                    <a:lnTo>
                      <a:pt x="6017" y="6455"/>
                    </a:lnTo>
                    <a:lnTo>
                      <a:pt x="6236" y="6574"/>
                    </a:lnTo>
                    <a:lnTo>
                      <a:pt x="6455" y="6654"/>
                    </a:lnTo>
                    <a:lnTo>
                      <a:pt x="6674" y="6734"/>
                    </a:lnTo>
                    <a:lnTo>
                      <a:pt x="6894" y="6773"/>
                    </a:lnTo>
                    <a:lnTo>
                      <a:pt x="7133" y="6813"/>
                    </a:lnTo>
                    <a:lnTo>
                      <a:pt x="7611" y="6813"/>
                    </a:lnTo>
                    <a:lnTo>
                      <a:pt x="7830" y="6773"/>
                    </a:lnTo>
                    <a:lnTo>
                      <a:pt x="8069" y="6714"/>
                    </a:lnTo>
                    <a:lnTo>
                      <a:pt x="8288" y="6634"/>
                    </a:lnTo>
                    <a:lnTo>
                      <a:pt x="8507" y="6534"/>
                    </a:lnTo>
                    <a:lnTo>
                      <a:pt x="8726" y="6415"/>
                    </a:lnTo>
                    <a:lnTo>
                      <a:pt x="8926" y="6275"/>
                    </a:lnTo>
                    <a:lnTo>
                      <a:pt x="9105" y="6116"/>
                    </a:lnTo>
                    <a:lnTo>
                      <a:pt x="9264" y="5957"/>
                    </a:lnTo>
                    <a:lnTo>
                      <a:pt x="9404" y="5777"/>
                    </a:lnTo>
                    <a:lnTo>
                      <a:pt x="9523" y="5578"/>
                    </a:lnTo>
                    <a:lnTo>
                      <a:pt x="9623" y="5379"/>
                    </a:lnTo>
                    <a:lnTo>
                      <a:pt x="9683" y="5160"/>
                    </a:lnTo>
                    <a:lnTo>
                      <a:pt x="9742" y="4961"/>
                    </a:lnTo>
                    <a:lnTo>
                      <a:pt x="9782" y="4741"/>
                    </a:lnTo>
                    <a:lnTo>
                      <a:pt x="9782" y="4522"/>
                    </a:lnTo>
                    <a:lnTo>
                      <a:pt x="9762" y="4303"/>
                    </a:lnTo>
                    <a:lnTo>
                      <a:pt x="9742" y="4084"/>
                    </a:lnTo>
                    <a:lnTo>
                      <a:pt x="9683" y="3885"/>
                    </a:lnTo>
                    <a:lnTo>
                      <a:pt x="9583" y="3666"/>
                    </a:lnTo>
                    <a:lnTo>
                      <a:pt x="9483" y="3466"/>
                    </a:lnTo>
                    <a:lnTo>
                      <a:pt x="9364" y="3267"/>
                    </a:lnTo>
                    <a:lnTo>
                      <a:pt x="9204" y="3088"/>
                    </a:lnTo>
                    <a:lnTo>
                      <a:pt x="9065" y="2949"/>
                    </a:lnTo>
                    <a:lnTo>
                      <a:pt x="8906" y="2809"/>
                    </a:lnTo>
                    <a:lnTo>
                      <a:pt x="8746" y="2690"/>
                    </a:lnTo>
                    <a:lnTo>
                      <a:pt x="8567" y="2590"/>
                    </a:lnTo>
                    <a:lnTo>
                      <a:pt x="8388" y="2490"/>
                    </a:lnTo>
                    <a:lnTo>
                      <a:pt x="8188" y="2431"/>
                    </a:lnTo>
                    <a:lnTo>
                      <a:pt x="7989" y="2371"/>
                    </a:lnTo>
                    <a:lnTo>
                      <a:pt x="7810" y="2331"/>
                    </a:lnTo>
                    <a:lnTo>
                      <a:pt x="7611" y="2291"/>
                    </a:lnTo>
                    <a:lnTo>
                      <a:pt x="7192" y="2291"/>
                    </a:lnTo>
                    <a:lnTo>
                      <a:pt x="6993" y="2311"/>
                    </a:lnTo>
                    <a:lnTo>
                      <a:pt x="6794" y="2331"/>
                    </a:lnTo>
                    <a:lnTo>
                      <a:pt x="6595" y="2391"/>
                    </a:lnTo>
                    <a:lnTo>
                      <a:pt x="6396" y="2451"/>
                    </a:lnTo>
                    <a:lnTo>
                      <a:pt x="6216" y="2530"/>
                    </a:lnTo>
                    <a:lnTo>
                      <a:pt x="6176" y="2331"/>
                    </a:lnTo>
                    <a:lnTo>
                      <a:pt x="6137" y="2132"/>
                    </a:lnTo>
                    <a:lnTo>
                      <a:pt x="6057" y="1933"/>
                    </a:lnTo>
                    <a:lnTo>
                      <a:pt x="5977" y="1753"/>
                    </a:lnTo>
                    <a:lnTo>
                      <a:pt x="5898" y="1554"/>
                    </a:lnTo>
                    <a:lnTo>
                      <a:pt x="5778" y="1375"/>
                    </a:lnTo>
                    <a:lnTo>
                      <a:pt x="5659" y="1195"/>
                    </a:lnTo>
                    <a:lnTo>
                      <a:pt x="5499" y="1016"/>
                    </a:lnTo>
                    <a:lnTo>
                      <a:pt x="5280" y="797"/>
                    </a:lnTo>
                    <a:lnTo>
                      <a:pt x="5041" y="618"/>
                    </a:lnTo>
                    <a:lnTo>
                      <a:pt x="4802" y="438"/>
                    </a:lnTo>
                    <a:lnTo>
                      <a:pt x="4543" y="299"/>
                    </a:lnTo>
                    <a:lnTo>
                      <a:pt x="4264" y="199"/>
                    </a:lnTo>
                    <a:lnTo>
                      <a:pt x="3965" y="100"/>
                    </a:lnTo>
                    <a:lnTo>
                      <a:pt x="3686" y="40"/>
                    </a:lnTo>
                    <a:lnTo>
                      <a:pt x="3388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22"/>
              <p:cNvSpPr/>
              <p:nvPr/>
            </p:nvSpPr>
            <p:spPr>
              <a:xfrm>
                <a:off x="5481850" y="3916550"/>
                <a:ext cx="244575" cy="182800"/>
              </a:xfrm>
              <a:custGeom>
                <a:avLst/>
                <a:gdLst/>
                <a:ahLst/>
                <a:cxnLst/>
                <a:rect l="l" t="t" r="r" b="b"/>
                <a:pathLst>
                  <a:path w="9783" h="7312" fill="none" extrusionOk="0">
                    <a:moveTo>
                      <a:pt x="5479" y="6016"/>
                    </a:moveTo>
                    <a:lnTo>
                      <a:pt x="5479" y="6016"/>
                    </a:lnTo>
                    <a:lnTo>
                      <a:pt x="5320" y="5817"/>
                    </a:lnTo>
                    <a:lnTo>
                      <a:pt x="5180" y="5618"/>
                    </a:lnTo>
                    <a:lnTo>
                      <a:pt x="5081" y="5419"/>
                    </a:lnTo>
                    <a:lnTo>
                      <a:pt x="5001" y="5200"/>
                    </a:lnTo>
                    <a:lnTo>
                      <a:pt x="5001" y="5200"/>
                    </a:lnTo>
                    <a:lnTo>
                      <a:pt x="4682" y="5379"/>
                    </a:lnTo>
                    <a:lnTo>
                      <a:pt x="4364" y="5538"/>
                    </a:lnTo>
                    <a:lnTo>
                      <a:pt x="4025" y="5658"/>
                    </a:lnTo>
                    <a:lnTo>
                      <a:pt x="3686" y="5737"/>
                    </a:lnTo>
                    <a:lnTo>
                      <a:pt x="3686" y="5737"/>
                    </a:lnTo>
                    <a:lnTo>
                      <a:pt x="3666" y="5897"/>
                    </a:lnTo>
                    <a:lnTo>
                      <a:pt x="3646" y="6056"/>
                    </a:lnTo>
                    <a:lnTo>
                      <a:pt x="3607" y="6236"/>
                    </a:lnTo>
                    <a:lnTo>
                      <a:pt x="3527" y="6395"/>
                    </a:lnTo>
                    <a:lnTo>
                      <a:pt x="3447" y="6534"/>
                    </a:lnTo>
                    <a:lnTo>
                      <a:pt x="3348" y="6694"/>
                    </a:lnTo>
                    <a:lnTo>
                      <a:pt x="3228" y="6813"/>
                    </a:lnTo>
                    <a:lnTo>
                      <a:pt x="3089" y="6933"/>
                    </a:lnTo>
                    <a:lnTo>
                      <a:pt x="3089" y="6933"/>
                    </a:lnTo>
                    <a:lnTo>
                      <a:pt x="2949" y="7032"/>
                    </a:lnTo>
                    <a:lnTo>
                      <a:pt x="2810" y="7112"/>
                    </a:lnTo>
                    <a:lnTo>
                      <a:pt x="2650" y="7192"/>
                    </a:lnTo>
                    <a:lnTo>
                      <a:pt x="2511" y="7232"/>
                    </a:lnTo>
                    <a:lnTo>
                      <a:pt x="2352" y="7271"/>
                    </a:lnTo>
                    <a:lnTo>
                      <a:pt x="2192" y="7291"/>
                    </a:lnTo>
                    <a:lnTo>
                      <a:pt x="2033" y="7311"/>
                    </a:lnTo>
                    <a:lnTo>
                      <a:pt x="1874" y="7311"/>
                    </a:lnTo>
                    <a:lnTo>
                      <a:pt x="1714" y="7291"/>
                    </a:lnTo>
                    <a:lnTo>
                      <a:pt x="1555" y="7251"/>
                    </a:lnTo>
                    <a:lnTo>
                      <a:pt x="1395" y="7192"/>
                    </a:lnTo>
                    <a:lnTo>
                      <a:pt x="1256" y="7132"/>
                    </a:lnTo>
                    <a:lnTo>
                      <a:pt x="1117" y="7072"/>
                    </a:lnTo>
                    <a:lnTo>
                      <a:pt x="977" y="6973"/>
                    </a:lnTo>
                    <a:lnTo>
                      <a:pt x="858" y="6873"/>
                    </a:lnTo>
                    <a:lnTo>
                      <a:pt x="738" y="6753"/>
                    </a:lnTo>
                    <a:lnTo>
                      <a:pt x="738" y="6753"/>
                    </a:lnTo>
                    <a:lnTo>
                      <a:pt x="638" y="6634"/>
                    </a:lnTo>
                    <a:lnTo>
                      <a:pt x="559" y="6534"/>
                    </a:lnTo>
                    <a:lnTo>
                      <a:pt x="499" y="6395"/>
                    </a:lnTo>
                    <a:lnTo>
                      <a:pt x="439" y="6275"/>
                    </a:lnTo>
                    <a:lnTo>
                      <a:pt x="399" y="6136"/>
                    </a:lnTo>
                    <a:lnTo>
                      <a:pt x="360" y="6016"/>
                    </a:lnTo>
                    <a:lnTo>
                      <a:pt x="340" y="5877"/>
                    </a:lnTo>
                    <a:lnTo>
                      <a:pt x="340" y="5737"/>
                    </a:lnTo>
                    <a:lnTo>
                      <a:pt x="340" y="5618"/>
                    </a:lnTo>
                    <a:lnTo>
                      <a:pt x="360" y="5479"/>
                    </a:lnTo>
                    <a:lnTo>
                      <a:pt x="399" y="5359"/>
                    </a:lnTo>
                    <a:lnTo>
                      <a:pt x="439" y="5220"/>
                    </a:lnTo>
                    <a:lnTo>
                      <a:pt x="499" y="5100"/>
                    </a:lnTo>
                    <a:lnTo>
                      <a:pt x="559" y="4980"/>
                    </a:lnTo>
                    <a:lnTo>
                      <a:pt x="638" y="4861"/>
                    </a:lnTo>
                    <a:lnTo>
                      <a:pt x="738" y="4761"/>
                    </a:lnTo>
                    <a:lnTo>
                      <a:pt x="738" y="4761"/>
                    </a:lnTo>
                    <a:lnTo>
                      <a:pt x="539" y="4522"/>
                    </a:lnTo>
                    <a:lnTo>
                      <a:pt x="379" y="4263"/>
                    </a:lnTo>
                    <a:lnTo>
                      <a:pt x="240" y="4004"/>
                    </a:lnTo>
                    <a:lnTo>
                      <a:pt x="140" y="3745"/>
                    </a:lnTo>
                    <a:lnTo>
                      <a:pt x="61" y="3466"/>
                    </a:lnTo>
                    <a:lnTo>
                      <a:pt x="21" y="3188"/>
                    </a:lnTo>
                    <a:lnTo>
                      <a:pt x="1" y="2929"/>
                    </a:lnTo>
                    <a:lnTo>
                      <a:pt x="21" y="2650"/>
                    </a:lnTo>
                    <a:lnTo>
                      <a:pt x="61" y="2371"/>
                    </a:lnTo>
                    <a:lnTo>
                      <a:pt x="120" y="2092"/>
                    </a:lnTo>
                    <a:lnTo>
                      <a:pt x="220" y="1833"/>
                    </a:lnTo>
                    <a:lnTo>
                      <a:pt x="340" y="1574"/>
                    </a:lnTo>
                    <a:lnTo>
                      <a:pt x="499" y="1335"/>
                    </a:lnTo>
                    <a:lnTo>
                      <a:pt x="678" y="1096"/>
                    </a:lnTo>
                    <a:lnTo>
                      <a:pt x="877" y="877"/>
                    </a:lnTo>
                    <a:lnTo>
                      <a:pt x="1117" y="678"/>
                    </a:lnTo>
                    <a:lnTo>
                      <a:pt x="1117" y="678"/>
                    </a:lnTo>
                    <a:lnTo>
                      <a:pt x="1376" y="498"/>
                    </a:lnTo>
                    <a:lnTo>
                      <a:pt x="1634" y="339"/>
                    </a:lnTo>
                    <a:lnTo>
                      <a:pt x="1913" y="219"/>
                    </a:lnTo>
                    <a:lnTo>
                      <a:pt x="2192" y="120"/>
                    </a:lnTo>
                    <a:lnTo>
                      <a:pt x="2491" y="60"/>
                    </a:lnTo>
                    <a:lnTo>
                      <a:pt x="2790" y="20"/>
                    </a:lnTo>
                    <a:lnTo>
                      <a:pt x="3089" y="0"/>
                    </a:lnTo>
                    <a:lnTo>
                      <a:pt x="3388" y="0"/>
                    </a:lnTo>
                    <a:lnTo>
                      <a:pt x="3686" y="40"/>
                    </a:lnTo>
                    <a:lnTo>
                      <a:pt x="3965" y="100"/>
                    </a:lnTo>
                    <a:lnTo>
                      <a:pt x="4264" y="199"/>
                    </a:lnTo>
                    <a:lnTo>
                      <a:pt x="4543" y="299"/>
                    </a:lnTo>
                    <a:lnTo>
                      <a:pt x="4802" y="438"/>
                    </a:lnTo>
                    <a:lnTo>
                      <a:pt x="5041" y="618"/>
                    </a:lnTo>
                    <a:lnTo>
                      <a:pt x="5280" y="797"/>
                    </a:lnTo>
                    <a:lnTo>
                      <a:pt x="5499" y="1016"/>
                    </a:lnTo>
                    <a:lnTo>
                      <a:pt x="5499" y="1016"/>
                    </a:lnTo>
                    <a:lnTo>
                      <a:pt x="5659" y="1195"/>
                    </a:lnTo>
                    <a:lnTo>
                      <a:pt x="5778" y="1375"/>
                    </a:lnTo>
                    <a:lnTo>
                      <a:pt x="5898" y="1554"/>
                    </a:lnTo>
                    <a:lnTo>
                      <a:pt x="5977" y="1753"/>
                    </a:lnTo>
                    <a:lnTo>
                      <a:pt x="6057" y="1933"/>
                    </a:lnTo>
                    <a:lnTo>
                      <a:pt x="6137" y="2132"/>
                    </a:lnTo>
                    <a:lnTo>
                      <a:pt x="6176" y="2331"/>
                    </a:lnTo>
                    <a:lnTo>
                      <a:pt x="6216" y="2530"/>
                    </a:lnTo>
                    <a:lnTo>
                      <a:pt x="6216" y="2530"/>
                    </a:lnTo>
                    <a:lnTo>
                      <a:pt x="6396" y="2451"/>
                    </a:lnTo>
                    <a:lnTo>
                      <a:pt x="6595" y="2391"/>
                    </a:lnTo>
                    <a:lnTo>
                      <a:pt x="6794" y="2331"/>
                    </a:lnTo>
                    <a:lnTo>
                      <a:pt x="6993" y="2311"/>
                    </a:lnTo>
                    <a:lnTo>
                      <a:pt x="7192" y="2291"/>
                    </a:lnTo>
                    <a:lnTo>
                      <a:pt x="7392" y="2291"/>
                    </a:lnTo>
                    <a:lnTo>
                      <a:pt x="7611" y="2291"/>
                    </a:lnTo>
                    <a:lnTo>
                      <a:pt x="7810" y="2331"/>
                    </a:lnTo>
                    <a:lnTo>
                      <a:pt x="7989" y="2371"/>
                    </a:lnTo>
                    <a:lnTo>
                      <a:pt x="8188" y="2431"/>
                    </a:lnTo>
                    <a:lnTo>
                      <a:pt x="8388" y="2490"/>
                    </a:lnTo>
                    <a:lnTo>
                      <a:pt x="8567" y="2590"/>
                    </a:lnTo>
                    <a:lnTo>
                      <a:pt x="8746" y="2690"/>
                    </a:lnTo>
                    <a:lnTo>
                      <a:pt x="8906" y="2809"/>
                    </a:lnTo>
                    <a:lnTo>
                      <a:pt x="9065" y="2949"/>
                    </a:lnTo>
                    <a:lnTo>
                      <a:pt x="9204" y="3088"/>
                    </a:lnTo>
                    <a:lnTo>
                      <a:pt x="9204" y="3088"/>
                    </a:lnTo>
                    <a:lnTo>
                      <a:pt x="9364" y="3267"/>
                    </a:lnTo>
                    <a:lnTo>
                      <a:pt x="9483" y="3466"/>
                    </a:lnTo>
                    <a:lnTo>
                      <a:pt x="9583" y="3666"/>
                    </a:lnTo>
                    <a:lnTo>
                      <a:pt x="9683" y="3885"/>
                    </a:lnTo>
                    <a:lnTo>
                      <a:pt x="9742" y="4084"/>
                    </a:lnTo>
                    <a:lnTo>
                      <a:pt x="9762" y="4303"/>
                    </a:lnTo>
                    <a:lnTo>
                      <a:pt x="9782" y="4522"/>
                    </a:lnTo>
                    <a:lnTo>
                      <a:pt x="9782" y="4741"/>
                    </a:lnTo>
                    <a:lnTo>
                      <a:pt x="9742" y="4961"/>
                    </a:lnTo>
                    <a:lnTo>
                      <a:pt x="9683" y="5160"/>
                    </a:lnTo>
                    <a:lnTo>
                      <a:pt x="9623" y="5379"/>
                    </a:lnTo>
                    <a:lnTo>
                      <a:pt x="9523" y="5578"/>
                    </a:lnTo>
                    <a:lnTo>
                      <a:pt x="9404" y="5777"/>
                    </a:lnTo>
                    <a:lnTo>
                      <a:pt x="9264" y="5957"/>
                    </a:lnTo>
                    <a:lnTo>
                      <a:pt x="9105" y="6116"/>
                    </a:lnTo>
                    <a:lnTo>
                      <a:pt x="8926" y="6275"/>
                    </a:lnTo>
                    <a:lnTo>
                      <a:pt x="8926" y="6275"/>
                    </a:lnTo>
                    <a:lnTo>
                      <a:pt x="8726" y="6415"/>
                    </a:lnTo>
                    <a:lnTo>
                      <a:pt x="8507" y="6534"/>
                    </a:lnTo>
                    <a:lnTo>
                      <a:pt x="8288" y="6634"/>
                    </a:lnTo>
                    <a:lnTo>
                      <a:pt x="8069" y="6714"/>
                    </a:lnTo>
                    <a:lnTo>
                      <a:pt x="7830" y="6773"/>
                    </a:lnTo>
                    <a:lnTo>
                      <a:pt x="7611" y="6813"/>
                    </a:lnTo>
                    <a:lnTo>
                      <a:pt x="7372" y="6813"/>
                    </a:lnTo>
                    <a:lnTo>
                      <a:pt x="7133" y="6813"/>
                    </a:lnTo>
                    <a:lnTo>
                      <a:pt x="6894" y="6773"/>
                    </a:lnTo>
                    <a:lnTo>
                      <a:pt x="6674" y="6734"/>
                    </a:lnTo>
                    <a:lnTo>
                      <a:pt x="6455" y="6654"/>
                    </a:lnTo>
                    <a:lnTo>
                      <a:pt x="6236" y="6574"/>
                    </a:lnTo>
                    <a:lnTo>
                      <a:pt x="6017" y="6455"/>
                    </a:lnTo>
                    <a:lnTo>
                      <a:pt x="5838" y="6335"/>
                    </a:lnTo>
                    <a:lnTo>
                      <a:pt x="5639" y="6176"/>
                    </a:lnTo>
                    <a:lnTo>
                      <a:pt x="5479" y="601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22"/>
              <p:cNvSpPr/>
              <p:nvPr/>
            </p:nvSpPr>
            <p:spPr>
              <a:xfrm>
                <a:off x="5659150" y="4022125"/>
                <a:ext cx="41875" cy="37875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515" extrusionOk="0">
                    <a:moveTo>
                      <a:pt x="977" y="0"/>
                    </a:moveTo>
                    <a:lnTo>
                      <a:pt x="818" y="20"/>
                    </a:lnTo>
                    <a:lnTo>
                      <a:pt x="658" y="60"/>
                    </a:lnTo>
                    <a:lnTo>
                      <a:pt x="519" y="140"/>
                    </a:lnTo>
                    <a:lnTo>
                      <a:pt x="359" y="240"/>
                    </a:lnTo>
                    <a:lnTo>
                      <a:pt x="240" y="359"/>
                    </a:lnTo>
                    <a:lnTo>
                      <a:pt x="140" y="479"/>
                    </a:lnTo>
                    <a:lnTo>
                      <a:pt x="61" y="618"/>
                    </a:lnTo>
                    <a:lnTo>
                      <a:pt x="21" y="777"/>
                    </a:lnTo>
                    <a:lnTo>
                      <a:pt x="1" y="917"/>
                    </a:lnTo>
                    <a:lnTo>
                      <a:pt x="21" y="1056"/>
                    </a:lnTo>
                    <a:lnTo>
                      <a:pt x="61" y="1176"/>
                    </a:lnTo>
                    <a:lnTo>
                      <a:pt x="160" y="1295"/>
                    </a:lnTo>
                    <a:lnTo>
                      <a:pt x="260" y="1395"/>
                    </a:lnTo>
                    <a:lnTo>
                      <a:pt x="399" y="1455"/>
                    </a:lnTo>
                    <a:lnTo>
                      <a:pt x="539" y="1495"/>
                    </a:lnTo>
                    <a:lnTo>
                      <a:pt x="678" y="1514"/>
                    </a:lnTo>
                    <a:lnTo>
                      <a:pt x="838" y="1495"/>
                    </a:lnTo>
                    <a:lnTo>
                      <a:pt x="997" y="1455"/>
                    </a:lnTo>
                    <a:lnTo>
                      <a:pt x="1156" y="1375"/>
                    </a:lnTo>
                    <a:lnTo>
                      <a:pt x="1316" y="1275"/>
                    </a:lnTo>
                    <a:lnTo>
                      <a:pt x="1435" y="1156"/>
                    </a:lnTo>
                    <a:lnTo>
                      <a:pt x="1535" y="1036"/>
                    </a:lnTo>
                    <a:lnTo>
                      <a:pt x="1614" y="897"/>
                    </a:lnTo>
                    <a:lnTo>
                      <a:pt x="1654" y="757"/>
                    </a:lnTo>
                    <a:lnTo>
                      <a:pt x="1674" y="598"/>
                    </a:lnTo>
                    <a:lnTo>
                      <a:pt x="1654" y="459"/>
                    </a:lnTo>
                    <a:lnTo>
                      <a:pt x="1614" y="339"/>
                    </a:lnTo>
                    <a:lnTo>
                      <a:pt x="1515" y="220"/>
                    </a:lnTo>
                    <a:lnTo>
                      <a:pt x="1415" y="120"/>
                    </a:lnTo>
                    <a:lnTo>
                      <a:pt x="1276" y="60"/>
                    </a:lnTo>
                    <a:lnTo>
                      <a:pt x="1136" y="20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22"/>
              <p:cNvSpPr/>
              <p:nvPr/>
            </p:nvSpPr>
            <p:spPr>
              <a:xfrm>
                <a:off x="5492825" y="3931975"/>
                <a:ext cx="127025" cy="49325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1973" extrusionOk="0">
                    <a:moveTo>
                      <a:pt x="2311" y="1"/>
                    </a:moveTo>
                    <a:lnTo>
                      <a:pt x="2032" y="61"/>
                    </a:lnTo>
                    <a:lnTo>
                      <a:pt x="1773" y="160"/>
                    </a:lnTo>
                    <a:lnTo>
                      <a:pt x="1514" y="260"/>
                    </a:lnTo>
                    <a:lnTo>
                      <a:pt x="1275" y="399"/>
                    </a:lnTo>
                    <a:lnTo>
                      <a:pt x="1076" y="539"/>
                    </a:lnTo>
                    <a:lnTo>
                      <a:pt x="877" y="698"/>
                    </a:lnTo>
                    <a:lnTo>
                      <a:pt x="697" y="857"/>
                    </a:lnTo>
                    <a:lnTo>
                      <a:pt x="399" y="1196"/>
                    </a:lnTo>
                    <a:lnTo>
                      <a:pt x="180" y="1475"/>
                    </a:lnTo>
                    <a:lnTo>
                      <a:pt x="40" y="1674"/>
                    </a:lnTo>
                    <a:lnTo>
                      <a:pt x="0" y="1734"/>
                    </a:lnTo>
                    <a:lnTo>
                      <a:pt x="0" y="1734"/>
                    </a:lnTo>
                    <a:lnTo>
                      <a:pt x="279" y="1575"/>
                    </a:lnTo>
                    <a:lnTo>
                      <a:pt x="538" y="1435"/>
                    </a:lnTo>
                    <a:lnTo>
                      <a:pt x="817" y="1316"/>
                    </a:lnTo>
                    <a:lnTo>
                      <a:pt x="1076" y="1236"/>
                    </a:lnTo>
                    <a:lnTo>
                      <a:pt x="1315" y="1156"/>
                    </a:lnTo>
                    <a:lnTo>
                      <a:pt x="1574" y="1116"/>
                    </a:lnTo>
                    <a:lnTo>
                      <a:pt x="1813" y="1096"/>
                    </a:lnTo>
                    <a:lnTo>
                      <a:pt x="2032" y="1077"/>
                    </a:lnTo>
                    <a:lnTo>
                      <a:pt x="2391" y="1096"/>
                    </a:lnTo>
                    <a:lnTo>
                      <a:pt x="2729" y="1156"/>
                    </a:lnTo>
                    <a:lnTo>
                      <a:pt x="3048" y="1256"/>
                    </a:lnTo>
                    <a:lnTo>
                      <a:pt x="3347" y="1375"/>
                    </a:lnTo>
                    <a:lnTo>
                      <a:pt x="3606" y="1495"/>
                    </a:lnTo>
                    <a:lnTo>
                      <a:pt x="3865" y="1654"/>
                    </a:lnTo>
                    <a:lnTo>
                      <a:pt x="4084" y="1814"/>
                    </a:lnTo>
                    <a:lnTo>
                      <a:pt x="4303" y="1973"/>
                    </a:lnTo>
                    <a:lnTo>
                      <a:pt x="4482" y="1913"/>
                    </a:lnTo>
                    <a:lnTo>
                      <a:pt x="4682" y="1873"/>
                    </a:lnTo>
                    <a:lnTo>
                      <a:pt x="4881" y="1834"/>
                    </a:lnTo>
                    <a:lnTo>
                      <a:pt x="5080" y="1814"/>
                    </a:lnTo>
                    <a:lnTo>
                      <a:pt x="5020" y="1575"/>
                    </a:lnTo>
                    <a:lnTo>
                      <a:pt x="4921" y="1316"/>
                    </a:lnTo>
                    <a:lnTo>
                      <a:pt x="4761" y="1057"/>
                    </a:lnTo>
                    <a:lnTo>
                      <a:pt x="4682" y="937"/>
                    </a:lnTo>
                    <a:lnTo>
                      <a:pt x="4582" y="818"/>
                    </a:lnTo>
                    <a:lnTo>
                      <a:pt x="4463" y="698"/>
                    </a:lnTo>
                    <a:lnTo>
                      <a:pt x="4323" y="598"/>
                    </a:lnTo>
                    <a:lnTo>
                      <a:pt x="4184" y="499"/>
                    </a:lnTo>
                    <a:lnTo>
                      <a:pt x="4024" y="399"/>
                    </a:lnTo>
                    <a:lnTo>
                      <a:pt x="3845" y="300"/>
                    </a:lnTo>
                    <a:lnTo>
                      <a:pt x="3666" y="220"/>
                    </a:lnTo>
                    <a:lnTo>
                      <a:pt x="3447" y="140"/>
                    </a:lnTo>
                    <a:lnTo>
                      <a:pt x="3227" y="80"/>
                    </a:lnTo>
                    <a:lnTo>
                      <a:pt x="2909" y="1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22"/>
              <p:cNvSpPr/>
              <p:nvPr/>
            </p:nvSpPr>
            <p:spPr>
              <a:xfrm>
                <a:off x="5492825" y="3931975"/>
                <a:ext cx="127025" cy="49325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1973" fill="none" extrusionOk="0">
                    <a:moveTo>
                      <a:pt x="2610" y="1"/>
                    </a:moveTo>
                    <a:lnTo>
                      <a:pt x="2610" y="1"/>
                    </a:lnTo>
                    <a:lnTo>
                      <a:pt x="2311" y="1"/>
                    </a:lnTo>
                    <a:lnTo>
                      <a:pt x="2032" y="61"/>
                    </a:lnTo>
                    <a:lnTo>
                      <a:pt x="1773" y="160"/>
                    </a:lnTo>
                    <a:lnTo>
                      <a:pt x="1514" y="260"/>
                    </a:lnTo>
                    <a:lnTo>
                      <a:pt x="1275" y="399"/>
                    </a:lnTo>
                    <a:lnTo>
                      <a:pt x="1076" y="539"/>
                    </a:lnTo>
                    <a:lnTo>
                      <a:pt x="877" y="698"/>
                    </a:lnTo>
                    <a:lnTo>
                      <a:pt x="697" y="857"/>
                    </a:lnTo>
                    <a:lnTo>
                      <a:pt x="399" y="1196"/>
                    </a:lnTo>
                    <a:lnTo>
                      <a:pt x="180" y="1475"/>
                    </a:lnTo>
                    <a:lnTo>
                      <a:pt x="40" y="1674"/>
                    </a:lnTo>
                    <a:lnTo>
                      <a:pt x="0" y="1734"/>
                    </a:lnTo>
                    <a:lnTo>
                      <a:pt x="0" y="1734"/>
                    </a:lnTo>
                    <a:lnTo>
                      <a:pt x="279" y="1575"/>
                    </a:lnTo>
                    <a:lnTo>
                      <a:pt x="538" y="1435"/>
                    </a:lnTo>
                    <a:lnTo>
                      <a:pt x="817" y="1316"/>
                    </a:lnTo>
                    <a:lnTo>
                      <a:pt x="1076" y="1236"/>
                    </a:lnTo>
                    <a:lnTo>
                      <a:pt x="1315" y="1156"/>
                    </a:lnTo>
                    <a:lnTo>
                      <a:pt x="1574" y="1116"/>
                    </a:lnTo>
                    <a:lnTo>
                      <a:pt x="1813" y="1096"/>
                    </a:lnTo>
                    <a:lnTo>
                      <a:pt x="2032" y="1077"/>
                    </a:lnTo>
                    <a:lnTo>
                      <a:pt x="2032" y="1077"/>
                    </a:lnTo>
                    <a:lnTo>
                      <a:pt x="2391" y="1096"/>
                    </a:lnTo>
                    <a:lnTo>
                      <a:pt x="2729" y="1156"/>
                    </a:lnTo>
                    <a:lnTo>
                      <a:pt x="3048" y="1256"/>
                    </a:lnTo>
                    <a:lnTo>
                      <a:pt x="3347" y="1375"/>
                    </a:lnTo>
                    <a:lnTo>
                      <a:pt x="3606" y="1495"/>
                    </a:lnTo>
                    <a:lnTo>
                      <a:pt x="3865" y="1654"/>
                    </a:lnTo>
                    <a:lnTo>
                      <a:pt x="4084" y="1814"/>
                    </a:lnTo>
                    <a:lnTo>
                      <a:pt x="4303" y="1973"/>
                    </a:lnTo>
                    <a:lnTo>
                      <a:pt x="4303" y="1973"/>
                    </a:lnTo>
                    <a:lnTo>
                      <a:pt x="4482" y="1913"/>
                    </a:lnTo>
                    <a:lnTo>
                      <a:pt x="4682" y="1873"/>
                    </a:lnTo>
                    <a:lnTo>
                      <a:pt x="4881" y="1834"/>
                    </a:lnTo>
                    <a:lnTo>
                      <a:pt x="5080" y="1814"/>
                    </a:lnTo>
                    <a:lnTo>
                      <a:pt x="5080" y="1814"/>
                    </a:lnTo>
                    <a:lnTo>
                      <a:pt x="5020" y="1575"/>
                    </a:lnTo>
                    <a:lnTo>
                      <a:pt x="4921" y="1316"/>
                    </a:lnTo>
                    <a:lnTo>
                      <a:pt x="4761" y="1057"/>
                    </a:lnTo>
                    <a:lnTo>
                      <a:pt x="4682" y="937"/>
                    </a:lnTo>
                    <a:lnTo>
                      <a:pt x="4582" y="818"/>
                    </a:lnTo>
                    <a:lnTo>
                      <a:pt x="4463" y="698"/>
                    </a:lnTo>
                    <a:lnTo>
                      <a:pt x="4323" y="598"/>
                    </a:lnTo>
                    <a:lnTo>
                      <a:pt x="4184" y="499"/>
                    </a:lnTo>
                    <a:lnTo>
                      <a:pt x="4024" y="399"/>
                    </a:lnTo>
                    <a:lnTo>
                      <a:pt x="3845" y="300"/>
                    </a:lnTo>
                    <a:lnTo>
                      <a:pt x="3666" y="220"/>
                    </a:lnTo>
                    <a:lnTo>
                      <a:pt x="3447" y="140"/>
                    </a:lnTo>
                    <a:lnTo>
                      <a:pt x="3227" y="80"/>
                    </a:lnTo>
                    <a:lnTo>
                      <a:pt x="3227" y="80"/>
                    </a:lnTo>
                    <a:lnTo>
                      <a:pt x="2909" y="1"/>
                    </a:lnTo>
                    <a:lnTo>
                      <a:pt x="261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22"/>
              <p:cNvSpPr/>
              <p:nvPr/>
            </p:nvSpPr>
            <p:spPr>
              <a:xfrm>
                <a:off x="5646200" y="3941450"/>
                <a:ext cx="238600" cy="2042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8168" extrusionOk="0">
                    <a:moveTo>
                      <a:pt x="3786" y="0"/>
                    </a:moveTo>
                    <a:lnTo>
                      <a:pt x="3487" y="20"/>
                    </a:lnTo>
                    <a:lnTo>
                      <a:pt x="3168" y="80"/>
                    </a:lnTo>
                    <a:lnTo>
                      <a:pt x="2870" y="160"/>
                    </a:lnTo>
                    <a:lnTo>
                      <a:pt x="2571" y="259"/>
                    </a:lnTo>
                    <a:lnTo>
                      <a:pt x="2292" y="399"/>
                    </a:lnTo>
                    <a:lnTo>
                      <a:pt x="2033" y="538"/>
                    </a:lnTo>
                    <a:lnTo>
                      <a:pt x="1794" y="717"/>
                    </a:lnTo>
                    <a:lnTo>
                      <a:pt x="1575" y="917"/>
                    </a:lnTo>
                    <a:lnTo>
                      <a:pt x="1375" y="1136"/>
                    </a:lnTo>
                    <a:lnTo>
                      <a:pt x="1216" y="1355"/>
                    </a:lnTo>
                    <a:lnTo>
                      <a:pt x="1057" y="1594"/>
                    </a:lnTo>
                    <a:lnTo>
                      <a:pt x="937" y="1853"/>
                    </a:lnTo>
                    <a:lnTo>
                      <a:pt x="857" y="2112"/>
                    </a:lnTo>
                    <a:lnTo>
                      <a:pt x="778" y="2391"/>
                    </a:lnTo>
                    <a:lnTo>
                      <a:pt x="738" y="2670"/>
                    </a:lnTo>
                    <a:lnTo>
                      <a:pt x="738" y="2949"/>
                    </a:lnTo>
                    <a:lnTo>
                      <a:pt x="758" y="3227"/>
                    </a:lnTo>
                    <a:lnTo>
                      <a:pt x="798" y="3526"/>
                    </a:lnTo>
                    <a:lnTo>
                      <a:pt x="897" y="3805"/>
                    </a:lnTo>
                    <a:lnTo>
                      <a:pt x="758" y="3885"/>
                    </a:lnTo>
                    <a:lnTo>
                      <a:pt x="638" y="3965"/>
                    </a:lnTo>
                    <a:lnTo>
                      <a:pt x="519" y="4044"/>
                    </a:lnTo>
                    <a:lnTo>
                      <a:pt x="419" y="4144"/>
                    </a:lnTo>
                    <a:lnTo>
                      <a:pt x="340" y="4243"/>
                    </a:lnTo>
                    <a:lnTo>
                      <a:pt x="260" y="4363"/>
                    </a:lnTo>
                    <a:lnTo>
                      <a:pt x="180" y="4463"/>
                    </a:lnTo>
                    <a:lnTo>
                      <a:pt x="120" y="4582"/>
                    </a:lnTo>
                    <a:lnTo>
                      <a:pt x="81" y="4722"/>
                    </a:lnTo>
                    <a:lnTo>
                      <a:pt x="41" y="4841"/>
                    </a:lnTo>
                    <a:lnTo>
                      <a:pt x="1" y="4981"/>
                    </a:lnTo>
                    <a:lnTo>
                      <a:pt x="1" y="5120"/>
                    </a:lnTo>
                    <a:lnTo>
                      <a:pt x="1" y="5259"/>
                    </a:lnTo>
                    <a:lnTo>
                      <a:pt x="21" y="5379"/>
                    </a:lnTo>
                    <a:lnTo>
                      <a:pt x="41" y="5518"/>
                    </a:lnTo>
                    <a:lnTo>
                      <a:pt x="81" y="5658"/>
                    </a:lnTo>
                    <a:lnTo>
                      <a:pt x="140" y="5817"/>
                    </a:lnTo>
                    <a:lnTo>
                      <a:pt x="220" y="5957"/>
                    </a:lnTo>
                    <a:lnTo>
                      <a:pt x="300" y="6076"/>
                    </a:lnTo>
                    <a:lnTo>
                      <a:pt x="399" y="6196"/>
                    </a:lnTo>
                    <a:lnTo>
                      <a:pt x="519" y="6315"/>
                    </a:lnTo>
                    <a:lnTo>
                      <a:pt x="638" y="6395"/>
                    </a:lnTo>
                    <a:lnTo>
                      <a:pt x="778" y="6495"/>
                    </a:lnTo>
                    <a:lnTo>
                      <a:pt x="917" y="6554"/>
                    </a:lnTo>
                    <a:lnTo>
                      <a:pt x="1057" y="6614"/>
                    </a:lnTo>
                    <a:lnTo>
                      <a:pt x="1216" y="6674"/>
                    </a:lnTo>
                    <a:lnTo>
                      <a:pt x="1375" y="6694"/>
                    </a:lnTo>
                    <a:lnTo>
                      <a:pt x="1535" y="6714"/>
                    </a:lnTo>
                    <a:lnTo>
                      <a:pt x="1694" y="6734"/>
                    </a:lnTo>
                    <a:lnTo>
                      <a:pt x="1854" y="6714"/>
                    </a:lnTo>
                    <a:lnTo>
                      <a:pt x="2033" y="6694"/>
                    </a:lnTo>
                    <a:lnTo>
                      <a:pt x="2192" y="6654"/>
                    </a:lnTo>
                    <a:lnTo>
                      <a:pt x="2371" y="6574"/>
                    </a:lnTo>
                    <a:lnTo>
                      <a:pt x="2531" y="6495"/>
                    </a:lnTo>
                    <a:lnTo>
                      <a:pt x="2690" y="6395"/>
                    </a:lnTo>
                    <a:lnTo>
                      <a:pt x="2830" y="6295"/>
                    </a:lnTo>
                    <a:lnTo>
                      <a:pt x="2949" y="6176"/>
                    </a:lnTo>
                    <a:lnTo>
                      <a:pt x="3069" y="6036"/>
                    </a:lnTo>
                    <a:lnTo>
                      <a:pt x="3148" y="5877"/>
                    </a:lnTo>
                    <a:lnTo>
                      <a:pt x="3228" y="5738"/>
                    </a:lnTo>
                    <a:lnTo>
                      <a:pt x="3587" y="5777"/>
                    </a:lnTo>
                    <a:lnTo>
                      <a:pt x="3945" y="5797"/>
                    </a:lnTo>
                    <a:lnTo>
                      <a:pt x="4304" y="5757"/>
                    </a:lnTo>
                    <a:lnTo>
                      <a:pt x="4662" y="5678"/>
                    </a:lnTo>
                    <a:lnTo>
                      <a:pt x="4662" y="5917"/>
                    </a:lnTo>
                    <a:lnTo>
                      <a:pt x="4662" y="6156"/>
                    </a:lnTo>
                    <a:lnTo>
                      <a:pt x="4702" y="6375"/>
                    </a:lnTo>
                    <a:lnTo>
                      <a:pt x="4782" y="6614"/>
                    </a:lnTo>
                    <a:lnTo>
                      <a:pt x="4862" y="6833"/>
                    </a:lnTo>
                    <a:lnTo>
                      <a:pt x="4981" y="7032"/>
                    </a:lnTo>
                    <a:lnTo>
                      <a:pt x="5101" y="7212"/>
                    </a:lnTo>
                    <a:lnTo>
                      <a:pt x="5260" y="7391"/>
                    </a:lnTo>
                    <a:lnTo>
                      <a:pt x="5419" y="7550"/>
                    </a:lnTo>
                    <a:lnTo>
                      <a:pt x="5599" y="7690"/>
                    </a:lnTo>
                    <a:lnTo>
                      <a:pt x="5798" y="7809"/>
                    </a:lnTo>
                    <a:lnTo>
                      <a:pt x="5997" y="7929"/>
                    </a:lnTo>
                    <a:lnTo>
                      <a:pt x="6216" y="8009"/>
                    </a:lnTo>
                    <a:lnTo>
                      <a:pt x="6435" y="8088"/>
                    </a:lnTo>
                    <a:lnTo>
                      <a:pt x="6674" y="8128"/>
                    </a:lnTo>
                    <a:lnTo>
                      <a:pt x="6894" y="8168"/>
                    </a:lnTo>
                    <a:lnTo>
                      <a:pt x="7133" y="8168"/>
                    </a:lnTo>
                    <a:lnTo>
                      <a:pt x="7372" y="8148"/>
                    </a:lnTo>
                    <a:lnTo>
                      <a:pt x="7631" y="8108"/>
                    </a:lnTo>
                    <a:lnTo>
                      <a:pt x="7870" y="8048"/>
                    </a:lnTo>
                    <a:lnTo>
                      <a:pt x="8089" y="7969"/>
                    </a:lnTo>
                    <a:lnTo>
                      <a:pt x="8308" y="7869"/>
                    </a:lnTo>
                    <a:lnTo>
                      <a:pt x="8527" y="7750"/>
                    </a:lnTo>
                    <a:lnTo>
                      <a:pt x="8706" y="7610"/>
                    </a:lnTo>
                    <a:lnTo>
                      <a:pt x="8886" y="7451"/>
                    </a:lnTo>
                    <a:lnTo>
                      <a:pt x="9025" y="7291"/>
                    </a:lnTo>
                    <a:lnTo>
                      <a:pt x="9165" y="7112"/>
                    </a:lnTo>
                    <a:lnTo>
                      <a:pt x="9284" y="6913"/>
                    </a:lnTo>
                    <a:lnTo>
                      <a:pt x="9384" y="6714"/>
                    </a:lnTo>
                    <a:lnTo>
                      <a:pt x="9443" y="6514"/>
                    </a:lnTo>
                    <a:lnTo>
                      <a:pt x="9503" y="6295"/>
                    </a:lnTo>
                    <a:lnTo>
                      <a:pt x="9523" y="6076"/>
                    </a:lnTo>
                    <a:lnTo>
                      <a:pt x="9543" y="5857"/>
                    </a:lnTo>
                    <a:lnTo>
                      <a:pt x="9523" y="5638"/>
                    </a:lnTo>
                    <a:lnTo>
                      <a:pt x="9483" y="5419"/>
                    </a:lnTo>
                    <a:lnTo>
                      <a:pt x="9424" y="5180"/>
                    </a:lnTo>
                    <a:lnTo>
                      <a:pt x="9344" y="5000"/>
                    </a:lnTo>
                    <a:lnTo>
                      <a:pt x="9244" y="4821"/>
                    </a:lnTo>
                    <a:lnTo>
                      <a:pt x="9145" y="4662"/>
                    </a:lnTo>
                    <a:lnTo>
                      <a:pt x="9025" y="4502"/>
                    </a:lnTo>
                    <a:lnTo>
                      <a:pt x="8886" y="4363"/>
                    </a:lnTo>
                    <a:lnTo>
                      <a:pt x="8746" y="4224"/>
                    </a:lnTo>
                    <a:lnTo>
                      <a:pt x="8587" y="4104"/>
                    </a:lnTo>
                    <a:lnTo>
                      <a:pt x="8408" y="3984"/>
                    </a:lnTo>
                    <a:lnTo>
                      <a:pt x="8248" y="3905"/>
                    </a:lnTo>
                    <a:lnTo>
                      <a:pt x="8069" y="3825"/>
                    </a:lnTo>
                    <a:lnTo>
                      <a:pt x="7870" y="3745"/>
                    </a:lnTo>
                    <a:lnTo>
                      <a:pt x="7670" y="3706"/>
                    </a:lnTo>
                    <a:lnTo>
                      <a:pt x="7471" y="3666"/>
                    </a:lnTo>
                    <a:lnTo>
                      <a:pt x="7272" y="3646"/>
                    </a:lnTo>
                    <a:lnTo>
                      <a:pt x="7073" y="3626"/>
                    </a:lnTo>
                    <a:lnTo>
                      <a:pt x="6854" y="3646"/>
                    </a:lnTo>
                    <a:lnTo>
                      <a:pt x="6913" y="3447"/>
                    </a:lnTo>
                    <a:lnTo>
                      <a:pt x="6933" y="3247"/>
                    </a:lnTo>
                    <a:lnTo>
                      <a:pt x="6953" y="3028"/>
                    </a:lnTo>
                    <a:lnTo>
                      <a:pt x="6973" y="2829"/>
                    </a:lnTo>
                    <a:lnTo>
                      <a:pt x="6953" y="2610"/>
                    </a:lnTo>
                    <a:lnTo>
                      <a:pt x="6913" y="2411"/>
                    </a:lnTo>
                    <a:lnTo>
                      <a:pt x="6874" y="2192"/>
                    </a:lnTo>
                    <a:lnTo>
                      <a:pt x="6814" y="1992"/>
                    </a:lnTo>
                    <a:lnTo>
                      <a:pt x="6694" y="1713"/>
                    </a:lnTo>
                    <a:lnTo>
                      <a:pt x="6555" y="1455"/>
                    </a:lnTo>
                    <a:lnTo>
                      <a:pt x="6376" y="1215"/>
                    </a:lnTo>
                    <a:lnTo>
                      <a:pt x="6196" y="996"/>
                    </a:lnTo>
                    <a:lnTo>
                      <a:pt x="5977" y="797"/>
                    </a:lnTo>
                    <a:lnTo>
                      <a:pt x="5758" y="618"/>
                    </a:lnTo>
                    <a:lnTo>
                      <a:pt x="5519" y="458"/>
                    </a:lnTo>
                    <a:lnTo>
                      <a:pt x="5240" y="319"/>
                    </a:lnTo>
                    <a:lnTo>
                      <a:pt x="4981" y="199"/>
                    </a:lnTo>
                    <a:lnTo>
                      <a:pt x="4682" y="120"/>
                    </a:lnTo>
                    <a:lnTo>
                      <a:pt x="4403" y="60"/>
                    </a:lnTo>
                    <a:lnTo>
                      <a:pt x="4105" y="20"/>
                    </a:lnTo>
                    <a:lnTo>
                      <a:pt x="3786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22"/>
              <p:cNvSpPr/>
              <p:nvPr/>
            </p:nvSpPr>
            <p:spPr>
              <a:xfrm>
                <a:off x="5646200" y="3941450"/>
                <a:ext cx="238600" cy="2042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8168" fill="none" extrusionOk="0">
                    <a:moveTo>
                      <a:pt x="4782" y="6614"/>
                    </a:moveTo>
                    <a:lnTo>
                      <a:pt x="4782" y="6614"/>
                    </a:lnTo>
                    <a:lnTo>
                      <a:pt x="4702" y="6375"/>
                    </a:lnTo>
                    <a:lnTo>
                      <a:pt x="4662" y="6156"/>
                    </a:lnTo>
                    <a:lnTo>
                      <a:pt x="4662" y="5917"/>
                    </a:lnTo>
                    <a:lnTo>
                      <a:pt x="4662" y="5678"/>
                    </a:lnTo>
                    <a:lnTo>
                      <a:pt x="4662" y="5678"/>
                    </a:lnTo>
                    <a:lnTo>
                      <a:pt x="4304" y="5757"/>
                    </a:lnTo>
                    <a:lnTo>
                      <a:pt x="3945" y="5797"/>
                    </a:lnTo>
                    <a:lnTo>
                      <a:pt x="3587" y="5777"/>
                    </a:lnTo>
                    <a:lnTo>
                      <a:pt x="3228" y="5738"/>
                    </a:lnTo>
                    <a:lnTo>
                      <a:pt x="3228" y="5738"/>
                    </a:lnTo>
                    <a:lnTo>
                      <a:pt x="3148" y="5877"/>
                    </a:lnTo>
                    <a:lnTo>
                      <a:pt x="3069" y="6036"/>
                    </a:lnTo>
                    <a:lnTo>
                      <a:pt x="2949" y="6176"/>
                    </a:lnTo>
                    <a:lnTo>
                      <a:pt x="2830" y="6295"/>
                    </a:lnTo>
                    <a:lnTo>
                      <a:pt x="2690" y="6395"/>
                    </a:lnTo>
                    <a:lnTo>
                      <a:pt x="2531" y="6495"/>
                    </a:lnTo>
                    <a:lnTo>
                      <a:pt x="2371" y="6574"/>
                    </a:lnTo>
                    <a:lnTo>
                      <a:pt x="2192" y="6654"/>
                    </a:lnTo>
                    <a:lnTo>
                      <a:pt x="2192" y="6654"/>
                    </a:lnTo>
                    <a:lnTo>
                      <a:pt x="2033" y="6694"/>
                    </a:lnTo>
                    <a:lnTo>
                      <a:pt x="1854" y="6714"/>
                    </a:lnTo>
                    <a:lnTo>
                      <a:pt x="1694" y="6734"/>
                    </a:lnTo>
                    <a:lnTo>
                      <a:pt x="1535" y="6714"/>
                    </a:lnTo>
                    <a:lnTo>
                      <a:pt x="1375" y="6694"/>
                    </a:lnTo>
                    <a:lnTo>
                      <a:pt x="1216" y="6674"/>
                    </a:lnTo>
                    <a:lnTo>
                      <a:pt x="1057" y="6614"/>
                    </a:lnTo>
                    <a:lnTo>
                      <a:pt x="917" y="6554"/>
                    </a:lnTo>
                    <a:lnTo>
                      <a:pt x="778" y="6495"/>
                    </a:lnTo>
                    <a:lnTo>
                      <a:pt x="638" y="6395"/>
                    </a:lnTo>
                    <a:lnTo>
                      <a:pt x="519" y="6315"/>
                    </a:lnTo>
                    <a:lnTo>
                      <a:pt x="399" y="6196"/>
                    </a:lnTo>
                    <a:lnTo>
                      <a:pt x="300" y="6076"/>
                    </a:lnTo>
                    <a:lnTo>
                      <a:pt x="220" y="5957"/>
                    </a:lnTo>
                    <a:lnTo>
                      <a:pt x="140" y="5817"/>
                    </a:lnTo>
                    <a:lnTo>
                      <a:pt x="81" y="5658"/>
                    </a:lnTo>
                    <a:lnTo>
                      <a:pt x="81" y="5658"/>
                    </a:lnTo>
                    <a:lnTo>
                      <a:pt x="41" y="5518"/>
                    </a:lnTo>
                    <a:lnTo>
                      <a:pt x="21" y="5379"/>
                    </a:lnTo>
                    <a:lnTo>
                      <a:pt x="1" y="5259"/>
                    </a:lnTo>
                    <a:lnTo>
                      <a:pt x="1" y="5120"/>
                    </a:lnTo>
                    <a:lnTo>
                      <a:pt x="1" y="4981"/>
                    </a:lnTo>
                    <a:lnTo>
                      <a:pt x="41" y="4841"/>
                    </a:lnTo>
                    <a:lnTo>
                      <a:pt x="81" y="4722"/>
                    </a:lnTo>
                    <a:lnTo>
                      <a:pt x="120" y="4582"/>
                    </a:lnTo>
                    <a:lnTo>
                      <a:pt x="180" y="4463"/>
                    </a:lnTo>
                    <a:lnTo>
                      <a:pt x="260" y="4363"/>
                    </a:lnTo>
                    <a:lnTo>
                      <a:pt x="340" y="4243"/>
                    </a:lnTo>
                    <a:lnTo>
                      <a:pt x="419" y="4144"/>
                    </a:lnTo>
                    <a:lnTo>
                      <a:pt x="519" y="4044"/>
                    </a:lnTo>
                    <a:lnTo>
                      <a:pt x="638" y="3965"/>
                    </a:lnTo>
                    <a:lnTo>
                      <a:pt x="758" y="3885"/>
                    </a:lnTo>
                    <a:lnTo>
                      <a:pt x="897" y="3805"/>
                    </a:lnTo>
                    <a:lnTo>
                      <a:pt x="897" y="3805"/>
                    </a:lnTo>
                    <a:lnTo>
                      <a:pt x="798" y="3526"/>
                    </a:lnTo>
                    <a:lnTo>
                      <a:pt x="758" y="3227"/>
                    </a:lnTo>
                    <a:lnTo>
                      <a:pt x="738" y="2949"/>
                    </a:lnTo>
                    <a:lnTo>
                      <a:pt x="738" y="2670"/>
                    </a:lnTo>
                    <a:lnTo>
                      <a:pt x="778" y="2391"/>
                    </a:lnTo>
                    <a:lnTo>
                      <a:pt x="857" y="2112"/>
                    </a:lnTo>
                    <a:lnTo>
                      <a:pt x="937" y="1853"/>
                    </a:lnTo>
                    <a:lnTo>
                      <a:pt x="1057" y="1594"/>
                    </a:lnTo>
                    <a:lnTo>
                      <a:pt x="1216" y="1355"/>
                    </a:lnTo>
                    <a:lnTo>
                      <a:pt x="1375" y="1136"/>
                    </a:lnTo>
                    <a:lnTo>
                      <a:pt x="1575" y="917"/>
                    </a:lnTo>
                    <a:lnTo>
                      <a:pt x="1794" y="717"/>
                    </a:lnTo>
                    <a:lnTo>
                      <a:pt x="2033" y="538"/>
                    </a:lnTo>
                    <a:lnTo>
                      <a:pt x="2292" y="399"/>
                    </a:lnTo>
                    <a:lnTo>
                      <a:pt x="2571" y="259"/>
                    </a:lnTo>
                    <a:lnTo>
                      <a:pt x="2870" y="160"/>
                    </a:lnTo>
                    <a:lnTo>
                      <a:pt x="2870" y="160"/>
                    </a:lnTo>
                    <a:lnTo>
                      <a:pt x="3168" y="80"/>
                    </a:lnTo>
                    <a:lnTo>
                      <a:pt x="3487" y="20"/>
                    </a:lnTo>
                    <a:lnTo>
                      <a:pt x="3786" y="0"/>
                    </a:lnTo>
                    <a:lnTo>
                      <a:pt x="4105" y="20"/>
                    </a:lnTo>
                    <a:lnTo>
                      <a:pt x="4403" y="60"/>
                    </a:lnTo>
                    <a:lnTo>
                      <a:pt x="4682" y="120"/>
                    </a:lnTo>
                    <a:lnTo>
                      <a:pt x="4981" y="199"/>
                    </a:lnTo>
                    <a:lnTo>
                      <a:pt x="5240" y="319"/>
                    </a:lnTo>
                    <a:lnTo>
                      <a:pt x="5519" y="458"/>
                    </a:lnTo>
                    <a:lnTo>
                      <a:pt x="5758" y="618"/>
                    </a:lnTo>
                    <a:lnTo>
                      <a:pt x="5977" y="797"/>
                    </a:lnTo>
                    <a:lnTo>
                      <a:pt x="6196" y="996"/>
                    </a:lnTo>
                    <a:lnTo>
                      <a:pt x="6376" y="1215"/>
                    </a:lnTo>
                    <a:lnTo>
                      <a:pt x="6555" y="1455"/>
                    </a:lnTo>
                    <a:lnTo>
                      <a:pt x="6694" y="1713"/>
                    </a:lnTo>
                    <a:lnTo>
                      <a:pt x="6814" y="1992"/>
                    </a:lnTo>
                    <a:lnTo>
                      <a:pt x="6814" y="1992"/>
                    </a:lnTo>
                    <a:lnTo>
                      <a:pt x="6874" y="2192"/>
                    </a:lnTo>
                    <a:lnTo>
                      <a:pt x="6913" y="2411"/>
                    </a:lnTo>
                    <a:lnTo>
                      <a:pt x="6953" y="2610"/>
                    </a:lnTo>
                    <a:lnTo>
                      <a:pt x="6973" y="2829"/>
                    </a:lnTo>
                    <a:lnTo>
                      <a:pt x="6953" y="3028"/>
                    </a:lnTo>
                    <a:lnTo>
                      <a:pt x="6933" y="3247"/>
                    </a:lnTo>
                    <a:lnTo>
                      <a:pt x="6913" y="3447"/>
                    </a:lnTo>
                    <a:lnTo>
                      <a:pt x="6854" y="3646"/>
                    </a:lnTo>
                    <a:lnTo>
                      <a:pt x="6854" y="3646"/>
                    </a:lnTo>
                    <a:lnTo>
                      <a:pt x="7073" y="3626"/>
                    </a:lnTo>
                    <a:lnTo>
                      <a:pt x="7272" y="3646"/>
                    </a:lnTo>
                    <a:lnTo>
                      <a:pt x="7471" y="3666"/>
                    </a:lnTo>
                    <a:lnTo>
                      <a:pt x="7670" y="3706"/>
                    </a:lnTo>
                    <a:lnTo>
                      <a:pt x="7870" y="3745"/>
                    </a:lnTo>
                    <a:lnTo>
                      <a:pt x="8069" y="3825"/>
                    </a:lnTo>
                    <a:lnTo>
                      <a:pt x="8248" y="3905"/>
                    </a:lnTo>
                    <a:lnTo>
                      <a:pt x="8408" y="3984"/>
                    </a:lnTo>
                    <a:lnTo>
                      <a:pt x="8587" y="4104"/>
                    </a:lnTo>
                    <a:lnTo>
                      <a:pt x="8746" y="4224"/>
                    </a:lnTo>
                    <a:lnTo>
                      <a:pt x="8886" y="4363"/>
                    </a:lnTo>
                    <a:lnTo>
                      <a:pt x="9025" y="4502"/>
                    </a:lnTo>
                    <a:lnTo>
                      <a:pt x="9145" y="4662"/>
                    </a:lnTo>
                    <a:lnTo>
                      <a:pt x="9244" y="4821"/>
                    </a:lnTo>
                    <a:lnTo>
                      <a:pt x="9344" y="5000"/>
                    </a:lnTo>
                    <a:lnTo>
                      <a:pt x="9424" y="5180"/>
                    </a:lnTo>
                    <a:lnTo>
                      <a:pt x="9424" y="5180"/>
                    </a:lnTo>
                    <a:lnTo>
                      <a:pt x="9483" y="5419"/>
                    </a:lnTo>
                    <a:lnTo>
                      <a:pt x="9523" y="5638"/>
                    </a:lnTo>
                    <a:lnTo>
                      <a:pt x="9543" y="5857"/>
                    </a:lnTo>
                    <a:lnTo>
                      <a:pt x="9523" y="6076"/>
                    </a:lnTo>
                    <a:lnTo>
                      <a:pt x="9503" y="6295"/>
                    </a:lnTo>
                    <a:lnTo>
                      <a:pt x="9443" y="6514"/>
                    </a:lnTo>
                    <a:lnTo>
                      <a:pt x="9384" y="6714"/>
                    </a:lnTo>
                    <a:lnTo>
                      <a:pt x="9284" y="6913"/>
                    </a:lnTo>
                    <a:lnTo>
                      <a:pt x="9165" y="7112"/>
                    </a:lnTo>
                    <a:lnTo>
                      <a:pt x="9025" y="7291"/>
                    </a:lnTo>
                    <a:lnTo>
                      <a:pt x="8886" y="7451"/>
                    </a:lnTo>
                    <a:lnTo>
                      <a:pt x="8706" y="7610"/>
                    </a:lnTo>
                    <a:lnTo>
                      <a:pt x="8527" y="7750"/>
                    </a:lnTo>
                    <a:lnTo>
                      <a:pt x="8308" y="7869"/>
                    </a:lnTo>
                    <a:lnTo>
                      <a:pt x="8089" y="7969"/>
                    </a:lnTo>
                    <a:lnTo>
                      <a:pt x="7870" y="8048"/>
                    </a:lnTo>
                    <a:lnTo>
                      <a:pt x="7870" y="8048"/>
                    </a:lnTo>
                    <a:lnTo>
                      <a:pt x="7631" y="8108"/>
                    </a:lnTo>
                    <a:lnTo>
                      <a:pt x="7372" y="8148"/>
                    </a:lnTo>
                    <a:lnTo>
                      <a:pt x="7133" y="8168"/>
                    </a:lnTo>
                    <a:lnTo>
                      <a:pt x="6894" y="8168"/>
                    </a:lnTo>
                    <a:lnTo>
                      <a:pt x="6674" y="8128"/>
                    </a:lnTo>
                    <a:lnTo>
                      <a:pt x="6435" y="8088"/>
                    </a:lnTo>
                    <a:lnTo>
                      <a:pt x="6216" y="8009"/>
                    </a:lnTo>
                    <a:lnTo>
                      <a:pt x="5997" y="7929"/>
                    </a:lnTo>
                    <a:lnTo>
                      <a:pt x="5798" y="7809"/>
                    </a:lnTo>
                    <a:lnTo>
                      <a:pt x="5599" y="7690"/>
                    </a:lnTo>
                    <a:lnTo>
                      <a:pt x="5419" y="7550"/>
                    </a:lnTo>
                    <a:lnTo>
                      <a:pt x="5260" y="7391"/>
                    </a:lnTo>
                    <a:lnTo>
                      <a:pt x="5101" y="7212"/>
                    </a:lnTo>
                    <a:lnTo>
                      <a:pt x="4981" y="7032"/>
                    </a:lnTo>
                    <a:lnTo>
                      <a:pt x="4862" y="6833"/>
                    </a:lnTo>
                    <a:lnTo>
                      <a:pt x="4782" y="661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22"/>
              <p:cNvSpPr/>
              <p:nvPr/>
            </p:nvSpPr>
            <p:spPr>
              <a:xfrm>
                <a:off x="5811050" y="4086375"/>
                <a:ext cx="4385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415" extrusionOk="0">
                    <a:moveTo>
                      <a:pt x="997" y="0"/>
                    </a:moveTo>
                    <a:lnTo>
                      <a:pt x="818" y="20"/>
                    </a:lnTo>
                    <a:lnTo>
                      <a:pt x="638" y="60"/>
                    </a:lnTo>
                    <a:lnTo>
                      <a:pt x="479" y="120"/>
                    </a:lnTo>
                    <a:lnTo>
                      <a:pt x="339" y="219"/>
                    </a:lnTo>
                    <a:lnTo>
                      <a:pt x="200" y="319"/>
                    </a:lnTo>
                    <a:lnTo>
                      <a:pt x="100" y="439"/>
                    </a:lnTo>
                    <a:lnTo>
                      <a:pt x="41" y="558"/>
                    </a:lnTo>
                    <a:lnTo>
                      <a:pt x="1" y="698"/>
                    </a:lnTo>
                    <a:lnTo>
                      <a:pt x="1" y="837"/>
                    </a:lnTo>
                    <a:lnTo>
                      <a:pt x="21" y="976"/>
                    </a:lnTo>
                    <a:lnTo>
                      <a:pt x="80" y="1096"/>
                    </a:lnTo>
                    <a:lnTo>
                      <a:pt x="180" y="1196"/>
                    </a:lnTo>
                    <a:lnTo>
                      <a:pt x="300" y="1295"/>
                    </a:lnTo>
                    <a:lnTo>
                      <a:pt x="439" y="1355"/>
                    </a:lnTo>
                    <a:lnTo>
                      <a:pt x="598" y="1395"/>
                    </a:lnTo>
                    <a:lnTo>
                      <a:pt x="758" y="1415"/>
                    </a:lnTo>
                    <a:lnTo>
                      <a:pt x="937" y="1395"/>
                    </a:lnTo>
                    <a:lnTo>
                      <a:pt x="1116" y="1355"/>
                    </a:lnTo>
                    <a:lnTo>
                      <a:pt x="1276" y="1295"/>
                    </a:lnTo>
                    <a:lnTo>
                      <a:pt x="1415" y="1196"/>
                    </a:lnTo>
                    <a:lnTo>
                      <a:pt x="1535" y="1096"/>
                    </a:lnTo>
                    <a:lnTo>
                      <a:pt x="1634" y="976"/>
                    </a:lnTo>
                    <a:lnTo>
                      <a:pt x="1714" y="857"/>
                    </a:lnTo>
                    <a:lnTo>
                      <a:pt x="1754" y="717"/>
                    </a:lnTo>
                    <a:lnTo>
                      <a:pt x="1754" y="578"/>
                    </a:lnTo>
                    <a:lnTo>
                      <a:pt x="1734" y="439"/>
                    </a:lnTo>
                    <a:lnTo>
                      <a:pt x="1654" y="319"/>
                    </a:lnTo>
                    <a:lnTo>
                      <a:pt x="1575" y="219"/>
                    </a:lnTo>
                    <a:lnTo>
                      <a:pt x="1455" y="120"/>
                    </a:lnTo>
                    <a:lnTo>
                      <a:pt x="1316" y="60"/>
                    </a:lnTo>
                    <a:lnTo>
                      <a:pt x="1156" y="20"/>
                    </a:lnTo>
                    <a:lnTo>
                      <a:pt x="99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22"/>
              <p:cNvSpPr/>
              <p:nvPr/>
            </p:nvSpPr>
            <p:spPr>
              <a:xfrm>
                <a:off x="5685550" y="3956875"/>
                <a:ext cx="1180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4722" h="3527" extrusionOk="0">
                    <a:moveTo>
                      <a:pt x="2072" y="1"/>
                    </a:moveTo>
                    <a:lnTo>
                      <a:pt x="1853" y="41"/>
                    </a:lnTo>
                    <a:lnTo>
                      <a:pt x="1634" y="81"/>
                    </a:lnTo>
                    <a:lnTo>
                      <a:pt x="1435" y="140"/>
                    </a:lnTo>
                    <a:lnTo>
                      <a:pt x="1037" y="280"/>
                    </a:lnTo>
                    <a:lnTo>
                      <a:pt x="698" y="439"/>
                    </a:lnTo>
                    <a:lnTo>
                      <a:pt x="399" y="598"/>
                    </a:lnTo>
                    <a:lnTo>
                      <a:pt x="180" y="718"/>
                    </a:lnTo>
                    <a:lnTo>
                      <a:pt x="1" y="857"/>
                    </a:lnTo>
                    <a:lnTo>
                      <a:pt x="260" y="818"/>
                    </a:lnTo>
                    <a:lnTo>
                      <a:pt x="499" y="778"/>
                    </a:lnTo>
                    <a:lnTo>
                      <a:pt x="738" y="758"/>
                    </a:lnTo>
                    <a:lnTo>
                      <a:pt x="1216" y="758"/>
                    </a:lnTo>
                    <a:lnTo>
                      <a:pt x="1455" y="778"/>
                    </a:lnTo>
                    <a:lnTo>
                      <a:pt x="1674" y="818"/>
                    </a:lnTo>
                    <a:lnTo>
                      <a:pt x="1893" y="877"/>
                    </a:lnTo>
                    <a:lnTo>
                      <a:pt x="2092" y="937"/>
                    </a:lnTo>
                    <a:lnTo>
                      <a:pt x="2292" y="1017"/>
                    </a:lnTo>
                    <a:lnTo>
                      <a:pt x="2471" y="1096"/>
                    </a:lnTo>
                    <a:lnTo>
                      <a:pt x="2630" y="1196"/>
                    </a:lnTo>
                    <a:lnTo>
                      <a:pt x="2949" y="1395"/>
                    </a:lnTo>
                    <a:lnTo>
                      <a:pt x="3208" y="1634"/>
                    </a:lnTo>
                    <a:lnTo>
                      <a:pt x="3447" y="1873"/>
                    </a:lnTo>
                    <a:lnTo>
                      <a:pt x="3626" y="2132"/>
                    </a:lnTo>
                    <a:lnTo>
                      <a:pt x="3806" y="2391"/>
                    </a:lnTo>
                    <a:lnTo>
                      <a:pt x="3925" y="2650"/>
                    </a:lnTo>
                    <a:lnTo>
                      <a:pt x="4045" y="2889"/>
                    </a:lnTo>
                    <a:lnTo>
                      <a:pt x="4124" y="3089"/>
                    </a:lnTo>
                    <a:lnTo>
                      <a:pt x="4224" y="3407"/>
                    </a:lnTo>
                    <a:lnTo>
                      <a:pt x="4244" y="3527"/>
                    </a:lnTo>
                    <a:lnTo>
                      <a:pt x="4324" y="3447"/>
                    </a:lnTo>
                    <a:lnTo>
                      <a:pt x="4403" y="3328"/>
                    </a:lnTo>
                    <a:lnTo>
                      <a:pt x="4483" y="3208"/>
                    </a:lnTo>
                    <a:lnTo>
                      <a:pt x="4563" y="3049"/>
                    </a:lnTo>
                    <a:lnTo>
                      <a:pt x="4622" y="2869"/>
                    </a:lnTo>
                    <a:lnTo>
                      <a:pt x="4682" y="2690"/>
                    </a:lnTo>
                    <a:lnTo>
                      <a:pt x="4722" y="2491"/>
                    </a:lnTo>
                    <a:lnTo>
                      <a:pt x="4722" y="2272"/>
                    </a:lnTo>
                    <a:lnTo>
                      <a:pt x="4722" y="2053"/>
                    </a:lnTo>
                    <a:lnTo>
                      <a:pt x="4682" y="1834"/>
                    </a:lnTo>
                    <a:lnTo>
                      <a:pt x="4602" y="1595"/>
                    </a:lnTo>
                    <a:lnTo>
                      <a:pt x="4503" y="1355"/>
                    </a:lnTo>
                    <a:lnTo>
                      <a:pt x="4363" y="1116"/>
                    </a:lnTo>
                    <a:lnTo>
                      <a:pt x="4184" y="877"/>
                    </a:lnTo>
                    <a:lnTo>
                      <a:pt x="3945" y="658"/>
                    </a:lnTo>
                    <a:lnTo>
                      <a:pt x="3666" y="439"/>
                    </a:lnTo>
                    <a:lnTo>
                      <a:pt x="3487" y="320"/>
                    </a:lnTo>
                    <a:lnTo>
                      <a:pt x="3327" y="220"/>
                    </a:lnTo>
                    <a:lnTo>
                      <a:pt x="3148" y="160"/>
                    </a:lnTo>
                    <a:lnTo>
                      <a:pt x="2989" y="100"/>
                    </a:lnTo>
                    <a:lnTo>
                      <a:pt x="2810" y="61"/>
                    </a:lnTo>
                    <a:lnTo>
                      <a:pt x="2650" y="21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22"/>
              <p:cNvSpPr/>
              <p:nvPr/>
            </p:nvSpPr>
            <p:spPr>
              <a:xfrm>
                <a:off x="5685550" y="3956875"/>
                <a:ext cx="1180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4722" h="3527" fill="none" extrusionOk="0">
                    <a:moveTo>
                      <a:pt x="2311" y="1"/>
                    </a:moveTo>
                    <a:lnTo>
                      <a:pt x="2311" y="1"/>
                    </a:lnTo>
                    <a:lnTo>
                      <a:pt x="2072" y="1"/>
                    </a:lnTo>
                    <a:lnTo>
                      <a:pt x="1853" y="41"/>
                    </a:lnTo>
                    <a:lnTo>
                      <a:pt x="1634" y="81"/>
                    </a:lnTo>
                    <a:lnTo>
                      <a:pt x="1435" y="140"/>
                    </a:lnTo>
                    <a:lnTo>
                      <a:pt x="1037" y="280"/>
                    </a:lnTo>
                    <a:lnTo>
                      <a:pt x="698" y="439"/>
                    </a:lnTo>
                    <a:lnTo>
                      <a:pt x="399" y="598"/>
                    </a:lnTo>
                    <a:lnTo>
                      <a:pt x="180" y="718"/>
                    </a:lnTo>
                    <a:lnTo>
                      <a:pt x="1" y="857"/>
                    </a:lnTo>
                    <a:lnTo>
                      <a:pt x="1" y="857"/>
                    </a:lnTo>
                    <a:lnTo>
                      <a:pt x="260" y="818"/>
                    </a:lnTo>
                    <a:lnTo>
                      <a:pt x="499" y="778"/>
                    </a:lnTo>
                    <a:lnTo>
                      <a:pt x="738" y="758"/>
                    </a:lnTo>
                    <a:lnTo>
                      <a:pt x="977" y="758"/>
                    </a:lnTo>
                    <a:lnTo>
                      <a:pt x="977" y="758"/>
                    </a:lnTo>
                    <a:lnTo>
                      <a:pt x="1216" y="758"/>
                    </a:lnTo>
                    <a:lnTo>
                      <a:pt x="1455" y="778"/>
                    </a:lnTo>
                    <a:lnTo>
                      <a:pt x="1674" y="818"/>
                    </a:lnTo>
                    <a:lnTo>
                      <a:pt x="1893" y="877"/>
                    </a:lnTo>
                    <a:lnTo>
                      <a:pt x="2092" y="937"/>
                    </a:lnTo>
                    <a:lnTo>
                      <a:pt x="2292" y="1017"/>
                    </a:lnTo>
                    <a:lnTo>
                      <a:pt x="2471" y="1096"/>
                    </a:lnTo>
                    <a:lnTo>
                      <a:pt x="2630" y="1196"/>
                    </a:lnTo>
                    <a:lnTo>
                      <a:pt x="2949" y="1395"/>
                    </a:lnTo>
                    <a:lnTo>
                      <a:pt x="3208" y="1634"/>
                    </a:lnTo>
                    <a:lnTo>
                      <a:pt x="3447" y="1873"/>
                    </a:lnTo>
                    <a:lnTo>
                      <a:pt x="3626" y="2132"/>
                    </a:lnTo>
                    <a:lnTo>
                      <a:pt x="3806" y="2391"/>
                    </a:lnTo>
                    <a:lnTo>
                      <a:pt x="3925" y="2650"/>
                    </a:lnTo>
                    <a:lnTo>
                      <a:pt x="4045" y="2889"/>
                    </a:lnTo>
                    <a:lnTo>
                      <a:pt x="4124" y="3089"/>
                    </a:lnTo>
                    <a:lnTo>
                      <a:pt x="4224" y="3407"/>
                    </a:lnTo>
                    <a:lnTo>
                      <a:pt x="4244" y="3527"/>
                    </a:lnTo>
                    <a:lnTo>
                      <a:pt x="4244" y="3527"/>
                    </a:lnTo>
                    <a:lnTo>
                      <a:pt x="4324" y="3447"/>
                    </a:lnTo>
                    <a:lnTo>
                      <a:pt x="4403" y="3328"/>
                    </a:lnTo>
                    <a:lnTo>
                      <a:pt x="4483" y="3208"/>
                    </a:lnTo>
                    <a:lnTo>
                      <a:pt x="4563" y="3049"/>
                    </a:lnTo>
                    <a:lnTo>
                      <a:pt x="4622" y="2869"/>
                    </a:lnTo>
                    <a:lnTo>
                      <a:pt x="4682" y="2690"/>
                    </a:lnTo>
                    <a:lnTo>
                      <a:pt x="4722" y="2491"/>
                    </a:lnTo>
                    <a:lnTo>
                      <a:pt x="4722" y="2272"/>
                    </a:lnTo>
                    <a:lnTo>
                      <a:pt x="4722" y="2053"/>
                    </a:lnTo>
                    <a:lnTo>
                      <a:pt x="4682" y="1834"/>
                    </a:lnTo>
                    <a:lnTo>
                      <a:pt x="4602" y="1595"/>
                    </a:lnTo>
                    <a:lnTo>
                      <a:pt x="4503" y="1355"/>
                    </a:lnTo>
                    <a:lnTo>
                      <a:pt x="4363" y="1116"/>
                    </a:lnTo>
                    <a:lnTo>
                      <a:pt x="4184" y="877"/>
                    </a:lnTo>
                    <a:lnTo>
                      <a:pt x="3945" y="658"/>
                    </a:lnTo>
                    <a:lnTo>
                      <a:pt x="3666" y="439"/>
                    </a:lnTo>
                    <a:lnTo>
                      <a:pt x="3666" y="439"/>
                    </a:lnTo>
                    <a:lnTo>
                      <a:pt x="3487" y="320"/>
                    </a:lnTo>
                    <a:lnTo>
                      <a:pt x="3327" y="220"/>
                    </a:lnTo>
                    <a:lnTo>
                      <a:pt x="3148" y="160"/>
                    </a:lnTo>
                    <a:lnTo>
                      <a:pt x="2989" y="100"/>
                    </a:lnTo>
                    <a:lnTo>
                      <a:pt x="2810" y="61"/>
                    </a:lnTo>
                    <a:lnTo>
                      <a:pt x="2650" y="21"/>
                    </a:lnTo>
                    <a:lnTo>
                      <a:pt x="2471" y="1"/>
                    </a:lnTo>
                    <a:lnTo>
                      <a:pt x="231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22"/>
              <p:cNvSpPr/>
              <p:nvPr/>
            </p:nvSpPr>
            <p:spPr>
              <a:xfrm>
                <a:off x="5441025" y="4020125"/>
                <a:ext cx="237575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7352" extrusionOk="0">
                    <a:moveTo>
                      <a:pt x="3427" y="1"/>
                    </a:moveTo>
                    <a:lnTo>
                      <a:pt x="3128" y="21"/>
                    </a:lnTo>
                    <a:lnTo>
                      <a:pt x="2829" y="61"/>
                    </a:lnTo>
                    <a:lnTo>
                      <a:pt x="2530" y="120"/>
                    </a:lnTo>
                    <a:lnTo>
                      <a:pt x="2252" y="220"/>
                    </a:lnTo>
                    <a:lnTo>
                      <a:pt x="1953" y="339"/>
                    </a:lnTo>
                    <a:lnTo>
                      <a:pt x="1674" y="499"/>
                    </a:lnTo>
                    <a:lnTo>
                      <a:pt x="1415" y="678"/>
                    </a:lnTo>
                    <a:lnTo>
                      <a:pt x="1176" y="857"/>
                    </a:lnTo>
                    <a:lnTo>
                      <a:pt x="957" y="1077"/>
                    </a:lnTo>
                    <a:lnTo>
                      <a:pt x="777" y="1316"/>
                    </a:lnTo>
                    <a:lnTo>
                      <a:pt x="598" y="1555"/>
                    </a:lnTo>
                    <a:lnTo>
                      <a:pt x="459" y="1814"/>
                    </a:lnTo>
                    <a:lnTo>
                      <a:pt x="339" y="2073"/>
                    </a:lnTo>
                    <a:lnTo>
                      <a:pt x="259" y="2351"/>
                    </a:lnTo>
                    <a:lnTo>
                      <a:pt x="200" y="2630"/>
                    </a:lnTo>
                    <a:lnTo>
                      <a:pt x="160" y="2909"/>
                    </a:lnTo>
                    <a:lnTo>
                      <a:pt x="160" y="3188"/>
                    </a:lnTo>
                    <a:lnTo>
                      <a:pt x="200" y="3467"/>
                    </a:lnTo>
                    <a:lnTo>
                      <a:pt x="239" y="3746"/>
                    </a:lnTo>
                    <a:lnTo>
                      <a:pt x="339" y="4025"/>
                    </a:lnTo>
                    <a:lnTo>
                      <a:pt x="459" y="4284"/>
                    </a:lnTo>
                    <a:lnTo>
                      <a:pt x="598" y="4543"/>
                    </a:lnTo>
                    <a:lnTo>
                      <a:pt x="479" y="4642"/>
                    </a:lnTo>
                    <a:lnTo>
                      <a:pt x="399" y="4742"/>
                    </a:lnTo>
                    <a:lnTo>
                      <a:pt x="299" y="4862"/>
                    </a:lnTo>
                    <a:lnTo>
                      <a:pt x="220" y="4981"/>
                    </a:lnTo>
                    <a:lnTo>
                      <a:pt x="160" y="5101"/>
                    </a:lnTo>
                    <a:lnTo>
                      <a:pt x="100" y="5240"/>
                    </a:lnTo>
                    <a:lnTo>
                      <a:pt x="60" y="5360"/>
                    </a:lnTo>
                    <a:lnTo>
                      <a:pt x="40" y="5499"/>
                    </a:lnTo>
                    <a:lnTo>
                      <a:pt x="20" y="5638"/>
                    </a:lnTo>
                    <a:lnTo>
                      <a:pt x="0" y="5778"/>
                    </a:lnTo>
                    <a:lnTo>
                      <a:pt x="20" y="5897"/>
                    </a:lnTo>
                    <a:lnTo>
                      <a:pt x="40" y="6037"/>
                    </a:lnTo>
                    <a:lnTo>
                      <a:pt x="60" y="6176"/>
                    </a:lnTo>
                    <a:lnTo>
                      <a:pt x="100" y="6296"/>
                    </a:lnTo>
                    <a:lnTo>
                      <a:pt x="160" y="6435"/>
                    </a:lnTo>
                    <a:lnTo>
                      <a:pt x="239" y="6555"/>
                    </a:lnTo>
                    <a:lnTo>
                      <a:pt x="339" y="6674"/>
                    </a:lnTo>
                    <a:lnTo>
                      <a:pt x="439" y="6794"/>
                    </a:lnTo>
                    <a:lnTo>
                      <a:pt x="558" y="6913"/>
                    </a:lnTo>
                    <a:lnTo>
                      <a:pt x="678" y="6993"/>
                    </a:lnTo>
                    <a:lnTo>
                      <a:pt x="817" y="7073"/>
                    </a:lnTo>
                    <a:lnTo>
                      <a:pt x="957" y="7133"/>
                    </a:lnTo>
                    <a:lnTo>
                      <a:pt x="1096" y="7192"/>
                    </a:lnTo>
                    <a:lnTo>
                      <a:pt x="1255" y="7232"/>
                    </a:lnTo>
                    <a:lnTo>
                      <a:pt x="1415" y="7252"/>
                    </a:lnTo>
                    <a:lnTo>
                      <a:pt x="1734" y="7252"/>
                    </a:lnTo>
                    <a:lnTo>
                      <a:pt x="1893" y="7232"/>
                    </a:lnTo>
                    <a:lnTo>
                      <a:pt x="2052" y="7192"/>
                    </a:lnTo>
                    <a:lnTo>
                      <a:pt x="2212" y="7152"/>
                    </a:lnTo>
                    <a:lnTo>
                      <a:pt x="2351" y="7073"/>
                    </a:lnTo>
                    <a:lnTo>
                      <a:pt x="2510" y="6993"/>
                    </a:lnTo>
                    <a:lnTo>
                      <a:pt x="2670" y="6894"/>
                    </a:lnTo>
                    <a:lnTo>
                      <a:pt x="2809" y="6774"/>
                    </a:lnTo>
                    <a:lnTo>
                      <a:pt x="2929" y="6635"/>
                    </a:lnTo>
                    <a:lnTo>
                      <a:pt x="3048" y="6495"/>
                    </a:lnTo>
                    <a:lnTo>
                      <a:pt x="3128" y="6336"/>
                    </a:lnTo>
                    <a:lnTo>
                      <a:pt x="3208" y="6176"/>
                    </a:lnTo>
                    <a:lnTo>
                      <a:pt x="3267" y="6017"/>
                    </a:lnTo>
                    <a:lnTo>
                      <a:pt x="3307" y="5838"/>
                    </a:lnTo>
                    <a:lnTo>
                      <a:pt x="3646" y="5798"/>
                    </a:lnTo>
                    <a:lnTo>
                      <a:pt x="4005" y="5718"/>
                    </a:lnTo>
                    <a:lnTo>
                      <a:pt x="4343" y="5599"/>
                    </a:lnTo>
                    <a:lnTo>
                      <a:pt x="4682" y="5439"/>
                    </a:lnTo>
                    <a:lnTo>
                      <a:pt x="4722" y="5678"/>
                    </a:lnTo>
                    <a:lnTo>
                      <a:pt x="4781" y="5897"/>
                    </a:lnTo>
                    <a:lnTo>
                      <a:pt x="4881" y="6117"/>
                    </a:lnTo>
                    <a:lnTo>
                      <a:pt x="5001" y="6316"/>
                    </a:lnTo>
                    <a:lnTo>
                      <a:pt x="5140" y="6515"/>
                    </a:lnTo>
                    <a:lnTo>
                      <a:pt x="5299" y="6674"/>
                    </a:lnTo>
                    <a:lnTo>
                      <a:pt x="5459" y="6834"/>
                    </a:lnTo>
                    <a:lnTo>
                      <a:pt x="5638" y="6973"/>
                    </a:lnTo>
                    <a:lnTo>
                      <a:pt x="5837" y="7073"/>
                    </a:lnTo>
                    <a:lnTo>
                      <a:pt x="6036" y="7172"/>
                    </a:lnTo>
                    <a:lnTo>
                      <a:pt x="6256" y="7252"/>
                    </a:lnTo>
                    <a:lnTo>
                      <a:pt x="6475" y="7292"/>
                    </a:lnTo>
                    <a:lnTo>
                      <a:pt x="6714" y="7332"/>
                    </a:lnTo>
                    <a:lnTo>
                      <a:pt x="6933" y="7352"/>
                    </a:lnTo>
                    <a:lnTo>
                      <a:pt x="7172" y="7332"/>
                    </a:lnTo>
                    <a:lnTo>
                      <a:pt x="7411" y="7312"/>
                    </a:lnTo>
                    <a:lnTo>
                      <a:pt x="7650" y="7252"/>
                    </a:lnTo>
                    <a:lnTo>
                      <a:pt x="7869" y="7172"/>
                    </a:lnTo>
                    <a:lnTo>
                      <a:pt x="8088" y="7073"/>
                    </a:lnTo>
                    <a:lnTo>
                      <a:pt x="8307" y="6953"/>
                    </a:lnTo>
                    <a:lnTo>
                      <a:pt x="8527" y="6814"/>
                    </a:lnTo>
                    <a:lnTo>
                      <a:pt x="8706" y="6674"/>
                    </a:lnTo>
                    <a:lnTo>
                      <a:pt x="8885" y="6495"/>
                    </a:lnTo>
                    <a:lnTo>
                      <a:pt x="9025" y="6316"/>
                    </a:lnTo>
                    <a:lnTo>
                      <a:pt x="9164" y="6137"/>
                    </a:lnTo>
                    <a:lnTo>
                      <a:pt x="9264" y="5937"/>
                    </a:lnTo>
                    <a:lnTo>
                      <a:pt x="9363" y="5718"/>
                    </a:lnTo>
                    <a:lnTo>
                      <a:pt x="9423" y="5499"/>
                    </a:lnTo>
                    <a:lnTo>
                      <a:pt x="9483" y="5300"/>
                    </a:lnTo>
                    <a:lnTo>
                      <a:pt x="9503" y="5061"/>
                    </a:lnTo>
                    <a:lnTo>
                      <a:pt x="9503" y="4842"/>
                    </a:lnTo>
                    <a:lnTo>
                      <a:pt x="9483" y="4622"/>
                    </a:lnTo>
                    <a:lnTo>
                      <a:pt x="9443" y="4403"/>
                    </a:lnTo>
                    <a:lnTo>
                      <a:pt x="9363" y="4204"/>
                    </a:lnTo>
                    <a:lnTo>
                      <a:pt x="9284" y="3985"/>
                    </a:lnTo>
                    <a:lnTo>
                      <a:pt x="9164" y="3786"/>
                    </a:lnTo>
                    <a:lnTo>
                      <a:pt x="9045" y="3626"/>
                    </a:lnTo>
                    <a:lnTo>
                      <a:pt x="8925" y="3467"/>
                    </a:lnTo>
                    <a:lnTo>
                      <a:pt x="8766" y="3328"/>
                    </a:lnTo>
                    <a:lnTo>
                      <a:pt x="8626" y="3208"/>
                    </a:lnTo>
                    <a:lnTo>
                      <a:pt x="8467" y="3108"/>
                    </a:lnTo>
                    <a:lnTo>
                      <a:pt x="8288" y="3009"/>
                    </a:lnTo>
                    <a:lnTo>
                      <a:pt x="8108" y="2929"/>
                    </a:lnTo>
                    <a:lnTo>
                      <a:pt x="7929" y="2869"/>
                    </a:lnTo>
                    <a:lnTo>
                      <a:pt x="7730" y="2810"/>
                    </a:lnTo>
                    <a:lnTo>
                      <a:pt x="7531" y="2790"/>
                    </a:lnTo>
                    <a:lnTo>
                      <a:pt x="7331" y="2770"/>
                    </a:lnTo>
                    <a:lnTo>
                      <a:pt x="6933" y="2770"/>
                    </a:lnTo>
                    <a:lnTo>
                      <a:pt x="6734" y="2810"/>
                    </a:lnTo>
                    <a:lnTo>
                      <a:pt x="6535" y="2850"/>
                    </a:lnTo>
                    <a:lnTo>
                      <a:pt x="6335" y="2909"/>
                    </a:lnTo>
                    <a:lnTo>
                      <a:pt x="6335" y="2710"/>
                    </a:lnTo>
                    <a:lnTo>
                      <a:pt x="6315" y="2491"/>
                    </a:lnTo>
                    <a:lnTo>
                      <a:pt x="6295" y="2292"/>
                    </a:lnTo>
                    <a:lnTo>
                      <a:pt x="6256" y="2093"/>
                    </a:lnTo>
                    <a:lnTo>
                      <a:pt x="6196" y="1893"/>
                    </a:lnTo>
                    <a:lnTo>
                      <a:pt x="6116" y="1694"/>
                    </a:lnTo>
                    <a:lnTo>
                      <a:pt x="6017" y="1495"/>
                    </a:lnTo>
                    <a:lnTo>
                      <a:pt x="5917" y="1316"/>
                    </a:lnTo>
                    <a:lnTo>
                      <a:pt x="5738" y="1077"/>
                    </a:lnTo>
                    <a:lnTo>
                      <a:pt x="5538" y="857"/>
                    </a:lnTo>
                    <a:lnTo>
                      <a:pt x="5319" y="658"/>
                    </a:lnTo>
                    <a:lnTo>
                      <a:pt x="5080" y="499"/>
                    </a:lnTo>
                    <a:lnTo>
                      <a:pt x="4841" y="339"/>
                    </a:lnTo>
                    <a:lnTo>
                      <a:pt x="4582" y="220"/>
                    </a:lnTo>
                    <a:lnTo>
                      <a:pt x="4303" y="140"/>
                    </a:lnTo>
                    <a:lnTo>
                      <a:pt x="4024" y="61"/>
                    </a:lnTo>
                    <a:lnTo>
                      <a:pt x="3726" y="21"/>
                    </a:lnTo>
                    <a:lnTo>
                      <a:pt x="3427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22"/>
              <p:cNvSpPr/>
              <p:nvPr/>
            </p:nvSpPr>
            <p:spPr>
              <a:xfrm>
                <a:off x="5441025" y="4020125"/>
                <a:ext cx="237575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7352" fill="none" extrusionOk="0">
                    <a:moveTo>
                      <a:pt x="5001" y="6316"/>
                    </a:moveTo>
                    <a:lnTo>
                      <a:pt x="5001" y="6316"/>
                    </a:lnTo>
                    <a:lnTo>
                      <a:pt x="4881" y="6117"/>
                    </a:lnTo>
                    <a:lnTo>
                      <a:pt x="4781" y="5897"/>
                    </a:lnTo>
                    <a:lnTo>
                      <a:pt x="4722" y="5678"/>
                    </a:lnTo>
                    <a:lnTo>
                      <a:pt x="4682" y="5439"/>
                    </a:lnTo>
                    <a:lnTo>
                      <a:pt x="4682" y="5439"/>
                    </a:lnTo>
                    <a:lnTo>
                      <a:pt x="4343" y="5599"/>
                    </a:lnTo>
                    <a:lnTo>
                      <a:pt x="4005" y="5718"/>
                    </a:lnTo>
                    <a:lnTo>
                      <a:pt x="3646" y="5798"/>
                    </a:lnTo>
                    <a:lnTo>
                      <a:pt x="3307" y="5838"/>
                    </a:lnTo>
                    <a:lnTo>
                      <a:pt x="3307" y="5838"/>
                    </a:lnTo>
                    <a:lnTo>
                      <a:pt x="3267" y="6017"/>
                    </a:lnTo>
                    <a:lnTo>
                      <a:pt x="3208" y="6176"/>
                    </a:lnTo>
                    <a:lnTo>
                      <a:pt x="3128" y="6336"/>
                    </a:lnTo>
                    <a:lnTo>
                      <a:pt x="3048" y="6495"/>
                    </a:lnTo>
                    <a:lnTo>
                      <a:pt x="2929" y="6635"/>
                    </a:lnTo>
                    <a:lnTo>
                      <a:pt x="2809" y="6774"/>
                    </a:lnTo>
                    <a:lnTo>
                      <a:pt x="2670" y="6894"/>
                    </a:lnTo>
                    <a:lnTo>
                      <a:pt x="2510" y="6993"/>
                    </a:lnTo>
                    <a:lnTo>
                      <a:pt x="2510" y="6993"/>
                    </a:lnTo>
                    <a:lnTo>
                      <a:pt x="2351" y="7073"/>
                    </a:lnTo>
                    <a:lnTo>
                      <a:pt x="2212" y="7152"/>
                    </a:lnTo>
                    <a:lnTo>
                      <a:pt x="2052" y="7192"/>
                    </a:lnTo>
                    <a:lnTo>
                      <a:pt x="1893" y="7232"/>
                    </a:lnTo>
                    <a:lnTo>
                      <a:pt x="1734" y="7252"/>
                    </a:lnTo>
                    <a:lnTo>
                      <a:pt x="1574" y="7252"/>
                    </a:lnTo>
                    <a:lnTo>
                      <a:pt x="1415" y="7252"/>
                    </a:lnTo>
                    <a:lnTo>
                      <a:pt x="1255" y="7232"/>
                    </a:lnTo>
                    <a:lnTo>
                      <a:pt x="1096" y="7192"/>
                    </a:lnTo>
                    <a:lnTo>
                      <a:pt x="957" y="7133"/>
                    </a:lnTo>
                    <a:lnTo>
                      <a:pt x="817" y="7073"/>
                    </a:lnTo>
                    <a:lnTo>
                      <a:pt x="678" y="6993"/>
                    </a:lnTo>
                    <a:lnTo>
                      <a:pt x="558" y="6913"/>
                    </a:lnTo>
                    <a:lnTo>
                      <a:pt x="439" y="6794"/>
                    </a:lnTo>
                    <a:lnTo>
                      <a:pt x="339" y="6674"/>
                    </a:lnTo>
                    <a:lnTo>
                      <a:pt x="239" y="6555"/>
                    </a:lnTo>
                    <a:lnTo>
                      <a:pt x="239" y="6555"/>
                    </a:lnTo>
                    <a:lnTo>
                      <a:pt x="160" y="6435"/>
                    </a:lnTo>
                    <a:lnTo>
                      <a:pt x="100" y="6296"/>
                    </a:lnTo>
                    <a:lnTo>
                      <a:pt x="60" y="6176"/>
                    </a:lnTo>
                    <a:lnTo>
                      <a:pt x="40" y="6037"/>
                    </a:lnTo>
                    <a:lnTo>
                      <a:pt x="20" y="5897"/>
                    </a:lnTo>
                    <a:lnTo>
                      <a:pt x="0" y="5778"/>
                    </a:lnTo>
                    <a:lnTo>
                      <a:pt x="20" y="5638"/>
                    </a:lnTo>
                    <a:lnTo>
                      <a:pt x="40" y="5499"/>
                    </a:lnTo>
                    <a:lnTo>
                      <a:pt x="60" y="5360"/>
                    </a:lnTo>
                    <a:lnTo>
                      <a:pt x="100" y="5240"/>
                    </a:lnTo>
                    <a:lnTo>
                      <a:pt x="160" y="5101"/>
                    </a:lnTo>
                    <a:lnTo>
                      <a:pt x="220" y="4981"/>
                    </a:lnTo>
                    <a:lnTo>
                      <a:pt x="299" y="4862"/>
                    </a:lnTo>
                    <a:lnTo>
                      <a:pt x="399" y="4742"/>
                    </a:lnTo>
                    <a:lnTo>
                      <a:pt x="479" y="4642"/>
                    </a:lnTo>
                    <a:lnTo>
                      <a:pt x="598" y="4543"/>
                    </a:lnTo>
                    <a:lnTo>
                      <a:pt x="598" y="4543"/>
                    </a:lnTo>
                    <a:lnTo>
                      <a:pt x="459" y="4284"/>
                    </a:lnTo>
                    <a:lnTo>
                      <a:pt x="339" y="4025"/>
                    </a:lnTo>
                    <a:lnTo>
                      <a:pt x="239" y="3746"/>
                    </a:lnTo>
                    <a:lnTo>
                      <a:pt x="200" y="3467"/>
                    </a:lnTo>
                    <a:lnTo>
                      <a:pt x="160" y="3188"/>
                    </a:lnTo>
                    <a:lnTo>
                      <a:pt x="160" y="2909"/>
                    </a:lnTo>
                    <a:lnTo>
                      <a:pt x="200" y="2630"/>
                    </a:lnTo>
                    <a:lnTo>
                      <a:pt x="259" y="2351"/>
                    </a:lnTo>
                    <a:lnTo>
                      <a:pt x="339" y="2073"/>
                    </a:lnTo>
                    <a:lnTo>
                      <a:pt x="459" y="1814"/>
                    </a:lnTo>
                    <a:lnTo>
                      <a:pt x="598" y="1555"/>
                    </a:lnTo>
                    <a:lnTo>
                      <a:pt x="777" y="1316"/>
                    </a:lnTo>
                    <a:lnTo>
                      <a:pt x="957" y="1077"/>
                    </a:lnTo>
                    <a:lnTo>
                      <a:pt x="1176" y="857"/>
                    </a:lnTo>
                    <a:lnTo>
                      <a:pt x="1415" y="678"/>
                    </a:lnTo>
                    <a:lnTo>
                      <a:pt x="1674" y="499"/>
                    </a:lnTo>
                    <a:lnTo>
                      <a:pt x="1674" y="499"/>
                    </a:lnTo>
                    <a:lnTo>
                      <a:pt x="1953" y="339"/>
                    </a:lnTo>
                    <a:lnTo>
                      <a:pt x="2252" y="220"/>
                    </a:lnTo>
                    <a:lnTo>
                      <a:pt x="2530" y="120"/>
                    </a:lnTo>
                    <a:lnTo>
                      <a:pt x="2829" y="61"/>
                    </a:lnTo>
                    <a:lnTo>
                      <a:pt x="3128" y="21"/>
                    </a:lnTo>
                    <a:lnTo>
                      <a:pt x="3427" y="1"/>
                    </a:lnTo>
                    <a:lnTo>
                      <a:pt x="3726" y="21"/>
                    </a:lnTo>
                    <a:lnTo>
                      <a:pt x="4024" y="61"/>
                    </a:lnTo>
                    <a:lnTo>
                      <a:pt x="4303" y="140"/>
                    </a:lnTo>
                    <a:lnTo>
                      <a:pt x="4582" y="220"/>
                    </a:lnTo>
                    <a:lnTo>
                      <a:pt x="4841" y="339"/>
                    </a:lnTo>
                    <a:lnTo>
                      <a:pt x="5080" y="499"/>
                    </a:lnTo>
                    <a:lnTo>
                      <a:pt x="5319" y="658"/>
                    </a:lnTo>
                    <a:lnTo>
                      <a:pt x="5538" y="857"/>
                    </a:lnTo>
                    <a:lnTo>
                      <a:pt x="5738" y="1077"/>
                    </a:lnTo>
                    <a:lnTo>
                      <a:pt x="5917" y="1316"/>
                    </a:lnTo>
                    <a:lnTo>
                      <a:pt x="5917" y="1316"/>
                    </a:lnTo>
                    <a:lnTo>
                      <a:pt x="6017" y="1495"/>
                    </a:lnTo>
                    <a:lnTo>
                      <a:pt x="6116" y="1694"/>
                    </a:lnTo>
                    <a:lnTo>
                      <a:pt x="6196" y="1893"/>
                    </a:lnTo>
                    <a:lnTo>
                      <a:pt x="6256" y="2093"/>
                    </a:lnTo>
                    <a:lnTo>
                      <a:pt x="6295" y="2292"/>
                    </a:lnTo>
                    <a:lnTo>
                      <a:pt x="6315" y="2491"/>
                    </a:lnTo>
                    <a:lnTo>
                      <a:pt x="6335" y="2710"/>
                    </a:lnTo>
                    <a:lnTo>
                      <a:pt x="6335" y="2909"/>
                    </a:lnTo>
                    <a:lnTo>
                      <a:pt x="6335" y="2909"/>
                    </a:lnTo>
                    <a:lnTo>
                      <a:pt x="6535" y="2850"/>
                    </a:lnTo>
                    <a:lnTo>
                      <a:pt x="6734" y="2810"/>
                    </a:lnTo>
                    <a:lnTo>
                      <a:pt x="6933" y="2770"/>
                    </a:lnTo>
                    <a:lnTo>
                      <a:pt x="7132" y="2770"/>
                    </a:lnTo>
                    <a:lnTo>
                      <a:pt x="7331" y="2770"/>
                    </a:lnTo>
                    <a:lnTo>
                      <a:pt x="7531" y="2790"/>
                    </a:lnTo>
                    <a:lnTo>
                      <a:pt x="7730" y="2810"/>
                    </a:lnTo>
                    <a:lnTo>
                      <a:pt x="7929" y="2869"/>
                    </a:lnTo>
                    <a:lnTo>
                      <a:pt x="8108" y="2929"/>
                    </a:lnTo>
                    <a:lnTo>
                      <a:pt x="8288" y="3009"/>
                    </a:lnTo>
                    <a:lnTo>
                      <a:pt x="8467" y="3108"/>
                    </a:lnTo>
                    <a:lnTo>
                      <a:pt x="8626" y="3208"/>
                    </a:lnTo>
                    <a:lnTo>
                      <a:pt x="8766" y="3328"/>
                    </a:lnTo>
                    <a:lnTo>
                      <a:pt x="8925" y="3467"/>
                    </a:lnTo>
                    <a:lnTo>
                      <a:pt x="9045" y="3626"/>
                    </a:lnTo>
                    <a:lnTo>
                      <a:pt x="9164" y="3786"/>
                    </a:lnTo>
                    <a:lnTo>
                      <a:pt x="9164" y="3786"/>
                    </a:lnTo>
                    <a:lnTo>
                      <a:pt x="9284" y="3985"/>
                    </a:lnTo>
                    <a:lnTo>
                      <a:pt x="9363" y="4204"/>
                    </a:lnTo>
                    <a:lnTo>
                      <a:pt x="9443" y="4403"/>
                    </a:lnTo>
                    <a:lnTo>
                      <a:pt x="9483" y="4622"/>
                    </a:lnTo>
                    <a:lnTo>
                      <a:pt x="9503" y="4842"/>
                    </a:lnTo>
                    <a:lnTo>
                      <a:pt x="9503" y="5061"/>
                    </a:lnTo>
                    <a:lnTo>
                      <a:pt x="9483" y="5300"/>
                    </a:lnTo>
                    <a:lnTo>
                      <a:pt x="9423" y="5499"/>
                    </a:lnTo>
                    <a:lnTo>
                      <a:pt x="9363" y="5718"/>
                    </a:lnTo>
                    <a:lnTo>
                      <a:pt x="9264" y="5937"/>
                    </a:lnTo>
                    <a:lnTo>
                      <a:pt x="9164" y="6137"/>
                    </a:lnTo>
                    <a:lnTo>
                      <a:pt x="9025" y="6316"/>
                    </a:lnTo>
                    <a:lnTo>
                      <a:pt x="8885" y="6495"/>
                    </a:lnTo>
                    <a:lnTo>
                      <a:pt x="8706" y="6674"/>
                    </a:lnTo>
                    <a:lnTo>
                      <a:pt x="8527" y="6814"/>
                    </a:lnTo>
                    <a:lnTo>
                      <a:pt x="8307" y="6953"/>
                    </a:lnTo>
                    <a:lnTo>
                      <a:pt x="8307" y="6953"/>
                    </a:lnTo>
                    <a:lnTo>
                      <a:pt x="8088" y="7073"/>
                    </a:lnTo>
                    <a:lnTo>
                      <a:pt x="7869" y="7172"/>
                    </a:lnTo>
                    <a:lnTo>
                      <a:pt x="7650" y="7252"/>
                    </a:lnTo>
                    <a:lnTo>
                      <a:pt x="7411" y="7312"/>
                    </a:lnTo>
                    <a:lnTo>
                      <a:pt x="7172" y="7332"/>
                    </a:lnTo>
                    <a:lnTo>
                      <a:pt x="6933" y="7352"/>
                    </a:lnTo>
                    <a:lnTo>
                      <a:pt x="6714" y="7332"/>
                    </a:lnTo>
                    <a:lnTo>
                      <a:pt x="6475" y="7292"/>
                    </a:lnTo>
                    <a:lnTo>
                      <a:pt x="6256" y="7252"/>
                    </a:lnTo>
                    <a:lnTo>
                      <a:pt x="6036" y="7172"/>
                    </a:lnTo>
                    <a:lnTo>
                      <a:pt x="5837" y="7073"/>
                    </a:lnTo>
                    <a:lnTo>
                      <a:pt x="5638" y="6973"/>
                    </a:lnTo>
                    <a:lnTo>
                      <a:pt x="5459" y="6834"/>
                    </a:lnTo>
                    <a:lnTo>
                      <a:pt x="5299" y="6674"/>
                    </a:lnTo>
                    <a:lnTo>
                      <a:pt x="5140" y="6515"/>
                    </a:lnTo>
                    <a:lnTo>
                      <a:pt x="5001" y="631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22"/>
              <p:cNvSpPr/>
              <p:nvPr/>
            </p:nvSpPr>
            <p:spPr>
              <a:xfrm>
                <a:off x="5609350" y="4140650"/>
                <a:ext cx="42375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475" extrusionOk="0">
                    <a:moveTo>
                      <a:pt x="977" y="1"/>
                    </a:moveTo>
                    <a:lnTo>
                      <a:pt x="798" y="21"/>
                    </a:lnTo>
                    <a:lnTo>
                      <a:pt x="638" y="80"/>
                    </a:lnTo>
                    <a:lnTo>
                      <a:pt x="479" y="160"/>
                    </a:lnTo>
                    <a:lnTo>
                      <a:pt x="339" y="260"/>
                    </a:lnTo>
                    <a:lnTo>
                      <a:pt x="200" y="379"/>
                    </a:lnTo>
                    <a:lnTo>
                      <a:pt x="120" y="519"/>
                    </a:lnTo>
                    <a:lnTo>
                      <a:pt x="41" y="658"/>
                    </a:lnTo>
                    <a:lnTo>
                      <a:pt x="1" y="798"/>
                    </a:lnTo>
                    <a:lnTo>
                      <a:pt x="1" y="937"/>
                    </a:lnTo>
                    <a:lnTo>
                      <a:pt x="21" y="1076"/>
                    </a:lnTo>
                    <a:lnTo>
                      <a:pt x="80" y="1196"/>
                    </a:lnTo>
                    <a:lnTo>
                      <a:pt x="180" y="1296"/>
                    </a:lnTo>
                    <a:lnTo>
                      <a:pt x="280" y="1375"/>
                    </a:lnTo>
                    <a:lnTo>
                      <a:pt x="419" y="1435"/>
                    </a:lnTo>
                    <a:lnTo>
                      <a:pt x="578" y="1455"/>
                    </a:lnTo>
                    <a:lnTo>
                      <a:pt x="738" y="1475"/>
                    </a:lnTo>
                    <a:lnTo>
                      <a:pt x="897" y="1435"/>
                    </a:lnTo>
                    <a:lnTo>
                      <a:pt x="1057" y="1395"/>
                    </a:lnTo>
                    <a:lnTo>
                      <a:pt x="1216" y="1296"/>
                    </a:lnTo>
                    <a:lnTo>
                      <a:pt x="1375" y="1196"/>
                    </a:lnTo>
                    <a:lnTo>
                      <a:pt x="1495" y="1076"/>
                    </a:lnTo>
                    <a:lnTo>
                      <a:pt x="1574" y="937"/>
                    </a:lnTo>
                    <a:lnTo>
                      <a:pt x="1654" y="798"/>
                    </a:lnTo>
                    <a:lnTo>
                      <a:pt x="1694" y="658"/>
                    </a:lnTo>
                    <a:lnTo>
                      <a:pt x="1694" y="519"/>
                    </a:lnTo>
                    <a:lnTo>
                      <a:pt x="1674" y="399"/>
                    </a:lnTo>
                    <a:lnTo>
                      <a:pt x="1614" y="260"/>
                    </a:lnTo>
                    <a:lnTo>
                      <a:pt x="1515" y="160"/>
                    </a:lnTo>
                    <a:lnTo>
                      <a:pt x="1415" y="80"/>
                    </a:lnTo>
                    <a:lnTo>
                      <a:pt x="1276" y="21"/>
                    </a:lnTo>
                    <a:lnTo>
                      <a:pt x="1136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22"/>
              <p:cNvSpPr/>
              <p:nvPr/>
            </p:nvSpPr>
            <p:spPr>
              <a:xfrm>
                <a:off x="5609350" y="4140650"/>
                <a:ext cx="42375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475" fill="none" extrusionOk="0">
                    <a:moveTo>
                      <a:pt x="1216" y="1296"/>
                    </a:moveTo>
                    <a:lnTo>
                      <a:pt x="1216" y="1296"/>
                    </a:lnTo>
                    <a:lnTo>
                      <a:pt x="1375" y="1196"/>
                    </a:lnTo>
                    <a:lnTo>
                      <a:pt x="1495" y="1076"/>
                    </a:lnTo>
                    <a:lnTo>
                      <a:pt x="1574" y="937"/>
                    </a:lnTo>
                    <a:lnTo>
                      <a:pt x="1654" y="798"/>
                    </a:lnTo>
                    <a:lnTo>
                      <a:pt x="1694" y="658"/>
                    </a:lnTo>
                    <a:lnTo>
                      <a:pt x="1694" y="519"/>
                    </a:lnTo>
                    <a:lnTo>
                      <a:pt x="1674" y="399"/>
                    </a:lnTo>
                    <a:lnTo>
                      <a:pt x="1614" y="260"/>
                    </a:lnTo>
                    <a:lnTo>
                      <a:pt x="1614" y="260"/>
                    </a:lnTo>
                    <a:lnTo>
                      <a:pt x="1515" y="160"/>
                    </a:lnTo>
                    <a:lnTo>
                      <a:pt x="1415" y="80"/>
                    </a:lnTo>
                    <a:lnTo>
                      <a:pt x="1276" y="21"/>
                    </a:lnTo>
                    <a:lnTo>
                      <a:pt x="1136" y="1"/>
                    </a:lnTo>
                    <a:lnTo>
                      <a:pt x="977" y="1"/>
                    </a:lnTo>
                    <a:lnTo>
                      <a:pt x="798" y="21"/>
                    </a:lnTo>
                    <a:lnTo>
                      <a:pt x="638" y="80"/>
                    </a:lnTo>
                    <a:lnTo>
                      <a:pt x="479" y="160"/>
                    </a:lnTo>
                    <a:lnTo>
                      <a:pt x="479" y="160"/>
                    </a:lnTo>
                    <a:lnTo>
                      <a:pt x="339" y="260"/>
                    </a:lnTo>
                    <a:lnTo>
                      <a:pt x="200" y="379"/>
                    </a:lnTo>
                    <a:lnTo>
                      <a:pt x="120" y="519"/>
                    </a:lnTo>
                    <a:lnTo>
                      <a:pt x="41" y="658"/>
                    </a:lnTo>
                    <a:lnTo>
                      <a:pt x="1" y="798"/>
                    </a:lnTo>
                    <a:lnTo>
                      <a:pt x="1" y="937"/>
                    </a:lnTo>
                    <a:lnTo>
                      <a:pt x="21" y="1076"/>
                    </a:lnTo>
                    <a:lnTo>
                      <a:pt x="80" y="1196"/>
                    </a:lnTo>
                    <a:lnTo>
                      <a:pt x="80" y="1196"/>
                    </a:lnTo>
                    <a:lnTo>
                      <a:pt x="180" y="1296"/>
                    </a:lnTo>
                    <a:lnTo>
                      <a:pt x="280" y="1375"/>
                    </a:lnTo>
                    <a:lnTo>
                      <a:pt x="419" y="1435"/>
                    </a:lnTo>
                    <a:lnTo>
                      <a:pt x="578" y="1455"/>
                    </a:lnTo>
                    <a:lnTo>
                      <a:pt x="738" y="1475"/>
                    </a:lnTo>
                    <a:lnTo>
                      <a:pt x="897" y="1435"/>
                    </a:lnTo>
                    <a:lnTo>
                      <a:pt x="1057" y="1395"/>
                    </a:lnTo>
                    <a:lnTo>
                      <a:pt x="1216" y="12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22"/>
              <p:cNvSpPr/>
              <p:nvPr/>
            </p:nvSpPr>
            <p:spPr>
              <a:xfrm>
                <a:off x="5458950" y="4035575"/>
                <a:ext cx="124025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961" h="2810" extrusionOk="0">
                    <a:moveTo>
                      <a:pt x="2630" y="0"/>
                    </a:moveTo>
                    <a:lnTo>
                      <a:pt x="2351" y="20"/>
                    </a:lnTo>
                    <a:lnTo>
                      <a:pt x="2092" y="60"/>
                    </a:lnTo>
                    <a:lnTo>
                      <a:pt x="1833" y="140"/>
                    </a:lnTo>
                    <a:lnTo>
                      <a:pt x="1594" y="239"/>
                    </a:lnTo>
                    <a:lnTo>
                      <a:pt x="1355" y="339"/>
                    </a:lnTo>
                    <a:lnTo>
                      <a:pt x="1156" y="478"/>
                    </a:lnTo>
                    <a:lnTo>
                      <a:pt x="937" y="598"/>
                    </a:lnTo>
                    <a:lnTo>
                      <a:pt x="758" y="737"/>
                    </a:lnTo>
                    <a:lnTo>
                      <a:pt x="439" y="1016"/>
                    </a:lnTo>
                    <a:lnTo>
                      <a:pt x="200" y="1255"/>
                    </a:lnTo>
                    <a:lnTo>
                      <a:pt x="1" y="1494"/>
                    </a:lnTo>
                    <a:lnTo>
                      <a:pt x="240" y="1375"/>
                    </a:lnTo>
                    <a:lnTo>
                      <a:pt x="499" y="1275"/>
                    </a:lnTo>
                    <a:lnTo>
                      <a:pt x="718" y="1196"/>
                    </a:lnTo>
                    <a:lnTo>
                      <a:pt x="957" y="1136"/>
                    </a:lnTo>
                    <a:lnTo>
                      <a:pt x="1176" y="1096"/>
                    </a:lnTo>
                    <a:lnTo>
                      <a:pt x="1375" y="1056"/>
                    </a:lnTo>
                    <a:lnTo>
                      <a:pt x="1594" y="1036"/>
                    </a:lnTo>
                    <a:lnTo>
                      <a:pt x="1793" y="1036"/>
                    </a:lnTo>
                    <a:lnTo>
                      <a:pt x="2072" y="1056"/>
                    </a:lnTo>
                    <a:lnTo>
                      <a:pt x="2351" y="1096"/>
                    </a:lnTo>
                    <a:lnTo>
                      <a:pt x="2630" y="1156"/>
                    </a:lnTo>
                    <a:lnTo>
                      <a:pt x="2869" y="1235"/>
                    </a:lnTo>
                    <a:lnTo>
                      <a:pt x="3088" y="1335"/>
                    </a:lnTo>
                    <a:lnTo>
                      <a:pt x="3307" y="1455"/>
                    </a:lnTo>
                    <a:lnTo>
                      <a:pt x="3507" y="1594"/>
                    </a:lnTo>
                    <a:lnTo>
                      <a:pt x="3686" y="1733"/>
                    </a:lnTo>
                    <a:lnTo>
                      <a:pt x="3865" y="1873"/>
                    </a:lnTo>
                    <a:lnTo>
                      <a:pt x="4005" y="2032"/>
                    </a:lnTo>
                    <a:lnTo>
                      <a:pt x="4284" y="2311"/>
                    </a:lnTo>
                    <a:lnTo>
                      <a:pt x="4483" y="2590"/>
                    </a:lnTo>
                    <a:lnTo>
                      <a:pt x="4622" y="2809"/>
                    </a:lnTo>
                    <a:lnTo>
                      <a:pt x="4762" y="2570"/>
                    </a:lnTo>
                    <a:lnTo>
                      <a:pt x="4941" y="2331"/>
                    </a:lnTo>
                    <a:lnTo>
                      <a:pt x="4961" y="2172"/>
                    </a:lnTo>
                    <a:lnTo>
                      <a:pt x="4941" y="1973"/>
                    </a:lnTo>
                    <a:lnTo>
                      <a:pt x="4921" y="1793"/>
                    </a:lnTo>
                    <a:lnTo>
                      <a:pt x="4881" y="1614"/>
                    </a:lnTo>
                    <a:lnTo>
                      <a:pt x="4662" y="1375"/>
                    </a:lnTo>
                    <a:lnTo>
                      <a:pt x="4463" y="1136"/>
                    </a:lnTo>
                    <a:lnTo>
                      <a:pt x="4323" y="877"/>
                    </a:lnTo>
                    <a:lnTo>
                      <a:pt x="4204" y="578"/>
                    </a:lnTo>
                    <a:lnTo>
                      <a:pt x="4045" y="478"/>
                    </a:lnTo>
                    <a:lnTo>
                      <a:pt x="3865" y="359"/>
                    </a:lnTo>
                    <a:lnTo>
                      <a:pt x="3666" y="259"/>
                    </a:lnTo>
                    <a:lnTo>
                      <a:pt x="3447" y="160"/>
                    </a:lnTo>
                    <a:lnTo>
                      <a:pt x="3248" y="100"/>
                    </a:lnTo>
                    <a:lnTo>
                      <a:pt x="3029" y="40"/>
                    </a:lnTo>
                    <a:lnTo>
                      <a:pt x="2829" y="20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22"/>
              <p:cNvSpPr/>
              <p:nvPr/>
            </p:nvSpPr>
            <p:spPr>
              <a:xfrm>
                <a:off x="5458950" y="4035575"/>
                <a:ext cx="124025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961" h="2810" fill="none" extrusionOk="0">
                    <a:moveTo>
                      <a:pt x="2630" y="0"/>
                    </a:moveTo>
                    <a:lnTo>
                      <a:pt x="2630" y="0"/>
                    </a:lnTo>
                    <a:lnTo>
                      <a:pt x="2351" y="20"/>
                    </a:lnTo>
                    <a:lnTo>
                      <a:pt x="2092" y="60"/>
                    </a:lnTo>
                    <a:lnTo>
                      <a:pt x="1833" y="140"/>
                    </a:lnTo>
                    <a:lnTo>
                      <a:pt x="1594" y="239"/>
                    </a:lnTo>
                    <a:lnTo>
                      <a:pt x="1355" y="339"/>
                    </a:lnTo>
                    <a:lnTo>
                      <a:pt x="1156" y="478"/>
                    </a:lnTo>
                    <a:lnTo>
                      <a:pt x="937" y="598"/>
                    </a:lnTo>
                    <a:lnTo>
                      <a:pt x="758" y="737"/>
                    </a:lnTo>
                    <a:lnTo>
                      <a:pt x="439" y="1016"/>
                    </a:lnTo>
                    <a:lnTo>
                      <a:pt x="200" y="1255"/>
                    </a:lnTo>
                    <a:lnTo>
                      <a:pt x="1" y="1494"/>
                    </a:lnTo>
                    <a:lnTo>
                      <a:pt x="1" y="1494"/>
                    </a:lnTo>
                    <a:lnTo>
                      <a:pt x="240" y="1375"/>
                    </a:lnTo>
                    <a:lnTo>
                      <a:pt x="499" y="1275"/>
                    </a:lnTo>
                    <a:lnTo>
                      <a:pt x="718" y="1196"/>
                    </a:lnTo>
                    <a:lnTo>
                      <a:pt x="957" y="1136"/>
                    </a:lnTo>
                    <a:lnTo>
                      <a:pt x="1176" y="1096"/>
                    </a:lnTo>
                    <a:lnTo>
                      <a:pt x="1375" y="1056"/>
                    </a:lnTo>
                    <a:lnTo>
                      <a:pt x="1594" y="1036"/>
                    </a:lnTo>
                    <a:lnTo>
                      <a:pt x="1793" y="1036"/>
                    </a:lnTo>
                    <a:lnTo>
                      <a:pt x="1793" y="1036"/>
                    </a:lnTo>
                    <a:lnTo>
                      <a:pt x="2072" y="1056"/>
                    </a:lnTo>
                    <a:lnTo>
                      <a:pt x="2351" y="1096"/>
                    </a:lnTo>
                    <a:lnTo>
                      <a:pt x="2630" y="1156"/>
                    </a:lnTo>
                    <a:lnTo>
                      <a:pt x="2869" y="1235"/>
                    </a:lnTo>
                    <a:lnTo>
                      <a:pt x="3088" y="1335"/>
                    </a:lnTo>
                    <a:lnTo>
                      <a:pt x="3307" y="1455"/>
                    </a:lnTo>
                    <a:lnTo>
                      <a:pt x="3507" y="1594"/>
                    </a:lnTo>
                    <a:lnTo>
                      <a:pt x="3686" y="1733"/>
                    </a:lnTo>
                    <a:lnTo>
                      <a:pt x="3865" y="1873"/>
                    </a:lnTo>
                    <a:lnTo>
                      <a:pt x="4005" y="2032"/>
                    </a:lnTo>
                    <a:lnTo>
                      <a:pt x="4284" y="2311"/>
                    </a:lnTo>
                    <a:lnTo>
                      <a:pt x="4483" y="2590"/>
                    </a:lnTo>
                    <a:lnTo>
                      <a:pt x="4622" y="2809"/>
                    </a:lnTo>
                    <a:lnTo>
                      <a:pt x="4622" y="2809"/>
                    </a:lnTo>
                    <a:lnTo>
                      <a:pt x="4762" y="2570"/>
                    </a:lnTo>
                    <a:lnTo>
                      <a:pt x="4941" y="2331"/>
                    </a:lnTo>
                    <a:lnTo>
                      <a:pt x="4941" y="2331"/>
                    </a:lnTo>
                    <a:lnTo>
                      <a:pt x="4961" y="2172"/>
                    </a:lnTo>
                    <a:lnTo>
                      <a:pt x="4941" y="1973"/>
                    </a:lnTo>
                    <a:lnTo>
                      <a:pt x="4921" y="1793"/>
                    </a:lnTo>
                    <a:lnTo>
                      <a:pt x="4881" y="1614"/>
                    </a:lnTo>
                    <a:lnTo>
                      <a:pt x="4881" y="1614"/>
                    </a:lnTo>
                    <a:lnTo>
                      <a:pt x="4662" y="1375"/>
                    </a:lnTo>
                    <a:lnTo>
                      <a:pt x="4463" y="1136"/>
                    </a:lnTo>
                    <a:lnTo>
                      <a:pt x="4323" y="877"/>
                    </a:lnTo>
                    <a:lnTo>
                      <a:pt x="4204" y="578"/>
                    </a:lnTo>
                    <a:lnTo>
                      <a:pt x="4204" y="578"/>
                    </a:lnTo>
                    <a:lnTo>
                      <a:pt x="4045" y="478"/>
                    </a:lnTo>
                    <a:lnTo>
                      <a:pt x="3865" y="359"/>
                    </a:lnTo>
                    <a:lnTo>
                      <a:pt x="3666" y="259"/>
                    </a:lnTo>
                    <a:lnTo>
                      <a:pt x="3447" y="160"/>
                    </a:lnTo>
                    <a:lnTo>
                      <a:pt x="3447" y="160"/>
                    </a:lnTo>
                    <a:lnTo>
                      <a:pt x="3248" y="100"/>
                    </a:lnTo>
                    <a:lnTo>
                      <a:pt x="3029" y="40"/>
                    </a:lnTo>
                    <a:lnTo>
                      <a:pt x="2829" y="20"/>
                    </a:lnTo>
                    <a:lnTo>
                      <a:pt x="263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22"/>
              <p:cNvSpPr/>
              <p:nvPr/>
            </p:nvSpPr>
            <p:spPr>
              <a:xfrm>
                <a:off x="6136275" y="3744225"/>
                <a:ext cx="201225" cy="234600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9384" extrusionOk="0">
                    <a:moveTo>
                      <a:pt x="4961" y="1"/>
                    </a:moveTo>
                    <a:lnTo>
                      <a:pt x="4662" y="20"/>
                    </a:lnTo>
                    <a:lnTo>
                      <a:pt x="4363" y="60"/>
                    </a:lnTo>
                    <a:lnTo>
                      <a:pt x="4064" y="120"/>
                    </a:lnTo>
                    <a:lnTo>
                      <a:pt x="3785" y="200"/>
                    </a:lnTo>
                    <a:lnTo>
                      <a:pt x="3506" y="319"/>
                    </a:lnTo>
                    <a:lnTo>
                      <a:pt x="3247" y="459"/>
                    </a:lnTo>
                    <a:lnTo>
                      <a:pt x="3008" y="618"/>
                    </a:lnTo>
                    <a:lnTo>
                      <a:pt x="2769" y="817"/>
                    </a:lnTo>
                    <a:lnTo>
                      <a:pt x="2550" y="1036"/>
                    </a:lnTo>
                    <a:lnTo>
                      <a:pt x="2371" y="1256"/>
                    </a:lnTo>
                    <a:lnTo>
                      <a:pt x="2231" y="1216"/>
                    </a:lnTo>
                    <a:lnTo>
                      <a:pt x="2092" y="1176"/>
                    </a:lnTo>
                    <a:lnTo>
                      <a:pt x="1952" y="1136"/>
                    </a:lnTo>
                    <a:lnTo>
                      <a:pt x="1793" y="1116"/>
                    </a:lnTo>
                    <a:lnTo>
                      <a:pt x="1514" y="1116"/>
                    </a:lnTo>
                    <a:lnTo>
                      <a:pt x="1235" y="1176"/>
                    </a:lnTo>
                    <a:lnTo>
                      <a:pt x="956" y="1256"/>
                    </a:lnTo>
                    <a:lnTo>
                      <a:pt x="837" y="1315"/>
                    </a:lnTo>
                    <a:lnTo>
                      <a:pt x="697" y="1395"/>
                    </a:lnTo>
                    <a:lnTo>
                      <a:pt x="578" y="1475"/>
                    </a:lnTo>
                    <a:lnTo>
                      <a:pt x="478" y="1574"/>
                    </a:lnTo>
                    <a:lnTo>
                      <a:pt x="379" y="1674"/>
                    </a:lnTo>
                    <a:lnTo>
                      <a:pt x="279" y="1793"/>
                    </a:lnTo>
                    <a:lnTo>
                      <a:pt x="199" y="1933"/>
                    </a:lnTo>
                    <a:lnTo>
                      <a:pt x="120" y="2072"/>
                    </a:lnTo>
                    <a:lnTo>
                      <a:pt x="60" y="2212"/>
                    </a:lnTo>
                    <a:lnTo>
                      <a:pt x="20" y="2351"/>
                    </a:lnTo>
                    <a:lnTo>
                      <a:pt x="0" y="2511"/>
                    </a:lnTo>
                    <a:lnTo>
                      <a:pt x="0" y="2650"/>
                    </a:lnTo>
                    <a:lnTo>
                      <a:pt x="0" y="2809"/>
                    </a:lnTo>
                    <a:lnTo>
                      <a:pt x="20" y="2949"/>
                    </a:lnTo>
                    <a:lnTo>
                      <a:pt x="60" y="3088"/>
                    </a:lnTo>
                    <a:lnTo>
                      <a:pt x="100" y="3228"/>
                    </a:lnTo>
                    <a:lnTo>
                      <a:pt x="179" y="3367"/>
                    </a:lnTo>
                    <a:lnTo>
                      <a:pt x="259" y="3507"/>
                    </a:lnTo>
                    <a:lnTo>
                      <a:pt x="359" y="3626"/>
                    </a:lnTo>
                    <a:lnTo>
                      <a:pt x="458" y="3746"/>
                    </a:lnTo>
                    <a:lnTo>
                      <a:pt x="578" y="3845"/>
                    </a:lnTo>
                    <a:lnTo>
                      <a:pt x="717" y="3945"/>
                    </a:lnTo>
                    <a:lnTo>
                      <a:pt x="877" y="4045"/>
                    </a:lnTo>
                    <a:lnTo>
                      <a:pt x="1056" y="4104"/>
                    </a:lnTo>
                    <a:lnTo>
                      <a:pt x="1235" y="4164"/>
                    </a:lnTo>
                    <a:lnTo>
                      <a:pt x="1415" y="4204"/>
                    </a:lnTo>
                    <a:lnTo>
                      <a:pt x="1594" y="4224"/>
                    </a:lnTo>
                    <a:lnTo>
                      <a:pt x="1773" y="4204"/>
                    </a:lnTo>
                    <a:lnTo>
                      <a:pt x="1952" y="4184"/>
                    </a:lnTo>
                    <a:lnTo>
                      <a:pt x="2132" y="4144"/>
                    </a:lnTo>
                    <a:lnTo>
                      <a:pt x="2311" y="4443"/>
                    </a:lnTo>
                    <a:lnTo>
                      <a:pt x="2510" y="4722"/>
                    </a:lnTo>
                    <a:lnTo>
                      <a:pt x="2769" y="4961"/>
                    </a:lnTo>
                    <a:lnTo>
                      <a:pt x="3048" y="5180"/>
                    </a:lnTo>
                    <a:lnTo>
                      <a:pt x="2829" y="5319"/>
                    </a:lnTo>
                    <a:lnTo>
                      <a:pt x="2650" y="5479"/>
                    </a:lnTo>
                    <a:lnTo>
                      <a:pt x="2470" y="5638"/>
                    </a:lnTo>
                    <a:lnTo>
                      <a:pt x="2311" y="5837"/>
                    </a:lnTo>
                    <a:lnTo>
                      <a:pt x="2192" y="6037"/>
                    </a:lnTo>
                    <a:lnTo>
                      <a:pt x="2072" y="6236"/>
                    </a:lnTo>
                    <a:lnTo>
                      <a:pt x="1992" y="6455"/>
                    </a:lnTo>
                    <a:lnTo>
                      <a:pt x="1933" y="6654"/>
                    </a:lnTo>
                    <a:lnTo>
                      <a:pt x="1893" y="6873"/>
                    </a:lnTo>
                    <a:lnTo>
                      <a:pt x="1893" y="7092"/>
                    </a:lnTo>
                    <a:lnTo>
                      <a:pt x="1893" y="7312"/>
                    </a:lnTo>
                    <a:lnTo>
                      <a:pt x="1933" y="7531"/>
                    </a:lnTo>
                    <a:lnTo>
                      <a:pt x="1992" y="7750"/>
                    </a:lnTo>
                    <a:lnTo>
                      <a:pt x="2052" y="7949"/>
                    </a:lnTo>
                    <a:lnTo>
                      <a:pt x="2152" y="8148"/>
                    </a:lnTo>
                    <a:lnTo>
                      <a:pt x="2271" y="8347"/>
                    </a:lnTo>
                    <a:lnTo>
                      <a:pt x="2411" y="8527"/>
                    </a:lnTo>
                    <a:lnTo>
                      <a:pt x="2570" y="8686"/>
                    </a:lnTo>
                    <a:lnTo>
                      <a:pt x="2749" y="8845"/>
                    </a:lnTo>
                    <a:lnTo>
                      <a:pt x="2949" y="8985"/>
                    </a:lnTo>
                    <a:lnTo>
                      <a:pt x="3168" y="9104"/>
                    </a:lnTo>
                    <a:lnTo>
                      <a:pt x="3387" y="9204"/>
                    </a:lnTo>
                    <a:lnTo>
                      <a:pt x="3606" y="9284"/>
                    </a:lnTo>
                    <a:lnTo>
                      <a:pt x="3845" y="9344"/>
                    </a:lnTo>
                    <a:lnTo>
                      <a:pt x="4084" y="9363"/>
                    </a:lnTo>
                    <a:lnTo>
                      <a:pt x="4303" y="9383"/>
                    </a:lnTo>
                    <a:lnTo>
                      <a:pt x="4542" y="9383"/>
                    </a:lnTo>
                    <a:lnTo>
                      <a:pt x="4781" y="9344"/>
                    </a:lnTo>
                    <a:lnTo>
                      <a:pt x="5000" y="9304"/>
                    </a:lnTo>
                    <a:lnTo>
                      <a:pt x="5239" y="9224"/>
                    </a:lnTo>
                    <a:lnTo>
                      <a:pt x="5439" y="9144"/>
                    </a:lnTo>
                    <a:lnTo>
                      <a:pt x="5658" y="9025"/>
                    </a:lnTo>
                    <a:lnTo>
                      <a:pt x="5837" y="8905"/>
                    </a:lnTo>
                    <a:lnTo>
                      <a:pt x="6036" y="8746"/>
                    </a:lnTo>
                    <a:lnTo>
                      <a:pt x="6196" y="8587"/>
                    </a:lnTo>
                    <a:lnTo>
                      <a:pt x="6355" y="8407"/>
                    </a:lnTo>
                    <a:lnTo>
                      <a:pt x="6455" y="8228"/>
                    </a:lnTo>
                    <a:lnTo>
                      <a:pt x="6554" y="8049"/>
                    </a:lnTo>
                    <a:lnTo>
                      <a:pt x="6634" y="7869"/>
                    </a:lnTo>
                    <a:lnTo>
                      <a:pt x="6694" y="7690"/>
                    </a:lnTo>
                    <a:lnTo>
                      <a:pt x="6734" y="7491"/>
                    </a:lnTo>
                    <a:lnTo>
                      <a:pt x="6773" y="7312"/>
                    </a:lnTo>
                    <a:lnTo>
                      <a:pt x="6773" y="7132"/>
                    </a:lnTo>
                    <a:lnTo>
                      <a:pt x="6773" y="6933"/>
                    </a:lnTo>
                    <a:lnTo>
                      <a:pt x="6734" y="6754"/>
                    </a:lnTo>
                    <a:lnTo>
                      <a:pt x="6694" y="6574"/>
                    </a:lnTo>
                    <a:lnTo>
                      <a:pt x="6634" y="6375"/>
                    </a:lnTo>
                    <a:lnTo>
                      <a:pt x="6574" y="6216"/>
                    </a:lnTo>
                    <a:lnTo>
                      <a:pt x="6475" y="6037"/>
                    </a:lnTo>
                    <a:lnTo>
                      <a:pt x="6375" y="5877"/>
                    </a:lnTo>
                    <a:lnTo>
                      <a:pt x="6255" y="5718"/>
                    </a:lnTo>
                    <a:lnTo>
                      <a:pt x="6116" y="5578"/>
                    </a:lnTo>
                    <a:lnTo>
                      <a:pt x="6315" y="5479"/>
                    </a:lnTo>
                    <a:lnTo>
                      <a:pt x="6514" y="5399"/>
                    </a:lnTo>
                    <a:lnTo>
                      <a:pt x="6714" y="5280"/>
                    </a:lnTo>
                    <a:lnTo>
                      <a:pt x="6893" y="5160"/>
                    </a:lnTo>
                    <a:lnTo>
                      <a:pt x="7052" y="5021"/>
                    </a:lnTo>
                    <a:lnTo>
                      <a:pt x="7212" y="4861"/>
                    </a:lnTo>
                    <a:lnTo>
                      <a:pt x="7371" y="4702"/>
                    </a:lnTo>
                    <a:lnTo>
                      <a:pt x="7510" y="4543"/>
                    </a:lnTo>
                    <a:lnTo>
                      <a:pt x="7670" y="4284"/>
                    </a:lnTo>
                    <a:lnTo>
                      <a:pt x="7809" y="4025"/>
                    </a:lnTo>
                    <a:lnTo>
                      <a:pt x="7909" y="3746"/>
                    </a:lnTo>
                    <a:lnTo>
                      <a:pt x="7989" y="3467"/>
                    </a:lnTo>
                    <a:lnTo>
                      <a:pt x="8028" y="3208"/>
                    </a:lnTo>
                    <a:lnTo>
                      <a:pt x="8048" y="2929"/>
                    </a:lnTo>
                    <a:lnTo>
                      <a:pt x="8048" y="2650"/>
                    </a:lnTo>
                    <a:lnTo>
                      <a:pt x="8008" y="2371"/>
                    </a:lnTo>
                    <a:lnTo>
                      <a:pt x="7929" y="2092"/>
                    </a:lnTo>
                    <a:lnTo>
                      <a:pt x="7829" y="1833"/>
                    </a:lnTo>
                    <a:lnTo>
                      <a:pt x="7710" y="1574"/>
                    </a:lnTo>
                    <a:lnTo>
                      <a:pt x="7570" y="1335"/>
                    </a:lnTo>
                    <a:lnTo>
                      <a:pt x="7391" y="1096"/>
                    </a:lnTo>
                    <a:lnTo>
                      <a:pt x="7172" y="897"/>
                    </a:lnTo>
                    <a:lnTo>
                      <a:pt x="6953" y="698"/>
                    </a:lnTo>
                    <a:lnTo>
                      <a:pt x="6694" y="518"/>
                    </a:lnTo>
                    <a:lnTo>
                      <a:pt x="6435" y="359"/>
                    </a:lnTo>
                    <a:lnTo>
                      <a:pt x="6136" y="240"/>
                    </a:lnTo>
                    <a:lnTo>
                      <a:pt x="5857" y="140"/>
                    </a:lnTo>
                    <a:lnTo>
                      <a:pt x="5558" y="60"/>
                    </a:lnTo>
                    <a:lnTo>
                      <a:pt x="5259" y="20"/>
                    </a:lnTo>
                    <a:lnTo>
                      <a:pt x="4961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22"/>
              <p:cNvSpPr/>
              <p:nvPr/>
            </p:nvSpPr>
            <p:spPr>
              <a:xfrm>
                <a:off x="6136275" y="3744225"/>
                <a:ext cx="201225" cy="234600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9384" fill="none" extrusionOk="0">
                    <a:moveTo>
                      <a:pt x="2311" y="5837"/>
                    </a:moveTo>
                    <a:lnTo>
                      <a:pt x="2311" y="5837"/>
                    </a:lnTo>
                    <a:lnTo>
                      <a:pt x="2470" y="5638"/>
                    </a:lnTo>
                    <a:lnTo>
                      <a:pt x="2650" y="5479"/>
                    </a:lnTo>
                    <a:lnTo>
                      <a:pt x="2829" y="5319"/>
                    </a:lnTo>
                    <a:lnTo>
                      <a:pt x="3048" y="5180"/>
                    </a:lnTo>
                    <a:lnTo>
                      <a:pt x="3048" y="5180"/>
                    </a:lnTo>
                    <a:lnTo>
                      <a:pt x="2769" y="4961"/>
                    </a:lnTo>
                    <a:lnTo>
                      <a:pt x="2510" y="4722"/>
                    </a:lnTo>
                    <a:lnTo>
                      <a:pt x="2311" y="4443"/>
                    </a:lnTo>
                    <a:lnTo>
                      <a:pt x="2132" y="4144"/>
                    </a:lnTo>
                    <a:lnTo>
                      <a:pt x="2132" y="4144"/>
                    </a:lnTo>
                    <a:lnTo>
                      <a:pt x="1952" y="4184"/>
                    </a:lnTo>
                    <a:lnTo>
                      <a:pt x="1773" y="4204"/>
                    </a:lnTo>
                    <a:lnTo>
                      <a:pt x="1594" y="4224"/>
                    </a:lnTo>
                    <a:lnTo>
                      <a:pt x="1415" y="4204"/>
                    </a:lnTo>
                    <a:lnTo>
                      <a:pt x="1235" y="4164"/>
                    </a:lnTo>
                    <a:lnTo>
                      <a:pt x="1056" y="4104"/>
                    </a:lnTo>
                    <a:lnTo>
                      <a:pt x="877" y="4045"/>
                    </a:lnTo>
                    <a:lnTo>
                      <a:pt x="717" y="3945"/>
                    </a:lnTo>
                    <a:lnTo>
                      <a:pt x="717" y="3945"/>
                    </a:lnTo>
                    <a:lnTo>
                      <a:pt x="578" y="3845"/>
                    </a:lnTo>
                    <a:lnTo>
                      <a:pt x="458" y="3746"/>
                    </a:lnTo>
                    <a:lnTo>
                      <a:pt x="359" y="3626"/>
                    </a:lnTo>
                    <a:lnTo>
                      <a:pt x="259" y="3507"/>
                    </a:lnTo>
                    <a:lnTo>
                      <a:pt x="179" y="3367"/>
                    </a:lnTo>
                    <a:lnTo>
                      <a:pt x="100" y="3228"/>
                    </a:lnTo>
                    <a:lnTo>
                      <a:pt x="60" y="3088"/>
                    </a:lnTo>
                    <a:lnTo>
                      <a:pt x="20" y="2949"/>
                    </a:lnTo>
                    <a:lnTo>
                      <a:pt x="0" y="2809"/>
                    </a:lnTo>
                    <a:lnTo>
                      <a:pt x="0" y="2650"/>
                    </a:lnTo>
                    <a:lnTo>
                      <a:pt x="0" y="2511"/>
                    </a:lnTo>
                    <a:lnTo>
                      <a:pt x="20" y="2351"/>
                    </a:lnTo>
                    <a:lnTo>
                      <a:pt x="60" y="2212"/>
                    </a:lnTo>
                    <a:lnTo>
                      <a:pt x="120" y="2072"/>
                    </a:lnTo>
                    <a:lnTo>
                      <a:pt x="199" y="1933"/>
                    </a:lnTo>
                    <a:lnTo>
                      <a:pt x="279" y="1793"/>
                    </a:lnTo>
                    <a:lnTo>
                      <a:pt x="279" y="1793"/>
                    </a:lnTo>
                    <a:lnTo>
                      <a:pt x="379" y="1674"/>
                    </a:lnTo>
                    <a:lnTo>
                      <a:pt x="478" y="1574"/>
                    </a:lnTo>
                    <a:lnTo>
                      <a:pt x="578" y="1475"/>
                    </a:lnTo>
                    <a:lnTo>
                      <a:pt x="697" y="1395"/>
                    </a:lnTo>
                    <a:lnTo>
                      <a:pt x="837" y="1315"/>
                    </a:lnTo>
                    <a:lnTo>
                      <a:pt x="956" y="1256"/>
                    </a:lnTo>
                    <a:lnTo>
                      <a:pt x="1235" y="1176"/>
                    </a:lnTo>
                    <a:lnTo>
                      <a:pt x="1514" y="1116"/>
                    </a:lnTo>
                    <a:lnTo>
                      <a:pt x="1793" y="1116"/>
                    </a:lnTo>
                    <a:lnTo>
                      <a:pt x="1952" y="1136"/>
                    </a:lnTo>
                    <a:lnTo>
                      <a:pt x="2092" y="1176"/>
                    </a:lnTo>
                    <a:lnTo>
                      <a:pt x="2231" y="1216"/>
                    </a:lnTo>
                    <a:lnTo>
                      <a:pt x="2371" y="1256"/>
                    </a:lnTo>
                    <a:lnTo>
                      <a:pt x="2371" y="1256"/>
                    </a:lnTo>
                    <a:lnTo>
                      <a:pt x="2550" y="1036"/>
                    </a:lnTo>
                    <a:lnTo>
                      <a:pt x="2769" y="817"/>
                    </a:lnTo>
                    <a:lnTo>
                      <a:pt x="3008" y="618"/>
                    </a:lnTo>
                    <a:lnTo>
                      <a:pt x="3247" y="459"/>
                    </a:lnTo>
                    <a:lnTo>
                      <a:pt x="3506" y="319"/>
                    </a:lnTo>
                    <a:lnTo>
                      <a:pt x="3785" y="200"/>
                    </a:lnTo>
                    <a:lnTo>
                      <a:pt x="4064" y="120"/>
                    </a:lnTo>
                    <a:lnTo>
                      <a:pt x="4363" y="60"/>
                    </a:lnTo>
                    <a:lnTo>
                      <a:pt x="4662" y="20"/>
                    </a:lnTo>
                    <a:lnTo>
                      <a:pt x="4961" y="1"/>
                    </a:lnTo>
                    <a:lnTo>
                      <a:pt x="5259" y="20"/>
                    </a:lnTo>
                    <a:lnTo>
                      <a:pt x="5558" y="60"/>
                    </a:lnTo>
                    <a:lnTo>
                      <a:pt x="5857" y="140"/>
                    </a:lnTo>
                    <a:lnTo>
                      <a:pt x="6136" y="240"/>
                    </a:lnTo>
                    <a:lnTo>
                      <a:pt x="6435" y="359"/>
                    </a:lnTo>
                    <a:lnTo>
                      <a:pt x="6694" y="518"/>
                    </a:lnTo>
                    <a:lnTo>
                      <a:pt x="6694" y="518"/>
                    </a:lnTo>
                    <a:lnTo>
                      <a:pt x="6953" y="698"/>
                    </a:lnTo>
                    <a:lnTo>
                      <a:pt x="7172" y="897"/>
                    </a:lnTo>
                    <a:lnTo>
                      <a:pt x="7391" y="1096"/>
                    </a:lnTo>
                    <a:lnTo>
                      <a:pt x="7570" y="1335"/>
                    </a:lnTo>
                    <a:lnTo>
                      <a:pt x="7710" y="1574"/>
                    </a:lnTo>
                    <a:lnTo>
                      <a:pt x="7829" y="1833"/>
                    </a:lnTo>
                    <a:lnTo>
                      <a:pt x="7929" y="2092"/>
                    </a:lnTo>
                    <a:lnTo>
                      <a:pt x="8008" y="2371"/>
                    </a:lnTo>
                    <a:lnTo>
                      <a:pt x="8048" y="2650"/>
                    </a:lnTo>
                    <a:lnTo>
                      <a:pt x="8048" y="2929"/>
                    </a:lnTo>
                    <a:lnTo>
                      <a:pt x="8028" y="3208"/>
                    </a:lnTo>
                    <a:lnTo>
                      <a:pt x="7989" y="3467"/>
                    </a:lnTo>
                    <a:lnTo>
                      <a:pt x="7909" y="3746"/>
                    </a:lnTo>
                    <a:lnTo>
                      <a:pt x="7809" y="4025"/>
                    </a:lnTo>
                    <a:lnTo>
                      <a:pt x="7670" y="4284"/>
                    </a:lnTo>
                    <a:lnTo>
                      <a:pt x="7510" y="4543"/>
                    </a:lnTo>
                    <a:lnTo>
                      <a:pt x="7510" y="4543"/>
                    </a:lnTo>
                    <a:lnTo>
                      <a:pt x="7371" y="4702"/>
                    </a:lnTo>
                    <a:lnTo>
                      <a:pt x="7212" y="4861"/>
                    </a:lnTo>
                    <a:lnTo>
                      <a:pt x="7052" y="5021"/>
                    </a:lnTo>
                    <a:lnTo>
                      <a:pt x="6893" y="5160"/>
                    </a:lnTo>
                    <a:lnTo>
                      <a:pt x="6714" y="5280"/>
                    </a:lnTo>
                    <a:lnTo>
                      <a:pt x="6514" y="5399"/>
                    </a:lnTo>
                    <a:lnTo>
                      <a:pt x="6315" y="5479"/>
                    </a:lnTo>
                    <a:lnTo>
                      <a:pt x="6116" y="5578"/>
                    </a:lnTo>
                    <a:lnTo>
                      <a:pt x="6116" y="5578"/>
                    </a:lnTo>
                    <a:lnTo>
                      <a:pt x="6255" y="5718"/>
                    </a:lnTo>
                    <a:lnTo>
                      <a:pt x="6375" y="5877"/>
                    </a:lnTo>
                    <a:lnTo>
                      <a:pt x="6475" y="6037"/>
                    </a:lnTo>
                    <a:lnTo>
                      <a:pt x="6574" y="6216"/>
                    </a:lnTo>
                    <a:lnTo>
                      <a:pt x="6634" y="6375"/>
                    </a:lnTo>
                    <a:lnTo>
                      <a:pt x="6694" y="6574"/>
                    </a:lnTo>
                    <a:lnTo>
                      <a:pt x="6734" y="6754"/>
                    </a:lnTo>
                    <a:lnTo>
                      <a:pt x="6773" y="6933"/>
                    </a:lnTo>
                    <a:lnTo>
                      <a:pt x="6773" y="7132"/>
                    </a:lnTo>
                    <a:lnTo>
                      <a:pt x="6773" y="7312"/>
                    </a:lnTo>
                    <a:lnTo>
                      <a:pt x="6734" y="7491"/>
                    </a:lnTo>
                    <a:lnTo>
                      <a:pt x="6694" y="7690"/>
                    </a:lnTo>
                    <a:lnTo>
                      <a:pt x="6634" y="7869"/>
                    </a:lnTo>
                    <a:lnTo>
                      <a:pt x="6554" y="8049"/>
                    </a:lnTo>
                    <a:lnTo>
                      <a:pt x="6455" y="8228"/>
                    </a:lnTo>
                    <a:lnTo>
                      <a:pt x="6355" y="8407"/>
                    </a:lnTo>
                    <a:lnTo>
                      <a:pt x="6355" y="8407"/>
                    </a:lnTo>
                    <a:lnTo>
                      <a:pt x="6196" y="8587"/>
                    </a:lnTo>
                    <a:lnTo>
                      <a:pt x="6036" y="8746"/>
                    </a:lnTo>
                    <a:lnTo>
                      <a:pt x="5837" y="8905"/>
                    </a:lnTo>
                    <a:lnTo>
                      <a:pt x="5658" y="9025"/>
                    </a:lnTo>
                    <a:lnTo>
                      <a:pt x="5439" y="9144"/>
                    </a:lnTo>
                    <a:lnTo>
                      <a:pt x="5239" y="9224"/>
                    </a:lnTo>
                    <a:lnTo>
                      <a:pt x="5000" y="9304"/>
                    </a:lnTo>
                    <a:lnTo>
                      <a:pt x="4781" y="9344"/>
                    </a:lnTo>
                    <a:lnTo>
                      <a:pt x="4542" y="9383"/>
                    </a:lnTo>
                    <a:lnTo>
                      <a:pt x="4303" y="9383"/>
                    </a:lnTo>
                    <a:lnTo>
                      <a:pt x="4084" y="9363"/>
                    </a:lnTo>
                    <a:lnTo>
                      <a:pt x="3845" y="9344"/>
                    </a:lnTo>
                    <a:lnTo>
                      <a:pt x="3606" y="9284"/>
                    </a:lnTo>
                    <a:lnTo>
                      <a:pt x="3387" y="9204"/>
                    </a:lnTo>
                    <a:lnTo>
                      <a:pt x="3168" y="9104"/>
                    </a:lnTo>
                    <a:lnTo>
                      <a:pt x="2949" y="8985"/>
                    </a:lnTo>
                    <a:lnTo>
                      <a:pt x="2949" y="8985"/>
                    </a:lnTo>
                    <a:lnTo>
                      <a:pt x="2749" y="8845"/>
                    </a:lnTo>
                    <a:lnTo>
                      <a:pt x="2570" y="8686"/>
                    </a:lnTo>
                    <a:lnTo>
                      <a:pt x="2411" y="8527"/>
                    </a:lnTo>
                    <a:lnTo>
                      <a:pt x="2271" y="8347"/>
                    </a:lnTo>
                    <a:lnTo>
                      <a:pt x="2152" y="8148"/>
                    </a:lnTo>
                    <a:lnTo>
                      <a:pt x="2052" y="7949"/>
                    </a:lnTo>
                    <a:lnTo>
                      <a:pt x="1992" y="7750"/>
                    </a:lnTo>
                    <a:lnTo>
                      <a:pt x="1933" y="7531"/>
                    </a:lnTo>
                    <a:lnTo>
                      <a:pt x="1893" y="7312"/>
                    </a:lnTo>
                    <a:lnTo>
                      <a:pt x="1893" y="7092"/>
                    </a:lnTo>
                    <a:lnTo>
                      <a:pt x="1893" y="6873"/>
                    </a:lnTo>
                    <a:lnTo>
                      <a:pt x="1933" y="6654"/>
                    </a:lnTo>
                    <a:lnTo>
                      <a:pt x="1992" y="6455"/>
                    </a:lnTo>
                    <a:lnTo>
                      <a:pt x="2072" y="6236"/>
                    </a:lnTo>
                    <a:lnTo>
                      <a:pt x="2192" y="6037"/>
                    </a:lnTo>
                    <a:lnTo>
                      <a:pt x="2311" y="583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22"/>
              <p:cNvSpPr/>
              <p:nvPr/>
            </p:nvSpPr>
            <p:spPr>
              <a:xfrm>
                <a:off x="6215950" y="3920025"/>
                <a:ext cx="4235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455" extrusionOk="0">
                    <a:moveTo>
                      <a:pt x="618" y="1"/>
                    </a:moveTo>
                    <a:lnTo>
                      <a:pt x="479" y="21"/>
                    </a:lnTo>
                    <a:lnTo>
                      <a:pt x="339" y="80"/>
                    </a:lnTo>
                    <a:lnTo>
                      <a:pt x="220" y="140"/>
                    </a:lnTo>
                    <a:lnTo>
                      <a:pt x="120" y="260"/>
                    </a:lnTo>
                    <a:lnTo>
                      <a:pt x="40" y="379"/>
                    </a:lnTo>
                    <a:lnTo>
                      <a:pt x="1" y="519"/>
                    </a:lnTo>
                    <a:lnTo>
                      <a:pt x="1" y="658"/>
                    </a:lnTo>
                    <a:lnTo>
                      <a:pt x="40" y="798"/>
                    </a:lnTo>
                    <a:lnTo>
                      <a:pt x="100" y="937"/>
                    </a:lnTo>
                    <a:lnTo>
                      <a:pt x="180" y="1056"/>
                    </a:lnTo>
                    <a:lnTo>
                      <a:pt x="299" y="1176"/>
                    </a:lnTo>
                    <a:lnTo>
                      <a:pt x="439" y="1296"/>
                    </a:lnTo>
                    <a:lnTo>
                      <a:pt x="598" y="1375"/>
                    </a:lnTo>
                    <a:lnTo>
                      <a:pt x="758" y="1435"/>
                    </a:lnTo>
                    <a:lnTo>
                      <a:pt x="917" y="1455"/>
                    </a:lnTo>
                    <a:lnTo>
                      <a:pt x="1076" y="1455"/>
                    </a:lnTo>
                    <a:lnTo>
                      <a:pt x="1236" y="1435"/>
                    </a:lnTo>
                    <a:lnTo>
                      <a:pt x="1375" y="1375"/>
                    </a:lnTo>
                    <a:lnTo>
                      <a:pt x="1495" y="1296"/>
                    </a:lnTo>
                    <a:lnTo>
                      <a:pt x="1594" y="1196"/>
                    </a:lnTo>
                    <a:lnTo>
                      <a:pt x="1654" y="1076"/>
                    </a:lnTo>
                    <a:lnTo>
                      <a:pt x="1694" y="937"/>
                    </a:lnTo>
                    <a:lnTo>
                      <a:pt x="1694" y="798"/>
                    </a:lnTo>
                    <a:lnTo>
                      <a:pt x="1674" y="658"/>
                    </a:lnTo>
                    <a:lnTo>
                      <a:pt x="1614" y="519"/>
                    </a:lnTo>
                    <a:lnTo>
                      <a:pt x="1515" y="399"/>
                    </a:lnTo>
                    <a:lnTo>
                      <a:pt x="1415" y="260"/>
                    </a:lnTo>
                    <a:lnTo>
                      <a:pt x="1276" y="160"/>
                    </a:lnTo>
                    <a:lnTo>
                      <a:pt x="1116" y="80"/>
                    </a:lnTo>
                    <a:lnTo>
                      <a:pt x="957" y="21"/>
                    </a:lnTo>
                    <a:lnTo>
                      <a:pt x="77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22"/>
              <p:cNvSpPr/>
              <p:nvPr/>
            </p:nvSpPr>
            <p:spPr>
              <a:xfrm>
                <a:off x="6255300" y="3753200"/>
                <a:ext cx="65250" cy="119050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4762" extrusionOk="0">
                    <a:moveTo>
                      <a:pt x="0" y="0"/>
                    </a:moveTo>
                    <a:lnTo>
                      <a:pt x="259" y="199"/>
                    </a:lnTo>
                    <a:lnTo>
                      <a:pt x="478" y="399"/>
                    </a:lnTo>
                    <a:lnTo>
                      <a:pt x="658" y="618"/>
                    </a:lnTo>
                    <a:lnTo>
                      <a:pt x="837" y="837"/>
                    </a:lnTo>
                    <a:lnTo>
                      <a:pt x="957" y="1036"/>
                    </a:lnTo>
                    <a:lnTo>
                      <a:pt x="1076" y="1255"/>
                    </a:lnTo>
                    <a:lnTo>
                      <a:pt x="1176" y="1454"/>
                    </a:lnTo>
                    <a:lnTo>
                      <a:pt x="1235" y="1673"/>
                    </a:lnTo>
                    <a:lnTo>
                      <a:pt x="1295" y="1873"/>
                    </a:lnTo>
                    <a:lnTo>
                      <a:pt x="1315" y="2072"/>
                    </a:lnTo>
                    <a:lnTo>
                      <a:pt x="1335" y="2271"/>
                    </a:lnTo>
                    <a:lnTo>
                      <a:pt x="1335" y="2470"/>
                    </a:lnTo>
                    <a:lnTo>
                      <a:pt x="1315" y="2650"/>
                    </a:lnTo>
                    <a:lnTo>
                      <a:pt x="1295" y="2849"/>
                    </a:lnTo>
                    <a:lnTo>
                      <a:pt x="1216" y="3207"/>
                    </a:lnTo>
                    <a:lnTo>
                      <a:pt x="1096" y="3526"/>
                    </a:lnTo>
                    <a:lnTo>
                      <a:pt x="957" y="3825"/>
                    </a:lnTo>
                    <a:lnTo>
                      <a:pt x="797" y="4084"/>
                    </a:lnTo>
                    <a:lnTo>
                      <a:pt x="658" y="4323"/>
                    </a:lnTo>
                    <a:lnTo>
                      <a:pt x="419" y="4642"/>
                    </a:lnTo>
                    <a:lnTo>
                      <a:pt x="299" y="4761"/>
                    </a:lnTo>
                    <a:lnTo>
                      <a:pt x="319" y="4761"/>
                    </a:lnTo>
                    <a:lnTo>
                      <a:pt x="439" y="4622"/>
                    </a:lnTo>
                    <a:lnTo>
                      <a:pt x="578" y="4482"/>
                    </a:lnTo>
                    <a:lnTo>
                      <a:pt x="717" y="4343"/>
                    </a:lnTo>
                    <a:lnTo>
                      <a:pt x="877" y="4223"/>
                    </a:lnTo>
                    <a:lnTo>
                      <a:pt x="1056" y="4124"/>
                    </a:lnTo>
                    <a:lnTo>
                      <a:pt x="1216" y="4004"/>
                    </a:lnTo>
                    <a:lnTo>
                      <a:pt x="1415" y="3925"/>
                    </a:lnTo>
                    <a:lnTo>
                      <a:pt x="1594" y="3845"/>
                    </a:lnTo>
                    <a:lnTo>
                      <a:pt x="1953" y="3725"/>
                    </a:lnTo>
                    <a:lnTo>
                      <a:pt x="2291" y="3666"/>
                    </a:lnTo>
                    <a:lnTo>
                      <a:pt x="2431" y="3407"/>
                    </a:lnTo>
                    <a:lnTo>
                      <a:pt x="2510" y="3108"/>
                    </a:lnTo>
                    <a:lnTo>
                      <a:pt x="2570" y="2789"/>
                    </a:lnTo>
                    <a:lnTo>
                      <a:pt x="2610" y="2450"/>
                    </a:lnTo>
                    <a:lnTo>
                      <a:pt x="2590" y="2271"/>
                    </a:lnTo>
                    <a:lnTo>
                      <a:pt x="2570" y="2092"/>
                    </a:lnTo>
                    <a:lnTo>
                      <a:pt x="2550" y="1932"/>
                    </a:lnTo>
                    <a:lnTo>
                      <a:pt x="2490" y="1793"/>
                    </a:lnTo>
                    <a:lnTo>
                      <a:pt x="2431" y="1634"/>
                    </a:lnTo>
                    <a:lnTo>
                      <a:pt x="2371" y="1494"/>
                    </a:lnTo>
                    <a:lnTo>
                      <a:pt x="2212" y="1255"/>
                    </a:lnTo>
                    <a:lnTo>
                      <a:pt x="2012" y="1016"/>
                    </a:lnTo>
                    <a:lnTo>
                      <a:pt x="1793" y="817"/>
                    </a:lnTo>
                    <a:lnTo>
                      <a:pt x="1554" y="638"/>
                    </a:lnTo>
                    <a:lnTo>
                      <a:pt x="1315" y="498"/>
                    </a:lnTo>
                    <a:lnTo>
                      <a:pt x="1076" y="359"/>
                    </a:lnTo>
                    <a:lnTo>
                      <a:pt x="837" y="259"/>
                    </a:lnTo>
                    <a:lnTo>
                      <a:pt x="419" y="100"/>
                    </a:lnTo>
                    <a:lnTo>
                      <a:pt x="12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22"/>
              <p:cNvSpPr/>
              <p:nvPr/>
            </p:nvSpPr>
            <p:spPr>
              <a:xfrm>
                <a:off x="6255300" y="3753200"/>
                <a:ext cx="65250" cy="119050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476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59" y="199"/>
                    </a:lnTo>
                    <a:lnTo>
                      <a:pt x="478" y="399"/>
                    </a:lnTo>
                    <a:lnTo>
                      <a:pt x="658" y="618"/>
                    </a:lnTo>
                    <a:lnTo>
                      <a:pt x="837" y="837"/>
                    </a:lnTo>
                    <a:lnTo>
                      <a:pt x="957" y="1036"/>
                    </a:lnTo>
                    <a:lnTo>
                      <a:pt x="1076" y="1255"/>
                    </a:lnTo>
                    <a:lnTo>
                      <a:pt x="1176" y="1454"/>
                    </a:lnTo>
                    <a:lnTo>
                      <a:pt x="1235" y="1673"/>
                    </a:lnTo>
                    <a:lnTo>
                      <a:pt x="1295" y="1873"/>
                    </a:lnTo>
                    <a:lnTo>
                      <a:pt x="1315" y="2072"/>
                    </a:lnTo>
                    <a:lnTo>
                      <a:pt x="1335" y="2271"/>
                    </a:lnTo>
                    <a:lnTo>
                      <a:pt x="1335" y="2470"/>
                    </a:lnTo>
                    <a:lnTo>
                      <a:pt x="1315" y="2650"/>
                    </a:lnTo>
                    <a:lnTo>
                      <a:pt x="1295" y="2849"/>
                    </a:lnTo>
                    <a:lnTo>
                      <a:pt x="1216" y="3207"/>
                    </a:lnTo>
                    <a:lnTo>
                      <a:pt x="1096" y="3526"/>
                    </a:lnTo>
                    <a:lnTo>
                      <a:pt x="957" y="3825"/>
                    </a:lnTo>
                    <a:lnTo>
                      <a:pt x="797" y="4084"/>
                    </a:lnTo>
                    <a:lnTo>
                      <a:pt x="658" y="4323"/>
                    </a:lnTo>
                    <a:lnTo>
                      <a:pt x="419" y="4642"/>
                    </a:lnTo>
                    <a:lnTo>
                      <a:pt x="299" y="4761"/>
                    </a:lnTo>
                    <a:lnTo>
                      <a:pt x="299" y="4761"/>
                    </a:lnTo>
                    <a:lnTo>
                      <a:pt x="319" y="4761"/>
                    </a:lnTo>
                    <a:lnTo>
                      <a:pt x="319" y="4761"/>
                    </a:lnTo>
                    <a:lnTo>
                      <a:pt x="439" y="4622"/>
                    </a:lnTo>
                    <a:lnTo>
                      <a:pt x="578" y="4482"/>
                    </a:lnTo>
                    <a:lnTo>
                      <a:pt x="717" y="4343"/>
                    </a:lnTo>
                    <a:lnTo>
                      <a:pt x="877" y="4223"/>
                    </a:lnTo>
                    <a:lnTo>
                      <a:pt x="1056" y="4124"/>
                    </a:lnTo>
                    <a:lnTo>
                      <a:pt x="1216" y="4004"/>
                    </a:lnTo>
                    <a:lnTo>
                      <a:pt x="1415" y="3925"/>
                    </a:lnTo>
                    <a:lnTo>
                      <a:pt x="1594" y="3845"/>
                    </a:lnTo>
                    <a:lnTo>
                      <a:pt x="1594" y="3845"/>
                    </a:lnTo>
                    <a:lnTo>
                      <a:pt x="1953" y="3725"/>
                    </a:lnTo>
                    <a:lnTo>
                      <a:pt x="2291" y="3666"/>
                    </a:lnTo>
                    <a:lnTo>
                      <a:pt x="2291" y="3666"/>
                    </a:lnTo>
                    <a:lnTo>
                      <a:pt x="2431" y="3407"/>
                    </a:lnTo>
                    <a:lnTo>
                      <a:pt x="2510" y="3108"/>
                    </a:lnTo>
                    <a:lnTo>
                      <a:pt x="2570" y="2789"/>
                    </a:lnTo>
                    <a:lnTo>
                      <a:pt x="2610" y="2450"/>
                    </a:lnTo>
                    <a:lnTo>
                      <a:pt x="2610" y="2450"/>
                    </a:lnTo>
                    <a:lnTo>
                      <a:pt x="2590" y="2271"/>
                    </a:lnTo>
                    <a:lnTo>
                      <a:pt x="2570" y="2092"/>
                    </a:lnTo>
                    <a:lnTo>
                      <a:pt x="2550" y="1932"/>
                    </a:lnTo>
                    <a:lnTo>
                      <a:pt x="2490" y="1793"/>
                    </a:lnTo>
                    <a:lnTo>
                      <a:pt x="2431" y="1634"/>
                    </a:lnTo>
                    <a:lnTo>
                      <a:pt x="2371" y="1494"/>
                    </a:lnTo>
                    <a:lnTo>
                      <a:pt x="2212" y="1255"/>
                    </a:lnTo>
                    <a:lnTo>
                      <a:pt x="2012" y="1016"/>
                    </a:lnTo>
                    <a:lnTo>
                      <a:pt x="1793" y="817"/>
                    </a:lnTo>
                    <a:lnTo>
                      <a:pt x="1554" y="638"/>
                    </a:lnTo>
                    <a:lnTo>
                      <a:pt x="1315" y="498"/>
                    </a:lnTo>
                    <a:lnTo>
                      <a:pt x="1076" y="359"/>
                    </a:lnTo>
                    <a:lnTo>
                      <a:pt x="837" y="259"/>
                    </a:lnTo>
                    <a:lnTo>
                      <a:pt x="419" y="100"/>
                    </a:lnTo>
                    <a:lnTo>
                      <a:pt x="12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22"/>
              <p:cNvSpPr/>
              <p:nvPr/>
            </p:nvSpPr>
            <p:spPr>
              <a:xfrm>
                <a:off x="6042150" y="3872225"/>
                <a:ext cx="23210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8686" extrusionOk="0">
                    <a:moveTo>
                      <a:pt x="2371" y="0"/>
                    </a:moveTo>
                    <a:lnTo>
                      <a:pt x="2132" y="20"/>
                    </a:lnTo>
                    <a:lnTo>
                      <a:pt x="1873" y="60"/>
                    </a:lnTo>
                    <a:lnTo>
                      <a:pt x="1654" y="120"/>
                    </a:lnTo>
                    <a:lnTo>
                      <a:pt x="1415" y="199"/>
                    </a:lnTo>
                    <a:lnTo>
                      <a:pt x="1215" y="299"/>
                    </a:lnTo>
                    <a:lnTo>
                      <a:pt x="1016" y="419"/>
                    </a:lnTo>
                    <a:lnTo>
                      <a:pt x="817" y="558"/>
                    </a:lnTo>
                    <a:lnTo>
                      <a:pt x="658" y="717"/>
                    </a:lnTo>
                    <a:lnTo>
                      <a:pt x="498" y="877"/>
                    </a:lnTo>
                    <a:lnTo>
                      <a:pt x="359" y="1056"/>
                    </a:lnTo>
                    <a:lnTo>
                      <a:pt x="259" y="1235"/>
                    </a:lnTo>
                    <a:lnTo>
                      <a:pt x="159" y="1435"/>
                    </a:lnTo>
                    <a:lnTo>
                      <a:pt x="80" y="1654"/>
                    </a:lnTo>
                    <a:lnTo>
                      <a:pt x="20" y="1873"/>
                    </a:lnTo>
                    <a:lnTo>
                      <a:pt x="0" y="2092"/>
                    </a:lnTo>
                    <a:lnTo>
                      <a:pt x="0" y="2311"/>
                    </a:lnTo>
                    <a:lnTo>
                      <a:pt x="0" y="2550"/>
                    </a:lnTo>
                    <a:lnTo>
                      <a:pt x="40" y="2749"/>
                    </a:lnTo>
                    <a:lnTo>
                      <a:pt x="100" y="2949"/>
                    </a:lnTo>
                    <a:lnTo>
                      <a:pt x="179" y="3128"/>
                    </a:lnTo>
                    <a:lnTo>
                      <a:pt x="259" y="3307"/>
                    </a:lnTo>
                    <a:lnTo>
                      <a:pt x="359" y="3467"/>
                    </a:lnTo>
                    <a:lnTo>
                      <a:pt x="478" y="3626"/>
                    </a:lnTo>
                    <a:lnTo>
                      <a:pt x="598" y="3765"/>
                    </a:lnTo>
                    <a:lnTo>
                      <a:pt x="737" y="3905"/>
                    </a:lnTo>
                    <a:lnTo>
                      <a:pt x="897" y="4024"/>
                    </a:lnTo>
                    <a:lnTo>
                      <a:pt x="1056" y="4144"/>
                    </a:lnTo>
                    <a:lnTo>
                      <a:pt x="1235" y="4243"/>
                    </a:lnTo>
                    <a:lnTo>
                      <a:pt x="1415" y="4323"/>
                    </a:lnTo>
                    <a:lnTo>
                      <a:pt x="1594" y="4403"/>
                    </a:lnTo>
                    <a:lnTo>
                      <a:pt x="1793" y="4463"/>
                    </a:lnTo>
                    <a:lnTo>
                      <a:pt x="1992" y="4502"/>
                    </a:lnTo>
                    <a:lnTo>
                      <a:pt x="2191" y="4522"/>
                    </a:lnTo>
                    <a:lnTo>
                      <a:pt x="2112" y="4702"/>
                    </a:lnTo>
                    <a:lnTo>
                      <a:pt x="2032" y="4901"/>
                    </a:lnTo>
                    <a:lnTo>
                      <a:pt x="1972" y="5100"/>
                    </a:lnTo>
                    <a:lnTo>
                      <a:pt x="1932" y="5299"/>
                    </a:lnTo>
                    <a:lnTo>
                      <a:pt x="1893" y="5518"/>
                    </a:lnTo>
                    <a:lnTo>
                      <a:pt x="1893" y="5718"/>
                    </a:lnTo>
                    <a:lnTo>
                      <a:pt x="1893" y="5937"/>
                    </a:lnTo>
                    <a:lnTo>
                      <a:pt x="1913" y="6156"/>
                    </a:lnTo>
                    <a:lnTo>
                      <a:pt x="1972" y="6455"/>
                    </a:lnTo>
                    <a:lnTo>
                      <a:pt x="2052" y="6734"/>
                    </a:lnTo>
                    <a:lnTo>
                      <a:pt x="2172" y="6993"/>
                    </a:lnTo>
                    <a:lnTo>
                      <a:pt x="2311" y="7252"/>
                    </a:lnTo>
                    <a:lnTo>
                      <a:pt x="2470" y="7471"/>
                    </a:lnTo>
                    <a:lnTo>
                      <a:pt x="2650" y="7690"/>
                    </a:lnTo>
                    <a:lnTo>
                      <a:pt x="2869" y="7889"/>
                    </a:lnTo>
                    <a:lnTo>
                      <a:pt x="3088" y="8068"/>
                    </a:lnTo>
                    <a:lnTo>
                      <a:pt x="3327" y="8228"/>
                    </a:lnTo>
                    <a:lnTo>
                      <a:pt x="3586" y="8367"/>
                    </a:lnTo>
                    <a:lnTo>
                      <a:pt x="3865" y="8487"/>
                    </a:lnTo>
                    <a:lnTo>
                      <a:pt x="4164" y="8586"/>
                    </a:lnTo>
                    <a:lnTo>
                      <a:pt x="4462" y="8646"/>
                    </a:lnTo>
                    <a:lnTo>
                      <a:pt x="4761" y="8666"/>
                    </a:lnTo>
                    <a:lnTo>
                      <a:pt x="5080" y="8686"/>
                    </a:lnTo>
                    <a:lnTo>
                      <a:pt x="5399" y="8666"/>
                    </a:lnTo>
                    <a:lnTo>
                      <a:pt x="5698" y="8606"/>
                    </a:lnTo>
                    <a:lnTo>
                      <a:pt x="5996" y="8526"/>
                    </a:lnTo>
                    <a:lnTo>
                      <a:pt x="6295" y="8427"/>
                    </a:lnTo>
                    <a:lnTo>
                      <a:pt x="6554" y="8287"/>
                    </a:lnTo>
                    <a:lnTo>
                      <a:pt x="6813" y="8148"/>
                    </a:lnTo>
                    <a:lnTo>
                      <a:pt x="7052" y="7969"/>
                    </a:lnTo>
                    <a:lnTo>
                      <a:pt x="7271" y="7769"/>
                    </a:lnTo>
                    <a:lnTo>
                      <a:pt x="7471" y="7570"/>
                    </a:lnTo>
                    <a:lnTo>
                      <a:pt x="7630" y="7331"/>
                    </a:lnTo>
                    <a:lnTo>
                      <a:pt x="7789" y="7092"/>
                    </a:lnTo>
                    <a:lnTo>
                      <a:pt x="7909" y="6833"/>
                    </a:lnTo>
                    <a:lnTo>
                      <a:pt x="8008" y="6574"/>
                    </a:lnTo>
                    <a:lnTo>
                      <a:pt x="8068" y="6295"/>
                    </a:lnTo>
                    <a:lnTo>
                      <a:pt x="8108" y="6016"/>
                    </a:lnTo>
                    <a:lnTo>
                      <a:pt x="8108" y="5718"/>
                    </a:lnTo>
                    <a:lnTo>
                      <a:pt x="8088" y="5419"/>
                    </a:lnTo>
                    <a:lnTo>
                      <a:pt x="8228" y="5379"/>
                    </a:lnTo>
                    <a:lnTo>
                      <a:pt x="8367" y="5319"/>
                    </a:lnTo>
                    <a:lnTo>
                      <a:pt x="8486" y="5259"/>
                    </a:lnTo>
                    <a:lnTo>
                      <a:pt x="8606" y="5180"/>
                    </a:lnTo>
                    <a:lnTo>
                      <a:pt x="8726" y="5100"/>
                    </a:lnTo>
                    <a:lnTo>
                      <a:pt x="8825" y="5000"/>
                    </a:lnTo>
                    <a:lnTo>
                      <a:pt x="8925" y="4901"/>
                    </a:lnTo>
                    <a:lnTo>
                      <a:pt x="9004" y="4801"/>
                    </a:lnTo>
                    <a:lnTo>
                      <a:pt x="9084" y="4682"/>
                    </a:lnTo>
                    <a:lnTo>
                      <a:pt x="9144" y="4562"/>
                    </a:lnTo>
                    <a:lnTo>
                      <a:pt x="9204" y="4443"/>
                    </a:lnTo>
                    <a:lnTo>
                      <a:pt x="9243" y="4303"/>
                    </a:lnTo>
                    <a:lnTo>
                      <a:pt x="9263" y="4164"/>
                    </a:lnTo>
                    <a:lnTo>
                      <a:pt x="9283" y="4024"/>
                    </a:lnTo>
                    <a:lnTo>
                      <a:pt x="9283" y="3885"/>
                    </a:lnTo>
                    <a:lnTo>
                      <a:pt x="9263" y="3745"/>
                    </a:lnTo>
                    <a:lnTo>
                      <a:pt x="9243" y="3586"/>
                    </a:lnTo>
                    <a:lnTo>
                      <a:pt x="9184" y="3447"/>
                    </a:lnTo>
                    <a:lnTo>
                      <a:pt x="9124" y="3307"/>
                    </a:lnTo>
                    <a:lnTo>
                      <a:pt x="9064" y="3168"/>
                    </a:lnTo>
                    <a:lnTo>
                      <a:pt x="8965" y="3048"/>
                    </a:lnTo>
                    <a:lnTo>
                      <a:pt x="8865" y="2929"/>
                    </a:lnTo>
                    <a:lnTo>
                      <a:pt x="8765" y="2809"/>
                    </a:lnTo>
                    <a:lnTo>
                      <a:pt x="8626" y="2710"/>
                    </a:lnTo>
                    <a:lnTo>
                      <a:pt x="8506" y="2630"/>
                    </a:lnTo>
                    <a:lnTo>
                      <a:pt x="8367" y="2550"/>
                    </a:lnTo>
                    <a:lnTo>
                      <a:pt x="8208" y="2490"/>
                    </a:lnTo>
                    <a:lnTo>
                      <a:pt x="8068" y="2451"/>
                    </a:lnTo>
                    <a:lnTo>
                      <a:pt x="7909" y="2411"/>
                    </a:lnTo>
                    <a:lnTo>
                      <a:pt x="7749" y="2391"/>
                    </a:lnTo>
                    <a:lnTo>
                      <a:pt x="7570" y="2391"/>
                    </a:lnTo>
                    <a:lnTo>
                      <a:pt x="7411" y="2411"/>
                    </a:lnTo>
                    <a:lnTo>
                      <a:pt x="7212" y="2431"/>
                    </a:lnTo>
                    <a:lnTo>
                      <a:pt x="7032" y="2490"/>
                    </a:lnTo>
                    <a:lnTo>
                      <a:pt x="6853" y="2550"/>
                    </a:lnTo>
                    <a:lnTo>
                      <a:pt x="6694" y="2650"/>
                    </a:lnTo>
                    <a:lnTo>
                      <a:pt x="6554" y="2749"/>
                    </a:lnTo>
                    <a:lnTo>
                      <a:pt x="6415" y="2849"/>
                    </a:lnTo>
                    <a:lnTo>
                      <a:pt x="6295" y="2988"/>
                    </a:lnTo>
                    <a:lnTo>
                      <a:pt x="6196" y="3128"/>
                    </a:lnTo>
                    <a:lnTo>
                      <a:pt x="5857" y="3008"/>
                    </a:lnTo>
                    <a:lnTo>
                      <a:pt x="5518" y="2929"/>
                    </a:lnTo>
                    <a:lnTo>
                      <a:pt x="5140" y="2909"/>
                    </a:lnTo>
                    <a:lnTo>
                      <a:pt x="4781" y="2909"/>
                    </a:lnTo>
                    <a:lnTo>
                      <a:pt x="4841" y="2690"/>
                    </a:lnTo>
                    <a:lnTo>
                      <a:pt x="4861" y="2451"/>
                    </a:lnTo>
                    <a:lnTo>
                      <a:pt x="4881" y="2211"/>
                    </a:lnTo>
                    <a:lnTo>
                      <a:pt x="4861" y="1972"/>
                    </a:lnTo>
                    <a:lnTo>
                      <a:pt x="4821" y="1753"/>
                    </a:lnTo>
                    <a:lnTo>
                      <a:pt x="4741" y="1534"/>
                    </a:lnTo>
                    <a:lnTo>
                      <a:pt x="4662" y="1315"/>
                    </a:lnTo>
                    <a:lnTo>
                      <a:pt x="4542" y="1136"/>
                    </a:lnTo>
                    <a:lnTo>
                      <a:pt x="4423" y="937"/>
                    </a:lnTo>
                    <a:lnTo>
                      <a:pt x="4263" y="777"/>
                    </a:lnTo>
                    <a:lnTo>
                      <a:pt x="4104" y="618"/>
                    </a:lnTo>
                    <a:lnTo>
                      <a:pt x="3925" y="478"/>
                    </a:lnTo>
                    <a:lnTo>
                      <a:pt x="3745" y="339"/>
                    </a:lnTo>
                    <a:lnTo>
                      <a:pt x="3526" y="239"/>
                    </a:lnTo>
                    <a:lnTo>
                      <a:pt x="3327" y="160"/>
                    </a:lnTo>
                    <a:lnTo>
                      <a:pt x="3088" y="80"/>
                    </a:lnTo>
                    <a:lnTo>
                      <a:pt x="2869" y="40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22"/>
              <p:cNvSpPr/>
              <p:nvPr/>
            </p:nvSpPr>
            <p:spPr>
              <a:xfrm>
                <a:off x="6042150" y="3872225"/>
                <a:ext cx="23210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8686" fill="none" extrusionOk="0">
                    <a:moveTo>
                      <a:pt x="4861" y="1972"/>
                    </a:moveTo>
                    <a:lnTo>
                      <a:pt x="4861" y="1972"/>
                    </a:lnTo>
                    <a:lnTo>
                      <a:pt x="4881" y="2211"/>
                    </a:lnTo>
                    <a:lnTo>
                      <a:pt x="4861" y="2451"/>
                    </a:lnTo>
                    <a:lnTo>
                      <a:pt x="4841" y="2690"/>
                    </a:lnTo>
                    <a:lnTo>
                      <a:pt x="4781" y="2909"/>
                    </a:lnTo>
                    <a:lnTo>
                      <a:pt x="4781" y="2909"/>
                    </a:lnTo>
                    <a:lnTo>
                      <a:pt x="5140" y="2909"/>
                    </a:lnTo>
                    <a:lnTo>
                      <a:pt x="5518" y="2929"/>
                    </a:lnTo>
                    <a:lnTo>
                      <a:pt x="5857" y="3008"/>
                    </a:lnTo>
                    <a:lnTo>
                      <a:pt x="6196" y="3128"/>
                    </a:lnTo>
                    <a:lnTo>
                      <a:pt x="6196" y="3128"/>
                    </a:lnTo>
                    <a:lnTo>
                      <a:pt x="6295" y="2988"/>
                    </a:lnTo>
                    <a:lnTo>
                      <a:pt x="6415" y="2849"/>
                    </a:lnTo>
                    <a:lnTo>
                      <a:pt x="6554" y="2749"/>
                    </a:lnTo>
                    <a:lnTo>
                      <a:pt x="6694" y="2650"/>
                    </a:lnTo>
                    <a:lnTo>
                      <a:pt x="6853" y="2550"/>
                    </a:lnTo>
                    <a:lnTo>
                      <a:pt x="7032" y="2490"/>
                    </a:lnTo>
                    <a:lnTo>
                      <a:pt x="7212" y="2431"/>
                    </a:lnTo>
                    <a:lnTo>
                      <a:pt x="7411" y="2411"/>
                    </a:lnTo>
                    <a:lnTo>
                      <a:pt x="7411" y="2411"/>
                    </a:lnTo>
                    <a:lnTo>
                      <a:pt x="7570" y="2391"/>
                    </a:lnTo>
                    <a:lnTo>
                      <a:pt x="7749" y="2391"/>
                    </a:lnTo>
                    <a:lnTo>
                      <a:pt x="7909" y="2411"/>
                    </a:lnTo>
                    <a:lnTo>
                      <a:pt x="8068" y="2451"/>
                    </a:lnTo>
                    <a:lnTo>
                      <a:pt x="8208" y="2490"/>
                    </a:lnTo>
                    <a:lnTo>
                      <a:pt x="8367" y="2550"/>
                    </a:lnTo>
                    <a:lnTo>
                      <a:pt x="8506" y="2630"/>
                    </a:lnTo>
                    <a:lnTo>
                      <a:pt x="8626" y="2710"/>
                    </a:lnTo>
                    <a:lnTo>
                      <a:pt x="8765" y="2809"/>
                    </a:lnTo>
                    <a:lnTo>
                      <a:pt x="8865" y="2929"/>
                    </a:lnTo>
                    <a:lnTo>
                      <a:pt x="8965" y="3048"/>
                    </a:lnTo>
                    <a:lnTo>
                      <a:pt x="9064" y="3168"/>
                    </a:lnTo>
                    <a:lnTo>
                      <a:pt x="9124" y="3307"/>
                    </a:lnTo>
                    <a:lnTo>
                      <a:pt x="9184" y="3447"/>
                    </a:lnTo>
                    <a:lnTo>
                      <a:pt x="9243" y="3586"/>
                    </a:lnTo>
                    <a:lnTo>
                      <a:pt x="9263" y="3745"/>
                    </a:lnTo>
                    <a:lnTo>
                      <a:pt x="9263" y="3745"/>
                    </a:lnTo>
                    <a:lnTo>
                      <a:pt x="9283" y="3885"/>
                    </a:lnTo>
                    <a:lnTo>
                      <a:pt x="9283" y="4024"/>
                    </a:lnTo>
                    <a:lnTo>
                      <a:pt x="9263" y="4164"/>
                    </a:lnTo>
                    <a:lnTo>
                      <a:pt x="9243" y="4303"/>
                    </a:lnTo>
                    <a:lnTo>
                      <a:pt x="9204" y="4443"/>
                    </a:lnTo>
                    <a:lnTo>
                      <a:pt x="9144" y="4562"/>
                    </a:lnTo>
                    <a:lnTo>
                      <a:pt x="9084" y="4682"/>
                    </a:lnTo>
                    <a:lnTo>
                      <a:pt x="9004" y="4801"/>
                    </a:lnTo>
                    <a:lnTo>
                      <a:pt x="8925" y="4901"/>
                    </a:lnTo>
                    <a:lnTo>
                      <a:pt x="8825" y="5000"/>
                    </a:lnTo>
                    <a:lnTo>
                      <a:pt x="8726" y="5100"/>
                    </a:lnTo>
                    <a:lnTo>
                      <a:pt x="8606" y="5180"/>
                    </a:lnTo>
                    <a:lnTo>
                      <a:pt x="8486" y="5259"/>
                    </a:lnTo>
                    <a:lnTo>
                      <a:pt x="8367" y="5319"/>
                    </a:lnTo>
                    <a:lnTo>
                      <a:pt x="8228" y="5379"/>
                    </a:lnTo>
                    <a:lnTo>
                      <a:pt x="8088" y="5419"/>
                    </a:lnTo>
                    <a:lnTo>
                      <a:pt x="8088" y="5419"/>
                    </a:lnTo>
                    <a:lnTo>
                      <a:pt x="8108" y="5718"/>
                    </a:lnTo>
                    <a:lnTo>
                      <a:pt x="8108" y="6016"/>
                    </a:lnTo>
                    <a:lnTo>
                      <a:pt x="8068" y="6295"/>
                    </a:lnTo>
                    <a:lnTo>
                      <a:pt x="8008" y="6574"/>
                    </a:lnTo>
                    <a:lnTo>
                      <a:pt x="7909" y="6833"/>
                    </a:lnTo>
                    <a:lnTo>
                      <a:pt x="7789" y="7092"/>
                    </a:lnTo>
                    <a:lnTo>
                      <a:pt x="7630" y="7331"/>
                    </a:lnTo>
                    <a:lnTo>
                      <a:pt x="7471" y="7570"/>
                    </a:lnTo>
                    <a:lnTo>
                      <a:pt x="7271" y="7769"/>
                    </a:lnTo>
                    <a:lnTo>
                      <a:pt x="7052" y="7969"/>
                    </a:lnTo>
                    <a:lnTo>
                      <a:pt x="6813" y="8148"/>
                    </a:lnTo>
                    <a:lnTo>
                      <a:pt x="6554" y="8287"/>
                    </a:lnTo>
                    <a:lnTo>
                      <a:pt x="6295" y="8427"/>
                    </a:lnTo>
                    <a:lnTo>
                      <a:pt x="5996" y="8526"/>
                    </a:lnTo>
                    <a:lnTo>
                      <a:pt x="5698" y="8606"/>
                    </a:lnTo>
                    <a:lnTo>
                      <a:pt x="5399" y="8666"/>
                    </a:lnTo>
                    <a:lnTo>
                      <a:pt x="5399" y="8666"/>
                    </a:lnTo>
                    <a:lnTo>
                      <a:pt x="5080" y="8686"/>
                    </a:lnTo>
                    <a:lnTo>
                      <a:pt x="4761" y="8666"/>
                    </a:lnTo>
                    <a:lnTo>
                      <a:pt x="4462" y="8646"/>
                    </a:lnTo>
                    <a:lnTo>
                      <a:pt x="4164" y="8586"/>
                    </a:lnTo>
                    <a:lnTo>
                      <a:pt x="3865" y="8487"/>
                    </a:lnTo>
                    <a:lnTo>
                      <a:pt x="3586" y="8367"/>
                    </a:lnTo>
                    <a:lnTo>
                      <a:pt x="3327" y="8228"/>
                    </a:lnTo>
                    <a:lnTo>
                      <a:pt x="3088" y="8068"/>
                    </a:lnTo>
                    <a:lnTo>
                      <a:pt x="2869" y="7889"/>
                    </a:lnTo>
                    <a:lnTo>
                      <a:pt x="2650" y="7690"/>
                    </a:lnTo>
                    <a:lnTo>
                      <a:pt x="2470" y="7471"/>
                    </a:lnTo>
                    <a:lnTo>
                      <a:pt x="2311" y="7252"/>
                    </a:lnTo>
                    <a:lnTo>
                      <a:pt x="2172" y="6993"/>
                    </a:lnTo>
                    <a:lnTo>
                      <a:pt x="2052" y="6734"/>
                    </a:lnTo>
                    <a:lnTo>
                      <a:pt x="1972" y="6455"/>
                    </a:lnTo>
                    <a:lnTo>
                      <a:pt x="1913" y="6156"/>
                    </a:lnTo>
                    <a:lnTo>
                      <a:pt x="1913" y="6156"/>
                    </a:lnTo>
                    <a:lnTo>
                      <a:pt x="1893" y="5937"/>
                    </a:lnTo>
                    <a:lnTo>
                      <a:pt x="1893" y="5718"/>
                    </a:lnTo>
                    <a:lnTo>
                      <a:pt x="1893" y="5518"/>
                    </a:lnTo>
                    <a:lnTo>
                      <a:pt x="1932" y="5299"/>
                    </a:lnTo>
                    <a:lnTo>
                      <a:pt x="1972" y="5100"/>
                    </a:lnTo>
                    <a:lnTo>
                      <a:pt x="2032" y="4901"/>
                    </a:lnTo>
                    <a:lnTo>
                      <a:pt x="2112" y="4702"/>
                    </a:lnTo>
                    <a:lnTo>
                      <a:pt x="2191" y="4522"/>
                    </a:lnTo>
                    <a:lnTo>
                      <a:pt x="2191" y="4522"/>
                    </a:lnTo>
                    <a:lnTo>
                      <a:pt x="1992" y="4502"/>
                    </a:lnTo>
                    <a:lnTo>
                      <a:pt x="1793" y="4463"/>
                    </a:lnTo>
                    <a:lnTo>
                      <a:pt x="1594" y="4403"/>
                    </a:lnTo>
                    <a:lnTo>
                      <a:pt x="1415" y="4323"/>
                    </a:lnTo>
                    <a:lnTo>
                      <a:pt x="1235" y="4243"/>
                    </a:lnTo>
                    <a:lnTo>
                      <a:pt x="1056" y="4144"/>
                    </a:lnTo>
                    <a:lnTo>
                      <a:pt x="897" y="4024"/>
                    </a:lnTo>
                    <a:lnTo>
                      <a:pt x="737" y="3905"/>
                    </a:lnTo>
                    <a:lnTo>
                      <a:pt x="598" y="3765"/>
                    </a:lnTo>
                    <a:lnTo>
                      <a:pt x="478" y="3626"/>
                    </a:lnTo>
                    <a:lnTo>
                      <a:pt x="359" y="3467"/>
                    </a:lnTo>
                    <a:lnTo>
                      <a:pt x="259" y="3307"/>
                    </a:lnTo>
                    <a:lnTo>
                      <a:pt x="179" y="3128"/>
                    </a:lnTo>
                    <a:lnTo>
                      <a:pt x="100" y="2949"/>
                    </a:lnTo>
                    <a:lnTo>
                      <a:pt x="40" y="2749"/>
                    </a:lnTo>
                    <a:lnTo>
                      <a:pt x="0" y="2550"/>
                    </a:lnTo>
                    <a:lnTo>
                      <a:pt x="0" y="2550"/>
                    </a:lnTo>
                    <a:lnTo>
                      <a:pt x="0" y="2311"/>
                    </a:lnTo>
                    <a:lnTo>
                      <a:pt x="0" y="2092"/>
                    </a:lnTo>
                    <a:lnTo>
                      <a:pt x="20" y="1873"/>
                    </a:lnTo>
                    <a:lnTo>
                      <a:pt x="80" y="1654"/>
                    </a:lnTo>
                    <a:lnTo>
                      <a:pt x="159" y="1435"/>
                    </a:lnTo>
                    <a:lnTo>
                      <a:pt x="259" y="1235"/>
                    </a:lnTo>
                    <a:lnTo>
                      <a:pt x="359" y="1056"/>
                    </a:lnTo>
                    <a:lnTo>
                      <a:pt x="498" y="877"/>
                    </a:lnTo>
                    <a:lnTo>
                      <a:pt x="658" y="717"/>
                    </a:lnTo>
                    <a:lnTo>
                      <a:pt x="817" y="558"/>
                    </a:lnTo>
                    <a:lnTo>
                      <a:pt x="1016" y="419"/>
                    </a:lnTo>
                    <a:lnTo>
                      <a:pt x="1215" y="299"/>
                    </a:lnTo>
                    <a:lnTo>
                      <a:pt x="1415" y="199"/>
                    </a:lnTo>
                    <a:lnTo>
                      <a:pt x="1654" y="120"/>
                    </a:lnTo>
                    <a:lnTo>
                      <a:pt x="1873" y="60"/>
                    </a:lnTo>
                    <a:lnTo>
                      <a:pt x="2132" y="20"/>
                    </a:lnTo>
                    <a:lnTo>
                      <a:pt x="2132" y="20"/>
                    </a:lnTo>
                    <a:lnTo>
                      <a:pt x="2371" y="0"/>
                    </a:lnTo>
                    <a:lnTo>
                      <a:pt x="2630" y="0"/>
                    </a:lnTo>
                    <a:lnTo>
                      <a:pt x="2869" y="40"/>
                    </a:lnTo>
                    <a:lnTo>
                      <a:pt x="3088" y="80"/>
                    </a:lnTo>
                    <a:lnTo>
                      <a:pt x="3327" y="160"/>
                    </a:lnTo>
                    <a:lnTo>
                      <a:pt x="3526" y="239"/>
                    </a:lnTo>
                    <a:lnTo>
                      <a:pt x="3745" y="339"/>
                    </a:lnTo>
                    <a:lnTo>
                      <a:pt x="3925" y="478"/>
                    </a:lnTo>
                    <a:lnTo>
                      <a:pt x="4104" y="618"/>
                    </a:lnTo>
                    <a:lnTo>
                      <a:pt x="4263" y="777"/>
                    </a:lnTo>
                    <a:lnTo>
                      <a:pt x="4423" y="937"/>
                    </a:lnTo>
                    <a:lnTo>
                      <a:pt x="4542" y="1136"/>
                    </a:lnTo>
                    <a:lnTo>
                      <a:pt x="4662" y="1315"/>
                    </a:lnTo>
                    <a:lnTo>
                      <a:pt x="4741" y="1534"/>
                    </a:lnTo>
                    <a:lnTo>
                      <a:pt x="4821" y="1753"/>
                    </a:lnTo>
                    <a:lnTo>
                      <a:pt x="4861" y="19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22"/>
              <p:cNvSpPr/>
              <p:nvPr/>
            </p:nvSpPr>
            <p:spPr>
              <a:xfrm>
                <a:off x="6074500" y="3895125"/>
                <a:ext cx="44850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376" extrusionOk="0">
                    <a:moveTo>
                      <a:pt x="977" y="1"/>
                    </a:moveTo>
                    <a:lnTo>
                      <a:pt x="798" y="21"/>
                    </a:lnTo>
                    <a:lnTo>
                      <a:pt x="619" y="40"/>
                    </a:lnTo>
                    <a:lnTo>
                      <a:pt x="459" y="100"/>
                    </a:lnTo>
                    <a:lnTo>
                      <a:pt x="320" y="180"/>
                    </a:lnTo>
                    <a:lnTo>
                      <a:pt x="200" y="280"/>
                    </a:lnTo>
                    <a:lnTo>
                      <a:pt x="101" y="399"/>
                    </a:lnTo>
                    <a:lnTo>
                      <a:pt x="41" y="519"/>
                    </a:lnTo>
                    <a:lnTo>
                      <a:pt x="1" y="658"/>
                    </a:lnTo>
                    <a:lnTo>
                      <a:pt x="1" y="797"/>
                    </a:lnTo>
                    <a:lnTo>
                      <a:pt x="41" y="937"/>
                    </a:lnTo>
                    <a:lnTo>
                      <a:pt x="121" y="1056"/>
                    </a:lnTo>
                    <a:lnTo>
                      <a:pt x="220" y="1156"/>
                    </a:lnTo>
                    <a:lnTo>
                      <a:pt x="340" y="1236"/>
                    </a:lnTo>
                    <a:lnTo>
                      <a:pt x="479" y="1315"/>
                    </a:lnTo>
                    <a:lnTo>
                      <a:pt x="638" y="1355"/>
                    </a:lnTo>
                    <a:lnTo>
                      <a:pt x="818" y="1375"/>
                    </a:lnTo>
                    <a:lnTo>
                      <a:pt x="997" y="1375"/>
                    </a:lnTo>
                    <a:lnTo>
                      <a:pt x="1176" y="1335"/>
                    </a:lnTo>
                    <a:lnTo>
                      <a:pt x="1336" y="1276"/>
                    </a:lnTo>
                    <a:lnTo>
                      <a:pt x="1475" y="1196"/>
                    </a:lnTo>
                    <a:lnTo>
                      <a:pt x="1595" y="1096"/>
                    </a:lnTo>
                    <a:lnTo>
                      <a:pt x="1694" y="977"/>
                    </a:lnTo>
                    <a:lnTo>
                      <a:pt x="1754" y="857"/>
                    </a:lnTo>
                    <a:lnTo>
                      <a:pt x="1794" y="718"/>
                    </a:lnTo>
                    <a:lnTo>
                      <a:pt x="1794" y="578"/>
                    </a:lnTo>
                    <a:lnTo>
                      <a:pt x="1754" y="459"/>
                    </a:lnTo>
                    <a:lnTo>
                      <a:pt x="1674" y="339"/>
                    </a:lnTo>
                    <a:lnTo>
                      <a:pt x="1595" y="220"/>
                    </a:lnTo>
                    <a:lnTo>
                      <a:pt x="1455" y="140"/>
                    </a:lnTo>
                    <a:lnTo>
                      <a:pt x="1316" y="60"/>
                    </a:lnTo>
                    <a:lnTo>
                      <a:pt x="1156" y="21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22"/>
              <p:cNvSpPr/>
              <p:nvPr/>
            </p:nvSpPr>
            <p:spPr>
              <a:xfrm>
                <a:off x="6105900" y="3977800"/>
                <a:ext cx="3140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794" extrusionOk="0">
                    <a:moveTo>
                      <a:pt x="757" y="1"/>
                    </a:moveTo>
                    <a:lnTo>
                      <a:pt x="657" y="60"/>
                    </a:lnTo>
                    <a:lnTo>
                      <a:pt x="538" y="180"/>
                    </a:lnTo>
                    <a:lnTo>
                      <a:pt x="438" y="319"/>
                    </a:lnTo>
                    <a:lnTo>
                      <a:pt x="319" y="479"/>
                    </a:lnTo>
                    <a:lnTo>
                      <a:pt x="219" y="658"/>
                    </a:lnTo>
                    <a:lnTo>
                      <a:pt x="120" y="857"/>
                    </a:lnTo>
                    <a:lnTo>
                      <a:pt x="60" y="1096"/>
                    </a:lnTo>
                    <a:lnTo>
                      <a:pt x="0" y="1335"/>
                    </a:lnTo>
                    <a:lnTo>
                      <a:pt x="219" y="1355"/>
                    </a:lnTo>
                    <a:lnTo>
                      <a:pt x="418" y="1415"/>
                    </a:lnTo>
                    <a:lnTo>
                      <a:pt x="618" y="1475"/>
                    </a:lnTo>
                    <a:lnTo>
                      <a:pt x="817" y="1554"/>
                    </a:lnTo>
                    <a:lnTo>
                      <a:pt x="1056" y="1674"/>
                    </a:lnTo>
                    <a:lnTo>
                      <a:pt x="1255" y="1793"/>
                    </a:lnTo>
                    <a:lnTo>
                      <a:pt x="1096" y="1475"/>
                    </a:lnTo>
                    <a:lnTo>
                      <a:pt x="956" y="1156"/>
                    </a:lnTo>
                    <a:lnTo>
                      <a:pt x="877" y="837"/>
                    </a:lnTo>
                    <a:lnTo>
                      <a:pt x="817" y="558"/>
                    </a:lnTo>
                    <a:lnTo>
                      <a:pt x="797" y="339"/>
                    </a:lnTo>
                    <a:lnTo>
                      <a:pt x="777" y="160"/>
                    </a:lnTo>
                    <a:lnTo>
                      <a:pt x="757" y="1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22"/>
              <p:cNvSpPr/>
              <p:nvPr/>
            </p:nvSpPr>
            <p:spPr>
              <a:xfrm>
                <a:off x="6105900" y="3977800"/>
                <a:ext cx="3140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794" fill="none" extrusionOk="0">
                    <a:moveTo>
                      <a:pt x="757" y="1"/>
                    </a:moveTo>
                    <a:lnTo>
                      <a:pt x="757" y="1"/>
                    </a:lnTo>
                    <a:lnTo>
                      <a:pt x="657" y="60"/>
                    </a:lnTo>
                    <a:lnTo>
                      <a:pt x="538" y="180"/>
                    </a:lnTo>
                    <a:lnTo>
                      <a:pt x="438" y="319"/>
                    </a:lnTo>
                    <a:lnTo>
                      <a:pt x="319" y="479"/>
                    </a:lnTo>
                    <a:lnTo>
                      <a:pt x="219" y="658"/>
                    </a:lnTo>
                    <a:lnTo>
                      <a:pt x="120" y="857"/>
                    </a:lnTo>
                    <a:lnTo>
                      <a:pt x="60" y="1096"/>
                    </a:lnTo>
                    <a:lnTo>
                      <a:pt x="0" y="1335"/>
                    </a:lnTo>
                    <a:lnTo>
                      <a:pt x="0" y="1335"/>
                    </a:lnTo>
                    <a:lnTo>
                      <a:pt x="219" y="1355"/>
                    </a:lnTo>
                    <a:lnTo>
                      <a:pt x="418" y="1415"/>
                    </a:lnTo>
                    <a:lnTo>
                      <a:pt x="618" y="1475"/>
                    </a:lnTo>
                    <a:lnTo>
                      <a:pt x="817" y="1554"/>
                    </a:lnTo>
                    <a:lnTo>
                      <a:pt x="817" y="1554"/>
                    </a:lnTo>
                    <a:lnTo>
                      <a:pt x="1056" y="1674"/>
                    </a:lnTo>
                    <a:lnTo>
                      <a:pt x="1255" y="1793"/>
                    </a:lnTo>
                    <a:lnTo>
                      <a:pt x="1255" y="1793"/>
                    </a:lnTo>
                    <a:lnTo>
                      <a:pt x="1096" y="1475"/>
                    </a:lnTo>
                    <a:lnTo>
                      <a:pt x="956" y="1156"/>
                    </a:lnTo>
                    <a:lnTo>
                      <a:pt x="877" y="837"/>
                    </a:lnTo>
                    <a:lnTo>
                      <a:pt x="817" y="558"/>
                    </a:lnTo>
                    <a:lnTo>
                      <a:pt x="797" y="339"/>
                    </a:lnTo>
                    <a:lnTo>
                      <a:pt x="777" y="160"/>
                    </a:lnTo>
                    <a:lnTo>
                      <a:pt x="75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22"/>
              <p:cNvSpPr/>
              <p:nvPr/>
            </p:nvSpPr>
            <p:spPr>
              <a:xfrm>
                <a:off x="6028200" y="3762150"/>
                <a:ext cx="238575" cy="204725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89" extrusionOk="0">
                    <a:moveTo>
                      <a:pt x="3825" y="1"/>
                    </a:moveTo>
                    <a:lnTo>
                      <a:pt x="3526" y="21"/>
                    </a:lnTo>
                    <a:lnTo>
                      <a:pt x="3208" y="80"/>
                    </a:lnTo>
                    <a:lnTo>
                      <a:pt x="2909" y="140"/>
                    </a:lnTo>
                    <a:lnTo>
                      <a:pt x="2610" y="260"/>
                    </a:lnTo>
                    <a:lnTo>
                      <a:pt x="2331" y="379"/>
                    </a:lnTo>
                    <a:lnTo>
                      <a:pt x="2072" y="539"/>
                    </a:lnTo>
                    <a:lnTo>
                      <a:pt x="1813" y="718"/>
                    </a:lnTo>
                    <a:lnTo>
                      <a:pt x="1614" y="897"/>
                    </a:lnTo>
                    <a:lnTo>
                      <a:pt x="1415" y="1116"/>
                    </a:lnTo>
                    <a:lnTo>
                      <a:pt x="1235" y="1335"/>
                    </a:lnTo>
                    <a:lnTo>
                      <a:pt x="1096" y="1594"/>
                    </a:lnTo>
                    <a:lnTo>
                      <a:pt x="957" y="1833"/>
                    </a:lnTo>
                    <a:lnTo>
                      <a:pt x="877" y="2092"/>
                    </a:lnTo>
                    <a:lnTo>
                      <a:pt x="797" y="2371"/>
                    </a:lnTo>
                    <a:lnTo>
                      <a:pt x="757" y="2650"/>
                    </a:lnTo>
                    <a:lnTo>
                      <a:pt x="737" y="2929"/>
                    </a:lnTo>
                    <a:lnTo>
                      <a:pt x="757" y="3228"/>
                    </a:lnTo>
                    <a:lnTo>
                      <a:pt x="817" y="3507"/>
                    </a:lnTo>
                    <a:lnTo>
                      <a:pt x="897" y="3786"/>
                    </a:lnTo>
                    <a:lnTo>
                      <a:pt x="777" y="3865"/>
                    </a:lnTo>
                    <a:lnTo>
                      <a:pt x="658" y="3945"/>
                    </a:lnTo>
                    <a:lnTo>
                      <a:pt x="538" y="4025"/>
                    </a:lnTo>
                    <a:lnTo>
                      <a:pt x="439" y="4124"/>
                    </a:lnTo>
                    <a:lnTo>
                      <a:pt x="339" y="4224"/>
                    </a:lnTo>
                    <a:lnTo>
                      <a:pt x="259" y="4343"/>
                    </a:lnTo>
                    <a:lnTo>
                      <a:pt x="180" y="4443"/>
                    </a:lnTo>
                    <a:lnTo>
                      <a:pt x="120" y="4563"/>
                    </a:lnTo>
                    <a:lnTo>
                      <a:pt x="80" y="4702"/>
                    </a:lnTo>
                    <a:lnTo>
                      <a:pt x="40" y="4822"/>
                    </a:lnTo>
                    <a:lnTo>
                      <a:pt x="20" y="4961"/>
                    </a:lnTo>
                    <a:lnTo>
                      <a:pt x="0" y="5100"/>
                    </a:lnTo>
                    <a:lnTo>
                      <a:pt x="0" y="5240"/>
                    </a:lnTo>
                    <a:lnTo>
                      <a:pt x="20" y="5379"/>
                    </a:lnTo>
                    <a:lnTo>
                      <a:pt x="40" y="5499"/>
                    </a:lnTo>
                    <a:lnTo>
                      <a:pt x="80" y="5638"/>
                    </a:lnTo>
                    <a:lnTo>
                      <a:pt x="140" y="5798"/>
                    </a:lnTo>
                    <a:lnTo>
                      <a:pt x="219" y="5937"/>
                    </a:lnTo>
                    <a:lnTo>
                      <a:pt x="299" y="6057"/>
                    </a:lnTo>
                    <a:lnTo>
                      <a:pt x="399" y="6176"/>
                    </a:lnTo>
                    <a:lnTo>
                      <a:pt x="518" y="6296"/>
                    </a:lnTo>
                    <a:lnTo>
                      <a:pt x="638" y="6395"/>
                    </a:lnTo>
                    <a:lnTo>
                      <a:pt x="777" y="6475"/>
                    </a:lnTo>
                    <a:lnTo>
                      <a:pt x="917" y="6555"/>
                    </a:lnTo>
                    <a:lnTo>
                      <a:pt x="1056" y="6614"/>
                    </a:lnTo>
                    <a:lnTo>
                      <a:pt x="1216" y="6654"/>
                    </a:lnTo>
                    <a:lnTo>
                      <a:pt x="1355" y="6694"/>
                    </a:lnTo>
                    <a:lnTo>
                      <a:pt x="1514" y="6714"/>
                    </a:lnTo>
                    <a:lnTo>
                      <a:pt x="1853" y="6714"/>
                    </a:lnTo>
                    <a:lnTo>
                      <a:pt x="2012" y="6674"/>
                    </a:lnTo>
                    <a:lnTo>
                      <a:pt x="2192" y="6634"/>
                    </a:lnTo>
                    <a:lnTo>
                      <a:pt x="2371" y="6575"/>
                    </a:lnTo>
                    <a:lnTo>
                      <a:pt x="2530" y="6495"/>
                    </a:lnTo>
                    <a:lnTo>
                      <a:pt x="2690" y="6395"/>
                    </a:lnTo>
                    <a:lnTo>
                      <a:pt x="2829" y="6296"/>
                    </a:lnTo>
                    <a:lnTo>
                      <a:pt x="2949" y="6156"/>
                    </a:lnTo>
                    <a:lnTo>
                      <a:pt x="3048" y="6037"/>
                    </a:lnTo>
                    <a:lnTo>
                      <a:pt x="3148" y="5877"/>
                    </a:lnTo>
                    <a:lnTo>
                      <a:pt x="3228" y="5738"/>
                    </a:lnTo>
                    <a:lnTo>
                      <a:pt x="3566" y="5778"/>
                    </a:lnTo>
                    <a:lnTo>
                      <a:pt x="3925" y="5798"/>
                    </a:lnTo>
                    <a:lnTo>
                      <a:pt x="4303" y="5758"/>
                    </a:lnTo>
                    <a:lnTo>
                      <a:pt x="4662" y="5698"/>
                    </a:lnTo>
                    <a:lnTo>
                      <a:pt x="4642" y="5917"/>
                    </a:lnTo>
                    <a:lnTo>
                      <a:pt x="4662" y="6156"/>
                    </a:lnTo>
                    <a:lnTo>
                      <a:pt x="4702" y="6395"/>
                    </a:lnTo>
                    <a:lnTo>
                      <a:pt x="4761" y="6614"/>
                    </a:lnTo>
                    <a:lnTo>
                      <a:pt x="4861" y="6834"/>
                    </a:lnTo>
                    <a:lnTo>
                      <a:pt x="4961" y="7033"/>
                    </a:lnTo>
                    <a:lnTo>
                      <a:pt x="5100" y="7232"/>
                    </a:lnTo>
                    <a:lnTo>
                      <a:pt x="5240" y="7411"/>
                    </a:lnTo>
                    <a:lnTo>
                      <a:pt x="5399" y="7571"/>
                    </a:lnTo>
                    <a:lnTo>
                      <a:pt x="5578" y="7710"/>
                    </a:lnTo>
                    <a:lnTo>
                      <a:pt x="5777" y="7830"/>
                    </a:lnTo>
                    <a:lnTo>
                      <a:pt x="5977" y="7929"/>
                    </a:lnTo>
                    <a:lnTo>
                      <a:pt x="6196" y="8029"/>
                    </a:lnTo>
                    <a:lnTo>
                      <a:pt x="6415" y="8089"/>
                    </a:lnTo>
                    <a:lnTo>
                      <a:pt x="6654" y="8148"/>
                    </a:lnTo>
                    <a:lnTo>
                      <a:pt x="6873" y="8168"/>
                    </a:lnTo>
                    <a:lnTo>
                      <a:pt x="7112" y="8188"/>
                    </a:lnTo>
                    <a:lnTo>
                      <a:pt x="7371" y="8168"/>
                    </a:lnTo>
                    <a:lnTo>
                      <a:pt x="7610" y="8128"/>
                    </a:lnTo>
                    <a:lnTo>
                      <a:pt x="7849" y="8069"/>
                    </a:lnTo>
                    <a:lnTo>
                      <a:pt x="8088" y="7989"/>
                    </a:lnTo>
                    <a:lnTo>
                      <a:pt x="8307" y="7889"/>
                    </a:lnTo>
                    <a:lnTo>
                      <a:pt x="8507" y="7770"/>
                    </a:lnTo>
                    <a:lnTo>
                      <a:pt x="8686" y="7630"/>
                    </a:lnTo>
                    <a:lnTo>
                      <a:pt x="8865" y="7491"/>
                    </a:lnTo>
                    <a:lnTo>
                      <a:pt x="9025" y="7312"/>
                    </a:lnTo>
                    <a:lnTo>
                      <a:pt x="9144" y="7132"/>
                    </a:lnTo>
                    <a:lnTo>
                      <a:pt x="9264" y="6953"/>
                    </a:lnTo>
                    <a:lnTo>
                      <a:pt x="9363" y="6754"/>
                    </a:lnTo>
                    <a:lnTo>
                      <a:pt x="9443" y="6535"/>
                    </a:lnTo>
                    <a:lnTo>
                      <a:pt x="9503" y="6336"/>
                    </a:lnTo>
                    <a:lnTo>
                      <a:pt x="9523" y="6116"/>
                    </a:lnTo>
                    <a:lnTo>
                      <a:pt x="9543" y="5897"/>
                    </a:lnTo>
                    <a:lnTo>
                      <a:pt x="9523" y="5658"/>
                    </a:lnTo>
                    <a:lnTo>
                      <a:pt x="9483" y="5439"/>
                    </a:lnTo>
                    <a:lnTo>
                      <a:pt x="9423" y="5220"/>
                    </a:lnTo>
                    <a:lnTo>
                      <a:pt x="9343" y="5021"/>
                    </a:lnTo>
                    <a:lnTo>
                      <a:pt x="9244" y="4861"/>
                    </a:lnTo>
                    <a:lnTo>
                      <a:pt x="9144" y="4682"/>
                    </a:lnTo>
                    <a:lnTo>
                      <a:pt x="9025" y="4523"/>
                    </a:lnTo>
                    <a:lnTo>
                      <a:pt x="8885" y="4383"/>
                    </a:lnTo>
                    <a:lnTo>
                      <a:pt x="8746" y="4244"/>
                    </a:lnTo>
                    <a:lnTo>
                      <a:pt x="8586" y="4124"/>
                    </a:lnTo>
                    <a:lnTo>
                      <a:pt x="8427" y="4025"/>
                    </a:lnTo>
                    <a:lnTo>
                      <a:pt x="8248" y="3925"/>
                    </a:lnTo>
                    <a:lnTo>
                      <a:pt x="8068" y="3845"/>
                    </a:lnTo>
                    <a:lnTo>
                      <a:pt x="7889" y="3766"/>
                    </a:lnTo>
                    <a:lnTo>
                      <a:pt x="7690" y="3726"/>
                    </a:lnTo>
                    <a:lnTo>
                      <a:pt x="7491" y="3686"/>
                    </a:lnTo>
                    <a:lnTo>
                      <a:pt x="7291" y="3666"/>
                    </a:lnTo>
                    <a:lnTo>
                      <a:pt x="7072" y="3646"/>
                    </a:lnTo>
                    <a:lnTo>
                      <a:pt x="6873" y="3666"/>
                    </a:lnTo>
                    <a:lnTo>
                      <a:pt x="6913" y="3467"/>
                    </a:lnTo>
                    <a:lnTo>
                      <a:pt x="6953" y="3268"/>
                    </a:lnTo>
                    <a:lnTo>
                      <a:pt x="6973" y="3049"/>
                    </a:lnTo>
                    <a:lnTo>
                      <a:pt x="6973" y="2849"/>
                    </a:lnTo>
                    <a:lnTo>
                      <a:pt x="6973" y="2630"/>
                    </a:lnTo>
                    <a:lnTo>
                      <a:pt x="6933" y="2431"/>
                    </a:lnTo>
                    <a:lnTo>
                      <a:pt x="6893" y="2212"/>
                    </a:lnTo>
                    <a:lnTo>
                      <a:pt x="6833" y="2013"/>
                    </a:lnTo>
                    <a:lnTo>
                      <a:pt x="6714" y="1734"/>
                    </a:lnTo>
                    <a:lnTo>
                      <a:pt x="6574" y="1475"/>
                    </a:lnTo>
                    <a:lnTo>
                      <a:pt x="6415" y="1236"/>
                    </a:lnTo>
                    <a:lnTo>
                      <a:pt x="6216" y="997"/>
                    </a:lnTo>
                    <a:lnTo>
                      <a:pt x="6016" y="798"/>
                    </a:lnTo>
                    <a:lnTo>
                      <a:pt x="5777" y="618"/>
                    </a:lnTo>
                    <a:lnTo>
                      <a:pt x="5538" y="459"/>
                    </a:lnTo>
                    <a:lnTo>
                      <a:pt x="5279" y="319"/>
                    </a:lnTo>
                    <a:lnTo>
                      <a:pt x="5001" y="200"/>
                    </a:lnTo>
                    <a:lnTo>
                      <a:pt x="4722" y="120"/>
                    </a:lnTo>
                    <a:lnTo>
                      <a:pt x="4423" y="60"/>
                    </a:lnTo>
                    <a:lnTo>
                      <a:pt x="4124" y="21"/>
                    </a:lnTo>
                    <a:lnTo>
                      <a:pt x="3825" y="1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22"/>
              <p:cNvSpPr/>
              <p:nvPr/>
            </p:nvSpPr>
            <p:spPr>
              <a:xfrm>
                <a:off x="6028200" y="3762150"/>
                <a:ext cx="238575" cy="204725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89" fill="none" extrusionOk="0">
                    <a:moveTo>
                      <a:pt x="4761" y="6614"/>
                    </a:moveTo>
                    <a:lnTo>
                      <a:pt x="4761" y="6614"/>
                    </a:lnTo>
                    <a:lnTo>
                      <a:pt x="4702" y="6395"/>
                    </a:lnTo>
                    <a:lnTo>
                      <a:pt x="4662" y="6156"/>
                    </a:lnTo>
                    <a:lnTo>
                      <a:pt x="4642" y="5917"/>
                    </a:lnTo>
                    <a:lnTo>
                      <a:pt x="4662" y="5698"/>
                    </a:lnTo>
                    <a:lnTo>
                      <a:pt x="4662" y="5698"/>
                    </a:lnTo>
                    <a:lnTo>
                      <a:pt x="4303" y="5758"/>
                    </a:lnTo>
                    <a:lnTo>
                      <a:pt x="3925" y="5798"/>
                    </a:lnTo>
                    <a:lnTo>
                      <a:pt x="3566" y="5778"/>
                    </a:lnTo>
                    <a:lnTo>
                      <a:pt x="3228" y="5738"/>
                    </a:lnTo>
                    <a:lnTo>
                      <a:pt x="3228" y="5738"/>
                    </a:lnTo>
                    <a:lnTo>
                      <a:pt x="3148" y="5877"/>
                    </a:lnTo>
                    <a:lnTo>
                      <a:pt x="3048" y="6037"/>
                    </a:lnTo>
                    <a:lnTo>
                      <a:pt x="2949" y="6156"/>
                    </a:lnTo>
                    <a:lnTo>
                      <a:pt x="2829" y="6296"/>
                    </a:lnTo>
                    <a:lnTo>
                      <a:pt x="2690" y="6395"/>
                    </a:lnTo>
                    <a:lnTo>
                      <a:pt x="2530" y="6495"/>
                    </a:lnTo>
                    <a:lnTo>
                      <a:pt x="2371" y="6575"/>
                    </a:lnTo>
                    <a:lnTo>
                      <a:pt x="2192" y="6634"/>
                    </a:lnTo>
                    <a:lnTo>
                      <a:pt x="2192" y="6634"/>
                    </a:lnTo>
                    <a:lnTo>
                      <a:pt x="2012" y="6674"/>
                    </a:lnTo>
                    <a:lnTo>
                      <a:pt x="1853" y="6714"/>
                    </a:lnTo>
                    <a:lnTo>
                      <a:pt x="1694" y="6714"/>
                    </a:lnTo>
                    <a:lnTo>
                      <a:pt x="1514" y="6714"/>
                    </a:lnTo>
                    <a:lnTo>
                      <a:pt x="1355" y="6694"/>
                    </a:lnTo>
                    <a:lnTo>
                      <a:pt x="1216" y="6654"/>
                    </a:lnTo>
                    <a:lnTo>
                      <a:pt x="1056" y="6614"/>
                    </a:lnTo>
                    <a:lnTo>
                      <a:pt x="917" y="6555"/>
                    </a:lnTo>
                    <a:lnTo>
                      <a:pt x="777" y="6475"/>
                    </a:lnTo>
                    <a:lnTo>
                      <a:pt x="638" y="6395"/>
                    </a:lnTo>
                    <a:lnTo>
                      <a:pt x="518" y="6296"/>
                    </a:lnTo>
                    <a:lnTo>
                      <a:pt x="399" y="6176"/>
                    </a:lnTo>
                    <a:lnTo>
                      <a:pt x="299" y="6057"/>
                    </a:lnTo>
                    <a:lnTo>
                      <a:pt x="219" y="5937"/>
                    </a:lnTo>
                    <a:lnTo>
                      <a:pt x="140" y="5798"/>
                    </a:lnTo>
                    <a:lnTo>
                      <a:pt x="80" y="5638"/>
                    </a:lnTo>
                    <a:lnTo>
                      <a:pt x="80" y="5638"/>
                    </a:lnTo>
                    <a:lnTo>
                      <a:pt x="40" y="5499"/>
                    </a:lnTo>
                    <a:lnTo>
                      <a:pt x="20" y="5379"/>
                    </a:lnTo>
                    <a:lnTo>
                      <a:pt x="0" y="5240"/>
                    </a:lnTo>
                    <a:lnTo>
                      <a:pt x="0" y="5100"/>
                    </a:lnTo>
                    <a:lnTo>
                      <a:pt x="20" y="4961"/>
                    </a:lnTo>
                    <a:lnTo>
                      <a:pt x="40" y="4822"/>
                    </a:lnTo>
                    <a:lnTo>
                      <a:pt x="80" y="4702"/>
                    </a:lnTo>
                    <a:lnTo>
                      <a:pt x="120" y="4563"/>
                    </a:lnTo>
                    <a:lnTo>
                      <a:pt x="180" y="4443"/>
                    </a:lnTo>
                    <a:lnTo>
                      <a:pt x="259" y="4343"/>
                    </a:lnTo>
                    <a:lnTo>
                      <a:pt x="339" y="4224"/>
                    </a:lnTo>
                    <a:lnTo>
                      <a:pt x="439" y="4124"/>
                    </a:lnTo>
                    <a:lnTo>
                      <a:pt x="538" y="4025"/>
                    </a:lnTo>
                    <a:lnTo>
                      <a:pt x="658" y="3945"/>
                    </a:lnTo>
                    <a:lnTo>
                      <a:pt x="777" y="3865"/>
                    </a:lnTo>
                    <a:lnTo>
                      <a:pt x="897" y="3786"/>
                    </a:lnTo>
                    <a:lnTo>
                      <a:pt x="897" y="3786"/>
                    </a:lnTo>
                    <a:lnTo>
                      <a:pt x="817" y="3507"/>
                    </a:lnTo>
                    <a:lnTo>
                      <a:pt x="757" y="3228"/>
                    </a:lnTo>
                    <a:lnTo>
                      <a:pt x="737" y="2929"/>
                    </a:lnTo>
                    <a:lnTo>
                      <a:pt x="757" y="2650"/>
                    </a:lnTo>
                    <a:lnTo>
                      <a:pt x="797" y="2371"/>
                    </a:lnTo>
                    <a:lnTo>
                      <a:pt x="877" y="2092"/>
                    </a:lnTo>
                    <a:lnTo>
                      <a:pt x="957" y="1833"/>
                    </a:lnTo>
                    <a:lnTo>
                      <a:pt x="1096" y="1594"/>
                    </a:lnTo>
                    <a:lnTo>
                      <a:pt x="1235" y="1335"/>
                    </a:lnTo>
                    <a:lnTo>
                      <a:pt x="1415" y="1116"/>
                    </a:lnTo>
                    <a:lnTo>
                      <a:pt x="1614" y="897"/>
                    </a:lnTo>
                    <a:lnTo>
                      <a:pt x="1813" y="718"/>
                    </a:lnTo>
                    <a:lnTo>
                      <a:pt x="2072" y="539"/>
                    </a:lnTo>
                    <a:lnTo>
                      <a:pt x="2331" y="379"/>
                    </a:lnTo>
                    <a:lnTo>
                      <a:pt x="2610" y="260"/>
                    </a:lnTo>
                    <a:lnTo>
                      <a:pt x="2909" y="140"/>
                    </a:lnTo>
                    <a:lnTo>
                      <a:pt x="2909" y="140"/>
                    </a:lnTo>
                    <a:lnTo>
                      <a:pt x="3208" y="80"/>
                    </a:lnTo>
                    <a:lnTo>
                      <a:pt x="3526" y="21"/>
                    </a:lnTo>
                    <a:lnTo>
                      <a:pt x="3825" y="1"/>
                    </a:lnTo>
                    <a:lnTo>
                      <a:pt x="4124" y="21"/>
                    </a:lnTo>
                    <a:lnTo>
                      <a:pt x="4423" y="60"/>
                    </a:lnTo>
                    <a:lnTo>
                      <a:pt x="4722" y="120"/>
                    </a:lnTo>
                    <a:lnTo>
                      <a:pt x="5001" y="200"/>
                    </a:lnTo>
                    <a:lnTo>
                      <a:pt x="5279" y="319"/>
                    </a:lnTo>
                    <a:lnTo>
                      <a:pt x="5538" y="459"/>
                    </a:lnTo>
                    <a:lnTo>
                      <a:pt x="5777" y="618"/>
                    </a:lnTo>
                    <a:lnTo>
                      <a:pt x="6016" y="798"/>
                    </a:lnTo>
                    <a:lnTo>
                      <a:pt x="6216" y="997"/>
                    </a:lnTo>
                    <a:lnTo>
                      <a:pt x="6415" y="1236"/>
                    </a:lnTo>
                    <a:lnTo>
                      <a:pt x="6574" y="1475"/>
                    </a:lnTo>
                    <a:lnTo>
                      <a:pt x="6714" y="1734"/>
                    </a:lnTo>
                    <a:lnTo>
                      <a:pt x="6833" y="2013"/>
                    </a:lnTo>
                    <a:lnTo>
                      <a:pt x="6833" y="2013"/>
                    </a:lnTo>
                    <a:lnTo>
                      <a:pt x="6893" y="2212"/>
                    </a:lnTo>
                    <a:lnTo>
                      <a:pt x="6933" y="2431"/>
                    </a:lnTo>
                    <a:lnTo>
                      <a:pt x="6973" y="2630"/>
                    </a:lnTo>
                    <a:lnTo>
                      <a:pt x="6973" y="2849"/>
                    </a:lnTo>
                    <a:lnTo>
                      <a:pt x="6973" y="3049"/>
                    </a:lnTo>
                    <a:lnTo>
                      <a:pt x="6953" y="3268"/>
                    </a:lnTo>
                    <a:lnTo>
                      <a:pt x="6913" y="3467"/>
                    </a:lnTo>
                    <a:lnTo>
                      <a:pt x="6873" y="3666"/>
                    </a:lnTo>
                    <a:lnTo>
                      <a:pt x="6873" y="3666"/>
                    </a:lnTo>
                    <a:lnTo>
                      <a:pt x="7072" y="3646"/>
                    </a:lnTo>
                    <a:lnTo>
                      <a:pt x="7291" y="3666"/>
                    </a:lnTo>
                    <a:lnTo>
                      <a:pt x="7491" y="3686"/>
                    </a:lnTo>
                    <a:lnTo>
                      <a:pt x="7690" y="3726"/>
                    </a:lnTo>
                    <a:lnTo>
                      <a:pt x="7889" y="3766"/>
                    </a:lnTo>
                    <a:lnTo>
                      <a:pt x="8068" y="3845"/>
                    </a:lnTo>
                    <a:lnTo>
                      <a:pt x="8248" y="3925"/>
                    </a:lnTo>
                    <a:lnTo>
                      <a:pt x="8427" y="4025"/>
                    </a:lnTo>
                    <a:lnTo>
                      <a:pt x="8586" y="4124"/>
                    </a:lnTo>
                    <a:lnTo>
                      <a:pt x="8746" y="4244"/>
                    </a:lnTo>
                    <a:lnTo>
                      <a:pt x="8885" y="4383"/>
                    </a:lnTo>
                    <a:lnTo>
                      <a:pt x="9025" y="4523"/>
                    </a:lnTo>
                    <a:lnTo>
                      <a:pt x="9144" y="4682"/>
                    </a:lnTo>
                    <a:lnTo>
                      <a:pt x="9244" y="4861"/>
                    </a:lnTo>
                    <a:lnTo>
                      <a:pt x="9343" y="5021"/>
                    </a:lnTo>
                    <a:lnTo>
                      <a:pt x="9423" y="5220"/>
                    </a:lnTo>
                    <a:lnTo>
                      <a:pt x="9423" y="5220"/>
                    </a:lnTo>
                    <a:lnTo>
                      <a:pt x="9483" y="5439"/>
                    </a:lnTo>
                    <a:lnTo>
                      <a:pt x="9523" y="5658"/>
                    </a:lnTo>
                    <a:lnTo>
                      <a:pt x="9543" y="5897"/>
                    </a:lnTo>
                    <a:lnTo>
                      <a:pt x="9523" y="6116"/>
                    </a:lnTo>
                    <a:lnTo>
                      <a:pt x="9503" y="6336"/>
                    </a:lnTo>
                    <a:lnTo>
                      <a:pt x="9443" y="6535"/>
                    </a:lnTo>
                    <a:lnTo>
                      <a:pt x="9363" y="6754"/>
                    </a:lnTo>
                    <a:lnTo>
                      <a:pt x="9264" y="6953"/>
                    </a:lnTo>
                    <a:lnTo>
                      <a:pt x="9144" y="7132"/>
                    </a:lnTo>
                    <a:lnTo>
                      <a:pt x="9025" y="7312"/>
                    </a:lnTo>
                    <a:lnTo>
                      <a:pt x="8865" y="7491"/>
                    </a:lnTo>
                    <a:lnTo>
                      <a:pt x="8686" y="7630"/>
                    </a:lnTo>
                    <a:lnTo>
                      <a:pt x="8507" y="7770"/>
                    </a:lnTo>
                    <a:lnTo>
                      <a:pt x="8307" y="7889"/>
                    </a:lnTo>
                    <a:lnTo>
                      <a:pt x="8088" y="7989"/>
                    </a:lnTo>
                    <a:lnTo>
                      <a:pt x="7849" y="8069"/>
                    </a:lnTo>
                    <a:lnTo>
                      <a:pt x="7849" y="8069"/>
                    </a:lnTo>
                    <a:lnTo>
                      <a:pt x="7610" y="8128"/>
                    </a:lnTo>
                    <a:lnTo>
                      <a:pt x="7371" y="8168"/>
                    </a:lnTo>
                    <a:lnTo>
                      <a:pt x="7112" y="8188"/>
                    </a:lnTo>
                    <a:lnTo>
                      <a:pt x="6873" y="8168"/>
                    </a:lnTo>
                    <a:lnTo>
                      <a:pt x="6654" y="8148"/>
                    </a:lnTo>
                    <a:lnTo>
                      <a:pt x="6415" y="8089"/>
                    </a:lnTo>
                    <a:lnTo>
                      <a:pt x="6196" y="8029"/>
                    </a:lnTo>
                    <a:lnTo>
                      <a:pt x="5977" y="7929"/>
                    </a:lnTo>
                    <a:lnTo>
                      <a:pt x="5777" y="7830"/>
                    </a:lnTo>
                    <a:lnTo>
                      <a:pt x="5578" y="7710"/>
                    </a:lnTo>
                    <a:lnTo>
                      <a:pt x="5399" y="7571"/>
                    </a:lnTo>
                    <a:lnTo>
                      <a:pt x="5240" y="7411"/>
                    </a:lnTo>
                    <a:lnTo>
                      <a:pt x="5100" y="7232"/>
                    </a:lnTo>
                    <a:lnTo>
                      <a:pt x="4961" y="7033"/>
                    </a:lnTo>
                    <a:lnTo>
                      <a:pt x="4861" y="6834"/>
                    </a:lnTo>
                    <a:lnTo>
                      <a:pt x="4761" y="661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22"/>
              <p:cNvSpPr/>
              <p:nvPr/>
            </p:nvSpPr>
            <p:spPr>
              <a:xfrm>
                <a:off x="6192550" y="3907575"/>
                <a:ext cx="44350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416" extrusionOk="0">
                    <a:moveTo>
                      <a:pt x="1016" y="1"/>
                    </a:moveTo>
                    <a:lnTo>
                      <a:pt x="837" y="21"/>
                    </a:lnTo>
                    <a:lnTo>
                      <a:pt x="658" y="60"/>
                    </a:lnTo>
                    <a:lnTo>
                      <a:pt x="498" y="120"/>
                    </a:lnTo>
                    <a:lnTo>
                      <a:pt x="339" y="200"/>
                    </a:lnTo>
                    <a:lnTo>
                      <a:pt x="219" y="319"/>
                    </a:lnTo>
                    <a:lnTo>
                      <a:pt x="120" y="439"/>
                    </a:lnTo>
                    <a:lnTo>
                      <a:pt x="60" y="558"/>
                    </a:lnTo>
                    <a:lnTo>
                      <a:pt x="20" y="698"/>
                    </a:lnTo>
                    <a:lnTo>
                      <a:pt x="0" y="837"/>
                    </a:lnTo>
                    <a:lnTo>
                      <a:pt x="40" y="957"/>
                    </a:lnTo>
                    <a:lnTo>
                      <a:pt x="100" y="1096"/>
                    </a:lnTo>
                    <a:lnTo>
                      <a:pt x="180" y="1196"/>
                    </a:lnTo>
                    <a:lnTo>
                      <a:pt x="299" y="1276"/>
                    </a:lnTo>
                    <a:lnTo>
                      <a:pt x="439" y="1355"/>
                    </a:lnTo>
                    <a:lnTo>
                      <a:pt x="598" y="1395"/>
                    </a:lnTo>
                    <a:lnTo>
                      <a:pt x="757" y="1415"/>
                    </a:lnTo>
                    <a:lnTo>
                      <a:pt x="937" y="1395"/>
                    </a:lnTo>
                    <a:lnTo>
                      <a:pt x="1116" y="1355"/>
                    </a:lnTo>
                    <a:lnTo>
                      <a:pt x="1275" y="1296"/>
                    </a:lnTo>
                    <a:lnTo>
                      <a:pt x="1435" y="1196"/>
                    </a:lnTo>
                    <a:lnTo>
                      <a:pt x="1554" y="1096"/>
                    </a:lnTo>
                    <a:lnTo>
                      <a:pt x="1654" y="977"/>
                    </a:lnTo>
                    <a:lnTo>
                      <a:pt x="1713" y="857"/>
                    </a:lnTo>
                    <a:lnTo>
                      <a:pt x="1753" y="718"/>
                    </a:lnTo>
                    <a:lnTo>
                      <a:pt x="1773" y="578"/>
                    </a:lnTo>
                    <a:lnTo>
                      <a:pt x="1733" y="459"/>
                    </a:lnTo>
                    <a:lnTo>
                      <a:pt x="1674" y="319"/>
                    </a:lnTo>
                    <a:lnTo>
                      <a:pt x="1594" y="220"/>
                    </a:lnTo>
                    <a:lnTo>
                      <a:pt x="1474" y="140"/>
                    </a:lnTo>
                    <a:lnTo>
                      <a:pt x="1335" y="60"/>
                    </a:lnTo>
                    <a:lnTo>
                      <a:pt x="1176" y="21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22"/>
              <p:cNvSpPr/>
              <p:nvPr/>
            </p:nvSpPr>
            <p:spPr>
              <a:xfrm>
                <a:off x="6075500" y="3777600"/>
                <a:ext cx="110600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3547" extrusionOk="0">
                    <a:moveTo>
                      <a:pt x="1993" y="0"/>
                    </a:moveTo>
                    <a:lnTo>
                      <a:pt x="1694" y="20"/>
                    </a:lnTo>
                    <a:lnTo>
                      <a:pt x="1395" y="60"/>
                    </a:lnTo>
                    <a:lnTo>
                      <a:pt x="1116" y="140"/>
                    </a:lnTo>
                    <a:lnTo>
                      <a:pt x="838" y="219"/>
                    </a:lnTo>
                    <a:lnTo>
                      <a:pt x="598" y="339"/>
                    </a:lnTo>
                    <a:lnTo>
                      <a:pt x="359" y="438"/>
                    </a:lnTo>
                    <a:lnTo>
                      <a:pt x="1" y="638"/>
                    </a:lnTo>
                    <a:lnTo>
                      <a:pt x="21" y="797"/>
                    </a:lnTo>
                    <a:lnTo>
                      <a:pt x="339" y="757"/>
                    </a:lnTo>
                    <a:lnTo>
                      <a:pt x="897" y="757"/>
                    </a:lnTo>
                    <a:lnTo>
                      <a:pt x="1136" y="777"/>
                    </a:lnTo>
                    <a:lnTo>
                      <a:pt x="1375" y="817"/>
                    </a:lnTo>
                    <a:lnTo>
                      <a:pt x="1575" y="877"/>
                    </a:lnTo>
                    <a:lnTo>
                      <a:pt x="1794" y="937"/>
                    </a:lnTo>
                    <a:lnTo>
                      <a:pt x="1973" y="996"/>
                    </a:lnTo>
                    <a:lnTo>
                      <a:pt x="2152" y="1096"/>
                    </a:lnTo>
                    <a:lnTo>
                      <a:pt x="2332" y="1176"/>
                    </a:lnTo>
                    <a:lnTo>
                      <a:pt x="2491" y="1295"/>
                    </a:lnTo>
                    <a:lnTo>
                      <a:pt x="2630" y="1395"/>
                    </a:lnTo>
                    <a:lnTo>
                      <a:pt x="2909" y="1634"/>
                    </a:lnTo>
                    <a:lnTo>
                      <a:pt x="3128" y="1893"/>
                    </a:lnTo>
                    <a:lnTo>
                      <a:pt x="3328" y="2152"/>
                    </a:lnTo>
                    <a:lnTo>
                      <a:pt x="3487" y="2411"/>
                    </a:lnTo>
                    <a:lnTo>
                      <a:pt x="3626" y="2650"/>
                    </a:lnTo>
                    <a:lnTo>
                      <a:pt x="3726" y="2889"/>
                    </a:lnTo>
                    <a:lnTo>
                      <a:pt x="3806" y="3108"/>
                    </a:lnTo>
                    <a:lnTo>
                      <a:pt x="3905" y="3427"/>
                    </a:lnTo>
                    <a:lnTo>
                      <a:pt x="3945" y="3546"/>
                    </a:lnTo>
                    <a:lnTo>
                      <a:pt x="4025" y="3447"/>
                    </a:lnTo>
                    <a:lnTo>
                      <a:pt x="4105" y="3347"/>
                    </a:lnTo>
                    <a:lnTo>
                      <a:pt x="4184" y="3208"/>
                    </a:lnTo>
                    <a:lnTo>
                      <a:pt x="4264" y="3068"/>
                    </a:lnTo>
                    <a:lnTo>
                      <a:pt x="4324" y="2889"/>
                    </a:lnTo>
                    <a:lnTo>
                      <a:pt x="4364" y="2710"/>
                    </a:lnTo>
                    <a:lnTo>
                      <a:pt x="4403" y="2510"/>
                    </a:lnTo>
                    <a:lnTo>
                      <a:pt x="4423" y="2291"/>
                    </a:lnTo>
                    <a:lnTo>
                      <a:pt x="4423" y="2072"/>
                    </a:lnTo>
                    <a:lnTo>
                      <a:pt x="4383" y="1833"/>
                    </a:lnTo>
                    <a:lnTo>
                      <a:pt x="4304" y="1614"/>
                    </a:lnTo>
                    <a:lnTo>
                      <a:pt x="4204" y="1375"/>
                    </a:lnTo>
                    <a:lnTo>
                      <a:pt x="4065" y="1136"/>
                    </a:lnTo>
                    <a:lnTo>
                      <a:pt x="3885" y="897"/>
                    </a:lnTo>
                    <a:lnTo>
                      <a:pt x="3646" y="658"/>
                    </a:lnTo>
                    <a:lnTo>
                      <a:pt x="3367" y="438"/>
                    </a:lnTo>
                    <a:lnTo>
                      <a:pt x="3208" y="319"/>
                    </a:lnTo>
                    <a:lnTo>
                      <a:pt x="3029" y="239"/>
                    </a:lnTo>
                    <a:lnTo>
                      <a:pt x="2869" y="160"/>
                    </a:lnTo>
                    <a:lnTo>
                      <a:pt x="2690" y="100"/>
                    </a:lnTo>
                    <a:lnTo>
                      <a:pt x="2511" y="60"/>
                    </a:lnTo>
                    <a:lnTo>
                      <a:pt x="2352" y="20"/>
                    </a:lnTo>
                    <a:lnTo>
                      <a:pt x="2172" y="0"/>
                    </a:lnTo>
                    <a:close/>
                  </a:path>
                </a:pathLst>
              </a:custGeom>
              <a:solidFill>
                <a:srgbClr val="FA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22"/>
              <p:cNvSpPr/>
              <p:nvPr/>
            </p:nvSpPr>
            <p:spPr>
              <a:xfrm>
                <a:off x="6075500" y="3777600"/>
                <a:ext cx="110600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3547" fill="none" extrusionOk="0">
                    <a:moveTo>
                      <a:pt x="1993" y="0"/>
                    </a:moveTo>
                    <a:lnTo>
                      <a:pt x="1993" y="0"/>
                    </a:lnTo>
                    <a:lnTo>
                      <a:pt x="1694" y="20"/>
                    </a:lnTo>
                    <a:lnTo>
                      <a:pt x="1395" y="60"/>
                    </a:lnTo>
                    <a:lnTo>
                      <a:pt x="1116" y="140"/>
                    </a:lnTo>
                    <a:lnTo>
                      <a:pt x="838" y="219"/>
                    </a:lnTo>
                    <a:lnTo>
                      <a:pt x="598" y="339"/>
                    </a:lnTo>
                    <a:lnTo>
                      <a:pt x="359" y="438"/>
                    </a:lnTo>
                    <a:lnTo>
                      <a:pt x="1" y="638"/>
                    </a:lnTo>
                    <a:lnTo>
                      <a:pt x="1" y="638"/>
                    </a:lnTo>
                    <a:lnTo>
                      <a:pt x="21" y="797"/>
                    </a:lnTo>
                    <a:lnTo>
                      <a:pt x="21" y="797"/>
                    </a:lnTo>
                    <a:lnTo>
                      <a:pt x="339" y="757"/>
                    </a:lnTo>
                    <a:lnTo>
                      <a:pt x="658" y="757"/>
                    </a:lnTo>
                    <a:lnTo>
                      <a:pt x="658" y="757"/>
                    </a:lnTo>
                    <a:lnTo>
                      <a:pt x="897" y="757"/>
                    </a:lnTo>
                    <a:lnTo>
                      <a:pt x="1136" y="777"/>
                    </a:lnTo>
                    <a:lnTo>
                      <a:pt x="1375" y="817"/>
                    </a:lnTo>
                    <a:lnTo>
                      <a:pt x="1575" y="877"/>
                    </a:lnTo>
                    <a:lnTo>
                      <a:pt x="1794" y="937"/>
                    </a:lnTo>
                    <a:lnTo>
                      <a:pt x="1973" y="996"/>
                    </a:lnTo>
                    <a:lnTo>
                      <a:pt x="2152" y="1096"/>
                    </a:lnTo>
                    <a:lnTo>
                      <a:pt x="2332" y="1176"/>
                    </a:lnTo>
                    <a:lnTo>
                      <a:pt x="2491" y="1295"/>
                    </a:lnTo>
                    <a:lnTo>
                      <a:pt x="2630" y="1395"/>
                    </a:lnTo>
                    <a:lnTo>
                      <a:pt x="2909" y="1634"/>
                    </a:lnTo>
                    <a:lnTo>
                      <a:pt x="3128" y="1893"/>
                    </a:lnTo>
                    <a:lnTo>
                      <a:pt x="3328" y="2152"/>
                    </a:lnTo>
                    <a:lnTo>
                      <a:pt x="3487" y="2411"/>
                    </a:lnTo>
                    <a:lnTo>
                      <a:pt x="3626" y="2650"/>
                    </a:lnTo>
                    <a:lnTo>
                      <a:pt x="3726" y="2889"/>
                    </a:lnTo>
                    <a:lnTo>
                      <a:pt x="3806" y="3108"/>
                    </a:lnTo>
                    <a:lnTo>
                      <a:pt x="3905" y="3427"/>
                    </a:lnTo>
                    <a:lnTo>
                      <a:pt x="3945" y="3546"/>
                    </a:lnTo>
                    <a:lnTo>
                      <a:pt x="3945" y="3546"/>
                    </a:lnTo>
                    <a:lnTo>
                      <a:pt x="4025" y="3447"/>
                    </a:lnTo>
                    <a:lnTo>
                      <a:pt x="4105" y="3347"/>
                    </a:lnTo>
                    <a:lnTo>
                      <a:pt x="4184" y="3208"/>
                    </a:lnTo>
                    <a:lnTo>
                      <a:pt x="4264" y="3068"/>
                    </a:lnTo>
                    <a:lnTo>
                      <a:pt x="4324" y="2889"/>
                    </a:lnTo>
                    <a:lnTo>
                      <a:pt x="4364" y="2710"/>
                    </a:lnTo>
                    <a:lnTo>
                      <a:pt x="4403" y="2510"/>
                    </a:lnTo>
                    <a:lnTo>
                      <a:pt x="4423" y="2291"/>
                    </a:lnTo>
                    <a:lnTo>
                      <a:pt x="4423" y="2072"/>
                    </a:lnTo>
                    <a:lnTo>
                      <a:pt x="4383" y="1833"/>
                    </a:lnTo>
                    <a:lnTo>
                      <a:pt x="4304" y="1614"/>
                    </a:lnTo>
                    <a:lnTo>
                      <a:pt x="4204" y="1375"/>
                    </a:lnTo>
                    <a:lnTo>
                      <a:pt x="4065" y="1136"/>
                    </a:lnTo>
                    <a:lnTo>
                      <a:pt x="3885" y="897"/>
                    </a:lnTo>
                    <a:lnTo>
                      <a:pt x="3646" y="658"/>
                    </a:lnTo>
                    <a:lnTo>
                      <a:pt x="3367" y="438"/>
                    </a:lnTo>
                    <a:lnTo>
                      <a:pt x="3367" y="438"/>
                    </a:lnTo>
                    <a:lnTo>
                      <a:pt x="3208" y="319"/>
                    </a:lnTo>
                    <a:lnTo>
                      <a:pt x="3029" y="239"/>
                    </a:lnTo>
                    <a:lnTo>
                      <a:pt x="2869" y="160"/>
                    </a:lnTo>
                    <a:lnTo>
                      <a:pt x="2690" y="100"/>
                    </a:lnTo>
                    <a:lnTo>
                      <a:pt x="2511" y="60"/>
                    </a:lnTo>
                    <a:lnTo>
                      <a:pt x="2352" y="20"/>
                    </a:lnTo>
                    <a:lnTo>
                      <a:pt x="2172" y="0"/>
                    </a:lnTo>
                    <a:lnTo>
                      <a:pt x="199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22"/>
              <p:cNvSpPr/>
              <p:nvPr/>
            </p:nvSpPr>
            <p:spPr>
              <a:xfrm>
                <a:off x="6244825" y="3878700"/>
                <a:ext cx="20372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9324" extrusionOk="0">
                    <a:moveTo>
                      <a:pt x="2152" y="0"/>
                    </a:moveTo>
                    <a:lnTo>
                      <a:pt x="1913" y="40"/>
                    </a:lnTo>
                    <a:lnTo>
                      <a:pt x="1694" y="100"/>
                    </a:lnTo>
                    <a:lnTo>
                      <a:pt x="1475" y="180"/>
                    </a:lnTo>
                    <a:lnTo>
                      <a:pt x="1256" y="279"/>
                    </a:lnTo>
                    <a:lnTo>
                      <a:pt x="1057" y="399"/>
                    </a:lnTo>
                    <a:lnTo>
                      <a:pt x="878" y="518"/>
                    </a:lnTo>
                    <a:lnTo>
                      <a:pt x="698" y="678"/>
                    </a:lnTo>
                    <a:lnTo>
                      <a:pt x="539" y="837"/>
                    </a:lnTo>
                    <a:lnTo>
                      <a:pt x="399" y="1016"/>
                    </a:lnTo>
                    <a:lnTo>
                      <a:pt x="280" y="1215"/>
                    </a:lnTo>
                    <a:lnTo>
                      <a:pt x="180" y="1415"/>
                    </a:lnTo>
                    <a:lnTo>
                      <a:pt x="101" y="1634"/>
                    </a:lnTo>
                    <a:lnTo>
                      <a:pt x="41" y="1833"/>
                    </a:lnTo>
                    <a:lnTo>
                      <a:pt x="1" y="2032"/>
                    </a:lnTo>
                    <a:lnTo>
                      <a:pt x="1" y="2211"/>
                    </a:lnTo>
                    <a:lnTo>
                      <a:pt x="1" y="2411"/>
                    </a:lnTo>
                    <a:lnTo>
                      <a:pt x="21" y="2590"/>
                    </a:lnTo>
                    <a:lnTo>
                      <a:pt x="61" y="2789"/>
                    </a:lnTo>
                    <a:lnTo>
                      <a:pt x="121" y="2968"/>
                    </a:lnTo>
                    <a:lnTo>
                      <a:pt x="200" y="3148"/>
                    </a:lnTo>
                    <a:lnTo>
                      <a:pt x="280" y="3307"/>
                    </a:lnTo>
                    <a:lnTo>
                      <a:pt x="379" y="3466"/>
                    </a:lnTo>
                    <a:lnTo>
                      <a:pt x="499" y="3626"/>
                    </a:lnTo>
                    <a:lnTo>
                      <a:pt x="619" y="3765"/>
                    </a:lnTo>
                    <a:lnTo>
                      <a:pt x="758" y="3905"/>
                    </a:lnTo>
                    <a:lnTo>
                      <a:pt x="917" y="4044"/>
                    </a:lnTo>
                    <a:lnTo>
                      <a:pt x="1097" y="4144"/>
                    </a:lnTo>
                    <a:lnTo>
                      <a:pt x="1276" y="4243"/>
                    </a:lnTo>
                    <a:lnTo>
                      <a:pt x="1097" y="4383"/>
                    </a:lnTo>
                    <a:lnTo>
                      <a:pt x="957" y="4542"/>
                    </a:lnTo>
                    <a:lnTo>
                      <a:pt x="818" y="4702"/>
                    </a:lnTo>
                    <a:lnTo>
                      <a:pt x="678" y="4861"/>
                    </a:lnTo>
                    <a:lnTo>
                      <a:pt x="579" y="5040"/>
                    </a:lnTo>
                    <a:lnTo>
                      <a:pt x="459" y="5239"/>
                    </a:lnTo>
                    <a:lnTo>
                      <a:pt x="379" y="5439"/>
                    </a:lnTo>
                    <a:lnTo>
                      <a:pt x="300" y="5638"/>
                    </a:lnTo>
                    <a:lnTo>
                      <a:pt x="240" y="5937"/>
                    </a:lnTo>
                    <a:lnTo>
                      <a:pt x="200" y="6216"/>
                    </a:lnTo>
                    <a:lnTo>
                      <a:pt x="180" y="6494"/>
                    </a:lnTo>
                    <a:lnTo>
                      <a:pt x="200" y="6793"/>
                    </a:lnTo>
                    <a:lnTo>
                      <a:pt x="260" y="7052"/>
                    </a:lnTo>
                    <a:lnTo>
                      <a:pt x="340" y="7331"/>
                    </a:lnTo>
                    <a:lnTo>
                      <a:pt x="439" y="7590"/>
                    </a:lnTo>
                    <a:lnTo>
                      <a:pt x="579" y="7829"/>
                    </a:lnTo>
                    <a:lnTo>
                      <a:pt x="738" y="8068"/>
                    </a:lnTo>
                    <a:lnTo>
                      <a:pt x="917" y="8287"/>
                    </a:lnTo>
                    <a:lnTo>
                      <a:pt x="1117" y="8507"/>
                    </a:lnTo>
                    <a:lnTo>
                      <a:pt x="1336" y="8686"/>
                    </a:lnTo>
                    <a:lnTo>
                      <a:pt x="1595" y="8865"/>
                    </a:lnTo>
                    <a:lnTo>
                      <a:pt x="1854" y="9005"/>
                    </a:lnTo>
                    <a:lnTo>
                      <a:pt x="2133" y="9124"/>
                    </a:lnTo>
                    <a:lnTo>
                      <a:pt x="2431" y="9224"/>
                    </a:lnTo>
                    <a:lnTo>
                      <a:pt x="2750" y="9283"/>
                    </a:lnTo>
                    <a:lnTo>
                      <a:pt x="3069" y="9323"/>
                    </a:lnTo>
                    <a:lnTo>
                      <a:pt x="3368" y="9323"/>
                    </a:lnTo>
                    <a:lnTo>
                      <a:pt x="3666" y="9303"/>
                    </a:lnTo>
                    <a:lnTo>
                      <a:pt x="3965" y="9264"/>
                    </a:lnTo>
                    <a:lnTo>
                      <a:pt x="4264" y="9184"/>
                    </a:lnTo>
                    <a:lnTo>
                      <a:pt x="4543" y="9084"/>
                    </a:lnTo>
                    <a:lnTo>
                      <a:pt x="4802" y="8965"/>
                    </a:lnTo>
                    <a:lnTo>
                      <a:pt x="5061" y="8825"/>
                    </a:lnTo>
                    <a:lnTo>
                      <a:pt x="5300" y="8646"/>
                    </a:lnTo>
                    <a:lnTo>
                      <a:pt x="5519" y="8467"/>
                    </a:lnTo>
                    <a:lnTo>
                      <a:pt x="5718" y="8248"/>
                    </a:lnTo>
                    <a:lnTo>
                      <a:pt x="5898" y="8028"/>
                    </a:lnTo>
                    <a:lnTo>
                      <a:pt x="6057" y="7789"/>
                    </a:lnTo>
                    <a:lnTo>
                      <a:pt x="6196" y="7510"/>
                    </a:lnTo>
                    <a:lnTo>
                      <a:pt x="6296" y="7232"/>
                    </a:lnTo>
                    <a:lnTo>
                      <a:pt x="6435" y="7251"/>
                    </a:lnTo>
                    <a:lnTo>
                      <a:pt x="6595" y="7251"/>
                    </a:lnTo>
                    <a:lnTo>
                      <a:pt x="6734" y="7232"/>
                    </a:lnTo>
                    <a:lnTo>
                      <a:pt x="6874" y="7212"/>
                    </a:lnTo>
                    <a:lnTo>
                      <a:pt x="7153" y="7112"/>
                    </a:lnTo>
                    <a:lnTo>
                      <a:pt x="7412" y="6993"/>
                    </a:lnTo>
                    <a:lnTo>
                      <a:pt x="7631" y="6833"/>
                    </a:lnTo>
                    <a:lnTo>
                      <a:pt x="7730" y="6734"/>
                    </a:lnTo>
                    <a:lnTo>
                      <a:pt x="7830" y="6614"/>
                    </a:lnTo>
                    <a:lnTo>
                      <a:pt x="7910" y="6514"/>
                    </a:lnTo>
                    <a:lnTo>
                      <a:pt x="7989" y="6395"/>
                    </a:lnTo>
                    <a:lnTo>
                      <a:pt x="8049" y="6255"/>
                    </a:lnTo>
                    <a:lnTo>
                      <a:pt x="8089" y="6136"/>
                    </a:lnTo>
                    <a:lnTo>
                      <a:pt x="8129" y="5977"/>
                    </a:lnTo>
                    <a:lnTo>
                      <a:pt x="8149" y="5817"/>
                    </a:lnTo>
                    <a:lnTo>
                      <a:pt x="8149" y="5658"/>
                    </a:lnTo>
                    <a:lnTo>
                      <a:pt x="8149" y="5518"/>
                    </a:lnTo>
                    <a:lnTo>
                      <a:pt x="8109" y="5359"/>
                    </a:lnTo>
                    <a:lnTo>
                      <a:pt x="8069" y="5220"/>
                    </a:lnTo>
                    <a:lnTo>
                      <a:pt x="8009" y="5080"/>
                    </a:lnTo>
                    <a:lnTo>
                      <a:pt x="7949" y="4941"/>
                    </a:lnTo>
                    <a:lnTo>
                      <a:pt x="7870" y="4821"/>
                    </a:lnTo>
                    <a:lnTo>
                      <a:pt x="7770" y="4702"/>
                    </a:lnTo>
                    <a:lnTo>
                      <a:pt x="7651" y="4582"/>
                    </a:lnTo>
                    <a:lnTo>
                      <a:pt x="7531" y="4482"/>
                    </a:lnTo>
                    <a:lnTo>
                      <a:pt x="7412" y="4403"/>
                    </a:lnTo>
                    <a:lnTo>
                      <a:pt x="7252" y="4323"/>
                    </a:lnTo>
                    <a:lnTo>
                      <a:pt x="7113" y="4263"/>
                    </a:lnTo>
                    <a:lnTo>
                      <a:pt x="6953" y="4204"/>
                    </a:lnTo>
                    <a:lnTo>
                      <a:pt x="6754" y="4164"/>
                    </a:lnTo>
                    <a:lnTo>
                      <a:pt x="6575" y="4144"/>
                    </a:lnTo>
                    <a:lnTo>
                      <a:pt x="6376" y="4144"/>
                    </a:lnTo>
                    <a:lnTo>
                      <a:pt x="6196" y="4164"/>
                    </a:lnTo>
                    <a:lnTo>
                      <a:pt x="6017" y="4204"/>
                    </a:lnTo>
                    <a:lnTo>
                      <a:pt x="5858" y="4263"/>
                    </a:lnTo>
                    <a:lnTo>
                      <a:pt x="5698" y="4343"/>
                    </a:lnTo>
                    <a:lnTo>
                      <a:pt x="5539" y="4423"/>
                    </a:lnTo>
                    <a:lnTo>
                      <a:pt x="5280" y="4204"/>
                    </a:lnTo>
                    <a:lnTo>
                      <a:pt x="4981" y="4004"/>
                    </a:lnTo>
                    <a:lnTo>
                      <a:pt x="4663" y="3845"/>
                    </a:lnTo>
                    <a:lnTo>
                      <a:pt x="4324" y="3706"/>
                    </a:lnTo>
                    <a:lnTo>
                      <a:pt x="4463" y="3526"/>
                    </a:lnTo>
                    <a:lnTo>
                      <a:pt x="4603" y="3327"/>
                    </a:lnTo>
                    <a:lnTo>
                      <a:pt x="4702" y="3108"/>
                    </a:lnTo>
                    <a:lnTo>
                      <a:pt x="4782" y="2889"/>
                    </a:lnTo>
                    <a:lnTo>
                      <a:pt x="4842" y="2650"/>
                    </a:lnTo>
                    <a:lnTo>
                      <a:pt x="4882" y="2431"/>
                    </a:lnTo>
                    <a:lnTo>
                      <a:pt x="4882" y="2211"/>
                    </a:lnTo>
                    <a:lnTo>
                      <a:pt x="4862" y="1992"/>
                    </a:lnTo>
                    <a:lnTo>
                      <a:pt x="4822" y="1773"/>
                    </a:lnTo>
                    <a:lnTo>
                      <a:pt x="4762" y="1554"/>
                    </a:lnTo>
                    <a:lnTo>
                      <a:pt x="4682" y="1355"/>
                    </a:lnTo>
                    <a:lnTo>
                      <a:pt x="4583" y="1156"/>
                    </a:lnTo>
                    <a:lnTo>
                      <a:pt x="4463" y="976"/>
                    </a:lnTo>
                    <a:lnTo>
                      <a:pt x="4304" y="797"/>
                    </a:lnTo>
                    <a:lnTo>
                      <a:pt x="4145" y="638"/>
                    </a:lnTo>
                    <a:lnTo>
                      <a:pt x="3985" y="498"/>
                    </a:lnTo>
                    <a:lnTo>
                      <a:pt x="3786" y="359"/>
                    </a:lnTo>
                    <a:lnTo>
                      <a:pt x="3567" y="259"/>
                    </a:lnTo>
                    <a:lnTo>
                      <a:pt x="3348" y="160"/>
                    </a:lnTo>
                    <a:lnTo>
                      <a:pt x="3109" y="80"/>
                    </a:lnTo>
                    <a:lnTo>
                      <a:pt x="2870" y="20"/>
                    </a:lnTo>
                    <a:lnTo>
                      <a:pt x="2631" y="0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22"/>
              <p:cNvSpPr/>
              <p:nvPr/>
            </p:nvSpPr>
            <p:spPr>
              <a:xfrm>
                <a:off x="6244825" y="3878700"/>
                <a:ext cx="20372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9324" fill="none" extrusionOk="0">
                    <a:moveTo>
                      <a:pt x="4782" y="2889"/>
                    </a:moveTo>
                    <a:lnTo>
                      <a:pt x="4782" y="2889"/>
                    </a:lnTo>
                    <a:lnTo>
                      <a:pt x="4702" y="3108"/>
                    </a:lnTo>
                    <a:lnTo>
                      <a:pt x="4603" y="3327"/>
                    </a:lnTo>
                    <a:lnTo>
                      <a:pt x="4463" y="3526"/>
                    </a:lnTo>
                    <a:lnTo>
                      <a:pt x="4324" y="3706"/>
                    </a:lnTo>
                    <a:lnTo>
                      <a:pt x="4324" y="3706"/>
                    </a:lnTo>
                    <a:lnTo>
                      <a:pt x="4663" y="3845"/>
                    </a:lnTo>
                    <a:lnTo>
                      <a:pt x="4981" y="4004"/>
                    </a:lnTo>
                    <a:lnTo>
                      <a:pt x="5280" y="4204"/>
                    </a:lnTo>
                    <a:lnTo>
                      <a:pt x="5539" y="4423"/>
                    </a:lnTo>
                    <a:lnTo>
                      <a:pt x="5539" y="4423"/>
                    </a:lnTo>
                    <a:lnTo>
                      <a:pt x="5698" y="4343"/>
                    </a:lnTo>
                    <a:lnTo>
                      <a:pt x="5858" y="4263"/>
                    </a:lnTo>
                    <a:lnTo>
                      <a:pt x="6017" y="4204"/>
                    </a:lnTo>
                    <a:lnTo>
                      <a:pt x="6196" y="4164"/>
                    </a:lnTo>
                    <a:lnTo>
                      <a:pt x="6376" y="4144"/>
                    </a:lnTo>
                    <a:lnTo>
                      <a:pt x="6575" y="4144"/>
                    </a:lnTo>
                    <a:lnTo>
                      <a:pt x="6754" y="4164"/>
                    </a:lnTo>
                    <a:lnTo>
                      <a:pt x="6953" y="4204"/>
                    </a:lnTo>
                    <a:lnTo>
                      <a:pt x="6953" y="4204"/>
                    </a:lnTo>
                    <a:lnTo>
                      <a:pt x="7113" y="4263"/>
                    </a:lnTo>
                    <a:lnTo>
                      <a:pt x="7252" y="4323"/>
                    </a:lnTo>
                    <a:lnTo>
                      <a:pt x="7412" y="4403"/>
                    </a:lnTo>
                    <a:lnTo>
                      <a:pt x="7531" y="4482"/>
                    </a:lnTo>
                    <a:lnTo>
                      <a:pt x="7651" y="4582"/>
                    </a:lnTo>
                    <a:lnTo>
                      <a:pt x="7770" y="4702"/>
                    </a:lnTo>
                    <a:lnTo>
                      <a:pt x="7870" y="4821"/>
                    </a:lnTo>
                    <a:lnTo>
                      <a:pt x="7949" y="4941"/>
                    </a:lnTo>
                    <a:lnTo>
                      <a:pt x="8009" y="5080"/>
                    </a:lnTo>
                    <a:lnTo>
                      <a:pt x="8069" y="5220"/>
                    </a:lnTo>
                    <a:lnTo>
                      <a:pt x="8109" y="5359"/>
                    </a:lnTo>
                    <a:lnTo>
                      <a:pt x="8149" y="5518"/>
                    </a:lnTo>
                    <a:lnTo>
                      <a:pt x="8149" y="5658"/>
                    </a:lnTo>
                    <a:lnTo>
                      <a:pt x="8149" y="5817"/>
                    </a:lnTo>
                    <a:lnTo>
                      <a:pt x="8129" y="5977"/>
                    </a:lnTo>
                    <a:lnTo>
                      <a:pt x="8089" y="6136"/>
                    </a:lnTo>
                    <a:lnTo>
                      <a:pt x="8089" y="6136"/>
                    </a:lnTo>
                    <a:lnTo>
                      <a:pt x="8049" y="6255"/>
                    </a:lnTo>
                    <a:lnTo>
                      <a:pt x="7989" y="6395"/>
                    </a:lnTo>
                    <a:lnTo>
                      <a:pt x="7910" y="6514"/>
                    </a:lnTo>
                    <a:lnTo>
                      <a:pt x="7830" y="6614"/>
                    </a:lnTo>
                    <a:lnTo>
                      <a:pt x="7730" y="6734"/>
                    </a:lnTo>
                    <a:lnTo>
                      <a:pt x="7631" y="6833"/>
                    </a:lnTo>
                    <a:lnTo>
                      <a:pt x="7412" y="6993"/>
                    </a:lnTo>
                    <a:lnTo>
                      <a:pt x="7153" y="7112"/>
                    </a:lnTo>
                    <a:lnTo>
                      <a:pt x="6874" y="7212"/>
                    </a:lnTo>
                    <a:lnTo>
                      <a:pt x="6734" y="7232"/>
                    </a:lnTo>
                    <a:lnTo>
                      <a:pt x="6595" y="7251"/>
                    </a:lnTo>
                    <a:lnTo>
                      <a:pt x="6435" y="7251"/>
                    </a:lnTo>
                    <a:lnTo>
                      <a:pt x="6296" y="7232"/>
                    </a:lnTo>
                    <a:lnTo>
                      <a:pt x="6296" y="7232"/>
                    </a:lnTo>
                    <a:lnTo>
                      <a:pt x="6196" y="7510"/>
                    </a:lnTo>
                    <a:lnTo>
                      <a:pt x="6057" y="7789"/>
                    </a:lnTo>
                    <a:lnTo>
                      <a:pt x="5898" y="8028"/>
                    </a:lnTo>
                    <a:lnTo>
                      <a:pt x="5718" y="8248"/>
                    </a:lnTo>
                    <a:lnTo>
                      <a:pt x="5519" y="8467"/>
                    </a:lnTo>
                    <a:lnTo>
                      <a:pt x="5300" y="8646"/>
                    </a:lnTo>
                    <a:lnTo>
                      <a:pt x="5061" y="8825"/>
                    </a:lnTo>
                    <a:lnTo>
                      <a:pt x="4802" y="8965"/>
                    </a:lnTo>
                    <a:lnTo>
                      <a:pt x="4543" y="9084"/>
                    </a:lnTo>
                    <a:lnTo>
                      <a:pt x="4264" y="9184"/>
                    </a:lnTo>
                    <a:lnTo>
                      <a:pt x="3965" y="9264"/>
                    </a:lnTo>
                    <a:lnTo>
                      <a:pt x="3666" y="9303"/>
                    </a:lnTo>
                    <a:lnTo>
                      <a:pt x="3368" y="9323"/>
                    </a:lnTo>
                    <a:lnTo>
                      <a:pt x="3069" y="9323"/>
                    </a:lnTo>
                    <a:lnTo>
                      <a:pt x="2750" y="9283"/>
                    </a:lnTo>
                    <a:lnTo>
                      <a:pt x="2431" y="9224"/>
                    </a:lnTo>
                    <a:lnTo>
                      <a:pt x="2431" y="9224"/>
                    </a:lnTo>
                    <a:lnTo>
                      <a:pt x="2133" y="9124"/>
                    </a:lnTo>
                    <a:lnTo>
                      <a:pt x="1854" y="9005"/>
                    </a:lnTo>
                    <a:lnTo>
                      <a:pt x="1595" y="8865"/>
                    </a:lnTo>
                    <a:lnTo>
                      <a:pt x="1336" y="8686"/>
                    </a:lnTo>
                    <a:lnTo>
                      <a:pt x="1117" y="8507"/>
                    </a:lnTo>
                    <a:lnTo>
                      <a:pt x="917" y="8287"/>
                    </a:lnTo>
                    <a:lnTo>
                      <a:pt x="738" y="8068"/>
                    </a:lnTo>
                    <a:lnTo>
                      <a:pt x="579" y="7829"/>
                    </a:lnTo>
                    <a:lnTo>
                      <a:pt x="439" y="7590"/>
                    </a:lnTo>
                    <a:lnTo>
                      <a:pt x="340" y="7331"/>
                    </a:lnTo>
                    <a:lnTo>
                      <a:pt x="260" y="7052"/>
                    </a:lnTo>
                    <a:lnTo>
                      <a:pt x="200" y="6793"/>
                    </a:lnTo>
                    <a:lnTo>
                      <a:pt x="180" y="6494"/>
                    </a:lnTo>
                    <a:lnTo>
                      <a:pt x="200" y="6216"/>
                    </a:lnTo>
                    <a:lnTo>
                      <a:pt x="240" y="5937"/>
                    </a:lnTo>
                    <a:lnTo>
                      <a:pt x="300" y="5638"/>
                    </a:lnTo>
                    <a:lnTo>
                      <a:pt x="300" y="5638"/>
                    </a:lnTo>
                    <a:lnTo>
                      <a:pt x="379" y="5439"/>
                    </a:lnTo>
                    <a:lnTo>
                      <a:pt x="459" y="5239"/>
                    </a:lnTo>
                    <a:lnTo>
                      <a:pt x="579" y="5040"/>
                    </a:lnTo>
                    <a:lnTo>
                      <a:pt x="678" y="4861"/>
                    </a:lnTo>
                    <a:lnTo>
                      <a:pt x="818" y="4702"/>
                    </a:lnTo>
                    <a:lnTo>
                      <a:pt x="957" y="4542"/>
                    </a:lnTo>
                    <a:lnTo>
                      <a:pt x="1097" y="4383"/>
                    </a:lnTo>
                    <a:lnTo>
                      <a:pt x="1276" y="4243"/>
                    </a:lnTo>
                    <a:lnTo>
                      <a:pt x="1276" y="4243"/>
                    </a:lnTo>
                    <a:lnTo>
                      <a:pt x="1097" y="4144"/>
                    </a:lnTo>
                    <a:lnTo>
                      <a:pt x="917" y="4044"/>
                    </a:lnTo>
                    <a:lnTo>
                      <a:pt x="758" y="3905"/>
                    </a:lnTo>
                    <a:lnTo>
                      <a:pt x="619" y="3765"/>
                    </a:lnTo>
                    <a:lnTo>
                      <a:pt x="499" y="3626"/>
                    </a:lnTo>
                    <a:lnTo>
                      <a:pt x="379" y="3466"/>
                    </a:lnTo>
                    <a:lnTo>
                      <a:pt x="280" y="3307"/>
                    </a:lnTo>
                    <a:lnTo>
                      <a:pt x="200" y="3148"/>
                    </a:lnTo>
                    <a:lnTo>
                      <a:pt x="121" y="2968"/>
                    </a:lnTo>
                    <a:lnTo>
                      <a:pt x="61" y="2789"/>
                    </a:lnTo>
                    <a:lnTo>
                      <a:pt x="21" y="2590"/>
                    </a:lnTo>
                    <a:lnTo>
                      <a:pt x="1" y="2411"/>
                    </a:lnTo>
                    <a:lnTo>
                      <a:pt x="1" y="2211"/>
                    </a:lnTo>
                    <a:lnTo>
                      <a:pt x="1" y="2032"/>
                    </a:lnTo>
                    <a:lnTo>
                      <a:pt x="41" y="1833"/>
                    </a:lnTo>
                    <a:lnTo>
                      <a:pt x="101" y="1634"/>
                    </a:lnTo>
                    <a:lnTo>
                      <a:pt x="101" y="1634"/>
                    </a:lnTo>
                    <a:lnTo>
                      <a:pt x="180" y="1415"/>
                    </a:lnTo>
                    <a:lnTo>
                      <a:pt x="280" y="1215"/>
                    </a:lnTo>
                    <a:lnTo>
                      <a:pt x="399" y="1016"/>
                    </a:lnTo>
                    <a:lnTo>
                      <a:pt x="539" y="837"/>
                    </a:lnTo>
                    <a:lnTo>
                      <a:pt x="698" y="678"/>
                    </a:lnTo>
                    <a:lnTo>
                      <a:pt x="878" y="518"/>
                    </a:lnTo>
                    <a:lnTo>
                      <a:pt x="1057" y="399"/>
                    </a:lnTo>
                    <a:lnTo>
                      <a:pt x="1256" y="279"/>
                    </a:lnTo>
                    <a:lnTo>
                      <a:pt x="1475" y="180"/>
                    </a:lnTo>
                    <a:lnTo>
                      <a:pt x="1694" y="100"/>
                    </a:lnTo>
                    <a:lnTo>
                      <a:pt x="1913" y="40"/>
                    </a:lnTo>
                    <a:lnTo>
                      <a:pt x="2152" y="0"/>
                    </a:lnTo>
                    <a:lnTo>
                      <a:pt x="2392" y="0"/>
                    </a:lnTo>
                    <a:lnTo>
                      <a:pt x="2631" y="0"/>
                    </a:lnTo>
                    <a:lnTo>
                      <a:pt x="2870" y="20"/>
                    </a:lnTo>
                    <a:lnTo>
                      <a:pt x="3109" y="80"/>
                    </a:lnTo>
                    <a:lnTo>
                      <a:pt x="3109" y="80"/>
                    </a:lnTo>
                    <a:lnTo>
                      <a:pt x="3348" y="160"/>
                    </a:lnTo>
                    <a:lnTo>
                      <a:pt x="3567" y="259"/>
                    </a:lnTo>
                    <a:lnTo>
                      <a:pt x="3786" y="359"/>
                    </a:lnTo>
                    <a:lnTo>
                      <a:pt x="3985" y="498"/>
                    </a:lnTo>
                    <a:lnTo>
                      <a:pt x="4145" y="638"/>
                    </a:lnTo>
                    <a:lnTo>
                      <a:pt x="4304" y="797"/>
                    </a:lnTo>
                    <a:lnTo>
                      <a:pt x="4463" y="976"/>
                    </a:lnTo>
                    <a:lnTo>
                      <a:pt x="4583" y="1156"/>
                    </a:lnTo>
                    <a:lnTo>
                      <a:pt x="4682" y="1355"/>
                    </a:lnTo>
                    <a:lnTo>
                      <a:pt x="4762" y="1554"/>
                    </a:lnTo>
                    <a:lnTo>
                      <a:pt x="4822" y="1773"/>
                    </a:lnTo>
                    <a:lnTo>
                      <a:pt x="4862" y="1992"/>
                    </a:lnTo>
                    <a:lnTo>
                      <a:pt x="4882" y="2211"/>
                    </a:lnTo>
                    <a:lnTo>
                      <a:pt x="4882" y="2431"/>
                    </a:lnTo>
                    <a:lnTo>
                      <a:pt x="4842" y="2650"/>
                    </a:lnTo>
                    <a:lnTo>
                      <a:pt x="4782" y="28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22"/>
              <p:cNvSpPr/>
              <p:nvPr/>
            </p:nvSpPr>
            <p:spPr>
              <a:xfrm>
                <a:off x="6285175" y="3900600"/>
                <a:ext cx="44350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76" extrusionOk="0">
                    <a:moveTo>
                      <a:pt x="738" y="1"/>
                    </a:moveTo>
                    <a:lnTo>
                      <a:pt x="578" y="21"/>
                    </a:lnTo>
                    <a:lnTo>
                      <a:pt x="419" y="61"/>
                    </a:lnTo>
                    <a:lnTo>
                      <a:pt x="279" y="140"/>
                    </a:lnTo>
                    <a:lnTo>
                      <a:pt x="160" y="220"/>
                    </a:lnTo>
                    <a:lnTo>
                      <a:pt x="80" y="339"/>
                    </a:lnTo>
                    <a:lnTo>
                      <a:pt x="21" y="459"/>
                    </a:lnTo>
                    <a:lnTo>
                      <a:pt x="1" y="598"/>
                    </a:lnTo>
                    <a:lnTo>
                      <a:pt x="21" y="738"/>
                    </a:lnTo>
                    <a:lnTo>
                      <a:pt x="60" y="857"/>
                    </a:lnTo>
                    <a:lnTo>
                      <a:pt x="140" y="997"/>
                    </a:lnTo>
                    <a:lnTo>
                      <a:pt x="240" y="1096"/>
                    </a:lnTo>
                    <a:lnTo>
                      <a:pt x="359" y="1196"/>
                    </a:lnTo>
                    <a:lnTo>
                      <a:pt x="519" y="1276"/>
                    </a:lnTo>
                    <a:lnTo>
                      <a:pt x="678" y="1335"/>
                    </a:lnTo>
                    <a:lnTo>
                      <a:pt x="857" y="1375"/>
                    </a:lnTo>
                    <a:lnTo>
                      <a:pt x="1036" y="1375"/>
                    </a:lnTo>
                    <a:lnTo>
                      <a:pt x="1196" y="1355"/>
                    </a:lnTo>
                    <a:lnTo>
                      <a:pt x="1355" y="1316"/>
                    </a:lnTo>
                    <a:lnTo>
                      <a:pt x="1495" y="1256"/>
                    </a:lnTo>
                    <a:lnTo>
                      <a:pt x="1594" y="1156"/>
                    </a:lnTo>
                    <a:lnTo>
                      <a:pt x="1694" y="1037"/>
                    </a:lnTo>
                    <a:lnTo>
                      <a:pt x="1754" y="917"/>
                    </a:lnTo>
                    <a:lnTo>
                      <a:pt x="1774" y="778"/>
                    </a:lnTo>
                    <a:lnTo>
                      <a:pt x="1754" y="638"/>
                    </a:lnTo>
                    <a:lnTo>
                      <a:pt x="1714" y="519"/>
                    </a:lnTo>
                    <a:lnTo>
                      <a:pt x="1634" y="379"/>
                    </a:lnTo>
                    <a:lnTo>
                      <a:pt x="1535" y="280"/>
                    </a:lnTo>
                    <a:lnTo>
                      <a:pt x="1415" y="180"/>
                    </a:lnTo>
                    <a:lnTo>
                      <a:pt x="1256" y="100"/>
                    </a:lnTo>
                    <a:lnTo>
                      <a:pt x="1096" y="41"/>
                    </a:lnTo>
                    <a:lnTo>
                      <a:pt x="91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22"/>
              <p:cNvSpPr/>
              <p:nvPr/>
            </p:nvSpPr>
            <p:spPr>
              <a:xfrm>
                <a:off x="6271225" y="4008175"/>
                <a:ext cx="35400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2551" extrusionOk="0">
                    <a:moveTo>
                      <a:pt x="1116" y="1"/>
                    </a:moveTo>
                    <a:lnTo>
                      <a:pt x="957" y="100"/>
                    </a:lnTo>
                    <a:lnTo>
                      <a:pt x="778" y="160"/>
                    </a:lnTo>
                    <a:lnTo>
                      <a:pt x="618" y="220"/>
                    </a:lnTo>
                    <a:lnTo>
                      <a:pt x="459" y="260"/>
                    </a:lnTo>
                    <a:lnTo>
                      <a:pt x="300" y="280"/>
                    </a:lnTo>
                    <a:lnTo>
                      <a:pt x="21" y="280"/>
                    </a:lnTo>
                    <a:lnTo>
                      <a:pt x="1" y="359"/>
                    </a:lnTo>
                    <a:lnTo>
                      <a:pt x="200" y="578"/>
                    </a:lnTo>
                    <a:lnTo>
                      <a:pt x="379" y="837"/>
                    </a:lnTo>
                    <a:lnTo>
                      <a:pt x="539" y="1096"/>
                    </a:lnTo>
                    <a:lnTo>
                      <a:pt x="658" y="1375"/>
                    </a:lnTo>
                    <a:lnTo>
                      <a:pt x="738" y="1654"/>
                    </a:lnTo>
                    <a:lnTo>
                      <a:pt x="798" y="1953"/>
                    </a:lnTo>
                    <a:lnTo>
                      <a:pt x="837" y="2252"/>
                    </a:lnTo>
                    <a:lnTo>
                      <a:pt x="818" y="2551"/>
                    </a:lnTo>
                    <a:lnTo>
                      <a:pt x="1116" y="2371"/>
                    </a:lnTo>
                    <a:lnTo>
                      <a:pt x="1415" y="2232"/>
                    </a:lnTo>
                    <a:lnTo>
                      <a:pt x="1276" y="1933"/>
                    </a:lnTo>
                    <a:lnTo>
                      <a:pt x="1156" y="1634"/>
                    </a:lnTo>
                    <a:lnTo>
                      <a:pt x="1077" y="1335"/>
                    </a:lnTo>
                    <a:lnTo>
                      <a:pt x="1037" y="1057"/>
                    </a:lnTo>
                    <a:lnTo>
                      <a:pt x="1037" y="758"/>
                    </a:lnTo>
                    <a:lnTo>
                      <a:pt x="1037" y="499"/>
                    </a:lnTo>
                    <a:lnTo>
                      <a:pt x="1077" y="240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rgbClr val="FA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22"/>
              <p:cNvSpPr/>
              <p:nvPr/>
            </p:nvSpPr>
            <p:spPr>
              <a:xfrm>
                <a:off x="6271225" y="4008175"/>
                <a:ext cx="35400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2551" fill="none" extrusionOk="0">
                    <a:moveTo>
                      <a:pt x="1116" y="1"/>
                    </a:moveTo>
                    <a:lnTo>
                      <a:pt x="1116" y="1"/>
                    </a:lnTo>
                    <a:lnTo>
                      <a:pt x="957" y="100"/>
                    </a:lnTo>
                    <a:lnTo>
                      <a:pt x="778" y="160"/>
                    </a:lnTo>
                    <a:lnTo>
                      <a:pt x="778" y="160"/>
                    </a:lnTo>
                    <a:lnTo>
                      <a:pt x="618" y="220"/>
                    </a:lnTo>
                    <a:lnTo>
                      <a:pt x="459" y="260"/>
                    </a:lnTo>
                    <a:lnTo>
                      <a:pt x="300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21" y="280"/>
                    </a:lnTo>
                    <a:lnTo>
                      <a:pt x="21" y="280"/>
                    </a:lnTo>
                    <a:lnTo>
                      <a:pt x="1" y="359"/>
                    </a:lnTo>
                    <a:lnTo>
                      <a:pt x="1" y="359"/>
                    </a:lnTo>
                    <a:lnTo>
                      <a:pt x="200" y="578"/>
                    </a:lnTo>
                    <a:lnTo>
                      <a:pt x="379" y="837"/>
                    </a:lnTo>
                    <a:lnTo>
                      <a:pt x="539" y="1096"/>
                    </a:lnTo>
                    <a:lnTo>
                      <a:pt x="658" y="1375"/>
                    </a:lnTo>
                    <a:lnTo>
                      <a:pt x="738" y="1654"/>
                    </a:lnTo>
                    <a:lnTo>
                      <a:pt x="798" y="1953"/>
                    </a:lnTo>
                    <a:lnTo>
                      <a:pt x="837" y="2252"/>
                    </a:lnTo>
                    <a:lnTo>
                      <a:pt x="818" y="2551"/>
                    </a:lnTo>
                    <a:lnTo>
                      <a:pt x="818" y="2551"/>
                    </a:lnTo>
                    <a:lnTo>
                      <a:pt x="1116" y="2371"/>
                    </a:lnTo>
                    <a:lnTo>
                      <a:pt x="1415" y="2232"/>
                    </a:lnTo>
                    <a:lnTo>
                      <a:pt x="1415" y="2232"/>
                    </a:lnTo>
                    <a:lnTo>
                      <a:pt x="1276" y="1933"/>
                    </a:lnTo>
                    <a:lnTo>
                      <a:pt x="1156" y="1634"/>
                    </a:lnTo>
                    <a:lnTo>
                      <a:pt x="1077" y="1335"/>
                    </a:lnTo>
                    <a:lnTo>
                      <a:pt x="1037" y="1057"/>
                    </a:lnTo>
                    <a:lnTo>
                      <a:pt x="1037" y="758"/>
                    </a:lnTo>
                    <a:lnTo>
                      <a:pt x="1037" y="499"/>
                    </a:lnTo>
                    <a:lnTo>
                      <a:pt x="1077" y="240"/>
                    </a:lnTo>
                    <a:lnTo>
                      <a:pt x="111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22"/>
              <p:cNvSpPr/>
              <p:nvPr/>
            </p:nvSpPr>
            <p:spPr>
              <a:xfrm>
                <a:off x="6268750" y="4000700"/>
                <a:ext cx="253500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472" extrusionOk="0">
                    <a:moveTo>
                      <a:pt x="6574" y="1"/>
                    </a:moveTo>
                    <a:lnTo>
                      <a:pt x="6415" y="41"/>
                    </a:lnTo>
                    <a:lnTo>
                      <a:pt x="6275" y="81"/>
                    </a:lnTo>
                    <a:lnTo>
                      <a:pt x="6116" y="140"/>
                    </a:lnTo>
                    <a:lnTo>
                      <a:pt x="5977" y="200"/>
                    </a:lnTo>
                    <a:lnTo>
                      <a:pt x="5837" y="280"/>
                    </a:lnTo>
                    <a:lnTo>
                      <a:pt x="5718" y="379"/>
                    </a:lnTo>
                    <a:lnTo>
                      <a:pt x="5598" y="479"/>
                    </a:lnTo>
                    <a:lnTo>
                      <a:pt x="5478" y="599"/>
                    </a:lnTo>
                    <a:lnTo>
                      <a:pt x="5399" y="718"/>
                    </a:lnTo>
                    <a:lnTo>
                      <a:pt x="5299" y="857"/>
                    </a:lnTo>
                    <a:lnTo>
                      <a:pt x="5239" y="1017"/>
                    </a:lnTo>
                    <a:lnTo>
                      <a:pt x="5180" y="1196"/>
                    </a:lnTo>
                    <a:lnTo>
                      <a:pt x="5140" y="1356"/>
                    </a:lnTo>
                    <a:lnTo>
                      <a:pt x="5140" y="1535"/>
                    </a:lnTo>
                    <a:lnTo>
                      <a:pt x="5140" y="1694"/>
                    </a:lnTo>
                    <a:lnTo>
                      <a:pt x="5180" y="1873"/>
                    </a:lnTo>
                    <a:lnTo>
                      <a:pt x="5220" y="2033"/>
                    </a:lnTo>
                    <a:lnTo>
                      <a:pt x="5279" y="2192"/>
                    </a:lnTo>
                    <a:lnTo>
                      <a:pt x="5000" y="2391"/>
                    </a:lnTo>
                    <a:lnTo>
                      <a:pt x="4741" y="2611"/>
                    </a:lnTo>
                    <a:lnTo>
                      <a:pt x="4502" y="2870"/>
                    </a:lnTo>
                    <a:lnTo>
                      <a:pt x="4303" y="3168"/>
                    </a:lnTo>
                    <a:lnTo>
                      <a:pt x="4144" y="3009"/>
                    </a:lnTo>
                    <a:lnTo>
                      <a:pt x="3964" y="2850"/>
                    </a:lnTo>
                    <a:lnTo>
                      <a:pt x="3745" y="2710"/>
                    </a:lnTo>
                    <a:lnTo>
                      <a:pt x="3526" y="2591"/>
                    </a:lnTo>
                    <a:lnTo>
                      <a:pt x="3287" y="2511"/>
                    </a:lnTo>
                    <a:lnTo>
                      <a:pt x="3068" y="2431"/>
                    </a:lnTo>
                    <a:lnTo>
                      <a:pt x="2829" y="2391"/>
                    </a:lnTo>
                    <a:lnTo>
                      <a:pt x="2590" y="2371"/>
                    </a:lnTo>
                    <a:lnTo>
                      <a:pt x="2351" y="2371"/>
                    </a:lnTo>
                    <a:lnTo>
                      <a:pt x="2112" y="2391"/>
                    </a:lnTo>
                    <a:lnTo>
                      <a:pt x="1873" y="2431"/>
                    </a:lnTo>
                    <a:lnTo>
                      <a:pt x="1654" y="2491"/>
                    </a:lnTo>
                    <a:lnTo>
                      <a:pt x="1435" y="2571"/>
                    </a:lnTo>
                    <a:lnTo>
                      <a:pt x="1235" y="2650"/>
                    </a:lnTo>
                    <a:lnTo>
                      <a:pt x="1036" y="2770"/>
                    </a:lnTo>
                    <a:lnTo>
                      <a:pt x="837" y="2909"/>
                    </a:lnTo>
                    <a:lnTo>
                      <a:pt x="678" y="3069"/>
                    </a:lnTo>
                    <a:lnTo>
                      <a:pt x="518" y="3228"/>
                    </a:lnTo>
                    <a:lnTo>
                      <a:pt x="379" y="3427"/>
                    </a:lnTo>
                    <a:lnTo>
                      <a:pt x="259" y="3627"/>
                    </a:lnTo>
                    <a:lnTo>
                      <a:pt x="160" y="3846"/>
                    </a:lnTo>
                    <a:lnTo>
                      <a:pt x="80" y="4065"/>
                    </a:lnTo>
                    <a:lnTo>
                      <a:pt x="20" y="4284"/>
                    </a:lnTo>
                    <a:lnTo>
                      <a:pt x="0" y="4503"/>
                    </a:lnTo>
                    <a:lnTo>
                      <a:pt x="0" y="4722"/>
                    </a:lnTo>
                    <a:lnTo>
                      <a:pt x="20" y="4941"/>
                    </a:lnTo>
                    <a:lnTo>
                      <a:pt x="60" y="5141"/>
                    </a:lnTo>
                    <a:lnTo>
                      <a:pt x="120" y="5360"/>
                    </a:lnTo>
                    <a:lnTo>
                      <a:pt x="219" y="5559"/>
                    </a:lnTo>
                    <a:lnTo>
                      <a:pt x="319" y="5758"/>
                    </a:lnTo>
                    <a:lnTo>
                      <a:pt x="438" y="5937"/>
                    </a:lnTo>
                    <a:lnTo>
                      <a:pt x="598" y="6117"/>
                    </a:lnTo>
                    <a:lnTo>
                      <a:pt x="757" y="6276"/>
                    </a:lnTo>
                    <a:lnTo>
                      <a:pt x="936" y="6415"/>
                    </a:lnTo>
                    <a:lnTo>
                      <a:pt x="1136" y="6555"/>
                    </a:lnTo>
                    <a:lnTo>
                      <a:pt x="1355" y="6655"/>
                    </a:lnTo>
                    <a:lnTo>
                      <a:pt x="1554" y="6734"/>
                    </a:lnTo>
                    <a:lnTo>
                      <a:pt x="1753" y="6814"/>
                    </a:lnTo>
                    <a:lnTo>
                      <a:pt x="1972" y="6854"/>
                    </a:lnTo>
                    <a:lnTo>
                      <a:pt x="2172" y="6874"/>
                    </a:lnTo>
                    <a:lnTo>
                      <a:pt x="2371" y="6894"/>
                    </a:lnTo>
                    <a:lnTo>
                      <a:pt x="2570" y="6894"/>
                    </a:lnTo>
                    <a:lnTo>
                      <a:pt x="2769" y="6874"/>
                    </a:lnTo>
                    <a:lnTo>
                      <a:pt x="2968" y="6834"/>
                    </a:lnTo>
                    <a:lnTo>
                      <a:pt x="3168" y="6794"/>
                    </a:lnTo>
                    <a:lnTo>
                      <a:pt x="3367" y="6734"/>
                    </a:lnTo>
                    <a:lnTo>
                      <a:pt x="3546" y="6655"/>
                    </a:lnTo>
                    <a:lnTo>
                      <a:pt x="3725" y="6555"/>
                    </a:lnTo>
                    <a:lnTo>
                      <a:pt x="3885" y="6455"/>
                    </a:lnTo>
                    <a:lnTo>
                      <a:pt x="4044" y="6336"/>
                    </a:lnTo>
                    <a:lnTo>
                      <a:pt x="4204" y="6196"/>
                    </a:lnTo>
                    <a:lnTo>
                      <a:pt x="4343" y="6057"/>
                    </a:lnTo>
                    <a:lnTo>
                      <a:pt x="4463" y="6236"/>
                    </a:lnTo>
                    <a:lnTo>
                      <a:pt x="4582" y="6396"/>
                    </a:lnTo>
                    <a:lnTo>
                      <a:pt x="4741" y="6555"/>
                    </a:lnTo>
                    <a:lnTo>
                      <a:pt x="4901" y="6694"/>
                    </a:lnTo>
                    <a:lnTo>
                      <a:pt x="5060" y="6834"/>
                    </a:lnTo>
                    <a:lnTo>
                      <a:pt x="5239" y="6953"/>
                    </a:lnTo>
                    <a:lnTo>
                      <a:pt x="5439" y="7073"/>
                    </a:lnTo>
                    <a:lnTo>
                      <a:pt x="5638" y="7172"/>
                    </a:lnTo>
                    <a:lnTo>
                      <a:pt x="5937" y="7292"/>
                    </a:lnTo>
                    <a:lnTo>
                      <a:pt x="6235" y="7392"/>
                    </a:lnTo>
                    <a:lnTo>
                      <a:pt x="6534" y="7451"/>
                    </a:lnTo>
                    <a:lnTo>
                      <a:pt x="6833" y="7471"/>
                    </a:lnTo>
                    <a:lnTo>
                      <a:pt x="7152" y="7471"/>
                    </a:lnTo>
                    <a:lnTo>
                      <a:pt x="7451" y="7451"/>
                    </a:lnTo>
                    <a:lnTo>
                      <a:pt x="7730" y="7412"/>
                    </a:lnTo>
                    <a:lnTo>
                      <a:pt x="8028" y="7332"/>
                    </a:lnTo>
                    <a:lnTo>
                      <a:pt x="8307" y="7232"/>
                    </a:lnTo>
                    <a:lnTo>
                      <a:pt x="8566" y="7093"/>
                    </a:lnTo>
                    <a:lnTo>
                      <a:pt x="8825" y="6953"/>
                    </a:lnTo>
                    <a:lnTo>
                      <a:pt x="9064" y="6774"/>
                    </a:lnTo>
                    <a:lnTo>
                      <a:pt x="9283" y="6575"/>
                    </a:lnTo>
                    <a:lnTo>
                      <a:pt x="9483" y="6356"/>
                    </a:lnTo>
                    <a:lnTo>
                      <a:pt x="9662" y="6117"/>
                    </a:lnTo>
                    <a:lnTo>
                      <a:pt x="9821" y="5878"/>
                    </a:lnTo>
                    <a:lnTo>
                      <a:pt x="9941" y="5599"/>
                    </a:lnTo>
                    <a:lnTo>
                      <a:pt x="10040" y="5320"/>
                    </a:lnTo>
                    <a:lnTo>
                      <a:pt x="10100" y="5041"/>
                    </a:lnTo>
                    <a:lnTo>
                      <a:pt x="10140" y="4762"/>
                    </a:lnTo>
                    <a:lnTo>
                      <a:pt x="10140" y="4483"/>
                    </a:lnTo>
                    <a:lnTo>
                      <a:pt x="10120" y="4204"/>
                    </a:lnTo>
                    <a:lnTo>
                      <a:pt x="10060" y="3925"/>
                    </a:lnTo>
                    <a:lnTo>
                      <a:pt x="9981" y="3666"/>
                    </a:lnTo>
                    <a:lnTo>
                      <a:pt x="9861" y="3407"/>
                    </a:lnTo>
                    <a:lnTo>
                      <a:pt x="9722" y="3148"/>
                    </a:lnTo>
                    <a:lnTo>
                      <a:pt x="9562" y="2909"/>
                    </a:lnTo>
                    <a:lnTo>
                      <a:pt x="9383" y="2690"/>
                    </a:lnTo>
                    <a:lnTo>
                      <a:pt x="9164" y="2491"/>
                    </a:lnTo>
                    <a:lnTo>
                      <a:pt x="8945" y="2312"/>
                    </a:lnTo>
                    <a:lnTo>
                      <a:pt x="8686" y="2132"/>
                    </a:lnTo>
                    <a:lnTo>
                      <a:pt x="8407" y="1993"/>
                    </a:lnTo>
                    <a:lnTo>
                      <a:pt x="8447" y="1854"/>
                    </a:lnTo>
                    <a:lnTo>
                      <a:pt x="8467" y="1714"/>
                    </a:lnTo>
                    <a:lnTo>
                      <a:pt x="8467" y="1595"/>
                    </a:lnTo>
                    <a:lnTo>
                      <a:pt x="8467" y="1455"/>
                    </a:lnTo>
                    <a:lnTo>
                      <a:pt x="8467" y="1316"/>
                    </a:lnTo>
                    <a:lnTo>
                      <a:pt x="8427" y="1196"/>
                    </a:lnTo>
                    <a:lnTo>
                      <a:pt x="8387" y="1057"/>
                    </a:lnTo>
                    <a:lnTo>
                      <a:pt x="8347" y="937"/>
                    </a:lnTo>
                    <a:lnTo>
                      <a:pt x="8287" y="818"/>
                    </a:lnTo>
                    <a:lnTo>
                      <a:pt x="8208" y="698"/>
                    </a:lnTo>
                    <a:lnTo>
                      <a:pt x="8128" y="579"/>
                    </a:lnTo>
                    <a:lnTo>
                      <a:pt x="8028" y="479"/>
                    </a:lnTo>
                    <a:lnTo>
                      <a:pt x="7929" y="379"/>
                    </a:lnTo>
                    <a:lnTo>
                      <a:pt x="7809" y="300"/>
                    </a:lnTo>
                    <a:lnTo>
                      <a:pt x="7690" y="220"/>
                    </a:lnTo>
                    <a:lnTo>
                      <a:pt x="7550" y="160"/>
                    </a:lnTo>
                    <a:lnTo>
                      <a:pt x="7391" y="100"/>
                    </a:lnTo>
                    <a:lnTo>
                      <a:pt x="7232" y="41"/>
                    </a:lnTo>
                    <a:lnTo>
                      <a:pt x="7072" y="21"/>
                    </a:lnTo>
                    <a:lnTo>
                      <a:pt x="6913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22"/>
              <p:cNvSpPr/>
              <p:nvPr/>
            </p:nvSpPr>
            <p:spPr>
              <a:xfrm>
                <a:off x="6268750" y="4000700"/>
                <a:ext cx="253500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472" fill="none" extrusionOk="0">
                    <a:moveTo>
                      <a:pt x="3526" y="2591"/>
                    </a:moveTo>
                    <a:lnTo>
                      <a:pt x="3526" y="2591"/>
                    </a:lnTo>
                    <a:lnTo>
                      <a:pt x="3745" y="2710"/>
                    </a:lnTo>
                    <a:lnTo>
                      <a:pt x="3964" y="2850"/>
                    </a:lnTo>
                    <a:lnTo>
                      <a:pt x="4144" y="3009"/>
                    </a:lnTo>
                    <a:lnTo>
                      <a:pt x="4303" y="3168"/>
                    </a:lnTo>
                    <a:lnTo>
                      <a:pt x="4303" y="3168"/>
                    </a:lnTo>
                    <a:lnTo>
                      <a:pt x="4502" y="2870"/>
                    </a:lnTo>
                    <a:lnTo>
                      <a:pt x="4741" y="2611"/>
                    </a:lnTo>
                    <a:lnTo>
                      <a:pt x="5000" y="2391"/>
                    </a:lnTo>
                    <a:lnTo>
                      <a:pt x="5279" y="2192"/>
                    </a:lnTo>
                    <a:lnTo>
                      <a:pt x="5279" y="2192"/>
                    </a:lnTo>
                    <a:lnTo>
                      <a:pt x="5220" y="2033"/>
                    </a:lnTo>
                    <a:lnTo>
                      <a:pt x="5180" y="1873"/>
                    </a:lnTo>
                    <a:lnTo>
                      <a:pt x="5140" y="1694"/>
                    </a:lnTo>
                    <a:lnTo>
                      <a:pt x="5140" y="1535"/>
                    </a:lnTo>
                    <a:lnTo>
                      <a:pt x="5140" y="1356"/>
                    </a:lnTo>
                    <a:lnTo>
                      <a:pt x="5180" y="1196"/>
                    </a:lnTo>
                    <a:lnTo>
                      <a:pt x="5239" y="1017"/>
                    </a:lnTo>
                    <a:lnTo>
                      <a:pt x="5299" y="857"/>
                    </a:lnTo>
                    <a:lnTo>
                      <a:pt x="5299" y="857"/>
                    </a:lnTo>
                    <a:lnTo>
                      <a:pt x="5399" y="718"/>
                    </a:lnTo>
                    <a:lnTo>
                      <a:pt x="5478" y="599"/>
                    </a:lnTo>
                    <a:lnTo>
                      <a:pt x="5598" y="479"/>
                    </a:lnTo>
                    <a:lnTo>
                      <a:pt x="5718" y="379"/>
                    </a:lnTo>
                    <a:lnTo>
                      <a:pt x="5837" y="280"/>
                    </a:lnTo>
                    <a:lnTo>
                      <a:pt x="5977" y="200"/>
                    </a:lnTo>
                    <a:lnTo>
                      <a:pt x="6116" y="140"/>
                    </a:lnTo>
                    <a:lnTo>
                      <a:pt x="6275" y="81"/>
                    </a:lnTo>
                    <a:lnTo>
                      <a:pt x="6415" y="41"/>
                    </a:lnTo>
                    <a:lnTo>
                      <a:pt x="6574" y="1"/>
                    </a:lnTo>
                    <a:lnTo>
                      <a:pt x="6734" y="1"/>
                    </a:lnTo>
                    <a:lnTo>
                      <a:pt x="6913" y="1"/>
                    </a:lnTo>
                    <a:lnTo>
                      <a:pt x="7072" y="21"/>
                    </a:lnTo>
                    <a:lnTo>
                      <a:pt x="7232" y="41"/>
                    </a:lnTo>
                    <a:lnTo>
                      <a:pt x="7391" y="100"/>
                    </a:lnTo>
                    <a:lnTo>
                      <a:pt x="7550" y="160"/>
                    </a:lnTo>
                    <a:lnTo>
                      <a:pt x="7550" y="160"/>
                    </a:lnTo>
                    <a:lnTo>
                      <a:pt x="7690" y="220"/>
                    </a:lnTo>
                    <a:lnTo>
                      <a:pt x="7809" y="300"/>
                    </a:lnTo>
                    <a:lnTo>
                      <a:pt x="7929" y="379"/>
                    </a:lnTo>
                    <a:lnTo>
                      <a:pt x="8028" y="479"/>
                    </a:lnTo>
                    <a:lnTo>
                      <a:pt x="8128" y="579"/>
                    </a:lnTo>
                    <a:lnTo>
                      <a:pt x="8208" y="698"/>
                    </a:lnTo>
                    <a:lnTo>
                      <a:pt x="8287" y="818"/>
                    </a:lnTo>
                    <a:lnTo>
                      <a:pt x="8347" y="937"/>
                    </a:lnTo>
                    <a:lnTo>
                      <a:pt x="8387" y="1057"/>
                    </a:lnTo>
                    <a:lnTo>
                      <a:pt x="8427" y="1196"/>
                    </a:lnTo>
                    <a:lnTo>
                      <a:pt x="8467" y="1316"/>
                    </a:lnTo>
                    <a:lnTo>
                      <a:pt x="8467" y="1455"/>
                    </a:lnTo>
                    <a:lnTo>
                      <a:pt x="8467" y="1595"/>
                    </a:lnTo>
                    <a:lnTo>
                      <a:pt x="8467" y="1714"/>
                    </a:lnTo>
                    <a:lnTo>
                      <a:pt x="8447" y="1854"/>
                    </a:lnTo>
                    <a:lnTo>
                      <a:pt x="8407" y="1993"/>
                    </a:lnTo>
                    <a:lnTo>
                      <a:pt x="8407" y="1993"/>
                    </a:lnTo>
                    <a:lnTo>
                      <a:pt x="8686" y="2132"/>
                    </a:lnTo>
                    <a:lnTo>
                      <a:pt x="8945" y="2312"/>
                    </a:lnTo>
                    <a:lnTo>
                      <a:pt x="9164" y="2491"/>
                    </a:lnTo>
                    <a:lnTo>
                      <a:pt x="9383" y="2690"/>
                    </a:lnTo>
                    <a:lnTo>
                      <a:pt x="9562" y="2909"/>
                    </a:lnTo>
                    <a:lnTo>
                      <a:pt x="9722" y="3148"/>
                    </a:lnTo>
                    <a:lnTo>
                      <a:pt x="9861" y="3407"/>
                    </a:lnTo>
                    <a:lnTo>
                      <a:pt x="9981" y="3666"/>
                    </a:lnTo>
                    <a:lnTo>
                      <a:pt x="10060" y="3925"/>
                    </a:lnTo>
                    <a:lnTo>
                      <a:pt x="10120" y="4204"/>
                    </a:lnTo>
                    <a:lnTo>
                      <a:pt x="10140" y="4483"/>
                    </a:lnTo>
                    <a:lnTo>
                      <a:pt x="10140" y="4762"/>
                    </a:lnTo>
                    <a:lnTo>
                      <a:pt x="10100" y="5041"/>
                    </a:lnTo>
                    <a:lnTo>
                      <a:pt x="10040" y="5320"/>
                    </a:lnTo>
                    <a:lnTo>
                      <a:pt x="9941" y="5599"/>
                    </a:lnTo>
                    <a:lnTo>
                      <a:pt x="9821" y="5878"/>
                    </a:lnTo>
                    <a:lnTo>
                      <a:pt x="9821" y="5878"/>
                    </a:lnTo>
                    <a:lnTo>
                      <a:pt x="9662" y="6117"/>
                    </a:lnTo>
                    <a:lnTo>
                      <a:pt x="9483" y="6356"/>
                    </a:lnTo>
                    <a:lnTo>
                      <a:pt x="9283" y="6575"/>
                    </a:lnTo>
                    <a:lnTo>
                      <a:pt x="9064" y="6774"/>
                    </a:lnTo>
                    <a:lnTo>
                      <a:pt x="8825" y="6953"/>
                    </a:lnTo>
                    <a:lnTo>
                      <a:pt x="8566" y="7093"/>
                    </a:lnTo>
                    <a:lnTo>
                      <a:pt x="8307" y="7232"/>
                    </a:lnTo>
                    <a:lnTo>
                      <a:pt x="8028" y="7332"/>
                    </a:lnTo>
                    <a:lnTo>
                      <a:pt x="7730" y="7412"/>
                    </a:lnTo>
                    <a:lnTo>
                      <a:pt x="7451" y="7451"/>
                    </a:lnTo>
                    <a:lnTo>
                      <a:pt x="7152" y="7471"/>
                    </a:lnTo>
                    <a:lnTo>
                      <a:pt x="6833" y="7471"/>
                    </a:lnTo>
                    <a:lnTo>
                      <a:pt x="6534" y="7451"/>
                    </a:lnTo>
                    <a:lnTo>
                      <a:pt x="6235" y="7392"/>
                    </a:lnTo>
                    <a:lnTo>
                      <a:pt x="5937" y="7292"/>
                    </a:lnTo>
                    <a:lnTo>
                      <a:pt x="5638" y="7172"/>
                    </a:lnTo>
                    <a:lnTo>
                      <a:pt x="5638" y="7172"/>
                    </a:lnTo>
                    <a:lnTo>
                      <a:pt x="5439" y="7073"/>
                    </a:lnTo>
                    <a:lnTo>
                      <a:pt x="5239" y="6953"/>
                    </a:lnTo>
                    <a:lnTo>
                      <a:pt x="5060" y="6834"/>
                    </a:lnTo>
                    <a:lnTo>
                      <a:pt x="4901" y="6694"/>
                    </a:lnTo>
                    <a:lnTo>
                      <a:pt x="4741" y="6555"/>
                    </a:lnTo>
                    <a:lnTo>
                      <a:pt x="4582" y="6396"/>
                    </a:lnTo>
                    <a:lnTo>
                      <a:pt x="4463" y="6236"/>
                    </a:lnTo>
                    <a:lnTo>
                      <a:pt x="4343" y="6057"/>
                    </a:lnTo>
                    <a:lnTo>
                      <a:pt x="4343" y="6057"/>
                    </a:lnTo>
                    <a:lnTo>
                      <a:pt x="4204" y="6196"/>
                    </a:lnTo>
                    <a:lnTo>
                      <a:pt x="4044" y="6336"/>
                    </a:lnTo>
                    <a:lnTo>
                      <a:pt x="3885" y="6455"/>
                    </a:lnTo>
                    <a:lnTo>
                      <a:pt x="3725" y="6555"/>
                    </a:lnTo>
                    <a:lnTo>
                      <a:pt x="3546" y="6655"/>
                    </a:lnTo>
                    <a:lnTo>
                      <a:pt x="3367" y="6734"/>
                    </a:lnTo>
                    <a:lnTo>
                      <a:pt x="3168" y="6794"/>
                    </a:lnTo>
                    <a:lnTo>
                      <a:pt x="2968" y="6834"/>
                    </a:lnTo>
                    <a:lnTo>
                      <a:pt x="2769" y="6874"/>
                    </a:lnTo>
                    <a:lnTo>
                      <a:pt x="2570" y="6894"/>
                    </a:lnTo>
                    <a:lnTo>
                      <a:pt x="2371" y="6894"/>
                    </a:lnTo>
                    <a:lnTo>
                      <a:pt x="2172" y="6874"/>
                    </a:lnTo>
                    <a:lnTo>
                      <a:pt x="1972" y="6854"/>
                    </a:lnTo>
                    <a:lnTo>
                      <a:pt x="1753" y="6814"/>
                    </a:lnTo>
                    <a:lnTo>
                      <a:pt x="1554" y="6734"/>
                    </a:lnTo>
                    <a:lnTo>
                      <a:pt x="1355" y="6655"/>
                    </a:lnTo>
                    <a:lnTo>
                      <a:pt x="1355" y="6655"/>
                    </a:lnTo>
                    <a:lnTo>
                      <a:pt x="1136" y="6555"/>
                    </a:lnTo>
                    <a:lnTo>
                      <a:pt x="936" y="6415"/>
                    </a:lnTo>
                    <a:lnTo>
                      <a:pt x="757" y="6276"/>
                    </a:lnTo>
                    <a:lnTo>
                      <a:pt x="598" y="6117"/>
                    </a:lnTo>
                    <a:lnTo>
                      <a:pt x="438" y="5937"/>
                    </a:lnTo>
                    <a:lnTo>
                      <a:pt x="319" y="5758"/>
                    </a:lnTo>
                    <a:lnTo>
                      <a:pt x="219" y="5559"/>
                    </a:lnTo>
                    <a:lnTo>
                      <a:pt x="120" y="5360"/>
                    </a:lnTo>
                    <a:lnTo>
                      <a:pt x="60" y="5141"/>
                    </a:lnTo>
                    <a:lnTo>
                      <a:pt x="20" y="4941"/>
                    </a:lnTo>
                    <a:lnTo>
                      <a:pt x="0" y="4722"/>
                    </a:lnTo>
                    <a:lnTo>
                      <a:pt x="0" y="4503"/>
                    </a:lnTo>
                    <a:lnTo>
                      <a:pt x="20" y="4284"/>
                    </a:lnTo>
                    <a:lnTo>
                      <a:pt x="80" y="4065"/>
                    </a:lnTo>
                    <a:lnTo>
                      <a:pt x="160" y="3846"/>
                    </a:lnTo>
                    <a:lnTo>
                      <a:pt x="259" y="3627"/>
                    </a:lnTo>
                    <a:lnTo>
                      <a:pt x="259" y="3627"/>
                    </a:lnTo>
                    <a:lnTo>
                      <a:pt x="379" y="3427"/>
                    </a:lnTo>
                    <a:lnTo>
                      <a:pt x="518" y="3228"/>
                    </a:lnTo>
                    <a:lnTo>
                      <a:pt x="678" y="3069"/>
                    </a:lnTo>
                    <a:lnTo>
                      <a:pt x="837" y="2909"/>
                    </a:lnTo>
                    <a:lnTo>
                      <a:pt x="1036" y="2770"/>
                    </a:lnTo>
                    <a:lnTo>
                      <a:pt x="1235" y="2650"/>
                    </a:lnTo>
                    <a:lnTo>
                      <a:pt x="1435" y="2571"/>
                    </a:lnTo>
                    <a:lnTo>
                      <a:pt x="1654" y="2491"/>
                    </a:lnTo>
                    <a:lnTo>
                      <a:pt x="1873" y="2431"/>
                    </a:lnTo>
                    <a:lnTo>
                      <a:pt x="2112" y="2391"/>
                    </a:lnTo>
                    <a:lnTo>
                      <a:pt x="2351" y="2371"/>
                    </a:lnTo>
                    <a:lnTo>
                      <a:pt x="2590" y="2371"/>
                    </a:lnTo>
                    <a:lnTo>
                      <a:pt x="2829" y="2391"/>
                    </a:lnTo>
                    <a:lnTo>
                      <a:pt x="3068" y="2431"/>
                    </a:lnTo>
                    <a:lnTo>
                      <a:pt x="3287" y="2511"/>
                    </a:lnTo>
                    <a:lnTo>
                      <a:pt x="3526" y="25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22"/>
              <p:cNvSpPr/>
              <p:nvPr/>
            </p:nvSpPr>
            <p:spPr>
              <a:xfrm>
                <a:off x="6292650" y="4091850"/>
                <a:ext cx="383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5" extrusionOk="0">
                    <a:moveTo>
                      <a:pt x="877" y="0"/>
                    </a:moveTo>
                    <a:lnTo>
                      <a:pt x="718" y="20"/>
                    </a:lnTo>
                    <a:lnTo>
                      <a:pt x="578" y="60"/>
                    </a:lnTo>
                    <a:lnTo>
                      <a:pt x="439" y="140"/>
                    </a:lnTo>
                    <a:lnTo>
                      <a:pt x="299" y="239"/>
                    </a:lnTo>
                    <a:lnTo>
                      <a:pt x="200" y="359"/>
                    </a:lnTo>
                    <a:lnTo>
                      <a:pt x="100" y="498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7"/>
                    </a:lnTo>
                    <a:lnTo>
                      <a:pt x="20" y="1116"/>
                    </a:lnTo>
                    <a:lnTo>
                      <a:pt x="60" y="1255"/>
                    </a:lnTo>
                    <a:lnTo>
                      <a:pt x="140" y="1375"/>
                    </a:lnTo>
                    <a:lnTo>
                      <a:pt x="239" y="1475"/>
                    </a:lnTo>
                    <a:lnTo>
                      <a:pt x="359" y="1554"/>
                    </a:lnTo>
                    <a:lnTo>
                      <a:pt x="498" y="1594"/>
                    </a:lnTo>
                    <a:lnTo>
                      <a:pt x="658" y="1614"/>
                    </a:lnTo>
                    <a:lnTo>
                      <a:pt x="797" y="1594"/>
                    </a:lnTo>
                    <a:lnTo>
                      <a:pt x="937" y="1554"/>
                    </a:lnTo>
                    <a:lnTo>
                      <a:pt x="1076" y="1475"/>
                    </a:lnTo>
                    <a:lnTo>
                      <a:pt x="1216" y="1375"/>
                    </a:lnTo>
                    <a:lnTo>
                      <a:pt x="1335" y="1255"/>
                    </a:lnTo>
                    <a:lnTo>
                      <a:pt x="1415" y="1116"/>
                    </a:lnTo>
                    <a:lnTo>
                      <a:pt x="1494" y="957"/>
                    </a:lnTo>
                    <a:lnTo>
                      <a:pt x="1514" y="797"/>
                    </a:lnTo>
                    <a:lnTo>
                      <a:pt x="1534" y="638"/>
                    </a:lnTo>
                    <a:lnTo>
                      <a:pt x="1514" y="498"/>
                    </a:lnTo>
                    <a:lnTo>
                      <a:pt x="1455" y="359"/>
                    </a:lnTo>
                    <a:lnTo>
                      <a:pt x="1375" y="239"/>
                    </a:lnTo>
                    <a:lnTo>
                      <a:pt x="1275" y="140"/>
                    </a:lnTo>
                    <a:lnTo>
                      <a:pt x="1156" y="60"/>
                    </a:lnTo>
                    <a:lnTo>
                      <a:pt x="1016" y="20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22"/>
              <p:cNvSpPr/>
              <p:nvPr/>
            </p:nvSpPr>
            <p:spPr>
              <a:xfrm>
                <a:off x="6385775" y="4102300"/>
                <a:ext cx="12602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770" extrusionOk="0">
                    <a:moveTo>
                      <a:pt x="5041" y="1"/>
                    </a:moveTo>
                    <a:lnTo>
                      <a:pt x="4881" y="240"/>
                    </a:lnTo>
                    <a:lnTo>
                      <a:pt x="4722" y="439"/>
                    </a:lnTo>
                    <a:lnTo>
                      <a:pt x="4543" y="618"/>
                    </a:lnTo>
                    <a:lnTo>
                      <a:pt x="4383" y="778"/>
                    </a:lnTo>
                    <a:lnTo>
                      <a:pt x="4204" y="917"/>
                    </a:lnTo>
                    <a:lnTo>
                      <a:pt x="4025" y="1057"/>
                    </a:lnTo>
                    <a:lnTo>
                      <a:pt x="3845" y="1176"/>
                    </a:lnTo>
                    <a:lnTo>
                      <a:pt x="3666" y="1256"/>
                    </a:lnTo>
                    <a:lnTo>
                      <a:pt x="3487" y="1355"/>
                    </a:lnTo>
                    <a:lnTo>
                      <a:pt x="3308" y="1415"/>
                    </a:lnTo>
                    <a:lnTo>
                      <a:pt x="2949" y="1515"/>
                    </a:lnTo>
                    <a:lnTo>
                      <a:pt x="2590" y="1575"/>
                    </a:lnTo>
                    <a:lnTo>
                      <a:pt x="2252" y="1594"/>
                    </a:lnTo>
                    <a:lnTo>
                      <a:pt x="2013" y="1594"/>
                    </a:lnTo>
                    <a:lnTo>
                      <a:pt x="1794" y="1575"/>
                    </a:lnTo>
                    <a:lnTo>
                      <a:pt x="1375" y="1495"/>
                    </a:lnTo>
                    <a:lnTo>
                      <a:pt x="997" y="1395"/>
                    </a:lnTo>
                    <a:lnTo>
                      <a:pt x="658" y="1276"/>
                    </a:lnTo>
                    <a:lnTo>
                      <a:pt x="379" y="1156"/>
                    </a:lnTo>
                    <a:lnTo>
                      <a:pt x="180" y="1057"/>
                    </a:lnTo>
                    <a:lnTo>
                      <a:pt x="1" y="957"/>
                    </a:lnTo>
                    <a:lnTo>
                      <a:pt x="1" y="1057"/>
                    </a:lnTo>
                    <a:lnTo>
                      <a:pt x="21" y="1176"/>
                    </a:lnTo>
                    <a:lnTo>
                      <a:pt x="60" y="1316"/>
                    </a:lnTo>
                    <a:lnTo>
                      <a:pt x="120" y="1455"/>
                    </a:lnTo>
                    <a:lnTo>
                      <a:pt x="200" y="1594"/>
                    </a:lnTo>
                    <a:lnTo>
                      <a:pt x="280" y="1754"/>
                    </a:lnTo>
                    <a:lnTo>
                      <a:pt x="399" y="1893"/>
                    </a:lnTo>
                    <a:lnTo>
                      <a:pt x="519" y="2053"/>
                    </a:lnTo>
                    <a:lnTo>
                      <a:pt x="678" y="2192"/>
                    </a:lnTo>
                    <a:lnTo>
                      <a:pt x="837" y="2332"/>
                    </a:lnTo>
                    <a:lnTo>
                      <a:pt x="1037" y="2451"/>
                    </a:lnTo>
                    <a:lnTo>
                      <a:pt x="1256" y="2551"/>
                    </a:lnTo>
                    <a:lnTo>
                      <a:pt x="1475" y="2650"/>
                    </a:lnTo>
                    <a:lnTo>
                      <a:pt x="1734" y="2710"/>
                    </a:lnTo>
                    <a:lnTo>
                      <a:pt x="2033" y="2750"/>
                    </a:lnTo>
                    <a:lnTo>
                      <a:pt x="2331" y="2770"/>
                    </a:lnTo>
                    <a:lnTo>
                      <a:pt x="2551" y="2770"/>
                    </a:lnTo>
                    <a:lnTo>
                      <a:pt x="2790" y="2750"/>
                    </a:lnTo>
                    <a:lnTo>
                      <a:pt x="2969" y="2710"/>
                    </a:lnTo>
                    <a:lnTo>
                      <a:pt x="3148" y="2670"/>
                    </a:lnTo>
                    <a:lnTo>
                      <a:pt x="3327" y="2610"/>
                    </a:lnTo>
                    <a:lnTo>
                      <a:pt x="3487" y="2551"/>
                    </a:lnTo>
                    <a:lnTo>
                      <a:pt x="3626" y="2471"/>
                    </a:lnTo>
                    <a:lnTo>
                      <a:pt x="3766" y="2391"/>
                    </a:lnTo>
                    <a:lnTo>
                      <a:pt x="4005" y="2212"/>
                    </a:lnTo>
                    <a:lnTo>
                      <a:pt x="4224" y="1993"/>
                    </a:lnTo>
                    <a:lnTo>
                      <a:pt x="4403" y="1754"/>
                    </a:lnTo>
                    <a:lnTo>
                      <a:pt x="4563" y="1515"/>
                    </a:lnTo>
                    <a:lnTo>
                      <a:pt x="4682" y="1276"/>
                    </a:lnTo>
                    <a:lnTo>
                      <a:pt x="4782" y="1037"/>
                    </a:lnTo>
                    <a:lnTo>
                      <a:pt x="4861" y="798"/>
                    </a:lnTo>
                    <a:lnTo>
                      <a:pt x="4981" y="399"/>
                    </a:lnTo>
                    <a:lnTo>
                      <a:pt x="5021" y="120"/>
                    </a:lnTo>
                    <a:lnTo>
                      <a:pt x="5041" y="1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22"/>
              <p:cNvSpPr/>
              <p:nvPr/>
            </p:nvSpPr>
            <p:spPr>
              <a:xfrm>
                <a:off x="6385775" y="4102300"/>
                <a:ext cx="12602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770" fill="none" extrusionOk="0">
                    <a:moveTo>
                      <a:pt x="5041" y="1"/>
                    </a:moveTo>
                    <a:lnTo>
                      <a:pt x="5041" y="1"/>
                    </a:lnTo>
                    <a:lnTo>
                      <a:pt x="4881" y="240"/>
                    </a:lnTo>
                    <a:lnTo>
                      <a:pt x="4722" y="439"/>
                    </a:lnTo>
                    <a:lnTo>
                      <a:pt x="4543" y="618"/>
                    </a:lnTo>
                    <a:lnTo>
                      <a:pt x="4383" y="778"/>
                    </a:lnTo>
                    <a:lnTo>
                      <a:pt x="4204" y="917"/>
                    </a:lnTo>
                    <a:lnTo>
                      <a:pt x="4025" y="1057"/>
                    </a:lnTo>
                    <a:lnTo>
                      <a:pt x="3845" y="1176"/>
                    </a:lnTo>
                    <a:lnTo>
                      <a:pt x="3666" y="1256"/>
                    </a:lnTo>
                    <a:lnTo>
                      <a:pt x="3487" y="1355"/>
                    </a:lnTo>
                    <a:lnTo>
                      <a:pt x="3308" y="1415"/>
                    </a:lnTo>
                    <a:lnTo>
                      <a:pt x="2949" y="1515"/>
                    </a:lnTo>
                    <a:lnTo>
                      <a:pt x="2590" y="1575"/>
                    </a:lnTo>
                    <a:lnTo>
                      <a:pt x="2252" y="1594"/>
                    </a:lnTo>
                    <a:lnTo>
                      <a:pt x="2252" y="1594"/>
                    </a:lnTo>
                    <a:lnTo>
                      <a:pt x="2013" y="1594"/>
                    </a:lnTo>
                    <a:lnTo>
                      <a:pt x="1794" y="1575"/>
                    </a:lnTo>
                    <a:lnTo>
                      <a:pt x="1375" y="1495"/>
                    </a:lnTo>
                    <a:lnTo>
                      <a:pt x="997" y="1395"/>
                    </a:lnTo>
                    <a:lnTo>
                      <a:pt x="658" y="1276"/>
                    </a:lnTo>
                    <a:lnTo>
                      <a:pt x="379" y="1156"/>
                    </a:lnTo>
                    <a:lnTo>
                      <a:pt x="180" y="1057"/>
                    </a:lnTo>
                    <a:lnTo>
                      <a:pt x="1" y="957"/>
                    </a:lnTo>
                    <a:lnTo>
                      <a:pt x="1" y="957"/>
                    </a:lnTo>
                    <a:lnTo>
                      <a:pt x="1" y="1057"/>
                    </a:lnTo>
                    <a:lnTo>
                      <a:pt x="21" y="1176"/>
                    </a:lnTo>
                    <a:lnTo>
                      <a:pt x="60" y="1316"/>
                    </a:lnTo>
                    <a:lnTo>
                      <a:pt x="120" y="1455"/>
                    </a:lnTo>
                    <a:lnTo>
                      <a:pt x="200" y="1594"/>
                    </a:lnTo>
                    <a:lnTo>
                      <a:pt x="280" y="1754"/>
                    </a:lnTo>
                    <a:lnTo>
                      <a:pt x="399" y="1893"/>
                    </a:lnTo>
                    <a:lnTo>
                      <a:pt x="519" y="2053"/>
                    </a:lnTo>
                    <a:lnTo>
                      <a:pt x="678" y="2192"/>
                    </a:lnTo>
                    <a:lnTo>
                      <a:pt x="837" y="2332"/>
                    </a:lnTo>
                    <a:lnTo>
                      <a:pt x="1037" y="2451"/>
                    </a:lnTo>
                    <a:lnTo>
                      <a:pt x="1256" y="2551"/>
                    </a:lnTo>
                    <a:lnTo>
                      <a:pt x="1475" y="2650"/>
                    </a:lnTo>
                    <a:lnTo>
                      <a:pt x="1734" y="2710"/>
                    </a:lnTo>
                    <a:lnTo>
                      <a:pt x="2033" y="2750"/>
                    </a:lnTo>
                    <a:lnTo>
                      <a:pt x="2331" y="2770"/>
                    </a:lnTo>
                    <a:lnTo>
                      <a:pt x="2331" y="2770"/>
                    </a:lnTo>
                    <a:lnTo>
                      <a:pt x="2551" y="2770"/>
                    </a:lnTo>
                    <a:lnTo>
                      <a:pt x="2790" y="2750"/>
                    </a:lnTo>
                    <a:lnTo>
                      <a:pt x="2790" y="2750"/>
                    </a:lnTo>
                    <a:lnTo>
                      <a:pt x="2969" y="2710"/>
                    </a:lnTo>
                    <a:lnTo>
                      <a:pt x="3148" y="2670"/>
                    </a:lnTo>
                    <a:lnTo>
                      <a:pt x="3327" y="2610"/>
                    </a:lnTo>
                    <a:lnTo>
                      <a:pt x="3487" y="2551"/>
                    </a:lnTo>
                    <a:lnTo>
                      <a:pt x="3626" y="2471"/>
                    </a:lnTo>
                    <a:lnTo>
                      <a:pt x="3766" y="2391"/>
                    </a:lnTo>
                    <a:lnTo>
                      <a:pt x="4005" y="2212"/>
                    </a:lnTo>
                    <a:lnTo>
                      <a:pt x="4224" y="1993"/>
                    </a:lnTo>
                    <a:lnTo>
                      <a:pt x="4403" y="1754"/>
                    </a:lnTo>
                    <a:lnTo>
                      <a:pt x="4563" y="1515"/>
                    </a:lnTo>
                    <a:lnTo>
                      <a:pt x="4682" y="1276"/>
                    </a:lnTo>
                    <a:lnTo>
                      <a:pt x="4782" y="1037"/>
                    </a:lnTo>
                    <a:lnTo>
                      <a:pt x="4861" y="798"/>
                    </a:lnTo>
                    <a:lnTo>
                      <a:pt x="4981" y="399"/>
                    </a:lnTo>
                    <a:lnTo>
                      <a:pt x="5021" y="120"/>
                    </a:lnTo>
                    <a:lnTo>
                      <a:pt x="504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22"/>
              <p:cNvSpPr/>
              <p:nvPr/>
            </p:nvSpPr>
            <p:spPr>
              <a:xfrm>
                <a:off x="6086975" y="4030100"/>
                <a:ext cx="238575" cy="204200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68" extrusionOk="0">
                    <a:moveTo>
                      <a:pt x="3526" y="0"/>
                    </a:moveTo>
                    <a:lnTo>
                      <a:pt x="3207" y="60"/>
                    </a:lnTo>
                    <a:lnTo>
                      <a:pt x="2908" y="140"/>
                    </a:lnTo>
                    <a:lnTo>
                      <a:pt x="2610" y="239"/>
                    </a:lnTo>
                    <a:lnTo>
                      <a:pt x="2331" y="379"/>
                    </a:lnTo>
                    <a:lnTo>
                      <a:pt x="2072" y="518"/>
                    </a:lnTo>
                    <a:lnTo>
                      <a:pt x="1833" y="697"/>
                    </a:lnTo>
                    <a:lnTo>
                      <a:pt x="1614" y="897"/>
                    </a:lnTo>
                    <a:lnTo>
                      <a:pt x="1414" y="1096"/>
                    </a:lnTo>
                    <a:lnTo>
                      <a:pt x="1235" y="1335"/>
                    </a:lnTo>
                    <a:lnTo>
                      <a:pt x="1096" y="1574"/>
                    </a:lnTo>
                    <a:lnTo>
                      <a:pt x="976" y="1833"/>
                    </a:lnTo>
                    <a:lnTo>
                      <a:pt x="877" y="2092"/>
                    </a:lnTo>
                    <a:lnTo>
                      <a:pt x="797" y="2351"/>
                    </a:lnTo>
                    <a:lnTo>
                      <a:pt x="757" y="2630"/>
                    </a:lnTo>
                    <a:lnTo>
                      <a:pt x="757" y="2929"/>
                    </a:lnTo>
                    <a:lnTo>
                      <a:pt x="777" y="3208"/>
                    </a:lnTo>
                    <a:lnTo>
                      <a:pt x="817" y="3486"/>
                    </a:lnTo>
                    <a:lnTo>
                      <a:pt x="896" y="3785"/>
                    </a:lnTo>
                    <a:lnTo>
                      <a:pt x="777" y="3845"/>
                    </a:lnTo>
                    <a:lnTo>
                      <a:pt x="657" y="3925"/>
                    </a:lnTo>
                    <a:lnTo>
                      <a:pt x="538" y="4004"/>
                    </a:lnTo>
                    <a:lnTo>
                      <a:pt x="438" y="4104"/>
                    </a:lnTo>
                    <a:lnTo>
                      <a:pt x="339" y="4204"/>
                    </a:lnTo>
                    <a:lnTo>
                      <a:pt x="259" y="4323"/>
                    </a:lnTo>
                    <a:lnTo>
                      <a:pt x="199" y="4443"/>
                    </a:lnTo>
                    <a:lnTo>
                      <a:pt x="139" y="4562"/>
                    </a:lnTo>
                    <a:lnTo>
                      <a:pt x="80" y="4682"/>
                    </a:lnTo>
                    <a:lnTo>
                      <a:pt x="40" y="4821"/>
                    </a:lnTo>
                    <a:lnTo>
                      <a:pt x="20" y="4941"/>
                    </a:lnTo>
                    <a:lnTo>
                      <a:pt x="0" y="5080"/>
                    </a:lnTo>
                    <a:lnTo>
                      <a:pt x="0" y="5220"/>
                    </a:lnTo>
                    <a:lnTo>
                      <a:pt x="20" y="5359"/>
                    </a:lnTo>
                    <a:lnTo>
                      <a:pt x="40" y="5498"/>
                    </a:lnTo>
                    <a:lnTo>
                      <a:pt x="80" y="5638"/>
                    </a:lnTo>
                    <a:lnTo>
                      <a:pt x="139" y="5777"/>
                    </a:lnTo>
                    <a:lnTo>
                      <a:pt x="219" y="5917"/>
                    </a:lnTo>
                    <a:lnTo>
                      <a:pt x="299" y="6056"/>
                    </a:lnTo>
                    <a:lnTo>
                      <a:pt x="418" y="6176"/>
                    </a:lnTo>
                    <a:lnTo>
                      <a:pt x="518" y="6275"/>
                    </a:lnTo>
                    <a:lnTo>
                      <a:pt x="637" y="6375"/>
                    </a:lnTo>
                    <a:lnTo>
                      <a:pt x="777" y="6455"/>
                    </a:lnTo>
                    <a:lnTo>
                      <a:pt x="916" y="6534"/>
                    </a:lnTo>
                    <a:lnTo>
                      <a:pt x="1056" y="6594"/>
                    </a:lnTo>
                    <a:lnTo>
                      <a:pt x="1215" y="6634"/>
                    </a:lnTo>
                    <a:lnTo>
                      <a:pt x="1375" y="6674"/>
                    </a:lnTo>
                    <a:lnTo>
                      <a:pt x="1534" y="6694"/>
                    </a:lnTo>
                    <a:lnTo>
                      <a:pt x="1693" y="6714"/>
                    </a:lnTo>
                    <a:lnTo>
                      <a:pt x="1853" y="6694"/>
                    </a:lnTo>
                    <a:lnTo>
                      <a:pt x="2032" y="6674"/>
                    </a:lnTo>
                    <a:lnTo>
                      <a:pt x="2191" y="6634"/>
                    </a:lnTo>
                    <a:lnTo>
                      <a:pt x="2371" y="6554"/>
                    </a:lnTo>
                    <a:lnTo>
                      <a:pt x="2530" y="6475"/>
                    </a:lnTo>
                    <a:lnTo>
                      <a:pt x="2689" y="6375"/>
                    </a:lnTo>
                    <a:lnTo>
                      <a:pt x="2829" y="6275"/>
                    </a:lnTo>
                    <a:lnTo>
                      <a:pt x="2948" y="6156"/>
                    </a:lnTo>
                    <a:lnTo>
                      <a:pt x="3068" y="6016"/>
                    </a:lnTo>
                    <a:lnTo>
                      <a:pt x="3148" y="5877"/>
                    </a:lnTo>
                    <a:lnTo>
                      <a:pt x="3227" y="5718"/>
                    </a:lnTo>
                    <a:lnTo>
                      <a:pt x="3586" y="5757"/>
                    </a:lnTo>
                    <a:lnTo>
                      <a:pt x="3944" y="5777"/>
                    </a:lnTo>
                    <a:lnTo>
                      <a:pt x="4303" y="5738"/>
                    </a:lnTo>
                    <a:lnTo>
                      <a:pt x="4662" y="5678"/>
                    </a:lnTo>
                    <a:lnTo>
                      <a:pt x="4662" y="5917"/>
                    </a:lnTo>
                    <a:lnTo>
                      <a:pt x="4662" y="6136"/>
                    </a:lnTo>
                    <a:lnTo>
                      <a:pt x="4701" y="6375"/>
                    </a:lnTo>
                    <a:lnTo>
                      <a:pt x="4781" y="6594"/>
                    </a:lnTo>
                    <a:lnTo>
                      <a:pt x="4861" y="6813"/>
                    </a:lnTo>
                    <a:lnTo>
                      <a:pt x="4980" y="7032"/>
                    </a:lnTo>
                    <a:lnTo>
                      <a:pt x="5100" y="7212"/>
                    </a:lnTo>
                    <a:lnTo>
                      <a:pt x="5259" y="7391"/>
                    </a:lnTo>
                    <a:lnTo>
                      <a:pt x="5419" y="7550"/>
                    </a:lnTo>
                    <a:lnTo>
                      <a:pt x="5598" y="7690"/>
                    </a:lnTo>
                    <a:lnTo>
                      <a:pt x="5777" y="7809"/>
                    </a:lnTo>
                    <a:lnTo>
                      <a:pt x="5996" y="7929"/>
                    </a:lnTo>
                    <a:lnTo>
                      <a:pt x="6195" y="8009"/>
                    </a:lnTo>
                    <a:lnTo>
                      <a:pt x="6415" y="8088"/>
                    </a:lnTo>
                    <a:lnTo>
                      <a:pt x="6654" y="8128"/>
                    </a:lnTo>
                    <a:lnTo>
                      <a:pt x="6893" y="8168"/>
                    </a:lnTo>
                    <a:lnTo>
                      <a:pt x="7371" y="8168"/>
                    </a:lnTo>
                    <a:lnTo>
                      <a:pt x="7610" y="8128"/>
                    </a:lnTo>
                    <a:lnTo>
                      <a:pt x="7849" y="8068"/>
                    </a:lnTo>
                    <a:lnTo>
                      <a:pt x="8088" y="7969"/>
                    </a:lnTo>
                    <a:lnTo>
                      <a:pt x="8307" y="7869"/>
                    </a:lnTo>
                    <a:lnTo>
                      <a:pt x="8506" y="7750"/>
                    </a:lnTo>
                    <a:lnTo>
                      <a:pt x="8706" y="7610"/>
                    </a:lnTo>
                    <a:lnTo>
                      <a:pt x="8865" y="7471"/>
                    </a:lnTo>
                    <a:lnTo>
                      <a:pt x="9024" y="7291"/>
                    </a:lnTo>
                    <a:lnTo>
                      <a:pt x="9164" y="7132"/>
                    </a:lnTo>
                    <a:lnTo>
                      <a:pt x="9283" y="6933"/>
                    </a:lnTo>
                    <a:lnTo>
                      <a:pt x="9363" y="6734"/>
                    </a:lnTo>
                    <a:lnTo>
                      <a:pt x="9443" y="6534"/>
                    </a:lnTo>
                    <a:lnTo>
                      <a:pt x="9502" y="6315"/>
                    </a:lnTo>
                    <a:lnTo>
                      <a:pt x="9542" y="6096"/>
                    </a:lnTo>
                    <a:lnTo>
                      <a:pt x="9542" y="5877"/>
                    </a:lnTo>
                    <a:lnTo>
                      <a:pt x="9522" y="5658"/>
                    </a:lnTo>
                    <a:lnTo>
                      <a:pt x="9482" y="5419"/>
                    </a:lnTo>
                    <a:lnTo>
                      <a:pt x="9423" y="5200"/>
                    </a:lnTo>
                    <a:lnTo>
                      <a:pt x="9343" y="5020"/>
                    </a:lnTo>
                    <a:lnTo>
                      <a:pt x="9263" y="4841"/>
                    </a:lnTo>
                    <a:lnTo>
                      <a:pt x="9144" y="4662"/>
                    </a:lnTo>
                    <a:lnTo>
                      <a:pt x="9024" y="4522"/>
                    </a:lnTo>
                    <a:lnTo>
                      <a:pt x="8905" y="4363"/>
                    </a:lnTo>
                    <a:lnTo>
                      <a:pt x="8745" y="4223"/>
                    </a:lnTo>
                    <a:lnTo>
                      <a:pt x="8586" y="4104"/>
                    </a:lnTo>
                    <a:lnTo>
                      <a:pt x="8427" y="4004"/>
                    </a:lnTo>
                    <a:lnTo>
                      <a:pt x="8247" y="3905"/>
                    </a:lnTo>
                    <a:lnTo>
                      <a:pt x="8068" y="3825"/>
                    </a:lnTo>
                    <a:lnTo>
                      <a:pt x="7889" y="3765"/>
                    </a:lnTo>
                    <a:lnTo>
                      <a:pt x="7690" y="3706"/>
                    </a:lnTo>
                    <a:lnTo>
                      <a:pt x="7490" y="3666"/>
                    </a:lnTo>
                    <a:lnTo>
                      <a:pt x="7291" y="3646"/>
                    </a:lnTo>
                    <a:lnTo>
                      <a:pt x="6873" y="3646"/>
                    </a:lnTo>
                    <a:lnTo>
                      <a:pt x="6933" y="3447"/>
                    </a:lnTo>
                    <a:lnTo>
                      <a:pt x="6952" y="3247"/>
                    </a:lnTo>
                    <a:lnTo>
                      <a:pt x="6972" y="3048"/>
                    </a:lnTo>
                    <a:lnTo>
                      <a:pt x="6992" y="2829"/>
                    </a:lnTo>
                    <a:lnTo>
                      <a:pt x="6972" y="2630"/>
                    </a:lnTo>
                    <a:lnTo>
                      <a:pt x="6952" y="2411"/>
                    </a:lnTo>
                    <a:lnTo>
                      <a:pt x="6893" y="2211"/>
                    </a:lnTo>
                    <a:lnTo>
                      <a:pt x="6833" y="1992"/>
                    </a:lnTo>
                    <a:lnTo>
                      <a:pt x="6713" y="1713"/>
                    </a:lnTo>
                    <a:lnTo>
                      <a:pt x="6574" y="1454"/>
                    </a:lnTo>
                    <a:lnTo>
                      <a:pt x="6415" y="1215"/>
                    </a:lnTo>
                    <a:lnTo>
                      <a:pt x="6235" y="996"/>
                    </a:lnTo>
                    <a:lnTo>
                      <a:pt x="6016" y="797"/>
                    </a:lnTo>
                    <a:lnTo>
                      <a:pt x="5797" y="598"/>
                    </a:lnTo>
                    <a:lnTo>
                      <a:pt x="5538" y="438"/>
                    </a:lnTo>
                    <a:lnTo>
                      <a:pt x="5279" y="299"/>
                    </a:lnTo>
                    <a:lnTo>
                      <a:pt x="5020" y="199"/>
                    </a:lnTo>
                    <a:lnTo>
                      <a:pt x="4721" y="100"/>
                    </a:lnTo>
                    <a:lnTo>
                      <a:pt x="4442" y="40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22"/>
              <p:cNvSpPr/>
              <p:nvPr/>
            </p:nvSpPr>
            <p:spPr>
              <a:xfrm>
                <a:off x="6086975" y="4030100"/>
                <a:ext cx="238575" cy="204200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68" fill="none" extrusionOk="0">
                    <a:moveTo>
                      <a:pt x="4781" y="6594"/>
                    </a:moveTo>
                    <a:lnTo>
                      <a:pt x="4781" y="6594"/>
                    </a:lnTo>
                    <a:lnTo>
                      <a:pt x="4701" y="6375"/>
                    </a:lnTo>
                    <a:lnTo>
                      <a:pt x="4662" y="6136"/>
                    </a:lnTo>
                    <a:lnTo>
                      <a:pt x="4662" y="5917"/>
                    </a:lnTo>
                    <a:lnTo>
                      <a:pt x="4662" y="5678"/>
                    </a:lnTo>
                    <a:lnTo>
                      <a:pt x="4662" y="5678"/>
                    </a:lnTo>
                    <a:lnTo>
                      <a:pt x="4303" y="5738"/>
                    </a:lnTo>
                    <a:lnTo>
                      <a:pt x="3944" y="5777"/>
                    </a:lnTo>
                    <a:lnTo>
                      <a:pt x="3586" y="5757"/>
                    </a:lnTo>
                    <a:lnTo>
                      <a:pt x="3227" y="5718"/>
                    </a:lnTo>
                    <a:lnTo>
                      <a:pt x="3227" y="5718"/>
                    </a:lnTo>
                    <a:lnTo>
                      <a:pt x="3148" y="5877"/>
                    </a:lnTo>
                    <a:lnTo>
                      <a:pt x="3068" y="6016"/>
                    </a:lnTo>
                    <a:lnTo>
                      <a:pt x="2948" y="6156"/>
                    </a:lnTo>
                    <a:lnTo>
                      <a:pt x="2829" y="6275"/>
                    </a:lnTo>
                    <a:lnTo>
                      <a:pt x="2689" y="6375"/>
                    </a:lnTo>
                    <a:lnTo>
                      <a:pt x="2530" y="6475"/>
                    </a:lnTo>
                    <a:lnTo>
                      <a:pt x="2371" y="6554"/>
                    </a:lnTo>
                    <a:lnTo>
                      <a:pt x="2191" y="6634"/>
                    </a:lnTo>
                    <a:lnTo>
                      <a:pt x="2191" y="6634"/>
                    </a:lnTo>
                    <a:lnTo>
                      <a:pt x="2032" y="6674"/>
                    </a:lnTo>
                    <a:lnTo>
                      <a:pt x="1853" y="6694"/>
                    </a:lnTo>
                    <a:lnTo>
                      <a:pt x="1693" y="6714"/>
                    </a:lnTo>
                    <a:lnTo>
                      <a:pt x="1534" y="6694"/>
                    </a:lnTo>
                    <a:lnTo>
                      <a:pt x="1375" y="6674"/>
                    </a:lnTo>
                    <a:lnTo>
                      <a:pt x="1215" y="6634"/>
                    </a:lnTo>
                    <a:lnTo>
                      <a:pt x="1056" y="6594"/>
                    </a:lnTo>
                    <a:lnTo>
                      <a:pt x="916" y="6534"/>
                    </a:lnTo>
                    <a:lnTo>
                      <a:pt x="777" y="6455"/>
                    </a:lnTo>
                    <a:lnTo>
                      <a:pt x="637" y="6375"/>
                    </a:lnTo>
                    <a:lnTo>
                      <a:pt x="518" y="6275"/>
                    </a:lnTo>
                    <a:lnTo>
                      <a:pt x="418" y="6176"/>
                    </a:lnTo>
                    <a:lnTo>
                      <a:pt x="299" y="6056"/>
                    </a:lnTo>
                    <a:lnTo>
                      <a:pt x="219" y="5917"/>
                    </a:lnTo>
                    <a:lnTo>
                      <a:pt x="139" y="5777"/>
                    </a:lnTo>
                    <a:lnTo>
                      <a:pt x="80" y="5638"/>
                    </a:lnTo>
                    <a:lnTo>
                      <a:pt x="80" y="5638"/>
                    </a:lnTo>
                    <a:lnTo>
                      <a:pt x="40" y="5498"/>
                    </a:lnTo>
                    <a:lnTo>
                      <a:pt x="20" y="5359"/>
                    </a:lnTo>
                    <a:lnTo>
                      <a:pt x="0" y="5220"/>
                    </a:lnTo>
                    <a:lnTo>
                      <a:pt x="0" y="5080"/>
                    </a:lnTo>
                    <a:lnTo>
                      <a:pt x="20" y="4941"/>
                    </a:lnTo>
                    <a:lnTo>
                      <a:pt x="40" y="4821"/>
                    </a:lnTo>
                    <a:lnTo>
                      <a:pt x="80" y="4682"/>
                    </a:lnTo>
                    <a:lnTo>
                      <a:pt x="139" y="4562"/>
                    </a:lnTo>
                    <a:lnTo>
                      <a:pt x="199" y="4443"/>
                    </a:lnTo>
                    <a:lnTo>
                      <a:pt x="259" y="4323"/>
                    </a:lnTo>
                    <a:lnTo>
                      <a:pt x="339" y="4204"/>
                    </a:lnTo>
                    <a:lnTo>
                      <a:pt x="438" y="4104"/>
                    </a:lnTo>
                    <a:lnTo>
                      <a:pt x="538" y="4004"/>
                    </a:lnTo>
                    <a:lnTo>
                      <a:pt x="657" y="3925"/>
                    </a:lnTo>
                    <a:lnTo>
                      <a:pt x="777" y="3845"/>
                    </a:lnTo>
                    <a:lnTo>
                      <a:pt x="896" y="3785"/>
                    </a:lnTo>
                    <a:lnTo>
                      <a:pt x="896" y="3785"/>
                    </a:lnTo>
                    <a:lnTo>
                      <a:pt x="817" y="3486"/>
                    </a:lnTo>
                    <a:lnTo>
                      <a:pt x="777" y="3208"/>
                    </a:lnTo>
                    <a:lnTo>
                      <a:pt x="757" y="2929"/>
                    </a:lnTo>
                    <a:lnTo>
                      <a:pt x="757" y="2630"/>
                    </a:lnTo>
                    <a:lnTo>
                      <a:pt x="797" y="2351"/>
                    </a:lnTo>
                    <a:lnTo>
                      <a:pt x="877" y="2092"/>
                    </a:lnTo>
                    <a:lnTo>
                      <a:pt x="976" y="1833"/>
                    </a:lnTo>
                    <a:lnTo>
                      <a:pt x="1096" y="1574"/>
                    </a:lnTo>
                    <a:lnTo>
                      <a:pt x="1235" y="1335"/>
                    </a:lnTo>
                    <a:lnTo>
                      <a:pt x="1414" y="1096"/>
                    </a:lnTo>
                    <a:lnTo>
                      <a:pt x="1614" y="897"/>
                    </a:lnTo>
                    <a:lnTo>
                      <a:pt x="1833" y="697"/>
                    </a:lnTo>
                    <a:lnTo>
                      <a:pt x="2072" y="518"/>
                    </a:lnTo>
                    <a:lnTo>
                      <a:pt x="2331" y="379"/>
                    </a:lnTo>
                    <a:lnTo>
                      <a:pt x="2610" y="239"/>
                    </a:lnTo>
                    <a:lnTo>
                      <a:pt x="2908" y="140"/>
                    </a:lnTo>
                    <a:lnTo>
                      <a:pt x="2908" y="140"/>
                    </a:lnTo>
                    <a:lnTo>
                      <a:pt x="3207" y="60"/>
                    </a:lnTo>
                    <a:lnTo>
                      <a:pt x="3526" y="0"/>
                    </a:lnTo>
                    <a:lnTo>
                      <a:pt x="3825" y="0"/>
                    </a:lnTo>
                    <a:lnTo>
                      <a:pt x="4144" y="0"/>
                    </a:lnTo>
                    <a:lnTo>
                      <a:pt x="4442" y="40"/>
                    </a:lnTo>
                    <a:lnTo>
                      <a:pt x="4721" y="100"/>
                    </a:lnTo>
                    <a:lnTo>
                      <a:pt x="5020" y="199"/>
                    </a:lnTo>
                    <a:lnTo>
                      <a:pt x="5279" y="299"/>
                    </a:lnTo>
                    <a:lnTo>
                      <a:pt x="5538" y="438"/>
                    </a:lnTo>
                    <a:lnTo>
                      <a:pt x="5797" y="598"/>
                    </a:lnTo>
                    <a:lnTo>
                      <a:pt x="6016" y="797"/>
                    </a:lnTo>
                    <a:lnTo>
                      <a:pt x="6235" y="996"/>
                    </a:lnTo>
                    <a:lnTo>
                      <a:pt x="6415" y="1215"/>
                    </a:lnTo>
                    <a:lnTo>
                      <a:pt x="6574" y="1454"/>
                    </a:lnTo>
                    <a:lnTo>
                      <a:pt x="6713" y="1713"/>
                    </a:lnTo>
                    <a:lnTo>
                      <a:pt x="6833" y="1992"/>
                    </a:lnTo>
                    <a:lnTo>
                      <a:pt x="6833" y="1992"/>
                    </a:lnTo>
                    <a:lnTo>
                      <a:pt x="6893" y="2211"/>
                    </a:lnTo>
                    <a:lnTo>
                      <a:pt x="6952" y="2411"/>
                    </a:lnTo>
                    <a:lnTo>
                      <a:pt x="6972" y="2630"/>
                    </a:lnTo>
                    <a:lnTo>
                      <a:pt x="6992" y="2829"/>
                    </a:lnTo>
                    <a:lnTo>
                      <a:pt x="6972" y="3048"/>
                    </a:lnTo>
                    <a:lnTo>
                      <a:pt x="6952" y="3247"/>
                    </a:lnTo>
                    <a:lnTo>
                      <a:pt x="6933" y="3447"/>
                    </a:lnTo>
                    <a:lnTo>
                      <a:pt x="6873" y="3646"/>
                    </a:lnTo>
                    <a:lnTo>
                      <a:pt x="6873" y="3646"/>
                    </a:lnTo>
                    <a:lnTo>
                      <a:pt x="7072" y="3646"/>
                    </a:lnTo>
                    <a:lnTo>
                      <a:pt x="7291" y="3646"/>
                    </a:lnTo>
                    <a:lnTo>
                      <a:pt x="7490" y="3666"/>
                    </a:lnTo>
                    <a:lnTo>
                      <a:pt x="7690" y="3706"/>
                    </a:lnTo>
                    <a:lnTo>
                      <a:pt x="7889" y="3765"/>
                    </a:lnTo>
                    <a:lnTo>
                      <a:pt x="8068" y="3825"/>
                    </a:lnTo>
                    <a:lnTo>
                      <a:pt x="8247" y="3905"/>
                    </a:lnTo>
                    <a:lnTo>
                      <a:pt x="8427" y="4004"/>
                    </a:lnTo>
                    <a:lnTo>
                      <a:pt x="8586" y="4104"/>
                    </a:lnTo>
                    <a:lnTo>
                      <a:pt x="8745" y="4223"/>
                    </a:lnTo>
                    <a:lnTo>
                      <a:pt x="8905" y="4363"/>
                    </a:lnTo>
                    <a:lnTo>
                      <a:pt x="9024" y="4522"/>
                    </a:lnTo>
                    <a:lnTo>
                      <a:pt x="9144" y="4662"/>
                    </a:lnTo>
                    <a:lnTo>
                      <a:pt x="9263" y="4841"/>
                    </a:lnTo>
                    <a:lnTo>
                      <a:pt x="9343" y="5020"/>
                    </a:lnTo>
                    <a:lnTo>
                      <a:pt x="9423" y="5200"/>
                    </a:lnTo>
                    <a:lnTo>
                      <a:pt x="9423" y="5200"/>
                    </a:lnTo>
                    <a:lnTo>
                      <a:pt x="9482" y="5419"/>
                    </a:lnTo>
                    <a:lnTo>
                      <a:pt x="9522" y="5658"/>
                    </a:lnTo>
                    <a:lnTo>
                      <a:pt x="9542" y="5877"/>
                    </a:lnTo>
                    <a:lnTo>
                      <a:pt x="9542" y="6096"/>
                    </a:lnTo>
                    <a:lnTo>
                      <a:pt x="9502" y="6315"/>
                    </a:lnTo>
                    <a:lnTo>
                      <a:pt x="9443" y="6534"/>
                    </a:lnTo>
                    <a:lnTo>
                      <a:pt x="9363" y="6734"/>
                    </a:lnTo>
                    <a:lnTo>
                      <a:pt x="9283" y="6933"/>
                    </a:lnTo>
                    <a:lnTo>
                      <a:pt x="9164" y="7132"/>
                    </a:lnTo>
                    <a:lnTo>
                      <a:pt x="9024" y="7291"/>
                    </a:lnTo>
                    <a:lnTo>
                      <a:pt x="8865" y="7471"/>
                    </a:lnTo>
                    <a:lnTo>
                      <a:pt x="8706" y="7610"/>
                    </a:lnTo>
                    <a:lnTo>
                      <a:pt x="8506" y="7750"/>
                    </a:lnTo>
                    <a:lnTo>
                      <a:pt x="8307" y="7869"/>
                    </a:lnTo>
                    <a:lnTo>
                      <a:pt x="8088" y="7969"/>
                    </a:lnTo>
                    <a:lnTo>
                      <a:pt x="7849" y="8068"/>
                    </a:lnTo>
                    <a:lnTo>
                      <a:pt x="7849" y="8068"/>
                    </a:lnTo>
                    <a:lnTo>
                      <a:pt x="7610" y="8128"/>
                    </a:lnTo>
                    <a:lnTo>
                      <a:pt x="7371" y="8168"/>
                    </a:lnTo>
                    <a:lnTo>
                      <a:pt x="7132" y="8168"/>
                    </a:lnTo>
                    <a:lnTo>
                      <a:pt x="6893" y="8168"/>
                    </a:lnTo>
                    <a:lnTo>
                      <a:pt x="6654" y="8128"/>
                    </a:lnTo>
                    <a:lnTo>
                      <a:pt x="6415" y="8088"/>
                    </a:lnTo>
                    <a:lnTo>
                      <a:pt x="6195" y="8009"/>
                    </a:lnTo>
                    <a:lnTo>
                      <a:pt x="5996" y="7929"/>
                    </a:lnTo>
                    <a:lnTo>
                      <a:pt x="5777" y="7809"/>
                    </a:lnTo>
                    <a:lnTo>
                      <a:pt x="5598" y="7690"/>
                    </a:lnTo>
                    <a:lnTo>
                      <a:pt x="5419" y="7550"/>
                    </a:lnTo>
                    <a:lnTo>
                      <a:pt x="5259" y="7391"/>
                    </a:lnTo>
                    <a:lnTo>
                      <a:pt x="5100" y="7212"/>
                    </a:lnTo>
                    <a:lnTo>
                      <a:pt x="4980" y="7032"/>
                    </a:lnTo>
                    <a:lnTo>
                      <a:pt x="4861" y="6813"/>
                    </a:lnTo>
                    <a:lnTo>
                      <a:pt x="4781" y="65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22"/>
              <p:cNvSpPr/>
              <p:nvPr/>
            </p:nvSpPr>
            <p:spPr>
              <a:xfrm>
                <a:off x="6251800" y="4175525"/>
                <a:ext cx="43850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395" extrusionOk="0">
                    <a:moveTo>
                      <a:pt x="818" y="0"/>
                    </a:moveTo>
                    <a:lnTo>
                      <a:pt x="638" y="40"/>
                    </a:lnTo>
                    <a:lnTo>
                      <a:pt x="479" y="100"/>
                    </a:lnTo>
                    <a:lnTo>
                      <a:pt x="340" y="199"/>
                    </a:lnTo>
                    <a:lnTo>
                      <a:pt x="200" y="299"/>
                    </a:lnTo>
                    <a:lnTo>
                      <a:pt x="100" y="419"/>
                    </a:lnTo>
                    <a:lnTo>
                      <a:pt x="41" y="538"/>
                    </a:lnTo>
                    <a:lnTo>
                      <a:pt x="1" y="678"/>
                    </a:lnTo>
                    <a:lnTo>
                      <a:pt x="1" y="817"/>
                    </a:lnTo>
                    <a:lnTo>
                      <a:pt x="21" y="956"/>
                    </a:lnTo>
                    <a:lnTo>
                      <a:pt x="81" y="1076"/>
                    </a:lnTo>
                    <a:lnTo>
                      <a:pt x="180" y="1176"/>
                    </a:lnTo>
                    <a:lnTo>
                      <a:pt x="300" y="1275"/>
                    </a:lnTo>
                    <a:lnTo>
                      <a:pt x="439" y="1335"/>
                    </a:lnTo>
                    <a:lnTo>
                      <a:pt x="579" y="1375"/>
                    </a:lnTo>
                    <a:lnTo>
                      <a:pt x="758" y="1395"/>
                    </a:lnTo>
                    <a:lnTo>
                      <a:pt x="917" y="1375"/>
                    </a:lnTo>
                    <a:lnTo>
                      <a:pt x="1097" y="1335"/>
                    </a:lnTo>
                    <a:lnTo>
                      <a:pt x="1276" y="1275"/>
                    </a:lnTo>
                    <a:lnTo>
                      <a:pt x="1415" y="1195"/>
                    </a:lnTo>
                    <a:lnTo>
                      <a:pt x="1535" y="1096"/>
                    </a:lnTo>
                    <a:lnTo>
                      <a:pt x="1634" y="976"/>
                    </a:lnTo>
                    <a:lnTo>
                      <a:pt x="1714" y="837"/>
                    </a:lnTo>
                    <a:lnTo>
                      <a:pt x="1754" y="717"/>
                    </a:lnTo>
                    <a:lnTo>
                      <a:pt x="1754" y="578"/>
                    </a:lnTo>
                    <a:lnTo>
                      <a:pt x="1734" y="438"/>
                    </a:lnTo>
                    <a:lnTo>
                      <a:pt x="1674" y="319"/>
                    </a:lnTo>
                    <a:lnTo>
                      <a:pt x="1575" y="199"/>
                    </a:lnTo>
                    <a:lnTo>
                      <a:pt x="1455" y="120"/>
                    </a:lnTo>
                    <a:lnTo>
                      <a:pt x="1316" y="60"/>
                    </a:lnTo>
                    <a:lnTo>
                      <a:pt x="1156" y="20"/>
                    </a:lnTo>
                    <a:lnTo>
                      <a:pt x="99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22"/>
              <p:cNvSpPr/>
              <p:nvPr/>
            </p:nvSpPr>
            <p:spPr>
              <a:xfrm>
                <a:off x="6038650" y="3951400"/>
                <a:ext cx="253525" cy="187300"/>
              </a:xfrm>
              <a:custGeom>
                <a:avLst/>
                <a:gdLst/>
                <a:ahLst/>
                <a:cxnLst/>
                <a:rect l="l" t="t" r="r" b="b"/>
                <a:pathLst>
                  <a:path w="10141" h="7492" extrusionOk="0">
                    <a:moveTo>
                      <a:pt x="6734" y="1"/>
                    </a:moveTo>
                    <a:lnTo>
                      <a:pt x="6575" y="21"/>
                    </a:lnTo>
                    <a:lnTo>
                      <a:pt x="6415" y="41"/>
                    </a:lnTo>
                    <a:lnTo>
                      <a:pt x="6256" y="100"/>
                    </a:lnTo>
                    <a:lnTo>
                      <a:pt x="6116" y="140"/>
                    </a:lnTo>
                    <a:lnTo>
                      <a:pt x="5977" y="220"/>
                    </a:lnTo>
                    <a:lnTo>
                      <a:pt x="5838" y="300"/>
                    </a:lnTo>
                    <a:lnTo>
                      <a:pt x="5698" y="379"/>
                    </a:lnTo>
                    <a:lnTo>
                      <a:pt x="5579" y="499"/>
                    </a:lnTo>
                    <a:lnTo>
                      <a:pt x="5479" y="598"/>
                    </a:lnTo>
                    <a:lnTo>
                      <a:pt x="5379" y="738"/>
                    </a:lnTo>
                    <a:lnTo>
                      <a:pt x="5300" y="877"/>
                    </a:lnTo>
                    <a:lnTo>
                      <a:pt x="5220" y="1037"/>
                    </a:lnTo>
                    <a:lnTo>
                      <a:pt x="5180" y="1216"/>
                    </a:lnTo>
                    <a:lnTo>
                      <a:pt x="5140" y="1375"/>
                    </a:lnTo>
                    <a:lnTo>
                      <a:pt x="5120" y="1555"/>
                    </a:lnTo>
                    <a:lnTo>
                      <a:pt x="5140" y="1714"/>
                    </a:lnTo>
                    <a:lnTo>
                      <a:pt x="5160" y="1873"/>
                    </a:lnTo>
                    <a:lnTo>
                      <a:pt x="5220" y="2053"/>
                    </a:lnTo>
                    <a:lnTo>
                      <a:pt x="5280" y="2192"/>
                    </a:lnTo>
                    <a:lnTo>
                      <a:pt x="5001" y="2411"/>
                    </a:lnTo>
                    <a:lnTo>
                      <a:pt x="4742" y="2630"/>
                    </a:lnTo>
                    <a:lnTo>
                      <a:pt x="4503" y="2889"/>
                    </a:lnTo>
                    <a:lnTo>
                      <a:pt x="4304" y="3188"/>
                    </a:lnTo>
                    <a:lnTo>
                      <a:pt x="4144" y="3009"/>
                    </a:lnTo>
                    <a:lnTo>
                      <a:pt x="3945" y="2869"/>
                    </a:lnTo>
                    <a:lnTo>
                      <a:pt x="3746" y="2730"/>
                    </a:lnTo>
                    <a:lnTo>
                      <a:pt x="3507" y="2610"/>
                    </a:lnTo>
                    <a:lnTo>
                      <a:pt x="3288" y="2511"/>
                    </a:lnTo>
                    <a:lnTo>
                      <a:pt x="3049" y="2451"/>
                    </a:lnTo>
                    <a:lnTo>
                      <a:pt x="2810" y="2411"/>
                    </a:lnTo>
                    <a:lnTo>
                      <a:pt x="2570" y="2371"/>
                    </a:lnTo>
                    <a:lnTo>
                      <a:pt x="2331" y="2371"/>
                    </a:lnTo>
                    <a:lnTo>
                      <a:pt x="2112" y="2391"/>
                    </a:lnTo>
                    <a:lnTo>
                      <a:pt x="1873" y="2431"/>
                    </a:lnTo>
                    <a:lnTo>
                      <a:pt x="1654" y="2491"/>
                    </a:lnTo>
                    <a:lnTo>
                      <a:pt x="1435" y="2571"/>
                    </a:lnTo>
                    <a:lnTo>
                      <a:pt x="1216" y="2670"/>
                    </a:lnTo>
                    <a:lnTo>
                      <a:pt x="1017" y="2790"/>
                    </a:lnTo>
                    <a:lnTo>
                      <a:pt x="837" y="2929"/>
                    </a:lnTo>
                    <a:lnTo>
                      <a:pt x="658" y="3088"/>
                    </a:lnTo>
                    <a:lnTo>
                      <a:pt x="499" y="3248"/>
                    </a:lnTo>
                    <a:lnTo>
                      <a:pt x="359" y="3447"/>
                    </a:lnTo>
                    <a:lnTo>
                      <a:pt x="240" y="3646"/>
                    </a:lnTo>
                    <a:lnTo>
                      <a:pt x="140" y="3845"/>
                    </a:lnTo>
                    <a:lnTo>
                      <a:pt x="80" y="4065"/>
                    </a:lnTo>
                    <a:lnTo>
                      <a:pt x="21" y="4284"/>
                    </a:lnTo>
                    <a:lnTo>
                      <a:pt x="1" y="4503"/>
                    </a:lnTo>
                    <a:lnTo>
                      <a:pt x="1" y="4722"/>
                    </a:lnTo>
                    <a:lnTo>
                      <a:pt x="21" y="4941"/>
                    </a:lnTo>
                    <a:lnTo>
                      <a:pt x="60" y="5160"/>
                    </a:lnTo>
                    <a:lnTo>
                      <a:pt x="120" y="5379"/>
                    </a:lnTo>
                    <a:lnTo>
                      <a:pt x="200" y="5579"/>
                    </a:lnTo>
                    <a:lnTo>
                      <a:pt x="319" y="5778"/>
                    </a:lnTo>
                    <a:lnTo>
                      <a:pt x="439" y="5957"/>
                    </a:lnTo>
                    <a:lnTo>
                      <a:pt x="578" y="6136"/>
                    </a:lnTo>
                    <a:lnTo>
                      <a:pt x="758" y="6296"/>
                    </a:lnTo>
                    <a:lnTo>
                      <a:pt x="937" y="6435"/>
                    </a:lnTo>
                    <a:lnTo>
                      <a:pt x="1136" y="6555"/>
                    </a:lnTo>
                    <a:lnTo>
                      <a:pt x="1355" y="6674"/>
                    </a:lnTo>
                    <a:lnTo>
                      <a:pt x="1555" y="6754"/>
                    </a:lnTo>
                    <a:lnTo>
                      <a:pt x="1754" y="6814"/>
                    </a:lnTo>
                    <a:lnTo>
                      <a:pt x="1953" y="6873"/>
                    </a:lnTo>
                    <a:lnTo>
                      <a:pt x="2152" y="6893"/>
                    </a:lnTo>
                    <a:lnTo>
                      <a:pt x="2371" y="6913"/>
                    </a:lnTo>
                    <a:lnTo>
                      <a:pt x="2570" y="6913"/>
                    </a:lnTo>
                    <a:lnTo>
                      <a:pt x="2770" y="6893"/>
                    </a:lnTo>
                    <a:lnTo>
                      <a:pt x="2969" y="6854"/>
                    </a:lnTo>
                    <a:lnTo>
                      <a:pt x="3168" y="6814"/>
                    </a:lnTo>
                    <a:lnTo>
                      <a:pt x="3347" y="6734"/>
                    </a:lnTo>
                    <a:lnTo>
                      <a:pt x="3547" y="6674"/>
                    </a:lnTo>
                    <a:lnTo>
                      <a:pt x="3726" y="6575"/>
                    </a:lnTo>
                    <a:lnTo>
                      <a:pt x="3885" y="6475"/>
                    </a:lnTo>
                    <a:lnTo>
                      <a:pt x="4045" y="6356"/>
                    </a:lnTo>
                    <a:lnTo>
                      <a:pt x="4204" y="6216"/>
                    </a:lnTo>
                    <a:lnTo>
                      <a:pt x="4324" y="6077"/>
                    </a:lnTo>
                    <a:lnTo>
                      <a:pt x="4443" y="6236"/>
                    </a:lnTo>
                    <a:lnTo>
                      <a:pt x="4583" y="6415"/>
                    </a:lnTo>
                    <a:lnTo>
                      <a:pt x="4722" y="6555"/>
                    </a:lnTo>
                    <a:lnTo>
                      <a:pt x="4881" y="6714"/>
                    </a:lnTo>
                    <a:lnTo>
                      <a:pt x="5061" y="6854"/>
                    </a:lnTo>
                    <a:lnTo>
                      <a:pt x="5240" y="6973"/>
                    </a:lnTo>
                    <a:lnTo>
                      <a:pt x="5439" y="7093"/>
                    </a:lnTo>
                    <a:lnTo>
                      <a:pt x="5638" y="7192"/>
                    </a:lnTo>
                    <a:lnTo>
                      <a:pt x="5937" y="7312"/>
                    </a:lnTo>
                    <a:lnTo>
                      <a:pt x="6236" y="7391"/>
                    </a:lnTo>
                    <a:lnTo>
                      <a:pt x="6535" y="7451"/>
                    </a:lnTo>
                    <a:lnTo>
                      <a:pt x="6834" y="7491"/>
                    </a:lnTo>
                    <a:lnTo>
                      <a:pt x="7132" y="7491"/>
                    </a:lnTo>
                    <a:lnTo>
                      <a:pt x="7431" y="7471"/>
                    </a:lnTo>
                    <a:lnTo>
                      <a:pt x="7730" y="7411"/>
                    </a:lnTo>
                    <a:lnTo>
                      <a:pt x="8009" y="7332"/>
                    </a:lnTo>
                    <a:lnTo>
                      <a:pt x="8288" y="7232"/>
                    </a:lnTo>
                    <a:lnTo>
                      <a:pt x="8567" y="7113"/>
                    </a:lnTo>
                    <a:lnTo>
                      <a:pt x="8826" y="6973"/>
                    </a:lnTo>
                    <a:lnTo>
                      <a:pt x="9045" y="6794"/>
                    </a:lnTo>
                    <a:lnTo>
                      <a:pt x="9284" y="6595"/>
                    </a:lnTo>
                    <a:lnTo>
                      <a:pt x="9483" y="6375"/>
                    </a:lnTo>
                    <a:lnTo>
                      <a:pt x="9662" y="6136"/>
                    </a:lnTo>
                    <a:lnTo>
                      <a:pt x="9802" y="5877"/>
                    </a:lnTo>
                    <a:lnTo>
                      <a:pt x="9941" y="5618"/>
                    </a:lnTo>
                    <a:lnTo>
                      <a:pt x="10041" y="5340"/>
                    </a:lnTo>
                    <a:lnTo>
                      <a:pt x="10101" y="5061"/>
                    </a:lnTo>
                    <a:lnTo>
                      <a:pt x="10121" y="4782"/>
                    </a:lnTo>
                    <a:lnTo>
                      <a:pt x="10140" y="4483"/>
                    </a:lnTo>
                    <a:lnTo>
                      <a:pt x="10101" y="4204"/>
                    </a:lnTo>
                    <a:lnTo>
                      <a:pt x="10041" y="3945"/>
                    </a:lnTo>
                    <a:lnTo>
                      <a:pt x="9961" y="3666"/>
                    </a:lnTo>
                    <a:lnTo>
                      <a:pt x="9862" y="3407"/>
                    </a:lnTo>
                    <a:lnTo>
                      <a:pt x="9722" y="3168"/>
                    </a:lnTo>
                    <a:lnTo>
                      <a:pt x="9563" y="2929"/>
                    </a:lnTo>
                    <a:lnTo>
                      <a:pt x="9383" y="2710"/>
                    </a:lnTo>
                    <a:lnTo>
                      <a:pt x="9164" y="2511"/>
                    </a:lnTo>
                    <a:lnTo>
                      <a:pt x="8925" y="2312"/>
                    </a:lnTo>
                    <a:lnTo>
                      <a:pt x="8666" y="2152"/>
                    </a:lnTo>
                    <a:lnTo>
                      <a:pt x="8387" y="2013"/>
                    </a:lnTo>
                    <a:lnTo>
                      <a:pt x="8427" y="1873"/>
                    </a:lnTo>
                    <a:lnTo>
                      <a:pt x="8447" y="1734"/>
                    </a:lnTo>
                    <a:lnTo>
                      <a:pt x="8467" y="1594"/>
                    </a:lnTo>
                    <a:lnTo>
                      <a:pt x="8467" y="1475"/>
                    </a:lnTo>
                    <a:lnTo>
                      <a:pt x="8447" y="1335"/>
                    </a:lnTo>
                    <a:lnTo>
                      <a:pt x="8427" y="1196"/>
                    </a:lnTo>
                    <a:lnTo>
                      <a:pt x="8387" y="1076"/>
                    </a:lnTo>
                    <a:lnTo>
                      <a:pt x="8328" y="957"/>
                    </a:lnTo>
                    <a:lnTo>
                      <a:pt x="8268" y="837"/>
                    </a:lnTo>
                    <a:lnTo>
                      <a:pt x="8188" y="718"/>
                    </a:lnTo>
                    <a:lnTo>
                      <a:pt x="8109" y="598"/>
                    </a:lnTo>
                    <a:lnTo>
                      <a:pt x="8009" y="499"/>
                    </a:lnTo>
                    <a:lnTo>
                      <a:pt x="7909" y="399"/>
                    </a:lnTo>
                    <a:lnTo>
                      <a:pt x="7790" y="319"/>
                    </a:lnTo>
                    <a:lnTo>
                      <a:pt x="7670" y="240"/>
                    </a:lnTo>
                    <a:lnTo>
                      <a:pt x="7531" y="160"/>
                    </a:lnTo>
                    <a:lnTo>
                      <a:pt x="7391" y="100"/>
                    </a:lnTo>
                    <a:lnTo>
                      <a:pt x="7212" y="60"/>
                    </a:lnTo>
                    <a:lnTo>
                      <a:pt x="7053" y="21"/>
                    </a:lnTo>
                    <a:lnTo>
                      <a:pt x="6893" y="21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22"/>
              <p:cNvSpPr/>
              <p:nvPr/>
            </p:nvSpPr>
            <p:spPr>
              <a:xfrm>
                <a:off x="6038650" y="3951400"/>
                <a:ext cx="253525" cy="187300"/>
              </a:xfrm>
              <a:custGeom>
                <a:avLst/>
                <a:gdLst/>
                <a:ahLst/>
                <a:cxnLst/>
                <a:rect l="l" t="t" r="r" b="b"/>
                <a:pathLst>
                  <a:path w="10141" h="7492" fill="none" extrusionOk="0">
                    <a:moveTo>
                      <a:pt x="3507" y="2610"/>
                    </a:moveTo>
                    <a:lnTo>
                      <a:pt x="3507" y="2610"/>
                    </a:lnTo>
                    <a:lnTo>
                      <a:pt x="3746" y="2730"/>
                    </a:lnTo>
                    <a:lnTo>
                      <a:pt x="3945" y="2869"/>
                    </a:lnTo>
                    <a:lnTo>
                      <a:pt x="4144" y="3009"/>
                    </a:lnTo>
                    <a:lnTo>
                      <a:pt x="4304" y="3188"/>
                    </a:lnTo>
                    <a:lnTo>
                      <a:pt x="4304" y="3188"/>
                    </a:lnTo>
                    <a:lnTo>
                      <a:pt x="4503" y="2889"/>
                    </a:lnTo>
                    <a:lnTo>
                      <a:pt x="4742" y="2630"/>
                    </a:lnTo>
                    <a:lnTo>
                      <a:pt x="5001" y="2411"/>
                    </a:lnTo>
                    <a:lnTo>
                      <a:pt x="5280" y="2192"/>
                    </a:lnTo>
                    <a:lnTo>
                      <a:pt x="5280" y="2192"/>
                    </a:lnTo>
                    <a:lnTo>
                      <a:pt x="5220" y="2053"/>
                    </a:lnTo>
                    <a:lnTo>
                      <a:pt x="5160" y="1873"/>
                    </a:lnTo>
                    <a:lnTo>
                      <a:pt x="5140" y="1714"/>
                    </a:lnTo>
                    <a:lnTo>
                      <a:pt x="5120" y="1555"/>
                    </a:lnTo>
                    <a:lnTo>
                      <a:pt x="5140" y="1375"/>
                    </a:lnTo>
                    <a:lnTo>
                      <a:pt x="5180" y="1216"/>
                    </a:lnTo>
                    <a:lnTo>
                      <a:pt x="5220" y="1037"/>
                    </a:lnTo>
                    <a:lnTo>
                      <a:pt x="5300" y="877"/>
                    </a:lnTo>
                    <a:lnTo>
                      <a:pt x="5300" y="877"/>
                    </a:lnTo>
                    <a:lnTo>
                      <a:pt x="5379" y="738"/>
                    </a:lnTo>
                    <a:lnTo>
                      <a:pt x="5479" y="598"/>
                    </a:lnTo>
                    <a:lnTo>
                      <a:pt x="5579" y="499"/>
                    </a:lnTo>
                    <a:lnTo>
                      <a:pt x="5698" y="379"/>
                    </a:lnTo>
                    <a:lnTo>
                      <a:pt x="5838" y="300"/>
                    </a:lnTo>
                    <a:lnTo>
                      <a:pt x="5977" y="220"/>
                    </a:lnTo>
                    <a:lnTo>
                      <a:pt x="6116" y="140"/>
                    </a:lnTo>
                    <a:lnTo>
                      <a:pt x="6256" y="100"/>
                    </a:lnTo>
                    <a:lnTo>
                      <a:pt x="6415" y="41"/>
                    </a:lnTo>
                    <a:lnTo>
                      <a:pt x="6575" y="21"/>
                    </a:lnTo>
                    <a:lnTo>
                      <a:pt x="6734" y="1"/>
                    </a:lnTo>
                    <a:lnTo>
                      <a:pt x="6893" y="21"/>
                    </a:lnTo>
                    <a:lnTo>
                      <a:pt x="7053" y="21"/>
                    </a:lnTo>
                    <a:lnTo>
                      <a:pt x="7212" y="60"/>
                    </a:lnTo>
                    <a:lnTo>
                      <a:pt x="7391" y="100"/>
                    </a:lnTo>
                    <a:lnTo>
                      <a:pt x="7531" y="160"/>
                    </a:lnTo>
                    <a:lnTo>
                      <a:pt x="7531" y="160"/>
                    </a:lnTo>
                    <a:lnTo>
                      <a:pt x="7670" y="240"/>
                    </a:lnTo>
                    <a:lnTo>
                      <a:pt x="7790" y="319"/>
                    </a:lnTo>
                    <a:lnTo>
                      <a:pt x="7909" y="399"/>
                    </a:lnTo>
                    <a:lnTo>
                      <a:pt x="8009" y="499"/>
                    </a:lnTo>
                    <a:lnTo>
                      <a:pt x="8109" y="598"/>
                    </a:lnTo>
                    <a:lnTo>
                      <a:pt x="8188" y="718"/>
                    </a:lnTo>
                    <a:lnTo>
                      <a:pt x="8268" y="837"/>
                    </a:lnTo>
                    <a:lnTo>
                      <a:pt x="8328" y="957"/>
                    </a:lnTo>
                    <a:lnTo>
                      <a:pt x="8387" y="1076"/>
                    </a:lnTo>
                    <a:lnTo>
                      <a:pt x="8427" y="1196"/>
                    </a:lnTo>
                    <a:lnTo>
                      <a:pt x="8447" y="1335"/>
                    </a:lnTo>
                    <a:lnTo>
                      <a:pt x="8467" y="1475"/>
                    </a:lnTo>
                    <a:lnTo>
                      <a:pt x="8467" y="1594"/>
                    </a:lnTo>
                    <a:lnTo>
                      <a:pt x="8447" y="1734"/>
                    </a:lnTo>
                    <a:lnTo>
                      <a:pt x="8427" y="1873"/>
                    </a:lnTo>
                    <a:lnTo>
                      <a:pt x="8387" y="2013"/>
                    </a:lnTo>
                    <a:lnTo>
                      <a:pt x="8387" y="2013"/>
                    </a:lnTo>
                    <a:lnTo>
                      <a:pt x="8666" y="2152"/>
                    </a:lnTo>
                    <a:lnTo>
                      <a:pt x="8925" y="2312"/>
                    </a:lnTo>
                    <a:lnTo>
                      <a:pt x="9164" y="2511"/>
                    </a:lnTo>
                    <a:lnTo>
                      <a:pt x="9383" y="2710"/>
                    </a:lnTo>
                    <a:lnTo>
                      <a:pt x="9563" y="2929"/>
                    </a:lnTo>
                    <a:lnTo>
                      <a:pt x="9722" y="3168"/>
                    </a:lnTo>
                    <a:lnTo>
                      <a:pt x="9862" y="3407"/>
                    </a:lnTo>
                    <a:lnTo>
                      <a:pt x="9961" y="3666"/>
                    </a:lnTo>
                    <a:lnTo>
                      <a:pt x="10041" y="3945"/>
                    </a:lnTo>
                    <a:lnTo>
                      <a:pt x="10101" y="4204"/>
                    </a:lnTo>
                    <a:lnTo>
                      <a:pt x="10140" y="4483"/>
                    </a:lnTo>
                    <a:lnTo>
                      <a:pt x="10121" y="4782"/>
                    </a:lnTo>
                    <a:lnTo>
                      <a:pt x="10101" y="5061"/>
                    </a:lnTo>
                    <a:lnTo>
                      <a:pt x="10041" y="5340"/>
                    </a:lnTo>
                    <a:lnTo>
                      <a:pt x="9941" y="5618"/>
                    </a:lnTo>
                    <a:lnTo>
                      <a:pt x="9802" y="5877"/>
                    </a:lnTo>
                    <a:lnTo>
                      <a:pt x="9802" y="5877"/>
                    </a:lnTo>
                    <a:lnTo>
                      <a:pt x="9662" y="6136"/>
                    </a:lnTo>
                    <a:lnTo>
                      <a:pt x="9483" y="6375"/>
                    </a:lnTo>
                    <a:lnTo>
                      <a:pt x="9284" y="6595"/>
                    </a:lnTo>
                    <a:lnTo>
                      <a:pt x="9045" y="6794"/>
                    </a:lnTo>
                    <a:lnTo>
                      <a:pt x="8826" y="6973"/>
                    </a:lnTo>
                    <a:lnTo>
                      <a:pt x="8567" y="7113"/>
                    </a:lnTo>
                    <a:lnTo>
                      <a:pt x="8288" y="7232"/>
                    </a:lnTo>
                    <a:lnTo>
                      <a:pt x="8009" y="7332"/>
                    </a:lnTo>
                    <a:lnTo>
                      <a:pt x="7730" y="7411"/>
                    </a:lnTo>
                    <a:lnTo>
                      <a:pt x="7431" y="7471"/>
                    </a:lnTo>
                    <a:lnTo>
                      <a:pt x="7132" y="7491"/>
                    </a:lnTo>
                    <a:lnTo>
                      <a:pt x="6834" y="7491"/>
                    </a:lnTo>
                    <a:lnTo>
                      <a:pt x="6535" y="7451"/>
                    </a:lnTo>
                    <a:lnTo>
                      <a:pt x="6236" y="7391"/>
                    </a:lnTo>
                    <a:lnTo>
                      <a:pt x="5937" y="7312"/>
                    </a:lnTo>
                    <a:lnTo>
                      <a:pt x="5638" y="7192"/>
                    </a:lnTo>
                    <a:lnTo>
                      <a:pt x="5638" y="7192"/>
                    </a:lnTo>
                    <a:lnTo>
                      <a:pt x="5439" y="7093"/>
                    </a:lnTo>
                    <a:lnTo>
                      <a:pt x="5240" y="6973"/>
                    </a:lnTo>
                    <a:lnTo>
                      <a:pt x="5061" y="6854"/>
                    </a:lnTo>
                    <a:lnTo>
                      <a:pt x="4881" y="6714"/>
                    </a:lnTo>
                    <a:lnTo>
                      <a:pt x="4722" y="6555"/>
                    </a:lnTo>
                    <a:lnTo>
                      <a:pt x="4583" y="6415"/>
                    </a:lnTo>
                    <a:lnTo>
                      <a:pt x="4443" y="6236"/>
                    </a:lnTo>
                    <a:lnTo>
                      <a:pt x="4324" y="6077"/>
                    </a:lnTo>
                    <a:lnTo>
                      <a:pt x="4324" y="6077"/>
                    </a:lnTo>
                    <a:lnTo>
                      <a:pt x="4204" y="6216"/>
                    </a:lnTo>
                    <a:lnTo>
                      <a:pt x="4045" y="6356"/>
                    </a:lnTo>
                    <a:lnTo>
                      <a:pt x="3885" y="6475"/>
                    </a:lnTo>
                    <a:lnTo>
                      <a:pt x="3726" y="6575"/>
                    </a:lnTo>
                    <a:lnTo>
                      <a:pt x="3547" y="6674"/>
                    </a:lnTo>
                    <a:lnTo>
                      <a:pt x="3347" y="6734"/>
                    </a:lnTo>
                    <a:lnTo>
                      <a:pt x="3168" y="6814"/>
                    </a:lnTo>
                    <a:lnTo>
                      <a:pt x="2969" y="6854"/>
                    </a:lnTo>
                    <a:lnTo>
                      <a:pt x="2770" y="6893"/>
                    </a:lnTo>
                    <a:lnTo>
                      <a:pt x="2570" y="6913"/>
                    </a:lnTo>
                    <a:lnTo>
                      <a:pt x="2371" y="6913"/>
                    </a:lnTo>
                    <a:lnTo>
                      <a:pt x="2152" y="6893"/>
                    </a:lnTo>
                    <a:lnTo>
                      <a:pt x="1953" y="6873"/>
                    </a:lnTo>
                    <a:lnTo>
                      <a:pt x="1754" y="6814"/>
                    </a:lnTo>
                    <a:lnTo>
                      <a:pt x="1555" y="6754"/>
                    </a:lnTo>
                    <a:lnTo>
                      <a:pt x="1355" y="6674"/>
                    </a:lnTo>
                    <a:lnTo>
                      <a:pt x="1355" y="6674"/>
                    </a:lnTo>
                    <a:lnTo>
                      <a:pt x="1136" y="6555"/>
                    </a:lnTo>
                    <a:lnTo>
                      <a:pt x="937" y="6435"/>
                    </a:lnTo>
                    <a:lnTo>
                      <a:pt x="758" y="6296"/>
                    </a:lnTo>
                    <a:lnTo>
                      <a:pt x="578" y="6136"/>
                    </a:lnTo>
                    <a:lnTo>
                      <a:pt x="439" y="5957"/>
                    </a:lnTo>
                    <a:lnTo>
                      <a:pt x="319" y="5778"/>
                    </a:lnTo>
                    <a:lnTo>
                      <a:pt x="200" y="5579"/>
                    </a:lnTo>
                    <a:lnTo>
                      <a:pt x="120" y="5379"/>
                    </a:lnTo>
                    <a:lnTo>
                      <a:pt x="60" y="5160"/>
                    </a:lnTo>
                    <a:lnTo>
                      <a:pt x="21" y="4941"/>
                    </a:lnTo>
                    <a:lnTo>
                      <a:pt x="1" y="4722"/>
                    </a:lnTo>
                    <a:lnTo>
                      <a:pt x="1" y="4503"/>
                    </a:lnTo>
                    <a:lnTo>
                      <a:pt x="21" y="4284"/>
                    </a:lnTo>
                    <a:lnTo>
                      <a:pt x="80" y="4065"/>
                    </a:lnTo>
                    <a:lnTo>
                      <a:pt x="140" y="3845"/>
                    </a:lnTo>
                    <a:lnTo>
                      <a:pt x="240" y="3646"/>
                    </a:lnTo>
                    <a:lnTo>
                      <a:pt x="240" y="3646"/>
                    </a:lnTo>
                    <a:lnTo>
                      <a:pt x="359" y="3447"/>
                    </a:lnTo>
                    <a:lnTo>
                      <a:pt x="499" y="3248"/>
                    </a:lnTo>
                    <a:lnTo>
                      <a:pt x="658" y="3088"/>
                    </a:lnTo>
                    <a:lnTo>
                      <a:pt x="837" y="2929"/>
                    </a:lnTo>
                    <a:lnTo>
                      <a:pt x="1017" y="2790"/>
                    </a:lnTo>
                    <a:lnTo>
                      <a:pt x="1216" y="2670"/>
                    </a:lnTo>
                    <a:lnTo>
                      <a:pt x="1435" y="2571"/>
                    </a:lnTo>
                    <a:lnTo>
                      <a:pt x="1654" y="2491"/>
                    </a:lnTo>
                    <a:lnTo>
                      <a:pt x="1873" y="2431"/>
                    </a:lnTo>
                    <a:lnTo>
                      <a:pt x="2112" y="2391"/>
                    </a:lnTo>
                    <a:lnTo>
                      <a:pt x="2331" y="2371"/>
                    </a:lnTo>
                    <a:lnTo>
                      <a:pt x="2570" y="2371"/>
                    </a:lnTo>
                    <a:lnTo>
                      <a:pt x="2810" y="2411"/>
                    </a:lnTo>
                    <a:lnTo>
                      <a:pt x="3049" y="2451"/>
                    </a:lnTo>
                    <a:lnTo>
                      <a:pt x="3288" y="2511"/>
                    </a:lnTo>
                    <a:lnTo>
                      <a:pt x="3507" y="261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22"/>
              <p:cNvSpPr/>
              <p:nvPr/>
            </p:nvSpPr>
            <p:spPr>
              <a:xfrm>
                <a:off x="6062050" y="4043050"/>
                <a:ext cx="38375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4" extrusionOk="0">
                    <a:moveTo>
                      <a:pt x="877" y="0"/>
                    </a:moveTo>
                    <a:lnTo>
                      <a:pt x="738" y="20"/>
                    </a:lnTo>
                    <a:lnTo>
                      <a:pt x="579" y="60"/>
                    </a:lnTo>
                    <a:lnTo>
                      <a:pt x="439" y="140"/>
                    </a:lnTo>
                    <a:lnTo>
                      <a:pt x="320" y="239"/>
                    </a:lnTo>
                    <a:lnTo>
                      <a:pt x="200" y="359"/>
                    </a:lnTo>
                    <a:lnTo>
                      <a:pt x="120" y="498"/>
                    </a:lnTo>
                    <a:lnTo>
                      <a:pt x="41" y="658"/>
                    </a:lnTo>
                    <a:lnTo>
                      <a:pt x="1" y="817"/>
                    </a:lnTo>
                    <a:lnTo>
                      <a:pt x="1" y="976"/>
                    </a:lnTo>
                    <a:lnTo>
                      <a:pt x="21" y="1116"/>
                    </a:lnTo>
                    <a:lnTo>
                      <a:pt x="81" y="1255"/>
                    </a:lnTo>
                    <a:lnTo>
                      <a:pt x="140" y="1375"/>
                    </a:lnTo>
                    <a:lnTo>
                      <a:pt x="260" y="1474"/>
                    </a:lnTo>
                    <a:lnTo>
                      <a:pt x="379" y="1554"/>
                    </a:lnTo>
                    <a:lnTo>
                      <a:pt x="519" y="1594"/>
                    </a:lnTo>
                    <a:lnTo>
                      <a:pt x="658" y="1614"/>
                    </a:lnTo>
                    <a:lnTo>
                      <a:pt x="818" y="1594"/>
                    </a:lnTo>
                    <a:lnTo>
                      <a:pt x="957" y="1534"/>
                    </a:lnTo>
                    <a:lnTo>
                      <a:pt x="1097" y="1474"/>
                    </a:lnTo>
                    <a:lnTo>
                      <a:pt x="1216" y="1375"/>
                    </a:lnTo>
                    <a:lnTo>
                      <a:pt x="1336" y="1255"/>
                    </a:lnTo>
                    <a:lnTo>
                      <a:pt x="1435" y="1096"/>
                    </a:lnTo>
                    <a:lnTo>
                      <a:pt x="1495" y="936"/>
                    </a:lnTo>
                    <a:lnTo>
                      <a:pt x="1535" y="797"/>
                    </a:lnTo>
                    <a:lnTo>
                      <a:pt x="1535" y="638"/>
                    </a:lnTo>
                    <a:lnTo>
                      <a:pt x="1515" y="478"/>
                    </a:lnTo>
                    <a:lnTo>
                      <a:pt x="1475" y="359"/>
                    </a:lnTo>
                    <a:lnTo>
                      <a:pt x="1395" y="239"/>
                    </a:lnTo>
                    <a:lnTo>
                      <a:pt x="1296" y="120"/>
                    </a:lnTo>
                    <a:lnTo>
                      <a:pt x="1176" y="60"/>
                    </a:lnTo>
                    <a:lnTo>
                      <a:pt x="103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22"/>
              <p:cNvSpPr/>
              <p:nvPr/>
            </p:nvSpPr>
            <p:spPr>
              <a:xfrm>
                <a:off x="6155700" y="4053500"/>
                <a:ext cx="12552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2770" extrusionOk="0">
                    <a:moveTo>
                      <a:pt x="5020" y="1"/>
                    </a:moveTo>
                    <a:lnTo>
                      <a:pt x="4861" y="220"/>
                    </a:lnTo>
                    <a:lnTo>
                      <a:pt x="4701" y="419"/>
                    </a:lnTo>
                    <a:lnTo>
                      <a:pt x="4542" y="618"/>
                    </a:lnTo>
                    <a:lnTo>
                      <a:pt x="4363" y="777"/>
                    </a:lnTo>
                    <a:lnTo>
                      <a:pt x="4203" y="917"/>
                    </a:lnTo>
                    <a:lnTo>
                      <a:pt x="4024" y="1056"/>
                    </a:lnTo>
                    <a:lnTo>
                      <a:pt x="3845" y="1156"/>
                    </a:lnTo>
                    <a:lnTo>
                      <a:pt x="3666" y="1256"/>
                    </a:lnTo>
                    <a:lnTo>
                      <a:pt x="3486" y="1335"/>
                    </a:lnTo>
                    <a:lnTo>
                      <a:pt x="3307" y="1415"/>
                    </a:lnTo>
                    <a:lnTo>
                      <a:pt x="2948" y="1515"/>
                    </a:lnTo>
                    <a:lnTo>
                      <a:pt x="2590" y="1574"/>
                    </a:lnTo>
                    <a:lnTo>
                      <a:pt x="2231" y="1594"/>
                    </a:lnTo>
                    <a:lnTo>
                      <a:pt x="2012" y="1594"/>
                    </a:lnTo>
                    <a:lnTo>
                      <a:pt x="1793" y="1554"/>
                    </a:lnTo>
                    <a:lnTo>
                      <a:pt x="1375" y="1495"/>
                    </a:lnTo>
                    <a:lnTo>
                      <a:pt x="996" y="1395"/>
                    </a:lnTo>
                    <a:lnTo>
                      <a:pt x="658" y="1275"/>
                    </a:lnTo>
                    <a:lnTo>
                      <a:pt x="379" y="1156"/>
                    </a:lnTo>
                    <a:lnTo>
                      <a:pt x="159" y="1056"/>
                    </a:lnTo>
                    <a:lnTo>
                      <a:pt x="0" y="957"/>
                    </a:lnTo>
                    <a:lnTo>
                      <a:pt x="0" y="1056"/>
                    </a:lnTo>
                    <a:lnTo>
                      <a:pt x="20" y="1176"/>
                    </a:lnTo>
                    <a:lnTo>
                      <a:pt x="60" y="1295"/>
                    </a:lnTo>
                    <a:lnTo>
                      <a:pt x="120" y="1435"/>
                    </a:lnTo>
                    <a:lnTo>
                      <a:pt x="179" y="1594"/>
                    </a:lnTo>
                    <a:lnTo>
                      <a:pt x="279" y="1734"/>
                    </a:lnTo>
                    <a:lnTo>
                      <a:pt x="379" y="1893"/>
                    </a:lnTo>
                    <a:lnTo>
                      <a:pt x="518" y="2052"/>
                    </a:lnTo>
                    <a:lnTo>
                      <a:pt x="658" y="2192"/>
                    </a:lnTo>
                    <a:lnTo>
                      <a:pt x="837" y="2311"/>
                    </a:lnTo>
                    <a:lnTo>
                      <a:pt x="1016" y="2451"/>
                    </a:lnTo>
                    <a:lnTo>
                      <a:pt x="1235" y="2550"/>
                    </a:lnTo>
                    <a:lnTo>
                      <a:pt x="1474" y="2630"/>
                    </a:lnTo>
                    <a:lnTo>
                      <a:pt x="1733" y="2710"/>
                    </a:lnTo>
                    <a:lnTo>
                      <a:pt x="2012" y="2750"/>
                    </a:lnTo>
                    <a:lnTo>
                      <a:pt x="2331" y="2770"/>
                    </a:lnTo>
                    <a:lnTo>
                      <a:pt x="2550" y="2750"/>
                    </a:lnTo>
                    <a:lnTo>
                      <a:pt x="2789" y="2730"/>
                    </a:lnTo>
                    <a:lnTo>
                      <a:pt x="2968" y="2710"/>
                    </a:lnTo>
                    <a:lnTo>
                      <a:pt x="3148" y="2670"/>
                    </a:lnTo>
                    <a:lnTo>
                      <a:pt x="3307" y="2610"/>
                    </a:lnTo>
                    <a:lnTo>
                      <a:pt x="3466" y="2550"/>
                    </a:lnTo>
                    <a:lnTo>
                      <a:pt x="3606" y="2471"/>
                    </a:lnTo>
                    <a:lnTo>
                      <a:pt x="3745" y="2391"/>
                    </a:lnTo>
                    <a:lnTo>
                      <a:pt x="4004" y="2192"/>
                    </a:lnTo>
                    <a:lnTo>
                      <a:pt x="4203" y="1993"/>
                    </a:lnTo>
                    <a:lnTo>
                      <a:pt x="4403" y="1754"/>
                    </a:lnTo>
                    <a:lnTo>
                      <a:pt x="4542" y="1515"/>
                    </a:lnTo>
                    <a:lnTo>
                      <a:pt x="4682" y="1275"/>
                    </a:lnTo>
                    <a:lnTo>
                      <a:pt x="4781" y="1036"/>
                    </a:lnTo>
                    <a:lnTo>
                      <a:pt x="4861" y="797"/>
                    </a:lnTo>
                    <a:lnTo>
                      <a:pt x="4960" y="399"/>
                    </a:lnTo>
                    <a:lnTo>
                      <a:pt x="5020" y="120"/>
                    </a:lnTo>
                    <a:lnTo>
                      <a:pt x="5020" y="1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22"/>
              <p:cNvSpPr/>
              <p:nvPr/>
            </p:nvSpPr>
            <p:spPr>
              <a:xfrm>
                <a:off x="6155700" y="4053500"/>
                <a:ext cx="12552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2770" fill="none" extrusionOk="0">
                    <a:moveTo>
                      <a:pt x="5020" y="1"/>
                    </a:moveTo>
                    <a:lnTo>
                      <a:pt x="5020" y="1"/>
                    </a:lnTo>
                    <a:lnTo>
                      <a:pt x="4861" y="220"/>
                    </a:lnTo>
                    <a:lnTo>
                      <a:pt x="4701" y="419"/>
                    </a:lnTo>
                    <a:lnTo>
                      <a:pt x="4542" y="618"/>
                    </a:lnTo>
                    <a:lnTo>
                      <a:pt x="4363" y="777"/>
                    </a:lnTo>
                    <a:lnTo>
                      <a:pt x="4203" y="917"/>
                    </a:lnTo>
                    <a:lnTo>
                      <a:pt x="4024" y="1056"/>
                    </a:lnTo>
                    <a:lnTo>
                      <a:pt x="3845" y="1156"/>
                    </a:lnTo>
                    <a:lnTo>
                      <a:pt x="3666" y="1256"/>
                    </a:lnTo>
                    <a:lnTo>
                      <a:pt x="3486" y="1335"/>
                    </a:lnTo>
                    <a:lnTo>
                      <a:pt x="3307" y="1415"/>
                    </a:lnTo>
                    <a:lnTo>
                      <a:pt x="2948" y="1515"/>
                    </a:lnTo>
                    <a:lnTo>
                      <a:pt x="2590" y="1574"/>
                    </a:lnTo>
                    <a:lnTo>
                      <a:pt x="2231" y="1594"/>
                    </a:lnTo>
                    <a:lnTo>
                      <a:pt x="2231" y="1594"/>
                    </a:lnTo>
                    <a:lnTo>
                      <a:pt x="2012" y="1594"/>
                    </a:lnTo>
                    <a:lnTo>
                      <a:pt x="1793" y="1554"/>
                    </a:lnTo>
                    <a:lnTo>
                      <a:pt x="1375" y="1495"/>
                    </a:lnTo>
                    <a:lnTo>
                      <a:pt x="996" y="1395"/>
                    </a:lnTo>
                    <a:lnTo>
                      <a:pt x="658" y="1275"/>
                    </a:lnTo>
                    <a:lnTo>
                      <a:pt x="379" y="1156"/>
                    </a:lnTo>
                    <a:lnTo>
                      <a:pt x="159" y="1056"/>
                    </a:lnTo>
                    <a:lnTo>
                      <a:pt x="0" y="957"/>
                    </a:lnTo>
                    <a:lnTo>
                      <a:pt x="0" y="957"/>
                    </a:lnTo>
                    <a:lnTo>
                      <a:pt x="0" y="1056"/>
                    </a:lnTo>
                    <a:lnTo>
                      <a:pt x="20" y="1176"/>
                    </a:lnTo>
                    <a:lnTo>
                      <a:pt x="60" y="1295"/>
                    </a:lnTo>
                    <a:lnTo>
                      <a:pt x="120" y="1435"/>
                    </a:lnTo>
                    <a:lnTo>
                      <a:pt x="179" y="1594"/>
                    </a:lnTo>
                    <a:lnTo>
                      <a:pt x="279" y="1734"/>
                    </a:lnTo>
                    <a:lnTo>
                      <a:pt x="379" y="1893"/>
                    </a:lnTo>
                    <a:lnTo>
                      <a:pt x="518" y="2052"/>
                    </a:lnTo>
                    <a:lnTo>
                      <a:pt x="658" y="2192"/>
                    </a:lnTo>
                    <a:lnTo>
                      <a:pt x="837" y="2311"/>
                    </a:lnTo>
                    <a:lnTo>
                      <a:pt x="1016" y="2451"/>
                    </a:lnTo>
                    <a:lnTo>
                      <a:pt x="1235" y="2550"/>
                    </a:lnTo>
                    <a:lnTo>
                      <a:pt x="1474" y="2630"/>
                    </a:lnTo>
                    <a:lnTo>
                      <a:pt x="1733" y="2710"/>
                    </a:lnTo>
                    <a:lnTo>
                      <a:pt x="2012" y="2750"/>
                    </a:lnTo>
                    <a:lnTo>
                      <a:pt x="2331" y="2770"/>
                    </a:lnTo>
                    <a:lnTo>
                      <a:pt x="2331" y="2770"/>
                    </a:lnTo>
                    <a:lnTo>
                      <a:pt x="2550" y="2750"/>
                    </a:lnTo>
                    <a:lnTo>
                      <a:pt x="2789" y="2730"/>
                    </a:lnTo>
                    <a:lnTo>
                      <a:pt x="2789" y="2730"/>
                    </a:lnTo>
                    <a:lnTo>
                      <a:pt x="2968" y="2710"/>
                    </a:lnTo>
                    <a:lnTo>
                      <a:pt x="3148" y="2670"/>
                    </a:lnTo>
                    <a:lnTo>
                      <a:pt x="3307" y="2610"/>
                    </a:lnTo>
                    <a:lnTo>
                      <a:pt x="3466" y="2550"/>
                    </a:lnTo>
                    <a:lnTo>
                      <a:pt x="3606" y="2471"/>
                    </a:lnTo>
                    <a:lnTo>
                      <a:pt x="3745" y="2391"/>
                    </a:lnTo>
                    <a:lnTo>
                      <a:pt x="4004" y="2192"/>
                    </a:lnTo>
                    <a:lnTo>
                      <a:pt x="4203" y="1993"/>
                    </a:lnTo>
                    <a:lnTo>
                      <a:pt x="4403" y="1754"/>
                    </a:lnTo>
                    <a:lnTo>
                      <a:pt x="4542" y="1515"/>
                    </a:lnTo>
                    <a:lnTo>
                      <a:pt x="4682" y="1275"/>
                    </a:lnTo>
                    <a:lnTo>
                      <a:pt x="4781" y="1036"/>
                    </a:lnTo>
                    <a:lnTo>
                      <a:pt x="4861" y="797"/>
                    </a:lnTo>
                    <a:lnTo>
                      <a:pt x="4960" y="399"/>
                    </a:lnTo>
                    <a:lnTo>
                      <a:pt x="5020" y="120"/>
                    </a:lnTo>
                    <a:lnTo>
                      <a:pt x="50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22"/>
              <p:cNvSpPr/>
              <p:nvPr/>
            </p:nvSpPr>
            <p:spPr>
              <a:xfrm>
                <a:off x="5901700" y="4019125"/>
                <a:ext cx="232100" cy="2171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8687" extrusionOk="0">
                    <a:moveTo>
                      <a:pt x="2391" y="1"/>
                    </a:moveTo>
                    <a:lnTo>
                      <a:pt x="2132" y="21"/>
                    </a:lnTo>
                    <a:lnTo>
                      <a:pt x="1893" y="61"/>
                    </a:lnTo>
                    <a:lnTo>
                      <a:pt x="1654" y="120"/>
                    </a:lnTo>
                    <a:lnTo>
                      <a:pt x="1435" y="200"/>
                    </a:lnTo>
                    <a:lnTo>
                      <a:pt x="1216" y="300"/>
                    </a:lnTo>
                    <a:lnTo>
                      <a:pt x="1016" y="419"/>
                    </a:lnTo>
                    <a:lnTo>
                      <a:pt x="837" y="559"/>
                    </a:lnTo>
                    <a:lnTo>
                      <a:pt x="658" y="718"/>
                    </a:lnTo>
                    <a:lnTo>
                      <a:pt x="518" y="877"/>
                    </a:lnTo>
                    <a:lnTo>
                      <a:pt x="379" y="1057"/>
                    </a:lnTo>
                    <a:lnTo>
                      <a:pt x="259" y="1256"/>
                    </a:lnTo>
                    <a:lnTo>
                      <a:pt x="160" y="1455"/>
                    </a:lnTo>
                    <a:lnTo>
                      <a:pt x="100" y="1654"/>
                    </a:lnTo>
                    <a:lnTo>
                      <a:pt x="40" y="1874"/>
                    </a:lnTo>
                    <a:lnTo>
                      <a:pt x="0" y="2093"/>
                    </a:lnTo>
                    <a:lnTo>
                      <a:pt x="0" y="2312"/>
                    </a:lnTo>
                    <a:lnTo>
                      <a:pt x="20" y="2551"/>
                    </a:lnTo>
                    <a:lnTo>
                      <a:pt x="60" y="2750"/>
                    </a:lnTo>
                    <a:lnTo>
                      <a:pt x="120" y="2949"/>
                    </a:lnTo>
                    <a:lnTo>
                      <a:pt x="180" y="3129"/>
                    </a:lnTo>
                    <a:lnTo>
                      <a:pt x="259" y="3308"/>
                    </a:lnTo>
                    <a:lnTo>
                      <a:pt x="359" y="3467"/>
                    </a:lnTo>
                    <a:lnTo>
                      <a:pt x="478" y="3627"/>
                    </a:lnTo>
                    <a:lnTo>
                      <a:pt x="618" y="3766"/>
                    </a:lnTo>
                    <a:lnTo>
                      <a:pt x="757" y="3905"/>
                    </a:lnTo>
                    <a:lnTo>
                      <a:pt x="897" y="4025"/>
                    </a:lnTo>
                    <a:lnTo>
                      <a:pt x="1076" y="4145"/>
                    </a:lnTo>
                    <a:lnTo>
                      <a:pt x="1235" y="4244"/>
                    </a:lnTo>
                    <a:lnTo>
                      <a:pt x="1415" y="4324"/>
                    </a:lnTo>
                    <a:lnTo>
                      <a:pt x="1614" y="4404"/>
                    </a:lnTo>
                    <a:lnTo>
                      <a:pt x="1793" y="4463"/>
                    </a:lnTo>
                    <a:lnTo>
                      <a:pt x="2012" y="4503"/>
                    </a:lnTo>
                    <a:lnTo>
                      <a:pt x="2212" y="4523"/>
                    </a:lnTo>
                    <a:lnTo>
                      <a:pt x="2112" y="4702"/>
                    </a:lnTo>
                    <a:lnTo>
                      <a:pt x="2052" y="4902"/>
                    </a:lnTo>
                    <a:lnTo>
                      <a:pt x="1992" y="5101"/>
                    </a:lnTo>
                    <a:lnTo>
                      <a:pt x="1933" y="5300"/>
                    </a:lnTo>
                    <a:lnTo>
                      <a:pt x="1913" y="5519"/>
                    </a:lnTo>
                    <a:lnTo>
                      <a:pt x="1893" y="5718"/>
                    </a:lnTo>
                    <a:lnTo>
                      <a:pt x="1893" y="5937"/>
                    </a:lnTo>
                    <a:lnTo>
                      <a:pt x="1913" y="6157"/>
                    </a:lnTo>
                    <a:lnTo>
                      <a:pt x="1973" y="6455"/>
                    </a:lnTo>
                    <a:lnTo>
                      <a:pt x="2052" y="6734"/>
                    </a:lnTo>
                    <a:lnTo>
                      <a:pt x="2172" y="6993"/>
                    </a:lnTo>
                    <a:lnTo>
                      <a:pt x="2311" y="7252"/>
                    </a:lnTo>
                    <a:lnTo>
                      <a:pt x="2471" y="7471"/>
                    </a:lnTo>
                    <a:lnTo>
                      <a:pt x="2670" y="7691"/>
                    </a:lnTo>
                    <a:lnTo>
                      <a:pt x="2869" y="7890"/>
                    </a:lnTo>
                    <a:lnTo>
                      <a:pt x="3108" y="8089"/>
                    </a:lnTo>
                    <a:lnTo>
                      <a:pt x="3347" y="8248"/>
                    </a:lnTo>
                    <a:lnTo>
                      <a:pt x="3606" y="8368"/>
                    </a:lnTo>
                    <a:lnTo>
                      <a:pt x="3885" y="8487"/>
                    </a:lnTo>
                    <a:lnTo>
                      <a:pt x="4164" y="8587"/>
                    </a:lnTo>
                    <a:lnTo>
                      <a:pt x="4463" y="8647"/>
                    </a:lnTo>
                    <a:lnTo>
                      <a:pt x="4762" y="8687"/>
                    </a:lnTo>
                    <a:lnTo>
                      <a:pt x="5080" y="8687"/>
                    </a:lnTo>
                    <a:lnTo>
                      <a:pt x="5399" y="8667"/>
                    </a:lnTo>
                    <a:lnTo>
                      <a:pt x="5718" y="8607"/>
                    </a:lnTo>
                    <a:lnTo>
                      <a:pt x="6017" y="8527"/>
                    </a:lnTo>
                    <a:lnTo>
                      <a:pt x="6295" y="8428"/>
                    </a:lnTo>
                    <a:lnTo>
                      <a:pt x="6574" y="8288"/>
                    </a:lnTo>
                    <a:lnTo>
                      <a:pt x="6833" y="8149"/>
                    </a:lnTo>
                    <a:lnTo>
                      <a:pt x="7072" y="7969"/>
                    </a:lnTo>
                    <a:lnTo>
                      <a:pt x="7272" y="7770"/>
                    </a:lnTo>
                    <a:lnTo>
                      <a:pt x="7471" y="7571"/>
                    </a:lnTo>
                    <a:lnTo>
                      <a:pt x="7650" y="7332"/>
                    </a:lnTo>
                    <a:lnTo>
                      <a:pt x="7790" y="7093"/>
                    </a:lnTo>
                    <a:lnTo>
                      <a:pt x="7909" y="6834"/>
                    </a:lnTo>
                    <a:lnTo>
                      <a:pt x="8009" y="6575"/>
                    </a:lnTo>
                    <a:lnTo>
                      <a:pt x="8088" y="6296"/>
                    </a:lnTo>
                    <a:lnTo>
                      <a:pt x="8108" y="6017"/>
                    </a:lnTo>
                    <a:lnTo>
                      <a:pt x="8128" y="5718"/>
                    </a:lnTo>
                    <a:lnTo>
                      <a:pt x="8108" y="5439"/>
                    </a:lnTo>
                    <a:lnTo>
                      <a:pt x="8248" y="5380"/>
                    </a:lnTo>
                    <a:lnTo>
                      <a:pt x="8367" y="5320"/>
                    </a:lnTo>
                    <a:lnTo>
                      <a:pt x="8507" y="5260"/>
                    </a:lnTo>
                    <a:lnTo>
                      <a:pt x="8626" y="5180"/>
                    </a:lnTo>
                    <a:lnTo>
                      <a:pt x="8746" y="5101"/>
                    </a:lnTo>
                    <a:lnTo>
                      <a:pt x="8845" y="5001"/>
                    </a:lnTo>
                    <a:lnTo>
                      <a:pt x="8925" y="4902"/>
                    </a:lnTo>
                    <a:lnTo>
                      <a:pt x="9025" y="4802"/>
                    </a:lnTo>
                    <a:lnTo>
                      <a:pt x="9084" y="4682"/>
                    </a:lnTo>
                    <a:lnTo>
                      <a:pt x="9164" y="4563"/>
                    </a:lnTo>
                    <a:lnTo>
                      <a:pt x="9204" y="4443"/>
                    </a:lnTo>
                    <a:lnTo>
                      <a:pt x="9244" y="4304"/>
                    </a:lnTo>
                    <a:lnTo>
                      <a:pt x="9284" y="4164"/>
                    </a:lnTo>
                    <a:lnTo>
                      <a:pt x="9284" y="4025"/>
                    </a:lnTo>
                    <a:lnTo>
                      <a:pt x="9284" y="3886"/>
                    </a:lnTo>
                    <a:lnTo>
                      <a:pt x="9284" y="3746"/>
                    </a:lnTo>
                    <a:lnTo>
                      <a:pt x="9244" y="3587"/>
                    </a:lnTo>
                    <a:lnTo>
                      <a:pt x="9204" y="3447"/>
                    </a:lnTo>
                    <a:lnTo>
                      <a:pt x="9144" y="3308"/>
                    </a:lnTo>
                    <a:lnTo>
                      <a:pt x="9064" y="3168"/>
                    </a:lnTo>
                    <a:lnTo>
                      <a:pt x="8985" y="3049"/>
                    </a:lnTo>
                    <a:lnTo>
                      <a:pt x="8885" y="2929"/>
                    </a:lnTo>
                    <a:lnTo>
                      <a:pt x="8766" y="2810"/>
                    </a:lnTo>
                    <a:lnTo>
                      <a:pt x="8646" y="2730"/>
                    </a:lnTo>
                    <a:lnTo>
                      <a:pt x="8507" y="2631"/>
                    </a:lnTo>
                    <a:lnTo>
                      <a:pt x="8367" y="2571"/>
                    </a:lnTo>
                    <a:lnTo>
                      <a:pt x="8228" y="2491"/>
                    </a:lnTo>
                    <a:lnTo>
                      <a:pt x="8068" y="2451"/>
                    </a:lnTo>
                    <a:lnTo>
                      <a:pt x="7909" y="2411"/>
                    </a:lnTo>
                    <a:lnTo>
                      <a:pt x="7750" y="2391"/>
                    </a:lnTo>
                    <a:lnTo>
                      <a:pt x="7590" y="2391"/>
                    </a:lnTo>
                    <a:lnTo>
                      <a:pt x="7411" y="2411"/>
                    </a:lnTo>
                    <a:lnTo>
                      <a:pt x="7232" y="2431"/>
                    </a:lnTo>
                    <a:lnTo>
                      <a:pt x="7033" y="2491"/>
                    </a:lnTo>
                    <a:lnTo>
                      <a:pt x="6873" y="2551"/>
                    </a:lnTo>
                    <a:lnTo>
                      <a:pt x="6714" y="2650"/>
                    </a:lnTo>
                    <a:lnTo>
                      <a:pt x="6574" y="2750"/>
                    </a:lnTo>
                    <a:lnTo>
                      <a:pt x="6435" y="2850"/>
                    </a:lnTo>
                    <a:lnTo>
                      <a:pt x="6315" y="2989"/>
                    </a:lnTo>
                    <a:lnTo>
                      <a:pt x="6216" y="3129"/>
                    </a:lnTo>
                    <a:lnTo>
                      <a:pt x="5877" y="3009"/>
                    </a:lnTo>
                    <a:lnTo>
                      <a:pt x="5519" y="2949"/>
                    </a:lnTo>
                    <a:lnTo>
                      <a:pt x="5160" y="2909"/>
                    </a:lnTo>
                    <a:lnTo>
                      <a:pt x="4781" y="2909"/>
                    </a:lnTo>
                    <a:lnTo>
                      <a:pt x="4841" y="2690"/>
                    </a:lnTo>
                    <a:lnTo>
                      <a:pt x="4881" y="2451"/>
                    </a:lnTo>
                    <a:lnTo>
                      <a:pt x="4881" y="2232"/>
                    </a:lnTo>
                    <a:lnTo>
                      <a:pt x="4861" y="1993"/>
                    </a:lnTo>
                    <a:lnTo>
                      <a:pt x="4821" y="1754"/>
                    </a:lnTo>
                    <a:lnTo>
                      <a:pt x="4762" y="1535"/>
                    </a:lnTo>
                    <a:lnTo>
                      <a:pt x="4662" y="1336"/>
                    </a:lnTo>
                    <a:lnTo>
                      <a:pt x="4562" y="1136"/>
                    </a:lnTo>
                    <a:lnTo>
                      <a:pt x="4423" y="937"/>
                    </a:lnTo>
                    <a:lnTo>
                      <a:pt x="4283" y="778"/>
                    </a:lnTo>
                    <a:lnTo>
                      <a:pt x="4124" y="619"/>
                    </a:lnTo>
                    <a:lnTo>
                      <a:pt x="3945" y="479"/>
                    </a:lnTo>
                    <a:lnTo>
                      <a:pt x="3746" y="360"/>
                    </a:lnTo>
                    <a:lnTo>
                      <a:pt x="3546" y="240"/>
                    </a:lnTo>
                    <a:lnTo>
                      <a:pt x="3327" y="160"/>
                    </a:lnTo>
                    <a:lnTo>
                      <a:pt x="3108" y="81"/>
                    </a:lnTo>
                    <a:lnTo>
                      <a:pt x="2869" y="41"/>
                    </a:lnTo>
                    <a:lnTo>
                      <a:pt x="2630" y="1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22"/>
              <p:cNvSpPr/>
              <p:nvPr/>
            </p:nvSpPr>
            <p:spPr>
              <a:xfrm>
                <a:off x="5901700" y="4019125"/>
                <a:ext cx="232100" cy="2171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8687" fill="none" extrusionOk="0">
                    <a:moveTo>
                      <a:pt x="4861" y="1993"/>
                    </a:moveTo>
                    <a:lnTo>
                      <a:pt x="4861" y="1993"/>
                    </a:lnTo>
                    <a:lnTo>
                      <a:pt x="4881" y="2232"/>
                    </a:lnTo>
                    <a:lnTo>
                      <a:pt x="4881" y="2451"/>
                    </a:lnTo>
                    <a:lnTo>
                      <a:pt x="4841" y="2690"/>
                    </a:lnTo>
                    <a:lnTo>
                      <a:pt x="4781" y="2909"/>
                    </a:lnTo>
                    <a:lnTo>
                      <a:pt x="4781" y="2909"/>
                    </a:lnTo>
                    <a:lnTo>
                      <a:pt x="5160" y="2909"/>
                    </a:lnTo>
                    <a:lnTo>
                      <a:pt x="5519" y="2949"/>
                    </a:lnTo>
                    <a:lnTo>
                      <a:pt x="5877" y="3009"/>
                    </a:lnTo>
                    <a:lnTo>
                      <a:pt x="6216" y="3129"/>
                    </a:lnTo>
                    <a:lnTo>
                      <a:pt x="6216" y="3129"/>
                    </a:lnTo>
                    <a:lnTo>
                      <a:pt x="6315" y="2989"/>
                    </a:lnTo>
                    <a:lnTo>
                      <a:pt x="6435" y="2850"/>
                    </a:lnTo>
                    <a:lnTo>
                      <a:pt x="6574" y="2750"/>
                    </a:lnTo>
                    <a:lnTo>
                      <a:pt x="6714" y="2650"/>
                    </a:lnTo>
                    <a:lnTo>
                      <a:pt x="6873" y="2551"/>
                    </a:lnTo>
                    <a:lnTo>
                      <a:pt x="7033" y="2491"/>
                    </a:lnTo>
                    <a:lnTo>
                      <a:pt x="7232" y="2431"/>
                    </a:lnTo>
                    <a:lnTo>
                      <a:pt x="7411" y="2411"/>
                    </a:lnTo>
                    <a:lnTo>
                      <a:pt x="7411" y="2411"/>
                    </a:lnTo>
                    <a:lnTo>
                      <a:pt x="7590" y="2391"/>
                    </a:lnTo>
                    <a:lnTo>
                      <a:pt x="7750" y="2391"/>
                    </a:lnTo>
                    <a:lnTo>
                      <a:pt x="7909" y="2411"/>
                    </a:lnTo>
                    <a:lnTo>
                      <a:pt x="8068" y="2451"/>
                    </a:lnTo>
                    <a:lnTo>
                      <a:pt x="8228" y="2491"/>
                    </a:lnTo>
                    <a:lnTo>
                      <a:pt x="8367" y="2571"/>
                    </a:lnTo>
                    <a:lnTo>
                      <a:pt x="8507" y="2631"/>
                    </a:lnTo>
                    <a:lnTo>
                      <a:pt x="8646" y="2730"/>
                    </a:lnTo>
                    <a:lnTo>
                      <a:pt x="8766" y="2810"/>
                    </a:lnTo>
                    <a:lnTo>
                      <a:pt x="8885" y="2929"/>
                    </a:lnTo>
                    <a:lnTo>
                      <a:pt x="8985" y="3049"/>
                    </a:lnTo>
                    <a:lnTo>
                      <a:pt x="9064" y="3168"/>
                    </a:lnTo>
                    <a:lnTo>
                      <a:pt x="9144" y="3308"/>
                    </a:lnTo>
                    <a:lnTo>
                      <a:pt x="9204" y="3447"/>
                    </a:lnTo>
                    <a:lnTo>
                      <a:pt x="9244" y="3587"/>
                    </a:lnTo>
                    <a:lnTo>
                      <a:pt x="9284" y="3746"/>
                    </a:lnTo>
                    <a:lnTo>
                      <a:pt x="9284" y="3746"/>
                    </a:lnTo>
                    <a:lnTo>
                      <a:pt x="9284" y="3886"/>
                    </a:lnTo>
                    <a:lnTo>
                      <a:pt x="9284" y="4025"/>
                    </a:lnTo>
                    <a:lnTo>
                      <a:pt x="9284" y="4164"/>
                    </a:lnTo>
                    <a:lnTo>
                      <a:pt x="9244" y="4304"/>
                    </a:lnTo>
                    <a:lnTo>
                      <a:pt x="9204" y="4443"/>
                    </a:lnTo>
                    <a:lnTo>
                      <a:pt x="9164" y="4563"/>
                    </a:lnTo>
                    <a:lnTo>
                      <a:pt x="9084" y="4682"/>
                    </a:lnTo>
                    <a:lnTo>
                      <a:pt x="9025" y="4802"/>
                    </a:lnTo>
                    <a:lnTo>
                      <a:pt x="8925" y="4902"/>
                    </a:lnTo>
                    <a:lnTo>
                      <a:pt x="8845" y="5001"/>
                    </a:lnTo>
                    <a:lnTo>
                      <a:pt x="8746" y="5101"/>
                    </a:lnTo>
                    <a:lnTo>
                      <a:pt x="8626" y="5180"/>
                    </a:lnTo>
                    <a:lnTo>
                      <a:pt x="8507" y="5260"/>
                    </a:lnTo>
                    <a:lnTo>
                      <a:pt x="8367" y="5320"/>
                    </a:lnTo>
                    <a:lnTo>
                      <a:pt x="8248" y="5380"/>
                    </a:lnTo>
                    <a:lnTo>
                      <a:pt x="8108" y="5439"/>
                    </a:lnTo>
                    <a:lnTo>
                      <a:pt x="8108" y="5439"/>
                    </a:lnTo>
                    <a:lnTo>
                      <a:pt x="8128" y="5718"/>
                    </a:lnTo>
                    <a:lnTo>
                      <a:pt x="8108" y="6017"/>
                    </a:lnTo>
                    <a:lnTo>
                      <a:pt x="8088" y="6296"/>
                    </a:lnTo>
                    <a:lnTo>
                      <a:pt x="8009" y="6575"/>
                    </a:lnTo>
                    <a:lnTo>
                      <a:pt x="7909" y="6834"/>
                    </a:lnTo>
                    <a:lnTo>
                      <a:pt x="7790" y="7093"/>
                    </a:lnTo>
                    <a:lnTo>
                      <a:pt x="7650" y="7332"/>
                    </a:lnTo>
                    <a:lnTo>
                      <a:pt x="7471" y="7571"/>
                    </a:lnTo>
                    <a:lnTo>
                      <a:pt x="7272" y="7770"/>
                    </a:lnTo>
                    <a:lnTo>
                      <a:pt x="7072" y="7969"/>
                    </a:lnTo>
                    <a:lnTo>
                      <a:pt x="6833" y="8149"/>
                    </a:lnTo>
                    <a:lnTo>
                      <a:pt x="6574" y="8288"/>
                    </a:lnTo>
                    <a:lnTo>
                      <a:pt x="6295" y="8428"/>
                    </a:lnTo>
                    <a:lnTo>
                      <a:pt x="6017" y="8527"/>
                    </a:lnTo>
                    <a:lnTo>
                      <a:pt x="5718" y="8607"/>
                    </a:lnTo>
                    <a:lnTo>
                      <a:pt x="5399" y="8667"/>
                    </a:lnTo>
                    <a:lnTo>
                      <a:pt x="5399" y="8667"/>
                    </a:lnTo>
                    <a:lnTo>
                      <a:pt x="5080" y="8687"/>
                    </a:lnTo>
                    <a:lnTo>
                      <a:pt x="4762" y="8687"/>
                    </a:lnTo>
                    <a:lnTo>
                      <a:pt x="4463" y="8647"/>
                    </a:lnTo>
                    <a:lnTo>
                      <a:pt x="4164" y="8587"/>
                    </a:lnTo>
                    <a:lnTo>
                      <a:pt x="3885" y="8487"/>
                    </a:lnTo>
                    <a:lnTo>
                      <a:pt x="3606" y="8368"/>
                    </a:lnTo>
                    <a:lnTo>
                      <a:pt x="3347" y="8248"/>
                    </a:lnTo>
                    <a:lnTo>
                      <a:pt x="3108" y="8089"/>
                    </a:lnTo>
                    <a:lnTo>
                      <a:pt x="2869" y="7890"/>
                    </a:lnTo>
                    <a:lnTo>
                      <a:pt x="2670" y="7691"/>
                    </a:lnTo>
                    <a:lnTo>
                      <a:pt x="2471" y="7471"/>
                    </a:lnTo>
                    <a:lnTo>
                      <a:pt x="2311" y="7252"/>
                    </a:lnTo>
                    <a:lnTo>
                      <a:pt x="2172" y="6993"/>
                    </a:lnTo>
                    <a:lnTo>
                      <a:pt x="2052" y="6734"/>
                    </a:lnTo>
                    <a:lnTo>
                      <a:pt x="1973" y="6455"/>
                    </a:lnTo>
                    <a:lnTo>
                      <a:pt x="1913" y="6157"/>
                    </a:lnTo>
                    <a:lnTo>
                      <a:pt x="1913" y="6157"/>
                    </a:lnTo>
                    <a:lnTo>
                      <a:pt x="1893" y="5937"/>
                    </a:lnTo>
                    <a:lnTo>
                      <a:pt x="1893" y="5718"/>
                    </a:lnTo>
                    <a:lnTo>
                      <a:pt x="1913" y="5519"/>
                    </a:lnTo>
                    <a:lnTo>
                      <a:pt x="1933" y="5300"/>
                    </a:lnTo>
                    <a:lnTo>
                      <a:pt x="1992" y="5101"/>
                    </a:lnTo>
                    <a:lnTo>
                      <a:pt x="2052" y="4902"/>
                    </a:lnTo>
                    <a:lnTo>
                      <a:pt x="2112" y="4702"/>
                    </a:lnTo>
                    <a:lnTo>
                      <a:pt x="2212" y="4523"/>
                    </a:lnTo>
                    <a:lnTo>
                      <a:pt x="2212" y="4523"/>
                    </a:lnTo>
                    <a:lnTo>
                      <a:pt x="2012" y="4503"/>
                    </a:lnTo>
                    <a:lnTo>
                      <a:pt x="1793" y="4463"/>
                    </a:lnTo>
                    <a:lnTo>
                      <a:pt x="1614" y="4404"/>
                    </a:lnTo>
                    <a:lnTo>
                      <a:pt x="1415" y="4324"/>
                    </a:lnTo>
                    <a:lnTo>
                      <a:pt x="1235" y="4244"/>
                    </a:lnTo>
                    <a:lnTo>
                      <a:pt x="1076" y="4145"/>
                    </a:lnTo>
                    <a:lnTo>
                      <a:pt x="897" y="4025"/>
                    </a:lnTo>
                    <a:lnTo>
                      <a:pt x="757" y="3905"/>
                    </a:lnTo>
                    <a:lnTo>
                      <a:pt x="618" y="3766"/>
                    </a:lnTo>
                    <a:lnTo>
                      <a:pt x="478" y="3627"/>
                    </a:lnTo>
                    <a:lnTo>
                      <a:pt x="359" y="3467"/>
                    </a:lnTo>
                    <a:lnTo>
                      <a:pt x="259" y="3308"/>
                    </a:lnTo>
                    <a:lnTo>
                      <a:pt x="180" y="3129"/>
                    </a:lnTo>
                    <a:lnTo>
                      <a:pt x="120" y="2949"/>
                    </a:lnTo>
                    <a:lnTo>
                      <a:pt x="60" y="2750"/>
                    </a:lnTo>
                    <a:lnTo>
                      <a:pt x="20" y="2551"/>
                    </a:lnTo>
                    <a:lnTo>
                      <a:pt x="20" y="2551"/>
                    </a:lnTo>
                    <a:lnTo>
                      <a:pt x="0" y="2312"/>
                    </a:lnTo>
                    <a:lnTo>
                      <a:pt x="0" y="2093"/>
                    </a:lnTo>
                    <a:lnTo>
                      <a:pt x="40" y="1874"/>
                    </a:lnTo>
                    <a:lnTo>
                      <a:pt x="100" y="1654"/>
                    </a:lnTo>
                    <a:lnTo>
                      <a:pt x="160" y="1455"/>
                    </a:lnTo>
                    <a:lnTo>
                      <a:pt x="259" y="1256"/>
                    </a:lnTo>
                    <a:lnTo>
                      <a:pt x="379" y="1057"/>
                    </a:lnTo>
                    <a:lnTo>
                      <a:pt x="518" y="877"/>
                    </a:lnTo>
                    <a:lnTo>
                      <a:pt x="658" y="718"/>
                    </a:lnTo>
                    <a:lnTo>
                      <a:pt x="837" y="559"/>
                    </a:lnTo>
                    <a:lnTo>
                      <a:pt x="1016" y="419"/>
                    </a:lnTo>
                    <a:lnTo>
                      <a:pt x="1216" y="300"/>
                    </a:lnTo>
                    <a:lnTo>
                      <a:pt x="1435" y="200"/>
                    </a:lnTo>
                    <a:lnTo>
                      <a:pt x="1654" y="120"/>
                    </a:lnTo>
                    <a:lnTo>
                      <a:pt x="1893" y="61"/>
                    </a:lnTo>
                    <a:lnTo>
                      <a:pt x="2132" y="21"/>
                    </a:lnTo>
                    <a:lnTo>
                      <a:pt x="2132" y="21"/>
                    </a:lnTo>
                    <a:lnTo>
                      <a:pt x="2391" y="1"/>
                    </a:lnTo>
                    <a:lnTo>
                      <a:pt x="2630" y="1"/>
                    </a:lnTo>
                    <a:lnTo>
                      <a:pt x="2869" y="41"/>
                    </a:lnTo>
                    <a:lnTo>
                      <a:pt x="3108" y="81"/>
                    </a:lnTo>
                    <a:lnTo>
                      <a:pt x="3327" y="160"/>
                    </a:lnTo>
                    <a:lnTo>
                      <a:pt x="3546" y="240"/>
                    </a:lnTo>
                    <a:lnTo>
                      <a:pt x="3746" y="360"/>
                    </a:lnTo>
                    <a:lnTo>
                      <a:pt x="3945" y="479"/>
                    </a:lnTo>
                    <a:lnTo>
                      <a:pt x="4124" y="619"/>
                    </a:lnTo>
                    <a:lnTo>
                      <a:pt x="4283" y="778"/>
                    </a:lnTo>
                    <a:lnTo>
                      <a:pt x="4423" y="937"/>
                    </a:lnTo>
                    <a:lnTo>
                      <a:pt x="4562" y="1136"/>
                    </a:lnTo>
                    <a:lnTo>
                      <a:pt x="4662" y="1336"/>
                    </a:lnTo>
                    <a:lnTo>
                      <a:pt x="4762" y="1535"/>
                    </a:lnTo>
                    <a:lnTo>
                      <a:pt x="4821" y="1754"/>
                    </a:lnTo>
                    <a:lnTo>
                      <a:pt x="4861" y="19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22"/>
              <p:cNvSpPr/>
              <p:nvPr/>
            </p:nvSpPr>
            <p:spPr>
              <a:xfrm>
                <a:off x="5934575" y="4042050"/>
                <a:ext cx="4435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75" extrusionOk="0">
                    <a:moveTo>
                      <a:pt x="976" y="0"/>
                    </a:moveTo>
                    <a:lnTo>
                      <a:pt x="797" y="20"/>
                    </a:lnTo>
                    <a:lnTo>
                      <a:pt x="618" y="40"/>
                    </a:lnTo>
                    <a:lnTo>
                      <a:pt x="458" y="100"/>
                    </a:lnTo>
                    <a:lnTo>
                      <a:pt x="319" y="180"/>
                    </a:lnTo>
                    <a:lnTo>
                      <a:pt x="199" y="279"/>
                    </a:lnTo>
                    <a:lnTo>
                      <a:pt x="100" y="399"/>
                    </a:lnTo>
                    <a:lnTo>
                      <a:pt x="40" y="518"/>
                    </a:lnTo>
                    <a:lnTo>
                      <a:pt x="0" y="658"/>
                    </a:lnTo>
                    <a:lnTo>
                      <a:pt x="0" y="797"/>
                    </a:lnTo>
                    <a:lnTo>
                      <a:pt x="40" y="937"/>
                    </a:lnTo>
                    <a:lnTo>
                      <a:pt x="100" y="1056"/>
                    </a:lnTo>
                    <a:lnTo>
                      <a:pt x="199" y="1156"/>
                    </a:lnTo>
                    <a:lnTo>
                      <a:pt x="319" y="1235"/>
                    </a:lnTo>
                    <a:lnTo>
                      <a:pt x="458" y="1315"/>
                    </a:lnTo>
                    <a:lnTo>
                      <a:pt x="618" y="1355"/>
                    </a:lnTo>
                    <a:lnTo>
                      <a:pt x="797" y="1375"/>
                    </a:lnTo>
                    <a:lnTo>
                      <a:pt x="976" y="1375"/>
                    </a:lnTo>
                    <a:lnTo>
                      <a:pt x="1156" y="1335"/>
                    </a:lnTo>
                    <a:lnTo>
                      <a:pt x="1315" y="1275"/>
                    </a:lnTo>
                    <a:lnTo>
                      <a:pt x="1454" y="1196"/>
                    </a:lnTo>
                    <a:lnTo>
                      <a:pt x="1574" y="1096"/>
                    </a:lnTo>
                    <a:lnTo>
                      <a:pt x="1674" y="976"/>
                    </a:lnTo>
                    <a:lnTo>
                      <a:pt x="1753" y="857"/>
                    </a:lnTo>
                    <a:lnTo>
                      <a:pt x="1773" y="717"/>
                    </a:lnTo>
                    <a:lnTo>
                      <a:pt x="1773" y="578"/>
                    </a:lnTo>
                    <a:lnTo>
                      <a:pt x="1733" y="459"/>
                    </a:lnTo>
                    <a:lnTo>
                      <a:pt x="1674" y="339"/>
                    </a:lnTo>
                    <a:lnTo>
                      <a:pt x="1574" y="219"/>
                    </a:lnTo>
                    <a:lnTo>
                      <a:pt x="1454" y="140"/>
                    </a:lnTo>
                    <a:lnTo>
                      <a:pt x="1315" y="80"/>
                    </a:lnTo>
                    <a:lnTo>
                      <a:pt x="1156" y="20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22"/>
              <p:cNvSpPr/>
              <p:nvPr/>
            </p:nvSpPr>
            <p:spPr>
              <a:xfrm>
                <a:off x="5965450" y="4124725"/>
                <a:ext cx="110075" cy="96125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845" extrusionOk="0">
                    <a:moveTo>
                      <a:pt x="777" y="0"/>
                    </a:moveTo>
                    <a:lnTo>
                      <a:pt x="678" y="60"/>
                    </a:lnTo>
                    <a:lnTo>
                      <a:pt x="578" y="160"/>
                    </a:lnTo>
                    <a:lnTo>
                      <a:pt x="478" y="279"/>
                    </a:lnTo>
                    <a:lnTo>
                      <a:pt x="379" y="399"/>
                    </a:lnTo>
                    <a:lnTo>
                      <a:pt x="279" y="558"/>
                    </a:lnTo>
                    <a:lnTo>
                      <a:pt x="180" y="737"/>
                    </a:lnTo>
                    <a:lnTo>
                      <a:pt x="120" y="937"/>
                    </a:lnTo>
                    <a:lnTo>
                      <a:pt x="60" y="1136"/>
                    </a:lnTo>
                    <a:lnTo>
                      <a:pt x="20" y="1355"/>
                    </a:lnTo>
                    <a:lnTo>
                      <a:pt x="0" y="1594"/>
                    </a:lnTo>
                    <a:lnTo>
                      <a:pt x="20" y="1833"/>
                    </a:lnTo>
                    <a:lnTo>
                      <a:pt x="80" y="2072"/>
                    </a:lnTo>
                    <a:lnTo>
                      <a:pt x="180" y="2331"/>
                    </a:lnTo>
                    <a:lnTo>
                      <a:pt x="299" y="2610"/>
                    </a:lnTo>
                    <a:lnTo>
                      <a:pt x="478" y="2869"/>
                    </a:lnTo>
                    <a:lnTo>
                      <a:pt x="717" y="3148"/>
                    </a:lnTo>
                    <a:lnTo>
                      <a:pt x="917" y="3327"/>
                    </a:lnTo>
                    <a:lnTo>
                      <a:pt x="1116" y="3486"/>
                    </a:lnTo>
                    <a:lnTo>
                      <a:pt x="1335" y="3606"/>
                    </a:lnTo>
                    <a:lnTo>
                      <a:pt x="1554" y="3686"/>
                    </a:lnTo>
                    <a:lnTo>
                      <a:pt x="1793" y="3765"/>
                    </a:lnTo>
                    <a:lnTo>
                      <a:pt x="2012" y="3805"/>
                    </a:lnTo>
                    <a:lnTo>
                      <a:pt x="2251" y="3845"/>
                    </a:lnTo>
                    <a:lnTo>
                      <a:pt x="2470" y="3845"/>
                    </a:lnTo>
                    <a:lnTo>
                      <a:pt x="2849" y="3825"/>
                    </a:lnTo>
                    <a:lnTo>
                      <a:pt x="3208" y="3765"/>
                    </a:lnTo>
                    <a:lnTo>
                      <a:pt x="3526" y="3706"/>
                    </a:lnTo>
                    <a:lnTo>
                      <a:pt x="3825" y="3606"/>
                    </a:lnTo>
                    <a:lnTo>
                      <a:pt x="4064" y="3526"/>
                    </a:lnTo>
                    <a:lnTo>
                      <a:pt x="4243" y="3447"/>
                    </a:lnTo>
                    <a:lnTo>
                      <a:pt x="4403" y="3367"/>
                    </a:lnTo>
                    <a:lnTo>
                      <a:pt x="3945" y="3367"/>
                    </a:lnTo>
                    <a:lnTo>
                      <a:pt x="3646" y="3327"/>
                    </a:lnTo>
                    <a:lnTo>
                      <a:pt x="3367" y="3287"/>
                    </a:lnTo>
                    <a:lnTo>
                      <a:pt x="3108" y="3227"/>
                    </a:lnTo>
                    <a:lnTo>
                      <a:pt x="2869" y="3148"/>
                    </a:lnTo>
                    <a:lnTo>
                      <a:pt x="2630" y="3068"/>
                    </a:lnTo>
                    <a:lnTo>
                      <a:pt x="2431" y="2949"/>
                    </a:lnTo>
                    <a:lnTo>
                      <a:pt x="2231" y="2849"/>
                    </a:lnTo>
                    <a:lnTo>
                      <a:pt x="2052" y="2729"/>
                    </a:lnTo>
                    <a:lnTo>
                      <a:pt x="1893" y="2590"/>
                    </a:lnTo>
                    <a:lnTo>
                      <a:pt x="1753" y="2451"/>
                    </a:lnTo>
                    <a:lnTo>
                      <a:pt x="1614" y="2311"/>
                    </a:lnTo>
                    <a:lnTo>
                      <a:pt x="1494" y="2152"/>
                    </a:lnTo>
                    <a:lnTo>
                      <a:pt x="1375" y="1992"/>
                    </a:lnTo>
                    <a:lnTo>
                      <a:pt x="1196" y="1674"/>
                    </a:lnTo>
                    <a:lnTo>
                      <a:pt x="1056" y="1375"/>
                    </a:lnTo>
                    <a:lnTo>
                      <a:pt x="956" y="1056"/>
                    </a:lnTo>
                    <a:lnTo>
                      <a:pt x="877" y="777"/>
                    </a:lnTo>
                    <a:lnTo>
                      <a:pt x="817" y="518"/>
                    </a:lnTo>
                    <a:lnTo>
                      <a:pt x="777" y="14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22"/>
              <p:cNvSpPr/>
              <p:nvPr/>
            </p:nvSpPr>
            <p:spPr>
              <a:xfrm>
                <a:off x="5965450" y="4124725"/>
                <a:ext cx="110075" cy="96125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845" fill="none" extrusionOk="0">
                    <a:moveTo>
                      <a:pt x="777" y="0"/>
                    </a:moveTo>
                    <a:lnTo>
                      <a:pt x="777" y="0"/>
                    </a:lnTo>
                    <a:lnTo>
                      <a:pt x="678" y="60"/>
                    </a:lnTo>
                    <a:lnTo>
                      <a:pt x="578" y="160"/>
                    </a:lnTo>
                    <a:lnTo>
                      <a:pt x="478" y="279"/>
                    </a:lnTo>
                    <a:lnTo>
                      <a:pt x="379" y="399"/>
                    </a:lnTo>
                    <a:lnTo>
                      <a:pt x="279" y="558"/>
                    </a:lnTo>
                    <a:lnTo>
                      <a:pt x="180" y="737"/>
                    </a:lnTo>
                    <a:lnTo>
                      <a:pt x="120" y="937"/>
                    </a:lnTo>
                    <a:lnTo>
                      <a:pt x="60" y="1136"/>
                    </a:lnTo>
                    <a:lnTo>
                      <a:pt x="20" y="1355"/>
                    </a:lnTo>
                    <a:lnTo>
                      <a:pt x="0" y="1594"/>
                    </a:lnTo>
                    <a:lnTo>
                      <a:pt x="20" y="1833"/>
                    </a:lnTo>
                    <a:lnTo>
                      <a:pt x="80" y="2072"/>
                    </a:lnTo>
                    <a:lnTo>
                      <a:pt x="180" y="2331"/>
                    </a:lnTo>
                    <a:lnTo>
                      <a:pt x="299" y="2610"/>
                    </a:lnTo>
                    <a:lnTo>
                      <a:pt x="478" y="2869"/>
                    </a:lnTo>
                    <a:lnTo>
                      <a:pt x="717" y="3148"/>
                    </a:lnTo>
                    <a:lnTo>
                      <a:pt x="717" y="3148"/>
                    </a:lnTo>
                    <a:lnTo>
                      <a:pt x="917" y="3327"/>
                    </a:lnTo>
                    <a:lnTo>
                      <a:pt x="1116" y="3486"/>
                    </a:lnTo>
                    <a:lnTo>
                      <a:pt x="1335" y="3606"/>
                    </a:lnTo>
                    <a:lnTo>
                      <a:pt x="1554" y="3686"/>
                    </a:lnTo>
                    <a:lnTo>
                      <a:pt x="1793" y="3765"/>
                    </a:lnTo>
                    <a:lnTo>
                      <a:pt x="2012" y="3805"/>
                    </a:lnTo>
                    <a:lnTo>
                      <a:pt x="2251" y="3845"/>
                    </a:lnTo>
                    <a:lnTo>
                      <a:pt x="2470" y="3845"/>
                    </a:lnTo>
                    <a:lnTo>
                      <a:pt x="2470" y="3845"/>
                    </a:lnTo>
                    <a:lnTo>
                      <a:pt x="2849" y="3825"/>
                    </a:lnTo>
                    <a:lnTo>
                      <a:pt x="3208" y="3765"/>
                    </a:lnTo>
                    <a:lnTo>
                      <a:pt x="3526" y="3706"/>
                    </a:lnTo>
                    <a:lnTo>
                      <a:pt x="3825" y="3606"/>
                    </a:lnTo>
                    <a:lnTo>
                      <a:pt x="4064" y="3526"/>
                    </a:lnTo>
                    <a:lnTo>
                      <a:pt x="4243" y="3447"/>
                    </a:lnTo>
                    <a:lnTo>
                      <a:pt x="4403" y="3367"/>
                    </a:lnTo>
                    <a:lnTo>
                      <a:pt x="4403" y="3367"/>
                    </a:lnTo>
                    <a:lnTo>
                      <a:pt x="4263" y="3367"/>
                    </a:lnTo>
                    <a:lnTo>
                      <a:pt x="4263" y="3367"/>
                    </a:lnTo>
                    <a:lnTo>
                      <a:pt x="3945" y="3367"/>
                    </a:lnTo>
                    <a:lnTo>
                      <a:pt x="3646" y="3327"/>
                    </a:lnTo>
                    <a:lnTo>
                      <a:pt x="3367" y="3287"/>
                    </a:lnTo>
                    <a:lnTo>
                      <a:pt x="3108" y="3227"/>
                    </a:lnTo>
                    <a:lnTo>
                      <a:pt x="2869" y="3148"/>
                    </a:lnTo>
                    <a:lnTo>
                      <a:pt x="2630" y="3068"/>
                    </a:lnTo>
                    <a:lnTo>
                      <a:pt x="2431" y="2949"/>
                    </a:lnTo>
                    <a:lnTo>
                      <a:pt x="2231" y="2849"/>
                    </a:lnTo>
                    <a:lnTo>
                      <a:pt x="2052" y="2729"/>
                    </a:lnTo>
                    <a:lnTo>
                      <a:pt x="1893" y="2590"/>
                    </a:lnTo>
                    <a:lnTo>
                      <a:pt x="1753" y="2451"/>
                    </a:lnTo>
                    <a:lnTo>
                      <a:pt x="1614" y="2311"/>
                    </a:lnTo>
                    <a:lnTo>
                      <a:pt x="1494" y="2152"/>
                    </a:lnTo>
                    <a:lnTo>
                      <a:pt x="1375" y="1992"/>
                    </a:lnTo>
                    <a:lnTo>
                      <a:pt x="1196" y="1674"/>
                    </a:lnTo>
                    <a:lnTo>
                      <a:pt x="1056" y="1375"/>
                    </a:lnTo>
                    <a:lnTo>
                      <a:pt x="956" y="1056"/>
                    </a:lnTo>
                    <a:lnTo>
                      <a:pt x="877" y="777"/>
                    </a:lnTo>
                    <a:lnTo>
                      <a:pt x="817" y="518"/>
                    </a:lnTo>
                    <a:lnTo>
                      <a:pt x="777" y="140"/>
                    </a:lnTo>
                    <a:lnTo>
                      <a:pt x="77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22"/>
              <p:cNvSpPr/>
              <p:nvPr/>
            </p:nvSpPr>
            <p:spPr>
              <a:xfrm>
                <a:off x="5703475" y="4005700"/>
                <a:ext cx="253025" cy="186775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7471" extrusionOk="0">
                    <a:moveTo>
                      <a:pt x="6575" y="0"/>
                    </a:moveTo>
                    <a:lnTo>
                      <a:pt x="6415" y="40"/>
                    </a:lnTo>
                    <a:lnTo>
                      <a:pt x="6256" y="80"/>
                    </a:lnTo>
                    <a:lnTo>
                      <a:pt x="6117" y="140"/>
                    </a:lnTo>
                    <a:lnTo>
                      <a:pt x="5977" y="199"/>
                    </a:lnTo>
                    <a:lnTo>
                      <a:pt x="5838" y="279"/>
                    </a:lnTo>
                    <a:lnTo>
                      <a:pt x="5698" y="379"/>
                    </a:lnTo>
                    <a:lnTo>
                      <a:pt x="5579" y="478"/>
                    </a:lnTo>
                    <a:lnTo>
                      <a:pt x="5479" y="598"/>
                    </a:lnTo>
                    <a:lnTo>
                      <a:pt x="5379" y="717"/>
                    </a:lnTo>
                    <a:lnTo>
                      <a:pt x="5300" y="857"/>
                    </a:lnTo>
                    <a:lnTo>
                      <a:pt x="5220" y="1016"/>
                    </a:lnTo>
                    <a:lnTo>
                      <a:pt x="5180" y="1195"/>
                    </a:lnTo>
                    <a:lnTo>
                      <a:pt x="5140" y="1355"/>
                    </a:lnTo>
                    <a:lnTo>
                      <a:pt x="5121" y="1534"/>
                    </a:lnTo>
                    <a:lnTo>
                      <a:pt x="5140" y="1693"/>
                    </a:lnTo>
                    <a:lnTo>
                      <a:pt x="5160" y="1873"/>
                    </a:lnTo>
                    <a:lnTo>
                      <a:pt x="5220" y="2032"/>
                    </a:lnTo>
                    <a:lnTo>
                      <a:pt x="5280" y="2191"/>
                    </a:lnTo>
                    <a:lnTo>
                      <a:pt x="5001" y="2391"/>
                    </a:lnTo>
                    <a:lnTo>
                      <a:pt x="4742" y="2630"/>
                    </a:lnTo>
                    <a:lnTo>
                      <a:pt x="4503" y="2889"/>
                    </a:lnTo>
                    <a:lnTo>
                      <a:pt x="4304" y="3168"/>
                    </a:lnTo>
                    <a:lnTo>
                      <a:pt x="4124" y="3008"/>
                    </a:lnTo>
                    <a:lnTo>
                      <a:pt x="3945" y="2849"/>
                    </a:lnTo>
                    <a:lnTo>
                      <a:pt x="3746" y="2709"/>
                    </a:lnTo>
                    <a:lnTo>
                      <a:pt x="3507" y="2590"/>
                    </a:lnTo>
                    <a:lnTo>
                      <a:pt x="3288" y="2510"/>
                    </a:lnTo>
                    <a:lnTo>
                      <a:pt x="3049" y="2430"/>
                    </a:lnTo>
                    <a:lnTo>
                      <a:pt x="2810" y="2391"/>
                    </a:lnTo>
                    <a:lnTo>
                      <a:pt x="2571" y="2371"/>
                    </a:lnTo>
                    <a:lnTo>
                      <a:pt x="2332" y="2371"/>
                    </a:lnTo>
                    <a:lnTo>
                      <a:pt x="2112" y="2391"/>
                    </a:lnTo>
                    <a:lnTo>
                      <a:pt x="1873" y="2430"/>
                    </a:lnTo>
                    <a:lnTo>
                      <a:pt x="1654" y="2490"/>
                    </a:lnTo>
                    <a:lnTo>
                      <a:pt x="1435" y="2570"/>
                    </a:lnTo>
                    <a:lnTo>
                      <a:pt x="1216" y="2670"/>
                    </a:lnTo>
                    <a:lnTo>
                      <a:pt x="1017" y="2769"/>
                    </a:lnTo>
                    <a:lnTo>
                      <a:pt x="837" y="2909"/>
                    </a:lnTo>
                    <a:lnTo>
                      <a:pt x="658" y="3068"/>
                    </a:lnTo>
                    <a:lnTo>
                      <a:pt x="499" y="3227"/>
                    </a:lnTo>
                    <a:lnTo>
                      <a:pt x="359" y="3427"/>
                    </a:lnTo>
                    <a:lnTo>
                      <a:pt x="240" y="3626"/>
                    </a:lnTo>
                    <a:lnTo>
                      <a:pt x="140" y="3845"/>
                    </a:lnTo>
                    <a:lnTo>
                      <a:pt x="61" y="4064"/>
                    </a:lnTo>
                    <a:lnTo>
                      <a:pt x="21" y="4283"/>
                    </a:lnTo>
                    <a:lnTo>
                      <a:pt x="1" y="4502"/>
                    </a:lnTo>
                    <a:lnTo>
                      <a:pt x="1" y="4721"/>
                    </a:lnTo>
                    <a:lnTo>
                      <a:pt x="21" y="4941"/>
                    </a:lnTo>
                    <a:lnTo>
                      <a:pt x="61" y="5160"/>
                    </a:lnTo>
                    <a:lnTo>
                      <a:pt x="120" y="5359"/>
                    </a:lnTo>
                    <a:lnTo>
                      <a:pt x="200" y="5558"/>
                    </a:lnTo>
                    <a:lnTo>
                      <a:pt x="320" y="5757"/>
                    </a:lnTo>
                    <a:lnTo>
                      <a:pt x="439" y="5937"/>
                    </a:lnTo>
                    <a:lnTo>
                      <a:pt x="579" y="6116"/>
                    </a:lnTo>
                    <a:lnTo>
                      <a:pt x="758" y="6275"/>
                    </a:lnTo>
                    <a:lnTo>
                      <a:pt x="937" y="6415"/>
                    </a:lnTo>
                    <a:lnTo>
                      <a:pt x="1136" y="6554"/>
                    </a:lnTo>
                    <a:lnTo>
                      <a:pt x="1355" y="6674"/>
                    </a:lnTo>
                    <a:lnTo>
                      <a:pt x="1555" y="6753"/>
                    </a:lnTo>
                    <a:lnTo>
                      <a:pt x="1754" y="6813"/>
                    </a:lnTo>
                    <a:lnTo>
                      <a:pt x="1953" y="6853"/>
                    </a:lnTo>
                    <a:lnTo>
                      <a:pt x="2152" y="6893"/>
                    </a:lnTo>
                    <a:lnTo>
                      <a:pt x="2571" y="6893"/>
                    </a:lnTo>
                    <a:lnTo>
                      <a:pt x="2770" y="6873"/>
                    </a:lnTo>
                    <a:lnTo>
                      <a:pt x="2969" y="6833"/>
                    </a:lnTo>
                    <a:lnTo>
                      <a:pt x="3168" y="6793"/>
                    </a:lnTo>
                    <a:lnTo>
                      <a:pt x="3348" y="6733"/>
                    </a:lnTo>
                    <a:lnTo>
                      <a:pt x="3547" y="6654"/>
                    </a:lnTo>
                    <a:lnTo>
                      <a:pt x="3726" y="6554"/>
                    </a:lnTo>
                    <a:lnTo>
                      <a:pt x="3885" y="6455"/>
                    </a:lnTo>
                    <a:lnTo>
                      <a:pt x="4045" y="6335"/>
                    </a:lnTo>
                    <a:lnTo>
                      <a:pt x="4184" y="6196"/>
                    </a:lnTo>
                    <a:lnTo>
                      <a:pt x="4324" y="6056"/>
                    </a:lnTo>
                    <a:lnTo>
                      <a:pt x="4443" y="6235"/>
                    </a:lnTo>
                    <a:lnTo>
                      <a:pt x="4583" y="6395"/>
                    </a:lnTo>
                    <a:lnTo>
                      <a:pt x="4722" y="6554"/>
                    </a:lnTo>
                    <a:lnTo>
                      <a:pt x="4881" y="6694"/>
                    </a:lnTo>
                    <a:lnTo>
                      <a:pt x="5061" y="6833"/>
                    </a:lnTo>
                    <a:lnTo>
                      <a:pt x="5240" y="6972"/>
                    </a:lnTo>
                    <a:lnTo>
                      <a:pt x="5419" y="7072"/>
                    </a:lnTo>
                    <a:lnTo>
                      <a:pt x="5638" y="7192"/>
                    </a:lnTo>
                    <a:lnTo>
                      <a:pt x="5937" y="7291"/>
                    </a:lnTo>
                    <a:lnTo>
                      <a:pt x="6236" y="7391"/>
                    </a:lnTo>
                    <a:lnTo>
                      <a:pt x="6535" y="7451"/>
                    </a:lnTo>
                    <a:lnTo>
                      <a:pt x="6834" y="7471"/>
                    </a:lnTo>
                    <a:lnTo>
                      <a:pt x="7133" y="7471"/>
                    </a:lnTo>
                    <a:lnTo>
                      <a:pt x="7431" y="7451"/>
                    </a:lnTo>
                    <a:lnTo>
                      <a:pt x="7730" y="7411"/>
                    </a:lnTo>
                    <a:lnTo>
                      <a:pt x="8009" y="7331"/>
                    </a:lnTo>
                    <a:lnTo>
                      <a:pt x="8288" y="7231"/>
                    </a:lnTo>
                    <a:lnTo>
                      <a:pt x="8567" y="7092"/>
                    </a:lnTo>
                    <a:lnTo>
                      <a:pt x="8806" y="6953"/>
                    </a:lnTo>
                    <a:lnTo>
                      <a:pt x="9045" y="6773"/>
                    </a:lnTo>
                    <a:lnTo>
                      <a:pt x="9264" y="6574"/>
                    </a:lnTo>
                    <a:lnTo>
                      <a:pt x="9483" y="6375"/>
                    </a:lnTo>
                    <a:lnTo>
                      <a:pt x="9663" y="6136"/>
                    </a:lnTo>
                    <a:lnTo>
                      <a:pt x="9802" y="5877"/>
                    </a:lnTo>
                    <a:lnTo>
                      <a:pt x="9941" y="5598"/>
                    </a:lnTo>
                    <a:lnTo>
                      <a:pt x="10021" y="5319"/>
                    </a:lnTo>
                    <a:lnTo>
                      <a:pt x="10101" y="5040"/>
                    </a:lnTo>
                    <a:lnTo>
                      <a:pt x="10121" y="4761"/>
                    </a:lnTo>
                    <a:lnTo>
                      <a:pt x="10121" y="4482"/>
                    </a:lnTo>
                    <a:lnTo>
                      <a:pt x="10101" y="4203"/>
                    </a:lnTo>
                    <a:lnTo>
                      <a:pt x="10041" y="3925"/>
                    </a:lnTo>
                    <a:lnTo>
                      <a:pt x="9961" y="3666"/>
                    </a:lnTo>
                    <a:lnTo>
                      <a:pt x="9862" y="3407"/>
                    </a:lnTo>
                    <a:lnTo>
                      <a:pt x="9722" y="3148"/>
                    </a:lnTo>
                    <a:lnTo>
                      <a:pt x="9563" y="2909"/>
                    </a:lnTo>
                    <a:lnTo>
                      <a:pt x="9384" y="2689"/>
                    </a:lnTo>
                    <a:lnTo>
                      <a:pt x="9164" y="2490"/>
                    </a:lnTo>
                    <a:lnTo>
                      <a:pt x="8925" y="2311"/>
                    </a:lnTo>
                    <a:lnTo>
                      <a:pt x="8666" y="2132"/>
                    </a:lnTo>
                    <a:lnTo>
                      <a:pt x="8388" y="1992"/>
                    </a:lnTo>
                    <a:lnTo>
                      <a:pt x="8427" y="1853"/>
                    </a:lnTo>
                    <a:lnTo>
                      <a:pt x="8447" y="1733"/>
                    </a:lnTo>
                    <a:lnTo>
                      <a:pt x="8467" y="1594"/>
                    </a:lnTo>
                    <a:lnTo>
                      <a:pt x="8467" y="1454"/>
                    </a:lnTo>
                    <a:lnTo>
                      <a:pt x="8447" y="1315"/>
                    </a:lnTo>
                    <a:lnTo>
                      <a:pt x="8427" y="1195"/>
                    </a:lnTo>
                    <a:lnTo>
                      <a:pt x="8388" y="1056"/>
                    </a:lnTo>
                    <a:lnTo>
                      <a:pt x="8328" y="936"/>
                    </a:lnTo>
                    <a:lnTo>
                      <a:pt x="8268" y="817"/>
                    </a:lnTo>
                    <a:lnTo>
                      <a:pt x="8188" y="697"/>
                    </a:lnTo>
                    <a:lnTo>
                      <a:pt x="8109" y="598"/>
                    </a:lnTo>
                    <a:lnTo>
                      <a:pt x="8009" y="478"/>
                    </a:lnTo>
                    <a:lnTo>
                      <a:pt x="7909" y="399"/>
                    </a:lnTo>
                    <a:lnTo>
                      <a:pt x="7790" y="299"/>
                    </a:lnTo>
                    <a:lnTo>
                      <a:pt x="7670" y="219"/>
                    </a:lnTo>
                    <a:lnTo>
                      <a:pt x="7531" y="159"/>
                    </a:lnTo>
                    <a:lnTo>
                      <a:pt x="7372" y="100"/>
                    </a:lnTo>
                    <a:lnTo>
                      <a:pt x="7212" y="40"/>
                    </a:lnTo>
                    <a:lnTo>
                      <a:pt x="7053" y="20"/>
                    </a:lnTo>
                    <a:lnTo>
                      <a:pt x="6893" y="0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22"/>
              <p:cNvSpPr/>
              <p:nvPr/>
            </p:nvSpPr>
            <p:spPr>
              <a:xfrm>
                <a:off x="5703475" y="4005700"/>
                <a:ext cx="253025" cy="186775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7471" fill="none" extrusionOk="0">
                    <a:moveTo>
                      <a:pt x="3507" y="2590"/>
                    </a:moveTo>
                    <a:lnTo>
                      <a:pt x="3507" y="2590"/>
                    </a:lnTo>
                    <a:lnTo>
                      <a:pt x="3746" y="2709"/>
                    </a:lnTo>
                    <a:lnTo>
                      <a:pt x="3945" y="2849"/>
                    </a:lnTo>
                    <a:lnTo>
                      <a:pt x="4124" y="3008"/>
                    </a:lnTo>
                    <a:lnTo>
                      <a:pt x="4304" y="3168"/>
                    </a:lnTo>
                    <a:lnTo>
                      <a:pt x="4304" y="3168"/>
                    </a:lnTo>
                    <a:lnTo>
                      <a:pt x="4503" y="2889"/>
                    </a:lnTo>
                    <a:lnTo>
                      <a:pt x="4742" y="2630"/>
                    </a:lnTo>
                    <a:lnTo>
                      <a:pt x="5001" y="2391"/>
                    </a:lnTo>
                    <a:lnTo>
                      <a:pt x="5280" y="2191"/>
                    </a:lnTo>
                    <a:lnTo>
                      <a:pt x="5280" y="2191"/>
                    </a:lnTo>
                    <a:lnTo>
                      <a:pt x="5220" y="2032"/>
                    </a:lnTo>
                    <a:lnTo>
                      <a:pt x="5160" y="1873"/>
                    </a:lnTo>
                    <a:lnTo>
                      <a:pt x="5140" y="1693"/>
                    </a:lnTo>
                    <a:lnTo>
                      <a:pt x="5121" y="1534"/>
                    </a:lnTo>
                    <a:lnTo>
                      <a:pt x="5140" y="1355"/>
                    </a:lnTo>
                    <a:lnTo>
                      <a:pt x="5180" y="1195"/>
                    </a:lnTo>
                    <a:lnTo>
                      <a:pt x="5220" y="1016"/>
                    </a:lnTo>
                    <a:lnTo>
                      <a:pt x="5300" y="857"/>
                    </a:lnTo>
                    <a:lnTo>
                      <a:pt x="5300" y="857"/>
                    </a:lnTo>
                    <a:lnTo>
                      <a:pt x="5379" y="717"/>
                    </a:lnTo>
                    <a:lnTo>
                      <a:pt x="5479" y="598"/>
                    </a:lnTo>
                    <a:lnTo>
                      <a:pt x="5579" y="478"/>
                    </a:lnTo>
                    <a:lnTo>
                      <a:pt x="5698" y="379"/>
                    </a:lnTo>
                    <a:lnTo>
                      <a:pt x="5838" y="279"/>
                    </a:lnTo>
                    <a:lnTo>
                      <a:pt x="5977" y="199"/>
                    </a:lnTo>
                    <a:lnTo>
                      <a:pt x="6117" y="140"/>
                    </a:lnTo>
                    <a:lnTo>
                      <a:pt x="6256" y="80"/>
                    </a:lnTo>
                    <a:lnTo>
                      <a:pt x="6415" y="40"/>
                    </a:lnTo>
                    <a:lnTo>
                      <a:pt x="6575" y="0"/>
                    </a:lnTo>
                    <a:lnTo>
                      <a:pt x="6734" y="0"/>
                    </a:lnTo>
                    <a:lnTo>
                      <a:pt x="6893" y="0"/>
                    </a:lnTo>
                    <a:lnTo>
                      <a:pt x="7053" y="20"/>
                    </a:lnTo>
                    <a:lnTo>
                      <a:pt x="7212" y="40"/>
                    </a:lnTo>
                    <a:lnTo>
                      <a:pt x="7372" y="100"/>
                    </a:lnTo>
                    <a:lnTo>
                      <a:pt x="7531" y="159"/>
                    </a:lnTo>
                    <a:lnTo>
                      <a:pt x="7531" y="159"/>
                    </a:lnTo>
                    <a:lnTo>
                      <a:pt x="7670" y="219"/>
                    </a:lnTo>
                    <a:lnTo>
                      <a:pt x="7790" y="299"/>
                    </a:lnTo>
                    <a:lnTo>
                      <a:pt x="7909" y="399"/>
                    </a:lnTo>
                    <a:lnTo>
                      <a:pt x="8009" y="478"/>
                    </a:lnTo>
                    <a:lnTo>
                      <a:pt x="8109" y="598"/>
                    </a:lnTo>
                    <a:lnTo>
                      <a:pt x="8188" y="697"/>
                    </a:lnTo>
                    <a:lnTo>
                      <a:pt x="8268" y="817"/>
                    </a:lnTo>
                    <a:lnTo>
                      <a:pt x="8328" y="936"/>
                    </a:lnTo>
                    <a:lnTo>
                      <a:pt x="8388" y="1056"/>
                    </a:lnTo>
                    <a:lnTo>
                      <a:pt x="8427" y="1195"/>
                    </a:lnTo>
                    <a:lnTo>
                      <a:pt x="8447" y="1315"/>
                    </a:lnTo>
                    <a:lnTo>
                      <a:pt x="8467" y="1454"/>
                    </a:lnTo>
                    <a:lnTo>
                      <a:pt x="8467" y="1594"/>
                    </a:lnTo>
                    <a:lnTo>
                      <a:pt x="8447" y="1733"/>
                    </a:lnTo>
                    <a:lnTo>
                      <a:pt x="8427" y="1853"/>
                    </a:lnTo>
                    <a:lnTo>
                      <a:pt x="8388" y="1992"/>
                    </a:lnTo>
                    <a:lnTo>
                      <a:pt x="8388" y="1992"/>
                    </a:lnTo>
                    <a:lnTo>
                      <a:pt x="8666" y="2132"/>
                    </a:lnTo>
                    <a:lnTo>
                      <a:pt x="8925" y="2311"/>
                    </a:lnTo>
                    <a:lnTo>
                      <a:pt x="9164" y="2490"/>
                    </a:lnTo>
                    <a:lnTo>
                      <a:pt x="9384" y="2689"/>
                    </a:lnTo>
                    <a:lnTo>
                      <a:pt x="9563" y="2909"/>
                    </a:lnTo>
                    <a:lnTo>
                      <a:pt x="9722" y="3148"/>
                    </a:lnTo>
                    <a:lnTo>
                      <a:pt x="9862" y="3407"/>
                    </a:lnTo>
                    <a:lnTo>
                      <a:pt x="9961" y="3666"/>
                    </a:lnTo>
                    <a:lnTo>
                      <a:pt x="10041" y="3925"/>
                    </a:lnTo>
                    <a:lnTo>
                      <a:pt x="10101" y="4203"/>
                    </a:lnTo>
                    <a:lnTo>
                      <a:pt x="10121" y="4482"/>
                    </a:lnTo>
                    <a:lnTo>
                      <a:pt x="10121" y="4761"/>
                    </a:lnTo>
                    <a:lnTo>
                      <a:pt x="10101" y="5040"/>
                    </a:lnTo>
                    <a:lnTo>
                      <a:pt x="10021" y="5319"/>
                    </a:lnTo>
                    <a:lnTo>
                      <a:pt x="9941" y="5598"/>
                    </a:lnTo>
                    <a:lnTo>
                      <a:pt x="9802" y="5877"/>
                    </a:lnTo>
                    <a:lnTo>
                      <a:pt x="9802" y="5877"/>
                    </a:lnTo>
                    <a:lnTo>
                      <a:pt x="9663" y="6136"/>
                    </a:lnTo>
                    <a:lnTo>
                      <a:pt x="9483" y="6375"/>
                    </a:lnTo>
                    <a:lnTo>
                      <a:pt x="9264" y="6574"/>
                    </a:lnTo>
                    <a:lnTo>
                      <a:pt x="9045" y="6773"/>
                    </a:lnTo>
                    <a:lnTo>
                      <a:pt x="8806" y="6953"/>
                    </a:lnTo>
                    <a:lnTo>
                      <a:pt x="8567" y="7092"/>
                    </a:lnTo>
                    <a:lnTo>
                      <a:pt x="8288" y="7231"/>
                    </a:lnTo>
                    <a:lnTo>
                      <a:pt x="8009" y="7331"/>
                    </a:lnTo>
                    <a:lnTo>
                      <a:pt x="7730" y="7411"/>
                    </a:lnTo>
                    <a:lnTo>
                      <a:pt x="7431" y="7451"/>
                    </a:lnTo>
                    <a:lnTo>
                      <a:pt x="7133" y="7471"/>
                    </a:lnTo>
                    <a:lnTo>
                      <a:pt x="6834" y="7471"/>
                    </a:lnTo>
                    <a:lnTo>
                      <a:pt x="6535" y="7451"/>
                    </a:lnTo>
                    <a:lnTo>
                      <a:pt x="6236" y="7391"/>
                    </a:lnTo>
                    <a:lnTo>
                      <a:pt x="5937" y="7291"/>
                    </a:lnTo>
                    <a:lnTo>
                      <a:pt x="5638" y="7192"/>
                    </a:lnTo>
                    <a:lnTo>
                      <a:pt x="5638" y="7192"/>
                    </a:lnTo>
                    <a:lnTo>
                      <a:pt x="5419" y="7072"/>
                    </a:lnTo>
                    <a:lnTo>
                      <a:pt x="5240" y="6972"/>
                    </a:lnTo>
                    <a:lnTo>
                      <a:pt x="5061" y="6833"/>
                    </a:lnTo>
                    <a:lnTo>
                      <a:pt x="4881" y="6694"/>
                    </a:lnTo>
                    <a:lnTo>
                      <a:pt x="4722" y="6554"/>
                    </a:lnTo>
                    <a:lnTo>
                      <a:pt x="4583" y="6395"/>
                    </a:lnTo>
                    <a:lnTo>
                      <a:pt x="4443" y="6235"/>
                    </a:lnTo>
                    <a:lnTo>
                      <a:pt x="4324" y="6056"/>
                    </a:lnTo>
                    <a:lnTo>
                      <a:pt x="4324" y="6056"/>
                    </a:lnTo>
                    <a:lnTo>
                      <a:pt x="4184" y="6196"/>
                    </a:lnTo>
                    <a:lnTo>
                      <a:pt x="4045" y="6335"/>
                    </a:lnTo>
                    <a:lnTo>
                      <a:pt x="3885" y="6455"/>
                    </a:lnTo>
                    <a:lnTo>
                      <a:pt x="3726" y="6554"/>
                    </a:lnTo>
                    <a:lnTo>
                      <a:pt x="3547" y="6654"/>
                    </a:lnTo>
                    <a:lnTo>
                      <a:pt x="3348" y="6733"/>
                    </a:lnTo>
                    <a:lnTo>
                      <a:pt x="3168" y="6793"/>
                    </a:lnTo>
                    <a:lnTo>
                      <a:pt x="2969" y="6833"/>
                    </a:lnTo>
                    <a:lnTo>
                      <a:pt x="2770" y="6873"/>
                    </a:lnTo>
                    <a:lnTo>
                      <a:pt x="2571" y="6893"/>
                    </a:lnTo>
                    <a:lnTo>
                      <a:pt x="2371" y="6893"/>
                    </a:lnTo>
                    <a:lnTo>
                      <a:pt x="2152" y="6893"/>
                    </a:lnTo>
                    <a:lnTo>
                      <a:pt x="1953" y="6853"/>
                    </a:lnTo>
                    <a:lnTo>
                      <a:pt x="1754" y="6813"/>
                    </a:lnTo>
                    <a:lnTo>
                      <a:pt x="1555" y="6753"/>
                    </a:lnTo>
                    <a:lnTo>
                      <a:pt x="1355" y="6674"/>
                    </a:lnTo>
                    <a:lnTo>
                      <a:pt x="1355" y="6674"/>
                    </a:lnTo>
                    <a:lnTo>
                      <a:pt x="1136" y="6554"/>
                    </a:lnTo>
                    <a:lnTo>
                      <a:pt x="937" y="6415"/>
                    </a:lnTo>
                    <a:lnTo>
                      <a:pt x="758" y="6275"/>
                    </a:lnTo>
                    <a:lnTo>
                      <a:pt x="579" y="6116"/>
                    </a:lnTo>
                    <a:lnTo>
                      <a:pt x="439" y="5937"/>
                    </a:lnTo>
                    <a:lnTo>
                      <a:pt x="320" y="5757"/>
                    </a:lnTo>
                    <a:lnTo>
                      <a:pt x="200" y="5558"/>
                    </a:lnTo>
                    <a:lnTo>
                      <a:pt x="120" y="5359"/>
                    </a:lnTo>
                    <a:lnTo>
                      <a:pt x="61" y="5160"/>
                    </a:lnTo>
                    <a:lnTo>
                      <a:pt x="21" y="4941"/>
                    </a:lnTo>
                    <a:lnTo>
                      <a:pt x="1" y="4721"/>
                    </a:lnTo>
                    <a:lnTo>
                      <a:pt x="1" y="4502"/>
                    </a:lnTo>
                    <a:lnTo>
                      <a:pt x="21" y="4283"/>
                    </a:lnTo>
                    <a:lnTo>
                      <a:pt x="61" y="4064"/>
                    </a:lnTo>
                    <a:lnTo>
                      <a:pt x="140" y="3845"/>
                    </a:lnTo>
                    <a:lnTo>
                      <a:pt x="240" y="3626"/>
                    </a:lnTo>
                    <a:lnTo>
                      <a:pt x="240" y="3626"/>
                    </a:lnTo>
                    <a:lnTo>
                      <a:pt x="359" y="3427"/>
                    </a:lnTo>
                    <a:lnTo>
                      <a:pt x="499" y="3227"/>
                    </a:lnTo>
                    <a:lnTo>
                      <a:pt x="658" y="3068"/>
                    </a:lnTo>
                    <a:lnTo>
                      <a:pt x="837" y="2909"/>
                    </a:lnTo>
                    <a:lnTo>
                      <a:pt x="1017" y="2769"/>
                    </a:lnTo>
                    <a:lnTo>
                      <a:pt x="1216" y="2670"/>
                    </a:lnTo>
                    <a:lnTo>
                      <a:pt x="1435" y="2570"/>
                    </a:lnTo>
                    <a:lnTo>
                      <a:pt x="1654" y="2490"/>
                    </a:lnTo>
                    <a:lnTo>
                      <a:pt x="1873" y="2430"/>
                    </a:lnTo>
                    <a:lnTo>
                      <a:pt x="2112" y="2391"/>
                    </a:lnTo>
                    <a:lnTo>
                      <a:pt x="2332" y="2371"/>
                    </a:lnTo>
                    <a:lnTo>
                      <a:pt x="2571" y="2371"/>
                    </a:lnTo>
                    <a:lnTo>
                      <a:pt x="2810" y="2391"/>
                    </a:lnTo>
                    <a:lnTo>
                      <a:pt x="3049" y="2430"/>
                    </a:lnTo>
                    <a:lnTo>
                      <a:pt x="3288" y="2510"/>
                    </a:lnTo>
                    <a:lnTo>
                      <a:pt x="3507" y="25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22"/>
              <p:cNvSpPr/>
              <p:nvPr/>
            </p:nvSpPr>
            <p:spPr>
              <a:xfrm>
                <a:off x="5726900" y="4096825"/>
                <a:ext cx="383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5" extrusionOk="0">
                    <a:moveTo>
                      <a:pt x="877" y="1"/>
                    </a:moveTo>
                    <a:lnTo>
                      <a:pt x="737" y="21"/>
                    </a:lnTo>
                    <a:lnTo>
                      <a:pt x="578" y="60"/>
                    </a:lnTo>
                    <a:lnTo>
                      <a:pt x="438" y="140"/>
                    </a:lnTo>
                    <a:lnTo>
                      <a:pt x="319" y="240"/>
                    </a:lnTo>
                    <a:lnTo>
                      <a:pt x="199" y="359"/>
                    </a:lnTo>
                    <a:lnTo>
                      <a:pt x="120" y="499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7"/>
                    </a:lnTo>
                    <a:lnTo>
                      <a:pt x="20" y="1116"/>
                    </a:lnTo>
                    <a:lnTo>
                      <a:pt x="80" y="1256"/>
                    </a:lnTo>
                    <a:lnTo>
                      <a:pt x="140" y="1375"/>
                    </a:lnTo>
                    <a:lnTo>
                      <a:pt x="239" y="1475"/>
                    </a:lnTo>
                    <a:lnTo>
                      <a:pt x="379" y="1554"/>
                    </a:lnTo>
                    <a:lnTo>
                      <a:pt x="518" y="1594"/>
                    </a:lnTo>
                    <a:lnTo>
                      <a:pt x="657" y="1614"/>
                    </a:lnTo>
                    <a:lnTo>
                      <a:pt x="817" y="1594"/>
                    </a:lnTo>
                    <a:lnTo>
                      <a:pt x="956" y="1554"/>
                    </a:lnTo>
                    <a:lnTo>
                      <a:pt x="1096" y="1475"/>
                    </a:lnTo>
                    <a:lnTo>
                      <a:pt x="1215" y="1375"/>
                    </a:lnTo>
                    <a:lnTo>
                      <a:pt x="1335" y="1256"/>
                    </a:lnTo>
                    <a:lnTo>
                      <a:pt x="1434" y="1116"/>
                    </a:lnTo>
                    <a:lnTo>
                      <a:pt x="1494" y="957"/>
                    </a:lnTo>
                    <a:lnTo>
                      <a:pt x="1534" y="797"/>
                    </a:lnTo>
                    <a:lnTo>
                      <a:pt x="1534" y="638"/>
                    </a:lnTo>
                    <a:lnTo>
                      <a:pt x="1514" y="499"/>
                    </a:lnTo>
                    <a:lnTo>
                      <a:pt x="1474" y="359"/>
                    </a:lnTo>
                    <a:lnTo>
                      <a:pt x="1395" y="240"/>
                    </a:lnTo>
                    <a:lnTo>
                      <a:pt x="1295" y="140"/>
                    </a:lnTo>
                    <a:lnTo>
                      <a:pt x="1175" y="60"/>
                    </a:lnTo>
                    <a:lnTo>
                      <a:pt x="1036" y="21"/>
                    </a:lnTo>
                    <a:lnTo>
                      <a:pt x="87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22"/>
              <p:cNvSpPr/>
              <p:nvPr/>
            </p:nvSpPr>
            <p:spPr>
              <a:xfrm>
                <a:off x="5820025" y="4107775"/>
                <a:ext cx="126025" cy="687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751" extrusionOk="0">
                    <a:moveTo>
                      <a:pt x="5040" y="1"/>
                    </a:moveTo>
                    <a:lnTo>
                      <a:pt x="4881" y="220"/>
                    </a:lnTo>
                    <a:lnTo>
                      <a:pt x="4722" y="419"/>
                    </a:lnTo>
                    <a:lnTo>
                      <a:pt x="4562" y="599"/>
                    </a:lnTo>
                    <a:lnTo>
                      <a:pt x="4383" y="758"/>
                    </a:lnTo>
                    <a:lnTo>
                      <a:pt x="4224" y="897"/>
                    </a:lnTo>
                    <a:lnTo>
                      <a:pt x="4044" y="1037"/>
                    </a:lnTo>
                    <a:lnTo>
                      <a:pt x="3865" y="1156"/>
                    </a:lnTo>
                    <a:lnTo>
                      <a:pt x="3686" y="1256"/>
                    </a:lnTo>
                    <a:lnTo>
                      <a:pt x="3506" y="1336"/>
                    </a:lnTo>
                    <a:lnTo>
                      <a:pt x="3327" y="1395"/>
                    </a:lnTo>
                    <a:lnTo>
                      <a:pt x="2969" y="1515"/>
                    </a:lnTo>
                    <a:lnTo>
                      <a:pt x="2610" y="1555"/>
                    </a:lnTo>
                    <a:lnTo>
                      <a:pt x="2251" y="1575"/>
                    </a:lnTo>
                    <a:lnTo>
                      <a:pt x="2032" y="1575"/>
                    </a:lnTo>
                    <a:lnTo>
                      <a:pt x="1813" y="1555"/>
                    </a:lnTo>
                    <a:lnTo>
                      <a:pt x="1395" y="1475"/>
                    </a:lnTo>
                    <a:lnTo>
                      <a:pt x="996" y="1375"/>
                    </a:lnTo>
                    <a:lnTo>
                      <a:pt x="678" y="1256"/>
                    </a:lnTo>
                    <a:lnTo>
                      <a:pt x="399" y="1136"/>
                    </a:lnTo>
                    <a:lnTo>
                      <a:pt x="180" y="1037"/>
                    </a:lnTo>
                    <a:lnTo>
                      <a:pt x="0" y="937"/>
                    </a:lnTo>
                    <a:lnTo>
                      <a:pt x="20" y="1037"/>
                    </a:lnTo>
                    <a:lnTo>
                      <a:pt x="40" y="1156"/>
                    </a:lnTo>
                    <a:lnTo>
                      <a:pt x="80" y="1296"/>
                    </a:lnTo>
                    <a:lnTo>
                      <a:pt x="140" y="1435"/>
                    </a:lnTo>
                    <a:lnTo>
                      <a:pt x="200" y="1575"/>
                    </a:lnTo>
                    <a:lnTo>
                      <a:pt x="299" y="1734"/>
                    </a:lnTo>
                    <a:lnTo>
                      <a:pt x="399" y="1874"/>
                    </a:lnTo>
                    <a:lnTo>
                      <a:pt x="538" y="2033"/>
                    </a:lnTo>
                    <a:lnTo>
                      <a:pt x="678" y="2172"/>
                    </a:lnTo>
                    <a:lnTo>
                      <a:pt x="857" y="2312"/>
                    </a:lnTo>
                    <a:lnTo>
                      <a:pt x="1036" y="2431"/>
                    </a:lnTo>
                    <a:lnTo>
                      <a:pt x="1255" y="2531"/>
                    </a:lnTo>
                    <a:lnTo>
                      <a:pt x="1494" y="2631"/>
                    </a:lnTo>
                    <a:lnTo>
                      <a:pt x="1753" y="2690"/>
                    </a:lnTo>
                    <a:lnTo>
                      <a:pt x="2032" y="2730"/>
                    </a:lnTo>
                    <a:lnTo>
                      <a:pt x="2331" y="2750"/>
                    </a:lnTo>
                    <a:lnTo>
                      <a:pt x="2570" y="2750"/>
                    </a:lnTo>
                    <a:lnTo>
                      <a:pt x="2809" y="2730"/>
                    </a:lnTo>
                    <a:lnTo>
                      <a:pt x="2988" y="2690"/>
                    </a:lnTo>
                    <a:lnTo>
                      <a:pt x="3168" y="2650"/>
                    </a:lnTo>
                    <a:lnTo>
                      <a:pt x="3327" y="2591"/>
                    </a:lnTo>
                    <a:lnTo>
                      <a:pt x="3487" y="2531"/>
                    </a:lnTo>
                    <a:lnTo>
                      <a:pt x="3626" y="2451"/>
                    </a:lnTo>
                    <a:lnTo>
                      <a:pt x="3765" y="2372"/>
                    </a:lnTo>
                    <a:lnTo>
                      <a:pt x="4024" y="2192"/>
                    </a:lnTo>
                    <a:lnTo>
                      <a:pt x="4224" y="1973"/>
                    </a:lnTo>
                    <a:lnTo>
                      <a:pt x="4423" y="1734"/>
                    </a:lnTo>
                    <a:lnTo>
                      <a:pt x="4562" y="1495"/>
                    </a:lnTo>
                    <a:lnTo>
                      <a:pt x="4702" y="1256"/>
                    </a:lnTo>
                    <a:lnTo>
                      <a:pt x="4801" y="1017"/>
                    </a:lnTo>
                    <a:lnTo>
                      <a:pt x="4881" y="778"/>
                    </a:lnTo>
                    <a:lnTo>
                      <a:pt x="4981" y="379"/>
                    </a:lnTo>
                    <a:lnTo>
                      <a:pt x="5040" y="101"/>
                    </a:lnTo>
                    <a:lnTo>
                      <a:pt x="5040" y="1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22"/>
              <p:cNvSpPr/>
              <p:nvPr/>
            </p:nvSpPr>
            <p:spPr>
              <a:xfrm>
                <a:off x="5820025" y="4107775"/>
                <a:ext cx="126025" cy="687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751" fill="none" extrusionOk="0">
                    <a:moveTo>
                      <a:pt x="5040" y="1"/>
                    </a:moveTo>
                    <a:lnTo>
                      <a:pt x="5040" y="1"/>
                    </a:lnTo>
                    <a:lnTo>
                      <a:pt x="4881" y="220"/>
                    </a:lnTo>
                    <a:lnTo>
                      <a:pt x="4722" y="419"/>
                    </a:lnTo>
                    <a:lnTo>
                      <a:pt x="4562" y="599"/>
                    </a:lnTo>
                    <a:lnTo>
                      <a:pt x="4383" y="758"/>
                    </a:lnTo>
                    <a:lnTo>
                      <a:pt x="4224" y="897"/>
                    </a:lnTo>
                    <a:lnTo>
                      <a:pt x="4044" y="1037"/>
                    </a:lnTo>
                    <a:lnTo>
                      <a:pt x="3865" y="1156"/>
                    </a:lnTo>
                    <a:lnTo>
                      <a:pt x="3686" y="1256"/>
                    </a:lnTo>
                    <a:lnTo>
                      <a:pt x="3506" y="1336"/>
                    </a:lnTo>
                    <a:lnTo>
                      <a:pt x="3327" y="1395"/>
                    </a:lnTo>
                    <a:lnTo>
                      <a:pt x="2969" y="1515"/>
                    </a:lnTo>
                    <a:lnTo>
                      <a:pt x="2610" y="1555"/>
                    </a:lnTo>
                    <a:lnTo>
                      <a:pt x="2251" y="1575"/>
                    </a:lnTo>
                    <a:lnTo>
                      <a:pt x="2251" y="1575"/>
                    </a:lnTo>
                    <a:lnTo>
                      <a:pt x="2032" y="1575"/>
                    </a:lnTo>
                    <a:lnTo>
                      <a:pt x="1813" y="1555"/>
                    </a:lnTo>
                    <a:lnTo>
                      <a:pt x="1395" y="1475"/>
                    </a:lnTo>
                    <a:lnTo>
                      <a:pt x="996" y="1375"/>
                    </a:lnTo>
                    <a:lnTo>
                      <a:pt x="678" y="1256"/>
                    </a:lnTo>
                    <a:lnTo>
                      <a:pt x="399" y="1136"/>
                    </a:lnTo>
                    <a:lnTo>
                      <a:pt x="180" y="1037"/>
                    </a:lnTo>
                    <a:lnTo>
                      <a:pt x="0" y="937"/>
                    </a:lnTo>
                    <a:lnTo>
                      <a:pt x="0" y="937"/>
                    </a:lnTo>
                    <a:lnTo>
                      <a:pt x="20" y="1037"/>
                    </a:lnTo>
                    <a:lnTo>
                      <a:pt x="40" y="1156"/>
                    </a:lnTo>
                    <a:lnTo>
                      <a:pt x="80" y="1296"/>
                    </a:lnTo>
                    <a:lnTo>
                      <a:pt x="140" y="1435"/>
                    </a:lnTo>
                    <a:lnTo>
                      <a:pt x="200" y="1575"/>
                    </a:lnTo>
                    <a:lnTo>
                      <a:pt x="299" y="1734"/>
                    </a:lnTo>
                    <a:lnTo>
                      <a:pt x="399" y="1874"/>
                    </a:lnTo>
                    <a:lnTo>
                      <a:pt x="538" y="2033"/>
                    </a:lnTo>
                    <a:lnTo>
                      <a:pt x="678" y="2172"/>
                    </a:lnTo>
                    <a:lnTo>
                      <a:pt x="857" y="2312"/>
                    </a:lnTo>
                    <a:lnTo>
                      <a:pt x="1036" y="2431"/>
                    </a:lnTo>
                    <a:lnTo>
                      <a:pt x="1255" y="2531"/>
                    </a:lnTo>
                    <a:lnTo>
                      <a:pt x="1494" y="2631"/>
                    </a:lnTo>
                    <a:lnTo>
                      <a:pt x="1753" y="2690"/>
                    </a:lnTo>
                    <a:lnTo>
                      <a:pt x="2032" y="2730"/>
                    </a:lnTo>
                    <a:lnTo>
                      <a:pt x="2331" y="2750"/>
                    </a:lnTo>
                    <a:lnTo>
                      <a:pt x="2331" y="2750"/>
                    </a:lnTo>
                    <a:lnTo>
                      <a:pt x="2570" y="2750"/>
                    </a:lnTo>
                    <a:lnTo>
                      <a:pt x="2809" y="2730"/>
                    </a:lnTo>
                    <a:lnTo>
                      <a:pt x="2809" y="2730"/>
                    </a:lnTo>
                    <a:lnTo>
                      <a:pt x="2988" y="2690"/>
                    </a:lnTo>
                    <a:lnTo>
                      <a:pt x="3168" y="2650"/>
                    </a:lnTo>
                    <a:lnTo>
                      <a:pt x="3327" y="2591"/>
                    </a:lnTo>
                    <a:lnTo>
                      <a:pt x="3487" y="2531"/>
                    </a:lnTo>
                    <a:lnTo>
                      <a:pt x="3626" y="2451"/>
                    </a:lnTo>
                    <a:lnTo>
                      <a:pt x="3765" y="2372"/>
                    </a:lnTo>
                    <a:lnTo>
                      <a:pt x="4024" y="2192"/>
                    </a:lnTo>
                    <a:lnTo>
                      <a:pt x="4224" y="1973"/>
                    </a:lnTo>
                    <a:lnTo>
                      <a:pt x="4423" y="1734"/>
                    </a:lnTo>
                    <a:lnTo>
                      <a:pt x="4562" y="1495"/>
                    </a:lnTo>
                    <a:lnTo>
                      <a:pt x="4702" y="1256"/>
                    </a:lnTo>
                    <a:lnTo>
                      <a:pt x="4801" y="1017"/>
                    </a:lnTo>
                    <a:lnTo>
                      <a:pt x="4881" y="778"/>
                    </a:lnTo>
                    <a:lnTo>
                      <a:pt x="4981" y="379"/>
                    </a:lnTo>
                    <a:lnTo>
                      <a:pt x="5040" y="101"/>
                    </a:lnTo>
                    <a:lnTo>
                      <a:pt x="504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22"/>
              <p:cNvSpPr/>
              <p:nvPr/>
            </p:nvSpPr>
            <p:spPr>
              <a:xfrm>
                <a:off x="5561550" y="3977300"/>
                <a:ext cx="203725" cy="233600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9344" extrusionOk="0">
                    <a:moveTo>
                      <a:pt x="2391" y="1"/>
                    </a:moveTo>
                    <a:lnTo>
                      <a:pt x="2152" y="21"/>
                    </a:lnTo>
                    <a:lnTo>
                      <a:pt x="1913" y="60"/>
                    </a:lnTo>
                    <a:lnTo>
                      <a:pt x="1694" y="120"/>
                    </a:lnTo>
                    <a:lnTo>
                      <a:pt x="1455" y="200"/>
                    </a:lnTo>
                    <a:lnTo>
                      <a:pt x="1255" y="279"/>
                    </a:lnTo>
                    <a:lnTo>
                      <a:pt x="1056" y="399"/>
                    </a:lnTo>
                    <a:lnTo>
                      <a:pt x="877" y="538"/>
                    </a:lnTo>
                    <a:lnTo>
                      <a:pt x="698" y="678"/>
                    </a:lnTo>
                    <a:lnTo>
                      <a:pt x="538" y="837"/>
                    </a:lnTo>
                    <a:lnTo>
                      <a:pt x="399" y="1017"/>
                    </a:lnTo>
                    <a:lnTo>
                      <a:pt x="279" y="1216"/>
                    </a:lnTo>
                    <a:lnTo>
                      <a:pt x="180" y="1435"/>
                    </a:lnTo>
                    <a:lnTo>
                      <a:pt x="80" y="1654"/>
                    </a:lnTo>
                    <a:lnTo>
                      <a:pt x="40" y="1833"/>
                    </a:lnTo>
                    <a:lnTo>
                      <a:pt x="0" y="2033"/>
                    </a:lnTo>
                    <a:lnTo>
                      <a:pt x="0" y="2232"/>
                    </a:lnTo>
                    <a:lnTo>
                      <a:pt x="0" y="2431"/>
                    </a:lnTo>
                    <a:lnTo>
                      <a:pt x="20" y="2610"/>
                    </a:lnTo>
                    <a:lnTo>
                      <a:pt x="60" y="2790"/>
                    </a:lnTo>
                    <a:lnTo>
                      <a:pt x="120" y="2989"/>
                    </a:lnTo>
                    <a:lnTo>
                      <a:pt x="180" y="3148"/>
                    </a:lnTo>
                    <a:lnTo>
                      <a:pt x="279" y="3327"/>
                    </a:lnTo>
                    <a:lnTo>
                      <a:pt x="379" y="3487"/>
                    </a:lnTo>
                    <a:lnTo>
                      <a:pt x="498" y="3646"/>
                    </a:lnTo>
                    <a:lnTo>
                      <a:pt x="618" y="3786"/>
                    </a:lnTo>
                    <a:lnTo>
                      <a:pt x="757" y="3925"/>
                    </a:lnTo>
                    <a:lnTo>
                      <a:pt x="917" y="4045"/>
                    </a:lnTo>
                    <a:lnTo>
                      <a:pt x="1076" y="4164"/>
                    </a:lnTo>
                    <a:lnTo>
                      <a:pt x="1255" y="4264"/>
                    </a:lnTo>
                    <a:lnTo>
                      <a:pt x="1096" y="4403"/>
                    </a:lnTo>
                    <a:lnTo>
                      <a:pt x="957" y="4543"/>
                    </a:lnTo>
                    <a:lnTo>
                      <a:pt x="817" y="4702"/>
                    </a:lnTo>
                    <a:lnTo>
                      <a:pt x="678" y="4881"/>
                    </a:lnTo>
                    <a:lnTo>
                      <a:pt x="558" y="5061"/>
                    </a:lnTo>
                    <a:lnTo>
                      <a:pt x="458" y="5240"/>
                    </a:lnTo>
                    <a:lnTo>
                      <a:pt x="379" y="5439"/>
                    </a:lnTo>
                    <a:lnTo>
                      <a:pt x="299" y="5658"/>
                    </a:lnTo>
                    <a:lnTo>
                      <a:pt x="239" y="5937"/>
                    </a:lnTo>
                    <a:lnTo>
                      <a:pt x="200" y="6236"/>
                    </a:lnTo>
                    <a:lnTo>
                      <a:pt x="180" y="6515"/>
                    </a:lnTo>
                    <a:lnTo>
                      <a:pt x="200" y="6794"/>
                    </a:lnTo>
                    <a:lnTo>
                      <a:pt x="259" y="7073"/>
                    </a:lnTo>
                    <a:lnTo>
                      <a:pt x="339" y="7351"/>
                    </a:lnTo>
                    <a:lnTo>
                      <a:pt x="439" y="7610"/>
                    </a:lnTo>
                    <a:lnTo>
                      <a:pt x="578" y="7850"/>
                    </a:lnTo>
                    <a:lnTo>
                      <a:pt x="737" y="8089"/>
                    </a:lnTo>
                    <a:lnTo>
                      <a:pt x="917" y="8308"/>
                    </a:lnTo>
                    <a:lnTo>
                      <a:pt x="1116" y="8507"/>
                    </a:lnTo>
                    <a:lnTo>
                      <a:pt x="1335" y="8706"/>
                    </a:lnTo>
                    <a:lnTo>
                      <a:pt x="1594" y="8865"/>
                    </a:lnTo>
                    <a:lnTo>
                      <a:pt x="1853" y="9005"/>
                    </a:lnTo>
                    <a:lnTo>
                      <a:pt x="2132" y="9124"/>
                    </a:lnTo>
                    <a:lnTo>
                      <a:pt x="2431" y="9224"/>
                    </a:lnTo>
                    <a:lnTo>
                      <a:pt x="2749" y="9304"/>
                    </a:lnTo>
                    <a:lnTo>
                      <a:pt x="3048" y="9344"/>
                    </a:lnTo>
                    <a:lnTo>
                      <a:pt x="3367" y="9344"/>
                    </a:lnTo>
                    <a:lnTo>
                      <a:pt x="3666" y="9324"/>
                    </a:lnTo>
                    <a:lnTo>
                      <a:pt x="3965" y="9284"/>
                    </a:lnTo>
                    <a:lnTo>
                      <a:pt x="4263" y="9204"/>
                    </a:lnTo>
                    <a:lnTo>
                      <a:pt x="4542" y="9105"/>
                    </a:lnTo>
                    <a:lnTo>
                      <a:pt x="4801" y="8985"/>
                    </a:lnTo>
                    <a:lnTo>
                      <a:pt x="5060" y="8826"/>
                    </a:lnTo>
                    <a:lnTo>
                      <a:pt x="5299" y="8666"/>
                    </a:lnTo>
                    <a:lnTo>
                      <a:pt x="5518" y="8487"/>
                    </a:lnTo>
                    <a:lnTo>
                      <a:pt x="5718" y="8268"/>
                    </a:lnTo>
                    <a:lnTo>
                      <a:pt x="5897" y="8049"/>
                    </a:lnTo>
                    <a:lnTo>
                      <a:pt x="6056" y="7790"/>
                    </a:lnTo>
                    <a:lnTo>
                      <a:pt x="6196" y="7531"/>
                    </a:lnTo>
                    <a:lnTo>
                      <a:pt x="6295" y="7252"/>
                    </a:lnTo>
                    <a:lnTo>
                      <a:pt x="6594" y="7252"/>
                    </a:lnTo>
                    <a:lnTo>
                      <a:pt x="6734" y="7232"/>
                    </a:lnTo>
                    <a:lnTo>
                      <a:pt x="6873" y="7212"/>
                    </a:lnTo>
                    <a:lnTo>
                      <a:pt x="7152" y="7132"/>
                    </a:lnTo>
                    <a:lnTo>
                      <a:pt x="7411" y="7013"/>
                    </a:lnTo>
                    <a:lnTo>
                      <a:pt x="7630" y="6834"/>
                    </a:lnTo>
                    <a:lnTo>
                      <a:pt x="7730" y="6734"/>
                    </a:lnTo>
                    <a:lnTo>
                      <a:pt x="7829" y="6634"/>
                    </a:lnTo>
                    <a:lnTo>
                      <a:pt x="7909" y="6515"/>
                    </a:lnTo>
                    <a:lnTo>
                      <a:pt x="7969" y="6395"/>
                    </a:lnTo>
                    <a:lnTo>
                      <a:pt x="8048" y="6276"/>
                    </a:lnTo>
                    <a:lnTo>
                      <a:pt x="8088" y="6136"/>
                    </a:lnTo>
                    <a:lnTo>
                      <a:pt x="8128" y="5977"/>
                    </a:lnTo>
                    <a:lnTo>
                      <a:pt x="8148" y="5837"/>
                    </a:lnTo>
                    <a:lnTo>
                      <a:pt x="8148" y="5678"/>
                    </a:lnTo>
                    <a:lnTo>
                      <a:pt x="8148" y="5519"/>
                    </a:lnTo>
                    <a:lnTo>
                      <a:pt x="8108" y="5379"/>
                    </a:lnTo>
                    <a:lnTo>
                      <a:pt x="8068" y="5240"/>
                    </a:lnTo>
                    <a:lnTo>
                      <a:pt x="8009" y="5100"/>
                    </a:lnTo>
                    <a:lnTo>
                      <a:pt x="7949" y="4961"/>
                    </a:lnTo>
                    <a:lnTo>
                      <a:pt x="7869" y="4841"/>
                    </a:lnTo>
                    <a:lnTo>
                      <a:pt x="7770" y="4722"/>
                    </a:lnTo>
                    <a:lnTo>
                      <a:pt x="7650" y="4602"/>
                    </a:lnTo>
                    <a:lnTo>
                      <a:pt x="7530" y="4503"/>
                    </a:lnTo>
                    <a:lnTo>
                      <a:pt x="7411" y="4423"/>
                    </a:lnTo>
                    <a:lnTo>
                      <a:pt x="7252" y="4343"/>
                    </a:lnTo>
                    <a:lnTo>
                      <a:pt x="7112" y="4264"/>
                    </a:lnTo>
                    <a:lnTo>
                      <a:pt x="6953" y="4224"/>
                    </a:lnTo>
                    <a:lnTo>
                      <a:pt x="6754" y="4184"/>
                    </a:lnTo>
                    <a:lnTo>
                      <a:pt x="6574" y="4164"/>
                    </a:lnTo>
                    <a:lnTo>
                      <a:pt x="6375" y="4164"/>
                    </a:lnTo>
                    <a:lnTo>
                      <a:pt x="6196" y="4184"/>
                    </a:lnTo>
                    <a:lnTo>
                      <a:pt x="6016" y="4224"/>
                    </a:lnTo>
                    <a:lnTo>
                      <a:pt x="5857" y="4284"/>
                    </a:lnTo>
                    <a:lnTo>
                      <a:pt x="5678" y="4343"/>
                    </a:lnTo>
                    <a:lnTo>
                      <a:pt x="5538" y="4443"/>
                    </a:lnTo>
                    <a:lnTo>
                      <a:pt x="5279" y="4204"/>
                    </a:lnTo>
                    <a:lnTo>
                      <a:pt x="4981" y="4025"/>
                    </a:lnTo>
                    <a:lnTo>
                      <a:pt x="4662" y="3845"/>
                    </a:lnTo>
                    <a:lnTo>
                      <a:pt x="4323" y="3726"/>
                    </a:lnTo>
                    <a:lnTo>
                      <a:pt x="4463" y="3527"/>
                    </a:lnTo>
                    <a:lnTo>
                      <a:pt x="4602" y="3347"/>
                    </a:lnTo>
                    <a:lnTo>
                      <a:pt x="4702" y="3128"/>
                    </a:lnTo>
                    <a:lnTo>
                      <a:pt x="4781" y="2889"/>
                    </a:lnTo>
                    <a:lnTo>
                      <a:pt x="4841" y="2670"/>
                    </a:lnTo>
                    <a:lnTo>
                      <a:pt x="4881" y="2451"/>
                    </a:lnTo>
                    <a:lnTo>
                      <a:pt x="4881" y="2212"/>
                    </a:lnTo>
                    <a:lnTo>
                      <a:pt x="4861" y="1993"/>
                    </a:lnTo>
                    <a:lnTo>
                      <a:pt x="4821" y="1774"/>
                    </a:lnTo>
                    <a:lnTo>
                      <a:pt x="4761" y="1574"/>
                    </a:lnTo>
                    <a:lnTo>
                      <a:pt x="4682" y="1375"/>
                    </a:lnTo>
                    <a:lnTo>
                      <a:pt x="4582" y="1176"/>
                    </a:lnTo>
                    <a:lnTo>
                      <a:pt x="4443" y="997"/>
                    </a:lnTo>
                    <a:lnTo>
                      <a:pt x="4303" y="817"/>
                    </a:lnTo>
                    <a:lnTo>
                      <a:pt x="4144" y="658"/>
                    </a:lnTo>
                    <a:lnTo>
                      <a:pt x="3965" y="499"/>
                    </a:lnTo>
                    <a:lnTo>
                      <a:pt x="3785" y="379"/>
                    </a:lnTo>
                    <a:lnTo>
                      <a:pt x="3566" y="260"/>
                    </a:lnTo>
                    <a:lnTo>
                      <a:pt x="3347" y="160"/>
                    </a:lnTo>
                    <a:lnTo>
                      <a:pt x="3108" y="100"/>
                    </a:lnTo>
                    <a:lnTo>
                      <a:pt x="2869" y="40"/>
                    </a:lnTo>
                    <a:lnTo>
                      <a:pt x="2630" y="1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22"/>
              <p:cNvSpPr/>
              <p:nvPr/>
            </p:nvSpPr>
            <p:spPr>
              <a:xfrm>
                <a:off x="5561550" y="3977300"/>
                <a:ext cx="203725" cy="233600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9344" fill="none" extrusionOk="0">
                    <a:moveTo>
                      <a:pt x="4781" y="2889"/>
                    </a:moveTo>
                    <a:lnTo>
                      <a:pt x="4781" y="2889"/>
                    </a:lnTo>
                    <a:lnTo>
                      <a:pt x="4702" y="3128"/>
                    </a:lnTo>
                    <a:lnTo>
                      <a:pt x="4602" y="3347"/>
                    </a:lnTo>
                    <a:lnTo>
                      <a:pt x="4463" y="3527"/>
                    </a:lnTo>
                    <a:lnTo>
                      <a:pt x="4323" y="3726"/>
                    </a:lnTo>
                    <a:lnTo>
                      <a:pt x="4323" y="3726"/>
                    </a:lnTo>
                    <a:lnTo>
                      <a:pt x="4662" y="3845"/>
                    </a:lnTo>
                    <a:lnTo>
                      <a:pt x="4981" y="4025"/>
                    </a:lnTo>
                    <a:lnTo>
                      <a:pt x="5279" y="4204"/>
                    </a:lnTo>
                    <a:lnTo>
                      <a:pt x="5538" y="4443"/>
                    </a:lnTo>
                    <a:lnTo>
                      <a:pt x="5538" y="4443"/>
                    </a:lnTo>
                    <a:lnTo>
                      <a:pt x="5678" y="4343"/>
                    </a:lnTo>
                    <a:lnTo>
                      <a:pt x="5857" y="4284"/>
                    </a:lnTo>
                    <a:lnTo>
                      <a:pt x="6016" y="4224"/>
                    </a:lnTo>
                    <a:lnTo>
                      <a:pt x="6196" y="4184"/>
                    </a:lnTo>
                    <a:lnTo>
                      <a:pt x="6375" y="4164"/>
                    </a:lnTo>
                    <a:lnTo>
                      <a:pt x="6574" y="4164"/>
                    </a:lnTo>
                    <a:lnTo>
                      <a:pt x="6754" y="4184"/>
                    </a:lnTo>
                    <a:lnTo>
                      <a:pt x="6953" y="4224"/>
                    </a:lnTo>
                    <a:lnTo>
                      <a:pt x="6953" y="4224"/>
                    </a:lnTo>
                    <a:lnTo>
                      <a:pt x="7112" y="4264"/>
                    </a:lnTo>
                    <a:lnTo>
                      <a:pt x="7252" y="4343"/>
                    </a:lnTo>
                    <a:lnTo>
                      <a:pt x="7411" y="4423"/>
                    </a:lnTo>
                    <a:lnTo>
                      <a:pt x="7530" y="4503"/>
                    </a:lnTo>
                    <a:lnTo>
                      <a:pt x="7650" y="4602"/>
                    </a:lnTo>
                    <a:lnTo>
                      <a:pt x="7770" y="4722"/>
                    </a:lnTo>
                    <a:lnTo>
                      <a:pt x="7869" y="4841"/>
                    </a:lnTo>
                    <a:lnTo>
                      <a:pt x="7949" y="4961"/>
                    </a:lnTo>
                    <a:lnTo>
                      <a:pt x="8009" y="5100"/>
                    </a:lnTo>
                    <a:lnTo>
                      <a:pt x="8068" y="5240"/>
                    </a:lnTo>
                    <a:lnTo>
                      <a:pt x="8108" y="5379"/>
                    </a:lnTo>
                    <a:lnTo>
                      <a:pt x="8148" y="5519"/>
                    </a:lnTo>
                    <a:lnTo>
                      <a:pt x="8148" y="5678"/>
                    </a:lnTo>
                    <a:lnTo>
                      <a:pt x="8148" y="5837"/>
                    </a:lnTo>
                    <a:lnTo>
                      <a:pt x="8128" y="5977"/>
                    </a:lnTo>
                    <a:lnTo>
                      <a:pt x="8088" y="6136"/>
                    </a:lnTo>
                    <a:lnTo>
                      <a:pt x="8088" y="6136"/>
                    </a:lnTo>
                    <a:lnTo>
                      <a:pt x="8048" y="6276"/>
                    </a:lnTo>
                    <a:lnTo>
                      <a:pt x="7969" y="6395"/>
                    </a:lnTo>
                    <a:lnTo>
                      <a:pt x="7909" y="6515"/>
                    </a:lnTo>
                    <a:lnTo>
                      <a:pt x="7829" y="6634"/>
                    </a:lnTo>
                    <a:lnTo>
                      <a:pt x="7730" y="6734"/>
                    </a:lnTo>
                    <a:lnTo>
                      <a:pt x="7630" y="6834"/>
                    </a:lnTo>
                    <a:lnTo>
                      <a:pt x="7411" y="7013"/>
                    </a:lnTo>
                    <a:lnTo>
                      <a:pt x="7152" y="7132"/>
                    </a:lnTo>
                    <a:lnTo>
                      <a:pt x="6873" y="7212"/>
                    </a:lnTo>
                    <a:lnTo>
                      <a:pt x="6734" y="7232"/>
                    </a:lnTo>
                    <a:lnTo>
                      <a:pt x="6594" y="7252"/>
                    </a:lnTo>
                    <a:lnTo>
                      <a:pt x="6435" y="7252"/>
                    </a:lnTo>
                    <a:lnTo>
                      <a:pt x="6295" y="7252"/>
                    </a:lnTo>
                    <a:lnTo>
                      <a:pt x="6295" y="7252"/>
                    </a:lnTo>
                    <a:lnTo>
                      <a:pt x="6196" y="7531"/>
                    </a:lnTo>
                    <a:lnTo>
                      <a:pt x="6056" y="7790"/>
                    </a:lnTo>
                    <a:lnTo>
                      <a:pt x="5897" y="8049"/>
                    </a:lnTo>
                    <a:lnTo>
                      <a:pt x="5718" y="8268"/>
                    </a:lnTo>
                    <a:lnTo>
                      <a:pt x="5518" y="8487"/>
                    </a:lnTo>
                    <a:lnTo>
                      <a:pt x="5299" y="8666"/>
                    </a:lnTo>
                    <a:lnTo>
                      <a:pt x="5060" y="8826"/>
                    </a:lnTo>
                    <a:lnTo>
                      <a:pt x="4801" y="8985"/>
                    </a:lnTo>
                    <a:lnTo>
                      <a:pt x="4542" y="9105"/>
                    </a:lnTo>
                    <a:lnTo>
                      <a:pt x="4263" y="9204"/>
                    </a:lnTo>
                    <a:lnTo>
                      <a:pt x="3965" y="9284"/>
                    </a:lnTo>
                    <a:lnTo>
                      <a:pt x="3666" y="9324"/>
                    </a:lnTo>
                    <a:lnTo>
                      <a:pt x="3367" y="9344"/>
                    </a:lnTo>
                    <a:lnTo>
                      <a:pt x="3048" y="9344"/>
                    </a:lnTo>
                    <a:lnTo>
                      <a:pt x="2749" y="9304"/>
                    </a:lnTo>
                    <a:lnTo>
                      <a:pt x="2431" y="9224"/>
                    </a:lnTo>
                    <a:lnTo>
                      <a:pt x="2431" y="9224"/>
                    </a:lnTo>
                    <a:lnTo>
                      <a:pt x="2132" y="9124"/>
                    </a:lnTo>
                    <a:lnTo>
                      <a:pt x="1853" y="9005"/>
                    </a:lnTo>
                    <a:lnTo>
                      <a:pt x="1594" y="8865"/>
                    </a:lnTo>
                    <a:lnTo>
                      <a:pt x="1335" y="8706"/>
                    </a:lnTo>
                    <a:lnTo>
                      <a:pt x="1116" y="8507"/>
                    </a:lnTo>
                    <a:lnTo>
                      <a:pt x="917" y="8308"/>
                    </a:lnTo>
                    <a:lnTo>
                      <a:pt x="737" y="8089"/>
                    </a:lnTo>
                    <a:lnTo>
                      <a:pt x="578" y="7850"/>
                    </a:lnTo>
                    <a:lnTo>
                      <a:pt x="439" y="7610"/>
                    </a:lnTo>
                    <a:lnTo>
                      <a:pt x="339" y="7351"/>
                    </a:lnTo>
                    <a:lnTo>
                      <a:pt x="259" y="7073"/>
                    </a:lnTo>
                    <a:lnTo>
                      <a:pt x="200" y="6794"/>
                    </a:lnTo>
                    <a:lnTo>
                      <a:pt x="180" y="6515"/>
                    </a:lnTo>
                    <a:lnTo>
                      <a:pt x="200" y="6236"/>
                    </a:lnTo>
                    <a:lnTo>
                      <a:pt x="239" y="5937"/>
                    </a:lnTo>
                    <a:lnTo>
                      <a:pt x="299" y="5658"/>
                    </a:lnTo>
                    <a:lnTo>
                      <a:pt x="299" y="5658"/>
                    </a:lnTo>
                    <a:lnTo>
                      <a:pt x="379" y="5439"/>
                    </a:lnTo>
                    <a:lnTo>
                      <a:pt x="458" y="5240"/>
                    </a:lnTo>
                    <a:lnTo>
                      <a:pt x="558" y="5061"/>
                    </a:lnTo>
                    <a:lnTo>
                      <a:pt x="678" y="4881"/>
                    </a:lnTo>
                    <a:lnTo>
                      <a:pt x="817" y="4702"/>
                    </a:lnTo>
                    <a:lnTo>
                      <a:pt x="957" y="4543"/>
                    </a:lnTo>
                    <a:lnTo>
                      <a:pt x="1096" y="4403"/>
                    </a:lnTo>
                    <a:lnTo>
                      <a:pt x="1255" y="4264"/>
                    </a:lnTo>
                    <a:lnTo>
                      <a:pt x="1255" y="4264"/>
                    </a:lnTo>
                    <a:lnTo>
                      <a:pt x="1076" y="4164"/>
                    </a:lnTo>
                    <a:lnTo>
                      <a:pt x="917" y="4045"/>
                    </a:lnTo>
                    <a:lnTo>
                      <a:pt x="757" y="3925"/>
                    </a:lnTo>
                    <a:lnTo>
                      <a:pt x="618" y="3786"/>
                    </a:lnTo>
                    <a:lnTo>
                      <a:pt x="498" y="3646"/>
                    </a:lnTo>
                    <a:lnTo>
                      <a:pt x="379" y="3487"/>
                    </a:lnTo>
                    <a:lnTo>
                      <a:pt x="279" y="3327"/>
                    </a:lnTo>
                    <a:lnTo>
                      <a:pt x="180" y="3148"/>
                    </a:lnTo>
                    <a:lnTo>
                      <a:pt x="120" y="2989"/>
                    </a:lnTo>
                    <a:lnTo>
                      <a:pt x="60" y="2790"/>
                    </a:lnTo>
                    <a:lnTo>
                      <a:pt x="20" y="2610"/>
                    </a:lnTo>
                    <a:lnTo>
                      <a:pt x="0" y="2431"/>
                    </a:lnTo>
                    <a:lnTo>
                      <a:pt x="0" y="2232"/>
                    </a:lnTo>
                    <a:lnTo>
                      <a:pt x="0" y="2033"/>
                    </a:lnTo>
                    <a:lnTo>
                      <a:pt x="40" y="1833"/>
                    </a:lnTo>
                    <a:lnTo>
                      <a:pt x="80" y="1654"/>
                    </a:lnTo>
                    <a:lnTo>
                      <a:pt x="80" y="1654"/>
                    </a:lnTo>
                    <a:lnTo>
                      <a:pt x="180" y="1435"/>
                    </a:lnTo>
                    <a:lnTo>
                      <a:pt x="279" y="1216"/>
                    </a:lnTo>
                    <a:lnTo>
                      <a:pt x="399" y="1017"/>
                    </a:lnTo>
                    <a:lnTo>
                      <a:pt x="538" y="837"/>
                    </a:lnTo>
                    <a:lnTo>
                      <a:pt x="698" y="678"/>
                    </a:lnTo>
                    <a:lnTo>
                      <a:pt x="877" y="538"/>
                    </a:lnTo>
                    <a:lnTo>
                      <a:pt x="1056" y="399"/>
                    </a:lnTo>
                    <a:lnTo>
                      <a:pt x="1255" y="279"/>
                    </a:lnTo>
                    <a:lnTo>
                      <a:pt x="1455" y="200"/>
                    </a:lnTo>
                    <a:lnTo>
                      <a:pt x="1694" y="120"/>
                    </a:lnTo>
                    <a:lnTo>
                      <a:pt x="1913" y="60"/>
                    </a:lnTo>
                    <a:lnTo>
                      <a:pt x="2152" y="21"/>
                    </a:lnTo>
                    <a:lnTo>
                      <a:pt x="2391" y="1"/>
                    </a:lnTo>
                    <a:lnTo>
                      <a:pt x="2630" y="1"/>
                    </a:lnTo>
                    <a:lnTo>
                      <a:pt x="2869" y="40"/>
                    </a:lnTo>
                    <a:lnTo>
                      <a:pt x="3108" y="100"/>
                    </a:lnTo>
                    <a:lnTo>
                      <a:pt x="3108" y="100"/>
                    </a:lnTo>
                    <a:lnTo>
                      <a:pt x="3347" y="160"/>
                    </a:lnTo>
                    <a:lnTo>
                      <a:pt x="3566" y="260"/>
                    </a:lnTo>
                    <a:lnTo>
                      <a:pt x="3785" y="379"/>
                    </a:lnTo>
                    <a:lnTo>
                      <a:pt x="3965" y="499"/>
                    </a:lnTo>
                    <a:lnTo>
                      <a:pt x="4144" y="658"/>
                    </a:lnTo>
                    <a:lnTo>
                      <a:pt x="4303" y="817"/>
                    </a:lnTo>
                    <a:lnTo>
                      <a:pt x="4443" y="997"/>
                    </a:lnTo>
                    <a:lnTo>
                      <a:pt x="4582" y="1176"/>
                    </a:lnTo>
                    <a:lnTo>
                      <a:pt x="4682" y="1375"/>
                    </a:lnTo>
                    <a:lnTo>
                      <a:pt x="4761" y="1574"/>
                    </a:lnTo>
                    <a:lnTo>
                      <a:pt x="4821" y="1774"/>
                    </a:lnTo>
                    <a:lnTo>
                      <a:pt x="4861" y="1993"/>
                    </a:lnTo>
                    <a:lnTo>
                      <a:pt x="4881" y="2212"/>
                    </a:lnTo>
                    <a:lnTo>
                      <a:pt x="4881" y="2451"/>
                    </a:lnTo>
                    <a:lnTo>
                      <a:pt x="4841" y="2670"/>
                    </a:lnTo>
                    <a:lnTo>
                      <a:pt x="4781" y="28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22"/>
              <p:cNvSpPr/>
              <p:nvPr/>
            </p:nvSpPr>
            <p:spPr>
              <a:xfrm>
                <a:off x="5601875" y="3999225"/>
                <a:ext cx="44350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95" extrusionOk="0">
                    <a:moveTo>
                      <a:pt x="738" y="0"/>
                    </a:moveTo>
                    <a:lnTo>
                      <a:pt x="579" y="20"/>
                    </a:lnTo>
                    <a:lnTo>
                      <a:pt x="419" y="80"/>
                    </a:lnTo>
                    <a:lnTo>
                      <a:pt x="280" y="140"/>
                    </a:lnTo>
                    <a:lnTo>
                      <a:pt x="160" y="239"/>
                    </a:lnTo>
                    <a:lnTo>
                      <a:pt x="81" y="339"/>
                    </a:lnTo>
                    <a:lnTo>
                      <a:pt x="21" y="478"/>
                    </a:lnTo>
                    <a:lnTo>
                      <a:pt x="1" y="598"/>
                    </a:lnTo>
                    <a:lnTo>
                      <a:pt x="1" y="737"/>
                    </a:lnTo>
                    <a:lnTo>
                      <a:pt x="61" y="877"/>
                    </a:lnTo>
                    <a:lnTo>
                      <a:pt x="120" y="996"/>
                    </a:lnTo>
                    <a:lnTo>
                      <a:pt x="240" y="1116"/>
                    </a:lnTo>
                    <a:lnTo>
                      <a:pt x="359" y="1215"/>
                    </a:lnTo>
                    <a:lnTo>
                      <a:pt x="519" y="1295"/>
                    </a:lnTo>
                    <a:lnTo>
                      <a:pt x="678" y="1355"/>
                    </a:lnTo>
                    <a:lnTo>
                      <a:pt x="858" y="1395"/>
                    </a:lnTo>
                    <a:lnTo>
                      <a:pt x="1037" y="1395"/>
                    </a:lnTo>
                    <a:lnTo>
                      <a:pt x="1196" y="1375"/>
                    </a:lnTo>
                    <a:lnTo>
                      <a:pt x="1356" y="1335"/>
                    </a:lnTo>
                    <a:lnTo>
                      <a:pt x="1495" y="1255"/>
                    </a:lnTo>
                    <a:lnTo>
                      <a:pt x="1595" y="1175"/>
                    </a:lnTo>
                    <a:lnTo>
                      <a:pt x="1694" y="1056"/>
                    </a:lnTo>
                    <a:lnTo>
                      <a:pt x="1754" y="936"/>
                    </a:lnTo>
                    <a:lnTo>
                      <a:pt x="1774" y="797"/>
                    </a:lnTo>
                    <a:lnTo>
                      <a:pt x="1754" y="658"/>
                    </a:lnTo>
                    <a:lnTo>
                      <a:pt x="1714" y="518"/>
                    </a:lnTo>
                    <a:lnTo>
                      <a:pt x="1634" y="399"/>
                    </a:lnTo>
                    <a:lnTo>
                      <a:pt x="1535" y="279"/>
                    </a:lnTo>
                    <a:lnTo>
                      <a:pt x="1415" y="179"/>
                    </a:lnTo>
                    <a:lnTo>
                      <a:pt x="1256" y="100"/>
                    </a:lnTo>
                    <a:lnTo>
                      <a:pt x="1077" y="40"/>
                    </a:lnTo>
                    <a:lnTo>
                      <a:pt x="917" y="20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22"/>
              <p:cNvSpPr/>
              <p:nvPr/>
            </p:nvSpPr>
            <p:spPr>
              <a:xfrm>
                <a:off x="5583450" y="4086875"/>
                <a:ext cx="86200" cy="11107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4443" extrusionOk="0">
                    <a:moveTo>
                      <a:pt x="1535" y="0"/>
                    </a:moveTo>
                    <a:lnTo>
                      <a:pt x="1435" y="40"/>
                    </a:lnTo>
                    <a:lnTo>
                      <a:pt x="1296" y="80"/>
                    </a:lnTo>
                    <a:lnTo>
                      <a:pt x="1156" y="140"/>
                    </a:lnTo>
                    <a:lnTo>
                      <a:pt x="997" y="239"/>
                    </a:lnTo>
                    <a:lnTo>
                      <a:pt x="838" y="339"/>
                    </a:lnTo>
                    <a:lnTo>
                      <a:pt x="678" y="478"/>
                    </a:lnTo>
                    <a:lnTo>
                      <a:pt x="539" y="618"/>
                    </a:lnTo>
                    <a:lnTo>
                      <a:pt x="399" y="777"/>
                    </a:lnTo>
                    <a:lnTo>
                      <a:pt x="260" y="976"/>
                    </a:lnTo>
                    <a:lnTo>
                      <a:pt x="160" y="1176"/>
                    </a:lnTo>
                    <a:lnTo>
                      <a:pt x="81" y="1415"/>
                    </a:lnTo>
                    <a:lnTo>
                      <a:pt x="21" y="1654"/>
                    </a:lnTo>
                    <a:lnTo>
                      <a:pt x="1" y="1933"/>
                    </a:lnTo>
                    <a:lnTo>
                      <a:pt x="1" y="2231"/>
                    </a:lnTo>
                    <a:lnTo>
                      <a:pt x="61" y="2530"/>
                    </a:lnTo>
                    <a:lnTo>
                      <a:pt x="160" y="2869"/>
                    </a:lnTo>
                    <a:lnTo>
                      <a:pt x="260" y="3128"/>
                    </a:lnTo>
                    <a:lnTo>
                      <a:pt x="399" y="3347"/>
                    </a:lnTo>
                    <a:lnTo>
                      <a:pt x="539" y="3546"/>
                    </a:lnTo>
                    <a:lnTo>
                      <a:pt x="718" y="3706"/>
                    </a:lnTo>
                    <a:lnTo>
                      <a:pt x="897" y="3865"/>
                    </a:lnTo>
                    <a:lnTo>
                      <a:pt x="1096" y="3984"/>
                    </a:lnTo>
                    <a:lnTo>
                      <a:pt x="1316" y="4104"/>
                    </a:lnTo>
                    <a:lnTo>
                      <a:pt x="1535" y="4184"/>
                    </a:lnTo>
                    <a:lnTo>
                      <a:pt x="1754" y="4263"/>
                    </a:lnTo>
                    <a:lnTo>
                      <a:pt x="1973" y="4323"/>
                    </a:lnTo>
                    <a:lnTo>
                      <a:pt x="2391" y="4403"/>
                    </a:lnTo>
                    <a:lnTo>
                      <a:pt x="2770" y="4443"/>
                    </a:lnTo>
                    <a:lnTo>
                      <a:pt x="3447" y="4443"/>
                    </a:lnTo>
                    <a:lnTo>
                      <a:pt x="3148" y="4303"/>
                    </a:lnTo>
                    <a:lnTo>
                      <a:pt x="2869" y="4184"/>
                    </a:lnTo>
                    <a:lnTo>
                      <a:pt x="2610" y="4024"/>
                    </a:lnTo>
                    <a:lnTo>
                      <a:pt x="2391" y="3885"/>
                    </a:lnTo>
                    <a:lnTo>
                      <a:pt x="2172" y="3725"/>
                    </a:lnTo>
                    <a:lnTo>
                      <a:pt x="1993" y="3566"/>
                    </a:lnTo>
                    <a:lnTo>
                      <a:pt x="1853" y="3387"/>
                    </a:lnTo>
                    <a:lnTo>
                      <a:pt x="1714" y="3208"/>
                    </a:lnTo>
                    <a:lnTo>
                      <a:pt x="1595" y="3028"/>
                    </a:lnTo>
                    <a:lnTo>
                      <a:pt x="1495" y="2849"/>
                    </a:lnTo>
                    <a:lnTo>
                      <a:pt x="1415" y="2670"/>
                    </a:lnTo>
                    <a:lnTo>
                      <a:pt x="1336" y="2470"/>
                    </a:lnTo>
                    <a:lnTo>
                      <a:pt x="1296" y="2291"/>
                    </a:lnTo>
                    <a:lnTo>
                      <a:pt x="1256" y="2112"/>
                    </a:lnTo>
                    <a:lnTo>
                      <a:pt x="1216" y="1753"/>
                    </a:lnTo>
                    <a:lnTo>
                      <a:pt x="1216" y="1395"/>
                    </a:lnTo>
                    <a:lnTo>
                      <a:pt x="1236" y="1076"/>
                    </a:lnTo>
                    <a:lnTo>
                      <a:pt x="1296" y="777"/>
                    </a:lnTo>
                    <a:lnTo>
                      <a:pt x="1355" y="518"/>
                    </a:lnTo>
                    <a:lnTo>
                      <a:pt x="1475" y="140"/>
                    </a:lnTo>
                    <a:lnTo>
                      <a:pt x="1535" y="0"/>
                    </a:lnTo>
                    <a:close/>
                  </a:path>
                </a:pathLst>
              </a:custGeom>
              <a:solidFill>
                <a:srgbClr val="FA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22"/>
              <p:cNvSpPr/>
              <p:nvPr/>
            </p:nvSpPr>
            <p:spPr>
              <a:xfrm>
                <a:off x="5583450" y="4086875"/>
                <a:ext cx="86200" cy="11107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4443" fill="none" extrusionOk="0">
                    <a:moveTo>
                      <a:pt x="1535" y="0"/>
                    </a:moveTo>
                    <a:lnTo>
                      <a:pt x="1535" y="0"/>
                    </a:lnTo>
                    <a:lnTo>
                      <a:pt x="1435" y="40"/>
                    </a:lnTo>
                    <a:lnTo>
                      <a:pt x="1296" y="80"/>
                    </a:lnTo>
                    <a:lnTo>
                      <a:pt x="1156" y="140"/>
                    </a:lnTo>
                    <a:lnTo>
                      <a:pt x="997" y="239"/>
                    </a:lnTo>
                    <a:lnTo>
                      <a:pt x="838" y="339"/>
                    </a:lnTo>
                    <a:lnTo>
                      <a:pt x="678" y="478"/>
                    </a:lnTo>
                    <a:lnTo>
                      <a:pt x="539" y="618"/>
                    </a:lnTo>
                    <a:lnTo>
                      <a:pt x="399" y="777"/>
                    </a:lnTo>
                    <a:lnTo>
                      <a:pt x="260" y="976"/>
                    </a:lnTo>
                    <a:lnTo>
                      <a:pt x="160" y="1176"/>
                    </a:lnTo>
                    <a:lnTo>
                      <a:pt x="81" y="1415"/>
                    </a:lnTo>
                    <a:lnTo>
                      <a:pt x="21" y="1654"/>
                    </a:lnTo>
                    <a:lnTo>
                      <a:pt x="1" y="1933"/>
                    </a:lnTo>
                    <a:lnTo>
                      <a:pt x="1" y="2231"/>
                    </a:lnTo>
                    <a:lnTo>
                      <a:pt x="61" y="2530"/>
                    </a:lnTo>
                    <a:lnTo>
                      <a:pt x="160" y="2869"/>
                    </a:lnTo>
                    <a:lnTo>
                      <a:pt x="160" y="2869"/>
                    </a:lnTo>
                    <a:lnTo>
                      <a:pt x="260" y="3128"/>
                    </a:lnTo>
                    <a:lnTo>
                      <a:pt x="399" y="3347"/>
                    </a:lnTo>
                    <a:lnTo>
                      <a:pt x="539" y="3546"/>
                    </a:lnTo>
                    <a:lnTo>
                      <a:pt x="718" y="3706"/>
                    </a:lnTo>
                    <a:lnTo>
                      <a:pt x="897" y="3865"/>
                    </a:lnTo>
                    <a:lnTo>
                      <a:pt x="1096" y="3984"/>
                    </a:lnTo>
                    <a:lnTo>
                      <a:pt x="1316" y="4104"/>
                    </a:lnTo>
                    <a:lnTo>
                      <a:pt x="1535" y="4184"/>
                    </a:lnTo>
                    <a:lnTo>
                      <a:pt x="1754" y="4263"/>
                    </a:lnTo>
                    <a:lnTo>
                      <a:pt x="1973" y="4323"/>
                    </a:lnTo>
                    <a:lnTo>
                      <a:pt x="2391" y="4403"/>
                    </a:lnTo>
                    <a:lnTo>
                      <a:pt x="2770" y="4443"/>
                    </a:lnTo>
                    <a:lnTo>
                      <a:pt x="3089" y="4443"/>
                    </a:lnTo>
                    <a:lnTo>
                      <a:pt x="3089" y="4443"/>
                    </a:lnTo>
                    <a:lnTo>
                      <a:pt x="3348" y="4443"/>
                    </a:lnTo>
                    <a:lnTo>
                      <a:pt x="3447" y="4443"/>
                    </a:lnTo>
                    <a:lnTo>
                      <a:pt x="3447" y="4443"/>
                    </a:lnTo>
                    <a:lnTo>
                      <a:pt x="3148" y="4303"/>
                    </a:lnTo>
                    <a:lnTo>
                      <a:pt x="2869" y="4184"/>
                    </a:lnTo>
                    <a:lnTo>
                      <a:pt x="2610" y="4024"/>
                    </a:lnTo>
                    <a:lnTo>
                      <a:pt x="2391" y="3885"/>
                    </a:lnTo>
                    <a:lnTo>
                      <a:pt x="2172" y="3725"/>
                    </a:lnTo>
                    <a:lnTo>
                      <a:pt x="1993" y="3566"/>
                    </a:lnTo>
                    <a:lnTo>
                      <a:pt x="1853" y="3387"/>
                    </a:lnTo>
                    <a:lnTo>
                      <a:pt x="1714" y="3208"/>
                    </a:lnTo>
                    <a:lnTo>
                      <a:pt x="1595" y="3028"/>
                    </a:lnTo>
                    <a:lnTo>
                      <a:pt x="1495" y="2849"/>
                    </a:lnTo>
                    <a:lnTo>
                      <a:pt x="1415" y="2670"/>
                    </a:lnTo>
                    <a:lnTo>
                      <a:pt x="1336" y="2470"/>
                    </a:lnTo>
                    <a:lnTo>
                      <a:pt x="1296" y="2291"/>
                    </a:lnTo>
                    <a:lnTo>
                      <a:pt x="1256" y="2112"/>
                    </a:lnTo>
                    <a:lnTo>
                      <a:pt x="1216" y="1753"/>
                    </a:lnTo>
                    <a:lnTo>
                      <a:pt x="1216" y="1395"/>
                    </a:lnTo>
                    <a:lnTo>
                      <a:pt x="1236" y="1076"/>
                    </a:lnTo>
                    <a:lnTo>
                      <a:pt x="1296" y="777"/>
                    </a:lnTo>
                    <a:lnTo>
                      <a:pt x="1355" y="518"/>
                    </a:lnTo>
                    <a:lnTo>
                      <a:pt x="1475" y="140"/>
                    </a:lnTo>
                    <a:lnTo>
                      <a:pt x="153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22"/>
              <p:cNvSpPr/>
              <p:nvPr/>
            </p:nvSpPr>
            <p:spPr>
              <a:xfrm>
                <a:off x="5560050" y="3714850"/>
                <a:ext cx="219150" cy="228125"/>
              </a:xfrm>
              <a:custGeom>
                <a:avLst/>
                <a:gdLst/>
                <a:ahLst/>
                <a:cxnLst/>
                <a:rect l="l" t="t" r="r" b="b"/>
                <a:pathLst>
                  <a:path w="8766" h="9125" extrusionOk="0">
                    <a:moveTo>
                      <a:pt x="4622" y="0"/>
                    </a:moveTo>
                    <a:lnTo>
                      <a:pt x="4303" y="20"/>
                    </a:lnTo>
                    <a:lnTo>
                      <a:pt x="4005" y="60"/>
                    </a:lnTo>
                    <a:lnTo>
                      <a:pt x="3706" y="140"/>
                    </a:lnTo>
                    <a:lnTo>
                      <a:pt x="3427" y="239"/>
                    </a:lnTo>
                    <a:lnTo>
                      <a:pt x="3168" y="359"/>
                    </a:lnTo>
                    <a:lnTo>
                      <a:pt x="2909" y="498"/>
                    </a:lnTo>
                    <a:lnTo>
                      <a:pt x="2670" y="677"/>
                    </a:lnTo>
                    <a:lnTo>
                      <a:pt x="2451" y="857"/>
                    </a:lnTo>
                    <a:lnTo>
                      <a:pt x="2232" y="1056"/>
                    </a:lnTo>
                    <a:lnTo>
                      <a:pt x="2052" y="1295"/>
                    </a:lnTo>
                    <a:lnTo>
                      <a:pt x="1913" y="1534"/>
                    </a:lnTo>
                    <a:lnTo>
                      <a:pt x="1774" y="1773"/>
                    </a:lnTo>
                    <a:lnTo>
                      <a:pt x="1674" y="2052"/>
                    </a:lnTo>
                    <a:lnTo>
                      <a:pt x="1594" y="2331"/>
                    </a:lnTo>
                    <a:lnTo>
                      <a:pt x="1554" y="2630"/>
                    </a:lnTo>
                    <a:lnTo>
                      <a:pt x="1395" y="2650"/>
                    </a:lnTo>
                    <a:lnTo>
                      <a:pt x="1256" y="2670"/>
                    </a:lnTo>
                    <a:lnTo>
                      <a:pt x="1116" y="2709"/>
                    </a:lnTo>
                    <a:lnTo>
                      <a:pt x="977" y="2749"/>
                    </a:lnTo>
                    <a:lnTo>
                      <a:pt x="718" y="2889"/>
                    </a:lnTo>
                    <a:lnTo>
                      <a:pt x="499" y="3048"/>
                    </a:lnTo>
                    <a:lnTo>
                      <a:pt x="399" y="3148"/>
                    </a:lnTo>
                    <a:lnTo>
                      <a:pt x="319" y="3267"/>
                    </a:lnTo>
                    <a:lnTo>
                      <a:pt x="240" y="3367"/>
                    </a:lnTo>
                    <a:lnTo>
                      <a:pt x="160" y="3486"/>
                    </a:lnTo>
                    <a:lnTo>
                      <a:pt x="100" y="3626"/>
                    </a:lnTo>
                    <a:lnTo>
                      <a:pt x="60" y="3745"/>
                    </a:lnTo>
                    <a:lnTo>
                      <a:pt x="20" y="3885"/>
                    </a:lnTo>
                    <a:lnTo>
                      <a:pt x="1" y="4024"/>
                    </a:lnTo>
                    <a:lnTo>
                      <a:pt x="1" y="4184"/>
                    </a:lnTo>
                    <a:lnTo>
                      <a:pt x="1" y="4343"/>
                    </a:lnTo>
                    <a:lnTo>
                      <a:pt x="20" y="4482"/>
                    </a:lnTo>
                    <a:lnTo>
                      <a:pt x="80" y="4642"/>
                    </a:lnTo>
                    <a:lnTo>
                      <a:pt x="120" y="4781"/>
                    </a:lnTo>
                    <a:lnTo>
                      <a:pt x="200" y="4921"/>
                    </a:lnTo>
                    <a:lnTo>
                      <a:pt x="279" y="5040"/>
                    </a:lnTo>
                    <a:lnTo>
                      <a:pt x="379" y="5160"/>
                    </a:lnTo>
                    <a:lnTo>
                      <a:pt x="479" y="5279"/>
                    </a:lnTo>
                    <a:lnTo>
                      <a:pt x="598" y="5379"/>
                    </a:lnTo>
                    <a:lnTo>
                      <a:pt x="738" y="5459"/>
                    </a:lnTo>
                    <a:lnTo>
                      <a:pt x="877" y="5538"/>
                    </a:lnTo>
                    <a:lnTo>
                      <a:pt x="1017" y="5598"/>
                    </a:lnTo>
                    <a:lnTo>
                      <a:pt x="1176" y="5658"/>
                    </a:lnTo>
                    <a:lnTo>
                      <a:pt x="1335" y="5698"/>
                    </a:lnTo>
                    <a:lnTo>
                      <a:pt x="1515" y="5718"/>
                    </a:lnTo>
                    <a:lnTo>
                      <a:pt x="1893" y="5718"/>
                    </a:lnTo>
                    <a:lnTo>
                      <a:pt x="2072" y="5678"/>
                    </a:lnTo>
                    <a:lnTo>
                      <a:pt x="2252" y="5618"/>
                    </a:lnTo>
                    <a:lnTo>
                      <a:pt x="2411" y="5558"/>
                    </a:lnTo>
                    <a:lnTo>
                      <a:pt x="2570" y="5478"/>
                    </a:lnTo>
                    <a:lnTo>
                      <a:pt x="2710" y="5379"/>
                    </a:lnTo>
                    <a:lnTo>
                      <a:pt x="2849" y="5259"/>
                    </a:lnTo>
                    <a:lnTo>
                      <a:pt x="3148" y="5439"/>
                    </a:lnTo>
                    <a:lnTo>
                      <a:pt x="3487" y="5578"/>
                    </a:lnTo>
                    <a:lnTo>
                      <a:pt x="3825" y="5678"/>
                    </a:lnTo>
                    <a:lnTo>
                      <a:pt x="4184" y="5757"/>
                    </a:lnTo>
                    <a:lnTo>
                      <a:pt x="4084" y="5957"/>
                    </a:lnTo>
                    <a:lnTo>
                      <a:pt x="3985" y="6176"/>
                    </a:lnTo>
                    <a:lnTo>
                      <a:pt x="3925" y="6415"/>
                    </a:lnTo>
                    <a:lnTo>
                      <a:pt x="3885" y="6654"/>
                    </a:lnTo>
                    <a:lnTo>
                      <a:pt x="3885" y="6873"/>
                    </a:lnTo>
                    <a:lnTo>
                      <a:pt x="3885" y="7112"/>
                    </a:lnTo>
                    <a:lnTo>
                      <a:pt x="3925" y="7331"/>
                    </a:lnTo>
                    <a:lnTo>
                      <a:pt x="3985" y="7550"/>
                    </a:lnTo>
                    <a:lnTo>
                      <a:pt x="4084" y="7749"/>
                    </a:lnTo>
                    <a:lnTo>
                      <a:pt x="4184" y="7949"/>
                    </a:lnTo>
                    <a:lnTo>
                      <a:pt x="4303" y="8128"/>
                    </a:lnTo>
                    <a:lnTo>
                      <a:pt x="4443" y="8307"/>
                    </a:lnTo>
                    <a:lnTo>
                      <a:pt x="4602" y="8467"/>
                    </a:lnTo>
                    <a:lnTo>
                      <a:pt x="4782" y="8606"/>
                    </a:lnTo>
                    <a:lnTo>
                      <a:pt x="4961" y="8746"/>
                    </a:lnTo>
                    <a:lnTo>
                      <a:pt x="5160" y="8865"/>
                    </a:lnTo>
                    <a:lnTo>
                      <a:pt x="5379" y="8945"/>
                    </a:lnTo>
                    <a:lnTo>
                      <a:pt x="5598" y="9024"/>
                    </a:lnTo>
                    <a:lnTo>
                      <a:pt x="5837" y="9084"/>
                    </a:lnTo>
                    <a:lnTo>
                      <a:pt x="6096" y="9124"/>
                    </a:lnTo>
                    <a:lnTo>
                      <a:pt x="6594" y="9124"/>
                    </a:lnTo>
                    <a:lnTo>
                      <a:pt x="6833" y="9084"/>
                    </a:lnTo>
                    <a:lnTo>
                      <a:pt x="7053" y="9024"/>
                    </a:lnTo>
                    <a:lnTo>
                      <a:pt x="7272" y="8945"/>
                    </a:lnTo>
                    <a:lnTo>
                      <a:pt x="7491" y="8845"/>
                    </a:lnTo>
                    <a:lnTo>
                      <a:pt x="7690" y="8746"/>
                    </a:lnTo>
                    <a:lnTo>
                      <a:pt x="7889" y="8606"/>
                    </a:lnTo>
                    <a:lnTo>
                      <a:pt x="8049" y="8467"/>
                    </a:lnTo>
                    <a:lnTo>
                      <a:pt x="8208" y="8307"/>
                    </a:lnTo>
                    <a:lnTo>
                      <a:pt x="8347" y="8128"/>
                    </a:lnTo>
                    <a:lnTo>
                      <a:pt x="8467" y="7929"/>
                    </a:lnTo>
                    <a:lnTo>
                      <a:pt x="8587" y="7730"/>
                    </a:lnTo>
                    <a:lnTo>
                      <a:pt x="8666" y="7530"/>
                    </a:lnTo>
                    <a:lnTo>
                      <a:pt x="8726" y="7311"/>
                    </a:lnTo>
                    <a:lnTo>
                      <a:pt x="8746" y="7072"/>
                    </a:lnTo>
                    <a:lnTo>
                      <a:pt x="8766" y="6873"/>
                    </a:lnTo>
                    <a:lnTo>
                      <a:pt x="8766" y="6674"/>
                    </a:lnTo>
                    <a:lnTo>
                      <a:pt x="8726" y="6475"/>
                    </a:lnTo>
                    <a:lnTo>
                      <a:pt x="8686" y="6295"/>
                    </a:lnTo>
                    <a:lnTo>
                      <a:pt x="8626" y="6116"/>
                    </a:lnTo>
                    <a:lnTo>
                      <a:pt x="8547" y="5937"/>
                    </a:lnTo>
                    <a:lnTo>
                      <a:pt x="8467" y="5777"/>
                    </a:lnTo>
                    <a:lnTo>
                      <a:pt x="8367" y="5598"/>
                    </a:lnTo>
                    <a:lnTo>
                      <a:pt x="8248" y="5459"/>
                    </a:lnTo>
                    <a:lnTo>
                      <a:pt x="8108" y="5319"/>
                    </a:lnTo>
                    <a:lnTo>
                      <a:pt x="7969" y="5180"/>
                    </a:lnTo>
                    <a:lnTo>
                      <a:pt x="7810" y="5060"/>
                    </a:lnTo>
                    <a:lnTo>
                      <a:pt x="7650" y="4961"/>
                    </a:lnTo>
                    <a:lnTo>
                      <a:pt x="7471" y="4861"/>
                    </a:lnTo>
                    <a:lnTo>
                      <a:pt x="7272" y="4781"/>
                    </a:lnTo>
                    <a:lnTo>
                      <a:pt x="7092" y="4702"/>
                    </a:lnTo>
                    <a:lnTo>
                      <a:pt x="7212" y="4542"/>
                    </a:lnTo>
                    <a:lnTo>
                      <a:pt x="7331" y="4363"/>
                    </a:lnTo>
                    <a:lnTo>
                      <a:pt x="7431" y="4184"/>
                    </a:lnTo>
                    <a:lnTo>
                      <a:pt x="7531" y="4004"/>
                    </a:lnTo>
                    <a:lnTo>
                      <a:pt x="7610" y="3805"/>
                    </a:lnTo>
                    <a:lnTo>
                      <a:pt x="7670" y="3606"/>
                    </a:lnTo>
                    <a:lnTo>
                      <a:pt x="7730" y="3387"/>
                    </a:lnTo>
                    <a:lnTo>
                      <a:pt x="7750" y="3168"/>
                    </a:lnTo>
                    <a:lnTo>
                      <a:pt x="7770" y="2869"/>
                    </a:lnTo>
                    <a:lnTo>
                      <a:pt x="7750" y="2590"/>
                    </a:lnTo>
                    <a:lnTo>
                      <a:pt x="7690" y="2311"/>
                    </a:lnTo>
                    <a:lnTo>
                      <a:pt x="7630" y="2032"/>
                    </a:lnTo>
                    <a:lnTo>
                      <a:pt x="7511" y="1773"/>
                    </a:lnTo>
                    <a:lnTo>
                      <a:pt x="7391" y="1514"/>
                    </a:lnTo>
                    <a:lnTo>
                      <a:pt x="7232" y="1275"/>
                    </a:lnTo>
                    <a:lnTo>
                      <a:pt x="7053" y="1056"/>
                    </a:lnTo>
                    <a:lnTo>
                      <a:pt x="6853" y="857"/>
                    </a:lnTo>
                    <a:lnTo>
                      <a:pt x="6634" y="658"/>
                    </a:lnTo>
                    <a:lnTo>
                      <a:pt x="6395" y="498"/>
                    </a:lnTo>
                    <a:lnTo>
                      <a:pt x="6136" y="359"/>
                    </a:lnTo>
                    <a:lnTo>
                      <a:pt x="5857" y="239"/>
                    </a:lnTo>
                    <a:lnTo>
                      <a:pt x="5559" y="140"/>
                    </a:lnTo>
                    <a:lnTo>
                      <a:pt x="5260" y="60"/>
                    </a:lnTo>
                    <a:lnTo>
                      <a:pt x="4941" y="20"/>
                    </a:lnTo>
                    <a:lnTo>
                      <a:pt x="4622" y="0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22"/>
              <p:cNvSpPr/>
              <p:nvPr/>
            </p:nvSpPr>
            <p:spPr>
              <a:xfrm>
                <a:off x="5560050" y="3714850"/>
                <a:ext cx="219150" cy="228125"/>
              </a:xfrm>
              <a:custGeom>
                <a:avLst/>
                <a:gdLst/>
                <a:ahLst/>
                <a:cxnLst/>
                <a:rect l="l" t="t" r="r" b="b"/>
                <a:pathLst>
                  <a:path w="8766" h="9125" fill="none" extrusionOk="0">
                    <a:moveTo>
                      <a:pt x="3885" y="6654"/>
                    </a:moveTo>
                    <a:lnTo>
                      <a:pt x="3885" y="6654"/>
                    </a:lnTo>
                    <a:lnTo>
                      <a:pt x="3925" y="6415"/>
                    </a:lnTo>
                    <a:lnTo>
                      <a:pt x="3985" y="6176"/>
                    </a:lnTo>
                    <a:lnTo>
                      <a:pt x="4084" y="5957"/>
                    </a:lnTo>
                    <a:lnTo>
                      <a:pt x="4184" y="5757"/>
                    </a:lnTo>
                    <a:lnTo>
                      <a:pt x="4184" y="5757"/>
                    </a:lnTo>
                    <a:lnTo>
                      <a:pt x="3825" y="5678"/>
                    </a:lnTo>
                    <a:lnTo>
                      <a:pt x="3487" y="5578"/>
                    </a:lnTo>
                    <a:lnTo>
                      <a:pt x="3148" y="5439"/>
                    </a:lnTo>
                    <a:lnTo>
                      <a:pt x="2849" y="5259"/>
                    </a:lnTo>
                    <a:lnTo>
                      <a:pt x="2849" y="5259"/>
                    </a:lnTo>
                    <a:lnTo>
                      <a:pt x="2710" y="5379"/>
                    </a:lnTo>
                    <a:lnTo>
                      <a:pt x="2570" y="5478"/>
                    </a:lnTo>
                    <a:lnTo>
                      <a:pt x="2411" y="5558"/>
                    </a:lnTo>
                    <a:lnTo>
                      <a:pt x="2252" y="5618"/>
                    </a:lnTo>
                    <a:lnTo>
                      <a:pt x="2072" y="5678"/>
                    </a:lnTo>
                    <a:lnTo>
                      <a:pt x="1893" y="5718"/>
                    </a:lnTo>
                    <a:lnTo>
                      <a:pt x="1694" y="5718"/>
                    </a:lnTo>
                    <a:lnTo>
                      <a:pt x="1515" y="5718"/>
                    </a:lnTo>
                    <a:lnTo>
                      <a:pt x="1515" y="5718"/>
                    </a:lnTo>
                    <a:lnTo>
                      <a:pt x="1335" y="5698"/>
                    </a:lnTo>
                    <a:lnTo>
                      <a:pt x="1176" y="5658"/>
                    </a:lnTo>
                    <a:lnTo>
                      <a:pt x="1017" y="5598"/>
                    </a:lnTo>
                    <a:lnTo>
                      <a:pt x="877" y="5538"/>
                    </a:lnTo>
                    <a:lnTo>
                      <a:pt x="738" y="5459"/>
                    </a:lnTo>
                    <a:lnTo>
                      <a:pt x="598" y="5379"/>
                    </a:lnTo>
                    <a:lnTo>
                      <a:pt x="479" y="5279"/>
                    </a:lnTo>
                    <a:lnTo>
                      <a:pt x="379" y="5160"/>
                    </a:lnTo>
                    <a:lnTo>
                      <a:pt x="279" y="5040"/>
                    </a:lnTo>
                    <a:lnTo>
                      <a:pt x="200" y="4921"/>
                    </a:lnTo>
                    <a:lnTo>
                      <a:pt x="120" y="4781"/>
                    </a:lnTo>
                    <a:lnTo>
                      <a:pt x="80" y="4642"/>
                    </a:lnTo>
                    <a:lnTo>
                      <a:pt x="20" y="4482"/>
                    </a:lnTo>
                    <a:lnTo>
                      <a:pt x="1" y="4343"/>
                    </a:lnTo>
                    <a:lnTo>
                      <a:pt x="1" y="4184"/>
                    </a:lnTo>
                    <a:lnTo>
                      <a:pt x="1" y="4024"/>
                    </a:lnTo>
                    <a:lnTo>
                      <a:pt x="1" y="4024"/>
                    </a:lnTo>
                    <a:lnTo>
                      <a:pt x="20" y="3885"/>
                    </a:lnTo>
                    <a:lnTo>
                      <a:pt x="60" y="3745"/>
                    </a:lnTo>
                    <a:lnTo>
                      <a:pt x="100" y="3626"/>
                    </a:lnTo>
                    <a:lnTo>
                      <a:pt x="160" y="3486"/>
                    </a:lnTo>
                    <a:lnTo>
                      <a:pt x="240" y="3367"/>
                    </a:lnTo>
                    <a:lnTo>
                      <a:pt x="319" y="3267"/>
                    </a:lnTo>
                    <a:lnTo>
                      <a:pt x="399" y="3148"/>
                    </a:lnTo>
                    <a:lnTo>
                      <a:pt x="499" y="3048"/>
                    </a:lnTo>
                    <a:lnTo>
                      <a:pt x="718" y="2889"/>
                    </a:lnTo>
                    <a:lnTo>
                      <a:pt x="977" y="2749"/>
                    </a:lnTo>
                    <a:lnTo>
                      <a:pt x="1116" y="2709"/>
                    </a:lnTo>
                    <a:lnTo>
                      <a:pt x="1256" y="2670"/>
                    </a:lnTo>
                    <a:lnTo>
                      <a:pt x="1395" y="2650"/>
                    </a:lnTo>
                    <a:lnTo>
                      <a:pt x="1554" y="2630"/>
                    </a:lnTo>
                    <a:lnTo>
                      <a:pt x="1554" y="2630"/>
                    </a:lnTo>
                    <a:lnTo>
                      <a:pt x="1594" y="2331"/>
                    </a:lnTo>
                    <a:lnTo>
                      <a:pt x="1674" y="2052"/>
                    </a:lnTo>
                    <a:lnTo>
                      <a:pt x="1774" y="1773"/>
                    </a:lnTo>
                    <a:lnTo>
                      <a:pt x="1913" y="1534"/>
                    </a:lnTo>
                    <a:lnTo>
                      <a:pt x="2052" y="1295"/>
                    </a:lnTo>
                    <a:lnTo>
                      <a:pt x="2232" y="1056"/>
                    </a:lnTo>
                    <a:lnTo>
                      <a:pt x="2451" y="857"/>
                    </a:lnTo>
                    <a:lnTo>
                      <a:pt x="2670" y="677"/>
                    </a:lnTo>
                    <a:lnTo>
                      <a:pt x="2909" y="498"/>
                    </a:lnTo>
                    <a:lnTo>
                      <a:pt x="3168" y="359"/>
                    </a:lnTo>
                    <a:lnTo>
                      <a:pt x="3427" y="239"/>
                    </a:lnTo>
                    <a:lnTo>
                      <a:pt x="3706" y="140"/>
                    </a:lnTo>
                    <a:lnTo>
                      <a:pt x="4005" y="60"/>
                    </a:lnTo>
                    <a:lnTo>
                      <a:pt x="4303" y="20"/>
                    </a:lnTo>
                    <a:lnTo>
                      <a:pt x="4622" y="0"/>
                    </a:lnTo>
                    <a:lnTo>
                      <a:pt x="4941" y="20"/>
                    </a:lnTo>
                    <a:lnTo>
                      <a:pt x="4941" y="20"/>
                    </a:lnTo>
                    <a:lnTo>
                      <a:pt x="5260" y="60"/>
                    </a:lnTo>
                    <a:lnTo>
                      <a:pt x="5559" y="140"/>
                    </a:lnTo>
                    <a:lnTo>
                      <a:pt x="5857" y="239"/>
                    </a:lnTo>
                    <a:lnTo>
                      <a:pt x="6136" y="359"/>
                    </a:lnTo>
                    <a:lnTo>
                      <a:pt x="6395" y="498"/>
                    </a:lnTo>
                    <a:lnTo>
                      <a:pt x="6634" y="658"/>
                    </a:lnTo>
                    <a:lnTo>
                      <a:pt x="6853" y="857"/>
                    </a:lnTo>
                    <a:lnTo>
                      <a:pt x="7053" y="1056"/>
                    </a:lnTo>
                    <a:lnTo>
                      <a:pt x="7232" y="1275"/>
                    </a:lnTo>
                    <a:lnTo>
                      <a:pt x="7391" y="1514"/>
                    </a:lnTo>
                    <a:lnTo>
                      <a:pt x="7511" y="1773"/>
                    </a:lnTo>
                    <a:lnTo>
                      <a:pt x="7630" y="2032"/>
                    </a:lnTo>
                    <a:lnTo>
                      <a:pt x="7690" y="2311"/>
                    </a:lnTo>
                    <a:lnTo>
                      <a:pt x="7750" y="2590"/>
                    </a:lnTo>
                    <a:lnTo>
                      <a:pt x="7770" y="2869"/>
                    </a:lnTo>
                    <a:lnTo>
                      <a:pt x="7750" y="3168"/>
                    </a:lnTo>
                    <a:lnTo>
                      <a:pt x="7750" y="3168"/>
                    </a:lnTo>
                    <a:lnTo>
                      <a:pt x="7730" y="3387"/>
                    </a:lnTo>
                    <a:lnTo>
                      <a:pt x="7670" y="3606"/>
                    </a:lnTo>
                    <a:lnTo>
                      <a:pt x="7610" y="3805"/>
                    </a:lnTo>
                    <a:lnTo>
                      <a:pt x="7531" y="4004"/>
                    </a:lnTo>
                    <a:lnTo>
                      <a:pt x="7431" y="4184"/>
                    </a:lnTo>
                    <a:lnTo>
                      <a:pt x="7331" y="4363"/>
                    </a:lnTo>
                    <a:lnTo>
                      <a:pt x="7212" y="4542"/>
                    </a:lnTo>
                    <a:lnTo>
                      <a:pt x="7092" y="4702"/>
                    </a:lnTo>
                    <a:lnTo>
                      <a:pt x="7092" y="4702"/>
                    </a:lnTo>
                    <a:lnTo>
                      <a:pt x="7272" y="4781"/>
                    </a:lnTo>
                    <a:lnTo>
                      <a:pt x="7471" y="4861"/>
                    </a:lnTo>
                    <a:lnTo>
                      <a:pt x="7650" y="4961"/>
                    </a:lnTo>
                    <a:lnTo>
                      <a:pt x="7810" y="5060"/>
                    </a:lnTo>
                    <a:lnTo>
                      <a:pt x="7969" y="5180"/>
                    </a:lnTo>
                    <a:lnTo>
                      <a:pt x="8108" y="5319"/>
                    </a:lnTo>
                    <a:lnTo>
                      <a:pt x="8248" y="5459"/>
                    </a:lnTo>
                    <a:lnTo>
                      <a:pt x="8367" y="5598"/>
                    </a:lnTo>
                    <a:lnTo>
                      <a:pt x="8467" y="5777"/>
                    </a:lnTo>
                    <a:lnTo>
                      <a:pt x="8547" y="5937"/>
                    </a:lnTo>
                    <a:lnTo>
                      <a:pt x="8626" y="6116"/>
                    </a:lnTo>
                    <a:lnTo>
                      <a:pt x="8686" y="6295"/>
                    </a:lnTo>
                    <a:lnTo>
                      <a:pt x="8726" y="6475"/>
                    </a:lnTo>
                    <a:lnTo>
                      <a:pt x="8766" y="6674"/>
                    </a:lnTo>
                    <a:lnTo>
                      <a:pt x="8766" y="6873"/>
                    </a:lnTo>
                    <a:lnTo>
                      <a:pt x="8746" y="7072"/>
                    </a:lnTo>
                    <a:lnTo>
                      <a:pt x="8746" y="7072"/>
                    </a:lnTo>
                    <a:lnTo>
                      <a:pt x="8726" y="7311"/>
                    </a:lnTo>
                    <a:lnTo>
                      <a:pt x="8666" y="7530"/>
                    </a:lnTo>
                    <a:lnTo>
                      <a:pt x="8587" y="7730"/>
                    </a:lnTo>
                    <a:lnTo>
                      <a:pt x="8467" y="7929"/>
                    </a:lnTo>
                    <a:lnTo>
                      <a:pt x="8347" y="8128"/>
                    </a:lnTo>
                    <a:lnTo>
                      <a:pt x="8208" y="8307"/>
                    </a:lnTo>
                    <a:lnTo>
                      <a:pt x="8049" y="8467"/>
                    </a:lnTo>
                    <a:lnTo>
                      <a:pt x="7889" y="8606"/>
                    </a:lnTo>
                    <a:lnTo>
                      <a:pt x="7690" y="8746"/>
                    </a:lnTo>
                    <a:lnTo>
                      <a:pt x="7491" y="8845"/>
                    </a:lnTo>
                    <a:lnTo>
                      <a:pt x="7272" y="8945"/>
                    </a:lnTo>
                    <a:lnTo>
                      <a:pt x="7053" y="9024"/>
                    </a:lnTo>
                    <a:lnTo>
                      <a:pt x="6833" y="9084"/>
                    </a:lnTo>
                    <a:lnTo>
                      <a:pt x="6594" y="9124"/>
                    </a:lnTo>
                    <a:lnTo>
                      <a:pt x="6335" y="9124"/>
                    </a:lnTo>
                    <a:lnTo>
                      <a:pt x="6096" y="9124"/>
                    </a:lnTo>
                    <a:lnTo>
                      <a:pt x="6096" y="9124"/>
                    </a:lnTo>
                    <a:lnTo>
                      <a:pt x="5837" y="9084"/>
                    </a:lnTo>
                    <a:lnTo>
                      <a:pt x="5598" y="9024"/>
                    </a:lnTo>
                    <a:lnTo>
                      <a:pt x="5379" y="8945"/>
                    </a:lnTo>
                    <a:lnTo>
                      <a:pt x="5160" y="8865"/>
                    </a:lnTo>
                    <a:lnTo>
                      <a:pt x="4961" y="8746"/>
                    </a:lnTo>
                    <a:lnTo>
                      <a:pt x="4782" y="8606"/>
                    </a:lnTo>
                    <a:lnTo>
                      <a:pt x="4602" y="8467"/>
                    </a:lnTo>
                    <a:lnTo>
                      <a:pt x="4443" y="8307"/>
                    </a:lnTo>
                    <a:lnTo>
                      <a:pt x="4303" y="8128"/>
                    </a:lnTo>
                    <a:lnTo>
                      <a:pt x="4184" y="7949"/>
                    </a:lnTo>
                    <a:lnTo>
                      <a:pt x="4084" y="7749"/>
                    </a:lnTo>
                    <a:lnTo>
                      <a:pt x="3985" y="7550"/>
                    </a:lnTo>
                    <a:lnTo>
                      <a:pt x="3925" y="7331"/>
                    </a:lnTo>
                    <a:lnTo>
                      <a:pt x="3885" y="7112"/>
                    </a:lnTo>
                    <a:lnTo>
                      <a:pt x="3885" y="6873"/>
                    </a:lnTo>
                    <a:lnTo>
                      <a:pt x="3885" y="665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22"/>
              <p:cNvSpPr/>
              <p:nvPr/>
            </p:nvSpPr>
            <p:spPr>
              <a:xfrm>
                <a:off x="5698000" y="3886650"/>
                <a:ext cx="443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56" extrusionOk="0">
                    <a:moveTo>
                      <a:pt x="778" y="1"/>
                    </a:moveTo>
                    <a:lnTo>
                      <a:pt x="598" y="21"/>
                    </a:lnTo>
                    <a:lnTo>
                      <a:pt x="439" y="81"/>
                    </a:lnTo>
                    <a:lnTo>
                      <a:pt x="299" y="140"/>
                    </a:lnTo>
                    <a:lnTo>
                      <a:pt x="180" y="240"/>
                    </a:lnTo>
                    <a:lnTo>
                      <a:pt x="80" y="340"/>
                    </a:lnTo>
                    <a:lnTo>
                      <a:pt x="21" y="459"/>
                    </a:lnTo>
                    <a:lnTo>
                      <a:pt x="1" y="599"/>
                    </a:lnTo>
                    <a:lnTo>
                      <a:pt x="1" y="738"/>
                    </a:lnTo>
                    <a:lnTo>
                      <a:pt x="41" y="877"/>
                    </a:lnTo>
                    <a:lnTo>
                      <a:pt x="100" y="997"/>
                    </a:lnTo>
                    <a:lnTo>
                      <a:pt x="200" y="1097"/>
                    </a:lnTo>
                    <a:lnTo>
                      <a:pt x="319" y="1196"/>
                    </a:lnTo>
                    <a:lnTo>
                      <a:pt x="479" y="1276"/>
                    </a:lnTo>
                    <a:lnTo>
                      <a:pt x="638" y="1336"/>
                    </a:lnTo>
                    <a:lnTo>
                      <a:pt x="817" y="1356"/>
                    </a:lnTo>
                    <a:lnTo>
                      <a:pt x="997" y="1356"/>
                    </a:lnTo>
                    <a:lnTo>
                      <a:pt x="1176" y="1336"/>
                    </a:lnTo>
                    <a:lnTo>
                      <a:pt x="1335" y="1296"/>
                    </a:lnTo>
                    <a:lnTo>
                      <a:pt x="1475" y="1216"/>
                    </a:lnTo>
                    <a:lnTo>
                      <a:pt x="1594" y="1117"/>
                    </a:lnTo>
                    <a:lnTo>
                      <a:pt x="1674" y="1017"/>
                    </a:lnTo>
                    <a:lnTo>
                      <a:pt x="1754" y="897"/>
                    </a:lnTo>
                    <a:lnTo>
                      <a:pt x="1774" y="758"/>
                    </a:lnTo>
                    <a:lnTo>
                      <a:pt x="1774" y="619"/>
                    </a:lnTo>
                    <a:lnTo>
                      <a:pt x="1734" y="479"/>
                    </a:lnTo>
                    <a:lnTo>
                      <a:pt x="1674" y="360"/>
                    </a:lnTo>
                    <a:lnTo>
                      <a:pt x="1574" y="260"/>
                    </a:lnTo>
                    <a:lnTo>
                      <a:pt x="1435" y="160"/>
                    </a:lnTo>
                    <a:lnTo>
                      <a:pt x="1296" y="81"/>
                    </a:lnTo>
                    <a:lnTo>
                      <a:pt x="1136" y="41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22"/>
              <p:cNvSpPr/>
              <p:nvPr/>
            </p:nvSpPr>
            <p:spPr>
              <a:xfrm>
                <a:off x="5639225" y="3729775"/>
                <a:ext cx="98150" cy="104625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4185" extrusionOk="0">
                    <a:moveTo>
                      <a:pt x="977" y="1"/>
                    </a:moveTo>
                    <a:lnTo>
                      <a:pt x="738" y="21"/>
                    </a:lnTo>
                    <a:lnTo>
                      <a:pt x="360" y="80"/>
                    </a:lnTo>
                    <a:lnTo>
                      <a:pt x="101" y="120"/>
                    </a:lnTo>
                    <a:lnTo>
                      <a:pt x="1" y="160"/>
                    </a:lnTo>
                    <a:lnTo>
                      <a:pt x="340" y="220"/>
                    </a:lnTo>
                    <a:lnTo>
                      <a:pt x="638" y="300"/>
                    </a:lnTo>
                    <a:lnTo>
                      <a:pt x="917" y="399"/>
                    </a:lnTo>
                    <a:lnTo>
                      <a:pt x="1156" y="519"/>
                    </a:lnTo>
                    <a:lnTo>
                      <a:pt x="1395" y="638"/>
                    </a:lnTo>
                    <a:lnTo>
                      <a:pt x="1595" y="758"/>
                    </a:lnTo>
                    <a:lnTo>
                      <a:pt x="1794" y="917"/>
                    </a:lnTo>
                    <a:lnTo>
                      <a:pt x="1953" y="1057"/>
                    </a:lnTo>
                    <a:lnTo>
                      <a:pt x="2113" y="1216"/>
                    </a:lnTo>
                    <a:lnTo>
                      <a:pt x="2232" y="1375"/>
                    </a:lnTo>
                    <a:lnTo>
                      <a:pt x="2352" y="1535"/>
                    </a:lnTo>
                    <a:lnTo>
                      <a:pt x="2451" y="1714"/>
                    </a:lnTo>
                    <a:lnTo>
                      <a:pt x="2551" y="1893"/>
                    </a:lnTo>
                    <a:lnTo>
                      <a:pt x="2631" y="2073"/>
                    </a:lnTo>
                    <a:lnTo>
                      <a:pt x="2730" y="2411"/>
                    </a:lnTo>
                    <a:lnTo>
                      <a:pt x="2810" y="2750"/>
                    </a:lnTo>
                    <a:lnTo>
                      <a:pt x="2830" y="3089"/>
                    </a:lnTo>
                    <a:lnTo>
                      <a:pt x="2850" y="3387"/>
                    </a:lnTo>
                    <a:lnTo>
                      <a:pt x="2830" y="3646"/>
                    </a:lnTo>
                    <a:lnTo>
                      <a:pt x="2790" y="4045"/>
                    </a:lnTo>
                    <a:lnTo>
                      <a:pt x="2750" y="4184"/>
                    </a:lnTo>
                    <a:lnTo>
                      <a:pt x="2870" y="4144"/>
                    </a:lnTo>
                    <a:lnTo>
                      <a:pt x="2989" y="4065"/>
                    </a:lnTo>
                    <a:lnTo>
                      <a:pt x="3109" y="3965"/>
                    </a:lnTo>
                    <a:lnTo>
                      <a:pt x="3248" y="3865"/>
                    </a:lnTo>
                    <a:lnTo>
                      <a:pt x="3388" y="3726"/>
                    </a:lnTo>
                    <a:lnTo>
                      <a:pt x="3507" y="3567"/>
                    </a:lnTo>
                    <a:lnTo>
                      <a:pt x="3627" y="3407"/>
                    </a:lnTo>
                    <a:lnTo>
                      <a:pt x="3726" y="3208"/>
                    </a:lnTo>
                    <a:lnTo>
                      <a:pt x="3826" y="3009"/>
                    </a:lnTo>
                    <a:lnTo>
                      <a:pt x="3886" y="2790"/>
                    </a:lnTo>
                    <a:lnTo>
                      <a:pt x="3925" y="2551"/>
                    </a:lnTo>
                    <a:lnTo>
                      <a:pt x="3925" y="2292"/>
                    </a:lnTo>
                    <a:lnTo>
                      <a:pt x="3906" y="2013"/>
                    </a:lnTo>
                    <a:lnTo>
                      <a:pt x="3826" y="1734"/>
                    </a:lnTo>
                    <a:lnTo>
                      <a:pt x="3706" y="1435"/>
                    </a:lnTo>
                    <a:lnTo>
                      <a:pt x="3547" y="1116"/>
                    </a:lnTo>
                    <a:lnTo>
                      <a:pt x="3447" y="957"/>
                    </a:lnTo>
                    <a:lnTo>
                      <a:pt x="3328" y="818"/>
                    </a:lnTo>
                    <a:lnTo>
                      <a:pt x="3208" y="678"/>
                    </a:lnTo>
                    <a:lnTo>
                      <a:pt x="3069" y="559"/>
                    </a:lnTo>
                    <a:lnTo>
                      <a:pt x="2929" y="459"/>
                    </a:lnTo>
                    <a:lnTo>
                      <a:pt x="2790" y="359"/>
                    </a:lnTo>
                    <a:lnTo>
                      <a:pt x="2650" y="280"/>
                    </a:lnTo>
                    <a:lnTo>
                      <a:pt x="2491" y="220"/>
                    </a:lnTo>
                    <a:lnTo>
                      <a:pt x="2172" y="120"/>
                    </a:lnTo>
                    <a:lnTo>
                      <a:pt x="1854" y="41"/>
                    </a:lnTo>
                    <a:lnTo>
                      <a:pt x="1535" y="21"/>
                    </a:lnTo>
                    <a:lnTo>
                      <a:pt x="1216" y="1"/>
                    </a:lnTo>
                    <a:close/>
                  </a:path>
                </a:pathLst>
              </a:custGeom>
              <a:solidFill>
                <a:srgbClr val="FA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22"/>
              <p:cNvSpPr/>
              <p:nvPr/>
            </p:nvSpPr>
            <p:spPr>
              <a:xfrm>
                <a:off x="5639225" y="3729775"/>
                <a:ext cx="98150" cy="104625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4185" fill="none" extrusionOk="0">
                    <a:moveTo>
                      <a:pt x="1216" y="1"/>
                    </a:moveTo>
                    <a:lnTo>
                      <a:pt x="1216" y="1"/>
                    </a:lnTo>
                    <a:lnTo>
                      <a:pt x="977" y="1"/>
                    </a:lnTo>
                    <a:lnTo>
                      <a:pt x="738" y="21"/>
                    </a:lnTo>
                    <a:lnTo>
                      <a:pt x="360" y="80"/>
                    </a:lnTo>
                    <a:lnTo>
                      <a:pt x="101" y="120"/>
                    </a:lnTo>
                    <a:lnTo>
                      <a:pt x="1" y="160"/>
                    </a:lnTo>
                    <a:lnTo>
                      <a:pt x="1" y="160"/>
                    </a:lnTo>
                    <a:lnTo>
                      <a:pt x="340" y="220"/>
                    </a:lnTo>
                    <a:lnTo>
                      <a:pt x="638" y="300"/>
                    </a:lnTo>
                    <a:lnTo>
                      <a:pt x="917" y="399"/>
                    </a:lnTo>
                    <a:lnTo>
                      <a:pt x="1156" y="519"/>
                    </a:lnTo>
                    <a:lnTo>
                      <a:pt x="1395" y="638"/>
                    </a:lnTo>
                    <a:lnTo>
                      <a:pt x="1595" y="758"/>
                    </a:lnTo>
                    <a:lnTo>
                      <a:pt x="1794" y="917"/>
                    </a:lnTo>
                    <a:lnTo>
                      <a:pt x="1953" y="1057"/>
                    </a:lnTo>
                    <a:lnTo>
                      <a:pt x="2113" y="1216"/>
                    </a:lnTo>
                    <a:lnTo>
                      <a:pt x="2232" y="1375"/>
                    </a:lnTo>
                    <a:lnTo>
                      <a:pt x="2352" y="1535"/>
                    </a:lnTo>
                    <a:lnTo>
                      <a:pt x="2451" y="1714"/>
                    </a:lnTo>
                    <a:lnTo>
                      <a:pt x="2551" y="1893"/>
                    </a:lnTo>
                    <a:lnTo>
                      <a:pt x="2631" y="2073"/>
                    </a:lnTo>
                    <a:lnTo>
                      <a:pt x="2730" y="2411"/>
                    </a:lnTo>
                    <a:lnTo>
                      <a:pt x="2810" y="2750"/>
                    </a:lnTo>
                    <a:lnTo>
                      <a:pt x="2830" y="3089"/>
                    </a:lnTo>
                    <a:lnTo>
                      <a:pt x="2850" y="3387"/>
                    </a:lnTo>
                    <a:lnTo>
                      <a:pt x="2830" y="3646"/>
                    </a:lnTo>
                    <a:lnTo>
                      <a:pt x="2790" y="4045"/>
                    </a:lnTo>
                    <a:lnTo>
                      <a:pt x="2750" y="4184"/>
                    </a:lnTo>
                    <a:lnTo>
                      <a:pt x="2750" y="4184"/>
                    </a:lnTo>
                    <a:lnTo>
                      <a:pt x="2870" y="4144"/>
                    </a:lnTo>
                    <a:lnTo>
                      <a:pt x="2989" y="4065"/>
                    </a:lnTo>
                    <a:lnTo>
                      <a:pt x="3109" y="3965"/>
                    </a:lnTo>
                    <a:lnTo>
                      <a:pt x="3248" y="3865"/>
                    </a:lnTo>
                    <a:lnTo>
                      <a:pt x="3388" y="3726"/>
                    </a:lnTo>
                    <a:lnTo>
                      <a:pt x="3507" y="3567"/>
                    </a:lnTo>
                    <a:lnTo>
                      <a:pt x="3627" y="3407"/>
                    </a:lnTo>
                    <a:lnTo>
                      <a:pt x="3726" y="3208"/>
                    </a:lnTo>
                    <a:lnTo>
                      <a:pt x="3826" y="3009"/>
                    </a:lnTo>
                    <a:lnTo>
                      <a:pt x="3886" y="2790"/>
                    </a:lnTo>
                    <a:lnTo>
                      <a:pt x="3925" y="2551"/>
                    </a:lnTo>
                    <a:lnTo>
                      <a:pt x="3925" y="2292"/>
                    </a:lnTo>
                    <a:lnTo>
                      <a:pt x="3906" y="2013"/>
                    </a:lnTo>
                    <a:lnTo>
                      <a:pt x="3826" y="1734"/>
                    </a:lnTo>
                    <a:lnTo>
                      <a:pt x="3706" y="1435"/>
                    </a:lnTo>
                    <a:lnTo>
                      <a:pt x="3547" y="1116"/>
                    </a:lnTo>
                    <a:lnTo>
                      <a:pt x="3547" y="1116"/>
                    </a:lnTo>
                    <a:lnTo>
                      <a:pt x="3447" y="957"/>
                    </a:lnTo>
                    <a:lnTo>
                      <a:pt x="3328" y="818"/>
                    </a:lnTo>
                    <a:lnTo>
                      <a:pt x="3208" y="678"/>
                    </a:lnTo>
                    <a:lnTo>
                      <a:pt x="3069" y="559"/>
                    </a:lnTo>
                    <a:lnTo>
                      <a:pt x="2929" y="459"/>
                    </a:lnTo>
                    <a:lnTo>
                      <a:pt x="2790" y="359"/>
                    </a:lnTo>
                    <a:lnTo>
                      <a:pt x="2650" y="280"/>
                    </a:lnTo>
                    <a:lnTo>
                      <a:pt x="2491" y="220"/>
                    </a:lnTo>
                    <a:lnTo>
                      <a:pt x="2172" y="120"/>
                    </a:lnTo>
                    <a:lnTo>
                      <a:pt x="1854" y="41"/>
                    </a:lnTo>
                    <a:lnTo>
                      <a:pt x="1535" y="21"/>
                    </a:lnTo>
                    <a:lnTo>
                      <a:pt x="121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22"/>
              <p:cNvSpPr/>
              <p:nvPr/>
            </p:nvSpPr>
            <p:spPr>
              <a:xfrm>
                <a:off x="5836950" y="3663050"/>
                <a:ext cx="23957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9583" h="7949" extrusionOk="0">
                    <a:moveTo>
                      <a:pt x="3407" y="0"/>
                    </a:moveTo>
                    <a:lnTo>
                      <a:pt x="3088" y="40"/>
                    </a:lnTo>
                    <a:lnTo>
                      <a:pt x="2790" y="120"/>
                    </a:lnTo>
                    <a:lnTo>
                      <a:pt x="2491" y="220"/>
                    </a:lnTo>
                    <a:lnTo>
                      <a:pt x="2192" y="339"/>
                    </a:lnTo>
                    <a:lnTo>
                      <a:pt x="1933" y="498"/>
                    </a:lnTo>
                    <a:lnTo>
                      <a:pt x="1694" y="658"/>
                    </a:lnTo>
                    <a:lnTo>
                      <a:pt x="1455" y="857"/>
                    </a:lnTo>
                    <a:lnTo>
                      <a:pt x="1256" y="1056"/>
                    </a:lnTo>
                    <a:lnTo>
                      <a:pt x="1076" y="1295"/>
                    </a:lnTo>
                    <a:lnTo>
                      <a:pt x="917" y="1534"/>
                    </a:lnTo>
                    <a:lnTo>
                      <a:pt x="797" y="1773"/>
                    </a:lnTo>
                    <a:lnTo>
                      <a:pt x="698" y="2032"/>
                    </a:lnTo>
                    <a:lnTo>
                      <a:pt x="618" y="2311"/>
                    </a:lnTo>
                    <a:lnTo>
                      <a:pt x="578" y="2590"/>
                    </a:lnTo>
                    <a:lnTo>
                      <a:pt x="558" y="2869"/>
                    </a:lnTo>
                    <a:lnTo>
                      <a:pt x="578" y="3148"/>
                    </a:lnTo>
                    <a:lnTo>
                      <a:pt x="618" y="3427"/>
                    </a:lnTo>
                    <a:lnTo>
                      <a:pt x="678" y="3706"/>
                    </a:lnTo>
                    <a:lnTo>
                      <a:pt x="797" y="3985"/>
                    </a:lnTo>
                    <a:lnTo>
                      <a:pt x="658" y="4064"/>
                    </a:lnTo>
                    <a:lnTo>
                      <a:pt x="558" y="4164"/>
                    </a:lnTo>
                    <a:lnTo>
                      <a:pt x="459" y="4244"/>
                    </a:lnTo>
                    <a:lnTo>
                      <a:pt x="359" y="4363"/>
                    </a:lnTo>
                    <a:lnTo>
                      <a:pt x="280" y="4463"/>
                    </a:lnTo>
                    <a:lnTo>
                      <a:pt x="200" y="4582"/>
                    </a:lnTo>
                    <a:lnTo>
                      <a:pt x="140" y="4702"/>
                    </a:lnTo>
                    <a:lnTo>
                      <a:pt x="80" y="4821"/>
                    </a:lnTo>
                    <a:lnTo>
                      <a:pt x="40" y="4961"/>
                    </a:lnTo>
                    <a:lnTo>
                      <a:pt x="21" y="5080"/>
                    </a:lnTo>
                    <a:lnTo>
                      <a:pt x="1" y="5220"/>
                    </a:lnTo>
                    <a:lnTo>
                      <a:pt x="1" y="5359"/>
                    </a:lnTo>
                    <a:lnTo>
                      <a:pt x="21" y="5499"/>
                    </a:lnTo>
                    <a:lnTo>
                      <a:pt x="40" y="5618"/>
                    </a:lnTo>
                    <a:lnTo>
                      <a:pt x="80" y="5758"/>
                    </a:lnTo>
                    <a:lnTo>
                      <a:pt x="120" y="5897"/>
                    </a:lnTo>
                    <a:lnTo>
                      <a:pt x="200" y="6036"/>
                    </a:lnTo>
                    <a:lnTo>
                      <a:pt x="280" y="6176"/>
                    </a:lnTo>
                    <a:lnTo>
                      <a:pt x="379" y="6295"/>
                    </a:lnTo>
                    <a:lnTo>
                      <a:pt x="499" y="6415"/>
                    </a:lnTo>
                    <a:lnTo>
                      <a:pt x="618" y="6515"/>
                    </a:lnTo>
                    <a:lnTo>
                      <a:pt x="738" y="6594"/>
                    </a:lnTo>
                    <a:lnTo>
                      <a:pt x="877" y="6674"/>
                    </a:lnTo>
                    <a:lnTo>
                      <a:pt x="1037" y="6734"/>
                    </a:lnTo>
                    <a:lnTo>
                      <a:pt x="1176" y="6793"/>
                    </a:lnTo>
                    <a:lnTo>
                      <a:pt x="1335" y="6833"/>
                    </a:lnTo>
                    <a:lnTo>
                      <a:pt x="1495" y="6853"/>
                    </a:lnTo>
                    <a:lnTo>
                      <a:pt x="1813" y="6853"/>
                    </a:lnTo>
                    <a:lnTo>
                      <a:pt x="1973" y="6833"/>
                    </a:lnTo>
                    <a:lnTo>
                      <a:pt x="2152" y="6793"/>
                    </a:lnTo>
                    <a:lnTo>
                      <a:pt x="2311" y="6734"/>
                    </a:lnTo>
                    <a:lnTo>
                      <a:pt x="2471" y="6674"/>
                    </a:lnTo>
                    <a:lnTo>
                      <a:pt x="2630" y="6574"/>
                    </a:lnTo>
                    <a:lnTo>
                      <a:pt x="2790" y="6455"/>
                    </a:lnTo>
                    <a:lnTo>
                      <a:pt x="2909" y="6335"/>
                    </a:lnTo>
                    <a:lnTo>
                      <a:pt x="3029" y="6216"/>
                    </a:lnTo>
                    <a:lnTo>
                      <a:pt x="3128" y="6076"/>
                    </a:lnTo>
                    <a:lnTo>
                      <a:pt x="3208" y="5917"/>
                    </a:lnTo>
                    <a:lnTo>
                      <a:pt x="3268" y="5758"/>
                    </a:lnTo>
                    <a:lnTo>
                      <a:pt x="3626" y="5777"/>
                    </a:lnTo>
                    <a:lnTo>
                      <a:pt x="3985" y="5777"/>
                    </a:lnTo>
                    <a:lnTo>
                      <a:pt x="4343" y="5718"/>
                    </a:lnTo>
                    <a:lnTo>
                      <a:pt x="4702" y="5618"/>
                    </a:lnTo>
                    <a:lnTo>
                      <a:pt x="4702" y="5857"/>
                    </a:lnTo>
                    <a:lnTo>
                      <a:pt x="4742" y="6076"/>
                    </a:lnTo>
                    <a:lnTo>
                      <a:pt x="4802" y="6315"/>
                    </a:lnTo>
                    <a:lnTo>
                      <a:pt x="4881" y="6534"/>
                    </a:lnTo>
                    <a:lnTo>
                      <a:pt x="4981" y="6754"/>
                    </a:lnTo>
                    <a:lnTo>
                      <a:pt x="5120" y="6933"/>
                    </a:lnTo>
                    <a:lnTo>
                      <a:pt x="5260" y="7112"/>
                    </a:lnTo>
                    <a:lnTo>
                      <a:pt x="5419" y="7292"/>
                    </a:lnTo>
                    <a:lnTo>
                      <a:pt x="5598" y="7431"/>
                    </a:lnTo>
                    <a:lnTo>
                      <a:pt x="5778" y="7570"/>
                    </a:lnTo>
                    <a:lnTo>
                      <a:pt x="5997" y="7670"/>
                    </a:lnTo>
                    <a:lnTo>
                      <a:pt x="6196" y="7770"/>
                    </a:lnTo>
                    <a:lnTo>
                      <a:pt x="6415" y="7849"/>
                    </a:lnTo>
                    <a:lnTo>
                      <a:pt x="6654" y="7889"/>
                    </a:lnTo>
                    <a:lnTo>
                      <a:pt x="6873" y="7929"/>
                    </a:lnTo>
                    <a:lnTo>
                      <a:pt x="7112" y="7949"/>
                    </a:lnTo>
                    <a:lnTo>
                      <a:pt x="7352" y="7929"/>
                    </a:lnTo>
                    <a:lnTo>
                      <a:pt x="7591" y="7909"/>
                    </a:lnTo>
                    <a:lnTo>
                      <a:pt x="7830" y="7849"/>
                    </a:lnTo>
                    <a:lnTo>
                      <a:pt x="8069" y="7770"/>
                    </a:lnTo>
                    <a:lnTo>
                      <a:pt x="8288" y="7670"/>
                    </a:lnTo>
                    <a:lnTo>
                      <a:pt x="8507" y="7550"/>
                    </a:lnTo>
                    <a:lnTo>
                      <a:pt x="8706" y="7411"/>
                    </a:lnTo>
                    <a:lnTo>
                      <a:pt x="8885" y="7272"/>
                    </a:lnTo>
                    <a:lnTo>
                      <a:pt x="9045" y="7112"/>
                    </a:lnTo>
                    <a:lnTo>
                      <a:pt x="9184" y="6933"/>
                    </a:lnTo>
                    <a:lnTo>
                      <a:pt x="9304" y="6734"/>
                    </a:lnTo>
                    <a:lnTo>
                      <a:pt x="9403" y="6554"/>
                    </a:lnTo>
                    <a:lnTo>
                      <a:pt x="9483" y="6335"/>
                    </a:lnTo>
                    <a:lnTo>
                      <a:pt x="9543" y="6136"/>
                    </a:lnTo>
                    <a:lnTo>
                      <a:pt x="9563" y="5917"/>
                    </a:lnTo>
                    <a:lnTo>
                      <a:pt x="9583" y="5698"/>
                    </a:lnTo>
                    <a:lnTo>
                      <a:pt x="9583" y="5479"/>
                    </a:lnTo>
                    <a:lnTo>
                      <a:pt x="9543" y="5260"/>
                    </a:lnTo>
                    <a:lnTo>
                      <a:pt x="9483" y="5020"/>
                    </a:lnTo>
                    <a:lnTo>
                      <a:pt x="9403" y="4801"/>
                    </a:lnTo>
                    <a:lnTo>
                      <a:pt x="9304" y="4622"/>
                    </a:lnTo>
                    <a:lnTo>
                      <a:pt x="9204" y="4463"/>
                    </a:lnTo>
                    <a:lnTo>
                      <a:pt x="9085" y="4303"/>
                    </a:lnTo>
                    <a:lnTo>
                      <a:pt x="8945" y="4144"/>
                    </a:lnTo>
                    <a:lnTo>
                      <a:pt x="8806" y="4005"/>
                    </a:lnTo>
                    <a:lnTo>
                      <a:pt x="8646" y="3885"/>
                    </a:lnTo>
                    <a:lnTo>
                      <a:pt x="8487" y="3785"/>
                    </a:lnTo>
                    <a:lnTo>
                      <a:pt x="8308" y="3686"/>
                    </a:lnTo>
                    <a:lnTo>
                      <a:pt x="8128" y="3606"/>
                    </a:lnTo>
                    <a:lnTo>
                      <a:pt x="7949" y="3526"/>
                    </a:lnTo>
                    <a:lnTo>
                      <a:pt x="7750" y="3487"/>
                    </a:lnTo>
                    <a:lnTo>
                      <a:pt x="7551" y="3447"/>
                    </a:lnTo>
                    <a:lnTo>
                      <a:pt x="7352" y="3407"/>
                    </a:lnTo>
                    <a:lnTo>
                      <a:pt x="6933" y="3407"/>
                    </a:lnTo>
                    <a:lnTo>
                      <a:pt x="6734" y="3447"/>
                    </a:lnTo>
                    <a:lnTo>
                      <a:pt x="6774" y="3228"/>
                    </a:lnTo>
                    <a:lnTo>
                      <a:pt x="6794" y="3028"/>
                    </a:lnTo>
                    <a:lnTo>
                      <a:pt x="6794" y="2829"/>
                    </a:lnTo>
                    <a:lnTo>
                      <a:pt x="6774" y="2610"/>
                    </a:lnTo>
                    <a:lnTo>
                      <a:pt x="6754" y="2411"/>
                    </a:lnTo>
                    <a:lnTo>
                      <a:pt x="6694" y="2212"/>
                    </a:lnTo>
                    <a:lnTo>
                      <a:pt x="6634" y="1992"/>
                    </a:lnTo>
                    <a:lnTo>
                      <a:pt x="6555" y="1793"/>
                    </a:lnTo>
                    <a:lnTo>
                      <a:pt x="6415" y="1514"/>
                    </a:lnTo>
                    <a:lnTo>
                      <a:pt x="6256" y="1275"/>
                    </a:lnTo>
                    <a:lnTo>
                      <a:pt x="6077" y="1036"/>
                    </a:lnTo>
                    <a:lnTo>
                      <a:pt x="5877" y="837"/>
                    </a:lnTo>
                    <a:lnTo>
                      <a:pt x="5638" y="658"/>
                    </a:lnTo>
                    <a:lnTo>
                      <a:pt x="5399" y="478"/>
                    </a:lnTo>
                    <a:lnTo>
                      <a:pt x="5140" y="339"/>
                    </a:lnTo>
                    <a:lnTo>
                      <a:pt x="4881" y="220"/>
                    </a:lnTo>
                    <a:lnTo>
                      <a:pt x="4602" y="120"/>
                    </a:lnTo>
                    <a:lnTo>
                      <a:pt x="4304" y="60"/>
                    </a:lnTo>
                    <a:lnTo>
                      <a:pt x="4005" y="20"/>
                    </a:lnTo>
                    <a:lnTo>
                      <a:pt x="3706" y="0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22"/>
              <p:cNvSpPr/>
              <p:nvPr/>
            </p:nvSpPr>
            <p:spPr>
              <a:xfrm>
                <a:off x="5836950" y="3663050"/>
                <a:ext cx="23957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9583" h="7949" fill="none" extrusionOk="0">
                    <a:moveTo>
                      <a:pt x="4881" y="6534"/>
                    </a:moveTo>
                    <a:lnTo>
                      <a:pt x="4881" y="6534"/>
                    </a:lnTo>
                    <a:lnTo>
                      <a:pt x="4802" y="6315"/>
                    </a:lnTo>
                    <a:lnTo>
                      <a:pt x="4742" y="6076"/>
                    </a:lnTo>
                    <a:lnTo>
                      <a:pt x="4702" y="5857"/>
                    </a:lnTo>
                    <a:lnTo>
                      <a:pt x="4702" y="5618"/>
                    </a:lnTo>
                    <a:lnTo>
                      <a:pt x="4702" y="5618"/>
                    </a:lnTo>
                    <a:lnTo>
                      <a:pt x="4343" y="5718"/>
                    </a:lnTo>
                    <a:lnTo>
                      <a:pt x="3985" y="5777"/>
                    </a:lnTo>
                    <a:lnTo>
                      <a:pt x="3626" y="5777"/>
                    </a:lnTo>
                    <a:lnTo>
                      <a:pt x="3268" y="5758"/>
                    </a:lnTo>
                    <a:lnTo>
                      <a:pt x="3268" y="5758"/>
                    </a:lnTo>
                    <a:lnTo>
                      <a:pt x="3208" y="5917"/>
                    </a:lnTo>
                    <a:lnTo>
                      <a:pt x="3128" y="6076"/>
                    </a:lnTo>
                    <a:lnTo>
                      <a:pt x="3029" y="6216"/>
                    </a:lnTo>
                    <a:lnTo>
                      <a:pt x="2909" y="6335"/>
                    </a:lnTo>
                    <a:lnTo>
                      <a:pt x="2790" y="6455"/>
                    </a:lnTo>
                    <a:lnTo>
                      <a:pt x="2630" y="6574"/>
                    </a:lnTo>
                    <a:lnTo>
                      <a:pt x="2471" y="6674"/>
                    </a:lnTo>
                    <a:lnTo>
                      <a:pt x="2311" y="6734"/>
                    </a:lnTo>
                    <a:lnTo>
                      <a:pt x="2311" y="6734"/>
                    </a:lnTo>
                    <a:lnTo>
                      <a:pt x="2152" y="6793"/>
                    </a:lnTo>
                    <a:lnTo>
                      <a:pt x="1973" y="6833"/>
                    </a:lnTo>
                    <a:lnTo>
                      <a:pt x="1813" y="6853"/>
                    </a:lnTo>
                    <a:lnTo>
                      <a:pt x="1654" y="6853"/>
                    </a:lnTo>
                    <a:lnTo>
                      <a:pt x="1495" y="6853"/>
                    </a:lnTo>
                    <a:lnTo>
                      <a:pt x="1335" y="6833"/>
                    </a:lnTo>
                    <a:lnTo>
                      <a:pt x="1176" y="6793"/>
                    </a:lnTo>
                    <a:lnTo>
                      <a:pt x="1037" y="6734"/>
                    </a:lnTo>
                    <a:lnTo>
                      <a:pt x="877" y="6674"/>
                    </a:lnTo>
                    <a:lnTo>
                      <a:pt x="738" y="6594"/>
                    </a:lnTo>
                    <a:lnTo>
                      <a:pt x="618" y="6515"/>
                    </a:lnTo>
                    <a:lnTo>
                      <a:pt x="499" y="6415"/>
                    </a:lnTo>
                    <a:lnTo>
                      <a:pt x="379" y="6295"/>
                    </a:lnTo>
                    <a:lnTo>
                      <a:pt x="280" y="6176"/>
                    </a:lnTo>
                    <a:lnTo>
                      <a:pt x="200" y="6036"/>
                    </a:lnTo>
                    <a:lnTo>
                      <a:pt x="120" y="5897"/>
                    </a:lnTo>
                    <a:lnTo>
                      <a:pt x="120" y="5897"/>
                    </a:lnTo>
                    <a:lnTo>
                      <a:pt x="80" y="5758"/>
                    </a:lnTo>
                    <a:lnTo>
                      <a:pt x="40" y="5618"/>
                    </a:lnTo>
                    <a:lnTo>
                      <a:pt x="21" y="5499"/>
                    </a:lnTo>
                    <a:lnTo>
                      <a:pt x="1" y="5359"/>
                    </a:lnTo>
                    <a:lnTo>
                      <a:pt x="1" y="5220"/>
                    </a:lnTo>
                    <a:lnTo>
                      <a:pt x="21" y="5080"/>
                    </a:lnTo>
                    <a:lnTo>
                      <a:pt x="40" y="4961"/>
                    </a:lnTo>
                    <a:lnTo>
                      <a:pt x="80" y="4821"/>
                    </a:lnTo>
                    <a:lnTo>
                      <a:pt x="140" y="4702"/>
                    </a:lnTo>
                    <a:lnTo>
                      <a:pt x="200" y="4582"/>
                    </a:lnTo>
                    <a:lnTo>
                      <a:pt x="280" y="4463"/>
                    </a:lnTo>
                    <a:lnTo>
                      <a:pt x="359" y="4363"/>
                    </a:lnTo>
                    <a:lnTo>
                      <a:pt x="459" y="4244"/>
                    </a:lnTo>
                    <a:lnTo>
                      <a:pt x="558" y="4164"/>
                    </a:lnTo>
                    <a:lnTo>
                      <a:pt x="658" y="4064"/>
                    </a:lnTo>
                    <a:lnTo>
                      <a:pt x="797" y="3985"/>
                    </a:lnTo>
                    <a:lnTo>
                      <a:pt x="797" y="3985"/>
                    </a:lnTo>
                    <a:lnTo>
                      <a:pt x="678" y="3706"/>
                    </a:lnTo>
                    <a:lnTo>
                      <a:pt x="618" y="3427"/>
                    </a:lnTo>
                    <a:lnTo>
                      <a:pt x="578" y="3148"/>
                    </a:lnTo>
                    <a:lnTo>
                      <a:pt x="558" y="2869"/>
                    </a:lnTo>
                    <a:lnTo>
                      <a:pt x="578" y="2590"/>
                    </a:lnTo>
                    <a:lnTo>
                      <a:pt x="618" y="2311"/>
                    </a:lnTo>
                    <a:lnTo>
                      <a:pt x="698" y="2032"/>
                    </a:lnTo>
                    <a:lnTo>
                      <a:pt x="797" y="1773"/>
                    </a:lnTo>
                    <a:lnTo>
                      <a:pt x="917" y="1534"/>
                    </a:lnTo>
                    <a:lnTo>
                      <a:pt x="1076" y="1295"/>
                    </a:lnTo>
                    <a:lnTo>
                      <a:pt x="1256" y="1056"/>
                    </a:lnTo>
                    <a:lnTo>
                      <a:pt x="1455" y="857"/>
                    </a:lnTo>
                    <a:lnTo>
                      <a:pt x="1694" y="658"/>
                    </a:lnTo>
                    <a:lnTo>
                      <a:pt x="1933" y="498"/>
                    </a:lnTo>
                    <a:lnTo>
                      <a:pt x="2192" y="339"/>
                    </a:lnTo>
                    <a:lnTo>
                      <a:pt x="2491" y="220"/>
                    </a:lnTo>
                    <a:lnTo>
                      <a:pt x="2491" y="220"/>
                    </a:lnTo>
                    <a:lnTo>
                      <a:pt x="2790" y="120"/>
                    </a:lnTo>
                    <a:lnTo>
                      <a:pt x="3088" y="40"/>
                    </a:lnTo>
                    <a:lnTo>
                      <a:pt x="3407" y="0"/>
                    </a:lnTo>
                    <a:lnTo>
                      <a:pt x="3706" y="0"/>
                    </a:lnTo>
                    <a:lnTo>
                      <a:pt x="4005" y="20"/>
                    </a:lnTo>
                    <a:lnTo>
                      <a:pt x="4304" y="60"/>
                    </a:lnTo>
                    <a:lnTo>
                      <a:pt x="4602" y="120"/>
                    </a:lnTo>
                    <a:lnTo>
                      <a:pt x="4881" y="220"/>
                    </a:lnTo>
                    <a:lnTo>
                      <a:pt x="5140" y="339"/>
                    </a:lnTo>
                    <a:lnTo>
                      <a:pt x="5399" y="478"/>
                    </a:lnTo>
                    <a:lnTo>
                      <a:pt x="5638" y="658"/>
                    </a:lnTo>
                    <a:lnTo>
                      <a:pt x="5877" y="837"/>
                    </a:lnTo>
                    <a:lnTo>
                      <a:pt x="6077" y="1036"/>
                    </a:lnTo>
                    <a:lnTo>
                      <a:pt x="6256" y="1275"/>
                    </a:lnTo>
                    <a:lnTo>
                      <a:pt x="6415" y="1514"/>
                    </a:lnTo>
                    <a:lnTo>
                      <a:pt x="6555" y="1793"/>
                    </a:lnTo>
                    <a:lnTo>
                      <a:pt x="6555" y="1793"/>
                    </a:lnTo>
                    <a:lnTo>
                      <a:pt x="6634" y="1992"/>
                    </a:lnTo>
                    <a:lnTo>
                      <a:pt x="6694" y="2212"/>
                    </a:lnTo>
                    <a:lnTo>
                      <a:pt x="6754" y="2411"/>
                    </a:lnTo>
                    <a:lnTo>
                      <a:pt x="6774" y="2610"/>
                    </a:lnTo>
                    <a:lnTo>
                      <a:pt x="6794" y="2829"/>
                    </a:lnTo>
                    <a:lnTo>
                      <a:pt x="6794" y="3028"/>
                    </a:lnTo>
                    <a:lnTo>
                      <a:pt x="6774" y="3228"/>
                    </a:lnTo>
                    <a:lnTo>
                      <a:pt x="6734" y="3447"/>
                    </a:lnTo>
                    <a:lnTo>
                      <a:pt x="6734" y="3447"/>
                    </a:lnTo>
                    <a:lnTo>
                      <a:pt x="6933" y="3407"/>
                    </a:lnTo>
                    <a:lnTo>
                      <a:pt x="7152" y="3407"/>
                    </a:lnTo>
                    <a:lnTo>
                      <a:pt x="7352" y="3407"/>
                    </a:lnTo>
                    <a:lnTo>
                      <a:pt x="7551" y="3447"/>
                    </a:lnTo>
                    <a:lnTo>
                      <a:pt x="7750" y="3487"/>
                    </a:lnTo>
                    <a:lnTo>
                      <a:pt x="7949" y="3526"/>
                    </a:lnTo>
                    <a:lnTo>
                      <a:pt x="8128" y="3606"/>
                    </a:lnTo>
                    <a:lnTo>
                      <a:pt x="8308" y="3686"/>
                    </a:lnTo>
                    <a:lnTo>
                      <a:pt x="8487" y="3785"/>
                    </a:lnTo>
                    <a:lnTo>
                      <a:pt x="8646" y="3885"/>
                    </a:lnTo>
                    <a:lnTo>
                      <a:pt x="8806" y="4005"/>
                    </a:lnTo>
                    <a:lnTo>
                      <a:pt x="8945" y="4144"/>
                    </a:lnTo>
                    <a:lnTo>
                      <a:pt x="9085" y="4303"/>
                    </a:lnTo>
                    <a:lnTo>
                      <a:pt x="9204" y="4463"/>
                    </a:lnTo>
                    <a:lnTo>
                      <a:pt x="9304" y="4622"/>
                    </a:lnTo>
                    <a:lnTo>
                      <a:pt x="9403" y="4801"/>
                    </a:lnTo>
                    <a:lnTo>
                      <a:pt x="9403" y="4801"/>
                    </a:lnTo>
                    <a:lnTo>
                      <a:pt x="9483" y="5020"/>
                    </a:lnTo>
                    <a:lnTo>
                      <a:pt x="9543" y="5260"/>
                    </a:lnTo>
                    <a:lnTo>
                      <a:pt x="9583" y="5479"/>
                    </a:lnTo>
                    <a:lnTo>
                      <a:pt x="9583" y="5698"/>
                    </a:lnTo>
                    <a:lnTo>
                      <a:pt x="9563" y="5917"/>
                    </a:lnTo>
                    <a:lnTo>
                      <a:pt x="9543" y="6136"/>
                    </a:lnTo>
                    <a:lnTo>
                      <a:pt x="9483" y="6335"/>
                    </a:lnTo>
                    <a:lnTo>
                      <a:pt x="9403" y="6554"/>
                    </a:lnTo>
                    <a:lnTo>
                      <a:pt x="9304" y="6734"/>
                    </a:lnTo>
                    <a:lnTo>
                      <a:pt x="9184" y="6933"/>
                    </a:lnTo>
                    <a:lnTo>
                      <a:pt x="9045" y="7112"/>
                    </a:lnTo>
                    <a:lnTo>
                      <a:pt x="8885" y="7272"/>
                    </a:lnTo>
                    <a:lnTo>
                      <a:pt x="8706" y="7411"/>
                    </a:lnTo>
                    <a:lnTo>
                      <a:pt x="8507" y="7550"/>
                    </a:lnTo>
                    <a:lnTo>
                      <a:pt x="8288" y="7670"/>
                    </a:lnTo>
                    <a:lnTo>
                      <a:pt x="8069" y="7770"/>
                    </a:lnTo>
                    <a:lnTo>
                      <a:pt x="8069" y="7770"/>
                    </a:lnTo>
                    <a:lnTo>
                      <a:pt x="7830" y="7849"/>
                    </a:lnTo>
                    <a:lnTo>
                      <a:pt x="7591" y="7909"/>
                    </a:lnTo>
                    <a:lnTo>
                      <a:pt x="7352" y="7929"/>
                    </a:lnTo>
                    <a:lnTo>
                      <a:pt x="7112" y="7949"/>
                    </a:lnTo>
                    <a:lnTo>
                      <a:pt x="6873" y="7929"/>
                    </a:lnTo>
                    <a:lnTo>
                      <a:pt x="6654" y="7889"/>
                    </a:lnTo>
                    <a:lnTo>
                      <a:pt x="6415" y="7849"/>
                    </a:lnTo>
                    <a:lnTo>
                      <a:pt x="6196" y="7770"/>
                    </a:lnTo>
                    <a:lnTo>
                      <a:pt x="5997" y="7670"/>
                    </a:lnTo>
                    <a:lnTo>
                      <a:pt x="5778" y="7570"/>
                    </a:lnTo>
                    <a:lnTo>
                      <a:pt x="5598" y="7431"/>
                    </a:lnTo>
                    <a:lnTo>
                      <a:pt x="5419" y="7292"/>
                    </a:lnTo>
                    <a:lnTo>
                      <a:pt x="5260" y="7112"/>
                    </a:lnTo>
                    <a:lnTo>
                      <a:pt x="5120" y="6933"/>
                    </a:lnTo>
                    <a:lnTo>
                      <a:pt x="4981" y="6754"/>
                    </a:lnTo>
                    <a:lnTo>
                      <a:pt x="4881" y="653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22"/>
              <p:cNvSpPr/>
              <p:nvPr/>
            </p:nvSpPr>
            <p:spPr>
              <a:xfrm>
                <a:off x="6004300" y="3801500"/>
                <a:ext cx="4335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415" extrusionOk="0">
                    <a:moveTo>
                      <a:pt x="936" y="0"/>
                    </a:moveTo>
                    <a:lnTo>
                      <a:pt x="757" y="40"/>
                    </a:lnTo>
                    <a:lnTo>
                      <a:pt x="578" y="80"/>
                    </a:lnTo>
                    <a:lnTo>
                      <a:pt x="418" y="160"/>
                    </a:lnTo>
                    <a:lnTo>
                      <a:pt x="279" y="259"/>
                    </a:lnTo>
                    <a:lnTo>
                      <a:pt x="179" y="359"/>
                    </a:lnTo>
                    <a:lnTo>
                      <a:pt x="80" y="498"/>
                    </a:lnTo>
                    <a:lnTo>
                      <a:pt x="20" y="618"/>
                    </a:lnTo>
                    <a:lnTo>
                      <a:pt x="0" y="757"/>
                    </a:lnTo>
                    <a:lnTo>
                      <a:pt x="0" y="897"/>
                    </a:lnTo>
                    <a:lnTo>
                      <a:pt x="40" y="1036"/>
                    </a:lnTo>
                    <a:lnTo>
                      <a:pt x="100" y="1156"/>
                    </a:lnTo>
                    <a:lnTo>
                      <a:pt x="219" y="1255"/>
                    </a:lnTo>
                    <a:lnTo>
                      <a:pt x="339" y="1335"/>
                    </a:lnTo>
                    <a:lnTo>
                      <a:pt x="478" y="1375"/>
                    </a:lnTo>
                    <a:lnTo>
                      <a:pt x="638" y="1415"/>
                    </a:lnTo>
                    <a:lnTo>
                      <a:pt x="797" y="1415"/>
                    </a:lnTo>
                    <a:lnTo>
                      <a:pt x="976" y="1395"/>
                    </a:lnTo>
                    <a:lnTo>
                      <a:pt x="1156" y="1335"/>
                    </a:lnTo>
                    <a:lnTo>
                      <a:pt x="1315" y="1275"/>
                    </a:lnTo>
                    <a:lnTo>
                      <a:pt x="1454" y="1176"/>
                    </a:lnTo>
                    <a:lnTo>
                      <a:pt x="1554" y="1056"/>
                    </a:lnTo>
                    <a:lnTo>
                      <a:pt x="1654" y="937"/>
                    </a:lnTo>
                    <a:lnTo>
                      <a:pt x="1713" y="797"/>
                    </a:lnTo>
                    <a:lnTo>
                      <a:pt x="1733" y="658"/>
                    </a:lnTo>
                    <a:lnTo>
                      <a:pt x="1733" y="538"/>
                    </a:lnTo>
                    <a:lnTo>
                      <a:pt x="1693" y="399"/>
                    </a:lnTo>
                    <a:lnTo>
                      <a:pt x="1614" y="279"/>
                    </a:lnTo>
                    <a:lnTo>
                      <a:pt x="1514" y="180"/>
                    </a:lnTo>
                    <a:lnTo>
                      <a:pt x="1395" y="100"/>
                    </a:lnTo>
                    <a:lnTo>
                      <a:pt x="1255" y="40"/>
                    </a:lnTo>
                    <a:lnTo>
                      <a:pt x="1096" y="20"/>
                    </a:lnTo>
                    <a:lnTo>
                      <a:pt x="93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22"/>
              <p:cNvSpPr/>
              <p:nvPr/>
            </p:nvSpPr>
            <p:spPr>
              <a:xfrm>
                <a:off x="5869325" y="3678475"/>
                <a:ext cx="120550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3388" extrusionOk="0">
                    <a:moveTo>
                      <a:pt x="2172" y="1"/>
                    </a:moveTo>
                    <a:lnTo>
                      <a:pt x="1933" y="41"/>
                    </a:lnTo>
                    <a:lnTo>
                      <a:pt x="1694" y="81"/>
                    </a:lnTo>
                    <a:lnTo>
                      <a:pt x="1475" y="160"/>
                    </a:lnTo>
                    <a:lnTo>
                      <a:pt x="1275" y="220"/>
                    </a:lnTo>
                    <a:lnTo>
                      <a:pt x="1076" y="320"/>
                    </a:lnTo>
                    <a:lnTo>
                      <a:pt x="718" y="499"/>
                    </a:lnTo>
                    <a:lnTo>
                      <a:pt x="419" y="678"/>
                    </a:lnTo>
                    <a:lnTo>
                      <a:pt x="180" y="858"/>
                    </a:lnTo>
                    <a:lnTo>
                      <a:pt x="1" y="1017"/>
                    </a:lnTo>
                    <a:lnTo>
                      <a:pt x="1" y="1017"/>
                    </a:lnTo>
                    <a:lnTo>
                      <a:pt x="319" y="937"/>
                    </a:lnTo>
                    <a:lnTo>
                      <a:pt x="638" y="877"/>
                    </a:lnTo>
                    <a:lnTo>
                      <a:pt x="937" y="838"/>
                    </a:lnTo>
                    <a:lnTo>
                      <a:pt x="1435" y="838"/>
                    </a:lnTo>
                    <a:lnTo>
                      <a:pt x="1674" y="858"/>
                    </a:lnTo>
                    <a:lnTo>
                      <a:pt x="1873" y="897"/>
                    </a:lnTo>
                    <a:lnTo>
                      <a:pt x="2072" y="937"/>
                    </a:lnTo>
                    <a:lnTo>
                      <a:pt x="2272" y="997"/>
                    </a:lnTo>
                    <a:lnTo>
                      <a:pt x="2451" y="1057"/>
                    </a:lnTo>
                    <a:lnTo>
                      <a:pt x="2789" y="1236"/>
                    </a:lnTo>
                    <a:lnTo>
                      <a:pt x="3088" y="1415"/>
                    </a:lnTo>
                    <a:lnTo>
                      <a:pt x="3347" y="1634"/>
                    </a:lnTo>
                    <a:lnTo>
                      <a:pt x="3566" y="1874"/>
                    </a:lnTo>
                    <a:lnTo>
                      <a:pt x="3786" y="2113"/>
                    </a:lnTo>
                    <a:lnTo>
                      <a:pt x="3945" y="2352"/>
                    </a:lnTo>
                    <a:lnTo>
                      <a:pt x="4084" y="2571"/>
                    </a:lnTo>
                    <a:lnTo>
                      <a:pt x="4204" y="2790"/>
                    </a:lnTo>
                    <a:lnTo>
                      <a:pt x="4303" y="2989"/>
                    </a:lnTo>
                    <a:lnTo>
                      <a:pt x="4403" y="3288"/>
                    </a:lnTo>
                    <a:lnTo>
                      <a:pt x="4443" y="3388"/>
                    </a:lnTo>
                    <a:lnTo>
                      <a:pt x="4523" y="3308"/>
                    </a:lnTo>
                    <a:lnTo>
                      <a:pt x="4582" y="3188"/>
                    </a:lnTo>
                    <a:lnTo>
                      <a:pt x="4662" y="3049"/>
                    </a:lnTo>
                    <a:lnTo>
                      <a:pt x="4722" y="2889"/>
                    </a:lnTo>
                    <a:lnTo>
                      <a:pt x="4782" y="2710"/>
                    </a:lnTo>
                    <a:lnTo>
                      <a:pt x="4801" y="2531"/>
                    </a:lnTo>
                    <a:lnTo>
                      <a:pt x="4821" y="2332"/>
                    </a:lnTo>
                    <a:lnTo>
                      <a:pt x="4821" y="2113"/>
                    </a:lnTo>
                    <a:lnTo>
                      <a:pt x="4801" y="1893"/>
                    </a:lnTo>
                    <a:lnTo>
                      <a:pt x="4742" y="1674"/>
                    </a:lnTo>
                    <a:lnTo>
                      <a:pt x="4662" y="1435"/>
                    </a:lnTo>
                    <a:lnTo>
                      <a:pt x="4543" y="1216"/>
                    </a:lnTo>
                    <a:lnTo>
                      <a:pt x="4363" y="977"/>
                    </a:lnTo>
                    <a:lnTo>
                      <a:pt x="4164" y="758"/>
                    </a:lnTo>
                    <a:lnTo>
                      <a:pt x="3925" y="539"/>
                    </a:lnTo>
                    <a:lnTo>
                      <a:pt x="3626" y="340"/>
                    </a:lnTo>
                    <a:lnTo>
                      <a:pt x="3467" y="260"/>
                    </a:lnTo>
                    <a:lnTo>
                      <a:pt x="3307" y="180"/>
                    </a:lnTo>
                    <a:lnTo>
                      <a:pt x="3009" y="61"/>
                    </a:ln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22"/>
              <p:cNvSpPr/>
              <p:nvPr/>
            </p:nvSpPr>
            <p:spPr>
              <a:xfrm>
                <a:off x="5869325" y="3678475"/>
                <a:ext cx="120550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3388" fill="none" extrusionOk="0">
                    <a:moveTo>
                      <a:pt x="2411" y="1"/>
                    </a:moveTo>
                    <a:lnTo>
                      <a:pt x="2411" y="1"/>
                    </a:lnTo>
                    <a:lnTo>
                      <a:pt x="2172" y="1"/>
                    </a:lnTo>
                    <a:lnTo>
                      <a:pt x="1933" y="41"/>
                    </a:lnTo>
                    <a:lnTo>
                      <a:pt x="1694" y="81"/>
                    </a:lnTo>
                    <a:lnTo>
                      <a:pt x="1475" y="160"/>
                    </a:lnTo>
                    <a:lnTo>
                      <a:pt x="1275" y="220"/>
                    </a:lnTo>
                    <a:lnTo>
                      <a:pt x="1076" y="320"/>
                    </a:lnTo>
                    <a:lnTo>
                      <a:pt x="718" y="499"/>
                    </a:lnTo>
                    <a:lnTo>
                      <a:pt x="419" y="678"/>
                    </a:lnTo>
                    <a:lnTo>
                      <a:pt x="180" y="858"/>
                    </a:lnTo>
                    <a:lnTo>
                      <a:pt x="1" y="1017"/>
                    </a:lnTo>
                    <a:lnTo>
                      <a:pt x="1" y="1017"/>
                    </a:lnTo>
                    <a:lnTo>
                      <a:pt x="319" y="937"/>
                    </a:lnTo>
                    <a:lnTo>
                      <a:pt x="638" y="877"/>
                    </a:lnTo>
                    <a:lnTo>
                      <a:pt x="937" y="838"/>
                    </a:lnTo>
                    <a:lnTo>
                      <a:pt x="1216" y="838"/>
                    </a:lnTo>
                    <a:lnTo>
                      <a:pt x="1216" y="838"/>
                    </a:lnTo>
                    <a:lnTo>
                      <a:pt x="1435" y="838"/>
                    </a:lnTo>
                    <a:lnTo>
                      <a:pt x="1674" y="858"/>
                    </a:lnTo>
                    <a:lnTo>
                      <a:pt x="1873" y="897"/>
                    </a:lnTo>
                    <a:lnTo>
                      <a:pt x="2072" y="937"/>
                    </a:lnTo>
                    <a:lnTo>
                      <a:pt x="2272" y="997"/>
                    </a:lnTo>
                    <a:lnTo>
                      <a:pt x="2451" y="1057"/>
                    </a:lnTo>
                    <a:lnTo>
                      <a:pt x="2789" y="1236"/>
                    </a:lnTo>
                    <a:lnTo>
                      <a:pt x="3088" y="1415"/>
                    </a:lnTo>
                    <a:lnTo>
                      <a:pt x="3347" y="1634"/>
                    </a:lnTo>
                    <a:lnTo>
                      <a:pt x="3566" y="1874"/>
                    </a:lnTo>
                    <a:lnTo>
                      <a:pt x="3786" y="2113"/>
                    </a:lnTo>
                    <a:lnTo>
                      <a:pt x="3945" y="2352"/>
                    </a:lnTo>
                    <a:lnTo>
                      <a:pt x="4084" y="2571"/>
                    </a:lnTo>
                    <a:lnTo>
                      <a:pt x="4204" y="2790"/>
                    </a:lnTo>
                    <a:lnTo>
                      <a:pt x="4303" y="2989"/>
                    </a:lnTo>
                    <a:lnTo>
                      <a:pt x="4403" y="3288"/>
                    </a:lnTo>
                    <a:lnTo>
                      <a:pt x="4443" y="3388"/>
                    </a:lnTo>
                    <a:lnTo>
                      <a:pt x="4443" y="3388"/>
                    </a:lnTo>
                    <a:lnTo>
                      <a:pt x="4523" y="3308"/>
                    </a:lnTo>
                    <a:lnTo>
                      <a:pt x="4582" y="3188"/>
                    </a:lnTo>
                    <a:lnTo>
                      <a:pt x="4662" y="3049"/>
                    </a:lnTo>
                    <a:lnTo>
                      <a:pt x="4722" y="2889"/>
                    </a:lnTo>
                    <a:lnTo>
                      <a:pt x="4782" y="2710"/>
                    </a:lnTo>
                    <a:lnTo>
                      <a:pt x="4801" y="2531"/>
                    </a:lnTo>
                    <a:lnTo>
                      <a:pt x="4821" y="2332"/>
                    </a:lnTo>
                    <a:lnTo>
                      <a:pt x="4821" y="2113"/>
                    </a:lnTo>
                    <a:lnTo>
                      <a:pt x="4801" y="1893"/>
                    </a:lnTo>
                    <a:lnTo>
                      <a:pt x="4742" y="1674"/>
                    </a:lnTo>
                    <a:lnTo>
                      <a:pt x="4662" y="1435"/>
                    </a:lnTo>
                    <a:lnTo>
                      <a:pt x="4543" y="1216"/>
                    </a:lnTo>
                    <a:lnTo>
                      <a:pt x="4363" y="977"/>
                    </a:lnTo>
                    <a:lnTo>
                      <a:pt x="4164" y="758"/>
                    </a:lnTo>
                    <a:lnTo>
                      <a:pt x="3925" y="539"/>
                    </a:lnTo>
                    <a:lnTo>
                      <a:pt x="3626" y="340"/>
                    </a:lnTo>
                    <a:lnTo>
                      <a:pt x="3626" y="340"/>
                    </a:lnTo>
                    <a:lnTo>
                      <a:pt x="3467" y="260"/>
                    </a:lnTo>
                    <a:lnTo>
                      <a:pt x="3307" y="180"/>
                    </a:lnTo>
                    <a:lnTo>
                      <a:pt x="3009" y="61"/>
                    </a:lnTo>
                    <a:lnTo>
                      <a:pt x="2710" y="1"/>
                    </a:lnTo>
                    <a:lnTo>
                      <a:pt x="241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22"/>
              <p:cNvSpPr/>
              <p:nvPr/>
            </p:nvSpPr>
            <p:spPr>
              <a:xfrm>
                <a:off x="6232875" y="3843825"/>
                <a:ext cx="24007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9603" h="7950" extrusionOk="0">
                    <a:moveTo>
                      <a:pt x="3407" y="1"/>
                    </a:moveTo>
                    <a:lnTo>
                      <a:pt x="3109" y="41"/>
                    </a:lnTo>
                    <a:lnTo>
                      <a:pt x="2790" y="120"/>
                    </a:lnTo>
                    <a:lnTo>
                      <a:pt x="2491" y="220"/>
                    </a:lnTo>
                    <a:lnTo>
                      <a:pt x="2212" y="339"/>
                    </a:lnTo>
                    <a:lnTo>
                      <a:pt x="1933" y="499"/>
                    </a:lnTo>
                    <a:lnTo>
                      <a:pt x="1694" y="658"/>
                    </a:lnTo>
                    <a:lnTo>
                      <a:pt x="1475" y="857"/>
                    </a:lnTo>
                    <a:lnTo>
                      <a:pt x="1276" y="1057"/>
                    </a:lnTo>
                    <a:lnTo>
                      <a:pt x="1097" y="1296"/>
                    </a:lnTo>
                    <a:lnTo>
                      <a:pt x="937" y="1535"/>
                    </a:lnTo>
                    <a:lnTo>
                      <a:pt x="798" y="1774"/>
                    </a:lnTo>
                    <a:lnTo>
                      <a:pt x="698" y="2033"/>
                    </a:lnTo>
                    <a:lnTo>
                      <a:pt x="638" y="2312"/>
                    </a:lnTo>
                    <a:lnTo>
                      <a:pt x="579" y="2590"/>
                    </a:lnTo>
                    <a:lnTo>
                      <a:pt x="559" y="2869"/>
                    </a:lnTo>
                    <a:lnTo>
                      <a:pt x="579" y="3148"/>
                    </a:lnTo>
                    <a:lnTo>
                      <a:pt x="618" y="3427"/>
                    </a:lnTo>
                    <a:lnTo>
                      <a:pt x="698" y="3706"/>
                    </a:lnTo>
                    <a:lnTo>
                      <a:pt x="798" y="3985"/>
                    </a:lnTo>
                    <a:lnTo>
                      <a:pt x="678" y="4065"/>
                    </a:lnTo>
                    <a:lnTo>
                      <a:pt x="559" y="4164"/>
                    </a:lnTo>
                    <a:lnTo>
                      <a:pt x="459" y="4244"/>
                    </a:lnTo>
                    <a:lnTo>
                      <a:pt x="359" y="4363"/>
                    </a:lnTo>
                    <a:lnTo>
                      <a:pt x="280" y="4463"/>
                    </a:lnTo>
                    <a:lnTo>
                      <a:pt x="200" y="4583"/>
                    </a:lnTo>
                    <a:lnTo>
                      <a:pt x="140" y="4702"/>
                    </a:lnTo>
                    <a:lnTo>
                      <a:pt x="100" y="4822"/>
                    </a:lnTo>
                    <a:lnTo>
                      <a:pt x="61" y="4961"/>
                    </a:lnTo>
                    <a:lnTo>
                      <a:pt x="21" y="5081"/>
                    </a:lnTo>
                    <a:lnTo>
                      <a:pt x="21" y="5220"/>
                    </a:lnTo>
                    <a:lnTo>
                      <a:pt x="1" y="5360"/>
                    </a:lnTo>
                    <a:lnTo>
                      <a:pt x="21" y="5499"/>
                    </a:lnTo>
                    <a:lnTo>
                      <a:pt x="41" y="5618"/>
                    </a:lnTo>
                    <a:lnTo>
                      <a:pt x="81" y="5758"/>
                    </a:lnTo>
                    <a:lnTo>
                      <a:pt x="140" y="5897"/>
                    </a:lnTo>
                    <a:lnTo>
                      <a:pt x="200" y="6037"/>
                    </a:lnTo>
                    <a:lnTo>
                      <a:pt x="300" y="6176"/>
                    </a:lnTo>
                    <a:lnTo>
                      <a:pt x="399" y="6296"/>
                    </a:lnTo>
                    <a:lnTo>
                      <a:pt x="499" y="6415"/>
                    </a:lnTo>
                    <a:lnTo>
                      <a:pt x="618" y="6515"/>
                    </a:lnTo>
                    <a:lnTo>
                      <a:pt x="758" y="6595"/>
                    </a:lnTo>
                    <a:lnTo>
                      <a:pt x="897" y="6674"/>
                    </a:lnTo>
                    <a:lnTo>
                      <a:pt x="1037" y="6734"/>
                    </a:lnTo>
                    <a:lnTo>
                      <a:pt x="1196" y="6794"/>
                    </a:lnTo>
                    <a:lnTo>
                      <a:pt x="1336" y="6834"/>
                    </a:lnTo>
                    <a:lnTo>
                      <a:pt x="1495" y="6854"/>
                    </a:lnTo>
                    <a:lnTo>
                      <a:pt x="1834" y="6854"/>
                    </a:lnTo>
                    <a:lnTo>
                      <a:pt x="1993" y="6834"/>
                    </a:lnTo>
                    <a:lnTo>
                      <a:pt x="2152" y="6794"/>
                    </a:lnTo>
                    <a:lnTo>
                      <a:pt x="2312" y="6734"/>
                    </a:lnTo>
                    <a:lnTo>
                      <a:pt x="2491" y="6674"/>
                    </a:lnTo>
                    <a:lnTo>
                      <a:pt x="2650" y="6575"/>
                    </a:lnTo>
                    <a:lnTo>
                      <a:pt x="2790" y="6455"/>
                    </a:lnTo>
                    <a:lnTo>
                      <a:pt x="2929" y="6336"/>
                    </a:lnTo>
                    <a:lnTo>
                      <a:pt x="3049" y="6216"/>
                    </a:lnTo>
                    <a:lnTo>
                      <a:pt x="3128" y="6077"/>
                    </a:lnTo>
                    <a:lnTo>
                      <a:pt x="3208" y="5917"/>
                    </a:lnTo>
                    <a:lnTo>
                      <a:pt x="3288" y="5758"/>
                    </a:lnTo>
                    <a:lnTo>
                      <a:pt x="3627" y="5778"/>
                    </a:lnTo>
                    <a:lnTo>
                      <a:pt x="3985" y="5778"/>
                    </a:lnTo>
                    <a:lnTo>
                      <a:pt x="4344" y="5718"/>
                    </a:lnTo>
                    <a:lnTo>
                      <a:pt x="4702" y="5618"/>
                    </a:lnTo>
                    <a:lnTo>
                      <a:pt x="4722" y="5858"/>
                    </a:lnTo>
                    <a:lnTo>
                      <a:pt x="4742" y="6077"/>
                    </a:lnTo>
                    <a:lnTo>
                      <a:pt x="4802" y="6316"/>
                    </a:lnTo>
                    <a:lnTo>
                      <a:pt x="4901" y="6535"/>
                    </a:lnTo>
                    <a:lnTo>
                      <a:pt x="5001" y="6754"/>
                    </a:lnTo>
                    <a:lnTo>
                      <a:pt x="5121" y="6933"/>
                    </a:lnTo>
                    <a:lnTo>
                      <a:pt x="5260" y="7113"/>
                    </a:lnTo>
                    <a:lnTo>
                      <a:pt x="5439" y="7292"/>
                    </a:lnTo>
                    <a:lnTo>
                      <a:pt x="5599" y="7431"/>
                    </a:lnTo>
                    <a:lnTo>
                      <a:pt x="5798" y="7551"/>
                    </a:lnTo>
                    <a:lnTo>
                      <a:pt x="5997" y="7670"/>
                    </a:lnTo>
                    <a:lnTo>
                      <a:pt x="6216" y="7770"/>
                    </a:lnTo>
                    <a:lnTo>
                      <a:pt x="6435" y="7830"/>
                    </a:lnTo>
                    <a:lnTo>
                      <a:pt x="6655" y="7889"/>
                    </a:lnTo>
                    <a:lnTo>
                      <a:pt x="6894" y="7929"/>
                    </a:lnTo>
                    <a:lnTo>
                      <a:pt x="7133" y="7949"/>
                    </a:lnTo>
                    <a:lnTo>
                      <a:pt x="7372" y="7929"/>
                    </a:lnTo>
                    <a:lnTo>
                      <a:pt x="7611" y="7909"/>
                    </a:lnTo>
                    <a:lnTo>
                      <a:pt x="7850" y="7850"/>
                    </a:lnTo>
                    <a:lnTo>
                      <a:pt x="8089" y="7770"/>
                    </a:lnTo>
                    <a:lnTo>
                      <a:pt x="8308" y="7670"/>
                    </a:lnTo>
                    <a:lnTo>
                      <a:pt x="8527" y="7551"/>
                    </a:lnTo>
                    <a:lnTo>
                      <a:pt x="8706" y="7411"/>
                    </a:lnTo>
                    <a:lnTo>
                      <a:pt x="8886" y="7272"/>
                    </a:lnTo>
                    <a:lnTo>
                      <a:pt x="9045" y="7113"/>
                    </a:lnTo>
                    <a:lnTo>
                      <a:pt x="9184" y="6933"/>
                    </a:lnTo>
                    <a:lnTo>
                      <a:pt x="9304" y="6734"/>
                    </a:lnTo>
                    <a:lnTo>
                      <a:pt x="9404" y="6555"/>
                    </a:lnTo>
                    <a:lnTo>
                      <a:pt x="9483" y="6336"/>
                    </a:lnTo>
                    <a:lnTo>
                      <a:pt x="9543" y="6136"/>
                    </a:lnTo>
                    <a:lnTo>
                      <a:pt x="9583" y="5917"/>
                    </a:lnTo>
                    <a:lnTo>
                      <a:pt x="9603" y="5698"/>
                    </a:lnTo>
                    <a:lnTo>
                      <a:pt x="9583" y="5479"/>
                    </a:lnTo>
                    <a:lnTo>
                      <a:pt x="9563" y="5240"/>
                    </a:lnTo>
                    <a:lnTo>
                      <a:pt x="9503" y="5021"/>
                    </a:lnTo>
                    <a:lnTo>
                      <a:pt x="9404" y="4802"/>
                    </a:lnTo>
                    <a:lnTo>
                      <a:pt x="9324" y="4622"/>
                    </a:lnTo>
                    <a:lnTo>
                      <a:pt x="9224" y="4463"/>
                    </a:lnTo>
                    <a:lnTo>
                      <a:pt x="9105" y="4304"/>
                    </a:lnTo>
                    <a:lnTo>
                      <a:pt x="8965" y="4144"/>
                    </a:lnTo>
                    <a:lnTo>
                      <a:pt x="8826" y="4005"/>
                    </a:lnTo>
                    <a:lnTo>
                      <a:pt x="8667" y="3885"/>
                    </a:lnTo>
                    <a:lnTo>
                      <a:pt x="8507" y="3786"/>
                    </a:lnTo>
                    <a:lnTo>
                      <a:pt x="8328" y="3686"/>
                    </a:lnTo>
                    <a:lnTo>
                      <a:pt x="8149" y="3606"/>
                    </a:lnTo>
                    <a:lnTo>
                      <a:pt x="7949" y="3527"/>
                    </a:lnTo>
                    <a:lnTo>
                      <a:pt x="7770" y="3467"/>
                    </a:lnTo>
                    <a:lnTo>
                      <a:pt x="7571" y="3427"/>
                    </a:lnTo>
                    <a:lnTo>
                      <a:pt x="7352" y="3407"/>
                    </a:lnTo>
                    <a:lnTo>
                      <a:pt x="6953" y="3407"/>
                    </a:lnTo>
                    <a:lnTo>
                      <a:pt x="6734" y="3427"/>
                    </a:lnTo>
                    <a:lnTo>
                      <a:pt x="6774" y="3228"/>
                    </a:lnTo>
                    <a:lnTo>
                      <a:pt x="6794" y="3029"/>
                    </a:lnTo>
                    <a:lnTo>
                      <a:pt x="6794" y="2830"/>
                    </a:lnTo>
                    <a:lnTo>
                      <a:pt x="6794" y="2610"/>
                    </a:lnTo>
                    <a:lnTo>
                      <a:pt x="6754" y="2411"/>
                    </a:lnTo>
                    <a:lnTo>
                      <a:pt x="6714" y="2192"/>
                    </a:lnTo>
                    <a:lnTo>
                      <a:pt x="6655" y="1993"/>
                    </a:lnTo>
                    <a:lnTo>
                      <a:pt x="6575" y="1794"/>
                    </a:lnTo>
                    <a:lnTo>
                      <a:pt x="6435" y="1515"/>
                    </a:lnTo>
                    <a:lnTo>
                      <a:pt x="6276" y="1276"/>
                    </a:lnTo>
                    <a:lnTo>
                      <a:pt x="6077" y="1037"/>
                    </a:lnTo>
                    <a:lnTo>
                      <a:pt x="5878" y="837"/>
                    </a:lnTo>
                    <a:lnTo>
                      <a:pt x="5658" y="658"/>
                    </a:lnTo>
                    <a:lnTo>
                      <a:pt x="5419" y="479"/>
                    </a:lnTo>
                    <a:lnTo>
                      <a:pt x="5160" y="339"/>
                    </a:lnTo>
                    <a:lnTo>
                      <a:pt x="4882" y="220"/>
                    </a:lnTo>
                    <a:lnTo>
                      <a:pt x="4603" y="120"/>
                    </a:lnTo>
                    <a:lnTo>
                      <a:pt x="4304" y="61"/>
                    </a:lnTo>
                    <a:lnTo>
                      <a:pt x="4025" y="21"/>
                    </a:lnTo>
                    <a:lnTo>
                      <a:pt x="3706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22"/>
              <p:cNvSpPr/>
              <p:nvPr/>
            </p:nvSpPr>
            <p:spPr>
              <a:xfrm>
                <a:off x="6232875" y="3843825"/>
                <a:ext cx="24007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9603" h="7950" fill="none" extrusionOk="0">
                    <a:moveTo>
                      <a:pt x="4901" y="6535"/>
                    </a:moveTo>
                    <a:lnTo>
                      <a:pt x="4901" y="6535"/>
                    </a:lnTo>
                    <a:lnTo>
                      <a:pt x="4802" y="6316"/>
                    </a:lnTo>
                    <a:lnTo>
                      <a:pt x="4742" y="6077"/>
                    </a:lnTo>
                    <a:lnTo>
                      <a:pt x="4722" y="5858"/>
                    </a:lnTo>
                    <a:lnTo>
                      <a:pt x="4702" y="5618"/>
                    </a:lnTo>
                    <a:lnTo>
                      <a:pt x="4702" y="5618"/>
                    </a:lnTo>
                    <a:lnTo>
                      <a:pt x="4344" y="5718"/>
                    </a:lnTo>
                    <a:lnTo>
                      <a:pt x="3985" y="5778"/>
                    </a:lnTo>
                    <a:lnTo>
                      <a:pt x="3627" y="5778"/>
                    </a:lnTo>
                    <a:lnTo>
                      <a:pt x="3288" y="5758"/>
                    </a:lnTo>
                    <a:lnTo>
                      <a:pt x="3288" y="5758"/>
                    </a:lnTo>
                    <a:lnTo>
                      <a:pt x="3208" y="5917"/>
                    </a:lnTo>
                    <a:lnTo>
                      <a:pt x="3128" y="6077"/>
                    </a:lnTo>
                    <a:lnTo>
                      <a:pt x="3049" y="6216"/>
                    </a:lnTo>
                    <a:lnTo>
                      <a:pt x="2929" y="6336"/>
                    </a:lnTo>
                    <a:lnTo>
                      <a:pt x="2790" y="6455"/>
                    </a:lnTo>
                    <a:lnTo>
                      <a:pt x="2650" y="6575"/>
                    </a:lnTo>
                    <a:lnTo>
                      <a:pt x="2491" y="6674"/>
                    </a:lnTo>
                    <a:lnTo>
                      <a:pt x="2312" y="6734"/>
                    </a:lnTo>
                    <a:lnTo>
                      <a:pt x="2312" y="6734"/>
                    </a:lnTo>
                    <a:lnTo>
                      <a:pt x="2152" y="6794"/>
                    </a:lnTo>
                    <a:lnTo>
                      <a:pt x="1993" y="6834"/>
                    </a:lnTo>
                    <a:lnTo>
                      <a:pt x="1834" y="6854"/>
                    </a:lnTo>
                    <a:lnTo>
                      <a:pt x="1674" y="6854"/>
                    </a:lnTo>
                    <a:lnTo>
                      <a:pt x="1495" y="6854"/>
                    </a:lnTo>
                    <a:lnTo>
                      <a:pt x="1336" y="6834"/>
                    </a:lnTo>
                    <a:lnTo>
                      <a:pt x="1196" y="6794"/>
                    </a:lnTo>
                    <a:lnTo>
                      <a:pt x="1037" y="6734"/>
                    </a:lnTo>
                    <a:lnTo>
                      <a:pt x="897" y="6674"/>
                    </a:lnTo>
                    <a:lnTo>
                      <a:pt x="758" y="6595"/>
                    </a:lnTo>
                    <a:lnTo>
                      <a:pt x="618" y="6515"/>
                    </a:lnTo>
                    <a:lnTo>
                      <a:pt x="499" y="6415"/>
                    </a:lnTo>
                    <a:lnTo>
                      <a:pt x="399" y="6296"/>
                    </a:lnTo>
                    <a:lnTo>
                      <a:pt x="300" y="6176"/>
                    </a:lnTo>
                    <a:lnTo>
                      <a:pt x="200" y="6037"/>
                    </a:lnTo>
                    <a:lnTo>
                      <a:pt x="140" y="5897"/>
                    </a:lnTo>
                    <a:lnTo>
                      <a:pt x="140" y="5897"/>
                    </a:lnTo>
                    <a:lnTo>
                      <a:pt x="81" y="5758"/>
                    </a:lnTo>
                    <a:lnTo>
                      <a:pt x="41" y="5618"/>
                    </a:lnTo>
                    <a:lnTo>
                      <a:pt x="21" y="5499"/>
                    </a:lnTo>
                    <a:lnTo>
                      <a:pt x="1" y="5360"/>
                    </a:lnTo>
                    <a:lnTo>
                      <a:pt x="21" y="5220"/>
                    </a:lnTo>
                    <a:lnTo>
                      <a:pt x="21" y="5081"/>
                    </a:lnTo>
                    <a:lnTo>
                      <a:pt x="61" y="4961"/>
                    </a:lnTo>
                    <a:lnTo>
                      <a:pt x="100" y="4822"/>
                    </a:lnTo>
                    <a:lnTo>
                      <a:pt x="140" y="4702"/>
                    </a:lnTo>
                    <a:lnTo>
                      <a:pt x="200" y="4583"/>
                    </a:lnTo>
                    <a:lnTo>
                      <a:pt x="280" y="4463"/>
                    </a:lnTo>
                    <a:lnTo>
                      <a:pt x="359" y="4363"/>
                    </a:lnTo>
                    <a:lnTo>
                      <a:pt x="459" y="4244"/>
                    </a:lnTo>
                    <a:lnTo>
                      <a:pt x="559" y="4164"/>
                    </a:lnTo>
                    <a:lnTo>
                      <a:pt x="678" y="4065"/>
                    </a:lnTo>
                    <a:lnTo>
                      <a:pt x="798" y="3985"/>
                    </a:lnTo>
                    <a:lnTo>
                      <a:pt x="798" y="3985"/>
                    </a:lnTo>
                    <a:lnTo>
                      <a:pt x="698" y="3706"/>
                    </a:lnTo>
                    <a:lnTo>
                      <a:pt x="618" y="3427"/>
                    </a:lnTo>
                    <a:lnTo>
                      <a:pt x="579" y="3148"/>
                    </a:lnTo>
                    <a:lnTo>
                      <a:pt x="559" y="2869"/>
                    </a:lnTo>
                    <a:lnTo>
                      <a:pt x="579" y="2590"/>
                    </a:lnTo>
                    <a:lnTo>
                      <a:pt x="638" y="2312"/>
                    </a:lnTo>
                    <a:lnTo>
                      <a:pt x="698" y="2033"/>
                    </a:lnTo>
                    <a:lnTo>
                      <a:pt x="798" y="1774"/>
                    </a:lnTo>
                    <a:lnTo>
                      <a:pt x="937" y="1535"/>
                    </a:lnTo>
                    <a:lnTo>
                      <a:pt x="1097" y="1296"/>
                    </a:lnTo>
                    <a:lnTo>
                      <a:pt x="1276" y="1057"/>
                    </a:lnTo>
                    <a:lnTo>
                      <a:pt x="1475" y="857"/>
                    </a:lnTo>
                    <a:lnTo>
                      <a:pt x="1694" y="658"/>
                    </a:lnTo>
                    <a:lnTo>
                      <a:pt x="1933" y="499"/>
                    </a:lnTo>
                    <a:lnTo>
                      <a:pt x="2212" y="339"/>
                    </a:lnTo>
                    <a:lnTo>
                      <a:pt x="2491" y="220"/>
                    </a:lnTo>
                    <a:lnTo>
                      <a:pt x="2491" y="220"/>
                    </a:lnTo>
                    <a:lnTo>
                      <a:pt x="2790" y="120"/>
                    </a:lnTo>
                    <a:lnTo>
                      <a:pt x="3109" y="41"/>
                    </a:lnTo>
                    <a:lnTo>
                      <a:pt x="3407" y="1"/>
                    </a:lnTo>
                    <a:lnTo>
                      <a:pt x="3706" y="1"/>
                    </a:lnTo>
                    <a:lnTo>
                      <a:pt x="4025" y="21"/>
                    </a:lnTo>
                    <a:lnTo>
                      <a:pt x="4304" y="61"/>
                    </a:lnTo>
                    <a:lnTo>
                      <a:pt x="4603" y="120"/>
                    </a:lnTo>
                    <a:lnTo>
                      <a:pt x="4882" y="220"/>
                    </a:lnTo>
                    <a:lnTo>
                      <a:pt x="5160" y="339"/>
                    </a:lnTo>
                    <a:lnTo>
                      <a:pt x="5419" y="479"/>
                    </a:lnTo>
                    <a:lnTo>
                      <a:pt x="5658" y="658"/>
                    </a:lnTo>
                    <a:lnTo>
                      <a:pt x="5878" y="837"/>
                    </a:lnTo>
                    <a:lnTo>
                      <a:pt x="6077" y="1037"/>
                    </a:lnTo>
                    <a:lnTo>
                      <a:pt x="6276" y="1276"/>
                    </a:lnTo>
                    <a:lnTo>
                      <a:pt x="6435" y="1515"/>
                    </a:lnTo>
                    <a:lnTo>
                      <a:pt x="6575" y="1794"/>
                    </a:lnTo>
                    <a:lnTo>
                      <a:pt x="6575" y="1794"/>
                    </a:lnTo>
                    <a:lnTo>
                      <a:pt x="6655" y="1993"/>
                    </a:lnTo>
                    <a:lnTo>
                      <a:pt x="6714" y="2192"/>
                    </a:lnTo>
                    <a:lnTo>
                      <a:pt x="6754" y="2411"/>
                    </a:lnTo>
                    <a:lnTo>
                      <a:pt x="6794" y="2610"/>
                    </a:lnTo>
                    <a:lnTo>
                      <a:pt x="6794" y="2830"/>
                    </a:lnTo>
                    <a:lnTo>
                      <a:pt x="6794" y="3029"/>
                    </a:lnTo>
                    <a:lnTo>
                      <a:pt x="6774" y="3228"/>
                    </a:lnTo>
                    <a:lnTo>
                      <a:pt x="6734" y="3427"/>
                    </a:lnTo>
                    <a:lnTo>
                      <a:pt x="6734" y="3427"/>
                    </a:lnTo>
                    <a:lnTo>
                      <a:pt x="6953" y="3407"/>
                    </a:lnTo>
                    <a:lnTo>
                      <a:pt x="7153" y="3407"/>
                    </a:lnTo>
                    <a:lnTo>
                      <a:pt x="7352" y="3407"/>
                    </a:lnTo>
                    <a:lnTo>
                      <a:pt x="7571" y="3427"/>
                    </a:lnTo>
                    <a:lnTo>
                      <a:pt x="7770" y="3467"/>
                    </a:lnTo>
                    <a:lnTo>
                      <a:pt x="7949" y="3527"/>
                    </a:lnTo>
                    <a:lnTo>
                      <a:pt x="8149" y="3606"/>
                    </a:lnTo>
                    <a:lnTo>
                      <a:pt x="8328" y="3686"/>
                    </a:lnTo>
                    <a:lnTo>
                      <a:pt x="8507" y="3786"/>
                    </a:lnTo>
                    <a:lnTo>
                      <a:pt x="8667" y="3885"/>
                    </a:lnTo>
                    <a:lnTo>
                      <a:pt x="8826" y="4005"/>
                    </a:lnTo>
                    <a:lnTo>
                      <a:pt x="8965" y="4144"/>
                    </a:lnTo>
                    <a:lnTo>
                      <a:pt x="9105" y="4304"/>
                    </a:lnTo>
                    <a:lnTo>
                      <a:pt x="9224" y="4463"/>
                    </a:lnTo>
                    <a:lnTo>
                      <a:pt x="9324" y="4622"/>
                    </a:lnTo>
                    <a:lnTo>
                      <a:pt x="9404" y="4802"/>
                    </a:lnTo>
                    <a:lnTo>
                      <a:pt x="9404" y="4802"/>
                    </a:lnTo>
                    <a:lnTo>
                      <a:pt x="9503" y="5021"/>
                    </a:lnTo>
                    <a:lnTo>
                      <a:pt x="9563" y="5240"/>
                    </a:lnTo>
                    <a:lnTo>
                      <a:pt x="9583" y="5479"/>
                    </a:lnTo>
                    <a:lnTo>
                      <a:pt x="9603" y="5698"/>
                    </a:lnTo>
                    <a:lnTo>
                      <a:pt x="9583" y="5917"/>
                    </a:lnTo>
                    <a:lnTo>
                      <a:pt x="9543" y="6136"/>
                    </a:lnTo>
                    <a:lnTo>
                      <a:pt x="9483" y="6336"/>
                    </a:lnTo>
                    <a:lnTo>
                      <a:pt x="9404" y="6555"/>
                    </a:lnTo>
                    <a:lnTo>
                      <a:pt x="9304" y="6734"/>
                    </a:lnTo>
                    <a:lnTo>
                      <a:pt x="9184" y="6933"/>
                    </a:lnTo>
                    <a:lnTo>
                      <a:pt x="9045" y="7113"/>
                    </a:lnTo>
                    <a:lnTo>
                      <a:pt x="8886" y="7272"/>
                    </a:lnTo>
                    <a:lnTo>
                      <a:pt x="8706" y="7411"/>
                    </a:lnTo>
                    <a:lnTo>
                      <a:pt x="8527" y="7551"/>
                    </a:lnTo>
                    <a:lnTo>
                      <a:pt x="8308" y="7670"/>
                    </a:lnTo>
                    <a:lnTo>
                      <a:pt x="8089" y="7770"/>
                    </a:lnTo>
                    <a:lnTo>
                      <a:pt x="8089" y="7770"/>
                    </a:lnTo>
                    <a:lnTo>
                      <a:pt x="7850" y="7850"/>
                    </a:lnTo>
                    <a:lnTo>
                      <a:pt x="7611" y="7909"/>
                    </a:lnTo>
                    <a:lnTo>
                      <a:pt x="7372" y="7929"/>
                    </a:lnTo>
                    <a:lnTo>
                      <a:pt x="7133" y="7949"/>
                    </a:lnTo>
                    <a:lnTo>
                      <a:pt x="6894" y="7929"/>
                    </a:lnTo>
                    <a:lnTo>
                      <a:pt x="6655" y="7889"/>
                    </a:lnTo>
                    <a:lnTo>
                      <a:pt x="6435" y="7830"/>
                    </a:lnTo>
                    <a:lnTo>
                      <a:pt x="6216" y="7770"/>
                    </a:lnTo>
                    <a:lnTo>
                      <a:pt x="5997" y="7670"/>
                    </a:lnTo>
                    <a:lnTo>
                      <a:pt x="5798" y="7551"/>
                    </a:lnTo>
                    <a:lnTo>
                      <a:pt x="5599" y="7431"/>
                    </a:lnTo>
                    <a:lnTo>
                      <a:pt x="5439" y="7292"/>
                    </a:lnTo>
                    <a:lnTo>
                      <a:pt x="5260" y="7113"/>
                    </a:lnTo>
                    <a:lnTo>
                      <a:pt x="5121" y="6933"/>
                    </a:lnTo>
                    <a:lnTo>
                      <a:pt x="5001" y="6754"/>
                    </a:lnTo>
                    <a:lnTo>
                      <a:pt x="4901" y="653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22"/>
              <p:cNvSpPr/>
              <p:nvPr/>
            </p:nvSpPr>
            <p:spPr>
              <a:xfrm>
                <a:off x="6400225" y="3982275"/>
                <a:ext cx="43850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416" extrusionOk="0">
                    <a:moveTo>
                      <a:pt x="937" y="1"/>
                    </a:moveTo>
                    <a:lnTo>
                      <a:pt x="777" y="21"/>
                    </a:lnTo>
                    <a:lnTo>
                      <a:pt x="598" y="80"/>
                    </a:lnTo>
                    <a:lnTo>
                      <a:pt x="439" y="160"/>
                    </a:lnTo>
                    <a:lnTo>
                      <a:pt x="299" y="260"/>
                    </a:lnTo>
                    <a:lnTo>
                      <a:pt x="180" y="359"/>
                    </a:lnTo>
                    <a:lnTo>
                      <a:pt x="100" y="499"/>
                    </a:lnTo>
                    <a:lnTo>
                      <a:pt x="40" y="618"/>
                    </a:lnTo>
                    <a:lnTo>
                      <a:pt x="0" y="758"/>
                    </a:lnTo>
                    <a:lnTo>
                      <a:pt x="0" y="897"/>
                    </a:lnTo>
                    <a:lnTo>
                      <a:pt x="40" y="1037"/>
                    </a:lnTo>
                    <a:lnTo>
                      <a:pt x="120" y="1156"/>
                    </a:lnTo>
                    <a:lnTo>
                      <a:pt x="219" y="1256"/>
                    </a:lnTo>
                    <a:lnTo>
                      <a:pt x="339" y="1336"/>
                    </a:lnTo>
                    <a:lnTo>
                      <a:pt x="478" y="1375"/>
                    </a:lnTo>
                    <a:lnTo>
                      <a:pt x="638" y="1415"/>
                    </a:lnTo>
                    <a:lnTo>
                      <a:pt x="817" y="1415"/>
                    </a:lnTo>
                    <a:lnTo>
                      <a:pt x="976" y="1395"/>
                    </a:lnTo>
                    <a:lnTo>
                      <a:pt x="1156" y="1336"/>
                    </a:lnTo>
                    <a:lnTo>
                      <a:pt x="1315" y="1276"/>
                    </a:lnTo>
                    <a:lnTo>
                      <a:pt x="1455" y="1176"/>
                    </a:lnTo>
                    <a:lnTo>
                      <a:pt x="1574" y="1057"/>
                    </a:lnTo>
                    <a:lnTo>
                      <a:pt x="1654" y="937"/>
                    </a:lnTo>
                    <a:lnTo>
                      <a:pt x="1714" y="798"/>
                    </a:lnTo>
                    <a:lnTo>
                      <a:pt x="1753" y="658"/>
                    </a:lnTo>
                    <a:lnTo>
                      <a:pt x="1753" y="539"/>
                    </a:lnTo>
                    <a:lnTo>
                      <a:pt x="1714" y="399"/>
                    </a:lnTo>
                    <a:lnTo>
                      <a:pt x="1634" y="280"/>
                    </a:lnTo>
                    <a:lnTo>
                      <a:pt x="1534" y="180"/>
                    </a:lnTo>
                    <a:lnTo>
                      <a:pt x="1415" y="100"/>
                    </a:lnTo>
                    <a:lnTo>
                      <a:pt x="1275" y="41"/>
                    </a:lnTo>
                    <a:lnTo>
                      <a:pt x="1116" y="21"/>
                    </a:lnTo>
                    <a:lnTo>
                      <a:pt x="93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22"/>
              <p:cNvSpPr/>
              <p:nvPr/>
            </p:nvSpPr>
            <p:spPr>
              <a:xfrm>
                <a:off x="6265250" y="3858775"/>
                <a:ext cx="121050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3407" extrusionOk="0">
                    <a:moveTo>
                      <a:pt x="2411" y="0"/>
                    </a:moveTo>
                    <a:lnTo>
                      <a:pt x="2172" y="20"/>
                    </a:lnTo>
                    <a:lnTo>
                      <a:pt x="1933" y="60"/>
                    </a:lnTo>
                    <a:lnTo>
                      <a:pt x="1714" y="100"/>
                    </a:lnTo>
                    <a:lnTo>
                      <a:pt x="1495" y="160"/>
                    </a:lnTo>
                    <a:lnTo>
                      <a:pt x="1276" y="239"/>
                    </a:lnTo>
                    <a:lnTo>
                      <a:pt x="1076" y="339"/>
                    </a:lnTo>
                    <a:lnTo>
                      <a:pt x="718" y="518"/>
                    </a:lnTo>
                    <a:lnTo>
                      <a:pt x="419" y="698"/>
                    </a:lnTo>
                    <a:lnTo>
                      <a:pt x="200" y="877"/>
                    </a:lnTo>
                    <a:lnTo>
                      <a:pt x="1" y="1036"/>
                    </a:lnTo>
                    <a:lnTo>
                      <a:pt x="339" y="957"/>
                    </a:lnTo>
                    <a:lnTo>
                      <a:pt x="638" y="897"/>
                    </a:lnTo>
                    <a:lnTo>
                      <a:pt x="937" y="857"/>
                    </a:lnTo>
                    <a:lnTo>
                      <a:pt x="1455" y="857"/>
                    </a:lnTo>
                    <a:lnTo>
                      <a:pt x="1674" y="877"/>
                    </a:lnTo>
                    <a:lnTo>
                      <a:pt x="1893" y="917"/>
                    </a:lnTo>
                    <a:lnTo>
                      <a:pt x="2092" y="957"/>
                    </a:lnTo>
                    <a:lnTo>
                      <a:pt x="2272" y="1016"/>
                    </a:lnTo>
                    <a:lnTo>
                      <a:pt x="2451" y="1076"/>
                    </a:lnTo>
                    <a:lnTo>
                      <a:pt x="2790" y="1255"/>
                    </a:lnTo>
                    <a:lnTo>
                      <a:pt x="3089" y="1435"/>
                    </a:lnTo>
                    <a:lnTo>
                      <a:pt x="3347" y="1654"/>
                    </a:lnTo>
                    <a:lnTo>
                      <a:pt x="3587" y="1893"/>
                    </a:lnTo>
                    <a:lnTo>
                      <a:pt x="3786" y="2132"/>
                    </a:lnTo>
                    <a:lnTo>
                      <a:pt x="3965" y="2371"/>
                    </a:lnTo>
                    <a:lnTo>
                      <a:pt x="4104" y="2590"/>
                    </a:lnTo>
                    <a:lnTo>
                      <a:pt x="4224" y="2809"/>
                    </a:lnTo>
                    <a:lnTo>
                      <a:pt x="4304" y="3008"/>
                    </a:lnTo>
                    <a:lnTo>
                      <a:pt x="4423" y="3287"/>
                    </a:lnTo>
                    <a:lnTo>
                      <a:pt x="4463" y="3407"/>
                    </a:lnTo>
                    <a:lnTo>
                      <a:pt x="4523" y="3327"/>
                    </a:lnTo>
                    <a:lnTo>
                      <a:pt x="4603" y="3208"/>
                    </a:lnTo>
                    <a:lnTo>
                      <a:pt x="4662" y="3068"/>
                    </a:lnTo>
                    <a:lnTo>
                      <a:pt x="4722" y="2909"/>
                    </a:lnTo>
                    <a:lnTo>
                      <a:pt x="4782" y="2730"/>
                    </a:lnTo>
                    <a:lnTo>
                      <a:pt x="4822" y="2550"/>
                    </a:lnTo>
                    <a:lnTo>
                      <a:pt x="4842" y="2351"/>
                    </a:lnTo>
                    <a:lnTo>
                      <a:pt x="4842" y="2132"/>
                    </a:lnTo>
                    <a:lnTo>
                      <a:pt x="4802" y="1913"/>
                    </a:lnTo>
                    <a:lnTo>
                      <a:pt x="4762" y="1674"/>
                    </a:lnTo>
                    <a:lnTo>
                      <a:pt x="4662" y="1455"/>
                    </a:lnTo>
                    <a:lnTo>
                      <a:pt x="4543" y="1216"/>
                    </a:lnTo>
                    <a:lnTo>
                      <a:pt x="4383" y="996"/>
                    </a:lnTo>
                    <a:lnTo>
                      <a:pt x="4184" y="777"/>
                    </a:lnTo>
                    <a:lnTo>
                      <a:pt x="3925" y="558"/>
                    </a:lnTo>
                    <a:lnTo>
                      <a:pt x="3626" y="359"/>
                    </a:lnTo>
                    <a:lnTo>
                      <a:pt x="3487" y="259"/>
                    </a:lnTo>
                    <a:lnTo>
                      <a:pt x="3328" y="200"/>
                    </a:lnTo>
                    <a:lnTo>
                      <a:pt x="3029" y="80"/>
                    </a:lnTo>
                    <a:lnTo>
                      <a:pt x="2710" y="20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22"/>
              <p:cNvSpPr/>
              <p:nvPr/>
            </p:nvSpPr>
            <p:spPr>
              <a:xfrm>
                <a:off x="6265250" y="3858775"/>
                <a:ext cx="121050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3407" fill="none" extrusionOk="0">
                    <a:moveTo>
                      <a:pt x="2411" y="0"/>
                    </a:moveTo>
                    <a:lnTo>
                      <a:pt x="2411" y="0"/>
                    </a:lnTo>
                    <a:lnTo>
                      <a:pt x="2172" y="20"/>
                    </a:lnTo>
                    <a:lnTo>
                      <a:pt x="1933" y="60"/>
                    </a:lnTo>
                    <a:lnTo>
                      <a:pt x="1714" y="100"/>
                    </a:lnTo>
                    <a:lnTo>
                      <a:pt x="1495" y="160"/>
                    </a:lnTo>
                    <a:lnTo>
                      <a:pt x="1276" y="239"/>
                    </a:lnTo>
                    <a:lnTo>
                      <a:pt x="1076" y="339"/>
                    </a:lnTo>
                    <a:lnTo>
                      <a:pt x="718" y="518"/>
                    </a:lnTo>
                    <a:lnTo>
                      <a:pt x="419" y="698"/>
                    </a:lnTo>
                    <a:lnTo>
                      <a:pt x="200" y="877"/>
                    </a:lnTo>
                    <a:lnTo>
                      <a:pt x="1" y="1036"/>
                    </a:lnTo>
                    <a:lnTo>
                      <a:pt x="1" y="1036"/>
                    </a:lnTo>
                    <a:lnTo>
                      <a:pt x="339" y="957"/>
                    </a:lnTo>
                    <a:lnTo>
                      <a:pt x="638" y="897"/>
                    </a:lnTo>
                    <a:lnTo>
                      <a:pt x="937" y="857"/>
                    </a:lnTo>
                    <a:lnTo>
                      <a:pt x="1216" y="857"/>
                    </a:lnTo>
                    <a:lnTo>
                      <a:pt x="1216" y="857"/>
                    </a:lnTo>
                    <a:lnTo>
                      <a:pt x="1455" y="857"/>
                    </a:lnTo>
                    <a:lnTo>
                      <a:pt x="1674" y="877"/>
                    </a:lnTo>
                    <a:lnTo>
                      <a:pt x="1893" y="917"/>
                    </a:lnTo>
                    <a:lnTo>
                      <a:pt x="2092" y="957"/>
                    </a:lnTo>
                    <a:lnTo>
                      <a:pt x="2272" y="1016"/>
                    </a:lnTo>
                    <a:lnTo>
                      <a:pt x="2451" y="1076"/>
                    </a:lnTo>
                    <a:lnTo>
                      <a:pt x="2790" y="1255"/>
                    </a:lnTo>
                    <a:lnTo>
                      <a:pt x="3089" y="1435"/>
                    </a:lnTo>
                    <a:lnTo>
                      <a:pt x="3347" y="1654"/>
                    </a:lnTo>
                    <a:lnTo>
                      <a:pt x="3587" y="1893"/>
                    </a:lnTo>
                    <a:lnTo>
                      <a:pt x="3786" y="2132"/>
                    </a:lnTo>
                    <a:lnTo>
                      <a:pt x="3965" y="2371"/>
                    </a:lnTo>
                    <a:lnTo>
                      <a:pt x="4104" y="2590"/>
                    </a:lnTo>
                    <a:lnTo>
                      <a:pt x="4224" y="2809"/>
                    </a:lnTo>
                    <a:lnTo>
                      <a:pt x="4304" y="3008"/>
                    </a:lnTo>
                    <a:lnTo>
                      <a:pt x="4423" y="3287"/>
                    </a:lnTo>
                    <a:lnTo>
                      <a:pt x="4463" y="3407"/>
                    </a:lnTo>
                    <a:lnTo>
                      <a:pt x="4463" y="3407"/>
                    </a:lnTo>
                    <a:lnTo>
                      <a:pt x="4523" y="3327"/>
                    </a:lnTo>
                    <a:lnTo>
                      <a:pt x="4603" y="3208"/>
                    </a:lnTo>
                    <a:lnTo>
                      <a:pt x="4662" y="3068"/>
                    </a:lnTo>
                    <a:lnTo>
                      <a:pt x="4722" y="2909"/>
                    </a:lnTo>
                    <a:lnTo>
                      <a:pt x="4782" y="2730"/>
                    </a:lnTo>
                    <a:lnTo>
                      <a:pt x="4822" y="2550"/>
                    </a:lnTo>
                    <a:lnTo>
                      <a:pt x="4842" y="2351"/>
                    </a:lnTo>
                    <a:lnTo>
                      <a:pt x="4842" y="2132"/>
                    </a:lnTo>
                    <a:lnTo>
                      <a:pt x="4802" y="1913"/>
                    </a:lnTo>
                    <a:lnTo>
                      <a:pt x="4762" y="1674"/>
                    </a:lnTo>
                    <a:lnTo>
                      <a:pt x="4662" y="1455"/>
                    </a:lnTo>
                    <a:lnTo>
                      <a:pt x="4543" y="1216"/>
                    </a:lnTo>
                    <a:lnTo>
                      <a:pt x="4383" y="996"/>
                    </a:lnTo>
                    <a:lnTo>
                      <a:pt x="4184" y="777"/>
                    </a:lnTo>
                    <a:lnTo>
                      <a:pt x="3925" y="558"/>
                    </a:lnTo>
                    <a:lnTo>
                      <a:pt x="3626" y="359"/>
                    </a:lnTo>
                    <a:lnTo>
                      <a:pt x="3626" y="359"/>
                    </a:lnTo>
                    <a:lnTo>
                      <a:pt x="3487" y="259"/>
                    </a:lnTo>
                    <a:lnTo>
                      <a:pt x="3328" y="200"/>
                    </a:lnTo>
                    <a:lnTo>
                      <a:pt x="3029" y="80"/>
                    </a:lnTo>
                    <a:lnTo>
                      <a:pt x="2710" y="20"/>
                    </a:lnTo>
                    <a:lnTo>
                      <a:pt x="241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22"/>
              <p:cNvSpPr/>
              <p:nvPr/>
            </p:nvSpPr>
            <p:spPr>
              <a:xfrm>
                <a:off x="5576975" y="4206900"/>
                <a:ext cx="787425" cy="984625"/>
              </a:xfrm>
              <a:custGeom>
                <a:avLst/>
                <a:gdLst/>
                <a:ahLst/>
                <a:cxnLst/>
                <a:rect l="l" t="t" r="r" b="b"/>
                <a:pathLst>
                  <a:path w="31497" h="39385" extrusionOk="0">
                    <a:moveTo>
                      <a:pt x="1" y="0"/>
                    </a:moveTo>
                    <a:lnTo>
                      <a:pt x="61" y="618"/>
                    </a:lnTo>
                    <a:lnTo>
                      <a:pt x="120" y="897"/>
                    </a:lnTo>
                    <a:lnTo>
                      <a:pt x="200" y="1195"/>
                    </a:lnTo>
                    <a:lnTo>
                      <a:pt x="4443" y="39384"/>
                    </a:lnTo>
                    <a:lnTo>
                      <a:pt x="27074" y="39384"/>
                    </a:lnTo>
                    <a:lnTo>
                      <a:pt x="31357" y="857"/>
                    </a:lnTo>
                    <a:lnTo>
                      <a:pt x="31436" y="438"/>
                    </a:lnTo>
                    <a:lnTo>
                      <a:pt x="314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22"/>
              <p:cNvSpPr/>
              <p:nvPr/>
            </p:nvSpPr>
            <p:spPr>
              <a:xfrm>
                <a:off x="5576975" y="4208375"/>
                <a:ext cx="232600" cy="9831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39326" extrusionOk="0">
                    <a:moveTo>
                      <a:pt x="1" y="1"/>
                    </a:moveTo>
                    <a:lnTo>
                      <a:pt x="4443" y="39325"/>
                    </a:lnTo>
                    <a:lnTo>
                      <a:pt x="9304" y="39325"/>
                    </a:lnTo>
                    <a:lnTo>
                      <a:pt x="58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22"/>
              <p:cNvSpPr/>
              <p:nvPr/>
            </p:nvSpPr>
            <p:spPr>
              <a:xfrm>
                <a:off x="6132275" y="4208375"/>
                <a:ext cx="232600" cy="9831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39326" extrusionOk="0">
                    <a:moveTo>
                      <a:pt x="3447" y="1"/>
                    </a:moveTo>
                    <a:lnTo>
                      <a:pt x="1" y="39325"/>
                    </a:lnTo>
                    <a:lnTo>
                      <a:pt x="4862" y="39325"/>
                    </a:lnTo>
                    <a:lnTo>
                      <a:pt x="93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22"/>
              <p:cNvSpPr/>
              <p:nvPr/>
            </p:nvSpPr>
            <p:spPr>
              <a:xfrm>
                <a:off x="5881275" y="4206900"/>
                <a:ext cx="186800" cy="984625"/>
              </a:xfrm>
              <a:custGeom>
                <a:avLst/>
                <a:gdLst/>
                <a:ahLst/>
                <a:cxnLst/>
                <a:rect l="l" t="t" r="r" b="b"/>
                <a:pathLst>
                  <a:path w="7472" h="39385" extrusionOk="0">
                    <a:moveTo>
                      <a:pt x="1" y="0"/>
                    </a:moveTo>
                    <a:lnTo>
                      <a:pt x="1415" y="39384"/>
                    </a:lnTo>
                    <a:lnTo>
                      <a:pt x="6057" y="39384"/>
                    </a:lnTo>
                    <a:lnTo>
                      <a:pt x="74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22"/>
              <p:cNvSpPr/>
              <p:nvPr/>
            </p:nvSpPr>
            <p:spPr>
              <a:xfrm>
                <a:off x="5527175" y="4147125"/>
                <a:ext cx="88702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35481" h="2790" extrusionOk="0">
                    <a:moveTo>
                      <a:pt x="1256" y="1"/>
                    </a:moveTo>
                    <a:lnTo>
                      <a:pt x="1116" y="21"/>
                    </a:lnTo>
                    <a:lnTo>
                      <a:pt x="977" y="60"/>
                    </a:lnTo>
                    <a:lnTo>
                      <a:pt x="837" y="100"/>
                    </a:lnTo>
                    <a:lnTo>
                      <a:pt x="718" y="160"/>
                    </a:lnTo>
                    <a:lnTo>
                      <a:pt x="618" y="240"/>
                    </a:lnTo>
                    <a:lnTo>
                      <a:pt x="499" y="319"/>
                    </a:lnTo>
                    <a:lnTo>
                      <a:pt x="399" y="399"/>
                    </a:lnTo>
                    <a:lnTo>
                      <a:pt x="320" y="499"/>
                    </a:lnTo>
                    <a:lnTo>
                      <a:pt x="240" y="618"/>
                    </a:lnTo>
                    <a:lnTo>
                      <a:pt x="160" y="718"/>
                    </a:lnTo>
                    <a:lnTo>
                      <a:pt x="100" y="857"/>
                    </a:lnTo>
                    <a:lnTo>
                      <a:pt x="61" y="977"/>
                    </a:lnTo>
                    <a:lnTo>
                      <a:pt x="21" y="1116"/>
                    </a:lnTo>
                    <a:lnTo>
                      <a:pt x="1" y="1256"/>
                    </a:lnTo>
                    <a:lnTo>
                      <a:pt x="1" y="1395"/>
                    </a:lnTo>
                    <a:lnTo>
                      <a:pt x="1" y="1535"/>
                    </a:lnTo>
                    <a:lnTo>
                      <a:pt x="21" y="1674"/>
                    </a:lnTo>
                    <a:lnTo>
                      <a:pt x="61" y="1814"/>
                    </a:lnTo>
                    <a:lnTo>
                      <a:pt x="100" y="1933"/>
                    </a:lnTo>
                    <a:lnTo>
                      <a:pt x="160" y="2053"/>
                    </a:lnTo>
                    <a:lnTo>
                      <a:pt x="240" y="2172"/>
                    </a:lnTo>
                    <a:lnTo>
                      <a:pt x="320" y="2292"/>
                    </a:lnTo>
                    <a:lnTo>
                      <a:pt x="399" y="2371"/>
                    </a:lnTo>
                    <a:lnTo>
                      <a:pt x="499" y="2471"/>
                    </a:lnTo>
                    <a:lnTo>
                      <a:pt x="618" y="2551"/>
                    </a:lnTo>
                    <a:lnTo>
                      <a:pt x="718" y="2630"/>
                    </a:lnTo>
                    <a:lnTo>
                      <a:pt x="837" y="2690"/>
                    </a:lnTo>
                    <a:lnTo>
                      <a:pt x="977" y="2730"/>
                    </a:lnTo>
                    <a:lnTo>
                      <a:pt x="1116" y="2770"/>
                    </a:lnTo>
                    <a:lnTo>
                      <a:pt x="1256" y="2790"/>
                    </a:lnTo>
                    <a:lnTo>
                      <a:pt x="34225" y="2790"/>
                    </a:lnTo>
                    <a:lnTo>
                      <a:pt x="34365" y="2770"/>
                    </a:lnTo>
                    <a:lnTo>
                      <a:pt x="34484" y="2730"/>
                    </a:lnTo>
                    <a:lnTo>
                      <a:pt x="34624" y="2690"/>
                    </a:lnTo>
                    <a:lnTo>
                      <a:pt x="34743" y="2630"/>
                    </a:lnTo>
                    <a:lnTo>
                      <a:pt x="34863" y="2551"/>
                    </a:lnTo>
                    <a:lnTo>
                      <a:pt x="34962" y="2471"/>
                    </a:lnTo>
                    <a:lnTo>
                      <a:pt x="35062" y="2371"/>
                    </a:lnTo>
                    <a:lnTo>
                      <a:pt x="35161" y="2292"/>
                    </a:lnTo>
                    <a:lnTo>
                      <a:pt x="35241" y="2172"/>
                    </a:lnTo>
                    <a:lnTo>
                      <a:pt x="35301" y="2053"/>
                    </a:lnTo>
                    <a:lnTo>
                      <a:pt x="35361" y="1933"/>
                    </a:lnTo>
                    <a:lnTo>
                      <a:pt x="35400" y="1814"/>
                    </a:lnTo>
                    <a:lnTo>
                      <a:pt x="35440" y="1674"/>
                    </a:lnTo>
                    <a:lnTo>
                      <a:pt x="35460" y="1535"/>
                    </a:lnTo>
                    <a:lnTo>
                      <a:pt x="35480" y="1395"/>
                    </a:lnTo>
                    <a:lnTo>
                      <a:pt x="35460" y="1256"/>
                    </a:lnTo>
                    <a:lnTo>
                      <a:pt x="35440" y="1116"/>
                    </a:lnTo>
                    <a:lnTo>
                      <a:pt x="35400" y="977"/>
                    </a:lnTo>
                    <a:lnTo>
                      <a:pt x="35361" y="857"/>
                    </a:lnTo>
                    <a:lnTo>
                      <a:pt x="35301" y="718"/>
                    </a:lnTo>
                    <a:lnTo>
                      <a:pt x="35241" y="618"/>
                    </a:lnTo>
                    <a:lnTo>
                      <a:pt x="35161" y="499"/>
                    </a:lnTo>
                    <a:lnTo>
                      <a:pt x="35062" y="399"/>
                    </a:lnTo>
                    <a:lnTo>
                      <a:pt x="34962" y="319"/>
                    </a:lnTo>
                    <a:lnTo>
                      <a:pt x="34863" y="240"/>
                    </a:lnTo>
                    <a:lnTo>
                      <a:pt x="34743" y="160"/>
                    </a:lnTo>
                    <a:lnTo>
                      <a:pt x="34624" y="100"/>
                    </a:lnTo>
                    <a:lnTo>
                      <a:pt x="34484" y="60"/>
                    </a:lnTo>
                    <a:lnTo>
                      <a:pt x="34365" y="21"/>
                    </a:lnTo>
                    <a:lnTo>
                      <a:pt x="342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6">
  <p:cSld name="CUSTOM_22_1_1_1_1_1_1_1_1_1_1_1_1_1_1_1_1_1_1_1_1_1_1_1_1">
    <p:spTree>
      <p:nvGrpSpPr>
        <p:cNvPr id="1" name="Shape 7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8" name="Google Shape;7038;p39"/>
          <p:cNvSpPr txBox="1">
            <a:spLocks noGrp="1"/>
          </p:cNvSpPr>
          <p:nvPr>
            <p:ph type="title"/>
          </p:nvPr>
        </p:nvSpPr>
        <p:spPr>
          <a:xfrm>
            <a:off x="2269650" y="1149100"/>
            <a:ext cx="4604700" cy="1108500"/>
          </a:xfrm>
          <a:prstGeom prst="rect">
            <a:avLst/>
          </a:prstGeom>
          <a:effectLst>
            <a:outerShdw dist="47625" dir="30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039" name="Google Shape;7039;p39"/>
          <p:cNvGrpSpPr/>
          <p:nvPr/>
        </p:nvGrpSpPr>
        <p:grpSpPr>
          <a:xfrm>
            <a:off x="-150772" y="-75878"/>
            <a:ext cx="1796767" cy="5681777"/>
            <a:chOff x="535703" y="47"/>
            <a:chExt cx="1796767" cy="5681777"/>
          </a:xfrm>
        </p:grpSpPr>
        <p:sp>
          <p:nvSpPr>
            <p:cNvPr id="7040" name="Google Shape;7040;p39"/>
            <p:cNvSpPr/>
            <p:nvPr/>
          </p:nvSpPr>
          <p:spPr>
            <a:xfrm>
              <a:off x="650532" y="14164"/>
              <a:ext cx="1432850" cy="2133357"/>
            </a:xfrm>
            <a:custGeom>
              <a:avLst/>
              <a:gdLst/>
              <a:ahLst/>
              <a:cxnLst/>
              <a:rect l="l" t="t" r="r" b="b"/>
              <a:pathLst>
                <a:path w="41003" h="61049" extrusionOk="0">
                  <a:moveTo>
                    <a:pt x="27074" y="21386"/>
                  </a:moveTo>
                  <a:lnTo>
                    <a:pt x="27150" y="21411"/>
                  </a:lnTo>
                  <a:lnTo>
                    <a:pt x="27200" y="21462"/>
                  </a:lnTo>
                  <a:lnTo>
                    <a:pt x="27225" y="21538"/>
                  </a:lnTo>
                  <a:lnTo>
                    <a:pt x="27225" y="21614"/>
                  </a:lnTo>
                  <a:lnTo>
                    <a:pt x="26973" y="23130"/>
                  </a:lnTo>
                  <a:lnTo>
                    <a:pt x="26669" y="24597"/>
                  </a:lnTo>
                  <a:lnTo>
                    <a:pt x="26366" y="26037"/>
                  </a:lnTo>
                  <a:lnTo>
                    <a:pt x="26063" y="27453"/>
                  </a:lnTo>
                  <a:lnTo>
                    <a:pt x="25709" y="28818"/>
                  </a:lnTo>
                  <a:lnTo>
                    <a:pt x="25380" y="30158"/>
                  </a:lnTo>
                  <a:lnTo>
                    <a:pt x="25026" y="31472"/>
                  </a:lnTo>
                  <a:lnTo>
                    <a:pt x="24647" y="32736"/>
                  </a:lnTo>
                  <a:lnTo>
                    <a:pt x="24268" y="33950"/>
                  </a:lnTo>
                  <a:lnTo>
                    <a:pt x="23889" y="35138"/>
                  </a:lnTo>
                  <a:lnTo>
                    <a:pt x="23509" y="36275"/>
                  </a:lnTo>
                  <a:lnTo>
                    <a:pt x="23130" y="37388"/>
                  </a:lnTo>
                  <a:lnTo>
                    <a:pt x="22372" y="39460"/>
                  </a:lnTo>
                  <a:lnTo>
                    <a:pt x="21614" y="41356"/>
                  </a:lnTo>
                  <a:lnTo>
                    <a:pt x="20906" y="43050"/>
                  </a:lnTo>
                  <a:lnTo>
                    <a:pt x="20223" y="44567"/>
                  </a:lnTo>
                  <a:lnTo>
                    <a:pt x="19617" y="45856"/>
                  </a:lnTo>
                  <a:lnTo>
                    <a:pt x="19060" y="46943"/>
                  </a:lnTo>
                  <a:lnTo>
                    <a:pt x="18631" y="47828"/>
                  </a:lnTo>
                  <a:lnTo>
                    <a:pt x="18277" y="48460"/>
                  </a:lnTo>
                  <a:lnTo>
                    <a:pt x="17973" y="48990"/>
                  </a:lnTo>
                  <a:lnTo>
                    <a:pt x="17923" y="49041"/>
                  </a:lnTo>
                  <a:lnTo>
                    <a:pt x="17872" y="49092"/>
                  </a:lnTo>
                  <a:lnTo>
                    <a:pt x="17797" y="49092"/>
                  </a:lnTo>
                  <a:lnTo>
                    <a:pt x="17721" y="49066"/>
                  </a:lnTo>
                  <a:lnTo>
                    <a:pt x="17670" y="48990"/>
                  </a:lnTo>
                  <a:lnTo>
                    <a:pt x="17645" y="48940"/>
                  </a:lnTo>
                  <a:lnTo>
                    <a:pt x="17645" y="48864"/>
                  </a:lnTo>
                  <a:lnTo>
                    <a:pt x="17670" y="48788"/>
                  </a:lnTo>
                  <a:lnTo>
                    <a:pt x="17973" y="48257"/>
                  </a:lnTo>
                  <a:lnTo>
                    <a:pt x="18302" y="47625"/>
                  </a:lnTo>
                  <a:lnTo>
                    <a:pt x="18757" y="46766"/>
                  </a:lnTo>
                  <a:lnTo>
                    <a:pt x="19288" y="45679"/>
                  </a:lnTo>
                  <a:lnTo>
                    <a:pt x="19895" y="44390"/>
                  </a:lnTo>
                  <a:lnTo>
                    <a:pt x="20577" y="42873"/>
                  </a:lnTo>
                  <a:lnTo>
                    <a:pt x="21285" y="41179"/>
                  </a:lnTo>
                  <a:lnTo>
                    <a:pt x="22043" y="39309"/>
                  </a:lnTo>
                  <a:lnTo>
                    <a:pt x="22802" y="37236"/>
                  </a:lnTo>
                  <a:lnTo>
                    <a:pt x="23181" y="36149"/>
                  </a:lnTo>
                  <a:lnTo>
                    <a:pt x="23560" y="35011"/>
                  </a:lnTo>
                  <a:lnTo>
                    <a:pt x="23939" y="33823"/>
                  </a:lnTo>
                  <a:lnTo>
                    <a:pt x="24293" y="32610"/>
                  </a:lnTo>
                  <a:lnTo>
                    <a:pt x="24672" y="31346"/>
                  </a:lnTo>
                  <a:lnTo>
                    <a:pt x="25026" y="30057"/>
                  </a:lnTo>
                  <a:lnTo>
                    <a:pt x="25380" y="28717"/>
                  </a:lnTo>
                  <a:lnTo>
                    <a:pt x="25709" y="27352"/>
                  </a:lnTo>
                  <a:lnTo>
                    <a:pt x="26012" y="25962"/>
                  </a:lnTo>
                  <a:lnTo>
                    <a:pt x="26315" y="24521"/>
                  </a:lnTo>
                  <a:lnTo>
                    <a:pt x="26593" y="23055"/>
                  </a:lnTo>
                  <a:lnTo>
                    <a:pt x="26872" y="21538"/>
                  </a:lnTo>
                  <a:lnTo>
                    <a:pt x="26897" y="21487"/>
                  </a:lnTo>
                  <a:lnTo>
                    <a:pt x="26922" y="21437"/>
                  </a:lnTo>
                  <a:lnTo>
                    <a:pt x="26973" y="21386"/>
                  </a:lnTo>
                  <a:close/>
                  <a:moveTo>
                    <a:pt x="23863" y="0"/>
                  </a:moveTo>
                  <a:lnTo>
                    <a:pt x="22043" y="51"/>
                  </a:lnTo>
                  <a:lnTo>
                    <a:pt x="20173" y="102"/>
                  </a:lnTo>
                  <a:lnTo>
                    <a:pt x="18302" y="177"/>
                  </a:lnTo>
                  <a:lnTo>
                    <a:pt x="18428" y="2023"/>
                  </a:lnTo>
                  <a:lnTo>
                    <a:pt x="18631" y="5739"/>
                  </a:lnTo>
                  <a:lnTo>
                    <a:pt x="18732" y="7963"/>
                  </a:lnTo>
                  <a:lnTo>
                    <a:pt x="18833" y="10289"/>
                  </a:lnTo>
                  <a:lnTo>
                    <a:pt x="18883" y="12564"/>
                  </a:lnTo>
                  <a:lnTo>
                    <a:pt x="18909" y="14637"/>
                  </a:lnTo>
                  <a:lnTo>
                    <a:pt x="18909" y="14713"/>
                  </a:lnTo>
                  <a:lnTo>
                    <a:pt x="18858" y="14788"/>
                  </a:lnTo>
                  <a:lnTo>
                    <a:pt x="18808" y="14839"/>
                  </a:lnTo>
                  <a:lnTo>
                    <a:pt x="18656" y="14839"/>
                  </a:lnTo>
                  <a:lnTo>
                    <a:pt x="18605" y="14788"/>
                  </a:lnTo>
                  <a:lnTo>
                    <a:pt x="18555" y="14713"/>
                  </a:lnTo>
                  <a:lnTo>
                    <a:pt x="18555" y="14637"/>
                  </a:lnTo>
                  <a:lnTo>
                    <a:pt x="18530" y="12564"/>
                  </a:lnTo>
                  <a:lnTo>
                    <a:pt x="18454" y="10289"/>
                  </a:lnTo>
                  <a:lnTo>
                    <a:pt x="18378" y="7963"/>
                  </a:lnTo>
                  <a:lnTo>
                    <a:pt x="18252" y="5713"/>
                  </a:lnTo>
                  <a:lnTo>
                    <a:pt x="18049" y="1997"/>
                  </a:lnTo>
                  <a:lnTo>
                    <a:pt x="17948" y="203"/>
                  </a:lnTo>
                  <a:lnTo>
                    <a:pt x="15521" y="354"/>
                  </a:lnTo>
                  <a:lnTo>
                    <a:pt x="13145" y="531"/>
                  </a:lnTo>
                  <a:lnTo>
                    <a:pt x="10845" y="734"/>
                  </a:lnTo>
                  <a:lnTo>
                    <a:pt x="8620" y="986"/>
                  </a:lnTo>
                  <a:lnTo>
                    <a:pt x="7887" y="1062"/>
                  </a:lnTo>
                  <a:lnTo>
                    <a:pt x="8115" y="2680"/>
                  </a:lnTo>
                  <a:lnTo>
                    <a:pt x="8317" y="4298"/>
                  </a:lnTo>
                  <a:lnTo>
                    <a:pt x="8519" y="5966"/>
                  </a:lnTo>
                  <a:lnTo>
                    <a:pt x="8696" y="7635"/>
                  </a:lnTo>
                  <a:lnTo>
                    <a:pt x="8848" y="9354"/>
                  </a:lnTo>
                  <a:lnTo>
                    <a:pt x="9000" y="11047"/>
                  </a:lnTo>
                  <a:lnTo>
                    <a:pt x="9227" y="14485"/>
                  </a:lnTo>
                  <a:lnTo>
                    <a:pt x="9429" y="17923"/>
                  </a:lnTo>
                  <a:lnTo>
                    <a:pt x="9581" y="21285"/>
                  </a:lnTo>
                  <a:lnTo>
                    <a:pt x="9682" y="24521"/>
                  </a:lnTo>
                  <a:lnTo>
                    <a:pt x="9733" y="27630"/>
                  </a:lnTo>
                  <a:lnTo>
                    <a:pt x="9783" y="30537"/>
                  </a:lnTo>
                  <a:lnTo>
                    <a:pt x="9783" y="33217"/>
                  </a:lnTo>
                  <a:lnTo>
                    <a:pt x="9783" y="35593"/>
                  </a:lnTo>
                  <a:lnTo>
                    <a:pt x="9758" y="37666"/>
                  </a:lnTo>
                  <a:lnTo>
                    <a:pt x="9707" y="40623"/>
                  </a:lnTo>
                  <a:lnTo>
                    <a:pt x="9682" y="41761"/>
                  </a:lnTo>
                  <a:lnTo>
                    <a:pt x="9682" y="41837"/>
                  </a:lnTo>
                  <a:lnTo>
                    <a:pt x="9632" y="41887"/>
                  </a:lnTo>
                  <a:lnTo>
                    <a:pt x="9581" y="41938"/>
                  </a:lnTo>
                  <a:lnTo>
                    <a:pt x="9505" y="41938"/>
                  </a:lnTo>
                  <a:lnTo>
                    <a:pt x="9429" y="41912"/>
                  </a:lnTo>
                  <a:lnTo>
                    <a:pt x="9379" y="41887"/>
                  </a:lnTo>
                  <a:lnTo>
                    <a:pt x="9328" y="41811"/>
                  </a:lnTo>
                  <a:lnTo>
                    <a:pt x="9328" y="41735"/>
                  </a:lnTo>
                  <a:lnTo>
                    <a:pt x="9353" y="40623"/>
                  </a:lnTo>
                  <a:lnTo>
                    <a:pt x="9404" y="37666"/>
                  </a:lnTo>
                  <a:lnTo>
                    <a:pt x="9429" y="35593"/>
                  </a:lnTo>
                  <a:lnTo>
                    <a:pt x="9429" y="33217"/>
                  </a:lnTo>
                  <a:lnTo>
                    <a:pt x="9404" y="30537"/>
                  </a:lnTo>
                  <a:lnTo>
                    <a:pt x="9379" y="27630"/>
                  </a:lnTo>
                  <a:lnTo>
                    <a:pt x="9303" y="24546"/>
                  </a:lnTo>
                  <a:lnTo>
                    <a:pt x="9202" y="21285"/>
                  </a:lnTo>
                  <a:lnTo>
                    <a:pt x="9050" y="17948"/>
                  </a:lnTo>
                  <a:lnTo>
                    <a:pt x="8873" y="14510"/>
                  </a:lnTo>
                  <a:lnTo>
                    <a:pt x="8620" y="11072"/>
                  </a:lnTo>
                  <a:lnTo>
                    <a:pt x="8494" y="9379"/>
                  </a:lnTo>
                  <a:lnTo>
                    <a:pt x="8317" y="7685"/>
                  </a:lnTo>
                  <a:lnTo>
                    <a:pt x="8165" y="5991"/>
                  </a:lnTo>
                  <a:lnTo>
                    <a:pt x="7963" y="4348"/>
                  </a:lnTo>
                  <a:lnTo>
                    <a:pt x="7761" y="2705"/>
                  </a:lnTo>
                  <a:lnTo>
                    <a:pt x="7533" y="1113"/>
                  </a:lnTo>
                  <a:lnTo>
                    <a:pt x="5713" y="1366"/>
                  </a:lnTo>
                  <a:lnTo>
                    <a:pt x="4197" y="1644"/>
                  </a:lnTo>
                  <a:lnTo>
                    <a:pt x="2958" y="1871"/>
                  </a:lnTo>
                  <a:lnTo>
                    <a:pt x="1947" y="2124"/>
                  </a:lnTo>
                  <a:lnTo>
                    <a:pt x="1188" y="2351"/>
                  </a:lnTo>
                  <a:lnTo>
                    <a:pt x="885" y="2478"/>
                  </a:lnTo>
                  <a:lnTo>
                    <a:pt x="632" y="2579"/>
                  </a:lnTo>
                  <a:lnTo>
                    <a:pt x="430" y="2680"/>
                  </a:lnTo>
                  <a:lnTo>
                    <a:pt x="304" y="2781"/>
                  </a:lnTo>
                  <a:lnTo>
                    <a:pt x="203" y="2857"/>
                  </a:lnTo>
                  <a:lnTo>
                    <a:pt x="152" y="2958"/>
                  </a:lnTo>
                  <a:lnTo>
                    <a:pt x="101" y="3236"/>
                  </a:lnTo>
                  <a:lnTo>
                    <a:pt x="51" y="3742"/>
                  </a:lnTo>
                  <a:lnTo>
                    <a:pt x="26" y="4449"/>
                  </a:lnTo>
                  <a:lnTo>
                    <a:pt x="0" y="5334"/>
                  </a:lnTo>
                  <a:lnTo>
                    <a:pt x="0" y="7635"/>
                  </a:lnTo>
                  <a:lnTo>
                    <a:pt x="0" y="10542"/>
                  </a:lnTo>
                  <a:lnTo>
                    <a:pt x="51" y="13980"/>
                  </a:lnTo>
                  <a:lnTo>
                    <a:pt x="127" y="17872"/>
                  </a:lnTo>
                  <a:lnTo>
                    <a:pt x="354" y="26543"/>
                  </a:lnTo>
                  <a:lnTo>
                    <a:pt x="607" y="35846"/>
                  </a:lnTo>
                  <a:lnTo>
                    <a:pt x="910" y="45022"/>
                  </a:lnTo>
                  <a:lnTo>
                    <a:pt x="1188" y="53364"/>
                  </a:lnTo>
                  <a:lnTo>
                    <a:pt x="1416" y="60088"/>
                  </a:lnTo>
                  <a:lnTo>
                    <a:pt x="1947" y="59961"/>
                  </a:lnTo>
                  <a:lnTo>
                    <a:pt x="2604" y="59860"/>
                  </a:lnTo>
                  <a:lnTo>
                    <a:pt x="3362" y="59759"/>
                  </a:lnTo>
                  <a:lnTo>
                    <a:pt x="4197" y="59683"/>
                  </a:lnTo>
                  <a:lnTo>
                    <a:pt x="4197" y="59582"/>
                  </a:lnTo>
                  <a:lnTo>
                    <a:pt x="4298" y="57054"/>
                  </a:lnTo>
                  <a:lnTo>
                    <a:pt x="4576" y="51063"/>
                  </a:lnTo>
                  <a:lnTo>
                    <a:pt x="4879" y="43758"/>
                  </a:lnTo>
                  <a:lnTo>
                    <a:pt x="5006" y="40320"/>
                  </a:lnTo>
                  <a:lnTo>
                    <a:pt x="5081" y="37337"/>
                  </a:lnTo>
                  <a:lnTo>
                    <a:pt x="5107" y="37261"/>
                  </a:lnTo>
                  <a:lnTo>
                    <a:pt x="5157" y="37211"/>
                  </a:lnTo>
                  <a:lnTo>
                    <a:pt x="5208" y="37160"/>
                  </a:lnTo>
                  <a:lnTo>
                    <a:pt x="5284" y="37135"/>
                  </a:lnTo>
                  <a:lnTo>
                    <a:pt x="5359" y="37160"/>
                  </a:lnTo>
                  <a:lnTo>
                    <a:pt x="5410" y="37211"/>
                  </a:lnTo>
                  <a:lnTo>
                    <a:pt x="5435" y="37261"/>
                  </a:lnTo>
                  <a:lnTo>
                    <a:pt x="5461" y="37337"/>
                  </a:lnTo>
                  <a:lnTo>
                    <a:pt x="5385" y="40320"/>
                  </a:lnTo>
                  <a:lnTo>
                    <a:pt x="5258" y="43783"/>
                  </a:lnTo>
                  <a:lnTo>
                    <a:pt x="4955" y="51063"/>
                  </a:lnTo>
                  <a:lnTo>
                    <a:pt x="4677" y="57054"/>
                  </a:lnTo>
                  <a:lnTo>
                    <a:pt x="4550" y="59607"/>
                  </a:lnTo>
                  <a:lnTo>
                    <a:pt x="4525" y="59683"/>
                  </a:lnTo>
                  <a:lnTo>
                    <a:pt x="5157" y="59658"/>
                  </a:lnTo>
                  <a:lnTo>
                    <a:pt x="5865" y="59683"/>
                  </a:lnTo>
                  <a:lnTo>
                    <a:pt x="6623" y="59734"/>
                  </a:lnTo>
                  <a:lnTo>
                    <a:pt x="7028" y="59784"/>
                  </a:lnTo>
                  <a:lnTo>
                    <a:pt x="7432" y="59860"/>
                  </a:lnTo>
                  <a:lnTo>
                    <a:pt x="7811" y="59936"/>
                  </a:lnTo>
                  <a:lnTo>
                    <a:pt x="8191" y="60037"/>
                  </a:lnTo>
                  <a:lnTo>
                    <a:pt x="8418" y="59633"/>
                  </a:lnTo>
                  <a:lnTo>
                    <a:pt x="8797" y="58900"/>
                  </a:lnTo>
                  <a:lnTo>
                    <a:pt x="9303" y="57863"/>
                  </a:lnTo>
                  <a:lnTo>
                    <a:pt x="9910" y="56549"/>
                  </a:lnTo>
                  <a:lnTo>
                    <a:pt x="10617" y="54931"/>
                  </a:lnTo>
                  <a:lnTo>
                    <a:pt x="11401" y="53035"/>
                  </a:lnTo>
                  <a:lnTo>
                    <a:pt x="12210" y="50886"/>
                  </a:lnTo>
                  <a:lnTo>
                    <a:pt x="12640" y="49723"/>
                  </a:lnTo>
                  <a:lnTo>
                    <a:pt x="13069" y="48510"/>
                  </a:lnTo>
                  <a:lnTo>
                    <a:pt x="13499" y="47221"/>
                  </a:lnTo>
                  <a:lnTo>
                    <a:pt x="13929" y="45856"/>
                  </a:lnTo>
                  <a:lnTo>
                    <a:pt x="14333" y="44466"/>
                  </a:lnTo>
                  <a:lnTo>
                    <a:pt x="14763" y="42999"/>
                  </a:lnTo>
                  <a:lnTo>
                    <a:pt x="15168" y="41483"/>
                  </a:lnTo>
                  <a:lnTo>
                    <a:pt x="15547" y="39915"/>
                  </a:lnTo>
                  <a:lnTo>
                    <a:pt x="15926" y="38298"/>
                  </a:lnTo>
                  <a:lnTo>
                    <a:pt x="16305" y="36629"/>
                  </a:lnTo>
                  <a:lnTo>
                    <a:pt x="16634" y="34885"/>
                  </a:lnTo>
                  <a:lnTo>
                    <a:pt x="16962" y="33115"/>
                  </a:lnTo>
                  <a:lnTo>
                    <a:pt x="17240" y="31321"/>
                  </a:lnTo>
                  <a:lnTo>
                    <a:pt x="17518" y="29450"/>
                  </a:lnTo>
                  <a:lnTo>
                    <a:pt x="17746" y="27529"/>
                  </a:lnTo>
                  <a:lnTo>
                    <a:pt x="17948" y="25582"/>
                  </a:lnTo>
                  <a:lnTo>
                    <a:pt x="18125" y="23611"/>
                  </a:lnTo>
                  <a:lnTo>
                    <a:pt x="18252" y="21563"/>
                  </a:lnTo>
                  <a:lnTo>
                    <a:pt x="18252" y="21487"/>
                  </a:lnTo>
                  <a:lnTo>
                    <a:pt x="18302" y="21437"/>
                  </a:lnTo>
                  <a:lnTo>
                    <a:pt x="18353" y="21411"/>
                  </a:lnTo>
                  <a:lnTo>
                    <a:pt x="18428" y="21386"/>
                  </a:lnTo>
                  <a:lnTo>
                    <a:pt x="18504" y="21411"/>
                  </a:lnTo>
                  <a:lnTo>
                    <a:pt x="18555" y="21462"/>
                  </a:lnTo>
                  <a:lnTo>
                    <a:pt x="18605" y="21513"/>
                  </a:lnTo>
                  <a:lnTo>
                    <a:pt x="18605" y="21588"/>
                  </a:lnTo>
                  <a:lnTo>
                    <a:pt x="18479" y="23585"/>
                  </a:lnTo>
                  <a:lnTo>
                    <a:pt x="18327" y="25557"/>
                  </a:lnTo>
                  <a:lnTo>
                    <a:pt x="18125" y="27478"/>
                  </a:lnTo>
                  <a:lnTo>
                    <a:pt x="17898" y="29374"/>
                  </a:lnTo>
                  <a:lnTo>
                    <a:pt x="17620" y="31220"/>
                  </a:lnTo>
                  <a:lnTo>
                    <a:pt x="17341" y="33014"/>
                  </a:lnTo>
                  <a:lnTo>
                    <a:pt x="17038" y="34759"/>
                  </a:lnTo>
                  <a:lnTo>
                    <a:pt x="16710" y="36477"/>
                  </a:lnTo>
                  <a:lnTo>
                    <a:pt x="16330" y="38146"/>
                  </a:lnTo>
                  <a:lnTo>
                    <a:pt x="15976" y="39738"/>
                  </a:lnTo>
                  <a:lnTo>
                    <a:pt x="15572" y="41306"/>
                  </a:lnTo>
                  <a:lnTo>
                    <a:pt x="15193" y="42822"/>
                  </a:lnTo>
                  <a:lnTo>
                    <a:pt x="14788" y="44263"/>
                  </a:lnTo>
                  <a:lnTo>
                    <a:pt x="14359" y="45679"/>
                  </a:lnTo>
                  <a:lnTo>
                    <a:pt x="13954" y="47019"/>
                  </a:lnTo>
                  <a:lnTo>
                    <a:pt x="13524" y="48308"/>
                  </a:lnTo>
                  <a:lnTo>
                    <a:pt x="13095" y="49547"/>
                  </a:lnTo>
                  <a:lnTo>
                    <a:pt x="12690" y="50709"/>
                  </a:lnTo>
                  <a:lnTo>
                    <a:pt x="11856" y="52858"/>
                  </a:lnTo>
                  <a:lnTo>
                    <a:pt x="11098" y="54779"/>
                  </a:lnTo>
                  <a:lnTo>
                    <a:pt x="10365" y="56422"/>
                  </a:lnTo>
                  <a:lnTo>
                    <a:pt x="9733" y="57787"/>
                  </a:lnTo>
                  <a:lnTo>
                    <a:pt x="9227" y="58874"/>
                  </a:lnTo>
                  <a:lnTo>
                    <a:pt x="8823" y="59658"/>
                  </a:lnTo>
                  <a:lnTo>
                    <a:pt x="8545" y="60164"/>
                  </a:lnTo>
                  <a:lnTo>
                    <a:pt x="8924" y="60340"/>
                  </a:lnTo>
                  <a:lnTo>
                    <a:pt x="9278" y="60543"/>
                  </a:lnTo>
                  <a:lnTo>
                    <a:pt x="9429" y="60644"/>
                  </a:lnTo>
                  <a:lnTo>
                    <a:pt x="9556" y="60770"/>
                  </a:lnTo>
                  <a:lnTo>
                    <a:pt x="9682" y="60897"/>
                  </a:lnTo>
                  <a:lnTo>
                    <a:pt x="9783" y="61048"/>
                  </a:lnTo>
                  <a:lnTo>
                    <a:pt x="10289" y="60821"/>
                  </a:lnTo>
                  <a:lnTo>
                    <a:pt x="10769" y="60543"/>
                  </a:lnTo>
                  <a:lnTo>
                    <a:pt x="11249" y="60265"/>
                  </a:lnTo>
                  <a:lnTo>
                    <a:pt x="11730" y="59961"/>
                  </a:lnTo>
                  <a:lnTo>
                    <a:pt x="12210" y="59633"/>
                  </a:lnTo>
                  <a:lnTo>
                    <a:pt x="12690" y="59279"/>
                  </a:lnTo>
                  <a:lnTo>
                    <a:pt x="13171" y="58900"/>
                  </a:lnTo>
                  <a:lnTo>
                    <a:pt x="13626" y="58520"/>
                  </a:lnTo>
                  <a:lnTo>
                    <a:pt x="14561" y="57712"/>
                  </a:lnTo>
                  <a:lnTo>
                    <a:pt x="15496" y="56801"/>
                  </a:lnTo>
                  <a:lnTo>
                    <a:pt x="16406" y="55866"/>
                  </a:lnTo>
                  <a:lnTo>
                    <a:pt x="17316" y="54855"/>
                  </a:lnTo>
                  <a:lnTo>
                    <a:pt x="18226" y="53768"/>
                  </a:lnTo>
                  <a:lnTo>
                    <a:pt x="19086" y="52656"/>
                  </a:lnTo>
                  <a:lnTo>
                    <a:pt x="19970" y="51493"/>
                  </a:lnTo>
                  <a:lnTo>
                    <a:pt x="20830" y="50280"/>
                  </a:lnTo>
                  <a:lnTo>
                    <a:pt x="21664" y="49041"/>
                  </a:lnTo>
                  <a:lnTo>
                    <a:pt x="22498" y="47777"/>
                  </a:lnTo>
                  <a:lnTo>
                    <a:pt x="23307" y="46463"/>
                  </a:lnTo>
                  <a:lnTo>
                    <a:pt x="24091" y="45148"/>
                  </a:lnTo>
                  <a:lnTo>
                    <a:pt x="24875" y="43783"/>
                  </a:lnTo>
                  <a:lnTo>
                    <a:pt x="25633" y="42418"/>
                  </a:lnTo>
                  <a:lnTo>
                    <a:pt x="26366" y="41053"/>
                  </a:lnTo>
                  <a:lnTo>
                    <a:pt x="27099" y="39663"/>
                  </a:lnTo>
                  <a:lnTo>
                    <a:pt x="27807" y="38272"/>
                  </a:lnTo>
                  <a:lnTo>
                    <a:pt x="28489" y="36882"/>
                  </a:lnTo>
                  <a:lnTo>
                    <a:pt x="29147" y="35492"/>
                  </a:lnTo>
                  <a:lnTo>
                    <a:pt x="29779" y="34127"/>
                  </a:lnTo>
                  <a:lnTo>
                    <a:pt x="31017" y="31447"/>
                  </a:lnTo>
                  <a:lnTo>
                    <a:pt x="32130" y="28843"/>
                  </a:lnTo>
                  <a:lnTo>
                    <a:pt x="33166" y="26366"/>
                  </a:lnTo>
                  <a:lnTo>
                    <a:pt x="34101" y="24040"/>
                  </a:lnTo>
                  <a:lnTo>
                    <a:pt x="34961" y="21791"/>
                  </a:lnTo>
                  <a:lnTo>
                    <a:pt x="35770" y="19642"/>
                  </a:lnTo>
                  <a:lnTo>
                    <a:pt x="36528" y="17544"/>
                  </a:lnTo>
                  <a:lnTo>
                    <a:pt x="37236" y="15572"/>
                  </a:lnTo>
                  <a:lnTo>
                    <a:pt x="37868" y="13676"/>
                  </a:lnTo>
                  <a:lnTo>
                    <a:pt x="38449" y="11881"/>
                  </a:lnTo>
                  <a:lnTo>
                    <a:pt x="38955" y="10213"/>
                  </a:lnTo>
                  <a:lnTo>
                    <a:pt x="39435" y="8671"/>
                  </a:lnTo>
                  <a:lnTo>
                    <a:pt x="39840" y="7255"/>
                  </a:lnTo>
                  <a:lnTo>
                    <a:pt x="40168" y="5991"/>
                  </a:lnTo>
                  <a:lnTo>
                    <a:pt x="40471" y="4879"/>
                  </a:lnTo>
                  <a:lnTo>
                    <a:pt x="40699" y="3919"/>
                  </a:lnTo>
                  <a:lnTo>
                    <a:pt x="40851" y="3110"/>
                  </a:lnTo>
                  <a:lnTo>
                    <a:pt x="40952" y="2478"/>
                  </a:lnTo>
                  <a:lnTo>
                    <a:pt x="41002" y="2048"/>
                  </a:lnTo>
                  <a:lnTo>
                    <a:pt x="41002" y="1896"/>
                  </a:lnTo>
                  <a:lnTo>
                    <a:pt x="41002" y="1795"/>
                  </a:lnTo>
                  <a:lnTo>
                    <a:pt x="40623" y="1618"/>
                  </a:lnTo>
                  <a:lnTo>
                    <a:pt x="40244" y="1492"/>
                  </a:lnTo>
                  <a:lnTo>
                    <a:pt x="39814" y="1340"/>
                  </a:lnTo>
                  <a:lnTo>
                    <a:pt x="39334" y="1214"/>
                  </a:lnTo>
                  <a:lnTo>
                    <a:pt x="38323" y="961"/>
                  </a:lnTo>
                  <a:lnTo>
                    <a:pt x="37160" y="734"/>
                  </a:lnTo>
                  <a:lnTo>
                    <a:pt x="35871" y="557"/>
                  </a:lnTo>
                  <a:lnTo>
                    <a:pt x="34455" y="380"/>
                  </a:lnTo>
                  <a:lnTo>
                    <a:pt x="32938" y="253"/>
                  </a:lnTo>
                  <a:lnTo>
                    <a:pt x="31295" y="127"/>
                  </a:lnTo>
                  <a:lnTo>
                    <a:pt x="31295" y="177"/>
                  </a:lnTo>
                  <a:lnTo>
                    <a:pt x="31144" y="1492"/>
                  </a:lnTo>
                  <a:lnTo>
                    <a:pt x="30941" y="2933"/>
                  </a:lnTo>
                  <a:lnTo>
                    <a:pt x="30689" y="4677"/>
                  </a:lnTo>
                  <a:lnTo>
                    <a:pt x="30385" y="6623"/>
                  </a:lnTo>
                  <a:lnTo>
                    <a:pt x="30031" y="8646"/>
                  </a:lnTo>
                  <a:lnTo>
                    <a:pt x="29829" y="9657"/>
                  </a:lnTo>
                  <a:lnTo>
                    <a:pt x="29627" y="10617"/>
                  </a:lnTo>
                  <a:lnTo>
                    <a:pt x="29399" y="11528"/>
                  </a:lnTo>
                  <a:lnTo>
                    <a:pt x="29197" y="12387"/>
                  </a:lnTo>
                  <a:lnTo>
                    <a:pt x="29147" y="12463"/>
                  </a:lnTo>
                  <a:lnTo>
                    <a:pt x="29096" y="12513"/>
                  </a:lnTo>
                  <a:lnTo>
                    <a:pt x="29020" y="12539"/>
                  </a:lnTo>
                  <a:lnTo>
                    <a:pt x="28970" y="12513"/>
                  </a:lnTo>
                  <a:lnTo>
                    <a:pt x="28894" y="12488"/>
                  </a:lnTo>
                  <a:lnTo>
                    <a:pt x="28843" y="12438"/>
                  </a:lnTo>
                  <a:lnTo>
                    <a:pt x="28818" y="12362"/>
                  </a:lnTo>
                  <a:lnTo>
                    <a:pt x="28843" y="12286"/>
                  </a:lnTo>
                  <a:lnTo>
                    <a:pt x="29046" y="11426"/>
                  </a:lnTo>
                  <a:lnTo>
                    <a:pt x="29273" y="10516"/>
                  </a:lnTo>
                  <a:lnTo>
                    <a:pt x="29475" y="9556"/>
                  </a:lnTo>
                  <a:lnTo>
                    <a:pt x="29677" y="8570"/>
                  </a:lnTo>
                  <a:lnTo>
                    <a:pt x="30031" y="6548"/>
                  </a:lnTo>
                  <a:lnTo>
                    <a:pt x="30335" y="4601"/>
                  </a:lnTo>
                  <a:lnTo>
                    <a:pt x="30588" y="2857"/>
                  </a:lnTo>
                  <a:lnTo>
                    <a:pt x="30790" y="1441"/>
                  </a:lnTo>
                  <a:lnTo>
                    <a:pt x="30941" y="127"/>
                  </a:lnTo>
                  <a:lnTo>
                    <a:pt x="29703" y="76"/>
                  </a:lnTo>
                  <a:lnTo>
                    <a:pt x="28414" y="26"/>
                  </a:lnTo>
                  <a:lnTo>
                    <a:pt x="27049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39"/>
            <p:cNvSpPr/>
            <p:nvPr/>
          </p:nvSpPr>
          <p:spPr>
            <a:xfrm>
              <a:off x="548073" y="2262316"/>
              <a:ext cx="1772061" cy="3405390"/>
            </a:xfrm>
            <a:custGeom>
              <a:avLst/>
              <a:gdLst/>
              <a:ahLst/>
              <a:cxnLst/>
              <a:rect l="l" t="t" r="r" b="b"/>
              <a:pathLst>
                <a:path w="50710" h="97450" extrusionOk="0">
                  <a:moveTo>
                    <a:pt x="19490" y="16305"/>
                  </a:moveTo>
                  <a:lnTo>
                    <a:pt x="19540" y="16381"/>
                  </a:lnTo>
                  <a:lnTo>
                    <a:pt x="20046" y="17241"/>
                  </a:lnTo>
                  <a:lnTo>
                    <a:pt x="20627" y="18252"/>
                  </a:lnTo>
                  <a:lnTo>
                    <a:pt x="21360" y="19642"/>
                  </a:lnTo>
                  <a:lnTo>
                    <a:pt x="22271" y="21361"/>
                  </a:lnTo>
                  <a:lnTo>
                    <a:pt x="23307" y="23409"/>
                  </a:lnTo>
                  <a:lnTo>
                    <a:pt x="24444" y="25759"/>
                  </a:lnTo>
                  <a:lnTo>
                    <a:pt x="25683" y="28414"/>
                  </a:lnTo>
                  <a:lnTo>
                    <a:pt x="26340" y="29855"/>
                  </a:lnTo>
                  <a:lnTo>
                    <a:pt x="26972" y="31346"/>
                  </a:lnTo>
                  <a:lnTo>
                    <a:pt x="27655" y="32913"/>
                  </a:lnTo>
                  <a:lnTo>
                    <a:pt x="28312" y="34531"/>
                  </a:lnTo>
                  <a:lnTo>
                    <a:pt x="28995" y="36225"/>
                  </a:lnTo>
                  <a:lnTo>
                    <a:pt x="29677" y="37969"/>
                  </a:lnTo>
                  <a:lnTo>
                    <a:pt x="30360" y="39789"/>
                  </a:lnTo>
                  <a:lnTo>
                    <a:pt x="31017" y="41634"/>
                  </a:lnTo>
                  <a:lnTo>
                    <a:pt x="31699" y="43556"/>
                  </a:lnTo>
                  <a:lnTo>
                    <a:pt x="32331" y="45527"/>
                  </a:lnTo>
                  <a:lnTo>
                    <a:pt x="32989" y="47524"/>
                  </a:lnTo>
                  <a:lnTo>
                    <a:pt x="33621" y="49597"/>
                  </a:lnTo>
                  <a:lnTo>
                    <a:pt x="34227" y="51695"/>
                  </a:lnTo>
                  <a:lnTo>
                    <a:pt x="34809" y="53844"/>
                  </a:lnTo>
                  <a:lnTo>
                    <a:pt x="35365" y="56018"/>
                  </a:lnTo>
                  <a:lnTo>
                    <a:pt x="35896" y="58242"/>
                  </a:lnTo>
                  <a:lnTo>
                    <a:pt x="35896" y="58318"/>
                  </a:lnTo>
                  <a:lnTo>
                    <a:pt x="35870" y="58394"/>
                  </a:lnTo>
                  <a:lnTo>
                    <a:pt x="35820" y="58445"/>
                  </a:lnTo>
                  <a:lnTo>
                    <a:pt x="35769" y="58470"/>
                  </a:lnTo>
                  <a:lnTo>
                    <a:pt x="35693" y="58495"/>
                  </a:lnTo>
                  <a:lnTo>
                    <a:pt x="35618" y="58470"/>
                  </a:lnTo>
                  <a:lnTo>
                    <a:pt x="35567" y="58419"/>
                  </a:lnTo>
                  <a:lnTo>
                    <a:pt x="35542" y="58344"/>
                  </a:lnTo>
                  <a:lnTo>
                    <a:pt x="35011" y="56119"/>
                  </a:lnTo>
                  <a:lnTo>
                    <a:pt x="34455" y="53945"/>
                  </a:lnTo>
                  <a:lnTo>
                    <a:pt x="33873" y="51796"/>
                  </a:lnTo>
                  <a:lnTo>
                    <a:pt x="33267" y="49698"/>
                  </a:lnTo>
                  <a:lnTo>
                    <a:pt x="32635" y="47651"/>
                  </a:lnTo>
                  <a:lnTo>
                    <a:pt x="32003" y="45654"/>
                  </a:lnTo>
                  <a:lnTo>
                    <a:pt x="31346" y="43682"/>
                  </a:lnTo>
                  <a:lnTo>
                    <a:pt x="30688" y="41786"/>
                  </a:lnTo>
                  <a:lnTo>
                    <a:pt x="30006" y="39915"/>
                  </a:lnTo>
                  <a:lnTo>
                    <a:pt x="29349" y="38121"/>
                  </a:lnTo>
                  <a:lnTo>
                    <a:pt x="28666" y="36376"/>
                  </a:lnTo>
                  <a:lnTo>
                    <a:pt x="27983" y="34708"/>
                  </a:lnTo>
                  <a:lnTo>
                    <a:pt x="27326" y="33065"/>
                  </a:lnTo>
                  <a:lnTo>
                    <a:pt x="26644" y="31523"/>
                  </a:lnTo>
                  <a:lnTo>
                    <a:pt x="26012" y="30006"/>
                  </a:lnTo>
                  <a:lnTo>
                    <a:pt x="25355" y="28591"/>
                  </a:lnTo>
                  <a:lnTo>
                    <a:pt x="24141" y="25936"/>
                  </a:lnTo>
                  <a:lnTo>
                    <a:pt x="22978" y="23585"/>
                  </a:lnTo>
                  <a:lnTo>
                    <a:pt x="21967" y="21563"/>
                  </a:lnTo>
                  <a:lnTo>
                    <a:pt x="21057" y="19844"/>
                  </a:lnTo>
                  <a:lnTo>
                    <a:pt x="20324" y="18479"/>
                  </a:lnTo>
                  <a:lnTo>
                    <a:pt x="19743" y="17468"/>
                  </a:lnTo>
                  <a:lnTo>
                    <a:pt x="19237" y="16583"/>
                  </a:lnTo>
                  <a:lnTo>
                    <a:pt x="19212" y="16533"/>
                  </a:lnTo>
                  <a:lnTo>
                    <a:pt x="19212" y="16457"/>
                  </a:lnTo>
                  <a:lnTo>
                    <a:pt x="19237" y="16381"/>
                  </a:lnTo>
                  <a:lnTo>
                    <a:pt x="19288" y="16330"/>
                  </a:lnTo>
                  <a:lnTo>
                    <a:pt x="19338" y="16305"/>
                  </a:lnTo>
                  <a:close/>
                  <a:moveTo>
                    <a:pt x="8216" y="16078"/>
                  </a:moveTo>
                  <a:lnTo>
                    <a:pt x="8266" y="16103"/>
                  </a:lnTo>
                  <a:lnTo>
                    <a:pt x="8317" y="16128"/>
                  </a:lnTo>
                  <a:lnTo>
                    <a:pt x="8367" y="16204"/>
                  </a:lnTo>
                  <a:lnTo>
                    <a:pt x="8393" y="16255"/>
                  </a:lnTo>
                  <a:lnTo>
                    <a:pt x="8620" y="20072"/>
                  </a:lnTo>
                  <a:lnTo>
                    <a:pt x="8822" y="23864"/>
                  </a:lnTo>
                  <a:lnTo>
                    <a:pt x="8999" y="27605"/>
                  </a:lnTo>
                  <a:lnTo>
                    <a:pt x="9151" y="31321"/>
                  </a:lnTo>
                  <a:lnTo>
                    <a:pt x="9303" y="35011"/>
                  </a:lnTo>
                  <a:lnTo>
                    <a:pt x="9429" y="38626"/>
                  </a:lnTo>
                  <a:lnTo>
                    <a:pt x="9631" y="45704"/>
                  </a:lnTo>
                  <a:lnTo>
                    <a:pt x="9758" y="52504"/>
                  </a:lnTo>
                  <a:lnTo>
                    <a:pt x="9833" y="59001"/>
                  </a:lnTo>
                  <a:lnTo>
                    <a:pt x="9884" y="65093"/>
                  </a:lnTo>
                  <a:lnTo>
                    <a:pt x="9884" y="70781"/>
                  </a:lnTo>
                  <a:lnTo>
                    <a:pt x="9833" y="76013"/>
                  </a:lnTo>
                  <a:lnTo>
                    <a:pt x="9783" y="80715"/>
                  </a:lnTo>
                  <a:lnTo>
                    <a:pt x="9707" y="84836"/>
                  </a:lnTo>
                  <a:lnTo>
                    <a:pt x="9631" y="88324"/>
                  </a:lnTo>
                  <a:lnTo>
                    <a:pt x="9505" y="93253"/>
                  </a:lnTo>
                  <a:lnTo>
                    <a:pt x="9454" y="95073"/>
                  </a:lnTo>
                  <a:lnTo>
                    <a:pt x="9429" y="95149"/>
                  </a:lnTo>
                  <a:lnTo>
                    <a:pt x="9378" y="95200"/>
                  </a:lnTo>
                  <a:lnTo>
                    <a:pt x="9328" y="95250"/>
                  </a:lnTo>
                  <a:lnTo>
                    <a:pt x="9252" y="95250"/>
                  </a:lnTo>
                  <a:lnTo>
                    <a:pt x="9176" y="95225"/>
                  </a:lnTo>
                  <a:lnTo>
                    <a:pt x="9126" y="95200"/>
                  </a:lnTo>
                  <a:lnTo>
                    <a:pt x="9100" y="95124"/>
                  </a:lnTo>
                  <a:lnTo>
                    <a:pt x="9075" y="95048"/>
                  </a:lnTo>
                  <a:lnTo>
                    <a:pt x="9151" y="93228"/>
                  </a:lnTo>
                  <a:lnTo>
                    <a:pt x="9277" y="88299"/>
                  </a:lnTo>
                  <a:lnTo>
                    <a:pt x="9353" y="84810"/>
                  </a:lnTo>
                  <a:lnTo>
                    <a:pt x="9429" y="80690"/>
                  </a:lnTo>
                  <a:lnTo>
                    <a:pt x="9480" y="76013"/>
                  </a:lnTo>
                  <a:lnTo>
                    <a:pt x="9505" y="70781"/>
                  </a:lnTo>
                  <a:lnTo>
                    <a:pt x="9505" y="65093"/>
                  </a:lnTo>
                  <a:lnTo>
                    <a:pt x="9480" y="59001"/>
                  </a:lnTo>
                  <a:lnTo>
                    <a:pt x="9404" y="52504"/>
                  </a:lnTo>
                  <a:lnTo>
                    <a:pt x="9252" y="45704"/>
                  </a:lnTo>
                  <a:lnTo>
                    <a:pt x="9075" y="38626"/>
                  </a:lnTo>
                  <a:lnTo>
                    <a:pt x="8949" y="35011"/>
                  </a:lnTo>
                  <a:lnTo>
                    <a:pt x="8797" y="31346"/>
                  </a:lnTo>
                  <a:lnTo>
                    <a:pt x="8645" y="27630"/>
                  </a:lnTo>
                  <a:lnTo>
                    <a:pt x="8443" y="23889"/>
                  </a:lnTo>
                  <a:lnTo>
                    <a:pt x="8241" y="20097"/>
                  </a:lnTo>
                  <a:lnTo>
                    <a:pt x="8013" y="16280"/>
                  </a:lnTo>
                  <a:lnTo>
                    <a:pt x="8039" y="16204"/>
                  </a:lnTo>
                  <a:lnTo>
                    <a:pt x="8064" y="16154"/>
                  </a:lnTo>
                  <a:lnTo>
                    <a:pt x="8114" y="16103"/>
                  </a:lnTo>
                  <a:lnTo>
                    <a:pt x="8190" y="16078"/>
                  </a:lnTo>
                  <a:close/>
                  <a:moveTo>
                    <a:pt x="23838" y="44238"/>
                  </a:moveTo>
                  <a:lnTo>
                    <a:pt x="23888" y="44289"/>
                  </a:lnTo>
                  <a:lnTo>
                    <a:pt x="23939" y="44314"/>
                  </a:lnTo>
                  <a:lnTo>
                    <a:pt x="23964" y="44390"/>
                  </a:lnTo>
                  <a:lnTo>
                    <a:pt x="24343" y="46260"/>
                  </a:lnTo>
                  <a:lnTo>
                    <a:pt x="24672" y="48182"/>
                  </a:lnTo>
                  <a:lnTo>
                    <a:pt x="24975" y="50204"/>
                  </a:lnTo>
                  <a:lnTo>
                    <a:pt x="25279" y="52251"/>
                  </a:lnTo>
                  <a:lnTo>
                    <a:pt x="25531" y="54350"/>
                  </a:lnTo>
                  <a:lnTo>
                    <a:pt x="25759" y="56473"/>
                  </a:lnTo>
                  <a:lnTo>
                    <a:pt x="25961" y="58622"/>
                  </a:lnTo>
                  <a:lnTo>
                    <a:pt x="26138" y="60796"/>
                  </a:lnTo>
                  <a:lnTo>
                    <a:pt x="26290" y="62995"/>
                  </a:lnTo>
                  <a:lnTo>
                    <a:pt x="26416" y="65169"/>
                  </a:lnTo>
                  <a:lnTo>
                    <a:pt x="26517" y="67368"/>
                  </a:lnTo>
                  <a:lnTo>
                    <a:pt x="26618" y="69517"/>
                  </a:lnTo>
                  <a:lnTo>
                    <a:pt x="26694" y="71665"/>
                  </a:lnTo>
                  <a:lnTo>
                    <a:pt x="26745" y="73789"/>
                  </a:lnTo>
                  <a:lnTo>
                    <a:pt x="26821" y="77884"/>
                  </a:lnTo>
                  <a:lnTo>
                    <a:pt x="26846" y="81752"/>
                  </a:lnTo>
                  <a:lnTo>
                    <a:pt x="26821" y="85341"/>
                  </a:lnTo>
                  <a:lnTo>
                    <a:pt x="26795" y="88551"/>
                  </a:lnTo>
                  <a:lnTo>
                    <a:pt x="26720" y="91357"/>
                  </a:lnTo>
                  <a:lnTo>
                    <a:pt x="26669" y="93658"/>
                  </a:lnTo>
                  <a:lnTo>
                    <a:pt x="26593" y="95402"/>
                  </a:lnTo>
                  <a:lnTo>
                    <a:pt x="26517" y="96969"/>
                  </a:lnTo>
                  <a:lnTo>
                    <a:pt x="26517" y="97045"/>
                  </a:lnTo>
                  <a:lnTo>
                    <a:pt x="26467" y="97096"/>
                  </a:lnTo>
                  <a:lnTo>
                    <a:pt x="26416" y="97121"/>
                  </a:lnTo>
                  <a:lnTo>
                    <a:pt x="26340" y="97146"/>
                  </a:lnTo>
                  <a:lnTo>
                    <a:pt x="26265" y="97121"/>
                  </a:lnTo>
                  <a:lnTo>
                    <a:pt x="26214" y="97070"/>
                  </a:lnTo>
                  <a:lnTo>
                    <a:pt x="26189" y="97020"/>
                  </a:lnTo>
                  <a:lnTo>
                    <a:pt x="26163" y="96944"/>
                  </a:lnTo>
                  <a:lnTo>
                    <a:pt x="26239" y="95377"/>
                  </a:lnTo>
                  <a:lnTo>
                    <a:pt x="26290" y="93632"/>
                  </a:lnTo>
                  <a:lnTo>
                    <a:pt x="26366" y="91332"/>
                  </a:lnTo>
                  <a:lnTo>
                    <a:pt x="26416" y="88551"/>
                  </a:lnTo>
                  <a:lnTo>
                    <a:pt x="26467" y="85341"/>
                  </a:lnTo>
                  <a:lnTo>
                    <a:pt x="26492" y="81752"/>
                  </a:lnTo>
                  <a:lnTo>
                    <a:pt x="26467" y="77884"/>
                  </a:lnTo>
                  <a:lnTo>
                    <a:pt x="26391" y="73814"/>
                  </a:lnTo>
                  <a:lnTo>
                    <a:pt x="26315" y="71691"/>
                  </a:lnTo>
                  <a:lnTo>
                    <a:pt x="26265" y="69542"/>
                  </a:lnTo>
                  <a:lnTo>
                    <a:pt x="26163" y="67393"/>
                  </a:lnTo>
                  <a:lnTo>
                    <a:pt x="26062" y="65219"/>
                  </a:lnTo>
                  <a:lnTo>
                    <a:pt x="25911" y="63020"/>
                  </a:lnTo>
                  <a:lnTo>
                    <a:pt x="25759" y="60846"/>
                  </a:lnTo>
                  <a:lnTo>
                    <a:pt x="25582" y="58672"/>
                  </a:lnTo>
                  <a:lnTo>
                    <a:pt x="25380" y="56523"/>
                  </a:lnTo>
                  <a:lnTo>
                    <a:pt x="25152" y="54400"/>
                  </a:lnTo>
                  <a:lnTo>
                    <a:pt x="24899" y="52302"/>
                  </a:lnTo>
                  <a:lnTo>
                    <a:pt x="24621" y="50254"/>
                  </a:lnTo>
                  <a:lnTo>
                    <a:pt x="24318" y="48283"/>
                  </a:lnTo>
                  <a:lnTo>
                    <a:pt x="23964" y="46336"/>
                  </a:lnTo>
                  <a:lnTo>
                    <a:pt x="23610" y="44466"/>
                  </a:lnTo>
                  <a:lnTo>
                    <a:pt x="23610" y="44390"/>
                  </a:lnTo>
                  <a:lnTo>
                    <a:pt x="23636" y="44314"/>
                  </a:lnTo>
                  <a:lnTo>
                    <a:pt x="23661" y="44263"/>
                  </a:lnTo>
                  <a:lnTo>
                    <a:pt x="23737" y="44238"/>
                  </a:lnTo>
                  <a:close/>
                  <a:moveTo>
                    <a:pt x="12285" y="1"/>
                  </a:moveTo>
                  <a:lnTo>
                    <a:pt x="12058" y="253"/>
                  </a:lnTo>
                  <a:lnTo>
                    <a:pt x="11805" y="506"/>
                  </a:lnTo>
                  <a:lnTo>
                    <a:pt x="11527" y="734"/>
                  </a:lnTo>
                  <a:lnTo>
                    <a:pt x="11224" y="961"/>
                  </a:lnTo>
                  <a:lnTo>
                    <a:pt x="10895" y="1163"/>
                  </a:lnTo>
                  <a:lnTo>
                    <a:pt x="10541" y="1340"/>
                  </a:lnTo>
                  <a:lnTo>
                    <a:pt x="10187" y="1517"/>
                  </a:lnTo>
                  <a:lnTo>
                    <a:pt x="9808" y="1694"/>
                  </a:lnTo>
                  <a:lnTo>
                    <a:pt x="10288" y="3211"/>
                  </a:lnTo>
                  <a:lnTo>
                    <a:pt x="10693" y="4525"/>
                  </a:lnTo>
                  <a:lnTo>
                    <a:pt x="11198" y="6168"/>
                  </a:lnTo>
                  <a:lnTo>
                    <a:pt x="11755" y="8166"/>
                  </a:lnTo>
                  <a:lnTo>
                    <a:pt x="12361" y="10466"/>
                  </a:lnTo>
                  <a:lnTo>
                    <a:pt x="13019" y="13070"/>
                  </a:lnTo>
                  <a:lnTo>
                    <a:pt x="13676" y="15926"/>
                  </a:lnTo>
                  <a:lnTo>
                    <a:pt x="14358" y="19061"/>
                  </a:lnTo>
                  <a:lnTo>
                    <a:pt x="14687" y="20704"/>
                  </a:lnTo>
                  <a:lnTo>
                    <a:pt x="15016" y="22423"/>
                  </a:lnTo>
                  <a:lnTo>
                    <a:pt x="15344" y="24192"/>
                  </a:lnTo>
                  <a:lnTo>
                    <a:pt x="15673" y="26012"/>
                  </a:lnTo>
                  <a:lnTo>
                    <a:pt x="15976" y="27883"/>
                  </a:lnTo>
                  <a:lnTo>
                    <a:pt x="16254" y="29804"/>
                  </a:lnTo>
                  <a:lnTo>
                    <a:pt x="16532" y="31776"/>
                  </a:lnTo>
                  <a:lnTo>
                    <a:pt x="16810" y="33798"/>
                  </a:lnTo>
                  <a:lnTo>
                    <a:pt x="17038" y="35871"/>
                  </a:lnTo>
                  <a:lnTo>
                    <a:pt x="17265" y="37969"/>
                  </a:lnTo>
                  <a:lnTo>
                    <a:pt x="17468" y="40092"/>
                  </a:lnTo>
                  <a:lnTo>
                    <a:pt x="17645" y="42266"/>
                  </a:lnTo>
                  <a:lnTo>
                    <a:pt x="17796" y="44491"/>
                  </a:lnTo>
                  <a:lnTo>
                    <a:pt x="17923" y="46741"/>
                  </a:lnTo>
                  <a:lnTo>
                    <a:pt x="17897" y="46816"/>
                  </a:lnTo>
                  <a:lnTo>
                    <a:pt x="17872" y="46867"/>
                  </a:lnTo>
                  <a:lnTo>
                    <a:pt x="17821" y="46918"/>
                  </a:lnTo>
                  <a:lnTo>
                    <a:pt x="17746" y="46943"/>
                  </a:lnTo>
                  <a:lnTo>
                    <a:pt x="17670" y="46918"/>
                  </a:lnTo>
                  <a:lnTo>
                    <a:pt x="17619" y="46892"/>
                  </a:lnTo>
                  <a:lnTo>
                    <a:pt x="17569" y="46816"/>
                  </a:lnTo>
                  <a:lnTo>
                    <a:pt x="17543" y="46741"/>
                  </a:lnTo>
                  <a:lnTo>
                    <a:pt x="17417" y="44516"/>
                  </a:lnTo>
                  <a:lnTo>
                    <a:pt x="17265" y="42292"/>
                  </a:lnTo>
                  <a:lnTo>
                    <a:pt x="17114" y="40118"/>
                  </a:lnTo>
                  <a:lnTo>
                    <a:pt x="16911" y="37969"/>
                  </a:lnTo>
                  <a:lnTo>
                    <a:pt x="16684" y="35871"/>
                  </a:lnTo>
                  <a:lnTo>
                    <a:pt x="16431" y="33823"/>
                  </a:lnTo>
                  <a:lnTo>
                    <a:pt x="16178" y="31801"/>
                  </a:lnTo>
                  <a:lnTo>
                    <a:pt x="15900" y="29829"/>
                  </a:lnTo>
                  <a:lnTo>
                    <a:pt x="15597" y="27908"/>
                  </a:lnTo>
                  <a:lnTo>
                    <a:pt x="15294" y="26037"/>
                  </a:lnTo>
                  <a:lnTo>
                    <a:pt x="14990" y="24217"/>
                  </a:lnTo>
                  <a:lnTo>
                    <a:pt x="14662" y="22448"/>
                  </a:lnTo>
                  <a:lnTo>
                    <a:pt x="14333" y="20729"/>
                  </a:lnTo>
                  <a:lnTo>
                    <a:pt x="14004" y="19086"/>
                  </a:lnTo>
                  <a:lnTo>
                    <a:pt x="13322" y="15951"/>
                  </a:lnTo>
                  <a:lnTo>
                    <a:pt x="12639" y="13095"/>
                  </a:lnTo>
                  <a:lnTo>
                    <a:pt x="12007" y="10516"/>
                  </a:lnTo>
                  <a:lnTo>
                    <a:pt x="11401" y="8216"/>
                  </a:lnTo>
                  <a:lnTo>
                    <a:pt x="10845" y="6244"/>
                  </a:lnTo>
                  <a:lnTo>
                    <a:pt x="10339" y="4601"/>
                  </a:lnTo>
                  <a:lnTo>
                    <a:pt x="9935" y="3287"/>
                  </a:lnTo>
                  <a:lnTo>
                    <a:pt x="9454" y="1795"/>
                  </a:lnTo>
                  <a:lnTo>
                    <a:pt x="8898" y="1972"/>
                  </a:lnTo>
                  <a:lnTo>
                    <a:pt x="8342" y="2099"/>
                  </a:lnTo>
                  <a:lnTo>
                    <a:pt x="7735" y="2200"/>
                  </a:lnTo>
                  <a:lnTo>
                    <a:pt x="7103" y="2276"/>
                  </a:lnTo>
                  <a:lnTo>
                    <a:pt x="6446" y="2326"/>
                  </a:lnTo>
                  <a:lnTo>
                    <a:pt x="5764" y="2351"/>
                  </a:lnTo>
                  <a:lnTo>
                    <a:pt x="5056" y="2326"/>
                  </a:lnTo>
                  <a:lnTo>
                    <a:pt x="4323" y="2301"/>
                  </a:lnTo>
                  <a:lnTo>
                    <a:pt x="3893" y="9935"/>
                  </a:lnTo>
                  <a:lnTo>
                    <a:pt x="3236" y="20678"/>
                  </a:lnTo>
                  <a:lnTo>
                    <a:pt x="2578" y="31447"/>
                  </a:lnTo>
                  <a:lnTo>
                    <a:pt x="1896" y="42898"/>
                  </a:lnTo>
                  <a:lnTo>
                    <a:pt x="1264" y="54425"/>
                  </a:lnTo>
                  <a:lnTo>
                    <a:pt x="961" y="60037"/>
                  </a:lnTo>
                  <a:lnTo>
                    <a:pt x="683" y="65422"/>
                  </a:lnTo>
                  <a:lnTo>
                    <a:pt x="379" y="72348"/>
                  </a:lnTo>
                  <a:lnTo>
                    <a:pt x="177" y="77934"/>
                  </a:lnTo>
                  <a:lnTo>
                    <a:pt x="51" y="82308"/>
                  </a:lnTo>
                  <a:lnTo>
                    <a:pt x="0" y="85644"/>
                  </a:lnTo>
                  <a:lnTo>
                    <a:pt x="0" y="86959"/>
                  </a:lnTo>
                  <a:lnTo>
                    <a:pt x="0" y="88046"/>
                  </a:lnTo>
                  <a:lnTo>
                    <a:pt x="25" y="88931"/>
                  </a:lnTo>
                  <a:lnTo>
                    <a:pt x="76" y="89613"/>
                  </a:lnTo>
                  <a:lnTo>
                    <a:pt x="126" y="90144"/>
                  </a:lnTo>
                  <a:lnTo>
                    <a:pt x="177" y="90548"/>
                  </a:lnTo>
                  <a:lnTo>
                    <a:pt x="228" y="90776"/>
                  </a:lnTo>
                  <a:lnTo>
                    <a:pt x="303" y="90902"/>
                  </a:lnTo>
                  <a:lnTo>
                    <a:pt x="809" y="91307"/>
                  </a:lnTo>
                  <a:lnTo>
                    <a:pt x="1315" y="91711"/>
                  </a:lnTo>
                  <a:lnTo>
                    <a:pt x="1845" y="92090"/>
                  </a:lnTo>
                  <a:lnTo>
                    <a:pt x="2376" y="92444"/>
                  </a:lnTo>
                  <a:lnTo>
                    <a:pt x="2932" y="92798"/>
                  </a:lnTo>
                  <a:lnTo>
                    <a:pt x="3514" y="93127"/>
                  </a:lnTo>
                  <a:lnTo>
                    <a:pt x="4095" y="93456"/>
                  </a:lnTo>
                  <a:lnTo>
                    <a:pt x="4727" y="93759"/>
                  </a:lnTo>
                  <a:lnTo>
                    <a:pt x="5334" y="94062"/>
                  </a:lnTo>
                  <a:lnTo>
                    <a:pt x="5991" y="94366"/>
                  </a:lnTo>
                  <a:lnTo>
                    <a:pt x="6648" y="94618"/>
                  </a:lnTo>
                  <a:lnTo>
                    <a:pt x="7306" y="94896"/>
                  </a:lnTo>
                  <a:lnTo>
                    <a:pt x="8013" y="95149"/>
                  </a:lnTo>
                  <a:lnTo>
                    <a:pt x="8721" y="95377"/>
                  </a:lnTo>
                  <a:lnTo>
                    <a:pt x="9429" y="95604"/>
                  </a:lnTo>
                  <a:lnTo>
                    <a:pt x="10187" y="95806"/>
                  </a:lnTo>
                  <a:lnTo>
                    <a:pt x="10946" y="96009"/>
                  </a:lnTo>
                  <a:lnTo>
                    <a:pt x="11704" y="96186"/>
                  </a:lnTo>
                  <a:lnTo>
                    <a:pt x="12488" y="96363"/>
                  </a:lnTo>
                  <a:lnTo>
                    <a:pt x="13297" y="96540"/>
                  </a:lnTo>
                  <a:lnTo>
                    <a:pt x="14106" y="96691"/>
                  </a:lnTo>
                  <a:lnTo>
                    <a:pt x="14940" y="96818"/>
                  </a:lnTo>
                  <a:lnTo>
                    <a:pt x="16659" y="97045"/>
                  </a:lnTo>
                  <a:lnTo>
                    <a:pt x="18453" y="97222"/>
                  </a:lnTo>
                  <a:lnTo>
                    <a:pt x="20299" y="97348"/>
                  </a:lnTo>
                  <a:lnTo>
                    <a:pt x="22195" y="97424"/>
                  </a:lnTo>
                  <a:lnTo>
                    <a:pt x="24166" y="97450"/>
                  </a:lnTo>
                  <a:lnTo>
                    <a:pt x="25329" y="97450"/>
                  </a:lnTo>
                  <a:lnTo>
                    <a:pt x="26492" y="97424"/>
                  </a:lnTo>
                  <a:lnTo>
                    <a:pt x="27655" y="97374"/>
                  </a:lnTo>
                  <a:lnTo>
                    <a:pt x="28792" y="97323"/>
                  </a:lnTo>
                  <a:lnTo>
                    <a:pt x="31067" y="97171"/>
                  </a:lnTo>
                  <a:lnTo>
                    <a:pt x="33267" y="96969"/>
                  </a:lnTo>
                  <a:lnTo>
                    <a:pt x="35415" y="96742"/>
                  </a:lnTo>
                  <a:lnTo>
                    <a:pt x="37463" y="96489"/>
                  </a:lnTo>
                  <a:lnTo>
                    <a:pt x="39435" y="96186"/>
                  </a:lnTo>
                  <a:lnTo>
                    <a:pt x="41280" y="95882"/>
                  </a:lnTo>
                  <a:lnTo>
                    <a:pt x="41230" y="94972"/>
                  </a:lnTo>
                  <a:lnTo>
                    <a:pt x="41078" y="92773"/>
                  </a:lnTo>
                  <a:lnTo>
                    <a:pt x="40850" y="89613"/>
                  </a:lnTo>
                  <a:lnTo>
                    <a:pt x="40673" y="87768"/>
                  </a:lnTo>
                  <a:lnTo>
                    <a:pt x="40496" y="85771"/>
                  </a:lnTo>
                  <a:lnTo>
                    <a:pt x="40294" y="83673"/>
                  </a:lnTo>
                  <a:lnTo>
                    <a:pt x="40041" y="81524"/>
                  </a:lnTo>
                  <a:lnTo>
                    <a:pt x="39789" y="79325"/>
                  </a:lnTo>
                  <a:lnTo>
                    <a:pt x="39485" y="77151"/>
                  </a:lnTo>
                  <a:lnTo>
                    <a:pt x="39157" y="75027"/>
                  </a:lnTo>
                  <a:lnTo>
                    <a:pt x="38777" y="72980"/>
                  </a:lnTo>
                  <a:lnTo>
                    <a:pt x="38398" y="71059"/>
                  </a:lnTo>
                  <a:lnTo>
                    <a:pt x="38171" y="70149"/>
                  </a:lnTo>
                  <a:lnTo>
                    <a:pt x="37969" y="69264"/>
                  </a:lnTo>
                  <a:lnTo>
                    <a:pt x="37969" y="69188"/>
                  </a:lnTo>
                  <a:lnTo>
                    <a:pt x="37994" y="69112"/>
                  </a:lnTo>
                  <a:lnTo>
                    <a:pt x="38019" y="69062"/>
                  </a:lnTo>
                  <a:lnTo>
                    <a:pt x="38095" y="69036"/>
                  </a:lnTo>
                  <a:lnTo>
                    <a:pt x="38196" y="69036"/>
                  </a:lnTo>
                  <a:lnTo>
                    <a:pt x="38247" y="69062"/>
                  </a:lnTo>
                  <a:lnTo>
                    <a:pt x="38297" y="69112"/>
                  </a:lnTo>
                  <a:lnTo>
                    <a:pt x="38322" y="69163"/>
                  </a:lnTo>
                  <a:lnTo>
                    <a:pt x="38525" y="70022"/>
                  </a:lnTo>
                  <a:lnTo>
                    <a:pt x="38727" y="70932"/>
                  </a:lnTo>
                  <a:lnTo>
                    <a:pt x="39131" y="72828"/>
                  </a:lnTo>
                  <a:lnTo>
                    <a:pt x="39485" y="74850"/>
                  </a:lnTo>
                  <a:lnTo>
                    <a:pt x="39814" y="76949"/>
                  </a:lnTo>
                  <a:lnTo>
                    <a:pt x="40117" y="79097"/>
                  </a:lnTo>
                  <a:lnTo>
                    <a:pt x="40370" y="81246"/>
                  </a:lnTo>
                  <a:lnTo>
                    <a:pt x="40623" y="83369"/>
                  </a:lnTo>
                  <a:lnTo>
                    <a:pt x="40825" y="85442"/>
                  </a:lnTo>
                  <a:lnTo>
                    <a:pt x="41027" y="87439"/>
                  </a:lnTo>
                  <a:lnTo>
                    <a:pt x="41179" y="89285"/>
                  </a:lnTo>
                  <a:lnTo>
                    <a:pt x="41432" y="92470"/>
                  </a:lnTo>
                  <a:lnTo>
                    <a:pt x="41583" y="94745"/>
                  </a:lnTo>
                  <a:lnTo>
                    <a:pt x="41634" y="95832"/>
                  </a:lnTo>
                  <a:lnTo>
                    <a:pt x="44010" y="95402"/>
                  </a:lnTo>
                  <a:lnTo>
                    <a:pt x="46083" y="94998"/>
                  </a:lnTo>
                  <a:lnTo>
                    <a:pt x="47827" y="94644"/>
                  </a:lnTo>
                  <a:lnTo>
                    <a:pt x="49218" y="94340"/>
                  </a:lnTo>
                  <a:lnTo>
                    <a:pt x="50203" y="94113"/>
                  </a:lnTo>
                  <a:lnTo>
                    <a:pt x="50709" y="94037"/>
                  </a:lnTo>
                  <a:lnTo>
                    <a:pt x="50709" y="93784"/>
                  </a:lnTo>
                  <a:lnTo>
                    <a:pt x="50709" y="93380"/>
                  </a:lnTo>
                  <a:lnTo>
                    <a:pt x="50608" y="92217"/>
                  </a:lnTo>
                  <a:lnTo>
                    <a:pt x="50456" y="90548"/>
                  </a:lnTo>
                  <a:lnTo>
                    <a:pt x="50203" y="88425"/>
                  </a:lnTo>
                  <a:lnTo>
                    <a:pt x="49824" y="85847"/>
                  </a:lnTo>
                  <a:lnTo>
                    <a:pt x="49344" y="82889"/>
                  </a:lnTo>
                  <a:lnTo>
                    <a:pt x="49066" y="81246"/>
                  </a:lnTo>
                  <a:lnTo>
                    <a:pt x="48737" y="79527"/>
                  </a:lnTo>
                  <a:lnTo>
                    <a:pt x="48409" y="77732"/>
                  </a:lnTo>
                  <a:lnTo>
                    <a:pt x="48004" y="75836"/>
                  </a:lnTo>
                  <a:lnTo>
                    <a:pt x="47625" y="74016"/>
                  </a:lnTo>
                  <a:lnTo>
                    <a:pt x="47170" y="72095"/>
                  </a:lnTo>
                  <a:lnTo>
                    <a:pt x="46690" y="70048"/>
                  </a:lnTo>
                  <a:lnTo>
                    <a:pt x="46184" y="67924"/>
                  </a:lnTo>
                  <a:lnTo>
                    <a:pt x="45603" y="65700"/>
                  </a:lnTo>
                  <a:lnTo>
                    <a:pt x="44971" y="63425"/>
                  </a:lnTo>
                  <a:lnTo>
                    <a:pt x="44314" y="61048"/>
                  </a:lnTo>
                  <a:lnTo>
                    <a:pt x="43580" y="58622"/>
                  </a:lnTo>
                  <a:lnTo>
                    <a:pt x="42797" y="56119"/>
                  </a:lnTo>
                  <a:lnTo>
                    <a:pt x="41963" y="53566"/>
                  </a:lnTo>
                  <a:lnTo>
                    <a:pt x="41078" y="50987"/>
                  </a:lnTo>
                  <a:lnTo>
                    <a:pt x="40117" y="48358"/>
                  </a:lnTo>
                  <a:lnTo>
                    <a:pt x="39106" y="45679"/>
                  </a:lnTo>
                  <a:lnTo>
                    <a:pt x="38044" y="42999"/>
                  </a:lnTo>
                  <a:lnTo>
                    <a:pt x="36907" y="40295"/>
                  </a:lnTo>
                  <a:lnTo>
                    <a:pt x="35719" y="37590"/>
                  </a:lnTo>
                  <a:lnTo>
                    <a:pt x="34733" y="35441"/>
                  </a:lnTo>
                  <a:lnTo>
                    <a:pt x="33747" y="33368"/>
                  </a:lnTo>
                  <a:lnTo>
                    <a:pt x="32786" y="31371"/>
                  </a:lnTo>
                  <a:lnTo>
                    <a:pt x="31801" y="29425"/>
                  </a:lnTo>
                  <a:lnTo>
                    <a:pt x="30865" y="27579"/>
                  </a:lnTo>
                  <a:lnTo>
                    <a:pt x="29905" y="25785"/>
                  </a:lnTo>
                  <a:lnTo>
                    <a:pt x="28969" y="24040"/>
                  </a:lnTo>
                  <a:lnTo>
                    <a:pt x="28059" y="22372"/>
                  </a:lnTo>
                  <a:lnTo>
                    <a:pt x="27149" y="20780"/>
                  </a:lnTo>
                  <a:lnTo>
                    <a:pt x="26239" y="19238"/>
                  </a:lnTo>
                  <a:lnTo>
                    <a:pt x="25355" y="17746"/>
                  </a:lnTo>
                  <a:lnTo>
                    <a:pt x="24495" y="16330"/>
                  </a:lnTo>
                  <a:lnTo>
                    <a:pt x="23661" y="14991"/>
                  </a:lnTo>
                  <a:lnTo>
                    <a:pt x="22827" y="13702"/>
                  </a:lnTo>
                  <a:lnTo>
                    <a:pt x="22018" y="12463"/>
                  </a:lnTo>
                  <a:lnTo>
                    <a:pt x="21234" y="11300"/>
                  </a:lnTo>
                  <a:lnTo>
                    <a:pt x="19717" y="9126"/>
                  </a:lnTo>
                  <a:lnTo>
                    <a:pt x="18302" y="7180"/>
                  </a:lnTo>
                  <a:lnTo>
                    <a:pt x="16987" y="5461"/>
                  </a:lnTo>
                  <a:lnTo>
                    <a:pt x="15774" y="3969"/>
                  </a:lnTo>
                  <a:lnTo>
                    <a:pt x="14712" y="2655"/>
                  </a:lnTo>
                  <a:lnTo>
                    <a:pt x="13752" y="1568"/>
                  </a:lnTo>
                  <a:lnTo>
                    <a:pt x="12943" y="683"/>
                  </a:lnTo>
                  <a:lnTo>
                    <a:pt x="12285" y="1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39"/>
            <p:cNvSpPr/>
            <p:nvPr/>
          </p:nvSpPr>
          <p:spPr>
            <a:xfrm>
              <a:off x="637288" y="47"/>
              <a:ext cx="1458465" cy="2159846"/>
            </a:xfrm>
            <a:custGeom>
              <a:avLst/>
              <a:gdLst/>
              <a:ahLst/>
              <a:cxnLst/>
              <a:rect l="l" t="t" r="r" b="b"/>
              <a:pathLst>
                <a:path w="41736" h="61807" extrusionOk="0">
                  <a:moveTo>
                    <a:pt x="26037" y="0"/>
                  </a:moveTo>
                  <a:lnTo>
                    <a:pt x="23914" y="25"/>
                  </a:lnTo>
                  <a:lnTo>
                    <a:pt x="21740" y="76"/>
                  </a:lnTo>
                  <a:lnTo>
                    <a:pt x="19566" y="152"/>
                  </a:lnTo>
                  <a:lnTo>
                    <a:pt x="17367" y="278"/>
                  </a:lnTo>
                  <a:lnTo>
                    <a:pt x="15218" y="404"/>
                  </a:lnTo>
                  <a:lnTo>
                    <a:pt x="13095" y="581"/>
                  </a:lnTo>
                  <a:lnTo>
                    <a:pt x="11072" y="758"/>
                  </a:lnTo>
                  <a:lnTo>
                    <a:pt x="9151" y="961"/>
                  </a:lnTo>
                  <a:lnTo>
                    <a:pt x="7331" y="1188"/>
                  </a:lnTo>
                  <a:lnTo>
                    <a:pt x="5663" y="1441"/>
                  </a:lnTo>
                  <a:lnTo>
                    <a:pt x="4196" y="1719"/>
                  </a:lnTo>
                  <a:lnTo>
                    <a:pt x="2907" y="1997"/>
                  </a:lnTo>
                  <a:lnTo>
                    <a:pt x="2326" y="2149"/>
                  </a:lnTo>
                  <a:lnTo>
                    <a:pt x="1820" y="2275"/>
                  </a:lnTo>
                  <a:lnTo>
                    <a:pt x="1390" y="2427"/>
                  </a:lnTo>
                  <a:lnTo>
                    <a:pt x="1011" y="2578"/>
                  </a:lnTo>
                  <a:lnTo>
                    <a:pt x="683" y="2755"/>
                  </a:lnTo>
                  <a:lnTo>
                    <a:pt x="455" y="2907"/>
                  </a:lnTo>
                  <a:lnTo>
                    <a:pt x="278" y="3059"/>
                  </a:lnTo>
                  <a:lnTo>
                    <a:pt x="228" y="3135"/>
                  </a:lnTo>
                  <a:lnTo>
                    <a:pt x="177" y="3236"/>
                  </a:lnTo>
                  <a:lnTo>
                    <a:pt x="127" y="3539"/>
                  </a:lnTo>
                  <a:lnTo>
                    <a:pt x="76" y="4095"/>
                  </a:lnTo>
                  <a:lnTo>
                    <a:pt x="51" y="4853"/>
                  </a:lnTo>
                  <a:lnTo>
                    <a:pt x="25" y="5839"/>
                  </a:lnTo>
                  <a:lnTo>
                    <a:pt x="0" y="8317"/>
                  </a:lnTo>
                  <a:lnTo>
                    <a:pt x="25" y="11476"/>
                  </a:lnTo>
                  <a:lnTo>
                    <a:pt x="76" y="15167"/>
                  </a:lnTo>
                  <a:lnTo>
                    <a:pt x="177" y="19288"/>
                  </a:lnTo>
                  <a:lnTo>
                    <a:pt x="405" y="28413"/>
                  </a:lnTo>
                  <a:lnTo>
                    <a:pt x="683" y="37968"/>
                  </a:lnTo>
                  <a:lnTo>
                    <a:pt x="961" y="47094"/>
                  </a:lnTo>
                  <a:lnTo>
                    <a:pt x="1441" y="60618"/>
                  </a:lnTo>
                  <a:lnTo>
                    <a:pt x="1795" y="60492"/>
                  </a:lnTo>
                  <a:lnTo>
                    <a:pt x="1567" y="53768"/>
                  </a:lnTo>
                  <a:lnTo>
                    <a:pt x="1289" y="45426"/>
                  </a:lnTo>
                  <a:lnTo>
                    <a:pt x="986" y="36250"/>
                  </a:lnTo>
                  <a:lnTo>
                    <a:pt x="733" y="26947"/>
                  </a:lnTo>
                  <a:lnTo>
                    <a:pt x="506" y="18276"/>
                  </a:lnTo>
                  <a:lnTo>
                    <a:pt x="430" y="14384"/>
                  </a:lnTo>
                  <a:lnTo>
                    <a:pt x="379" y="10946"/>
                  </a:lnTo>
                  <a:lnTo>
                    <a:pt x="379" y="8039"/>
                  </a:lnTo>
                  <a:lnTo>
                    <a:pt x="379" y="5738"/>
                  </a:lnTo>
                  <a:lnTo>
                    <a:pt x="405" y="4853"/>
                  </a:lnTo>
                  <a:lnTo>
                    <a:pt x="430" y="4146"/>
                  </a:lnTo>
                  <a:lnTo>
                    <a:pt x="480" y="3640"/>
                  </a:lnTo>
                  <a:lnTo>
                    <a:pt x="531" y="3362"/>
                  </a:lnTo>
                  <a:lnTo>
                    <a:pt x="582" y="3261"/>
                  </a:lnTo>
                  <a:lnTo>
                    <a:pt x="683" y="3185"/>
                  </a:lnTo>
                  <a:lnTo>
                    <a:pt x="809" y="3084"/>
                  </a:lnTo>
                  <a:lnTo>
                    <a:pt x="1011" y="2983"/>
                  </a:lnTo>
                  <a:lnTo>
                    <a:pt x="1264" y="2882"/>
                  </a:lnTo>
                  <a:lnTo>
                    <a:pt x="1567" y="2755"/>
                  </a:lnTo>
                  <a:lnTo>
                    <a:pt x="2326" y="2528"/>
                  </a:lnTo>
                  <a:lnTo>
                    <a:pt x="3337" y="2275"/>
                  </a:lnTo>
                  <a:lnTo>
                    <a:pt x="4576" y="2048"/>
                  </a:lnTo>
                  <a:lnTo>
                    <a:pt x="6092" y="1770"/>
                  </a:lnTo>
                  <a:lnTo>
                    <a:pt x="7912" y="1517"/>
                  </a:lnTo>
                  <a:lnTo>
                    <a:pt x="8140" y="3109"/>
                  </a:lnTo>
                  <a:lnTo>
                    <a:pt x="8342" y="4752"/>
                  </a:lnTo>
                  <a:lnTo>
                    <a:pt x="8544" y="6395"/>
                  </a:lnTo>
                  <a:lnTo>
                    <a:pt x="8696" y="8089"/>
                  </a:lnTo>
                  <a:lnTo>
                    <a:pt x="8873" y="9783"/>
                  </a:lnTo>
                  <a:lnTo>
                    <a:pt x="8999" y="11476"/>
                  </a:lnTo>
                  <a:lnTo>
                    <a:pt x="9252" y="14914"/>
                  </a:lnTo>
                  <a:lnTo>
                    <a:pt x="9429" y="18352"/>
                  </a:lnTo>
                  <a:lnTo>
                    <a:pt x="9581" y="21689"/>
                  </a:lnTo>
                  <a:lnTo>
                    <a:pt x="9682" y="24950"/>
                  </a:lnTo>
                  <a:lnTo>
                    <a:pt x="9758" y="28034"/>
                  </a:lnTo>
                  <a:lnTo>
                    <a:pt x="9783" y="30941"/>
                  </a:lnTo>
                  <a:lnTo>
                    <a:pt x="9808" y="33621"/>
                  </a:lnTo>
                  <a:lnTo>
                    <a:pt x="9808" y="35997"/>
                  </a:lnTo>
                  <a:lnTo>
                    <a:pt x="9783" y="38070"/>
                  </a:lnTo>
                  <a:lnTo>
                    <a:pt x="9732" y="41027"/>
                  </a:lnTo>
                  <a:lnTo>
                    <a:pt x="9707" y="42139"/>
                  </a:lnTo>
                  <a:lnTo>
                    <a:pt x="9707" y="42215"/>
                  </a:lnTo>
                  <a:lnTo>
                    <a:pt x="9758" y="42291"/>
                  </a:lnTo>
                  <a:lnTo>
                    <a:pt x="9808" y="42316"/>
                  </a:lnTo>
                  <a:lnTo>
                    <a:pt x="9884" y="42342"/>
                  </a:lnTo>
                  <a:lnTo>
                    <a:pt x="9960" y="42342"/>
                  </a:lnTo>
                  <a:lnTo>
                    <a:pt x="10011" y="42291"/>
                  </a:lnTo>
                  <a:lnTo>
                    <a:pt x="10061" y="42241"/>
                  </a:lnTo>
                  <a:lnTo>
                    <a:pt x="10061" y="42165"/>
                  </a:lnTo>
                  <a:lnTo>
                    <a:pt x="10086" y="41027"/>
                  </a:lnTo>
                  <a:lnTo>
                    <a:pt x="10137" y="38070"/>
                  </a:lnTo>
                  <a:lnTo>
                    <a:pt x="10162" y="35997"/>
                  </a:lnTo>
                  <a:lnTo>
                    <a:pt x="10162" y="33621"/>
                  </a:lnTo>
                  <a:lnTo>
                    <a:pt x="10162" y="30941"/>
                  </a:lnTo>
                  <a:lnTo>
                    <a:pt x="10112" y="28034"/>
                  </a:lnTo>
                  <a:lnTo>
                    <a:pt x="10061" y="24925"/>
                  </a:lnTo>
                  <a:lnTo>
                    <a:pt x="9960" y="21689"/>
                  </a:lnTo>
                  <a:lnTo>
                    <a:pt x="9808" y="18327"/>
                  </a:lnTo>
                  <a:lnTo>
                    <a:pt x="9606" y="14889"/>
                  </a:lnTo>
                  <a:lnTo>
                    <a:pt x="9379" y="11451"/>
                  </a:lnTo>
                  <a:lnTo>
                    <a:pt x="9227" y="9758"/>
                  </a:lnTo>
                  <a:lnTo>
                    <a:pt x="9075" y="8039"/>
                  </a:lnTo>
                  <a:lnTo>
                    <a:pt x="8898" y="6370"/>
                  </a:lnTo>
                  <a:lnTo>
                    <a:pt x="8696" y="4702"/>
                  </a:lnTo>
                  <a:lnTo>
                    <a:pt x="8494" y="3084"/>
                  </a:lnTo>
                  <a:lnTo>
                    <a:pt x="8266" y="1466"/>
                  </a:lnTo>
                  <a:lnTo>
                    <a:pt x="8999" y="1390"/>
                  </a:lnTo>
                  <a:lnTo>
                    <a:pt x="11224" y="1138"/>
                  </a:lnTo>
                  <a:lnTo>
                    <a:pt x="13524" y="935"/>
                  </a:lnTo>
                  <a:lnTo>
                    <a:pt x="15900" y="758"/>
                  </a:lnTo>
                  <a:lnTo>
                    <a:pt x="18327" y="607"/>
                  </a:lnTo>
                  <a:lnTo>
                    <a:pt x="18428" y="2401"/>
                  </a:lnTo>
                  <a:lnTo>
                    <a:pt x="18631" y="6117"/>
                  </a:lnTo>
                  <a:lnTo>
                    <a:pt x="18757" y="8367"/>
                  </a:lnTo>
                  <a:lnTo>
                    <a:pt x="18833" y="10693"/>
                  </a:lnTo>
                  <a:lnTo>
                    <a:pt x="18909" y="12968"/>
                  </a:lnTo>
                  <a:lnTo>
                    <a:pt x="18934" y="15041"/>
                  </a:lnTo>
                  <a:lnTo>
                    <a:pt x="18934" y="15117"/>
                  </a:lnTo>
                  <a:lnTo>
                    <a:pt x="18984" y="15192"/>
                  </a:lnTo>
                  <a:lnTo>
                    <a:pt x="19035" y="15243"/>
                  </a:lnTo>
                  <a:lnTo>
                    <a:pt x="19187" y="15243"/>
                  </a:lnTo>
                  <a:lnTo>
                    <a:pt x="19237" y="15192"/>
                  </a:lnTo>
                  <a:lnTo>
                    <a:pt x="19288" y="15117"/>
                  </a:lnTo>
                  <a:lnTo>
                    <a:pt x="19288" y="15041"/>
                  </a:lnTo>
                  <a:lnTo>
                    <a:pt x="19262" y="12968"/>
                  </a:lnTo>
                  <a:lnTo>
                    <a:pt x="19212" y="10693"/>
                  </a:lnTo>
                  <a:lnTo>
                    <a:pt x="19111" y="8367"/>
                  </a:lnTo>
                  <a:lnTo>
                    <a:pt x="19010" y="6143"/>
                  </a:lnTo>
                  <a:lnTo>
                    <a:pt x="18807" y="2427"/>
                  </a:lnTo>
                  <a:lnTo>
                    <a:pt x="18681" y="581"/>
                  </a:lnTo>
                  <a:lnTo>
                    <a:pt x="20552" y="506"/>
                  </a:lnTo>
                  <a:lnTo>
                    <a:pt x="22422" y="455"/>
                  </a:lnTo>
                  <a:lnTo>
                    <a:pt x="24242" y="404"/>
                  </a:lnTo>
                  <a:lnTo>
                    <a:pt x="27428" y="404"/>
                  </a:lnTo>
                  <a:lnTo>
                    <a:pt x="28793" y="430"/>
                  </a:lnTo>
                  <a:lnTo>
                    <a:pt x="30082" y="480"/>
                  </a:lnTo>
                  <a:lnTo>
                    <a:pt x="31320" y="531"/>
                  </a:lnTo>
                  <a:lnTo>
                    <a:pt x="31169" y="1845"/>
                  </a:lnTo>
                  <a:lnTo>
                    <a:pt x="30967" y="3261"/>
                  </a:lnTo>
                  <a:lnTo>
                    <a:pt x="30714" y="5005"/>
                  </a:lnTo>
                  <a:lnTo>
                    <a:pt x="30410" y="6952"/>
                  </a:lnTo>
                  <a:lnTo>
                    <a:pt x="30056" y="8974"/>
                  </a:lnTo>
                  <a:lnTo>
                    <a:pt x="29854" y="9960"/>
                  </a:lnTo>
                  <a:lnTo>
                    <a:pt x="29652" y="10920"/>
                  </a:lnTo>
                  <a:lnTo>
                    <a:pt x="29425" y="11830"/>
                  </a:lnTo>
                  <a:lnTo>
                    <a:pt x="29222" y="12690"/>
                  </a:lnTo>
                  <a:lnTo>
                    <a:pt x="29197" y="12766"/>
                  </a:lnTo>
                  <a:lnTo>
                    <a:pt x="29222" y="12842"/>
                  </a:lnTo>
                  <a:lnTo>
                    <a:pt x="29273" y="12892"/>
                  </a:lnTo>
                  <a:lnTo>
                    <a:pt x="29349" y="12917"/>
                  </a:lnTo>
                  <a:lnTo>
                    <a:pt x="29399" y="12943"/>
                  </a:lnTo>
                  <a:lnTo>
                    <a:pt x="29475" y="12917"/>
                  </a:lnTo>
                  <a:lnTo>
                    <a:pt x="29526" y="12867"/>
                  </a:lnTo>
                  <a:lnTo>
                    <a:pt x="29576" y="12791"/>
                  </a:lnTo>
                  <a:lnTo>
                    <a:pt x="29778" y="11932"/>
                  </a:lnTo>
                  <a:lnTo>
                    <a:pt x="30006" y="11021"/>
                  </a:lnTo>
                  <a:lnTo>
                    <a:pt x="30208" y="10061"/>
                  </a:lnTo>
                  <a:lnTo>
                    <a:pt x="30410" y="9050"/>
                  </a:lnTo>
                  <a:lnTo>
                    <a:pt x="30764" y="7027"/>
                  </a:lnTo>
                  <a:lnTo>
                    <a:pt x="31068" y="5081"/>
                  </a:lnTo>
                  <a:lnTo>
                    <a:pt x="31320" y="3337"/>
                  </a:lnTo>
                  <a:lnTo>
                    <a:pt x="31523" y="1896"/>
                  </a:lnTo>
                  <a:lnTo>
                    <a:pt x="31674" y="581"/>
                  </a:lnTo>
                  <a:lnTo>
                    <a:pt x="31674" y="531"/>
                  </a:lnTo>
                  <a:lnTo>
                    <a:pt x="33317" y="657"/>
                  </a:lnTo>
                  <a:lnTo>
                    <a:pt x="34834" y="784"/>
                  </a:lnTo>
                  <a:lnTo>
                    <a:pt x="36250" y="961"/>
                  </a:lnTo>
                  <a:lnTo>
                    <a:pt x="37539" y="1138"/>
                  </a:lnTo>
                  <a:lnTo>
                    <a:pt x="38702" y="1365"/>
                  </a:lnTo>
                  <a:lnTo>
                    <a:pt x="39713" y="1618"/>
                  </a:lnTo>
                  <a:lnTo>
                    <a:pt x="40193" y="1744"/>
                  </a:lnTo>
                  <a:lnTo>
                    <a:pt x="40623" y="1896"/>
                  </a:lnTo>
                  <a:lnTo>
                    <a:pt x="41002" y="2022"/>
                  </a:lnTo>
                  <a:lnTo>
                    <a:pt x="41381" y="2199"/>
                  </a:lnTo>
                  <a:lnTo>
                    <a:pt x="41381" y="2300"/>
                  </a:lnTo>
                  <a:lnTo>
                    <a:pt x="41381" y="2452"/>
                  </a:lnTo>
                  <a:lnTo>
                    <a:pt x="41331" y="2882"/>
                  </a:lnTo>
                  <a:lnTo>
                    <a:pt x="41230" y="3514"/>
                  </a:lnTo>
                  <a:lnTo>
                    <a:pt x="41078" y="4323"/>
                  </a:lnTo>
                  <a:lnTo>
                    <a:pt x="40850" y="5283"/>
                  </a:lnTo>
                  <a:lnTo>
                    <a:pt x="40547" y="6395"/>
                  </a:lnTo>
                  <a:lnTo>
                    <a:pt x="40219" y="7659"/>
                  </a:lnTo>
                  <a:lnTo>
                    <a:pt x="39814" y="9075"/>
                  </a:lnTo>
                  <a:lnTo>
                    <a:pt x="39334" y="10617"/>
                  </a:lnTo>
                  <a:lnTo>
                    <a:pt x="38828" y="12285"/>
                  </a:lnTo>
                  <a:lnTo>
                    <a:pt x="38247" y="14080"/>
                  </a:lnTo>
                  <a:lnTo>
                    <a:pt x="37615" y="15976"/>
                  </a:lnTo>
                  <a:lnTo>
                    <a:pt x="36907" y="17948"/>
                  </a:lnTo>
                  <a:lnTo>
                    <a:pt x="36149" y="20046"/>
                  </a:lnTo>
                  <a:lnTo>
                    <a:pt x="35340" y="22195"/>
                  </a:lnTo>
                  <a:lnTo>
                    <a:pt x="34480" y="24444"/>
                  </a:lnTo>
                  <a:lnTo>
                    <a:pt x="33545" y="26770"/>
                  </a:lnTo>
                  <a:lnTo>
                    <a:pt x="32509" y="29247"/>
                  </a:lnTo>
                  <a:lnTo>
                    <a:pt x="31396" y="31851"/>
                  </a:lnTo>
                  <a:lnTo>
                    <a:pt x="30158" y="34531"/>
                  </a:lnTo>
                  <a:lnTo>
                    <a:pt x="29526" y="35896"/>
                  </a:lnTo>
                  <a:lnTo>
                    <a:pt x="28868" y="37286"/>
                  </a:lnTo>
                  <a:lnTo>
                    <a:pt x="28186" y="38676"/>
                  </a:lnTo>
                  <a:lnTo>
                    <a:pt x="27478" y="40067"/>
                  </a:lnTo>
                  <a:lnTo>
                    <a:pt x="26745" y="41457"/>
                  </a:lnTo>
                  <a:lnTo>
                    <a:pt x="26012" y="42822"/>
                  </a:lnTo>
                  <a:lnTo>
                    <a:pt x="25254" y="44187"/>
                  </a:lnTo>
                  <a:lnTo>
                    <a:pt x="24470" y="45552"/>
                  </a:lnTo>
                  <a:lnTo>
                    <a:pt x="23686" y="46867"/>
                  </a:lnTo>
                  <a:lnTo>
                    <a:pt x="22877" y="48181"/>
                  </a:lnTo>
                  <a:lnTo>
                    <a:pt x="22043" y="49445"/>
                  </a:lnTo>
                  <a:lnTo>
                    <a:pt x="21209" y="50684"/>
                  </a:lnTo>
                  <a:lnTo>
                    <a:pt x="20349" y="51897"/>
                  </a:lnTo>
                  <a:lnTo>
                    <a:pt x="19465" y="53060"/>
                  </a:lnTo>
                  <a:lnTo>
                    <a:pt x="18605" y="54172"/>
                  </a:lnTo>
                  <a:lnTo>
                    <a:pt x="17695" y="55259"/>
                  </a:lnTo>
                  <a:lnTo>
                    <a:pt x="16785" y="56270"/>
                  </a:lnTo>
                  <a:lnTo>
                    <a:pt x="15875" y="57205"/>
                  </a:lnTo>
                  <a:lnTo>
                    <a:pt x="14940" y="58116"/>
                  </a:lnTo>
                  <a:lnTo>
                    <a:pt x="14005" y="58924"/>
                  </a:lnTo>
                  <a:lnTo>
                    <a:pt x="13550" y="59304"/>
                  </a:lnTo>
                  <a:lnTo>
                    <a:pt x="13069" y="59683"/>
                  </a:lnTo>
                  <a:lnTo>
                    <a:pt x="12589" y="60037"/>
                  </a:lnTo>
                  <a:lnTo>
                    <a:pt x="12109" y="60365"/>
                  </a:lnTo>
                  <a:lnTo>
                    <a:pt x="11628" y="60669"/>
                  </a:lnTo>
                  <a:lnTo>
                    <a:pt x="11148" y="60947"/>
                  </a:lnTo>
                  <a:lnTo>
                    <a:pt x="10668" y="61225"/>
                  </a:lnTo>
                  <a:lnTo>
                    <a:pt x="10162" y="61452"/>
                  </a:lnTo>
                  <a:lnTo>
                    <a:pt x="10263" y="61629"/>
                  </a:lnTo>
                  <a:lnTo>
                    <a:pt x="10339" y="61806"/>
                  </a:lnTo>
                  <a:lnTo>
                    <a:pt x="11148" y="61376"/>
                  </a:lnTo>
                  <a:lnTo>
                    <a:pt x="11932" y="60921"/>
                  </a:lnTo>
                  <a:lnTo>
                    <a:pt x="12741" y="60391"/>
                  </a:lnTo>
                  <a:lnTo>
                    <a:pt x="13524" y="59809"/>
                  </a:lnTo>
                  <a:lnTo>
                    <a:pt x="14308" y="59177"/>
                  </a:lnTo>
                  <a:lnTo>
                    <a:pt x="15066" y="58495"/>
                  </a:lnTo>
                  <a:lnTo>
                    <a:pt x="15825" y="57762"/>
                  </a:lnTo>
                  <a:lnTo>
                    <a:pt x="16583" y="57003"/>
                  </a:lnTo>
                  <a:lnTo>
                    <a:pt x="17341" y="56194"/>
                  </a:lnTo>
                  <a:lnTo>
                    <a:pt x="18100" y="55360"/>
                  </a:lnTo>
                  <a:lnTo>
                    <a:pt x="18833" y="54475"/>
                  </a:lnTo>
                  <a:lnTo>
                    <a:pt x="19541" y="53565"/>
                  </a:lnTo>
                  <a:lnTo>
                    <a:pt x="20274" y="52605"/>
                  </a:lnTo>
                  <a:lnTo>
                    <a:pt x="20981" y="51644"/>
                  </a:lnTo>
                  <a:lnTo>
                    <a:pt x="21689" y="50633"/>
                  </a:lnTo>
                  <a:lnTo>
                    <a:pt x="22372" y="49622"/>
                  </a:lnTo>
                  <a:lnTo>
                    <a:pt x="23054" y="48560"/>
                  </a:lnTo>
                  <a:lnTo>
                    <a:pt x="23712" y="47499"/>
                  </a:lnTo>
                  <a:lnTo>
                    <a:pt x="24369" y="46412"/>
                  </a:lnTo>
                  <a:lnTo>
                    <a:pt x="25026" y="45325"/>
                  </a:lnTo>
                  <a:lnTo>
                    <a:pt x="25658" y="44212"/>
                  </a:lnTo>
                  <a:lnTo>
                    <a:pt x="26265" y="43100"/>
                  </a:lnTo>
                  <a:lnTo>
                    <a:pt x="27478" y="40825"/>
                  </a:lnTo>
                  <a:lnTo>
                    <a:pt x="28641" y="38575"/>
                  </a:lnTo>
                  <a:lnTo>
                    <a:pt x="29753" y="36300"/>
                  </a:lnTo>
                  <a:lnTo>
                    <a:pt x="30790" y="34076"/>
                  </a:lnTo>
                  <a:lnTo>
                    <a:pt x="31775" y="31876"/>
                  </a:lnTo>
                  <a:lnTo>
                    <a:pt x="32862" y="29374"/>
                  </a:lnTo>
                  <a:lnTo>
                    <a:pt x="33899" y="26871"/>
                  </a:lnTo>
                  <a:lnTo>
                    <a:pt x="34885" y="24394"/>
                  </a:lnTo>
                  <a:lnTo>
                    <a:pt x="35820" y="21992"/>
                  </a:lnTo>
                  <a:lnTo>
                    <a:pt x="36705" y="19616"/>
                  </a:lnTo>
                  <a:lnTo>
                    <a:pt x="37514" y="17341"/>
                  </a:lnTo>
                  <a:lnTo>
                    <a:pt x="38272" y="15167"/>
                  </a:lnTo>
                  <a:lnTo>
                    <a:pt x="38955" y="13094"/>
                  </a:lnTo>
                  <a:lnTo>
                    <a:pt x="39561" y="11148"/>
                  </a:lnTo>
                  <a:lnTo>
                    <a:pt x="40117" y="9353"/>
                  </a:lnTo>
                  <a:lnTo>
                    <a:pt x="40572" y="7710"/>
                  </a:lnTo>
                  <a:lnTo>
                    <a:pt x="40977" y="6244"/>
                  </a:lnTo>
                  <a:lnTo>
                    <a:pt x="41305" y="4955"/>
                  </a:lnTo>
                  <a:lnTo>
                    <a:pt x="41533" y="3893"/>
                  </a:lnTo>
                  <a:lnTo>
                    <a:pt x="41685" y="3033"/>
                  </a:lnTo>
                  <a:lnTo>
                    <a:pt x="41735" y="2705"/>
                  </a:lnTo>
                  <a:lnTo>
                    <a:pt x="41735" y="2427"/>
                  </a:lnTo>
                  <a:lnTo>
                    <a:pt x="41735" y="2250"/>
                  </a:lnTo>
                  <a:lnTo>
                    <a:pt x="41735" y="2073"/>
                  </a:lnTo>
                  <a:lnTo>
                    <a:pt x="41659" y="1946"/>
                  </a:lnTo>
                  <a:lnTo>
                    <a:pt x="41609" y="1896"/>
                  </a:lnTo>
                  <a:lnTo>
                    <a:pt x="41558" y="1845"/>
                  </a:lnTo>
                  <a:lnTo>
                    <a:pt x="40901" y="1567"/>
                  </a:lnTo>
                  <a:lnTo>
                    <a:pt x="40168" y="1340"/>
                  </a:lnTo>
                  <a:lnTo>
                    <a:pt x="39359" y="1112"/>
                  </a:lnTo>
                  <a:lnTo>
                    <a:pt x="38500" y="910"/>
                  </a:lnTo>
                  <a:lnTo>
                    <a:pt x="37564" y="758"/>
                  </a:lnTo>
                  <a:lnTo>
                    <a:pt x="36604" y="607"/>
                  </a:lnTo>
                  <a:lnTo>
                    <a:pt x="35593" y="480"/>
                  </a:lnTo>
                  <a:lnTo>
                    <a:pt x="34556" y="354"/>
                  </a:lnTo>
                  <a:lnTo>
                    <a:pt x="33469" y="278"/>
                  </a:lnTo>
                  <a:lnTo>
                    <a:pt x="32407" y="202"/>
                  </a:lnTo>
                  <a:lnTo>
                    <a:pt x="30233" y="76"/>
                  </a:lnTo>
                  <a:lnTo>
                    <a:pt x="28085" y="25"/>
                  </a:lnTo>
                  <a:lnTo>
                    <a:pt x="26037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39"/>
            <p:cNvSpPr/>
            <p:nvPr/>
          </p:nvSpPr>
          <p:spPr>
            <a:xfrm>
              <a:off x="535703" y="2251728"/>
              <a:ext cx="1796767" cy="3430096"/>
            </a:xfrm>
            <a:custGeom>
              <a:avLst/>
              <a:gdLst/>
              <a:ahLst/>
              <a:cxnLst/>
              <a:rect l="l" t="t" r="r" b="b"/>
              <a:pathLst>
                <a:path w="51417" h="98157" extrusionOk="0">
                  <a:moveTo>
                    <a:pt x="12867" y="0"/>
                  </a:moveTo>
                  <a:lnTo>
                    <a:pt x="12842" y="25"/>
                  </a:lnTo>
                  <a:lnTo>
                    <a:pt x="12639" y="304"/>
                  </a:lnTo>
                  <a:lnTo>
                    <a:pt x="13297" y="986"/>
                  </a:lnTo>
                  <a:lnTo>
                    <a:pt x="14106" y="1871"/>
                  </a:lnTo>
                  <a:lnTo>
                    <a:pt x="15066" y="2958"/>
                  </a:lnTo>
                  <a:lnTo>
                    <a:pt x="16128" y="4272"/>
                  </a:lnTo>
                  <a:lnTo>
                    <a:pt x="17341" y="5764"/>
                  </a:lnTo>
                  <a:lnTo>
                    <a:pt x="18656" y="7483"/>
                  </a:lnTo>
                  <a:lnTo>
                    <a:pt x="20071" y="9429"/>
                  </a:lnTo>
                  <a:lnTo>
                    <a:pt x="21588" y="11603"/>
                  </a:lnTo>
                  <a:lnTo>
                    <a:pt x="22372" y="12766"/>
                  </a:lnTo>
                  <a:lnTo>
                    <a:pt x="23181" y="14005"/>
                  </a:lnTo>
                  <a:lnTo>
                    <a:pt x="24015" y="15294"/>
                  </a:lnTo>
                  <a:lnTo>
                    <a:pt x="24849" y="16633"/>
                  </a:lnTo>
                  <a:lnTo>
                    <a:pt x="25709" y="18049"/>
                  </a:lnTo>
                  <a:lnTo>
                    <a:pt x="26593" y="19541"/>
                  </a:lnTo>
                  <a:lnTo>
                    <a:pt x="27503" y="21083"/>
                  </a:lnTo>
                  <a:lnTo>
                    <a:pt x="28413" y="22675"/>
                  </a:lnTo>
                  <a:lnTo>
                    <a:pt x="29323" y="24343"/>
                  </a:lnTo>
                  <a:lnTo>
                    <a:pt x="30259" y="26088"/>
                  </a:lnTo>
                  <a:lnTo>
                    <a:pt x="31219" y="27882"/>
                  </a:lnTo>
                  <a:lnTo>
                    <a:pt x="32155" y="29728"/>
                  </a:lnTo>
                  <a:lnTo>
                    <a:pt x="33140" y="31674"/>
                  </a:lnTo>
                  <a:lnTo>
                    <a:pt x="34101" y="33671"/>
                  </a:lnTo>
                  <a:lnTo>
                    <a:pt x="35087" y="35744"/>
                  </a:lnTo>
                  <a:lnTo>
                    <a:pt x="36073" y="37893"/>
                  </a:lnTo>
                  <a:lnTo>
                    <a:pt x="37261" y="40598"/>
                  </a:lnTo>
                  <a:lnTo>
                    <a:pt x="38398" y="43302"/>
                  </a:lnTo>
                  <a:lnTo>
                    <a:pt x="39460" y="45982"/>
                  </a:lnTo>
                  <a:lnTo>
                    <a:pt x="40471" y="48661"/>
                  </a:lnTo>
                  <a:lnTo>
                    <a:pt x="41432" y="51290"/>
                  </a:lnTo>
                  <a:lnTo>
                    <a:pt x="42317" y="53869"/>
                  </a:lnTo>
                  <a:lnTo>
                    <a:pt x="43151" y="56422"/>
                  </a:lnTo>
                  <a:lnTo>
                    <a:pt x="43934" y="58925"/>
                  </a:lnTo>
                  <a:lnTo>
                    <a:pt x="44668" y="61351"/>
                  </a:lnTo>
                  <a:lnTo>
                    <a:pt x="45325" y="63728"/>
                  </a:lnTo>
                  <a:lnTo>
                    <a:pt x="45957" y="66003"/>
                  </a:lnTo>
                  <a:lnTo>
                    <a:pt x="46538" y="68227"/>
                  </a:lnTo>
                  <a:lnTo>
                    <a:pt x="47044" y="70351"/>
                  </a:lnTo>
                  <a:lnTo>
                    <a:pt x="47524" y="72398"/>
                  </a:lnTo>
                  <a:lnTo>
                    <a:pt x="47979" y="74319"/>
                  </a:lnTo>
                  <a:lnTo>
                    <a:pt x="48358" y="76139"/>
                  </a:lnTo>
                  <a:lnTo>
                    <a:pt x="48763" y="78035"/>
                  </a:lnTo>
                  <a:lnTo>
                    <a:pt x="49091" y="79830"/>
                  </a:lnTo>
                  <a:lnTo>
                    <a:pt x="49420" y="81549"/>
                  </a:lnTo>
                  <a:lnTo>
                    <a:pt x="49698" y="83192"/>
                  </a:lnTo>
                  <a:lnTo>
                    <a:pt x="50178" y="86150"/>
                  </a:lnTo>
                  <a:lnTo>
                    <a:pt x="50557" y="88728"/>
                  </a:lnTo>
                  <a:lnTo>
                    <a:pt x="50810" y="90851"/>
                  </a:lnTo>
                  <a:lnTo>
                    <a:pt x="50962" y="92520"/>
                  </a:lnTo>
                  <a:lnTo>
                    <a:pt x="51063" y="93683"/>
                  </a:lnTo>
                  <a:lnTo>
                    <a:pt x="51063" y="94087"/>
                  </a:lnTo>
                  <a:lnTo>
                    <a:pt x="51063" y="94340"/>
                  </a:lnTo>
                  <a:lnTo>
                    <a:pt x="50557" y="94416"/>
                  </a:lnTo>
                  <a:lnTo>
                    <a:pt x="49572" y="94643"/>
                  </a:lnTo>
                  <a:lnTo>
                    <a:pt x="48181" y="94947"/>
                  </a:lnTo>
                  <a:lnTo>
                    <a:pt x="46437" y="95301"/>
                  </a:lnTo>
                  <a:lnTo>
                    <a:pt x="44364" y="95705"/>
                  </a:lnTo>
                  <a:lnTo>
                    <a:pt x="41988" y="96135"/>
                  </a:lnTo>
                  <a:lnTo>
                    <a:pt x="41937" y="95048"/>
                  </a:lnTo>
                  <a:lnTo>
                    <a:pt x="41786" y="92773"/>
                  </a:lnTo>
                  <a:lnTo>
                    <a:pt x="41533" y="89588"/>
                  </a:lnTo>
                  <a:lnTo>
                    <a:pt x="41381" y="87742"/>
                  </a:lnTo>
                  <a:lnTo>
                    <a:pt x="41179" y="85745"/>
                  </a:lnTo>
                  <a:lnTo>
                    <a:pt x="40977" y="83672"/>
                  </a:lnTo>
                  <a:lnTo>
                    <a:pt x="40724" y="81549"/>
                  </a:lnTo>
                  <a:lnTo>
                    <a:pt x="40471" y="79400"/>
                  </a:lnTo>
                  <a:lnTo>
                    <a:pt x="40168" y="77252"/>
                  </a:lnTo>
                  <a:lnTo>
                    <a:pt x="39839" y="75153"/>
                  </a:lnTo>
                  <a:lnTo>
                    <a:pt x="39485" y="73131"/>
                  </a:lnTo>
                  <a:lnTo>
                    <a:pt x="39081" y="71235"/>
                  </a:lnTo>
                  <a:lnTo>
                    <a:pt x="38879" y="70325"/>
                  </a:lnTo>
                  <a:lnTo>
                    <a:pt x="38676" y="69466"/>
                  </a:lnTo>
                  <a:lnTo>
                    <a:pt x="38651" y="69415"/>
                  </a:lnTo>
                  <a:lnTo>
                    <a:pt x="38601" y="69365"/>
                  </a:lnTo>
                  <a:lnTo>
                    <a:pt x="38550" y="69339"/>
                  </a:lnTo>
                  <a:lnTo>
                    <a:pt x="38449" y="69339"/>
                  </a:lnTo>
                  <a:lnTo>
                    <a:pt x="38373" y="69365"/>
                  </a:lnTo>
                  <a:lnTo>
                    <a:pt x="38348" y="69415"/>
                  </a:lnTo>
                  <a:lnTo>
                    <a:pt x="38323" y="69491"/>
                  </a:lnTo>
                  <a:lnTo>
                    <a:pt x="38323" y="69567"/>
                  </a:lnTo>
                  <a:lnTo>
                    <a:pt x="38525" y="70452"/>
                  </a:lnTo>
                  <a:lnTo>
                    <a:pt x="38752" y="71362"/>
                  </a:lnTo>
                  <a:lnTo>
                    <a:pt x="39131" y="73283"/>
                  </a:lnTo>
                  <a:lnTo>
                    <a:pt x="39511" y="75330"/>
                  </a:lnTo>
                  <a:lnTo>
                    <a:pt x="39839" y="77454"/>
                  </a:lnTo>
                  <a:lnTo>
                    <a:pt x="40143" y="79628"/>
                  </a:lnTo>
                  <a:lnTo>
                    <a:pt x="40395" y="81827"/>
                  </a:lnTo>
                  <a:lnTo>
                    <a:pt x="40648" y="83976"/>
                  </a:lnTo>
                  <a:lnTo>
                    <a:pt x="40850" y="86074"/>
                  </a:lnTo>
                  <a:lnTo>
                    <a:pt x="41027" y="88071"/>
                  </a:lnTo>
                  <a:lnTo>
                    <a:pt x="41204" y="89916"/>
                  </a:lnTo>
                  <a:lnTo>
                    <a:pt x="41432" y="93076"/>
                  </a:lnTo>
                  <a:lnTo>
                    <a:pt x="41584" y="95275"/>
                  </a:lnTo>
                  <a:lnTo>
                    <a:pt x="41634" y="96185"/>
                  </a:lnTo>
                  <a:lnTo>
                    <a:pt x="39789" y="96489"/>
                  </a:lnTo>
                  <a:lnTo>
                    <a:pt x="37817" y="96792"/>
                  </a:lnTo>
                  <a:lnTo>
                    <a:pt x="35769" y="97045"/>
                  </a:lnTo>
                  <a:lnTo>
                    <a:pt x="33621" y="97272"/>
                  </a:lnTo>
                  <a:lnTo>
                    <a:pt x="31421" y="97474"/>
                  </a:lnTo>
                  <a:lnTo>
                    <a:pt x="29146" y="97626"/>
                  </a:lnTo>
                  <a:lnTo>
                    <a:pt x="28009" y="97677"/>
                  </a:lnTo>
                  <a:lnTo>
                    <a:pt x="26846" y="97727"/>
                  </a:lnTo>
                  <a:lnTo>
                    <a:pt x="25683" y="97753"/>
                  </a:lnTo>
                  <a:lnTo>
                    <a:pt x="24520" y="97753"/>
                  </a:lnTo>
                  <a:lnTo>
                    <a:pt x="22549" y="97727"/>
                  </a:lnTo>
                  <a:lnTo>
                    <a:pt x="20653" y="97651"/>
                  </a:lnTo>
                  <a:lnTo>
                    <a:pt x="18807" y="97525"/>
                  </a:lnTo>
                  <a:lnTo>
                    <a:pt x="17013" y="97348"/>
                  </a:lnTo>
                  <a:lnTo>
                    <a:pt x="15294" y="97121"/>
                  </a:lnTo>
                  <a:lnTo>
                    <a:pt x="14460" y="96994"/>
                  </a:lnTo>
                  <a:lnTo>
                    <a:pt x="13651" y="96843"/>
                  </a:lnTo>
                  <a:lnTo>
                    <a:pt x="12842" y="96666"/>
                  </a:lnTo>
                  <a:lnTo>
                    <a:pt x="12058" y="96489"/>
                  </a:lnTo>
                  <a:lnTo>
                    <a:pt x="11300" y="96312"/>
                  </a:lnTo>
                  <a:lnTo>
                    <a:pt x="10541" y="96109"/>
                  </a:lnTo>
                  <a:lnTo>
                    <a:pt x="9783" y="95907"/>
                  </a:lnTo>
                  <a:lnTo>
                    <a:pt x="9075" y="95680"/>
                  </a:lnTo>
                  <a:lnTo>
                    <a:pt x="8367" y="95452"/>
                  </a:lnTo>
                  <a:lnTo>
                    <a:pt x="7660" y="95199"/>
                  </a:lnTo>
                  <a:lnTo>
                    <a:pt x="7002" y="94921"/>
                  </a:lnTo>
                  <a:lnTo>
                    <a:pt x="6345" y="94669"/>
                  </a:lnTo>
                  <a:lnTo>
                    <a:pt x="5688" y="94365"/>
                  </a:lnTo>
                  <a:lnTo>
                    <a:pt x="5081" y="94062"/>
                  </a:lnTo>
                  <a:lnTo>
                    <a:pt x="4449" y="93759"/>
                  </a:lnTo>
                  <a:lnTo>
                    <a:pt x="3868" y="93430"/>
                  </a:lnTo>
                  <a:lnTo>
                    <a:pt x="3286" y="93101"/>
                  </a:lnTo>
                  <a:lnTo>
                    <a:pt x="2730" y="92747"/>
                  </a:lnTo>
                  <a:lnTo>
                    <a:pt x="2199" y="92393"/>
                  </a:lnTo>
                  <a:lnTo>
                    <a:pt x="1669" y="92014"/>
                  </a:lnTo>
                  <a:lnTo>
                    <a:pt x="1163" y="91610"/>
                  </a:lnTo>
                  <a:lnTo>
                    <a:pt x="657" y="91205"/>
                  </a:lnTo>
                  <a:lnTo>
                    <a:pt x="582" y="91079"/>
                  </a:lnTo>
                  <a:lnTo>
                    <a:pt x="531" y="90851"/>
                  </a:lnTo>
                  <a:lnTo>
                    <a:pt x="480" y="90447"/>
                  </a:lnTo>
                  <a:lnTo>
                    <a:pt x="430" y="89916"/>
                  </a:lnTo>
                  <a:lnTo>
                    <a:pt x="379" y="89234"/>
                  </a:lnTo>
                  <a:lnTo>
                    <a:pt x="354" y="88349"/>
                  </a:lnTo>
                  <a:lnTo>
                    <a:pt x="354" y="87262"/>
                  </a:lnTo>
                  <a:lnTo>
                    <a:pt x="354" y="85947"/>
                  </a:lnTo>
                  <a:lnTo>
                    <a:pt x="405" y="82611"/>
                  </a:lnTo>
                  <a:lnTo>
                    <a:pt x="531" y="78237"/>
                  </a:lnTo>
                  <a:lnTo>
                    <a:pt x="733" y="72651"/>
                  </a:lnTo>
                  <a:lnTo>
                    <a:pt x="1037" y="65725"/>
                  </a:lnTo>
                  <a:lnTo>
                    <a:pt x="1315" y="60340"/>
                  </a:lnTo>
                  <a:lnTo>
                    <a:pt x="1618" y="54728"/>
                  </a:lnTo>
                  <a:lnTo>
                    <a:pt x="2250" y="43201"/>
                  </a:lnTo>
                  <a:lnTo>
                    <a:pt x="2932" y="31750"/>
                  </a:lnTo>
                  <a:lnTo>
                    <a:pt x="3590" y="20981"/>
                  </a:lnTo>
                  <a:lnTo>
                    <a:pt x="4247" y="10238"/>
                  </a:lnTo>
                  <a:lnTo>
                    <a:pt x="4677" y="2604"/>
                  </a:lnTo>
                  <a:lnTo>
                    <a:pt x="4576" y="2604"/>
                  </a:lnTo>
                  <a:lnTo>
                    <a:pt x="4323" y="2553"/>
                  </a:lnTo>
                  <a:lnTo>
                    <a:pt x="3868" y="10314"/>
                  </a:lnTo>
                  <a:lnTo>
                    <a:pt x="3236" y="20956"/>
                  </a:lnTo>
                  <a:lnTo>
                    <a:pt x="2579" y="31775"/>
                  </a:lnTo>
                  <a:lnTo>
                    <a:pt x="1896" y="43277"/>
                  </a:lnTo>
                  <a:lnTo>
                    <a:pt x="1239" y="54829"/>
                  </a:lnTo>
                  <a:lnTo>
                    <a:pt x="935" y="60467"/>
                  </a:lnTo>
                  <a:lnTo>
                    <a:pt x="683" y="65876"/>
                  </a:lnTo>
                  <a:lnTo>
                    <a:pt x="329" y="73283"/>
                  </a:lnTo>
                  <a:lnTo>
                    <a:pt x="127" y="79122"/>
                  </a:lnTo>
                  <a:lnTo>
                    <a:pt x="51" y="81498"/>
                  </a:lnTo>
                  <a:lnTo>
                    <a:pt x="25" y="83571"/>
                  </a:lnTo>
                  <a:lnTo>
                    <a:pt x="0" y="85315"/>
                  </a:lnTo>
                  <a:lnTo>
                    <a:pt x="0" y="86807"/>
                  </a:lnTo>
                  <a:lnTo>
                    <a:pt x="0" y="88046"/>
                  </a:lnTo>
                  <a:lnTo>
                    <a:pt x="25" y="89057"/>
                  </a:lnTo>
                  <a:lnTo>
                    <a:pt x="76" y="89840"/>
                  </a:lnTo>
                  <a:lnTo>
                    <a:pt x="127" y="90447"/>
                  </a:lnTo>
                  <a:lnTo>
                    <a:pt x="202" y="90902"/>
                  </a:lnTo>
                  <a:lnTo>
                    <a:pt x="278" y="91205"/>
                  </a:lnTo>
                  <a:lnTo>
                    <a:pt x="354" y="91408"/>
                  </a:lnTo>
                  <a:lnTo>
                    <a:pt x="430" y="91509"/>
                  </a:lnTo>
                  <a:lnTo>
                    <a:pt x="935" y="91938"/>
                  </a:lnTo>
                  <a:lnTo>
                    <a:pt x="1441" y="92318"/>
                  </a:lnTo>
                  <a:lnTo>
                    <a:pt x="1972" y="92697"/>
                  </a:lnTo>
                  <a:lnTo>
                    <a:pt x="2528" y="93076"/>
                  </a:lnTo>
                  <a:lnTo>
                    <a:pt x="3109" y="93430"/>
                  </a:lnTo>
                  <a:lnTo>
                    <a:pt x="3691" y="93759"/>
                  </a:lnTo>
                  <a:lnTo>
                    <a:pt x="4272" y="94087"/>
                  </a:lnTo>
                  <a:lnTo>
                    <a:pt x="4904" y="94416"/>
                  </a:lnTo>
                  <a:lnTo>
                    <a:pt x="5536" y="94719"/>
                  </a:lnTo>
                  <a:lnTo>
                    <a:pt x="6168" y="94997"/>
                  </a:lnTo>
                  <a:lnTo>
                    <a:pt x="6851" y="95275"/>
                  </a:lnTo>
                  <a:lnTo>
                    <a:pt x="7533" y="95553"/>
                  </a:lnTo>
                  <a:lnTo>
                    <a:pt x="8216" y="95806"/>
                  </a:lnTo>
                  <a:lnTo>
                    <a:pt x="8949" y="96034"/>
                  </a:lnTo>
                  <a:lnTo>
                    <a:pt x="9657" y="96261"/>
                  </a:lnTo>
                  <a:lnTo>
                    <a:pt x="10415" y="96489"/>
                  </a:lnTo>
                  <a:lnTo>
                    <a:pt x="11173" y="96691"/>
                  </a:lnTo>
                  <a:lnTo>
                    <a:pt x="11957" y="96868"/>
                  </a:lnTo>
                  <a:lnTo>
                    <a:pt x="12741" y="97045"/>
                  </a:lnTo>
                  <a:lnTo>
                    <a:pt x="13549" y="97222"/>
                  </a:lnTo>
                  <a:lnTo>
                    <a:pt x="14384" y="97348"/>
                  </a:lnTo>
                  <a:lnTo>
                    <a:pt x="15218" y="97500"/>
                  </a:lnTo>
                  <a:lnTo>
                    <a:pt x="16962" y="97727"/>
                  </a:lnTo>
                  <a:lnTo>
                    <a:pt x="18757" y="97904"/>
                  </a:lnTo>
                  <a:lnTo>
                    <a:pt x="20627" y="98056"/>
                  </a:lnTo>
                  <a:lnTo>
                    <a:pt x="22549" y="98132"/>
                  </a:lnTo>
                  <a:lnTo>
                    <a:pt x="24520" y="98157"/>
                  </a:lnTo>
                  <a:lnTo>
                    <a:pt x="26543" y="98132"/>
                  </a:lnTo>
                  <a:lnTo>
                    <a:pt x="28540" y="98056"/>
                  </a:lnTo>
                  <a:lnTo>
                    <a:pt x="30511" y="97929"/>
                  </a:lnTo>
                  <a:lnTo>
                    <a:pt x="32458" y="97778"/>
                  </a:lnTo>
                  <a:lnTo>
                    <a:pt x="34354" y="97601"/>
                  </a:lnTo>
                  <a:lnTo>
                    <a:pt x="36199" y="97373"/>
                  </a:lnTo>
                  <a:lnTo>
                    <a:pt x="37969" y="97146"/>
                  </a:lnTo>
                  <a:lnTo>
                    <a:pt x="39662" y="96893"/>
                  </a:lnTo>
                  <a:lnTo>
                    <a:pt x="41305" y="96640"/>
                  </a:lnTo>
                  <a:lnTo>
                    <a:pt x="42822" y="96387"/>
                  </a:lnTo>
                  <a:lnTo>
                    <a:pt x="45578" y="95882"/>
                  </a:lnTo>
                  <a:lnTo>
                    <a:pt x="47878" y="95402"/>
                  </a:lnTo>
                  <a:lnTo>
                    <a:pt x="49647" y="95022"/>
                  </a:lnTo>
                  <a:lnTo>
                    <a:pt x="50633" y="94795"/>
                  </a:lnTo>
                  <a:lnTo>
                    <a:pt x="51164" y="94719"/>
                  </a:lnTo>
                  <a:lnTo>
                    <a:pt x="51215" y="94719"/>
                  </a:lnTo>
                  <a:lnTo>
                    <a:pt x="51291" y="94694"/>
                  </a:lnTo>
                  <a:lnTo>
                    <a:pt x="51341" y="94669"/>
                  </a:lnTo>
                  <a:lnTo>
                    <a:pt x="51366" y="94618"/>
                  </a:lnTo>
                  <a:lnTo>
                    <a:pt x="51392" y="94466"/>
                  </a:lnTo>
                  <a:lnTo>
                    <a:pt x="51417" y="94138"/>
                  </a:lnTo>
                  <a:lnTo>
                    <a:pt x="51417" y="93657"/>
                  </a:lnTo>
                  <a:lnTo>
                    <a:pt x="51366" y="93051"/>
                  </a:lnTo>
                  <a:lnTo>
                    <a:pt x="51240" y="91382"/>
                  </a:lnTo>
                  <a:lnTo>
                    <a:pt x="50987" y="89208"/>
                  </a:lnTo>
                  <a:lnTo>
                    <a:pt x="50608" y="86554"/>
                  </a:lnTo>
                  <a:lnTo>
                    <a:pt x="50380" y="85063"/>
                  </a:lnTo>
                  <a:lnTo>
                    <a:pt x="50128" y="83445"/>
                  </a:lnTo>
                  <a:lnTo>
                    <a:pt x="49824" y="81751"/>
                  </a:lnTo>
                  <a:lnTo>
                    <a:pt x="49496" y="79956"/>
                  </a:lnTo>
                  <a:lnTo>
                    <a:pt x="49117" y="78086"/>
                  </a:lnTo>
                  <a:lnTo>
                    <a:pt x="48712" y="76114"/>
                  </a:lnTo>
                  <a:lnTo>
                    <a:pt x="48282" y="74066"/>
                  </a:lnTo>
                  <a:lnTo>
                    <a:pt x="47802" y="71943"/>
                  </a:lnTo>
                  <a:lnTo>
                    <a:pt x="47271" y="69769"/>
                  </a:lnTo>
                  <a:lnTo>
                    <a:pt x="46715" y="67519"/>
                  </a:lnTo>
                  <a:lnTo>
                    <a:pt x="46108" y="65219"/>
                  </a:lnTo>
                  <a:lnTo>
                    <a:pt x="45451" y="62868"/>
                  </a:lnTo>
                  <a:lnTo>
                    <a:pt x="44769" y="60467"/>
                  </a:lnTo>
                  <a:lnTo>
                    <a:pt x="44036" y="58040"/>
                  </a:lnTo>
                  <a:lnTo>
                    <a:pt x="43252" y="55563"/>
                  </a:lnTo>
                  <a:lnTo>
                    <a:pt x="42418" y="53060"/>
                  </a:lnTo>
                  <a:lnTo>
                    <a:pt x="41533" y="50532"/>
                  </a:lnTo>
                  <a:lnTo>
                    <a:pt x="40623" y="47979"/>
                  </a:lnTo>
                  <a:lnTo>
                    <a:pt x="39637" y="45426"/>
                  </a:lnTo>
                  <a:lnTo>
                    <a:pt x="38601" y="42847"/>
                  </a:lnTo>
                  <a:lnTo>
                    <a:pt x="37539" y="40294"/>
                  </a:lnTo>
                  <a:lnTo>
                    <a:pt x="36401" y="37716"/>
                  </a:lnTo>
                  <a:lnTo>
                    <a:pt x="35416" y="35567"/>
                  </a:lnTo>
                  <a:lnTo>
                    <a:pt x="34430" y="33494"/>
                  </a:lnTo>
                  <a:lnTo>
                    <a:pt x="33444" y="31472"/>
                  </a:lnTo>
                  <a:lnTo>
                    <a:pt x="32483" y="29526"/>
                  </a:lnTo>
                  <a:lnTo>
                    <a:pt x="31523" y="27655"/>
                  </a:lnTo>
                  <a:lnTo>
                    <a:pt x="30562" y="25860"/>
                  </a:lnTo>
                  <a:lnTo>
                    <a:pt x="29627" y="24116"/>
                  </a:lnTo>
                  <a:lnTo>
                    <a:pt x="28691" y="22448"/>
                  </a:lnTo>
                  <a:lnTo>
                    <a:pt x="27781" y="20830"/>
                  </a:lnTo>
                  <a:lnTo>
                    <a:pt x="26871" y="19288"/>
                  </a:lnTo>
                  <a:lnTo>
                    <a:pt x="25987" y="17796"/>
                  </a:lnTo>
                  <a:lnTo>
                    <a:pt x="25127" y="16381"/>
                  </a:lnTo>
                  <a:lnTo>
                    <a:pt x="24268" y="15016"/>
                  </a:lnTo>
                  <a:lnTo>
                    <a:pt x="23433" y="13726"/>
                  </a:lnTo>
                  <a:lnTo>
                    <a:pt x="22625" y="12488"/>
                  </a:lnTo>
                  <a:lnTo>
                    <a:pt x="21841" y="11300"/>
                  </a:lnTo>
                  <a:lnTo>
                    <a:pt x="20324" y="9126"/>
                  </a:lnTo>
                  <a:lnTo>
                    <a:pt x="18883" y="7179"/>
                  </a:lnTo>
                  <a:lnTo>
                    <a:pt x="17569" y="5460"/>
                  </a:lnTo>
                  <a:lnTo>
                    <a:pt x="16355" y="3944"/>
                  </a:lnTo>
                  <a:lnTo>
                    <a:pt x="15294" y="2654"/>
                  </a:lnTo>
                  <a:lnTo>
                    <a:pt x="14333" y="1567"/>
                  </a:lnTo>
                  <a:lnTo>
                    <a:pt x="13524" y="683"/>
                  </a:lnTo>
                  <a:lnTo>
                    <a:pt x="12867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39"/>
            <p:cNvSpPr/>
            <p:nvPr/>
          </p:nvSpPr>
          <p:spPr>
            <a:xfrm>
              <a:off x="828088" y="2824127"/>
              <a:ext cx="65382" cy="2766735"/>
            </a:xfrm>
            <a:custGeom>
              <a:avLst/>
              <a:gdLst/>
              <a:ahLst/>
              <a:cxnLst/>
              <a:rect l="l" t="t" r="r" b="b"/>
              <a:pathLst>
                <a:path w="1871" h="79174" extrusionOk="0">
                  <a:moveTo>
                    <a:pt x="177" y="1"/>
                  </a:moveTo>
                  <a:lnTo>
                    <a:pt x="101" y="26"/>
                  </a:lnTo>
                  <a:lnTo>
                    <a:pt x="51" y="77"/>
                  </a:lnTo>
                  <a:lnTo>
                    <a:pt x="26" y="127"/>
                  </a:lnTo>
                  <a:lnTo>
                    <a:pt x="0" y="203"/>
                  </a:lnTo>
                  <a:lnTo>
                    <a:pt x="228" y="4020"/>
                  </a:lnTo>
                  <a:lnTo>
                    <a:pt x="430" y="7812"/>
                  </a:lnTo>
                  <a:lnTo>
                    <a:pt x="632" y="11553"/>
                  </a:lnTo>
                  <a:lnTo>
                    <a:pt x="784" y="15269"/>
                  </a:lnTo>
                  <a:lnTo>
                    <a:pt x="936" y="18934"/>
                  </a:lnTo>
                  <a:lnTo>
                    <a:pt x="1062" y="22549"/>
                  </a:lnTo>
                  <a:lnTo>
                    <a:pt x="1239" y="29627"/>
                  </a:lnTo>
                  <a:lnTo>
                    <a:pt x="1391" y="36427"/>
                  </a:lnTo>
                  <a:lnTo>
                    <a:pt x="1467" y="42924"/>
                  </a:lnTo>
                  <a:lnTo>
                    <a:pt x="1492" y="49016"/>
                  </a:lnTo>
                  <a:lnTo>
                    <a:pt x="1492" y="54704"/>
                  </a:lnTo>
                  <a:lnTo>
                    <a:pt x="1467" y="59936"/>
                  </a:lnTo>
                  <a:lnTo>
                    <a:pt x="1416" y="64613"/>
                  </a:lnTo>
                  <a:lnTo>
                    <a:pt x="1340" y="68733"/>
                  </a:lnTo>
                  <a:lnTo>
                    <a:pt x="1264" y="72222"/>
                  </a:lnTo>
                  <a:lnTo>
                    <a:pt x="1138" y="77151"/>
                  </a:lnTo>
                  <a:lnTo>
                    <a:pt x="1062" y="78971"/>
                  </a:lnTo>
                  <a:lnTo>
                    <a:pt x="1087" y="79047"/>
                  </a:lnTo>
                  <a:lnTo>
                    <a:pt x="1113" y="79123"/>
                  </a:lnTo>
                  <a:lnTo>
                    <a:pt x="1163" y="79148"/>
                  </a:lnTo>
                  <a:lnTo>
                    <a:pt x="1239" y="79173"/>
                  </a:lnTo>
                  <a:lnTo>
                    <a:pt x="1315" y="79173"/>
                  </a:lnTo>
                  <a:lnTo>
                    <a:pt x="1365" y="79123"/>
                  </a:lnTo>
                  <a:lnTo>
                    <a:pt x="1416" y="79072"/>
                  </a:lnTo>
                  <a:lnTo>
                    <a:pt x="1441" y="78996"/>
                  </a:lnTo>
                  <a:lnTo>
                    <a:pt x="1492" y="77176"/>
                  </a:lnTo>
                  <a:lnTo>
                    <a:pt x="1618" y="72247"/>
                  </a:lnTo>
                  <a:lnTo>
                    <a:pt x="1694" y="68759"/>
                  </a:lnTo>
                  <a:lnTo>
                    <a:pt x="1770" y="64638"/>
                  </a:lnTo>
                  <a:lnTo>
                    <a:pt x="1820" y="59936"/>
                  </a:lnTo>
                  <a:lnTo>
                    <a:pt x="1871" y="54704"/>
                  </a:lnTo>
                  <a:lnTo>
                    <a:pt x="1871" y="49016"/>
                  </a:lnTo>
                  <a:lnTo>
                    <a:pt x="1820" y="42924"/>
                  </a:lnTo>
                  <a:lnTo>
                    <a:pt x="1745" y="36427"/>
                  </a:lnTo>
                  <a:lnTo>
                    <a:pt x="1618" y="29627"/>
                  </a:lnTo>
                  <a:lnTo>
                    <a:pt x="1416" y="22549"/>
                  </a:lnTo>
                  <a:lnTo>
                    <a:pt x="1290" y="18934"/>
                  </a:lnTo>
                  <a:lnTo>
                    <a:pt x="1138" y="15244"/>
                  </a:lnTo>
                  <a:lnTo>
                    <a:pt x="986" y="11528"/>
                  </a:lnTo>
                  <a:lnTo>
                    <a:pt x="809" y="7787"/>
                  </a:lnTo>
                  <a:lnTo>
                    <a:pt x="607" y="3995"/>
                  </a:lnTo>
                  <a:lnTo>
                    <a:pt x="380" y="178"/>
                  </a:lnTo>
                  <a:lnTo>
                    <a:pt x="354" y="127"/>
                  </a:lnTo>
                  <a:lnTo>
                    <a:pt x="304" y="51"/>
                  </a:lnTo>
                  <a:lnTo>
                    <a:pt x="253" y="2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39"/>
            <p:cNvSpPr/>
            <p:nvPr/>
          </p:nvSpPr>
          <p:spPr>
            <a:xfrm>
              <a:off x="878443" y="2321513"/>
              <a:ext cx="295949" cy="1581226"/>
            </a:xfrm>
            <a:custGeom>
              <a:avLst/>
              <a:gdLst/>
              <a:ahLst/>
              <a:cxnLst/>
              <a:rect l="l" t="t" r="r" b="b"/>
              <a:pathLst>
                <a:path w="8469" h="45249" extrusionOk="0">
                  <a:moveTo>
                    <a:pt x="354" y="0"/>
                  </a:moveTo>
                  <a:lnTo>
                    <a:pt x="0" y="101"/>
                  </a:lnTo>
                  <a:lnTo>
                    <a:pt x="481" y="1593"/>
                  </a:lnTo>
                  <a:lnTo>
                    <a:pt x="885" y="2907"/>
                  </a:lnTo>
                  <a:lnTo>
                    <a:pt x="1391" y="4550"/>
                  </a:lnTo>
                  <a:lnTo>
                    <a:pt x="1947" y="6522"/>
                  </a:lnTo>
                  <a:lnTo>
                    <a:pt x="2553" y="8822"/>
                  </a:lnTo>
                  <a:lnTo>
                    <a:pt x="3185" y="11401"/>
                  </a:lnTo>
                  <a:lnTo>
                    <a:pt x="3868" y="14257"/>
                  </a:lnTo>
                  <a:lnTo>
                    <a:pt x="4550" y="17392"/>
                  </a:lnTo>
                  <a:lnTo>
                    <a:pt x="4879" y="19035"/>
                  </a:lnTo>
                  <a:lnTo>
                    <a:pt x="5208" y="20754"/>
                  </a:lnTo>
                  <a:lnTo>
                    <a:pt x="5536" y="22523"/>
                  </a:lnTo>
                  <a:lnTo>
                    <a:pt x="5840" y="24343"/>
                  </a:lnTo>
                  <a:lnTo>
                    <a:pt x="6143" y="26214"/>
                  </a:lnTo>
                  <a:lnTo>
                    <a:pt x="6446" y="28135"/>
                  </a:lnTo>
                  <a:lnTo>
                    <a:pt x="6724" y="30107"/>
                  </a:lnTo>
                  <a:lnTo>
                    <a:pt x="6977" y="32129"/>
                  </a:lnTo>
                  <a:lnTo>
                    <a:pt x="7230" y="34177"/>
                  </a:lnTo>
                  <a:lnTo>
                    <a:pt x="7457" y="36275"/>
                  </a:lnTo>
                  <a:lnTo>
                    <a:pt x="7660" y="38424"/>
                  </a:lnTo>
                  <a:lnTo>
                    <a:pt x="7811" y="40598"/>
                  </a:lnTo>
                  <a:lnTo>
                    <a:pt x="7963" y="42822"/>
                  </a:lnTo>
                  <a:lnTo>
                    <a:pt x="8089" y="45047"/>
                  </a:lnTo>
                  <a:lnTo>
                    <a:pt x="8115" y="45122"/>
                  </a:lnTo>
                  <a:lnTo>
                    <a:pt x="8165" y="45198"/>
                  </a:lnTo>
                  <a:lnTo>
                    <a:pt x="8216" y="45224"/>
                  </a:lnTo>
                  <a:lnTo>
                    <a:pt x="8292" y="45249"/>
                  </a:lnTo>
                  <a:lnTo>
                    <a:pt x="8367" y="45224"/>
                  </a:lnTo>
                  <a:lnTo>
                    <a:pt x="8418" y="45173"/>
                  </a:lnTo>
                  <a:lnTo>
                    <a:pt x="8443" y="45122"/>
                  </a:lnTo>
                  <a:lnTo>
                    <a:pt x="8469" y="45047"/>
                  </a:lnTo>
                  <a:lnTo>
                    <a:pt x="8342" y="42797"/>
                  </a:lnTo>
                  <a:lnTo>
                    <a:pt x="8191" y="40572"/>
                  </a:lnTo>
                  <a:lnTo>
                    <a:pt x="8014" y="38398"/>
                  </a:lnTo>
                  <a:lnTo>
                    <a:pt x="7811" y="36275"/>
                  </a:lnTo>
                  <a:lnTo>
                    <a:pt x="7584" y="34177"/>
                  </a:lnTo>
                  <a:lnTo>
                    <a:pt x="7356" y="32104"/>
                  </a:lnTo>
                  <a:lnTo>
                    <a:pt x="7078" y="30082"/>
                  </a:lnTo>
                  <a:lnTo>
                    <a:pt x="6800" y="28110"/>
                  </a:lnTo>
                  <a:lnTo>
                    <a:pt x="6522" y="26189"/>
                  </a:lnTo>
                  <a:lnTo>
                    <a:pt x="6219" y="24318"/>
                  </a:lnTo>
                  <a:lnTo>
                    <a:pt x="5890" y="22498"/>
                  </a:lnTo>
                  <a:lnTo>
                    <a:pt x="5562" y="20729"/>
                  </a:lnTo>
                  <a:lnTo>
                    <a:pt x="5233" y="19010"/>
                  </a:lnTo>
                  <a:lnTo>
                    <a:pt x="4904" y="17367"/>
                  </a:lnTo>
                  <a:lnTo>
                    <a:pt x="4222" y="14232"/>
                  </a:lnTo>
                  <a:lnTo>
                    <a:pt x="3565" y="11376"/>
                  </a:lnTo>
                  <a:lnTo>
                    <a:pt x="2907" y="8772"/>
                  </a:lnTo>
                  <a:lnTo>
                    <a:pt x="2301" y="6472"/>
                  </a:lnTo>
                  <a:lnTo>
                    <a:pt x="1744" y="4474"/>
                  </a:lnTo>
                  <a:lnTo>
                    <a:pt x="1239" y="2831"/>
                  </a:lnTo>
                  <a:lnTo>
                    <a:pt x="834" y="151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39"/>
            <p:cNvSpPr/>
            <p:nvPr/>
          </p:nvSpPr>
          <p:spPr>
            <a:xfrm>
              <a:off x="1373125" y="3808213"/>
              <a:ext cx="113082" cy="1848905"/>
            </a:xfrm>
            <a:custGeom>
              <a:avLst/>
              <a:gdLst/>
              <a:ahLst/>
              <a:cxnLst/>
              <a:rect l="l" t="t" r="r" b="b"/>
              <a:pathLst>
                <a:path w="3236" h="52909" extrusionOk="0">
                  <a:moveTo>
                    <a:pt x="127" y="0"/>
                  </a:moveTo>
                  <a:lnTo>
                    <a:pt x="51" y="25"/>
                  </a:lnTo>
                  <a:lnTo>
                    <a:pt x="26" y="76"/>
                  </a:lnTo>
                  <a:lnTo>
                    <a:pt x="0" y="152"/>
                  </a:lnTo>
                  <a:lnTo>
                    <a:pt x="0" y="228"/>
                  </a:lnTo>
                  <a:lnTo>
                    <a:pt x="354" y="2098"/>
                  </a:lnTo>
                  <a:lnTo>
                    <a:pt x="708" y="4045"/>
                  </a:lnTo>
                  <a:lnTo>
                    <a:pt x="1011" y="6016"/>
                  </a:lnTo>
                  <a:lnTo>
                    <a:pt x="1289" y="8064"/>
                  </a:lnTo>
                  <a:lnTo>
                    <a:pt x="1542" y="10162"/>
                  </a:lnTo>
                  <a:lnTo>
                    <a:pt x="1770" y="12285"/>
                  </a:lnTo>
                  <a:lnTo>
                    <a:pt x="1972" y="14434"/>
                  </a:lnTo>
                  <a:lnTo>
                    <a:pt x="2149" y="16608"/>
                  </a:lnTo>
                  <a:lnTo>
                    <a:pt x="2301" y="18782"/>
                  </a:lnTo>
                  <a:lnTo>
                    <a:pt x="2452" y="20981"/>
                  </a:lnTo>
                  <a:lnTo>
                    <a:pt x="2553" y="23155"/>
                  </a:lnTo>
                  <a:lnTo>
                    <a:pt x="2655" y="25304"/>
                  </a:lnTo>
                  <a:lnTo>
                    <a:pt x="2705" y="27453"/>
                  </a:lnTo>
                  <a:lnTo>
                    <a:pt x="2781" y="29576"/>
                  </a:lnTo>
                  <a:lnTo>
                    <a:pt x="2857" y="33646"/>
                  </a:lnTo>
                  <a:lnTo>
                    <a:pt x="2882" y="37514"/>
                  </a:lnTo>
                  <a:lnTo>
                    <a:pt x="2857" y="41103"/>
                  </a:lnTo>
                  <a:lnTo>
                    <a:pt x="2806" y="44313"/>
                  </a:lnTo>
                  <a:lnTo>
                    <a:pt x="2756" y="47094"/>
                  </a:lnTo>
                  <a:lnTo>
                    <a:pt x="2680" y="49394"/>
                  </a:lnTo>
                  <a:lnTo>
                    <a:pt x="2629" y="51139"/>
                  </a:lnTo>
                  <a:lnTo>
                    <a:pt x="2553" y="52706"/>
                  </a:lnTo>
                  <a:lnTo>
                    <a:pt x="2579" y="52782"/>
                  </a:lnTo>
                  <a:lnTo>
                    <a:pt x="2604" y="52832"/>
                  </a:lnTo>
                  <a:lnTo>
                    <a:pt x="2655" y="52883"/>
                  </a:lnTo>
                  <a:lnTo>
                    <a:pt x="2730" y="52908"/>
                  </a:lnTo>
                  <a:lnTo>
                    <a:pt x="2806" y="52883"/>
                  </a:lnTo>
                  <a:lnTo>
                    <a:pt x="2857" y="52858"/>
                  </a:lnTo>
                  <a:lnTo>
                    <a:pt x="2907" y="52807"/>
                  </a:lnTo>
                  <a:lnTo>
                    <a:pt x="2907" y="52731"/>
                  </a:lnTo>
                  <a:lnTo>
                    <a:pt x="2983" y="51164"/>
                  </a:lnTo>
                  <a:lnTo>
                    <a:pt x="3059" y="49420"/>
                  </a:lnTo>
                  <a:lnTo>
                    <a:pt x="3110" y="47119"/>
                  </a:lnTo>
                  <a:lnTo>
                    <a:pt x="3185" y="44313"/>
                  </a:lnTo>
                  <a:lnTo>
                    <a:pt x="3211" y="41103"/>
                  </a:lnTo>
                  <a:lnTo>
                    <a:pt x="3236" y="37514"/>
                  </a:lnTo>
                  <a:lnTo>
                    <a:pt x="3211" y="33646"/>
                  </a:lnTo>
                  <a:lnTo>
                    <a:pt x="3135" y="29551"/>
                  </a:lnTo>
                  <a:lnTo>
                    <a:pt x="3084" y="27427"/>
                  </a:lnTo>
                  <a:lnTo>
                    <a:pt x="3008" y="25279"/>
                  </a:lnTo>
                  <a:lnTo>
                    <a:pt x="2907" y="23130"/>
                  </a:lnTo>
                  <a:lnTo>
                    <a:pt x="2806" y="20931"/>
                  </a:lnTo>
                  <a:lnTo>
                    <a:pt x="2680" y="18757"/>
                  </a:lnTo>
                  <a:lnTo>
                    <a:pt x="2528" y="16558"/>
                  </a:lnTo>
                  <a:lnTo>
                    <a:pt x="2351" y="14384"/>
                  </a:lnTo>
                  <a:lnTo>
                    <a:pt x="2149" y="12235"/>
                  </a:lnTo>
                  <a:lnTo>
                    <a:pt x="1921" y="10112"/>
                  </a:lnTo>
                  <a:lnTo>
                    <a:pt x="1669" y="8013"/>
                  </a:lnTo>
                  <a:lnTo>
                    <a:pt x="1365" y="5966"/>
                  </a:lnTo>
                  <a:lnTo>
                    <a:pt x="1062" y="3944"/>
                  </a:lnTo>
                  <a:lnTo>
                    <a:pt x="733" y="2022"/>
                  </a:lnTo>
                  <a:lnTo>
                    <a:pt x="354" y="152"/>
                  </a:lnTo>
                  <a:lnTo>
                    <a:pt x="329" y="76"/>
                  </a:lnTo>
                  <a:lnTo>
                    <a:pt x="278" y="51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39"/>
            <p:cNvSpPr/>
            <p:nvPr/>
          </p:nvSpPr>
          <p:spPr>
            <a:xfrm>
              <a:off x="1219402" y="2832094"/>
              <a:ext cx="583057" cy="1474364"/>
            </a:xfrm>
            <a:custGeom>
              <a:avLst/>
              <a:gdLst/>
              <a:ahLst/>
              <a:cxnLst/>
              <a:rect l="l" t="t" r="r" b="b"/>
              <a:pathLst>
                <a:path w="16685" h="42191" extrusionOk="0">
                  <a:moveTo>
                    <a:pt x="127" y="0"/>
                  </a:moveTo>
                  <a:lnTo>
                    <a:pt x="77" y="25"/>
                  </a:lnTo>
                  <a:lnTo>
                    <a:pt x="26" y="76"/>
                  </a:lnTo>
                  <a:lnTo>
                    <a:pt x="1" y="152"/>
                  </a:lnTo>
                  <a:lnTo>
                    <a:pt x="1" y="228"/>
                  </a:lnTo>
                  <a:lnTo>
                    <a:pt x="26" y="278"/>
                  </a:lnTo>
                  <a:lnTo>
                    <a:pt x="532" y="1163"/>
                  </a:lnTo>
                  <a:lnTo>
                    <a:pt x="1113" y="2174"/>
                  </a:lnTo>
                  <a:lnTo>
                    <a:pt x="1846" y="3539"/>
                  </a:lnTo>
                  <a:lnTo>
                    <a:pt x="2756" y="5258"/>
                  </a:lnTo>
                  <a:lnTo>
                    <a:pt x="3767" y="7280"/>
                  </a:lnTo>
                  <a:lnTo>
                    <a:pt x="4930" y="9631"/>
                  </a:lnTo>
                  <a:lnTo>
                    <a:pt x="6144" y="12286"/>
                  </a:lnTo>
                  <a:lnTo>
                    <a:pt x="6801" y="13701"/>
                  </a:lnTo>
                  <a:lnTo>
                    <a:pt x="7433" y="15218"/>
                  </a:lnTo>
                  <a:lnTo>
                    <a:pt x="8115" y="16760"/>
                  </a:lnTo>
                  <a:lnTo>
                    <a:pt x="8772" y="18403"/>
                  </a:lnTo>
                  <a:lnTo>
                    <a:pt x="9455" y="20071"/>
                  </a:lnTo>
                  <a:lnTo>
                    <a:pt x="10138" y="21816"/>
                  </a:lnTo>
                  <a:lnTo>
                    <a:pt x="10795" y="23610"/>
                  </a:lnTo>
                  <a:lnTo>
                    <a:pt x="11477" y="25481"/>
                  </a:lnTo>
                  <a:lnTo>
                    <a:pt x="12135" y="27377"/>
                  </a:lnTo>
                  <a:lnTo>
                    <a:pt x="12792" y="29349"/>
                  </a:lnTo>
                  <a:lnTo>
                    <a:pt x="13424" y="31346"/>
                  </a:lnTo>
                  <a:lnTo>
                    <a:pt x="14056" y="33393"/>
                  </a:lnTo>
                  <a:lnTo>
                    <a:pt x="14662" y="35491"/>
                  </a:lnTo>
                  <a:lnTo>
                    <a:pt x="15244" y="37640"/>
                  </a:lnTo>
                  <a:lnTo>
                    <a:pt x="15800" y="39814"/>
                  </a:lnTo>
                  <a:lnTo>
                    <a:pt x="16331" y="42039"/>
                  </a:lnTo>
                  <a:lnTo>
                    <a:pt x="16356" y="42114"/>
                  </a:lnTo>
                  <a:lnTo>
                    <a:pt x="16407" y="42165"/>
                  </a:lnTo>
                  <a:lnTo>
                    <a:pt x="16482" y="42190"/>
                  </a:lnTo>
                  <a:lnTo>
                    <a:pt x="16558" y="42165"/>
                  </a:lnTo>
                  <a:lnTo>
                    <a:pt x="16609" y="42140"/>
                  </a:lnTo>
                  <a:lnTo>
                    <a:pt x="16659" y="42089"/>
                  </a:lnTo>
                  <a:lnTo>
                    <a:pt x="16685" y="42013"/>
                  </a:lnTo>
                  <a:lnTo>
                    <a:pt x="16685" y="41937"/>
                  </a:lnTo>
                  <a:lnTo>
                    <a:pt x="16154" y="39713"/>
                  </a:lnTo>
                  <a:lnTo>
                    <a:pt x="15598" y="37539"/>
                  </a:lnTo>
                  <a:lnTo>
                    <a:pt x="15016" y="35390"/>
                  </a:lnTo>
                  <a:lnTo>
                    <a:pt x="14410" y="33292"/>
                  </a:lnTo>
                  <a:lnTo>
                    <a:pt x="13778" y="31219"/>
                  </a:lnTo>
                  <a:lnTo>
                    <a:pt x="13120" y="29222"/>
                  </a:lnTo>
                  <a:lnTo>
                    <a:pt x="12488" y="27251"/>
                  </a:lnTo>
                  <a:lnTo>
                    <a:pt x="11806" y="25329"/>
                  </a:lnTo>
                  <a:lnTo>
                    <a:pt x="11149" y="23484"/>
                  </a:lnTo>
                  <a:lnTo>
                    <a:pt x="10466" y="21664"/>
                  </a:lnTo>
                  <a:lnTo>
                    <a:pt x="9784" y="19920"/>
                  </a:lnTo>
                  <a:lnTo>
                    <a:pt x="9101" y="18226"/>
                  </a:lnTo>
                  <a:lnTo>
                    <a:pt x="8444" y="16608"/>
                  </a:lnTo>
                  <a:lnTo>
                    <a:pt x="7761" y="15041"/>
                  </a:lnTo>
                  <a:lnTo>
                    <a:pt x="7129" y="13550"/>
                  </a:lnTo>
                  <a:lnTo>
                    <a:pt x="6472" y="12109"/>
                  </a:lnTo>
                  <a:lnTo>
                    <a:pt x="5233" y="9454"/>
                  </a:lnTo>
                  <a:lnTo>
                    <a:pt x="4096" y="7104"/>
                  </a:lnTo>
                  <a:lnTo>
                    <a:pt x="3060" y="5056"/>
                  </a:lnTo>
                  <a:lnTo>
                    <a:pt x="2149" y="3337"/>
                  </a:lnTo>
                  <a:lnTo>
                    <a:pt x="1416" y="1947"/>
                  </a:lnTo>
                  <a:lnTo>
                    <a:pt x="835" y="936"/>
                  </a:lnTo>
                  <a:lnTo>
                    <a:pt x="329" y="76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39"/>
            <p:cNvSpPr/>
            <p:nvPr/>
          </p:nvSpPr>
          <p:spPr>
            <a:xfrm>
              <a:off x="797161" y="1311812"/>
              <a:ext cx="44205" cy="788010"/>
            </a:xfrm>
            <a:custGeom>
              <a:avLst/>
              <a:gdLst/>
              <a:ahLst/>
              <a:cxnLst/>
              <a:rect l="l" t="t" r="r" b="b"/>
              <a:pathLst>
                <a:path w="1265" h="22550" extrusionOk="0">
                  <a:moveTo>
                    <a:pt x="1088" y="1"/>
                  </a:moveTo>
                  <a:lnTo>
                    <a:pt x="1012" y="26"/>
                  </a:lnTo>
                  <a:lnTo>
                    <a:pt x="961" y="77"/>
                  </a:lnTo>
                  <a:lnTo>
                    <a:pt x="911" y="127"/>
                  </a:lnTo>
                  <a:lnTo>
                    <a:pt x="885" y="203"/>
                  </a:lnTo>
                  <a:lnTo>
                    <a:pt x="810" y="3186"/>
                  </a:lnTo>
                  <a:lnTo>
                    <a:pt x="683" y="6624"/>
                  </a:lnTo>
                  <a:lnTo>
                    <a:pt x="380" y="13929"/>
                  </a:lnTo>
                  <a:lnTo>
                    <a:pt x="102" y="19920"/>
                  </a:lnTo>
                  <a:lnTo>
                    <a:pt x="1" y="22448"/>
                  </a:lnTo>
                  <a:lnTo>
                    <a:pt x="1" y="22549"/>
                  </a:lnTo>
                  <a:lnTo>
                    <a:pt x="329" y="22549"/>
                  </a:lnTo>
                  <a:lnTo>
                    <a:pt x="354" y="22473"/>
                  </a:lnTo>
                  <a:lnTo>
                    <a:pt x="481" y="19920"/>
                  </a:lnTo>
                  <a:lnTo>
                    <a:pt x="759" y="13929"/>
                  </a:lnTo>
                  <a:lnTo>
                    <a:pt x="1062" y="6649"/>
                  </a:lnTo>
                  <a:lnTo>
                    <a:pt x="1189" y="3186"/>
                  </a:lnTo>
                  <a:lnTo>
                    <a:pt x="1265" y="203"/>
                  </a:lnTo>
                  <a:lnTo>
                    <a:pt x="1239" y="127"/>
                  </a:lnTo>
                  <a:lnTo>
                    <a:pt x="1214" y="77"/>
                  </a:lnTo>
                  <a:lnTo>
                    <a:pt x="1163" y="26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39"/>
            <p:cNvSpPr/>
            <p:nvPr/>
          </p:nvSpPr>
          <p:spPr>
            <a:xfrm>
              <a:off x="936732" y="761498"/>
              <a:ext cx="363987" cy="1355097"/>
            </a:xfrm>
            <a:custGeom>
              <a:avLst/>
              <a:gdLst/>
              <a:ahLst/>
              <a:cxnLst/>
              <a:rect l="l" t="t" r="r" b="b"/>
              <a:pathLst>
                <a:path w="10416" h="38778" extrusionOk="0">
                  <a:moveTo>
                    <a:pt x="10238" y="0"/>
                  </a:moveTo>
                  <a:lnTo>
                    <a:pt x="10163" y="25"/>
                  </a:lnTo>
                  <a:lnTo>
                    <a:pt x="10112" y="51"/>
                  </a:lnTo>
                  <a:lnTo>
                    <a:pt x="10062" y="101"/>
                  </a:lnTo>
                  <a:lnTo>
                    <a:pt x="10062" y="177"/>
                  </a:lnTo>
                  <a:lnTo>
                    <a:pt x="9935" y="2225"/>
                  </a:lnTo>
                  <a:lnTo>
                    <a:pt x="9758" y="4196"/>
                  </a:lnTo>
                  <a:lnTo>
                    <a:pt x="9556" y="6143"/>
                  </a:lnTo>
                  <a:lnTo>
                    <a:pt x="9328" y="8064"/>
                  </a:lnTo>
                  <a:lnTo>
                    <a:pt x="9050" y="9935"/>
                  </a:lnTo>
                  <a:lnTo>
                    <a:pt x="8772" y="11729"/>
                  </a:lnTo>
                  <a:lnTo>
                    <a:pt x="8444" y="13499"/>
                  </a:lnTo>
                  <a:lnTo>
                    <a:pt x="8115" y="15243"/>
                  </a:lnTo>
                  <a:lnTo>
                    <a:pt x="7736" y="16912"/>
                  </a:lnTo>
                  <a:lnTo>
                    <a:pt x="7357" y="18529"/>
                  </a:lnTo>
                  <a:lnTo>
                    <a:pt x="6978" y="20097"/>
                  </a:lnTo>
                  <a:lnTo>
                    <a:pt x="6573" y="21613"/>
                  </a:lnTo>
                  <a:lnTo>
                    <a:pt x="6143" y="23080"/>
                  </a:lnTo>
                  <a:lnTo>
                    <a:pt x="5739" y="24470"/>
                  </a:lnTo>
                  <a:lnTo>
                    <a:pt x="5309" y="25835"/>
                  </a:lnTo>
                  <a:lnTo>
                    <a:pt x="4879" y="27124"/>
                  </a:lnTo>
                  <a:lnTo>
                    <a:pt x="4450" y="28337"/>
                  </a:lnTo>
                  <a:lnTo>
                    <a:pt x="4020" y="29500"/>
                  </a:lnTo>
                  <a:lnTo>
                    <a:pt x="3211" y="31649"/>
                  </a:lnTo>
                  <a:lnTo>
                    <a:pt x="2427" y="33545"/>
                  </a:lnTo>
                  <a:lnTo>
                    <a:pt x="1720" y="35163"/>
                  </a:lnTo>
                  <a:lnTo>
                    <a:pt x="1113" y="36477"/>
                  </a:lnTo>
                  <a:lnTo>
                    <a:pt x="607" y="37514"/>
                  </a:lnTo>
                  <a:lnTo>
                    <a:pt x="228" y="38247"/>
                  </a:lnTo>
                  <a:lnTo>
                    <a:pt x="1" y="38651"/>
                  </a:lnTo>
                  <a:lnTo>
                    <a:pt x="355" y="38778"/>
                  </a:lnTo>
                  <a:lnTo>
                    <a:pt x="633" y="38272"/>
                  </a:lnTo>
                  <a:lnTo>
                    <a:pt x="1037" y="37488"/>
                  </a:lnTo>
                  <a:lnTo>
                    <a:pt x="1543" y="36401"/>
                  </a:lnTo>
                  <a:lnTo>
                    <a:pt x="2175" y="35036"/>
                  </a:lnTo>
                  <a:lnTo>
                    <a:pt x="2908" y="33393"/>
                  </a:lnTo>
                  <a:lnTo>
                    <a:pt x="3666" y="31472"/>
                  </a:lnTo>
                  <a:lnTo>
                    <a:pt x="4500" y="29323"/>
                  </a:lnTo>
                  <a:lnTo>
                    <a:pt x="4905" y="28161"/>
                  </a:lnTo>
                  <a:lnTo>
                    <a:pt x="5334" y="26922"/>
                  </a:lnTo>
                  <a:lnTo>
                    <a:pt x="5764" y="25633"/>
                  </a:lnTo>
                  <a:lnTo>
                    <a:pt x="6169" y="24293"/>
                  </a:lnTo>
                  <a:lnTo>
                    <a:pt x="6598" y="22877"/>
                  </a:lnTo>
                  <a:lnTo>
                    <a:pt x="7003" y="21436"/>
                  </a:lnTo>
                  <a:lnTo>
                    <a:pt x="7382" y="19920"/>
                  </a:lnTo>
                  <a:lnTo>
                    <a:pt x="7786" y="18352"/>
                  </a:lnTo>
                  <a:lnTo>
                    <a:pt x="8140" y="16760"/>
                  </a:lnTo>
                  <a:lnTo>
                    <a:pt x="8520" y="15091"/>
                  </a:lnTo>
                  <a:lnTo>
                    <a:pt x="8848" y="13373"/>
                  </a:lnTo>
                  <a:lnTo>
                    <a:pt x="9151" y="11628"/>
                  </a:lnTo>
                  <a:lnTo>
                    <a:pt x="9430" y="9834"/>
                  </a:lnTo>
                  <a:lnTo>
                    <a:pt x="9708" y="7988"/>
                  </a:lnTo>
                  <a:lnTo>
                    <a:pt x="9935" y="6092"/>
                  </a:lnTo>
                  <a:lnTo>
                    <a:pt x="10137" y="4171"/>
                  </a:lnTo>
                  <a:lnTo>
                    <a:pt x="10289" y="2199"/>
                  </a:lnTo>
                  <a:lnTo>
                    <a:pt x="10415" y="202"/>
                  </a:lnTo>
                  <a:lnTo>
                    <a:pt x="10415" y="127"/>
                  </a:lnTo>
                  <a:lnTo>
                    <a:pt x="10365" y="76"/>
                  </a:lnTo>
                  <a:lnTo>
                    <a:pt x="10314" y="25"/>
                  </a:lnTo>
                  <a:lnTo>
                    <a:pt x="10238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39"/>
            <p:cNvSpPr/>
            <p:nvPr/>
          </p:nvSpPr>
          <p:spPr>
            <a:xfrm>
              <a:off x="1267102" y="761498"/>
              <a:ext cx="334843" cy="968186"/>
            </a:xfrm>
            <a:custGeom>
              <a:avLst/>
              <a:gdLst/>
              <a:ahLst/>
              <a:cxnLst/>
              <a:rect l="l" t="t" r="r" b="b"/>
              <a:pathLst>
                <a:path w="9582" h="27706" extrusionOk="0">
                  <a:moveTo>
                    <a:pt x="9329" y="0"/>
                  </a:moveTo>
                  <a:lnTo>
                    <a:pt x="9278" y="51"/>
                  </a:lnTo>
                  <a:lnTo>
                    <a:pt x="9253" y="101"/>
                  </a:lnTo>
                  <a:lnTo>
                    <a:pt x="9228" y="152"/>
                  </a:lnTo>
                  <a:lnTo>
                    <a:pt x="8949" y="1669"/>
                  </a:lnTo>
                  <a:lnTo>
                    <a:pt x="8671" y="3135"/>
                  </a:lnTo>
                  <a:lnTo>
                    <a:pt x="8368" y="4576"/>
                  </a:lnTo>
                  <a:lnTo>
                    <a:pt x="8065" y="5966"/>
                  </a:lnTo>
                  <a:lnTo>
                    <a:pt x="7736" y="7331"/>
                  </a:lnTo>
                  <a:lnTo>
                    <a:pt x="7382" y="8671"/>
                  </a:lnTo>
                  <a:lnTo>
                    <a:pt x="7028" y="9960"/>
                  </a:lnTo>
                  <a:lnTo>
                    <a:pt x="6649" y="11224"/>
                  </a:lnTo>
                  <a:lnTo>
                    <a:pt x="6295" y="12437"/>
                  </a:lnTo>
                  <a:lnTo>
                    <a:pt x="5916" y="13625"/>
                  </a:lnTo>
                  <a:lnTo>
                    <a:pt x="5537" y="14763"/>
                  </a:lnTo>
                  <a:lnTo>
                    <a:pt x="5158" y="15850"/>
                  </a:lnTo>
                  <a:lnTo>
                    <a:pt x="4399" y="17923"/>
                  </a:lnTo>
                  <a:lnTo>
                    <a:pt x="3641" y="19793"/>
                  </a:lnTo>
                  <a:lnTo>
                    <a:pt x="2933" y="21487"/>
                  </a:lnTo>
                  <a:lnTo>
                    <a:pt x="2251" y="23004"/>
                  </a:lnTo>
                  <a:lnTo>
                    <a:pt x="1644" y="24293"/>
                  </a:lnTo>
                  <a:lnTo>
                    <a:pt x="1113" y="25380"/>
                  </a:lnTo>
                  <a:lnTo>
                    <a:pt x="658" y="26239"/>
                  </a:lnTo>
                  <a:lnTo>
                    <a:pt x="329" y="26871"/>
                  </a:lnTo>
                  <a:lnTo>
                    <a:pt x="26" y="27402"/>
                  </a:lnTo>
                  <a:lnTo>
                    <a:pt x="1" y="27478"/>
                  </a:lnTo>
                  <a:lnTo>
                    <a:pt x="1" y="27554"/>
                  </a:lnTo>
                  <a:lnTo>
                    <a:pt x="26" y="27604"/>
                  </a:lnTo>
                  <a:lnTo>
                    <a:pt x="77" y="27680"/>
                  </a:lnTo>
                  <a:lnTo>
                    <a:pt x="153" y="27706"/>
                  </a:lnTo>
                  <a:lnTo>
                    <a:pt x="228" y="27706"/>
                  </a:lnTo>
                  <a:lnTo>
                    <a:pt x="279" y="27655"/>
                  </a:lnTo>
                  <a:lnTo>
                    <a:pt x="329" y="27604"/>
                  </a:lnTo>
                  <a:lnTo>
                    <a:pt x="633" y="27074"/>
                  </a:lnTo>
                  <a:lnTo>
                    <a:pt x="987" y="26442"/>
                  </a:lnTo>
                  <a:lnTo>
                    <a:pt x="1416" y="25557"/>
                  </a:lnTo>
                  <a:lnTo>
                    <a:pt x="1973" y="24470"/>
                  </a:lnTo>
                  <a:lnTo>
                    <a:pt x="2579" y="23181"/>
                  </a:lnTo>
                  <a:lnTo>
                    <a:pt x="3262" y="21664"/>
                  </a:lnTo>
                  <a:lnTo>
                    <a:pt x="3970" y="19970"/>
                  </a:lnTo>
                  <a:lnTo>
                    <a:pt x="4728" y="18074"/>
                  </a:lnTo>
                  <a:lnTo>
                    <a:pt x="5486" y="16002"/>
                  </a:lnTo>
                  <a:lnTo>
                    <a:pt x="5865" y="14889"/>
                  </a:lnTo>
                  <a:lnTo>
                    <a:pt x="6245" y="13752"/>
                  </a:lnTo>
                  <a:lnTo>
                    <a:pt x="6624" y="12564"/>
                  </a:lnTo>
                  <a:lnTo>
                    <a:pt x="7003" y="11350"/>
                  </a:lnTo>
                  <a:lnTo>
                    <a:pt x="7382" y="10086"/>
                  </a:lnTo>
                  <a:lnTo>
                    <a:pt x="7736" y="8772"/>
                  </a:lnTo>
                  <a:lnTo>
                    <a:pt x="8065" y="7432"/>
                  </a:lnTo>
                  <a:lnTo>
                    <a:pt x="8419" y="6067"/>
                  </a:lnTo>
                  <a:lnTo>
                    <a:pt x="8722" y="4651"/>
                  </a:lnTo>
                  <a:lnTo>
                    <a:pt x="9025" y="3211"/>
                  </a:lnTo>
                  <a:lnTo>
                    <a:pt x="9329" y="1744"/>
                  </a:lnTo>
                  <a:lnTo>
                    <a:pt x="9581" y="228"/>
                  </a:lnTo>
                  <a:lnTo>
                    <a:pt x="9581" y="152"/>
                  </a:lnTo>
                  <a:lnTo>
                    <a:pt x="9556" y="76"/>
                  </a:lnTo>
                  <a:lnTo>
                    <a:pt x="9506" y="25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39"/>
            <p:cNvSpPr/>
            <p:nvPr/>
          </p:nvSpPr>
          <p:spPr>
            <a:xfrm>
              <a:off x="655844" y="2113031"/>
              <a:ext cx="335682" cy="218232"/>
            </a:xfrm>
            <a:custGeom>
              <a:avLst/>
              <a:gdLst/>
              <a:ahLst/>
              <a:cxnLst/>
              <a:rect l="l" t="t" r="r" b="b"/>
              <a:pathLst>
                <a:path w="9606" h="6245" extrusionOk="0">
                  <a:moveTo>
                    <a:pt x="4348" y="0"/>
                  </a:moveTo>
                  <a:lnTo>
                    <a:pt x="3716" y="51"/>
                  </a:lnTo>
                  <a:lnTo>
                    <a:pt x="3084" y="102"/>
                  </a:lnTo>
                  <a:lnTo>
                    <a:pt x="2528" y="177"/>
                  </a:lnTo>
                  <a:lnTo>
                    <a:pt x="1997" y="253"/>
                  </a:lnTo>
                  <a:lnTo>
                    <a:pt x="1567" y="354"/>
                  </a:lnTo>
                  <a:lnTo>
                    <a:pt x="1213" y="455"/>
                  </a:lnTo>
                  <a:lnTo>
                    <a:pt x="961" y="557"/>
                  </a:lnTo>
                  <a:lnTo>
                    <a:pt x="834" y="658"/>
                  </a:lnTo>
                  <a:lnTo>
                    <a:pt x="708" y="784"/>
                  </a:lnTo>
                  <a:lnTo>
                    <a:pt x="607" y="936"/>
                  </a:lnTo>
                  <a:lnTo>
                    <a:pt x="506" y="1138"/>
                  </a:lnTo>
                  <a:lnTo>
                    <a:pt x="404" y="1365"/>
                  </a:lnTo>
                  <a:lnTo>
                    <a:pt x="303" y="1618"/>
                  </a:lnTo>
                  <a:lnTo>
                    <a:pt x="152" y="2200"/>
                  </a:lnTo>
                  <a:lnTo>
                    <a:pt x="51" y="2806"/>
                  </a:lnTo>
                  <a:lnTo>
                    <a:pt x="0" y="3464"/>
                  </a:lnTo>
                  <a:lnTo>
                    <a:pt x="0" y="3792"/>
                  </a:lnTo>
                  <a:lnTo>
                    <a:pt x="0" y="4121"/>
                  </a:lnTo>
                  <a:lnTo>
                    <a:pt x="25" y="4424"/>
                  </a:lnTo>
                  <a:lnTo>
                    <a:pt x="76" y="4728"/>
                  </a:lnTo>
                  <a:lnTo>
                    <a:pt x="126" y="4955"/>
                  </a:lnTo>
                  <a:lnTo>
                    <a:pt x="202" y="5208"/>
                  </a:lnTo>
                  <a:lnTo>
                    <a:pt x="278" y="5435"/>
                  </a:lnTo>
                  <a:lnTo>
                    <a:pt x="404" y="5663"/>
                  </a:lnTo>
                  <a:lnTo>
                    <a:pt x="556" y="5865"/>
                  </a:lnTo>
                  <a:lnTo>
                    <a:pt x="708" y="6017"/>
                  </a:lnTo>
                  <a:lnTo>
                    <a:pt x="809" y="6067"/>
                  </a:lnTo>
                  <a:lnTo>
                    <a:pt x="935" y="6118"/>
                  </a:lnTo>
                  <a:lnTo>
                    <a:pt x="1036" y="6168"/>
                  </a:lnTo>
                  <a:lnTo>
                    <a:pt x="1163" y="6168"/>
                  </a:lnTo>
                  <a:lnTo>
                    <a:pt x="1871" y="6219"/>
                  </a:lnTo>
                  <a:lnTo>
                    <a:pt x="2578" y="6244"/>
                  </a:lnTo>
                  <a:lnTo>
                    <a:pt x="3160" y="6219"/>
                  </a:lnTo>
                  <a:lnTo>
                    <a:pt x="3716" y="6194"/>
                  </a:lnTo>
                  <a:lnTo>
                    <a:pt x="4247" y="6143"/>
                  </a:lnTo>
                  <a:lnTo>
                    <a:pt x="4752" y="6067"/>
                  </a:lnTo>
                  <a:lnTo>
                    <a:pt x="5258" y="5966"/>
                  </a:lnTo>
                  <a:lnTo>
                    <a:pt x="5738" y="5865"/>
                  </a:lnTo>
                  <a:lnTo>
                    <a:pt x="6193" y="5739"/>
                  </a:lnTo>
                  <a:lnTo>
                    <a:pt x="6623" y="5587"/>
                  </a:lnTo>
                  <a:lnTo>
                    <a:pt x="7027" y="5410"/>
                  </a:lnTo>
                  <a:lnTo>
                    <a:pt x="7407" y="5233"/>
                  </a:lnTo>
                  <a:lnTo>
                    <a:pt x="7761" y="5031"/>
                  </a:lnTo>
                  <a:lnTo>
                    <a:pt x="8089" y="4803"/>
                  </a:lnTo>
                  <a:lnTo>
                    <a:pt x="8393" y="4576"/>
                  </a:lnTo>
                  <a:lnTo>
                    <a:pt x="8645" y="4323"/>
                  </a:lnTo>
                  <a:lnTo>
                    <a:pt x="8898" y="4045"/>
                  </a:lnTo>
                  <a:lnTo>
                    <a:pt x="9100" y="3767"/>
                  </a:lnTo>
                  <a:lnTo>
                    <a:pt x="9277" y="3489"/>
                  </a:lnTo>
                  <a:lnTo>
                    <a:pt x="9404" y="3211"/>
                  </a:lnTo>
                  <a:lnTo>
                    <a:pt x="9505" y="2933"/>
                  </a:lnTo>
                  <a:lnTo>
                    <a:pt x="9581" y="2629"/>
                  </a:lnTo>
                  <a:lnTo>
                    <a:pt x="9606" y="2351"/>
                  </a:lnTo>
                  <a:lnTo>
                    <a:pt x="9606" y="2048"/>
                  </a:lnTo>
                  <a:lnTo>
                    <a:pt x="9555" y="1770"/>
                  </a:lnTo>
                  <a:lnTo>
                    <a:pt x="9480" y="1492"/>
                  </a:lnTo>
                  <a:lnTo>
                    <a:pt x="9404" y="1315"/>
                  </a:lnTo>
                  <a:lnTo>
                    <a:pt x="9303" y="1163"/>
                  </a:lnTo>
                  <a:lnTo>
                    <a:pt x="9176" y="1012"/>
                  </a:lnTo>
                  <a:lnTo>
                    <a:pt x="8999" y="860"/>
                  </a:lnTo>
                  <a:lnTo>
                    <a:pt x="8822" y="734"/>
                  </a:lnTo>
                  <a:lnTo>
                    <a:pt x="8595" y="607"/>
                  </a:lnTo>
                  <a:lnTo>
                    <a:pt x="8342" y="481"/>
                  </a:lnTo>
                  <a:lnTo>
                    <a:pt x="8089" y="380"/>
                  </a:lnTo>
                  <a:lnTo>
                    <a:pt x="7786" y="304"/>
                  </a:lnTo>
                  <a:lnTo>
                    <a:pt x="7457" y="228"/>
                  </a:lnTo>
                  <a:lnTo>
                    <a:pt x="7103" y="152"/>
                  </a:lnTo>
                  <a:lnTo>
                    <a:pt x="6724" y="102"/>
                  </a:lnTo>
                  <a:lnTo>
                    <a:pt x="5915" y="26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8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39"/>
            <p:cNvSpPr/>
            <p:nvPr/>
          </p:nvSpPr>
          <p:spPr>
            <a:xfrm>
              <a:off x="642565" y="2098878"/>
              <a:ext cx="361331" cy="245628"/>
            </a:xfrm>
            <a:custGeom>
              <a:avLst/>
              <a:gdLst/>
              <a:ahLst/>
              <a:cxnLst/>
              <a:rect l="l" t="t" r="r" b="b"/>
              <a:pathLst>
                <a:path w="10340" h="7029" extrusionOk="0">
                  <a:moveTo>
                    <a:pt x="5385" y="405"/>
                  </a:moveTo>
                  <a:lnTo>
                    <a:pt x="6295" y="431"/>
                  </a:lnTo>
                  <a:lnTo>
                    <a:pt x="7104" y="507"/>
                  </a:lnTo>
                  <a:lnTo>
                    <a:pt x="7483" y="557"/>
                  </a:lnTo>
                  <a:lnTo>
                    <a:pt x="7837" y="633"/>
                  </a:lnTo>
                  <a:lnTo>
                    <a:pt x="8166" y="709"/>
                  </a:lnTo>
                  <a:lnTo>
                    <a:pt x="8469" y="785"/>
                  </a:lnTo>
                  <a:lnTo>
                    <a:pt x="8722" y="886"/>
                  </a:lnTo>
                  <a:lnTo>
                    <a:pt x="8975" y="1012"/>
                  </a:lnTo>
                  <a:lnTo>
                    <a:pt x="9202" y="1139"/>
                  </a:lnTo>
                  <a:lnTo>
                    <a:pt x="9379" y="1265"/>
                  </a:lnTo>
                  <a:lnTo>
                    <a:pt x="9556" y="1417"/>
                  </a:lnTo>
                  <a:lnTo>
                    <a:pt x="9683" y="1568"/>
                  </a:lnTo>
                  <a:lnTo>
                    <a:pt x="9784" y="1720"/>
                  </a:lnTo>
                  <a:lnTo>
                    <a:pt x="9860" y="1897"/>
                  </a:lnTo>
                  <a:lnTo>
                    <a:pt x="9935" y="2175"/>
                  </a:lnTo>
                  <a:lnTo>
                    <a:pt x="9986" y="2453"/>
                  </a:lnTo>
                  <a:lnTo>
                    <a:pt x="9986" y="2756"/>
                  </a:lnTo>
                  <a:lnTo>
                    <a:pt x="9961" y="3034"/>
                  </a:lnTo>
                  <a:lnTo>
                    <a:pt x="9885" y="3338"/>
                  </a:lnTo>
                  <a:lnTo>
                    <a:pt x="9784" y="3616"/>
                  </a:lnTo>
                  <a:lnTo>
                    <a:pt x="9657" y="3894"/>
                  </a:lnTo>
                  <a:lnTo>
                    <a:pt x="9480" y="4172"/>
                  </a:lnTo>
                  <a:lnTo>
                    <a:pt x="9278" y="4450"/>
                  </a:lnTo>
                  <a:lnTo>
                    <a:pt x="9025" y="4728"/>
                  </a:lnTo>
                  <a:lnTo>
                    <a:pt x="8773" y="4981"/>
                  </a:lnTo>
                  <a:lnTo>
                    <a:pt x="8469" y="5208"/>
                  </a:lnTo>
                  <a:lnTo>
                    <a:pt x="8141" y="5436"/>
                  </a:lnTo>
                  <a:lnTo>
                    <a:pt x="7787" y="5638"/>
                  </a:lnTo>
                  <a:lnTo>
                    <a:pt x="7407" y="5815"/>
                  </a:lnTo>
                  <a:lnTo>
                    <a:pt x="7003" y="5992"/>
                  </a:lnTo>
                  <a:lnTo>
                    <a:pt x="6573" y="6144"/>
                  </a:lnTo>
                  <a:lnTo>
                    <a:pt x="6118" y="6270"/>
                  </a:lnTo>
                  <a:lnTo>
                    <a:pt x="5638" y="6371"/>
                  </a:lnTo>
                  <a:lnTo>
                    <a:pt x="5132" y="6472"/>
                  </a:lnTo>
                  <a:lnTo>
                    <a:pt x="4627" y="6548"/>
                  </a:lnTo>
                  <a:lnTo>
                    <a:pt x="4096" y="6599"/>
                  </a:lnTo>
                  <a:lnTo>
                    <a:pt x="3540" y="6624"/>
                  </a:lnTo>
                  <a:lnTo>
                    <a:pt x="2958" y="6649"/>
                  </a:lnTo>
                  <a:lnTo>
                    <a:pt x="2251" y="6624"/>
                  </a:lnTo>
                  <a:lnTo>
                    <a:pt x="1543" y="6573"/>
                  </a:lnTo>
                  <a:lnTo>
                    <a:pt x="1416" y="6573"/>
                  </a:lnTo>
                  <a:lnTo>
                    <a:pt x="1315" y="6523"/>
                  </a:lnTo>
                  <a:lnTo>
                    <a:pt x="1189" y="6472"/>
                  </a:lnTo>
                  <a:lnTo>
                    <a:pt x="1088" y="6422"/>
                  </a:lnTo>
                  <a:lnTo>
                    <a:pt x="936" y="6270"/>
                  </a:lnTo>
                  <a:lnTo>
                    <a:pt x="784" y="6068"/>
                  </a:lnTo>
                  <a:lnTo>
                    <a:pt x="658" y="5840"/>
                  </a:lnTo>
                  <a:lnTo>
                    <a:pt x="582" y="5613"/>
                  </a:lnTo>
                  <a:lnTo>
                    <a:pt x="506" y="5360"/>
                  </a:lnTo>
                  <a:lnTo>
                    <a:pt x="456" y="5133"/>
                  </a:lnTo>
                  <a:lnTo>
                    <a:pt x="405" y="4829"/>
                  </a:lnTo>
                  <a:lnTo>
                    <a:pt x="380" y="4526"/>
                  </a:lnTo>
                  <a:lnTo>
                    <a:pt x="380" y="4197"/>
                  </a:lnTo>
                  <a:lnTo>
                    <a:pt x="380" y="3869"/>
                  </a:lnTo>
                  <a:lnTo>
                    <a:pt x="431" y="3211"/>
                  </a:lnTo>
                  <a:lnTo>
                    <a:pt x="532" y="2605"/>
                  </a:lnTo>
                  <a:lnTo>
                    <a:pt x="683" y="2023"/>
                  </a:lnTo>
                  <a:lnTo>
                    <a:pt x="784" y="1770"/>
                  </a:lnTo>
                  <a:lnTo>
                    <a:pt x="886" y="1543"/>
                  </a:lnTo>
                  <a:lnTo>
                    <a:pt x="987" y="1341"/>
                  </a:lnTo>
                  <a:lnTo>
                    <a:pt x="1088" y="1189"/>
                  </a:lnTo>
                  <a:lnTo>
                    <a:pt x="1214" y="1063"/>
                  </a:lnTo>
                  <a:lnTo>
                    <a:pt x="1341" y="962"/>
                  </a:lnTo>
                  <a:lnTo>
                    <a:pt x="1593" y="860"/>
                  </a:lnTo>
                  <a:lnTo>
                    <a:pt x="1947" y="759"/>
                  </a:lnTo>
                  <a:lnTo>
                    <a:pt x="2377" y="658"/>
                  </a:lnTo>
                  <a:lnTo>
                    <a:pt x="2908" y="582"/>
                  </a:lnTo>
                  <a:lnTo>
                    <a:pt x="3464" y="507"/>
                  </a:lnTo>
                  <a:lnTo>
                    <a:pt x="4096" y="456"/>
                  </a:lnTo>
                  <a:lnTo>
                    <a:pt x="4728" y="405"/>
                  </a:lnTo>
                  <a:close/>
                  <a:moveTo>
                    <a:pt x="5385" y="1"/>
                  </a:moveTo>
                  <a:lnTo>
                    <a:pt x="4753" y="26"/>
                  </a:lnTo>
                  <a:lnTo>
                    <a:pt x="4425" y="26"/>
                  </a:lnTo>
                  <a:lnTo>
                    <a:pt x="3590" y="102"/>
                  </a:lnTo>
                  <a:lnTo>
                    <a:pt x="2832" y="203"/>
                  </a:lnTo>
                  <a:lnTo>
                    <a:pt x="2175" y="304"/>
                  </a:lnTo>
                  <a:lnTo>
                    <a:pt x="1644" y="431"/>
                  </a:lnTo>
                  <a:lnTo>
                    <a:pt x="1290" y="557"/>
                  </a:lnTo>
                  <a:lnTo>
                    <a:pt x="1189" y="608"/>
                  </a:lnTo>
                  <a:lnTo>
                    <a:pt x="1012" y="734"/>
                  </a:lnTo>
                  <a:lnTo>
                    <a:pt x="860" y="886"/>
                  </a:lnTo>
                  <a:lnTo>
                    <a:pt x="709" y="1088"/>
                  </a:lnTo>
                  <a:lnTo>
                    <a:pt x="582" y="1315"/>
                  </a:lnTo>
                  <a:lnTo>
                    <a:pt x="456" y="1568"/>
                  </a:lnTo>
                  <a:lnTo>
                    <a:pt x="355" y="1846"/>
                  </a:lnTo>
                  <a:lnTo>
                    <a:pt x="254" y="2150"/>
                  </a:lnTo>
                  <a:lnTo>
                    <a:pt x="178" y="2478"/>
                  </a:lnTo>
                  <a:lnTo>
                    <a:pt x="127" y="2807"/>
                  </a:lnTo>
                  <a:lnTo>
                    <a:pt x="77" y="3161"/>
                  </a:lnTo>
                  <a:lnTo>
                    <a:pt x="26" y="3515"/>
                  </a:lnTo>
                  <a:lnTo>
                    <a:pt x="26" y="3869"/>
                  </a:lnTo>
                  <a:lnTo>
                    <a:pt x="1" y="4222"/>
                  </a:lnTo>
                  <a:lnTo>
                    <a:pt x="26" y="4551"/>
                  </a:lnTo>
                  <a:lnTo>
                    <a:pt x="51" y="4880"/>
                  </a:lnTo>
                  <a:lnTo>
                    <a:pt x="102" y="5208"/>
                  </a:lnTo>
                  <a:lnTo>
                    <a:pt x="178" y="5537"/>
                  </a:lnTo>
                  <a:lnTo>
                    <a:pt x="279" y="5840"/>
                  </a:lnTo>
                  <a:lnTo>
                    <a:pt x="380" y="6118"/>
                  </a:lnTo>
                  <a:lnTo>
                    <a:pt x="532" y="6346"/>
                  </a:lnTo>
                  <a:lnTo>
                    <a:pt x="683" y="6548"/>
                  </a:lnTo>
                  <a:lnTo>
                    <a:pt x="860" y="6700"/>
                  </a:lnTo>
                  <a:lnTo>
                    <a:pt x="1037" y="6826"/>
                  </a:lnTo>
                  <a:lnTo>
                    <a:pt x="1265" y="6927"/>
                  </a:lnTo>
                  <a:lnTo>
                    <a:pt x="1518" y="6978"/>
                  </a:lnTo>
                  <a:lnTo>
                    <a:pt x="1619" y="6978"/>
                  </a:lnTo>
                  <a:lnTo>
                    <a:pt x="2352" y="7003"/>
                  </a:lnTo>
                  <a:lnTo>
                    <a:pt x="3060" y="7028"/>
                  </a:lnTo>
                  <a:lnTo>
                    <a:pt x="3742" y="7003"/>
                  </a:lnTo>
                  <a:lnTo>
                    <a:pt x="4399" y="6953"/>
                  </a:lnTo>
                  <a:lnTo>
                    <a:pt x="5031" y="6877"/>
                  </a:lnTo>
                  <a:lnTo>
                    <a:pt x="5638" y="6776"/>
                  </a:lnTo>
                  <a:lnTo>
                    <a:pt x="6194" y="6649"/>
                  </a:lnTo>
                  <a:lnTo>
                    <a:pt x="6750" y="6472"/>
                  </a:lnTo>
                  <a:lnTo>
                    <a:pt x="7104" y="6371"/>
                  </a:lnTo>
                  <a:lnTo>
                    <a:pt x="7483" y="6194"/>
                  </a:lnTo>
                  <a:lnTo>
                    <a:pt x="7837" y="6017"/>
                  </a:lnTo>
                  <a:lnTo>
                    <a:pt x="8191" y="5840"/>
                  </a:lnTo>
                  <a:lnTo>
                    <a:pt x="8520" y="5638"/>
                  </a:lnTo>
                  <a:lnTo>
                    <a:pt x="8823" y="5411"/>
                  </a:lnTo>
                  <a:lnTo>
                    <a:pt x="9101" y="5183"/>
                  </a:lnTo>
                  <a:lnTo>
                    <a:pt x="9354" y="4930"/>
                  </a:lnTo>
                  <a:lnTo>
                    <a:pt x="9581" y="4678"/>
                  </a:lnTo>
                  <a:lnTo>
                    <a:pt x="9784" y="4399"/>
                  </a:lnTo>
                  <a:lnTo>
                    <a:pt x="9809" y="4374"/>
                  </a:lnTo>
                  <a:lnTo>
                    <a:pt x="9986" y="4046"/>
                  </a:lnTo>
                  <a:lnTo>
                    <a:pt x="10138" y="3717"/>
                  </a:lnTo>
                  <a:lnTo>
                    <a:pt x="10239" y="3414"/>
                  </a:lnTo>
                  <a:lnTo>
                    <a:pt x="10315" y="3085"/>
                  </a:lnTo>
                  <a:lnTo>
                    <a:pt x="10340" y="2756"/>
                  </a:lnTo>
                  <a:lnTo>
                    <a:pt x="10340" y="2428"/>
                  </a:lnTo>
                  <a:lnTo>
                    <a:pt x="10289" y="2099"/>
                  </a:lnTo>
                  <a:lnTo>
                    <a:pt x="10213" y="1770"/>
                  </a:lnTo>
                  <a:lnTo>
                    <a:pt x="10188" y="1745"/>
                  </a:lnTo>
                  <a:lnTo>
                    <a:pt x="10112" y="1568"/>
                  </a:lnTo>
                  <a:lnTo>
                    <a:pt x="10011" y="1391"/>
                  </a:lnTo>
                  <a:lnTo>
                    <a:pt x="9910" y="1240"/>
                  </a:lnTo>
                  <a:lnTo>
                    <a:pt x="9784" y="1113"/>
                  </a:lnTo>
                  <a:lnTo>
                    <a:pt x="9657" y="987"/>
                  </a:lnTo>
                  <a:lnTo>
                    <a:pt x="9506" y="886"/>
                  </a:lnTo>
                  <a:lnTo>
                    <a:pt x="9152" y="683"/>
                  </a:lnTo>
                  <a:lnTo>
                    <a:pt x="8773" y="507"/>
                  </a:lnTo>
                  <a:lnTo>
                    <a:pt x="8419" y="380"/>
                  </a:lnTo>
                  <a:lnTo>
                    <a:pt x="8039" y="279"/>
                  </a:lnTo>
                  <a:lnTo>
                    <a:pt x="7660" y="203"/>
                  </a:lnTo>
                  <a:lnTo>
                    <a:pt x="7256" y="127"/>
                  </a:lnTo>
                  <a:lnTo>
                    <a:pt x="6851" y="77"/>
                  </a:lnTo>
                  <a:lnTo>
                    <a:pt x="6093" y="26"/>
                  </a:lnTo>
                  <a:lnTo>
                    <a:pt x="5385" y="1"/>
                  </a:lnTo>
                  <a:close/>
                </a:path>
              </a:pathLst>
            </a:custGeom>
            <a:solidFill>
              <a:srgbClr val="120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39"/>
            <p:cNvSpPr/>
            <p:nvPr/>
          </p:nvSpPr>
          <p:spPr>
            <a:xfrm>
              <a:off x="808658" y="1804746"/>
              <a:ext cx="62726" cy="295949"/>
            </a:xfrm>
            <a:custGeom>
              <a:avLst/>
              <a:gdLst/>
              <a:ahLst/>
              <a:cxnLst/>
              <a:rect l="l" t="t" r="r" b="b"/>
              <a:pathLst>
                <a:path w="1795" h="8469" extrusionOk="0">
                  <a:moveTo>
                    <a:pt x="405" y="0"/>
                  </a:moveTo>
                  <a:lnTo>
                    <a:pt x="152" y="5890"/>
                  </a:lnTo>
                  <a:lnTo>
                    <a:pt x="25" y="8367"/>
                  </a:lnTo>
                  <a:lnTo>
                    <a:pt x="0" y="8443"/>
                  </a:lnTo>
                  <a:lnTo>
                    <a:pt x="632" y="8418"/>
                  </a:lnTo>
                  <a:lnTo>
                    <a:pt x="1188" y="8443"/>
                  </a:lnTo>
                  <a:lnTo>
                    <a:pt x="1795" y="8469"/>
                  </a:lnTo>
                  <a:lnTo>
                    <a:pt x="1517" y="7432"/>
                  </a:lnTo>
                  <a:lnTo>
                    <a:pt x="1289" y="6396"/>
                  </a:lnTo>
                  <a:lnTo>
                    <a:pt x="1087" y="5334"/>
                  </a:lnTo>
                  <a:lnTo>
                    <a:pt x="885" y="4272"/>
                  </a:lnTo>
                  <a:lnTo>
                    <a:pt x="733" y="3211"/>
                  </a:lnTo>
                  <a:lnTo>
                    <a:pt x="607" y="2149"/>
                  </a:lnTo>
                  <a:lnTo>
                    <a:pt x="506" y="106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39"/>
            <p:cNvSpPr/>
            <p:nvPr/>
          </p:nvSpPr>
          <p:spPr>
            <a:xfrm>
              <a:off x="650532" y="14164"/>
              <a:ext cx="1432850" cy="2099775"/>
            </a:xfrm>
            <a:custGeom>
              <a:avLst/>
              <a:gdLst/>
              <a:ahLst/>
              <a:cxnLst/>
              <a:rect l="l" t="t" r="r" b="b"/>
              <a:pathLst>
                <a:path w="41003" h="60088" extrusionOk="0">
                  <a:moveTo>
                    <a:pt x="23863" y="0"/>
                  </a:moveTo>
                  <a:lnTo>
                    <a:pt x="22043" y="51"/>
                  </a:lnTo>
                  <a:lnTo>
                    <a:pt x="20173" y="102"/>
                  </a:lnTo>
                  <a:lnTo>
                    <a:pt x="18302" y="177"/>
                  </a:lnTo>
                  <a:lnTo>
                    <a:pt x="18428" y="2023"/>
                  </a:lnTo>
                  <a:lnTo>
                    <a:pt x="18631" y="5739"/>
                  </a:lnTo>
                  <a:lnTo>
                    <a:pt x="18732" y="7963"/>
                  </a:lnTo>
                  <a:lnTo>
                    <a:pt x="18833" y="10289"/>
                  </a:lnTo>
                  <a:lnTo>
                    <a:pt x="18883" y="12564"/>
                  </a:lnTo>
                  <a:lnTo>
                    <a:pt x="18909" y="14637"/>
                  </a:lnTo>
                  <a:lnTo>
                    <a:pt x="18909" y="14713"/>
                  </a:lnTo>
                  <a:lnTo>
                    <a:pt x="18858" y="14788"/>
                  </a:lnTo>
                  <a:lnTo>
                    <a:pt x="18808" y="14839"/>
                  </a:lnTo>
                  <a:lnTo>
                    <a:pt x="18656" y="14839"/>
                  </a:lnTo>
                  <a:lnTo>
                    <a:pt x="18605" y="14788"/>
                  </a:lnTo>
                  <a:lnTo>
                    <a:pt x="18555" y="14713"/>
                  </a:lnTo>
                  <a:lnTo>
                    <a:pt x="18555" y="14637"/>
                  </a:lnTo>
                  <a:lnTo>
                    <a:pt x="18530" y="12564"/>
                  </a:lnTo>
                  <a:lnTo>
                    <a:pt x="18454" y="10289"/>
                  </a:lnTo>
                  <a:lnTo>
                    <a:pt x="18378" y="7963"/>
                  </a:lnTo>
                  <a:lnTo>
                    <a:pt x="18252" y="5713"/>
                  </a:lnTo>
                  <a:lnTo>
                    <a:pt x="18049" y="1997"/>
                  </a:lnTo>
                  <a:lnTo>
                    <a:pt x="17948" y="203"/>
                  </a:lnTo>
                  <a:lnTo>
                    <a:pt x="15521" y="354"/>
                  </a:lnTo>
                  <a:lnTo>
                    <a:pt x="13145" y="531"/>
                  </a:lnTo>
                  <a:lnTo>
                    <a:pt x="10845" y="734"/>
                  </a:lnTo>
                  <a:lnTo>
                    <a:pt x="8620" y="986"/>
                  </a:lnTo>
                  <a:lnTo>
                    <a:pt x="7887" y="1062"/>
                  </a:lnTo>
                  <a:lnTo>
                    <a:pt x="8115" y="2680"/>
                  </a:lnTo>
                  <a:lnTo>
                    <a:pt x="8317" y="4298"/>
                  </a:lnTo>
                  <a:lnTo>
                    <a:pt x="8519" y="5966"/>
                  </a:lnTo>
                  <a:lnTo>
                    <a:pt x="8696" y="7635"/>
                  </a:lnTo>
                  <a:lnTo>
                    <a:pt x="8848" y="9354"/>
                  </a:lnTo>
                  <a:lnTo>
                    <a:pt x="9000" y="11047"/>
                  </a:lnTo>
                  <a:lnTo>
                    <a:pt x="9227" y="14485"/>
                  </a:lnTo>
                  <a:lnTo>
                    <a:pt x="9429" y="17923"/>
                  </a:lnTo>
                  <a:lnTo>
                    <a:pt x="9581" y="21285"/>
                  </a:lnTo>
                  <a:lnTo>
                    <a:pt x="9682" y="24521"/>
                  </a:lnTo>
                  <a:lnTo>
                    <a:pt x="9733" y="27630"/>
                  </a:lnTo>
                  <a:lnTo>
                    <a:pt x="9783" y="30537"/>
                  </a:lnTo>
                  <a:lnTo>
                    <a:pt x="9783" y="33217"/>
                  </a:lnTo>
                  <a:lnTo>
                    <a:pt x="9783" y="35593"/>
                  </a:lnTo>
                  <a:lnTo>
                    <a:pt x="9758" y="37666"/>
                  </a:lnTo>
                  <a:lnTo>
                    <a:pt x="9707" y="40623"/>
                  </a:lnTo>
                  <a:lnTo>
                    <a:pt x="9682" y="41761"/>
                  </a:lnTo>
                  <a:lnTo>
                    <a:pt x="9682" y="41837"/>
                  </a:lnTo>
                  <a:lnTo>
                    <a:pt x="9632" y="41887"/>
                  </a:lnTo>
                  <a:lnTo>
                    <a:pt x="9581" y="41938"/>
                  </a:lnTo>
                  <a:lnTo>
                    <a:pt x="9505" y="41938"/>
                  </a:lnTo>
                  <a:lnTo>
                    <a:pt x="9429" y="41912"/>
                  </a:lnTo>
                  <a:lnTo>
                    <a:pt x="9379" y="41887"/>
                  </a:lnTo>
                  <a:lnTo>
                    <a:pt x="9328" y="41811"/>
                  </a:lnTo>
                  <a:lnTo>
                    <a:pt x="9328" y="41735"/>
                  </a:lnTo>
                  <a:lnTo>
                    <a:pt x="9353" y="40623"/>
                  </a:lnTo>
                  <a:lnTo>
                    <a:pt x="9404" y="37666"/>
                  </a:lnTo>
                  <a:lnTo>
                    <a:pt x="9429" y="35593"/>
                  </a:lnTo>
                  <a:lnTo>
                    <a:pt x="9429" y="33217"/>
                  </a:lnTo>
                  <a:lnTo>
                    <a:pt x="9404" y="30537"/>
                  </a:lnTo>
                  <a:lnTo>
                    <a:pt x="9379" y="27630"/>
                  </a:lnTo>
                  <a:lnTo>
                    <a:pt x="9303" y="24546"/>
                  </a:lnTo>
                  <a:lnTo>
                    <a:pt x="9202" y="21285"/>
                  </a:lnTo>
                  <a:lnTo>
                    <a:pt x="9050" y="17948"/>
                  </a:lnTo>
                  <a:lnTo>
                    <a:pt x="8873" y="14510"/>
                  </a:lnTo>
                  <a:lnTo>
                    <a:pt x="8620" y="11072"/>
                  </a:lnTo>
                  <a:lnTo>
                    <a:pt x="8494" y="9379"/>
                  </a:lnTo>
                  <a:lnTo>
                    <a:pt x="8317" y="7685"/>
                  </a:lnTo>
                  <a:lnTo>
                    <a:pt x="8165" y="5991"/>
                  </a:lnTo>
                  <a:lnTo>
                    <a:pt x="7963" y="4348"/>
                  </a:lnTo>
                  <a:lnTo>
                    <a:pt x="7761" y="2705"/>
                  </a:lnTo>
                  <a:lnTo>
                    <a:pt x="7533" y="1113"/>
                  </a:lnTo>
                  <a:lnTo>
                    <a:pt x="5713" y="1366"/>
                  </a:lnTo>
                  <a:lnTo>
                    <a:pt x="4197" y="1644"/>
                  </a:lnTo>
                  <a:lnTo>
                    <a:pt x="2958" y="1871"/>
                  </a:lnTo>
                  <a:lnTo>
                    <a:pt x="1947" y="2124"/>
                  </a:lnTo>
                  <a:lnTo>
                    <a:pt x="1188" y="2351"/>
                  </a:lnTo>
                  <a:lnTo>
                    <a:pt x="885" y="2478"/>
                  </a:lnTo>
                  <a:lnTo>
                    <a:pt x="632" y="2579"/>
                  </a:lnTo>
                  <a:lnTo>
                    <a:pt x="430" y="2680"/>
                  </a:lnTo>
                  <a:lnTo>
                    <a:pt x="304" y="2781"/>
                  </a:lnTo>
                  <a:lnTo>
                    <a:pt x="203" y="2857"/>
                  </a:lnTo>
                  <a:lnTo>
                    <a:pt x="152" y="2958"/>
                  </a:lnTo>
                  <a:lnTo>
                    <a:pt x="101" y="3236"/>
                  </a:lnTo>
                  <a:lnTo>
                    <a:pt x="51" y="3742"/>
                  </a:lnTo>
                  <a:lnTo>
                    <a:pt x="26" y="4449"/>
                  </a:lnTo>
                  <a:lnTo>
                    <a:pt x="0" y="5334"/>
                  </a:lnTo>
                  <a:lnTo>
                    <a:pt x="0" y="7635"/>
                  </a:lnTo>
                  <a:lnTo>
                    <a:pt x="0" y="10542"/>
                  </a:lnTo>
                  <a:lnTo>
                    <a:pt x="51" y="13980"/>
                  </a:lnTo>
                  <a:lnTo>
                    <a:pt x="127" y="17872"/>
                  </a:lnTo>
                  <a:lnTo>
                    <a:pt x="354" y="26543"/>
                  </a:lnTo>
                  <a:lnTo>
                    <a:pt x="607" y="35846"/>
                  </a:lnTo>
                  <a:lnTo>
                    <a:pt x="910" y="45022"/>
                  </a:lnTo>
                  <a:lnTo>
                    <a:pt x="1188" y="53364"/>
                  </a:lnTo>
                  <a:lnTo>
                    <a:pt x="1416" y="60088"/>
                  </a:lnTo>
                  <a:lnTo>
                    <a:pt x="1947" y="59961"/>
                  </a:lnTo>
                  <a:lnTo>
                    <a:pt x="2604" y="59860"/>
                  </a:lnTo>
                  <a:lnTo>
                    <a:pt x="3362" y="59759"/>
                  </a:lnTo>
                  <a:lnTo>
                    <a:pt x="4197" y="59683"/>
                  </a:lnTo>
                  <a:lnTo>
                    <a:pt x="4197" y="59582"/>
                  </a:lnTo>
                  <a:lnTo>
                    <a:pt x="4298" y="57054"/>
                  </a:lnTo>
                  <a:lnTo>
                    <a:pt x="4576" y="51063"/>
                  </a:lnTo>
                  <a:lnTo>
                    <a:pt x="4879" y="43758"/>
                  </a:lnTo>
                  <a:lnTo>
                    <a:pt x="5006" y="40320"/>
                  </a:lnTo>
                  <a:lnTo>
                    <a:pt x="5081" y="37337"/>
                  </a:lnTo>
                  <a:lnTo>
                    <a:pt x="5107" y="37261"/>
                  </a:lnTo>
                  <a:lnTo>
                    <a:pt x="5157" y="37211"/>
                  </a:lnTo>
                  <a:lnTo>
                    <a:pt x="5208" y="37160"/>
                  </a:lnTo>
                  <a:lnTo>
                    <a:pt x="5284" y="37135"/>
                  </a:lnTo>
                  <a:lnTo>
                    <a:pt x="5359" y="37160"/>
                  </a:lnTo>
                  <a:lnTo>
                    <a:pt x="5410" y="37211"/>
                  </a:lnTo>
                  <a:lnTo>
                    <a:pt x="5435" y="37261"/>
                  </a:lnTo>
                  <a:lnTo>
                    <a:pt x="5461" y="37337"/>
                  </a:lnTo>
                  <a:lnTo>
                    <a:pt x="5385" y="39688"/>
                  </a:lnTo>
                  <a:lnTo>
                    <a:pt x="5309" y="42367"/>
                  </a:lnTo>
                  <a:lnTo>
                    <a:pt x="5511" y="41129"/>
                  </a:lnTo>
                  <a:lnTo>
                    <a:pt x="5739" y="39890"/>
                  </a:lnTo>
                  <a:lnTo>
                    <a:pt x="5991" y="38677"/>
                  </a:lnTo>
                  <a:lnTo>
                    <a:pt x="6295" y="37463"/>
                  </a:lnTo>
                  <a:lnTo>
                    <a:pt x="6472" y="37843"/>
                  </a:lnTo>
                  <a:lnTo>
                    <a:pt x="6598" y="38247"/>
                  </a:lnTo>
                  <a:lnTo>
                    <a:pt x="6699" y="38677"/>
                  </a:lnTo>
                  <a:lnTo>
                    <a:pt x="6800" y="39106"/>
                  </a:lnTo>
                  <a:lnTo>
                    <a:pt x="6851" y="39587"/>
                  </a:lnTo>
                  <a:lnTo>
                    <a:pt x="6927" y="40042"/>
                  </a:lnTo>
                  <a:lnTo>
                    <a:pt x="7003" y="40977"/>
                  </a:lnTo>
                  <a:lnTo>
                    <a:pt x="7078" y="41837"/>
                  </a:lnTo>
                  <a:lnTo>
                    <a:pt x="7129" y="42241"/>
                  </a:lnTo>
                  <a:lnTo>
                    <a:pt x="7179" y="42620"/>
                  </a:lnTo>
                  <a:lnTo>
                    <a:pt x="7255" y="42949"/>
                  </a:lnTo>
                  <a:lnTo>
                    <a:pt x="7331" y="43252"/>
                  </a:lnTo>
                  <a:lnTo>
                    <a:pt x="7458" y="43480"/>
                  </a:lnTo>
                  <a:lnTo>
                    <a:pt x="7533" y="43581"/>
                  </a:lnTo>
                  <a:lnTo>
                    <a:pt x="7584" y="43682"/>
                  </a:lnTo>
                  <a:lnTo>
                    <a:pt x="7761" y="43808"/>
                  </a:lnTo>
                  <a:lnTo>
                    <a:pt x="7913" y="43884"/>
                  </a:lnTo>
                  <a:lnTo>
                    <a:pt x="8090" y="43909"/>
                  </a:lnTo>
                  <a:lnTo>
                    <a:pt x="8241" y="43884"/>
                  </a:lnTo>
                  <a:lnTo>
                    <a:pt x="8418" y="43808"/>
                  </a:lnTo>
                  <a:lnTo>
                    <a:pt x="8570" y="43707"/>
                  </a:lnTo>
                  <a:lnTo>
                    <a:pt x="8721" y="43581"/>
                  </a:lnTo>
                  <a:lnTo>
                    <a:pt x="8873" y="43429"/>
                  </a:lnTo>
                  <a:lnTo>
                    <a:pt x="9025" y="43252"/>
                  </a:lnTo>
                  <a:lnTo>
                    <a:pt x="9176" y="43075"/>
                  </a:lnTo>
                  <a:lnTo>
                    <a:pt x="9429" y="42645"/>
                  </a:lnTo>
                  <a:lnTo>
                    <a:pt x="9657" y="42216"/>
                  </a:lnTo>
                  <a:lnTo>
                    <a:pt x="9834" y="41786"/>
                  </a:lnTo>
                  <a:lnTo>
                    <a:pt x="10162" y="40901"/>
                  </a:lnTo>
                  <a:lnTo>
                    <a:pt x="10415" y="40016"/>
                  </a:lnTo>
                  <a:lnTo>
                    <a:pt x="10643" y="39106"/>
                  </a:lnTo>
                  <a:lnTo>
                    <a:pt x="10845" y="38171"/>
                  </a:lnTo>
                  <a:lnTo>
                    <a:pt x="11022" y="37261"/>
                  </a:lnTo>
                  <a:lnTo>
                    <a:pt x="11148" y="36326"/>
                  </a:lnTo>
                  <a:lnTo>
                    <a:pt x="11249" y="35391"/>
                  </a:lnTo>
                  <a:lnTo>
                    <a:pt x="11325" y="34430"/>
                  </a:lnTo>
                  <a:lnTo>
                    <a:pt x="11376" y="33495"/>
                  </a:lnTo>
                  <a:lnTo>
                    <a:pt x="11426" y="32534"/>
                  </a:lnTo>
                  <a:lnTo>
                    <a:pt x="11452" y="30613"/>
                  </a:lnTo>
                  <a:lnTo>
                    <a:pt x="11452" y="28666"/>
                  </a:lnTo>
                  <a:lnTo>
                    <a:pt x="11426" y="26745"/>
                  </a:lnTo>
                  <a:lnTo>
                    <a:pt x="11401" y="24799"/>
                  </a:lnTo>
                  <a:lnTo>
                    <a:pt x="11401" y="22878"/>
                  </a:lnTo>
                  <a:lnTo>
                    <a:pt x="11401" y="21917"/>
                  </a:lnTo>
                  <a:lnTo>
                    <a:pt x="11452" y="20956"/>
                  </a:lnTo>
                  <a:lnTo>
                    <a:pt x="11502" y="19996"/>
                  </a:lnTo>
                  <a:lnTo>
                    <a:pt x="11578" y="19061"/>
                  </a:lnTo>
                  <a:lnTo>
                    <a:pt x="11654" y="18125"/>
                  </a:lnTo>
                  <a:lnTo>
                    <a:pt x="11780" y="17190"/>
                  </a:lnTo>
                  <a:lnTo>
                    <a:pt x="11932" y="16255"/>
                  </a:lnTo>
                  <a:lnTo>
                    <a:pt x="12134" y="15345"/>
                  </a:lnTo>
                  <a:lnTo>
                    <a:pt x="12336" y="14435"/>
                  </a:lnTo>
                  <a:lnTo>
                    <a:pt x="12589" y="13550"/>
                  </a:lnTo>
                  <a:lnTo>
                    <a:pt x="12892" y="12665"/>
                  </a:lnTo>
                  <a:lnTo>
                    <a:pt x="13246" y="11780"/>
                  </a:lnTo>
                  <a:lnTo>
                    <a:pt x="13499" y="11755"/>
                  </a:lnTo>
                  <a:lnTo>
                    <a:pt x="13752" y="11730"/>
                  </a:lnTo>
                  <a:lnTo>
                    <a:pt x="14005" y="11755"/>
                  </a:lnTo>
                  <a:lnTo>
                    <a:pt x="14283" y="11780"/>
                  </a:lnTo>
                  <a:lnTo>
                    <a:pt x="14510" y="11856"/>
                  </a:lnTo>
                  <a:lnTo>
                    <a:pt x="14763" y="11932"/>
                  </a:lnTo>
                  <a:lnTo>
                    <a:pt x="15016" y="12033"/>
                  </a:lnTo>
                  <a:lnTo>
                    <a:pt x="15243" y="12134"/>
                  </a:lnTo>
                  <a:lnTo>
                    <a:pt x="15496" y="12261"/>
                  </a:lnTo>
                  <a:lnTo>
                    <a:pt x="15698" y="12412"/>
                  </a:lnTo>
                  <a:lnTo>
                    <a:pt x="15926" y="12564"/>
                  </a:lnTo>
                  <a:lnTo>
                    <a:pt x="16128" y="12741"/>
                  </a:lnTo>
                  <a:lnTo>
                    <a:pt x="16533" y="13145"/>
                  </a:lnTo>
                  <a:lnTo>
                    <a:pt x="16886" y="13550"/>
                  </a:lnTo>
                  <a:lnTo>
                    <a:pt x="17190" y="14005"/>
                  </a:lnTo>
                  <a:lnTo>
                    <a:pt x="17443" y="14485"/>
                  </a:lnTo>
                  <a:lnTo>
                    <a:pt x="17695" y="14991"/>
                  </a:lnTo>
                  <a:lnTo>
                    <a:pt x="17898" y="15496"/>
                  </a:lnTo>
                  <a:lnTo>
                    <a:pt x="18100" y="16002"/>
                  </a:lnTo>
                  <a:lnTo>
                    <a:pt x="18277" y="16533"/>
                  </a:lnTo>
                  <a:lnTo>
                    <a:pt x="18580" y="17620"/>
                  </a:lnTo>
                  <a:lnTo>
                    <a:pt x="22675" y="7837"/>
                  </a:lnTo>
                  <a:lnTo>
                    <a:pt x="22776" y="7584"/>
                  </a:lnTo>
                  <a:lnTo>
                    <a:pt x="22928" y="7306"/>
                  </a:lnTo>
                  <a:lnTo>
                    <a:pt x="23080" y="7053"/>
                  </a:lnTo>
                  <a:lnTo>
                    <a:pt x="23257" y="6800"/>
                  </a:lnTo>
                  <a:lnTo>
                    <a:pt x="23459" y="6623"/>
                  </a:lnTo>
                  <a:lnTo>
                    <a:pt x="23661" y="6472"/>
                  </a:lnTo>
                  <a:lnTo>
                    <a:pt x="23788" y="6396"/>
                  </a:lnTo>
                  <a:lnTo>
                    <a:pt x="23914" y="6371"/>
                  </a:lnTo>
                  <a:lnTo>
                    <a:pt x="24040" y="6345"/>
                  </a:lnTo>
                  <a:lnTo>
                    <a:pt x="24167" y="6345"/>
                  </a:lnTo>
                  <a:lnTo>
                    <a:pt x="24318" y="6371"/>
                  </a:lnTo>
                  <a:lnTo>
                    <a:pt x="24470" y="6421"/>
                  </a:lnTo>
                  <a:lnTo>
                    <a:pt x="24622" y="6497"/>
                  </a:lnTo>
                  <a:lnTo>
                    <a:pt x="24748" y="6573"/>
                  </a:lnTo>
                  <a:lnTo>
                    <a:pt x="25001" y="6800"/>
                  </a:lnTo>
                  <a:lnTo>
                    <a:pt x="25228" y="7053"/>
                  </a:lnTo>
                  <a:lnTo>
                    <a:pt x="25557" y="7432"/>
                  </a:lnTo>
                  <a:lnTo>
                    <a:pt x="25886" y="7862"/>
                  </a:lnTo>
                  <a:lnTo>
                    <a:pt x="26164" y="8267"/>
                  </a:lnTo>
                  <a:lnTo>
                    <a:pt x="26467" y="8722"/>
                  </a:lnTo>
                  <a:lnTo>
                    <a:pt x="26720" y="9151"/>
                  </a:lnTo>
                  <a:lnTo>
                    <a:pt x="26973" y="9606"/>
                  </a:lnTo>
                  <a:lnTo>
                    <a:pt x="27200" y="10087"/>
                  </a:lnTo>
                  <a:lnTo>
                    <a:pt x="27428" y="10567"/>
                  </a:lnTo>
                  <a:lnTo>
                    <a:pt x="27605" y="11047"/>
                  </a:lnTo>
                  <a:lnTo>
                    <a:pt x="27782" y="11553"/>
                  </a:lnTo>
                  <a:lnTo>
                    <a:pt x="27959" y="12058"/>
                  </a:lnTo>
                  <a:lnTo>
                    <a:pt x="28085" y="12564"/>
                  </a:lnTo>
                  <a:lnTo>
                    <a:pt x="28211" y="13069"/>
                  </a:lnTo>
                  <a:lnTo>
                    <a:pt x="28312" y="13600"/>
                  </a:lnTo>
                  <a:lnTo>
                    <a:pt x="28388" y="14106"/>
                  </a:lnTo>
                  <a:lnTo>
                    <a:pt x="28439" y="14637"/>
                  </a:lnTo>
                  <a:lnTo>
                    <a:pt x="31548" y="7988"/>
                  </a:lnTo>
                  <a:lnTo>
                    <a:pt x="31927" y="7230"/>
                  </a:lnTo>
                  <a:lnTo>
                    <a:pt x="32357" y="6447"/>
                  </a:lnTo>
                  <a:lnTo>
                    <a:pt x="32585" y="6093"/>
                  </a:lnTo>
                  <a:lnTo>
                    <a:pt x="32837" y="5739"/>
                  </a:lnTo>
                  <a:lnTo>
                    <a:pt x="33090" y="5410"/>
                  </a:lnTo>
                  <a:lnTo>
                    <a:pt x="33368" y="5081"/>
                  </a:lnTo>
                  <a:lnTo>
                    <a:pt x="33672" y="4803"/>
                  </a:lnTo>
                  <a:lnTo>
                    <a:pt x="33950" y="4551"/>
                  </a:lnTo>
                  <a:lnTo>
                    <a:pt x="34278" y="4323"/>
                  </a:lnTo>
                  <a:lnTo>
                    <a:pt x="34607" y="4146"/>
                  </a:lnTo>
                  <a:lnTo>
                    <a:pt x="34935" y="3994"/>
                  </a:lnTo>
                  <a:lnTo>
                    <a:pt x="35315" y="3919"/>
                  </a:lnTo>
                  <a:lnTo>
                    <a:pt x="35669" y="3868"/>
                  </a:lnTo>
                  <a:lnTo>
                    <a:pt x="36048" y="3893"/>
                  </a:lnTo>
                  <a:lnTo>
                    <a:pt x="36427" y="3969"/>
                  </a:lnTo>
                  <a:lnTo>
                    <a:pt x="36756" y="4096"/>
                  </a:lnTo>
                  <a:lnTo>
                    <a:pt x="37084" y="4247"/>
                  </a:lnTo>
                  <a:lnTo>
                    <a:pt x="37387" y="4475"/>
                  </a:lnTo>
                  <a:lnTo>
                    <a:pt x="37640" y="4728"/>
                  </a:lnTo>
                  <a:lnTo>
                    <a:pt x="37893" y="5006"/>
                  </a:lnTo>
                  <a:lnTo>
                    <a:pt x="38121" y="5309"/>
                  </a:lnTo>
                  <a:lnTo>
                    <a:pt x="38323" y="5663"/>
                  </a:lnTo>
                  <a:lnTo>
                    <a:pt x="38474" y="6017"/>
                  </a:lnTo>
                  <a:lnTo>
                    <a:pt x="38626" y="6396"/>
                  </a:lnTo>
                  <a:lnTo>
                    <a:pt x="38753" y="6800"/>
                  </a:lnTo>
                  <a:lnTo>
                    <a:pt x="38854" y="7205"/>
                  </a:lnTo>
                  <a:lnTo>
                    <a:pt x="38929" y="7635"/>
                  </a:lnTo>
                  <a:lnTo>
                    <a:pt x="38980" y="8039"/>
                  </a:lnTo>
                  <a:lnTo>
                    <a:pt x="39005" y="8469"/>
                  </a:lnTo>
                  <a:lnTo>
                    <a:pt x="39005" y="8873"/>
                  </a:lnTo>
                  <a:lnTo>
                    <a:pt x="38980" y="9303"/>
                  </a:lnTo>
                  <a:lnTo>
                    <a:pt x="38929" y="9758"/>
                  </a:lnTo>
                  <a:lnTo>
                    <a:pt x="38828" y="10643"/>
                  </a:lnTo>
                  <a:lnTo>
                    <a:pt x="39384" y="8848"/>
                  </a:lnTo>
                  <a:lnTo>
                    <a:pt x="39840" y="7205"/>
                  </a:lnTo>
                  <a:lnTo>
                    <a:pt x="40244" y="5739"/>
                  </a:lnTo>
                  <a:lnTo>
                    <a:pt x="40547" y="4500"/>
                  </a:lnTo>
                  <a:lnTo>
                    <a:pt x="40775" y="3464"/>
                  </a:lnTo>
                  <a:lnTo>
                    <a:pt x="40926" y="2655"/>
                  </a:lnTo>
                  <a:lnTo>
                    <a:pt x="41002" y="2099"/>
                  </a:lnTo>
                  <a:lnTo>
                    <a:pt x="41002" y="1896"/>
                  </a:lnTo>
                  <a:lnTo>
                    <a:pt x="41002" y="1795"/>
                  </a:lnTo>
                  <a:lnTo>
                    <a:pt x="40623" y="1618"/>
                  </a:lnTo>
                  <a:lnTo>
                    <a:pt x="40244" y="1492"/>
                  </a:lnTo>
                  <a:lnTo>
                    <a:pt x="39814" y="1340"/>
                  </a:lnTo>
                  <a:lnTo>
                    <a:pt x="39334" y="1214"/>
                  </a:lnTo>
                  <a:lnTo>
                    <a:pt x="38323" y="961"/>
                  </a:lnTo>
                  <a:lnTo>
                    <a:pt x="37160" y="734"/>
                  </a:lnTo>
                  <a:lnTo>
                    <a:pt x="35871" y="557"/>
                  </a:lnTo>
                  <a:lnTo>
                    <a:pt x="34455" y="380"/>
                  </a:lnTo>
                  <a:lnTo>
                    <a:pt x="32938" y="253"/>
                  </a:lnTo>
                  <a:lnTo>
                    <a:pt x="31295" y="127"/>
                  </a:lnTo>
                  <a:lnTo>
                    <a:pt x="31295" y="177"/>
                  </a:lnTo>
                  <a:lnTo>
                    <a:pt x="31144" y="1492"/>
                  </a:lnTo>
                  <a:lnTo>
                    <a:pt x="30941" y="2933"/>
                  </a:lnTo>
                  <a:lnTo>
                    <a:pt x="30689" y="4677"/>
                  </a:lnTo>
                  <a:lnTo>
                    <a:pt x="30385" y="6623"/>
                  </a:lnTo>
                  <a:lnTo>
                    <a:pt x="30031" y="8646"/>
                  </a:lnTo>
                  <a:lnTo>
                    <a:pt x="29829" y="9657"/>
                  </a:lnTo>
                  <a:lnTo>
                    <a:pt x="29627" y="10617"/>
                  </a:lnTo>
                  <a:lnTo>
                    <a:pt x="29399" y="11528"/>
                  </a:lnTo>
                  <a:lnTo>
                    <a:pt x="29197" y="12387"/>
                  </a:lnTo>
                  <a:lnTo>
                    <a:pt x="29147" y="12463"/>
                  </a:lnTo>
                  <a:lnTo>
                    <a:pt x="29096" y="12513"/>
                  </a:lnTo>
                  <a:lnTo>
                    <a:pt x="29020" y="12539"/>
                  </a:lnTo>
                  <a:lnTo>
                    <a:pt x="28970" y="12513"/>
                  </a:lnTo>
                  <a:lnTo>
                    <a:pt x="28894" y="12488"/>
                  </a:lnTo>
                  <a:lnTo>
                    <a:pt x="28843" y="12438"/>
                  </a:lnTo>
                  <a:lnTo>
                    <a:pt x="28818" y="12362"/>
                  </a:lnTo>
                  <a:lnTo>
                    <a:pt x="28843" y="12286"/>
                  </a:lnTo>
                  <a:lnTo>
                    <a:pt x="29046" y="11426"/>
                  </a:lnTo>
                  <a:lnTo>
                    <a:pt x="29273" y="10516"/>
                  </a:lnTo>
                  <a:lnTo>
                    <a:pt x="29475" y="9556"/>
                  </a:lnTo>
                  <a:lnTo>
                    <a:pt x="29677" y="8570"/>
                  </a:lnTo>
                  <a:lnTo>
                    <a:pt x="30031" y="6548"/>
                  </a:lnTo>
                  <a:lnTo>
                    <a:pt x="30335" y="4601"/>
                  </a:lnTo>
                  <a:lnTo>
                    <a:pt x="30588" y="2857"/>
                  </a:lnTo>
                  <a:lnTo>
                    <a:pt x="30790" y="1441"/>
                  </a:lnTo>
                  <a:lnTo>
                    <a:pt x="30941" y="127"/>
                  </a:lnTo>
                  <a:lnTo>
                    <a:pt x="29703" y="76"/>
                  </a:lnTo>
                  <a:lnTo>
                    <a:pt x="28414" y="26"/>
                  </a:lnTo>
                  <a:lnTo>
                    <a:pt x="27049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39"/>
            <p:cNvSpPr/>
            <p:nvPr/>
          </p:nvSpPr>
          <p:spPr>
            <a:xfrm>
              <a:off x="815717" y="722604"/>
              <a:ext cx="515019" cy="1412547"/>
            </a:xfrm>
            <a:custGeom>
              <a:avLst/>
              <a:gdLst/>
              <a:ahLst/>
              <a:cxnLst/>
              <a:rect l="l" t="t" r="r" b="b"/>
              <a:pathLst>
                <a:path w="14738" h="40422" extrusionOk="0">
                  <a:moveTo>
                    <a:pt x="14258" y="1"/>
                  </a:moveTo>
                  <a:lnTo>
                    <a:pt x="14156" y="26"/>
                  </a:lnTo>
                  <a:lnTo>
                    <a:pt x="14055" y="51"/>
                  </a:lnTo>
                  <a:lnTo>
                    <a:pt x="13954" y="102"/>
                  </a:lnTo>
                  <a:lnTo>
                    <a:pt x="13752" y="254"/>
                  </a:lnTo>
                  <a:lnTo>
                    <a:pt x="13575" y="431"/>
                  </a:lnTo>
                  <a:lnTo>
                    <a:pt x="13398" y="683"/>
                  </a:lnTo>
                  <a:lnTo>
                    <a:pt x="13221" y="961"/>
                  </a:lnTo>
                  <a:lnTo>
                    <a:pt x="13070" y="1265"/>
                  </a:lnTo>
                  <a:lnTo>
                    <a:pt x="12918" y="1619"/>
                  </a:lnTo>
                  <a:lnTo>
                    <a:pt x="12791" y="1973"/>
                  </a:lnTo>
                  <a:lnTo>
                    <a:pt x="12665" y="2352"/>
                  </a:lnTo>
                  <a:lnTo>
                    <a:pt x="12564" y="2731"/>
                  </a:lnTo>
                  <a:lnTo>
                    <a:pt x="12412" y="3464"/>
                  </a:lnTo>
                  <a:lnTo>
                    <a:pt x="12336" y="3818"/>
                  </a:lnTo>
                  <a:lnTo>
                    <a:pt x="12311" y="4172"/>
                  </a:lnTo>
                  <a:lnTo>
                    <a:pt x="12210" y="5284"/>
                  </a:lnTo>
                  <a:lnTo>
                    <a:pt x="12084" y="6371"/>
                  </a:lnTo>
                  <a:lnTo>
                    <a:pt x="11957" y="7483"/>
                  </a:lnTo>
                  <a:lnTo>
                    <a:pt x="11806" y="8596"/>
                  </a:lnTo>
                  <a:lnTo>
                    <a:pt x="11629" y="9708"/>
                  </a:lnTo>
                  <a:lnTo>
                    <a:pt x="11452" y="10795"/>
                  </a:lnTo>
                  <a:lnTo>
                    <a:pt x="11249" y="11882"/>
                  </a:lnTo>
                  <a:lnTo>
                    <a:pt x="11022" y="12994"/>
                  </a:lnTo>
                  <a:lnTo>
                    <a:pt x="10794" y="14081"/>
                  </a:lnTo>
                  <a:lnTo>
                    <a:pt x="10542" y="15168"/>
                  </a:lnTo>
                  <a:lnTo>
                    <a:pt x="10289" y="16230"/>
                  </a:lnTo>
                  <a:lnTo>
                    <a:pt x="10011" y="17317"/>
                  </a:lnTo>
                  <a:lnTo>
                    <a:pt x="9707" y="18378"/>
                  </a:lnTo>
                  <a:lnTo>
                    <a:pt x="9404" y="19440"/>
                  </a:lnTo>
                  <a:lnTo>
                    <a:pt x="9075" y="20502"/>
                  </a:lnTo>
                  <a:lnTo>
                    <a:pt x="8722" y="21564"/>
                  </a:lnTo>
                  <a:lnTo>
                    <a:pt x="8368" y="22625"/>
                  </a:lnTo>
                  <a:lnTo>
                    <a:pt x="7989" y="23662"/>
                  </a:lnTo>
                  <a:lnTo>
                    <a:pt x="7584" y="24698"/>
                  </a:lnTo>
                  <a:lnTo>
                    <a:pt x="7180" y="25735"/>
                  </a:lnTo>
                  <a:lnTo>
                    <a:pt x="6775" y="26746"/>
                  </a:lnTo>
                  <a:lnTo>
                    <a:pt x="6320" y="27757"/>
                  </a:lnTo>
                  <a:lnTo>
                    <a:pt x="5890" y="28768"/>
                  </a:lnTo>
                  <a:lnTo>
                    <a:pt x="5410" y="29779"/>
                  </a:lnTo>
                  <a:lnTo>
                    <a:pt x="4930" y="30765"/>
                  </a:lnTo>
                  <a:lnTo>
                    <a:pt x="4424" y="31751"/>
                  </a:lnTo>
                  <a:lnTo>
                    <a:pt x="3919" y="32737"/>
                  </a:lnTo>
                  <a:lnTo>
                    <a:pt x="3413" y="33697"/>
                  </a:lnTo>
                  <a:lnTo>
                    <a:pt x="2857" y="34658"/>
                  </a:lnTo>
                  <a:lnTo>
                    <a:pt x="2301" y="35593"/>
                  </a:lnTo>
                  <a:lnTo>
                    <a:pt x="1745" y="36528"/>
                  </a:lnTo>
                  <a:lnTo>
                    <a:pt x="1163" y="37464"/>
                  </a:lnTo>
                  <a:lnTo>
                    <a:pt x="582" y="38399"/>
                  </a:lnTo>
                  <a:lnTo>
                    <a:pt x="0" y="39410"/>
                  </a:lnTo>
                  <a:lnTo>
                    <a:pt x="430" y="39385"/>
                  </a:lnTo>
                  <a:lnTo>
                    <a:pt x="1138" y="39410"/>
                  </a:lnTo>
                  <a:lnTo>
                    <a:pt x="1896" y="39461"/>
                  </a:lnTo>
                  <a:lnTo>
                    <a:pt x="2301" y="39511"/>
                  </a:lnTo>
                  <a:lnTo>
                    <a:pt x="2705" y="39587"/>
                  </a:lnTo>
                  <a:lnTo>
                    <a:pt x="3084" y="39663"/>
                  </a:lnTo>
                  <a:lnTo>
                    <a:pt x="3464" y="39764"/>
                  </a:lnTo>
                  <a:lnTo>
                    <a:pt x="3691" y="39360"/>
                  </a:lnTo>
                  <a:lnTo>
                    <a:pt x="4070" y="38627"/>
                  </a:lnTo>
                  <a:lnTo>
                    <a:pt x="4576" y="37590"/>
                  </a:lnTo>
                  <a:lnTo>
                    <a:pt x="5183" y="36276"/>
                  </a:lnTo>
                  <a:lnTo>
                    <a:pt x="5890" y="34658"/>
                  </a:lnTo>
                  <a:lnTo>
                    <a:pt x="6674" y="32762"/>
                  </a:lnTo>
                  <a:lnTo>
                    <a:pt x="7483" y="30613"/>
                  </a:lnTo>
                  <a:lnTo>
                    <a:pt x="7913" y="29450"/>
                  </a:lnTo>
                  <a:lnTo>
                    <a:pt x="8342" y="28237"/>
                  </a:lnTo>
                  <a:lnTo>
                    <a:pt x="8772" y="26948"/>
                  </a:lnTo>
                  <a:lnTo>
                    <a:pt x="9202" y="25583"/>
                  </a:lnTo>
                  <a:lnTo>
                    <a:pt x="9606" y="24193"/>
                  </a:lnTo>
                  <a:lnTo>
                    <a:pt x="10036" y="22726"/>
                  </a:lnTo>
                  <a:lnTo>
                    <a:pt x="10441" y="21210"/>
                  </a:lnTo>
                  <a:lnTo>
                    <a:pt x="10820" y="19642"/>
                  </a:lnTo>
                  <a:lnTo>
                    <a:pt x="11199" y="18025"/>
                  </a:lnTo>
                  <a:lnTo>
                    <a:pt x="11578" y="16356"/>
                  </a:lnTo>
                  <a:lnTo>
                    <a:pt x="11907" y="14612"/>
                  </a:lnTo>
                  <a:lnTo>
                    <a:pt x="12235" y="12842"/>
                  </a:lnTo>
                  <a:lnTo>
                    <a:pt x="12513" y="11048"/>
                  </a:lnTo>
                  <a:lnTo>
                    <a:pt x="12791" y="9177"/>
                  </a:lnTo>
                  <a:lnTo>
                    <a:pt x="13019" y="7256"/>
                  </a:lnTo>
                  <a:lnTo>
                    <a:pt x="13221" y="5309"/>
                  </a:lnTo>
                  <a:lnTo>
                    <a:pt x="13398" y="3338"/>
                  </a:lnTo>
                  <a:lnTo>
                    <a:pt x="13525" y="1290"/>
                  </a:lnTo>
                  <a:lnTo>
                    <a:pt x="13525" y="1214"/>
                  </a:lnTo>
                  <a:lnTo>
                    <a:pt x="13575" y="1164"/>
                  </a:lnTo>
                  <a:lnTo>
                    <a:pt x="13626" y="1138"/>
                  </a:lnTo>
                  <a:lnTo>
                    <a:pt x="13701" y="1113"/>
                  </a:lnTo>
                  <a:lnTo>
                    <a:pt x="13777" y="1138"/>
                  </a:lnTo>
                  <a:lnTo>
                    <a:pt x="13828" y="1189"/>
                  </a:lnTo>
                  <a:lnTo>
                    <a:pt x="13878" y="1240"/>
                  </a:lnTo>
                  <a:lnTo>
                    <a:pt x="13878" y="1315"/>
                  </a:lnTo>
                  <a:lnTo>
                    <a:pt x="13752" y="3312"/>
                  </a:lnTo>
                  <a:lnTo>
                    <a:pt x="13600" y="5284"/>
                  </a:lnTo>
                  <a:lnTo>
                    <a:pt x="13398" y="7205"/>
                  </a:lnTo>
                  <a:lnTo>
                    <a:pt x="13171" y="9101"/>
                  </a:lnTo>
                  <a:lnTo>
                    <a:pt x="12893" y="10947"/>
                  </a:lnTo>
                  <a:lnTo>
                    <a:pt x="12614" y="12741"/>
                  </a:lnTo>
                  <a:lnTo>
                    <a:pt x="12311" y="14486"/>
                  </a:lnTo>
                  <a:lnTo>
                    <a:pt x="11983" y="16204"/>
                  </a:lnTo>
                  <a:lnTo>
                    <a:pt x="11603" y="17873"/>
                  </a:lnTo>
                  <a:lnTo>
                    <a:pt x="11249" y="19465"/>
                  </a:lnTo>
                  <a:lnTo>
                    <a:pt x="10845" y="21033"/>
                  </a:lnTo>
                  <a:lnTo>
                    <a:pt x="10466" y="22549"/>
                  </a:lnTo>
                  <a:lnTo>
                    <a:pt x="10061" y="23990"/>
                  </a:lnTo>
                  <a:lnTo>
                    <a:pt x="9632" y="25406"/>
                  </a:lnTo>
                  <a:lnTo>
                    <a:pt x="9227" y="26746"/>
                  </a:lnTo>
                  <a:lnTo>
                    <a:pt x="8797" y="28035"/>
                  </a:lnTo>
                  <a:lnTo>
                    <a:pt x="8368" y="29274"/>
                  </a:lnTo>
                  <a:lnTo>
                    <a:pt x="7963" y="30436"/>
                  </a:lnTo>
                  <a:lnTo>
                    <a:pt x="7129" y="32585"/>
                  </a:lnTo>
                  <a:lnTo>
                    <a:pt x="6371" y="34506"/>
                  </a:lnTo>
                  <a:lnTo>
                    <a:pt x="5638" y="36149"/>
                  </a:lnTo>
                  <a:lnTo>
                    <a:pt x="5006" y="37514"/>
                  </a:lnTo>
                  <a:lnTo>
                    <a:pt x="4500" y="38601"/>
                  </a:lnTo>
                  <a:lnTo>
                    <a:pt x="4096" y="39385"/>
                  </a:lnTo>
                  <a:lnTo>
                    <a:pt x="3818" y="39891"/>
                  </a:lnTo>
                  <a:lnTo>
                    <a:pt x="4070" y="39992"/>
                  </a:lnTo>
                  <a:lnTo>
                    <a:pt x="4323" y="40118"/>
                  </a:lnTo>
                  <a:lnTo>
                    <a:pt x="4551" y="40244"/>
                  </a:lnTo>
                  <a:lnTo>
                    <a:pt x="4728" y="40421"/>
                  </a:lnTo>
                  <a:lnTo>
                    <a:pt x="5132" y="39815"/>
                  </a:lnTo>
                  <a:lnTo>
                    <a:pt x="5511" y="39208"/>
                  </a:lnTo>
                  <a:lnTo>
                    <a:pt x="5840" y="38576"/>
                  </a:lnTo>
                  <a:lnTo>
                    <a:pt x="6168" y="37944"/>
                  </a:lnTo>
                  <a:lnTo>
                    <a:pt x="6497" y="37287"/>
                  </a:lnTo>
                  <a:lnTo>
                    <a:pt x="6775" y="36630"/>
                  </a:lnTo>
                  <a:lnTo>
                    <a:pt x="7331" y="35290"/>
                  </a:lnTo>
                  <a:lnTo>
                    <a:pt x="7761" y="34203"/>
                  </a:lnTo>
                  <a:lnTo>
                    <a:pt x="8165" y="33065"/>
                  </a:lnTo>
                  <a:lnTo>
                    <a:pt x="8570" y="31852"/>
                  </a:lnTo>
                  <a:lnTo>
                    <a:pt x="8974" y="30613"/>
                  </a:lnTo>
                  <a:lnTo>
                    <a:pt x="9354" y="29299"/>
                  </a:lnTo>
                  <a:lnTo>
                    <a:pt x="9733" y="27959"/>
                  </a:lnTo>
                  <a:lnTo>
                    <a:pt x="10112" y="26569"/>
                  </a:lnTo>
                  <a:lnTo>
                    <a:pt x="10491" y="25178"/>
                  </a:lnTo>
                  <a:lnTo>
                    <a:pt x="11199" y="22297"/>
                  </a:lnTo>
                  <a:lnTo>
                    <a:pt x="11856" y="19390"/>
                  </a:lnTo>
                  <a:lnTo>
                    <a:pt x="12463" y="16508"/>
                  </a:lnTo>
                  <a:lnTo>
                    <a:pt x="13019" y="13702"/>
                  </a:lnTo>
                  <a:lnTo>
                    <a:pt x="13499" y="11022"/>
                  </a:lnTo>
                  <a:lnTo>
                    <a:pt x="13929" y="8495"/>
                  </a:lnTo>
                  <a:lnTo>
                    <a:pt x="14258" y="6219"/>
                  </a:lnTo>
                  <a:lnTo>
                    <a:pt x="14510" y="4222"/>
                  </a:lnTo>
                  <a:lnTo>
                    <a:pt x="14687" y="2554"/>
                  </a:lnTo>
                  <a:lnTo>
                    <a:pt x="14738" y="1846"/>
                  </a:lnTo>
                  <a:lnTo>
                    <a:pt x="14738" y="1265"/>
                  </a:lnTo>
                  <a:lnTo>
                    <a:pt x="14738" y="785"/>
                  </a:lnTo>
                  <a:lnTo>
                    <a:pt x="14713" y="405"/>
                  </a:lnTo>
                  <a:lnTo>
                    <a:pt x="14637" y="178"/>
                  </a:lnTo>
                  <a:lnTo>
                    <a:pt x="14612" y="102"/>
                  </a:lnTo>
                  <a:lnTo>
                    <a:pt x="14561" y="51"/>
                  </a:lnTo>
                  <a:lnTo>
                    <a:pt x="14460" y="26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39"/>
            <p:cNvSpPr/>
            <p:nvPr/>
          </p:nvSpPr>
          <p:spPr>
            <a:xfrm>
              <a:off x="1233554" y="744690"/>
              <a:ext cx="379887" cy="1000021"/>
            </a:xfrm>
            <a:custGeom>
              <a:avLst/>
              <a:gdLst/>
              <a:ahLst/>
              <a:cxnLst/>
              <a:rect l="l" t="t" r="r" b="b"/>
              <a:pathLst>
                <a:path w="10871" h="28617" extrusionOk="0">
                  <a:moveTo>
                    <a:pt x="10390" y="481"/>
                  </a:moveTo>
                  <a:lnTo>
                    <a:pt x="10466" y="506"/>
                  </a:lnTo>
                  <a:lnTo>
                    <a:pt x="10516" y="557"/>
                  </a:lnTo>
                  <a:lnTo>
                    <a:pt x="10541" y="633"/>
                  </a:lnTo>
                  <a:lnTo>
                    <a:pt x="10541" y="709"/>
                  </a:lnTo>
                  <a:lnTo>
                    <a:pt x="10289" y="2225"/>
                  </a:lnTo>
                  <a:lnTo>
                    <a:pt x="9985" y="3692"/>
                  </a:lnTo>
                  <a:lnTo>
                    <a:pt x="9682" y="5132"/>
                  </a:lnTo>
                  <a:lnTo>
                    <a:pt x="9379" y="6548"/>
                  </a:lnTo>
                  <a:lnTo>
                    <a:pt x="9025" y="7913"/>
                  </a:lnTo>
                  <a:lnTo>
                    <a:pt x="8696" y="9253"/>
                  </a:lnTo>
                  <a:lnTo>
                    <a:pt x="8342" y="10567"/>
                  </a:lnTo>
                  <a:lnTo>
                    <a:pt x="7963" y="11831"/>
                  </a:lnTo>
                  <a:lnTo>
                    <a:pt x="7584" y="13045"/>
                  </a:lnTo>
                  <a:lnTo>
                    <a:pt x="7205" y="14233"/>
                  </a:lnTo>
                  <a:lnTo>
                    <a:pt x="6825" y="15370"/>
                  </a:lnTo>
                  <a:lnTo>
                    <a:pt x="6446" y="16483"/>
                  </a:lnTo>
                  <a:lnTo>
                    <a:pt x="5688" y="18555"/>
                  </a:lnTo>
                  <a:lnTo>
                    <a:pt x="4930" y="20451"/>
                  </a:lnTo>
                  <a:lnTo>
                    <a:pt x="4222" y="22145"/>
                  </a:lnTo>
                  <a:lnTo>
                    <a:pt x="3539" y="23662"/>
                  </a:lnTo>
                  <a:lnTo>
                    <a:pt x="2933" y="24951"/>
                  </a:lnTo>
                  <a:lnTo>
                    <a:pt x="2376" y="26038"/>
                  </a:lnTo>
                  <a:lnTo>
                    <a:pt x="1947" y="26923"/>
                  </a:lnTo>
                  <a:lnTo>
                    <a:pt x="1593" y="27555"/>
                  </a:lnTo>
                  <a:lnTo>
                    <a:pt x="1289" y="28085"/>
                  </a:lnTo>
                  <a:lnTo>
                    <a:pt x="1239" y="28136"/>
                  </a:lnTo>
                  <a:lnTo>
                    <a:pt x="1188" y="28187"/>
                  </a:lnTo>
                  <a:lnTo>
                    <a:pt x="1113" y="28187"/>
                  </a:lnTo>
                  <a:lnTo>
                    <a:pt x="1037" y="28161"/>
                  </a:lnTo>
                  <a:lnTo>
                    <a:pt x="986" y="28085"/>
                  </a:lnTo>
                  <a:lnTo>
                    <a:pt x="961" y="28035"/>
                  </a:lnTo>
                  <a:lnTo>
                    <a:pt x="961" y="27959"/>
                  </a:lnTo>
                  <a:lnTo>
                    <a:pt x="986" y="27883"/>
                  </a:lnTo>
                  <a:lnTo>
                    <a:pt x="1289" y="27352"/>
                  </a:lnTo>
                  <a:lnTo>
                    <a:pt x="1618" y="26720"/>
                  </a:lnTo>
                  <a:lnTo>
                    <a:pt x="2073" y="25861"/>
                  </a:lnTo>
                  <a:lnTo>
                    <a:pt x="2604" y="24774"/>
                  </a:lnTo>
                  <a:lnTo>
                    <a:pt x="3211" y="23485"/>
                  </a:lnTo>
                  <a:lnTo>
                    <a:pt x="3893" y="21968"/>
                  </a:lnTo>
                  <a:lnTo>
                    <a:pt x="4601" y="20274"/>
                  </a:lnTo>
                  <a:lnTo>
                    <a:pt x="5359" y="18404"/>
                  </a:lnTo>
                  <a:lnTo>
                    <a:pt x="6118" y="16331"/>
                  </a:lnTo>
                  <a:lnTo>
                    <a:pt x="6497" y="15244"/>
                  </a:lnTo>
                  <a:lnTo>
                    <a:pt x="6876" y="14106"/>
                  </a:lnTo>
                  <a:lnTo>
                    <a:pt x="7255" y="12918"/>
                  </a:lnTo>
                  <a:lnTo>
                    <a:pt x="7609" y="11705"/>
                  </a:lnTo>
                  <a:lnTo>
                    <a:pt x="7988" y="10441"/>
                  </a:lnTo>
                  <a:lnTo>
                    <a:pt x="8342" y="9152"/>
                  </a:lnTo>
                  <a:lnTo>
                    <a:pt x="8696" y="7812"/>
                  </a:lnTo>
                  <a:lnTo>
                    <a:pt x="9025" y="6447"/>
                  </a:lnTo>
                  <a:lnTo>
                    <a:pt x="9328" y="5057"/>
                  </a:lnTo>
                  <a:lnTo>
                    <a:pt x="9631" y="3616"/>
                  </a:lnTo>
                  <a:lnTo>
                    <a:pt x="9909" y="2150"/>
                  </a:lnTo>
                  <a:lnTo>
                    <a:pt x="10188" y="633"/>
                  </a:lnTo>
                  <a:lnTo>
                    <a:pt x="10213" y="582"/>
                  </a:lnTo>
                  <a:lnTo>
                    <a:pt x="10238" y="532"/>
                  </a:lnTo>
                  <a:lnTo>
                    <a:pt x="10289" y="481"/>
                  </a:lnTo>
                  <a:close/>
                  <a:moveTo>
                    <a:pt x="10086" y="1"/>
                  </a:moveTo>
                  <a:lnTo>
                    <a:pt x="9935" y="26"/>
                  </a:lnTo>
                  <a:lnTo>
                    <a:pt x="9808" y="77"/>
                  </a:lnTo>
                  <a:lnTo>
                    <a:pt x="9682" y="153"/>
                  </a:lnTo>
                  <a:lnTo>
                    <a:pt x="9581" y="254"/>
                  </a:lnTo>
                  <a:lnTo>
                    <a:pt x="9379" y="481"/>
                  </a:lnTo>
                  <a:lnTo>
                    <a:pt x="9227" y="759"/>
                  </a:lnTo>
                  <a:lnTo>
                    <a:pt x="8924" y="1416"/>
                  </a:lnTo>
                  <a:lnTo>
                    <a:pt x="8646" y="2074"/>
                  </a:lnTo>
                  <a:lnTo>
                    <a:pt x="8418" y="2782"/>
                  </a:lnTo>
                  <a:lnTo>
                    <a:pt x="8241" y="3489"/>
                  </a:lnTo>
                  <a:lnTo>
                    <a:pt x="8064" y="4197"/>
                  </a:lnTo>
                  <a:lnTo>
                    <a:pt x="7887" y="4905"/>
                  </a:lnTo>
                  <a:lnTo>
                    <a:pt x="7584" y="6346"/>
                  </a:lnTo>
                  <a:lnTo>
                    <a:pt x="7331" y="7509"/>
                  </a:lnTo>
                  <a:lnTo>
                    <a:pt x="7053" y="8646"/>
                  </a:lnTo>
                  <a:lnTo>
                    <a:pt x="6775" y="9784"/>
                  </a:lnTo>
                  <a:lnTo>
                    <a:pt x="6446" y="10896"/>
                  </a:lnTo>
                  <a:lnTo>
                    <a:pt x="6092" y="12008"/>
                  </a:lnTo>
                  <a:lnTo>
                    <a:pt x="5739" y="13120"/>
                  </a:lnTo>
                  <a:lnTo>
                    <a:pt x="5359" y="14233"/>
                  </a:lnTo>
                  <a:lnTo>
                    <a:pt x="4955" y="15320"/>
                  </a:lnTo>
                  <a:lnTo>
                    <a:pt x="4550" y="16407"/>
                  </a:lnTo>
                  <a:lnTo>
                    <a:pt x="4095" y="17494"/>
                  </a:lnTo>
                  <a:lnTo>
                    <a:pt x="3640" y="18555"/>
                  </a:lnTo>
                  <a:lnTo>
                    <a:pt x="3160" y="19617"/>
                  </a:lnTo>
                  <a:lnTo>
                    <a:pt x="2655" y="20679"/>
                  </a:lnTo>
                  <a:lnTo>
                    <a:pt x="2124" y="21715"/>
                  </a:lnTo>
                  <a:lnTo>
                    <a:pt x="1593" y="22726"/>
                  </a:lnTo>
                  <a:lnTo>
                    <a:pt x="1037" y="23737"/>
                  </a:lnTo>
                  <a:lnTo>
                    <a:pt x="683" y="24369"/>
                  </a:lnTo>
                  <a:lnTo>
                    <a:pt x="531" y="24698"/>
                  </a:lnTo>
                  <a:lnTo>
                    <a:pt x="379" y="25027"/>
                  </a:lnTo>
                  <a:lnTo>
                    <a:pt x="228" y="25355"/>
                  </a:lnTo>
                  <a:lnTo>
                    <a:pt x="127" y="25709"/>
                  </a:lnTo>
                  <a:lnTo>
                    <a:pt x="51" y="26063"/>
                  </a:lnTo>
                  <a:lnTo>
                    <a:pt x="0" y="26417"/>
                  </a:lnTo>
                  <a:lnTo>
                    <a:pt x="0" y="26796"/>
                  </a:lnTo>
                  <a:lnTo>
                    <a:pt x="51" y="27201"/>
                  </a:lnTo>
                  <a:lnTo>
                    <a:pt x="127" y="27605"/>
                  </a:lnTo>
                  <a:lnTo>
                    <a:pt x="202" y="27807"/>
                  </a:lnTo>
                  <a:lnTo>
                    <a:pt x="278" y="27984"/>
                  </a:lnTo>
                  <a:lnTo>
                    <a:pt x="354" y="28161"/>
                  </a:lnTo>
                  <a:lnTo>
                    <a:pt x="481" y="28288"/>
                  </a:lnTo>
                  <a:lnTo>
                    <a:pt x="582" y="28414"/>
                  </a:lnTo>
                  <a:lnTo>
                    <a:pt x="733" y="28515"/>
                  </a:lnTo>
                  <a:lnTo>
                    <a:pt x="885" y="28591"/>
                  </a:lnTo>
                  <a:lnTo>
                    <a:pt x="1037" y="28616"/>
                  </a:lnTo>
                  <a:lnTo>
                    <a:pt x="1214" y="28616"/>
                  </a:lnTo>
                  <a:lnTo>
                    <a:pt x="1416" y="28566"/>
                  </a:lnTo>
                  <a:lnTo>
                    <a:pt x="1542" y="28490"/>
                  </a:lnTo>
                  <a:lnTo>
                    <a:pt x="1669" y="28363"/>
                  </a:lnTo>
                  <a:lnTo>
                    <a:pt x="1846" y="28161"/>
                  </a:lnTo>
                  <a:lnTo>
                    <a:pt x="2023" y="27908"/>
                  </a:lnTo>
                  <a:lnTo>
                    <a:pt x="2452" y="27201"/>
                  </a:lnTo>
                  <a:lnTo>
                    <a:pt x="2933" y="26291"/>
                  </a:lnTo>
                  <a:lnTo>
                    <a:pt x="3463" y="25178"/>
                  </a:lnTo>
                  <a:lnTo>
                    <a:pt x="4020" y="23914"/>
                  </a:lnTo>
                  <a:lnTo>
                    <a:pt x="4626" y="22549"/>
                  </a:lnTo>
                  <a:lnTo>
                    <a:pt x="5258" y="21033"/>
                  </a:lnTo>
                  <a:lnTo>
                    <a:pt x="5865" y="19465"/>
                  </a:lnTo>
                  <a:lnTo>
                    <a:pt x="6497" y="17848"/>
                  </a:lnTo>
                  <a:lnTo>
                    <a:pt x="7078" y="16179"/>
                  </a:lnTo>
                  <a:lnTo>
                    <a:pt x="7660" y="14536"/>
                  </a:lnTo>
                  <a:lnTo>
                    <a:pt x="8191" y="12893"/>
                  </a:lnTo>
                  <a:lnTo>
                    <a:pt x="8671" y="11300"/>
                  </a:lnTo>
                  <a:lnTo>
                    <a:pt x="9075" y="9809"/>
                  </a:lnTo>
                  <a:lnTo>
                    <a:pt x="9404" y="8393"/>
                  </a:lnTo>
                  <a:lnTo>
                    <a:pt x="10794" y="1973"/>
                  </a:lnTo>
                  <a:lnTo>
                    <a:pt x="10845" y="1644"/>
                  </a:lnTo>
                  <a:lnTo>
                    <a:pt x="10870" y="1315"/>
                  </a:lnTo>
                  <a:lnTo>
                    <a:pt x="10845" y="961"/>
                  </a:lnTo>
                  <a:lnTo>
                    <a:pt x="10794" y="658"/>
                  </a:lnTo>
                  <a:lnTo>
                    <a:pt x="10744" y="506"/>
                  </a:lnTo>
                  <a:lnTo>
                    <a:pt x="10693" y="380"/>
                  </a:lnTo>
                  <a:lnTo>
                    <a:pt x="10617" y="254"/>
                  </a:lnTo>
                  <a:lnTo>
                    <a:pt x="10541" y="153"/>
                  </a:lnTo>
                  <a:lnTo>
                    <a:pt x="10440" y="77"/>
                  </a:lnTo>
                  <a:lnTo>
                    <a:pt x="10339" y="26"/>
                  </a:lnTo>
                  <a:lnTo>
                    <a:pt x="10213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39"/>
            <p:cNvSpPr/>
            <p:nvPr/>
          </p:nvSpPr>
          <p:spPr>
            <a:xfrm>
              <a:off x="655844" y="2113031"/>
              <a:ext cx="335682" cy="218232"/>
            </a:xfrm>
            <a:custGeom>
              <a:avLst/>
              <a:gdLst/>
              <a:ahLst/>
              <a:cxnLst/>
              <a:rect l="l" t="t" r="r" b="b"/>
              <a:pathLst>
                <a:path w="9606" h="6245" extrusionOk="0">
                  <a:moveTo>
                    <a:pt x="4348" y="0"/>
                  </a:moveTo>
                  <a:lnTo>
                    <a:pt x="3716" y="51"/>
                  </a:lnTo>
                  <a:lnTo>
                    <a:pt x="3084" y="102"/>
                  </a:lnTo>
                  <a:lnTo>
                    <a:pt x="2528" y="177"/>
                  </a:lnTo>
                  <a:lnTo>
                    <a:pt x="1997" y="253"/>
                  </a:lnTo>
                  <a:lnTo>
                    <a:pt x="1567" y="354"/>
                  </a:lnTo>
                  <a:lnTo>
                    <a:pt x="1213" y="455"/>
                  </a:lnTo>
                  <a:lnTo>
                    <a:pt x="961" y="557"/>
                  </a:lnTo>
                  <a:lnTo>
                    <a:pt x="834" y="658"/>
                  </a:lnTo>
                  <a:lnTo>
                    <a:pt x="708" y="784"/>
                  </a:lnTo>
                  <a:lnTo>
                    <a:pt x="607" y="936"/>
                  </a:lnTo>
                  <a:lnTo>
                    <a:pt x="506" y="1138"/>
                  </a:lnTo>
                  <a:lnTo>
                    <a:pt x="404" y="1365"/>
                  </a:lnTo>
                  <a:lnTo>
                    <a:pt x="303" y="1618"/>
                  </a:lnTo>
                  <a:lnTo>
                    <a:pt x="152" y="2200"/>
                  </a:lnTo>
                  <a:lnTo>
                    <a:pt x="51" y="2806"/>
                  </a:lnTo>
                  <a:lnTo>
                    <a:pt x="0" y="3464"/>
                  </a:lnTo>
                  <a:lnTo>
                    <a:pt x="0" y="3792"/>
                  </a:lnTo>
                  <a:lnTo>
                    <a:pt x="0" y="4121"/>
                  </a:lnTo>
                  <a:lnTo>
                    <a:pt x="25" y="4424"/>
                  </a:lnTo>
                  <a:lnTo>
                    <a:pt x="76" y="4728"/>
                  </a:lnTo>
                  <a:lnTo>
                    <a:pt x="126" y="4955"/>
                  </a:lnTo>
                  <a:lnTo>
                    <a:pt x="202" y="5208"/>
                  </a:lnTo>
                  <a:lnTo>
                    <a:pt x="278" y="5435"/>
                  </a:lnTo>
                  <a:lnTo>
                    <a:pt x="404" y="5663"/>
                  </a:lnTo>
                  <a:lnTo>
                    <a:pt x="556" y="5865"/>
                  </a:lnTo>
                  <a:lnTo>
                    <a:pt x="708" y="6017"/>
                  </a:lnTo>
                  <a:lnTo>
                    <a:pt x="809" y="6067"/>
                  </a:lnTo>
                  <a:lnTo>
                    <a:pt x="935" y="6118"/>
                  </a:lnTo>
                  <a:lnTo>
                    <a:pt x="1036" y="6168"/>
                  </a:lnTo>
                  <a:lnTo>
                    <a:pt x="1163" y="6168"/>
                  </a:lnTo>
                  <a:lnTo>
                    <a:pt x="1871" y="6219"/>
                  </a:lnTo>
                  <a:lnTo>
                    <a:pt x="2578" y="6244"/>
                  </a:lnTo>
                  <a:lnTo>
                    <a:pt x="2629" y="6244"/>
                  </a:lnTo>
                  <a:lnTo>
                    <a:pt x="2528" y="5941"/>
                  </a:lnTo>
                  <a:lnTo>
                    <a:pt x="2452" y="5612"/>
                  </a:lnTo>
                  <a:lnTo>
                    <a:pt x="2477" y="5284"/>
                  </a:lnTo>
                  <a:lnTo>
                    <a:pt x="2477" y="5132"/>
                  </a:lnTo>
                  <a:lnTo>
                    <a:pt x="2528" y="4980"/>
                  </a:lnTo>
                  <a:lnTo>
                    <a:pt x="2629" y="4728"/>
                  </a:lnTo>
                  <a:lnTo>
                    <a:pt x="2755" y="4475"/>
                  </a:lnTo>
                  <a:lnTo>
                    <a:pt x="2932" y="4247"/>
                  </a:lnTo>
                  <a:lnTo>
                    <a:pt x="3109" y="4020"/>
                  </a:lnTo>
                  <a:lnTo>
                    <a:pt x="3312" y="3817"/>
                  </a:lnTo>
                  <a:lnTo>
                    <a:pt x="3514" y="3641"/>
                  </a:lnTo>
                  <a:lnTo>
                    <a:pt x="3741" y="3489"/>
                  </a:lnTo>
                  <a:lnTo>
                    <a:pt x="3994" y="3337"/>
                  </a:lnTo>
                  <a:lnTo>
                    <a:pt x="4297" y="3135"/>
                  </a:lnTo>
                  <a:lnTo>
                    <a:pt x="4626" y="2958"/>
                  </a:lnTo>
                  <a:lnTo>
                    <a:pt x="4955" y="2806"/>
                  </a:lnTo>
                  <a:lnTo>
                    <a:pt x="5309" y="2680"/>
                  </a:lnTo>
                  <a:lnTo>
                    <a:pt x="5637" y="2554"/>
                  </a:lnTo>
                  <a:lnTo>
                    <a:pt x="5991" y="2452"/>
                  </a:lnTo>
                  <a:lnTo>
                    <a:pt x="6345" y="2377"/>
                  </a:lnTo>
                  <a:lnTo>
                    <a:pt x="6699" y="2326"/>
                  </a:lnTo>
                  <a:lnTo>
                    <a:pt x="7078" y="2276"/>
                  </a:lnTo>
                  <a:lnTo>
                    <a:pt x="7432" y="2225"/>
                  </a:lnTo>
                  <a:lnTo>
                    <a:pt x="8165" y="2225"/>
                  </a:lnTo>
                  <a:lnTo>
                    <a:pt x="8519" y="2250"/>
                  </a:lnTo>
                  <a:lnTo>
                    <a:pt x="8873" y="2276"/>
                  </a:lnTo>
                  <a:lnTo>
                    <a:pt x="9227" y="2326"/>
                  </a:lnTo>
                  <a:lnTo>
                    <a:pt x="9581" y="2402"/>
                  </a:lnTo>
                  <a:lnTo>
                    <a:pt x="9606" y="2174"/>
                  </a:lnTo>
                  <a:lnTo>
                    <a:pt x="9581" y="1947"/>
                  </a:lnTo>
                  <a:lnTo>
                    <a:pt x="9555" y="1719"/>
                  </a:lnTo>
                  <a:lnTo>
                    <a:pt x="9480" y="1492"/>
                  </a:lnTo>
                  <a:lnTo>
                    <a:pt x="9404" y="1315"/>
                  </a:lnTo>
                  <a:lnTo>
                    <a:pt x="9303" y="1163"/>
                  </a:lnTo>
                  <a:lnTo>
                    <a:pt x="9176" y="1012"/>
                  </a:lnTo>
                  <a:lnTo>
                    <a:pt x="8999" y="860"/>
                  </a:lnTo>
                  <a:lnTo>
                    <a:pt x="8822" y="734"/>
                  </a:lnTo>
                  <a:lnTo>
                    <a:pt x="8595" y="607"/>
                  </a:lnTo>
                  <a:lnTo>
                    <a:pt x="8342" y="481"/>
                  </a:lnTo>
                  <a:lnTo>
                    <a:pt x="8089" y="380"/>
                  </a:lnTo>
                  <a:lnTo>
                    <a:pt x="7786" y="304"/>
                  </a:lnTo>
                  <a:lnTo>
                    <a:pt x="7457" y="228"/>
                  </a:lnTo>
                  <a:lnTo>
                    <a:pt x="7103" y="152"/>
                  </a:lnTo>
                  <a:lnTo>
                    <a:pt x="6724" y="102"/>
                  </a:lnTo>
                  <a:lnTo>
                    <a:pt x="5915" y="26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8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39"/>
            <p:cNvSpPr/>
            <p:nvPr/>
          </p:nvSpPr>
          <p:spPr>
            <a:xfrm>
              <a:off x="1049814" y="1878061"/>
              <a:ext cx="213794" cy="207608"/>
            </a:xfrm>
            <a:custGeom>
              <a:avLst/>
              <a:gdLst/>
              <a:ahLst/>
              <a:cxnLst/>
              <a:rect l="l" t="t" r="r" b="b"/>
              <a:pathLst>
                <a:path w="6118" h="5941" extrusionOk="0">
                  <a:moveTo>
                    <a:pt x="5991" y="0"/>
                  </a:moveTo>
                  <a:lnTo>
                    <a:pt x="5562" y="304"/>
                  </a:lnTo>
                  <a:lnTo>
                    <a:pt x="5157" y="658"/>
                  </a:lnTo>
                  <a:lnTo>
                    <a:pt x="4753" y="1037"/>
                  </a:lnTo>
                  <a:lnTo>
                    <a:pt x="4374" y="1416"/>
                  </a:lnTo>
                  <a:lnTo>
                    <a:pt x="3640" y="2250"/>
                  </a:lnTo>
                  <a:lnTo>
                    <a:pt x="2958" y="3059"/>
                  </a:lnTo>
                  <a:lnTo>
                    <a:pt x="2275" y="3843"/>
                  </a:lnTo>
                  <a:lnTo>
                    <a:pt x="1947" y="4247"/>
                  </a:lnTo>
                  <a:lnTo>
                    <a:pt x="1593" y="4601"/>
                  </a:lnTo>
                  <a:lnTo>
                    <a:pt x="1239" y="4955"/>
                  </a:lnTo>
                  <a:lnTo>
                    <a:pt x="860" y="5284"/>
                  </a:lnTo>
                  <a:lnTo>
                    <a:pt x="455" y="5612"/>
                  </a:lnTo>
                  <a:lnTo>
                    <a:pt x="26" y="5890"/>
                  </a:lnTo>
                  <a:lnTo>
                    <a:pt x="0" y="5890"/>
                  </a:lnTo>
                  <a:lnTo>
                    <a:pt x="0" y="5916"/>
                  </a:lnTo>
                  <a:lnTo>
                    <a:pt x="26" y="5941"/>
                  </a:lnTo>
                  <a:lnTo>
                    <a:pt x="51" y="5941"/>
                  </a:lnTo>
                  <a:lnTo>
                    <a:pt x="278" y="5916"/>
                  </a:lnTo>
                  <a:lnTo>
                    <a:pt x="481" y="5840"/>
                  </a:lnTo>
                  <a:lnTo>
                    <a:pt x="708" y="5764"/>
                  </a:lnTo>
                  <a:lnTo>
                    <a:pt x="910" y="5663"/>
                  </a:lnTo>
                  <a:lnTo>
                    <a:pt x="1113" y="5536"/>
                  </a:lnTo>
                  <a:lnTo>
                    <a:pt x="1315" y="5410"/>
                  </a:lnTo>
                  <a:lnTo>
                    <a:pt x="1694" y="5081"/>
                  </a:lnTo>
                  <a:lnTo>
                    <a:pt x="2073" y="4753"/>
                  </a:lnTo>
                  <a:lnTo>
                    <a:pt x="2402" y="4399"/>
                  </a:lnTo>
                  <a:lnTo>
                    <a:pt x="3059" y="3691"/>
                  </a:lnTo>
                  <a:lnTo>
                    <a:pt x="3868" y="2882"/>
                  </a:lnTo>
                  <a:lnTo>
                    <a:pt x="4702" y="2023"/>
                  </a:lnTo>
                  <a:lnTo>
                    <a:pt x="5107" y="1568"/>
                  </a:lnTo>
                  <a:lnTo>
                    <a:pt x="5460" y="1113"/>
                  </a:lnTo>
                  <a:lnTo>
                    <a:pt x="5814" y="632"/>
                  </a:lnTo>
                  <a:lnTo>
                    <a:pt x="6092" y="127"/>
                  </a:lnTo>
                  <a:lnTo>
                    <a:pt x="6118" y="76"/>
                  </a:lnTo>
                  <a:lnTo>
                    <a:pt x="6092" y="26"/>
                  </a:lnTo>
                  <a:lnTo>
                    <a:pt x="6042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39"/>
            <p:cNvSpPr/>
            <p:nvPr/>
          </p:nvSpPr>
          <p:spPr>
            <a:xfrm>
              <a:off x="1275069" y="1788846"/>
              <a:ext cx="51264" cy="67164"/>
            </a:xfrm>
            <a:custGeom>
              <a:avLst/>
              <a:gdLst/>
              <a:ahLst/>
              <a:cxnLst/>
              <a:rect l="l" t="t" r="r" b="b"/>
              <a:pathLst>
                <a:path w="1467" h="1922" extrusionOk="0">
                  <a:moveTo>
                    <a:pt x="1340" y="0"/>
                  </a:moveTo>
                  <a:lnTo>
                    <a:pt x="1290" y="25"/>
                  </a:lnTo>
                  <a:lnTo>
                    <a:pt x="1113" y="228"/>
                  </a:lnTo>
                  <a:lnTo>
                    <a:pt x="986" y="430"/>
                  </a:lnTo>
                  <a:lnTo>
                    <a:pt x="708" y="860"/>
                  </a:lnTo>
                  <a:lnTo>
                    <a:pt x="556" y="1087"/>
                  </a:lnTo>
                  <a:lnTo>
                    <a:pt x="380" y="1315"/>
                  </a:lnTo>
                  <a:lnTo>
                    <a:pt x="26" y="1744"/>
                  </a:lnTo>
                  <a:lnTo>
                    <a:pt x="0" y="1820"/>
                  </a:lnTo>
                  <a:lnTo>
                    <a:pt x="26" y="1896"/>
                  </a:lnTo>
                  <a:lnTo>
                    <a:pt x="76" y="1921"/>
                  </a:lnTo>
                  <a:lnTo>
                    <a:pt x="152" y="1921"/>
                  </a:lnTo>
                  <a:lnTo>
                    <a:pt x="380" y="1795"/>
                  </a:lnTo>
                  <a:lnTo>
                    <a:pt x="632" y="1618"/>
                  </a:lnTo>
                  <a:lnTo>
                    <a:pt x="835" y="1416"/>
                  </a:lnTo>
                  <a:lnTo>
                    <a:pt x="1037" y="1188"/>
                  </a:lnTo>
                  <a:lnTo>
                    <a:pt x="1214" y="935"/>
                  </a:lnTo>
                  <a:lnTo>
                    <a:pt x="1340" y="683"/>
                  </a:lnTo>
                  <a:lnTo>
                    <a:pt x="1441" y="405"/>
                  </a:lnTo>
                  <a:lnTo>
                    <a:pt x="1467" y="127"/>
                  </a:lnTo>
                  <a:lnTo>
                    <a:pt x="1467" y="51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39"/>
            <p:cNvSpPr/>
            <p:nvPr/>
          </p:nvSpPr>
          <p:spPr>
            <a:xfrm>
              <a:off x="1749413" y="642231"/>
              <a:ext cx="140514" cy="358675"/>
            </a:xfrm>
            <a:custGeom>
              <a:avLst/>
              <a:gdLst/>
              <a:ahLst/>
              <a:cxnLst/>
              <a:rect l="l" t="t" r="r" b="b"/>
              <a:pathLst>
                <a:path w="4021" h="10264" extrusionOk="0">
                  <a:moveTo>
                    <a:pt x="3843" y="1"/>
                  </a:moveTo>
                  <a:lnTo>
                    <a:pt x="3793" y="26"/>
                  </a:lnTo>
                  <a:lnTo>
                    <a:pt x="3768" y="51"/>
                  </a:lnTo>
                  <a:lnTo>
                    <a:pt x="3616" y="329"/>
                  </a:lnTo>
                  <a:lnTo>
                    <a:pt x="3489" y="633"/>
                  </a:lnTo>
                  <a:lnTo>
                    <a:pt x="3287" y="1239"/>
                  </a:lnTo>
                  <a:lnTo>
                    <a:pt x="3110" y="1846"/>
                  </a:lnTo>
                  <a:lnTo>
                    <a:pt x="2908" y="2478"/>
                  </a:lnTo>
                  <a:lnTo>
                    <a:pt x="2453" y="3818"/>
                  </a:lnTo>
                  <a:lnTo>
                    <a:pt x="1973" y="5157"/>
                  </a:lnTo>
                  <a:lnTo>
                    <a:pt x="1467" y="6396"/>
                  </a:lnTo>
                  <a:lnTo>
                    <a:pt x="936" y="7635"/>
                  </a:lnTo>
                  <a:lnTo>
                    <a:pt x="456" y="8873"/>
                  </a:lnTo>
                  <a:lnTo>
                    <a:pt x="203" y="9505"/>
                  </a:lnTo>
                  <a:lnTo>
                    <a:pt x="1" y="10137"/>
                  </a:lnTo>
                  <a:lnTo>
                    <a:pt x="1" y="10188"/>
                  </a:lnTo>
                  <a:lnTo>
                    <a:pt x="26" y="10213"/>
                  </a:lnTo>
                  <a:lnTo>
                    <a:pt x="77" y="10264"/>
                  </a:lnTo>
                  <a:lnTo>
                    <a:pt x="127" y="10264"/>
                  </a:lnTo>
                  <a:lnTo>
                    <a:pt x="203" y="10213"/>
                  </a:lnTo>
                  <a:lnTo>
                    <a:pt x="557" y="9657"/>
                  </a:lnTo>
                  <a:lnTo>
                    <a:pt x="886" y="9076"/>
                  </a:lnTo>
                  <a:lnTo>
                    <a:pt x="1189" y="8469"/>
                  </a:lnTo>
                  <a:lnTo>
                    <a:pt x="1467" y="7837"/>
                  </a:lnTo>
                  <a:lnTo>
                    <a:pt x="1720" y="7205"/>
                  </a:lnTo>
                  <a:lnTo>
                    <a:pt x="1973" y="6573"/>
                  </a:lnTo>
                  <a:lnTo>
                    <a:pt x="2453" y="5309"/>
                  </a:lnTo>
                  <a:lnTo>
                    <a:pt x="2933" y="3969"/>
                  </a:lnTo>
                  <a:lnTo>
                    <a:pt x="3388" y="2604"/>
                  </a:lnTo>
                  <a:lnTo>
                    <a:pt x="3591" y="1998"/>
                  </a:lnTo>
                  <a:lnTo>
                    <a:pt x="3793" y="1391"/>
                  </a:lnTo>
                  <a:lnTo>
                    <a:pt x="3869" y="1088"/>
                  </a:lnTo>
                  <a:lnTo>
                    <a:pt x="3944" y="759"/>
                  </a:lnTo>
                  <a:lnTo>
                    <a:pt x="3995" y="456"/>
                  </a:lnTo>
                  <a:lnTo>
                    <a:pt x="4020" y="127"/>
                  </a:lnTo>
                  <a:lnTo>
                    <a:pt x="4020" y="76"/>
                  </a:lnTo>
                  <a:lnTo>
                    <a:pt x="3995" y="51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39"/>
            <p:cNvSpPr/>
            <p:nvPr/>
          </p:nvSpPr>
          <p:spPr>
            <a:xfrm>
              <a:off x="1900480" y="467331"/>
              <a:ext cx="50391" cy="134294"/>
            </a:xfrm>
            <a:custGeom>
              <a:avLst/>
              <a:gdLst/>
              <a:ahLst/>
              <a:cxnLst/>
              <a:rect l="l" t="t" r="r" b="b"/>
              <a:pathLst>
                <a:path w="1442" h="3843" extrusionOk="0">
                  <a:moveTo>
                    <a:pt x="1214" y="0"/>
                  </a:moveTo>
                  <a:lnTo>
                    <a:pt x="1138" y="51"/>
                  </a:lnTo>
                  <a:lnTo>
                    <a:pt x="1012" y="203"/>
                  </a:lnTo>
                  <a:lnTo>
                    <a:pt x="911" y="405"/>
                  </a:lnTo>
                  <a:lnTo>
                    <a:pt x="835" y="582"/>
                  </a:lnTo>
                  <a:lnTo>
                    <a:pt x="784" y="784"/>
                  </a:lnTo>
                  <a:lnTo>
                    <a:pt x="683" y="1214"/>
                  </a:lnTo>
                  <a:lnTo>
                    <a:pt x="582" y="1618"/>
                  </a:lnTo>
                  <a:lnTo>
                    <a:pt x="304" y="2655"/>
                  </a:lnTo>
                  <a:lnTo>
                    <a:pt x="178" y="3160"/>
                  </a:lnTo>
                  <a:lnTo>
                    <a:pt x="1" y="3641"/>
                  </a:lnTo>
                  <a:lnTo>
                    <a:pt x="1" y="3716"/>
                  </a:lnTo>
                  <a:lnTo>
                    <a:pt x="1" y="3767"/>
                  </a:lnTo>
                  <a:lnTo>
                    <a:pt x="51" y="3817"/>
                  </a:lnTo>
                  <a:lnTo>
                    <a:pt x="102" y="3843"/>
                  </a:lnTo>
                  <a:lnTo>
                    <a:pt x="203" y="3843"/>
                  </a:lnTo>
                  <a:lnTo>
                    <a:pt x="228" y="3817"/>
                  </a:lnTo>
                  <a:lnTo>
                    <a:pt x="279" y="3767"/>
                  </a:lnTo>
                  <a:lnTo>
                    <a:pt x="708" y="2781"/>
                  </a:lnTo>
                  <a:lnTo>
                    <a:pt x="911" y="2275"/>
                  </a:lnTo>
                  <a:lnTo>
                    <a:pt x="1113" y="1770"/>
                  </a:lnTo>
                  <a:lnTo>
                    <a:pt x="1239" y="1365"/>
                  </a:lnTo>
                  <a:lnTo>
                    <a:pt x="1366" y="961"/>
                  </a:lnTo>
                  <a:lnTo>
                    <a:pt x="1416" y="759"/>
                  </a:lnTo>
                  <a:lnTo>
                    <a:pt x="1442" y="531"/>
                  </a:lnTo>
                  <a:lnTo>
                    <a:pt x="1442" y="329"/>
                  </a:lnTo>
                  <a:lnTo>
                    <a:pt x="1416" y="101"/>
                  </a:lnTo>
                  <a:lnTo>
                    <a:pt x="1366" y="26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39"/>
            <p:cNvSpPr/>
            <p:nvPr/>
          </p:nvSpPr>
          <p:spPr>
            <a:xfrm>
              <a:off x="548073" y="2294116"/>
              <a:ext cx="1542367" cy="3373590"/>
            </a:xfrm>
            <a:custGeom>
              <a:avLst/>
              <a:gdLst/>
              <a:ahLst/>
              <a:cxnLst/>
              <a:rect l="l" t="t" r="r" b="b"/>
              <a:pathLst>
                <a:path w="44137" h="96540" extrusionOk="0">
                  <a:moveTo>
                    <a:pt x="8216" y="15168"/>
                  </a:moveTo>
                  <a:lnTo>
                    <a:pt x="8266" y="15193"/>
                  </a:lnTo>
                  <a:lnTo>
                    <a:pt x="8317" y="15218"/>
                  </a:lnTo>
                  <a:lnTo>
                    <a:pt x="8367" y="15294"/>
                  </a:lnTo>
                  <a:lnTo>
                    <a:pt x="8393" y="15345"/>
                  </a:lnTo>
                  <a:lnTo>
                    <a:pt x="8620" y="19162"/>
                  </a:lnTo>
                  <a:lnTo>
                    <a:pt x="8822" y="22954"/>
                  </a:lnTo>
                  <a:lnTo>
                    <a:pt x="8999" y="26695"/>
                  </a:lnTo>
                  <a:lnTo>
                    <a:pt x="9151" y="30411"/>
                  </a:lnTo>
                  <a:lnTo>
                    <a:pt x="9303" y="34101"/>
                  </a:lnTo>
                  <a:lnTo>
                    <a:pt x="9429" y="37716"/>
                  </a:lnTo>
                  <a:lnTo>
                    <a:pt x="9631" y="44794"/>
                  </a:lnTo>
                  <a:lnTo>
                    <a:pt x="9758" y="51594"/>
                  </a:lnTo>
                  <a:lnTo>
                    <a:pt x="9833" y="58091"/>
                  </a:lnTo>
                  <a:lnTo>
                    <a:pt x="9884" y="64183"/>
                  </a:lnTo>
                  <a:lnTo>
                    <a:pt x="9884" y="69871"/>
                  </a:lnTo>
                  <a:lnTo>
                    <a:pt x="9833" y="75103"/>
                  </a:lnTo>
                  <a:lnTo>
                    <a:pt x="9783" y="79805"/>
                  </a:lnTo>
                  <a:lnTo>
                    <a:pt x="9707" y="83926"/>
                  </a:lnTo>
                  <a:lnTo>
                    <a:pt x="9631" y="87414"/>
                  </a:lnTo>
                  <a:lnTo>
                    <a:pt x="9505" y="92343"/>
                  </a:lnTo>
                  <a:lnTo>
                    <a:pt x="9454" y="94163"/>
                  </a:lnTo>
                  <a:lnTo>
                    <a:pt x="9429" y="94239"/>
                  </a:lnTo>
                  <a:lnTo>
                    <a:pt x="9378" y="94290"/>
                  </a:lnTo>
                  <a:lnTo>
                    <a:pt x="9328" y="94340"/>
                  </a:lnTo>
                  <a:lnTo>
                    <a:pt x="9252" y="94340"/>
                  </a:lnTo>
                  <a:lnTo>
                    <a:pt x="9176" y="94315"/>
                  </a:lnTo>
                  <a:lnTo>
                    <a:pt x="9126" y="94290"/>
                  </a:lnTo>
                  <a:lnTo>
                    <a:pt x="9100" y="94214"/>
                  </a:lnTo>
                  <a:lnTo>
                    <a:pt x="9075" y="94138"/>
                  </a:lnTo>
                  <a:lnTo>
                    <a:pt x="9151" y="92318"/>
                  </a:lnTo>
                  <a:lnTo>
                    <a:pt x="9277" y="87389"/>
                  </a:lnTo>
                  <a:lnTo>
                    <a:pt x="9353" y="83900"/>
                  </a:lnTo>
                  <a:lnTo>
                    <a:pt x="9429" y="79780"/>
                  </a:lnTo>
                  <a:lnTo>
                    <a:pt x="9480" y="75103"/>
                  </a:lnTo>
                  <a:lnTo>
                    <a:pt x="9505" y="69871"/>
                  </a:lnTo>
                  <a:lnTo>
                    <a:pt x="9505" y="64183"/>
                  </a:lnTo>
                  <a:lnTo>
                    <a:pt x="9480" y="58091"/>
                  </a:lnTo>
                  <a:lnTo>
                    <a:pt x="9404" y="51594"/>
                  </a:lnTo>
                  <a:lnTo>
                    <a:pt x="9252" y="44794"/>
                  </a:lnTo>
                  <a:lnTo>
                    <a:pt x="9075" y="37716"/>
                  </a:lnTo>
                  <a:lnTo>
                    <a:pt x="8949" y="34101"/>
                  </a:lnTo>
                  <a:lnTo>
                    <a:pt x="8797" y="30436"/>
                  </a:lnTo>
                  <a:lnTo>
                    <a:pt x="8645" y="26720"/>
                  </a:lnTo>
                  <a:lnTo>
                    <a:pt x="8443" y="22979"/>
                  </a:lnTo>
                  <a:lnTo>
                    <a:pt x="8241" y="19187"/>
                  </a:lnTo>
                  <a:lnTo>
                    <a:pt x="8013" y="15370"/>
                  </a:lnTo>
                  <a:lnTo>
                    <a:pt x="8039" y="15294"/>
                  </a:lnTo>
                  <a:lnTo>
                    <a:pt x="8064" y="15244"/>
                  </a:lnTo>
                  <a:lnTo>
                    <a:pt x="8114" y="15193"/>
                  </a:lnTo>
                  <a:lnTo>
                    <a:pt x="8190" y="15168"/>
                  </a:lnTo>
                  <a:close/>
                  <a:moveTo>
                    <a:pt x="23838" y="43328"/>
                  </a:moveTo>
                  <a:lnTo>
                    <a:pt x="23888" y="43379"/>
                  </a:lnTo>
                  <a:lnTo>
                    <a:pt x="23939" y="43404"/>
                  </a:lnTo>
                  <a:lnTo>
                    <a:pt x="23964" y="43480"/>
                  </a:lnTo>
                  <a:lnTo>
                    <a:pt x="24343" y="45350"/>
                  </a:lnTo>
                  <a:lnTo>
                    <a:pt x="24672" y="47272"/>
                  </a:lnTo>
                  <a:lnTo>
                    <a:pt x="24975" y="49294"/>
                  </a:lnTo>
                  <a:lnTo>
                    <a:pt x="25279" y="51341"/>
                  </a:lnTo>
                  <a:lnTo>
                    <a:pt x="25531" y="53440"/>
                  </a:lnTo>
                  <a:lnTo>
                    <a:pt x="25759" y="55563"/>
                  </a:lnTo>
                  <a:lnTo>
                    <a:pt x="25961" y="57712"/>
                  </a:lnTo>
                  <a:lnTo>
                    <a:pt x="26138" y="59886"/>
                  </a:lnTo>
                  <a:lnTo>
                    <a:pt x="26290" y="62085"/>
                  </a:lnTo>
                  <a:lnTo>
                    <a:pt x="26416" y="64259"/>
                  </a:lnTo>
                  <a:lnTo>
                    <a:pt x="26517" y="66458"/>
                  </a:lnTo>
                  <a:lnTo>
                    <a:pt x="26618" y="68607"/>
                  </a:lnTo>
                  <a:lnTo>
                    <a:pt x="26694" y="70755"/>
                  </a:lnTo>
                  <a:lnTo>
                    <a:pt x="26745" y="72879"/>
                  </a:lnTo>
                  <a:lnTo>
                    <a:pt x="26821" y="76974"/>
                  </a:lnTo>
                  <a:lnTo>
                    <a:pt x="26846" y="80842"/>
                  </a:lnTo>
                  <a:lnTo>
                    <a:pt x="26821" y="84431"/>
                  </a:lnTo>
                  <a:lnTo>
                    <a:pt x="26795" y="87641"/>
                  </a:lnTo>
                  <a:lnTo>
                    <a:pt x="26720" y="90447"/>
                  </a:lnTo>
                  <a:lnTo>
                    <a:pt x="26669" y="92748"/>
                  </a:lnTo>
                  <a:lnTo>
                    <a:pt x="26593" y="94492"/>
                  </a:lnTo>
                  <a:lnTo>
                    <a:pt x="26517" y="96059"/>
                  </a:lnTo>
                  <a:lnTo>
                    <a:pt x="26517" y="96135"/>
                  </a:lnTo>
                  <a:lnTo>
                    <a:pt x="26467" y="96186"/>
                  </a:lnTo>
                  <a:lnTo>
                    <a:pt x="26416" y="96211"/>
                  </a:lnTo>
                  <a:lnTo>
                    <a:pt x="26340" y="96236"/>
                  </a:lnTo>
                  <a:lnTo>
                    <a:pt x="26265" y="96211"/>
                  </a:lnTo>
                  <a:lnTo>
                    <a:pt x="26214" y="96160"/>
                  </a:lnTo>
                  <a:lnTo>
                    <a:pt x="26189" y="96110"/>
                  </a:lnTo>
                  <a:lnTo>
                    <a:pt x="26163" y="96034"/>
                  </a:lnTo>
                  <a:lnTo>
                    <a:pt x="26239" y="94467"/>
                  </a:lnTo>
                  <a:lnTo>
                    <a:pt x="26290" y="92722"/>
                  </a:lnTo>
                  <a:lnTo>
                    <a:pt x="26366" y="90422"/>
                  </a:lnTo>
                  <a:lnTo>
                    <a:pt x="26416" y="87641"/>
                  </a:lnTo>
                  <a:lnTo>
                    <a:pt x="26467" y="84431"/>
                  </a:lnTo>
                  <a:lnTo>
                    <a:pt x="26492" y="80842"/>
                  </a:lnTo>
                  <a:lnTo>
                    <a:pt x="26467" y="76974"/>
                  </a:lnTo>
                  <a:lnTo>
                    <a:pt x="26391" y="72904"/>
                  </a:lnTo>
                  <a:lnTo>
                    <a:pt x="26315" y="70781"/>
                  </a:lnTo>
                  <a:lnTo>
                    <a:pt x="26265" y="68632"/>
                  </a:lnTo>
                  <a:lnTo>
                    <a:pt x="26163" y="66483"/>
                  </a:lnTo>
                  <a:lnTo>
                    <a:pt x="26062" y="64309"/>
                  </a:lnTo>
                  <a:lnTo>
                    <a:pt x="25911" y="62110"/>
                  </a:lnTo>
                  <a:lnTo>
                    <a:pt x="25759" y="59936"/>
                  </a:lnTo>
                  <a:lnTo>
                    <a:pt x="25582" y="57762"/>
                  </a:lnTo>
                  <a:lnTo>
                    <a:pt x="25380" y="55613"/>
                  </a:lnTo>
                  <a:lnTo>
                    <a:pt x="25152" y="53490"/>
                  </a:lnTo>
                  <a:lnTo>
                    <a:pt x="24899" y="51392"/>
                  </a:lnTo>
                  <a:lnTo>
                    <a:pt x="24621" y="49344"/>
                  </a:lnTo>
                  <a:lnTo>
                    <a:pt x="24318" y="47373"/>
                  </a:lnTo>
                  <a:lnTo>
                    <a:pt x="23964" y="45426"/>
                  </a:lnTo>
                  <a:lnTo>
                    <a:pt x="23610" y="43556"/>
                  </a:lnTo>
                  <a:lnTo>
                    <a:pt x="23610" y="43480"/>
                  </a:lnTo>
                  <a:lnTo>
                    <a:pt x="23636" y="43404"/>
                  </a:lnTo>
                  <a:lnTo>
                    <a:pt x="23661" y="43353"/>
                  </a:lnTo>
                  <a:lnTo>
                    <a:pt x="23737" y="43328"/>
                  </a:lnTo>
                  <a:close/>
                  <a:moveTo>
                    <a:pt x="11274" y="1"/>
                  </a:moveTo>
                  <a:lnTo>
                    <a:pt x="10946" y="228"/>
                  </a:lnTo>
                  <a:lnTo>
                    <a:pt x="10592" y="430"/>
                  </a:lnTo>
                  <a:lnTo>
                    <a:pt x="10213" y="607"/>
                  </a:lnTo>
                  <a:lnTo>
                    <a:pt x="9808" y="784"/>
                  </a:lnTo>
                  <a:lnTo>
                    <a:pt x="10288" y="2301"/>
                  </a:lnTo>
                  <a:lnTo>
                    <a:pt x="10693" y="3615"/>
                  </a:lnTo>
                  <a:lnTo>
                    <a:pt x="11198" y="5258"/>
                  </a:lnTo>
                  <a:lnTo>
                    <a:pt x="11755" y="7256"/>
                  </a:lnTo>
                  <a:lnTo>
                    <a:pt x="12361" y="9556"/>
                  </a:lnTo>
                  <a:lnTo>
                    <a:pt x="13019" y="12160"/>
                  </a:lnTo>
                  <a:lnTo>
                    <a:pt x="13676" y="15016"/>
                  </a:lnTo>
                  <a:lnTo>
                    <a:pt x="14358" y="18151"/>
                  </a:lnTo>
                  <a:lnTo>
                    <a:pt x="14687" y="19794"/>
                  </a:lnTo>
                  <a:lnTo>
                    <a:pt x="15016" y="21513"/>
                  </a:lnTo>
                  <a:lnTo>
                    <a:pt x="15344" y="23282"/>
                  </a:lnTo>
                  <a:lnTo>
                    <a:pt x="15673" y="25102"/>
                  </a:lnTo>
                  <a:lnTo>
                    <a:pt x="15976" y="26973"/>
                  </a:lnTo>
                  <a:lnTo>
                    <a:pt x="16254" y="28894"/>
                  </a:lnTo>
                  <a:lnTo>
                    <a:pt x="16532" y="30866"/>
                  </a:lnTo>
                  <a:lnTo>
                    <a:pt x="16810" y="32888"/>
                  </a:lnTo>
                  <a:lnTo>
                    <a:pt x="17038" y="34961"/>
                  </a:lnTo>
                  <a:lnTo>
                    <a:pt x="17265" y="37059"/>
                  </a:lnTo>
                  <a:lnTo>
                    <a:pt x="17468" y="39182"/>
                  </a:lnTo>
                  <a:lnTo>
                    <a:pt x="17645" y="41356"/>
                  </a:lnTo>
                  <a:lnTo>
                    <a:pt x="17796" y="43581"/>
                  </a:lnTo>
                  <a:lnTo>
                    <a:pt x="17923" y="45831"/>
                  </a:lnTo>
                  <a:lnTo>
                    <a:pt x="17897" y="45906"/>
                  </a:lnTo>
                  <a:lnTo>
                    <a:pt x="17872" y="45957"/>
                  </a:lnTo>
                  <a:lnTo>
                    <a:pt x="17821" y="46008"/>
                  </a:lnTo>
                  <a:lnTo>
                    <a:pt x="17746" y="46033"/>
                  </a:lnTo>
                  <a:lnTo>
                    <a:pt x="17670" y="46008"/>
                  </a:lnTo>
                  <a:lnTo>
                    <a:pt x="17619" y="45982"/>
                  </a:lnTo>
                  <a:lnTo>
                    <a:pt x="17569" y="45906"/>
                  </a:lnTo>
                  <a:lnTo>
                    <a:pt x="17543" y="45831"/>
                  </a:lnTo>
                  <a:lnTo>
                    <a:pt x="17417" y="43606"/>
                  </a:lnTo>
                  <a:lnTo>
                    <a:pt x="17265" y="41382"/>
                  </a:lnTo>
                  <a:lnTo>
                    <a:pt x="17114" y="39208"/>
                  </a:lnTo>
                  <a:lnTo>
                    <a:pt x="16911" y="37059"/>
                  </a:lnTo>
                  <a:lnTo>
                    <a:pt x="16684" y="34961"/>
                  </a:lnTo>
                  <a:lnTo>
                    <a:pt x="16431" y="32913"/>
                  </a:lnTo>
                  <a:lnTo>
                    <a:pt x="16178" y="30891"/>
                  </a:lnTo>
                  <a:lnTo>
                    <a:pt x="15900" y="28919"/>
                  </a:lnTo>
                  <a:lnTo>
                    <a:pt x="15597" y="26998"/>
                  </a:lnTo>
                  <a:lnTo>
                    <a:pt x="15294" y="25127"/>
                  </a:lnTo>
                  <a:lnTo>
                    <a:pt x="14990" y="23307"/>
                  </a:lnTo>
                  <a:lnTo>
                    <a:pt x="14662" y="21538"/>
                  </a:lnTo>
                  <a:lnTo>
                    <a:pt x="14333" y="19819"/>
                  </a:lnTo>
                  <a:lnTo>
                    <a:pt x="14004" y="18176"/>
                  </a:lnTo>
                  <a:lnTo>
                    <a:pt x="13322" y="15041"/>
                  </a:lnTo>
                  <a:lnTo>
                    <a:pt x="12639" y="12185"/>
                  </a:lnTo>
                  <a:lnTo>
                    <a:pt x="12007" y="9606"/>
                  </a:lnTo>
                  <a:lnTo>
                    <a:pt x="11401" y="7306"/>
                  </a:lnTo>
                  <a:lnTo>
                    <a:pt x="10845" y="5334"/>
                  </a:lnTo>
                  <a:lnTo>
                    <a:pt x="10339" y="3691"/>
                  </a:lnTo>
                  <a:lnTo>
                    <a:pt x="9935" y="2377"/>
                  </a:lnTo>
                  <a:lnTo>
                    <a:pt x="9454" y="885"/>
                  </a:lnTo>
                  <a:lnTo>
                    <a:pt x="8898" y="1062"/>
                  </a:lnTo>
                  <a:lnTo>
                    <a:pt x="8342" y="1189"/>
                  </a:lnTo>
                  <a:lnTo>
                    <a:pt x="7735" y="1290"/>
                  </a:lnTo>
                  <a:lnTo>
                    <a:pt x="7103" y="1366"/>
                  </a:lnTo>
                  <a:lnTo>
                    <a:pt x="6446" y="1416"/>
                  </a:lnTo>
                  <a:lnTo>
                    <a:pt x="5764" y="1441"/>
                  </a:lnTo>
                  <a:lnTo>
                    <a:pt x="5056" y="1416"/>
                  </a:lnTo>
                  <a:lnTo>
                    <a:pt x="4323" y="1391"/>
                  </a:lnTo>
                  <a:lnTo>
                    <a:pt x="3893" y="9025"/>
                  </a:lnTo>
                  <a:lnTo>
                    <a:pt x="3236" y="19768"/>
                  </a:lnTo>
                  <a:lnTo>
                    <a:pt x="2578" y="30537"/>
                  </a:lnTo>
                  <a:lnTo>
                    <a:pt x="1896" y="41988"/>
                  </a:lnTo>
                  <a:lnTo>
                    <a:pt x="1264" y="53515"/>
                  </a:lnTo>
                  <a:lnTo>
                    <a:pt x="961" y="59127"/>
                  </a:lnTo>
                  <a:lnTo>
                    <a:pt x="683" y="64512"/>
                  </a:lnTo>
                  <a:lnTo>
                    <a:pt x="379" y="71438"/>
                  </a:lnTo>
                  <a:lnTo>
                    <a:pt x="177" y="77024"/>
                  </a:lnTo>
                  <a:lnTo>
                    <a:pt x="51" y="81398"/>
                  </a:lnTo>
                  <a:lnTo>
                    <a:pt x="0" y="84734"/>
                  </a:lnTo>
                  <a:lnTo>
                    <a:pt x="0" y="86049"/>
                  </a:lnTo>
                  <a:lnTo>
                    <a:pt x="0" y="87136"/>
                  </a:lnTo>
                  <a:lnTo>
                    <a:pt x="25" y="88021"/>
                  </a:lnTo>
                  <a:lnTo>
                    <a:pt x="76" y="88703"/>
                  </a:lnTo>
                  <a:lnTo>
                    <a:pt x="126" y="89234"/>
                  </a:lnTo>
                  <a:lnTo>
                    <a:pt x="177" y="89638"/>
                  </a:lnTo>
                  <a:lnTo>
                    <a:pt x="228" y="89866"/>
                  </a:lnTo>
                  <a:lnTo>
                    <a:pt x="303" y="89992"/>
                  </a:lnTo>
                  <a:lnTo>
                    <a:pt x="809" y="90397"/>
                  </a:lnTo>
                  <a:lnTo>
                    <a:pt x="1315" y="90801"/>
                  </a:lnTo>
                  <a:lnTo>
                    <a:pt x="1845" y="91180"/>
                  </a:lnTo>
                  <a:lnTo>
                    <a:pt x="2376" y="91534"/>
                  </a:lnTo>
                  <a:lnTo>
                    <a:pt x="2932" y="91888"/>
                  </a:lnTo>
                  <a:lnTo>
                    <a:pt x="3514" y="92217"/>
                  </a:lnTo>
                  <a:lnTo>
                    <a:pt x="4095" y="92546"/>
                  </a:lnTo>
                  <a:lnTo>
                    <a:pt x="4727" y="92849"/>
                  </a:lnTo>
                  <a:lnTo>
                    <a:pt x="5334" y="93152"/>
                  </a:lnTo>
                  <a:lnTo>
                    <a:pt x="5991" y="93456"/>
                  </a:lnTo>
                  <a:lnTo>
                    <a:pt x="6648" y="93708"/>
                  </a:lnTo>
                  <a:lnTo>
                    <a:pt x="7306" y="93986"/>
                  </a:lnTo>
                  <a:lnTo>
                    <a:pt x="8013" y="94239"/>
                  </a:lnTo>
                  <a:lnTo>
                    <a:pt x="8721" y="94467"/>
                  </a:lnTo>
                  <a:lnTo>
                    <a:pt x="9429" y="94694"/>
                  </a:lnTo>
                  <a:lnTo>
                    <a:pt x="10187" y="94896"/>
                  </a:lnTo>
                  <a:lnTo>
                    <a:pt x="10946" y="95099"/>
                  </a:lnTo>
                  <a:lnTo>
                    <a:pt x="11704" y="95276"/>
                  </a:lnTo>
                  <a:lnTo>
                    <a:pt x="12488" y="95453"/>
                  </a:lnTo>
                  <a:lnTo>
                    <a:pt x="13297" y="95630"/>
                  </a:lnTo>
                  <a:lnTo>
                    <a:pt x="14106" y="95781"/>
                  </a:lnTo>
                  <a:lnTo>
                    <a:pt x="14940" y="95908"/>
                  </a:lnTo>
                  <a:lnTo>
                    <a:pt x="16659" y="96135"/>
                  </a:lnTo>
                  <a:lnTo>
                    <a:pt x="18453" y="96312"/>
                  </a:lnTo>
                  <a:lnTo>
                    <a:pt x="20299" y="96438"/>
                  </a:lnTo>
                  <a:lnTo>
                    <a:pt x="22195" y="96514"/>
                  </a:lnTo>
                  <a:lnTo>
                    <a:pt x="24166" y="96540"/>
                  </a:lnTo>
                  <a:lnTo>
                    <a:pt x="25329" y="96540"/>
                  </a:lnTo>
                  <a:lnTo>
                    <a:pt x="26492" y="96514"/>
                  </a:lnTo>
                  <a:lnTo>
                    <a:pt x="27655" y="96464"/>
                  </a:lnTo>
                  <a:lnTo>
                    <a:pt x="28792" y="96413"/>
                  </a:lnTo>
                  <a:lnTo>
                    <a:pt x="31067" y="96261"/>
                  </a:lnTo>
                  <a:lnTo>
                    <a:pt x="33267" y="96059"/>
                  </a:lnTo>
                  <a:lnTo>
                    <a:pt x="35415" y="95832"/>
                  </a:lnTo>
                  <a:lnTo>
                    <a:pt x="37463" y="95579"/>
                  </a:lnTo>
                  <a:lnTo>
                    <a:pt x="39435" y="95276"/>
                  </a:lnTo>
                  <a:lnTo>
                    <a:pt x="41280" y="94972"/>
                  </a:lnTo>
                  <a:lnTo>
                    <a:pt x="41230" y="94062"/>
                  </a:lnTo>
                  <a:lnTo>
                    <a:pt x="41078" y="91863"/>
                  </a:lnTo>
                  <a:lnTo>
                    <a:pt x="40850" y="88703"/>
                  </a:lnTo>
                  <a:lnTo>
                    <a:pt x="40673" y="86858"/>
                  </a:lnTo>
                  <a:lnTo>
                    <a:pt x="40496" y="84861"/>
                  </a:lnTo>
                  <a:lnTo>
                    <a:pt x="40294" y="82763"/>
                  </a:lnTo>
                  <a:lnTo>
                    <a:pt x="40041" y="80614"/>
                  </a:lnTo>
                  <a:lnTo>
                    <a:pt x="39789" y="78415"/>
                  </a:lnTo>
                  <a:lnTo>
                    <a:pt x="39485" y="76241"/>
                  </a:lnTo>
                  <a:lnTo>
                    <a:pt x="39157" y="74117"/>
                  </a:lnTo>
                  <a:lnTo>
                    <a:pt x="38777" y="72070"/>
                  </a:lnTo>
                  <a:lnTo>
                    <a:pt x="38398" y="70149"/>
                  </a:lnTo>
                  <a:lnTo>
                    <a:pt x="38171" y="69239"/>
                  </a:lnTo>
                  <a:lnTo>
                    <a:pt x="37969" y="68354"/>
                  </a:lnTo>
                  <a:lnTo>
                    <a:pt x="37969" y="68278"/>
                  </a:lnTo>
                  <a:lnTo>
                    <a:pt x="37994" y="68202"/>
                  </a:lnTo>
                  <a:lnTo>
                    <a:pt x="38019" y="68152"/>
                  </a:lnTo>
                  <a:lnTo>
                    <a:pt x="38095" y="68126"/>
                  </a:lnTo>
                  <a:lnTo>
                    <a:pt x="38196" y="68126"/>
                  </a:lnTo>
                  <a:lnTo>
                    <a:pt x="38247" y="68152"/>
                  </a:lnTo>
                  <a:lnTo>
                    <a:pt x="38297" y="68202"/>
                  </a:lnTo>
                  <a:lnTo>
                    <a:pt x="38322" y="68253"/>
                  </a:lnTo>
                  <a:lnTo>
                    <a:pt x="38525" y="69112"/>
                  </a:lnTo>
                  <a:lnTo>
                    <a:pt x="38727" y="70022"/>
                  </a:lnTo>
                  <a:lnTo>
                    <a:pt x="39131" y="71918"/>
                  </a:lnTo>
                  <a:lnTo>
                    <a:pt x="39485" y="73940"/>
                  </a:lnTo>
                  <a:lnTo>
                    <a:pt x="39814" y="76039"/>
                  </a:lnTo>
                  <a:lnTo>
                    <a:pt x="40117" y="78187"/>
                  </a:lnTo>
                  <a:lnTo>
                    <a:pt x="40370" y="80336"/>
                  </a:lnTo>
                  <a:lnTo>
                    <a:pt x="40623" y="82459"/>
                  </a:lnTo>
                  <a:lnTo>
                    <a:pt x="40825" y="84532"/>
                  </a:lnTo>
                  <a:lnTo>
                    <a:pt x="41027" y="86529"/>
                  </a:lnTo>
                  <a:lnTo>
                    <a:pt x="41179" y="88375"/>
                  </a:lnTo>
                  <a:lnTo>
                    <a:pt x="41432" y="91560"/>
                  </a:lnTo>
                  <a:lnTo>
                    <a:pt x="41583" y="93835"/>
                  </a:lnTo>
                  <a:lnTo>
                    <a:pt x="41634" y="94922"/>
                  </a:lnTo>
                  <a:lnTo>
                    <a:pt x="43682" y="94568"/>
                  </a:lnTo>
                  <a:lnTo>
                    <a:pt x="43833" y="93557"/>
                  </a:lnTo>
                  <a:lnTo>
                    <a:pt x="43960" y="92546"/>
                  </a:lnTo>
                  <a:lnTo>
                    <a:pt x="44061" y="91484"/>
                  </a:lnTo>
                  <a:lnTo>
                    <a:pt x="44111" y="90422"/>
                  </a:lnTo>
                  <a:lnTo>
                    <a:pt x="44137" y="89310"/>
                  </a:lnTo>
                  <a:lnTo>
                    <a:pt x="44111" y="88198"/>
                  </a:lnTo>
                  <a:lnTo>
                    <a:pt x="44061" y="87060"/>
                  </a:lnTo>
                  <a:lnTo>
                    <a:pt x="43960" y="85872"/>
                  </a:lnTo>
                  <a:lnTo>
                    <a:pt x="43757" y="83926"/>
                  </a:lnTo>
                  <a:lnTo>
                    <a:pt x="43505" y="82055"/>
                  </a:lnTo>
                  <a:lnTo>
                    <a:pt x="43227" y="80311"/>
                  </a:lnTo>
                  <a:lnTo>
                    <a:pt x="42948" y="78668"/>
                  </a:lnTo>
                  <a:lnTo>
                    <a:pt x="42645" y="77126"/>
                  </a:lnTo>
                  <a:lnTo>
                    <a:pt x="42316" y="75685"/>
                  </a:lnTo>
                  <a:lnTo>
                    <a:pt x="41963" y="74345"/>
                  </a:lnTo>
                  <a:lnTo>
                    <a:pt x="41609" y="73106"/>
                  </a:lnTo>
                  <a:lnTo>
                    <a:pt x="41255" y="71943"/>
                  </a:lnTo>
                  <a:lnTo>
                    <a:pt x="40876" y="70882"/>
                  </a:lnTo>
                  <a:lnTo>
                    <a:pt x="40496" y="69921"/>
                  </a:lnTo>
                  <a:lnTo>
                    <a:pt x="40117" y="69036"/>
                  </a:lnTo>
                  <a:lnTo>
                    <a:pt x="39763" y="68253"/>
                  </a:lnTo>
                  <a:lnTo>
                    <a:pt x="39384" y="67520"/>
                  </a:lnTo>
                  <a:lnTo>
                    <a:pt x="39005" y="66913"/>
                  </a:lnTo>
                  <a:lnTo>
                    <a:pt x="38651" y="66357"/>
                  </a:lnTo>
                  <a:lnTo>
                    <a:pt x="38297" y="65877"/>
                  </a:lnTo>
                  <a:lnTo>
                    <a:pt x="37943" y="65472"/>
                  </a:lnTo>
                  <a:lnTo>
                    <a:pt x="37615" y="65169"/>
                  </a:lnTo>
                  <a:lnTo>
                    <a:pt x="37311" y="64916"/>
                  </a:lnTo>
                  <a:lnTo>
                    <a:pt x="37033" y="64714"/>
                  </a:lnTo>
                  <a:lnTo>
                    <a:pt x="36755" y="64613"/>
                  </a:lnTo>
                  <a:lnTo>
                    <a:pt x="36502" y="64562"/>
                  </a:lnTo>
                  <a:lnTo>
                    <a:pt x="36300" y="64562"/>
                  </a:lnTo>
                  <a:lnTo>
                    <a:pt x="36199" y="64587"/>
                  </a:lnTo>
                  <a:lnTo>
                    <a:pt x="36098" y="64638"/>
                  </a:lnTo>
                  <a:lnTo>
                    <a:pt x="36022" y="64688"/>
                  </a:lnTo>
                  <a:lnTo>
                    <a:pt x="35946" y="64764"/>
                  </a:lnTo>
                  <a:lnTo>
                    <a:pt x="35820" y="64967"/>
                  </a:lnTo>
                  <a:lnTo>
                    <a:pt x="35719" y="65194"/>
                  </a:lnTo>
                  <a:lnTo>
                    <a:pt x="35668" y="65497"/>
                  </a:lnTo>
                  <a:lnTo>
                    <a:pt x="35668" y="65851"/>
                  </a:lnTo>
                  <a:lnTo>
                    <a:pt x="35693" y="66230"/>
                  </a:lnTo>
                  <a:lnTo>
                    <a:pt x="35769" y="66686"/>
                  </a:lnTo>
                  <a:lnTo>
                    <a:pt x="35870" y="67191"/>
                  </a:lnTo>
                  <a:lnTo>
                    <a:pt x="35972" y="67747"/>
                  </a:lnTo>
                  <a:lnTo>
                    <a:pt x="36123" y="69087"/>
                  </a:lnTo>
                  <a:lnTo>
                    <a:pt x="36275" y="70629"/>
                  </a:lnTo>
                  <a:lnTo>
                    <a:pt x="36376" y="72323"/>
                  </a:lnTo>
                  <a:lnTo>
                    <a:pt x="36427" y="74117"/>
                  </a:lnTo>
                  <a:lnTo>
                    <a:pt x="36452" y="76013"/>
                  </a:lnTo>
                  <a:lnTo>
                    <a:pt x="36452" y="77884"/>
                  </a:lnTo>
                  <a:lnTo>
                    <a:pt x="36401" y="79729"/>
                  </a:lnTo>
                  <a:lnTo>
                    <a:pt x="36300" y="81499"/>
                  </a:lnTo>
                  <a:lnTo>
                    <a:pt x="36224" y="82333"/>
                  </a:lnTo>
                  <a:lnTo>
                    <a:pt x="36149" y="83117"/>
                  </a:lnTo>
                  <a:lnTo>
                    <a:pt x="36047" y="83875"/>
                  </a:lnTo>
                  <a:lnTo>
                    <a:pt x="35946" y="84557"/>
                  </a:lnTo>
                  <a:lnTo>
                    <a:pt x="35820" y="85215"/>
                  </a:lnTo>
                  <a:lnTo>
                    <a:pt x="35693" y="85771"/>
                  </a:lnTo>
                  <a:lnTo>
                    <a:pt x="35567" y="86276"/>
                  </a:lnTo>
                  <a:lnTo>
                    <a:pt x="35390" y="86706"/>
                  </a:lnTo>
                  <a:lnTo>
                    <a:pt x="35238" y="87060"/>
                  </a:lnTo>
                  <a:lnTo>
                    <a:pt x="35137" y="87212"/>
                  </a:lnTo>
                  <a:lnTo>
                    <a:pt x="35036" y="87313"/>
                  </a:lnTo>
                  <a:lnTo>
                    <a:pt x="34935" y="87414"/>
                  </a:lnTo>
                  <a:lnTo>
                    <a:pt x="34834" y="87490"/>
                  </a:lnTo>
                  <a:lnTo>
                    <a:pt x="34733" y="87515"/>
                  </a:lnTo>
                  <a:lnTo>
                    <a:pt x="34632" y="87540"/>
                  </a:lnTo>
                  <a:lnTo>
                    <a:pt x="34505" y="87540"/>
                  </a:lnTo>
                  <a:lnTo>
                    <a:pt x="34379" y="87490"/>
                  </a:lnTo>
                  <a:lnTo>
                    <a:pt x="34278" y="87439"/>
                  </a:lnTo>
                  <a:lnTo>
                    <a:pt x="34151" y="87338"/>
                  </a:lnTo>
                  <a:lnTo>
                    <a:pt x="33899" y="87085"/>
                  </a:lnTo>
                  <a:lnTo>
                    <a:pt x="33671" y="86833"/>
                  </a:lnTo>
                  <a:lnTo>
                    <a:pt x="33444" y="86504"/>
                  </a:lnTo>
                  <a:lnTo>
                    <a:pt x="33267" y="86175"/>
                  </a:lnTo>
                  <a:lnTo>
                    <a:pt x="33090" y="85771"/>
                  </a:lnTo>
                  <a:lnTo>
                    <a:pt x="32913" y="85366"/>
                  </a:lnTo>
                  <a:lnTo>
                    <a:pt x="32761" y="84911"/>
                  </a:lnTo>
                  <a:lnTo>
                    <a:pt x="32635" y="84431"/>
                  </a:lnTo>
                  <a:lnTo>
                    <a:pt x="32508" y="83900"/>
                  </a:lnTo>
                  <a:lnTo>
                    <a:pt x="32382" y="83344"/>
                  </a:lnTo>
                  <a:lnTo>
                    <a:pt x="32180" y="82131"/>
                  </a:lnTo>
                  <a:lnTo>
                    <a:pt x="32003" y="80791"/>
                  </a:lnTo>
                  <a:lnTo>
                    <a:pt x="31851" y="79325"/>
                  </a:lnTo>
                  <a:lnTo>
                    <a:pt x="31725" y="77758"/>
                  </a:lnTo>
                  <a:lnTo>
                    <a:pt x="31598" y="76039"/>
                  </a:lnTo>
                  <a:lnTo>
                    <a:pt x="31346" y="72272"/>
                  </a:lnTo>
                  <a:lnTo>
                    <a:pt x="31194" y="70225"/>
                  </a:lnTo>
                  <a:lnTo>
                    <a:pt x="31017" y="68076"/>
                  </a:lnTo>
                  <a:lnTo>
                    <a:pt x="30815" y="65826"/>
                  </a:lnTo>
                  <a:lnTo>
                    <a:pt x="30587" y="63475"/>
                  </a:lnTo>
                  <a:lnTo>
                    <a:pt x="30436" y="62287"/>
                  </a:lnTo>
                  <a:lnTo>
                    <a:pt x="30259" y="61074"/>
                  </a:lnTo>
                  <a:lnTo>
                    <a:pt x="30056" y="59860"/>
                  </a:lnTo>
                  <a:lnTo>
                    <a:pt x="29829" y="58647"/>
                  </a:lnTo>
                  <a:lnTo>
                    <a:pt x="29576" y="57434"/>
                  </a:lnTo>
                  <a:lnTo>
                    <a:pt x="29273" y="56220"/>
                  </a:lnTo>
                  <a:lnTo>
                    <a:pt x="28969" y="55057"/>
                  </a:lnTo>
                  <a:lnTo>
                    <a:pt x="28666" y="53869"/>
                  </a:lnTo>
                  <a:lnTo>
                    <a:pt x="28312" y="52732"/>
                  </a:lnTo>
                  <a:lnTo>
                    <a:pt x="27958" y="51594"/>
                  </a:lnTo>
                  <a:lnTo>
                    <a:pt x="27604" y="50507"/>
                  </a:lnTo>
                  <a:lnTo>
                    <a:pt x="27250" y="49420"/>
                  </a:lnTo>
                  <a:lnTo>
                    <a:pt x="26871" y="48409"/>
                  </a:lnTo>
                  <a:lnTo>
                    <a:pt x="26492" y="47398"/>
                  </a:lnTo>
                  <a:lnTo>
                    <a:pt x="26113" y="46463"/>
                  </a:lnTo>
                  <a:lnTo>
                    <a:pt x="25734" y="45553"/>
                  </a:lnTo>
                  <a:lnTo>
                    <a:pt x="25380" y="44693"/>
                  </a:lnTo>
                  <a:lnTo>
                    <a:pt x="25026" y="43909"/>
                  </a:lnTo>
                  <a:lnTo>
                    <a:pt x="24672" y="43151"/>
                  </a:lnTo>
                  <a:lnTo>
                    <a:pt x="24318" y="42469"/>
                  </a:lnTo>
                  <a:lnTo>
                    <a:pt x="24015" y="41862"/>
                  </a:lnTo>
                  <a:lnTo>
                    <a:pt x="23686" y="41306"/>
                  </a:lnTo>
                  <a:lnTo>
                    <a:pt x="23408" y="40851"/>
                  </a:lnTo>
                  <a:lnTo>
                    <a:pt x="23155" y="40446"/>
                  </a:lnTo>
                  <a:lnTo>
                    <a:pt x="22902" y="40143"/>
                  </a:lnTo>
                  <a:lnTo>
                    <a:pt x="22700" y="39890"/>
                  </a:lnTo>
                  <a:lnTo>
                    <a:pt x="22498" y="39764"/>
                  </a:lnTo>
                  <a:lnTo>
                    <a:pt x="22422" y="39713"/>
                  </a:lnTo>
                  <a:lnTo>
                    <a:pt x="22296" y="39713"/>
                  </a:lnTo>
                  <a:lnTo>
                    <a:pt x="22245" y="39764"/>
                  </a:lnTo>
                  <a:lnTo>
                    <a:pt x="22195" y="39814"/>
                  </a:lnTo>
                  <a:lnTo>
                    <a:pt x="22169" y="39890"/>
                  </a:lnTo>
                  <a:lnTo>
                    <a:pt x="22119" y="40143"/>
                  </a:lnTo>
                  <a:lnTo>
                    <a:pt x="22119" y="40497"/>
                  </a:lnTo>
                  <a:lnTo>
                    <a:pt x="22271" y="43379"/>
                  </a:lnTo>
                  <a:lnTo>
                    <a:pt x="22498" y="48359"/>
                  </a:lnTo>
                  <a:lnTo>
                    <a:pt x="22751" y="54754"/>
                  </a:lnTo>
                  <a:lnTo>
                    <a:pt x="22978" y="61908"/>
                  </a:lnTo>
                  <a:lnTo>
                    <a:pt x="23181" y="69213"/>
                  </a:lnTo>
                  <a:lnTo>
                    <a:pt x="23256" y="72702"/>
                  </a:lnTo>
                  <a:lnTo>
                    <a:pt x="23307" y="75963"/>
                  </a:lnTo>
                  <a:lnTo>
                    <a:pt x="23357" y="78946"/>
                  </a:lnTo>
                  <a:lnTo>
                    <a:pt x="23332" y="81549"/>
                  </a:lnTo>
                  <a:lnTo>
                    <a:pt x="23307" y="83698"/>
                  </a:lnTo>
                  <a:lnTo>
                    <a:pt x="23256" y="84557"/>
                  </a:lnTo>
                  <a:lnTo>
                    <a:pt x="23231" y="85291"/>
                  </a:lnTo>
                  <a:lnTo>
                    <a:pt x="23155" y="85948"/>
                  </a:lnTo>
                  <a:lnTo>
                    <a:pt x="23054" y="86554"/>
                  </a:lnTo>
                  <a:lnTo>
                    <a:pt x="22928" y="87111"/>
                  </a:lnTo>
                  <a:lnTo>
                    <a:pt x="22751" y="87667"/>
                  </a:lnTo>
                  <a:lnTo>
                    <a:pt x="22574" y="88172"/>
                  </a:lnTo>
                  <a:lnTo>
                    <a:pt x="22346" y="88653"/>
                  </a:lnTo>
                  <a:lnTo>
                    <a:pt x="22119" y="89082"/>
                  </a:lnTo>
                  <a:lnTo>
                    <a:pt x="21866" y="89462"/>
                  </a:lnTo>
                  <a:lnTo>
                    <a:pt x="21588" y="89815"/>
                  </a:lnTo>
                  <a:lnTo>
                    <a:pt x="21285" y="90119"/>
                  </a:lnTo>
                  <a:lnTo>
                    <a:pt x="20981" y="90372"/>
                  </a:lnTo>
                  <a:lnTo>
                    <a:pt x="20653" y="90599"/>
                  </a:lnTo>
                  <a:lnTo>
                    <a:pt x="20324" y="90751"/>
                  </a:lnTo>
                  <a:lnTo>
                    <a:pt x="19970" y="90877"/>
                  </a:lnTo>
                  <a:lnTo>
                    <a:pt x="19616" y="90928"/>
                  </a:lnTo>
                  <a:lnTo>
                    <a:pt x="19262" y="90928"/>
                  </a:lnTo>
                  <a:lnTo>
                    <a:pt x="18908" y="90877"/>
                  </a:lnTo>
                  <a:lnTo>
                    <a:pt x="18555" y="90776"/>
                  </a:lnTo>
                  <a:lnTo>
                    <a:pt x="18175" y="90624"/>
                  </a:lnTo>
                  <a:lnTo>
                    <a:pt x="17821" y="90397"/>
                  </a:lnTo>
                  <a:lnTo>
                    <a:pt x="17468" y="90093"/>
                  </a:lnTo>
                  <a:lnTo>
                    <a:pt x="17139" y="89765"/>
                  </a:lnTo>
                  <a:lnTo>
                    <a:pt x="16785" y="89335"/>
                  </a:lnTo>
                  <a:lnTo>
                    <a:pt x="16456" y="88855"/>
                  </a:lnTo>
                  <a:lnTo>
                    <a:pt x="16153" y="88299"/>
                  </a:lnTo>
                  <a:lnTo>
                    <a:pt x="15850" y="87692"/>
                  </a:lnTo>
                  <a:lnTo>
                    <a:pt x="15572" y="86984"/>
                  </a:lnTo>
                  <a:lnTo>
                    <a:pt x="15319" y="86226"/>
                  </a:lnTo>
                  <a:lnTo>
                    <a:pt x="15066" y="85392"/>
                  </a:lnTo>
                  <a:lnTo>
                    <a:pt x="14839" y="84456"/>
                  </a:lnTo>
                  <a:lnTo>
                    <a:pt x="14662" y="83471"/>
                  </a:lnTo>
                  <a:lnTo>
                    <a:pt x="14485" y="82384"/>
                  </a:lnTo>
                  <a:lnTo>
                    <a:pt x="14333" y="81221"/>
                  </a:lnTo>
                  <a:lnTo>
                    <a:pt x="14207" y="79982"/>
                  </a:lnTo>
                  <a:lnTo>
                    <a:pt x="14106" y="78642"/>
                  </a:lnTo>
                  <a:lnTo>
                    <a:pt x="14004" y="77252"/>
                  </a:lnTo>
                  <a:lnTo>
                    <a:pt x="13954" y="75811"/>
                  </a:lnTo>
                  <a:lnTo>
                    <a:pt x="13878" y="74294"/>
                  </a:lnTo>
                  <a:lnTo>
                    <a:pt x="13802" y="71210"/>
                  </a:lnTo>
                  <a:lnTo>
                    <a:pt x="13777" y="68025"/>
                  </a:lnTo>
                  <a:lnTo>
                    <a:pt x="13802" y="64840"/>
                  </a:lnTo>
                  <a:lnTo>
                    <a:pt x="13878" y="61731"/>
                  </a:lnTo>
                  <a:lnTo>
                    <a:pt x="13979" y="58799"/>
                  </a:lnTo>
                  <a:lnTo>
                    <a:pt x="14106" y="56068"/>
                  </a:lnTo>
                  <a:lnTo>
                    <a:pt x="14257" y="53642"/>
                  </a:lnTo>
                  <a:lnTo>
                    <a:pt x="14434" y="51619"/>
                  </a:lnTo>
                  <a:lnTo>
                    <a:pt x="14510" y="50760"/>
                  </a:lnTo>
                  <a:lnTo>
                    <a:pt x="14611" y="50027"/>
                  </a:lnTo>
                  <a:lnTo>
                    <a:pt x="14687" y="49445"/>
                  </a:lnTo>
                  <a:lnTo>
                    <a:pt x="14788" y="48990"/>
                  </a:lnTo>
                  <a:lnTo>
                    <a:pt x="14864" y="48687"/>
                  </a:lnTo>
                  <a:lnTo>
                    <a:pt x="14914" y="48586"/>
                  </a:lnTo>
                  <a:lnTo>
                    <a:pt x="14965" y="48535"/>
                  </a:lnTo>
                  <a:lnTo>
                    <a:pt x="15016" y="48535"/>
                  </a:lnTo>
                  <a:lnTo>
                    <a:pt x="15066" y="48586"/>
                  </a:lnTo>
                  <a:lnTo>
                    <a:pt x="15091" y="48662"/>
                  </a:lnTo>
                  <a:lnTo>
                    <a:pt x="15142" y="48788"/>
                  </a:lnTo>
                  <a:lnTo>
                    <a:pt x="15218" y="49193"/>
                  </a:lnTo>
                  <a:lnTo>
                    <a:pt x="15294" y="49799"/>
                  </a:lnTo>
                  <a:lnTo>
                    <a:pt x="15471" y="51190"/>
                  </a:lnTo>
                  <a:lnTo>
                    <a:pt x="15698" y="52479"/>
                  </a:lnTo>
                  <a:lnTo>
                    <a:pt x="15824" y="53111"/>
                  </a:lnTo>
                  <a:lnTo>
                    <a:pt x="15976" y="53692"/>
                  </a:lnTo>
                  <a:lnTo>
                    <a:pt x="16103" y="54223"/>
                  </a:lnTo>
                  <a:lnTo>
                    <a:pt x="16254" y="54754"/>
                  </a:lnTo>
                  <a:lnTo>
                    <a:pt x="16431" y="55209"/>
                  </a:lnTo>
                  <a:lnTo>
                    <a:pt x="16583" y="55639"/>
                  </a:lnTo>
                  <a:lnTo>
                    <a:pt x="16760" y="56043"/>
                  </a:lnTo>
                  <a:lnTo>
                    <a:pt x="16937" y="56372"/>
                  </a:lnTo>
                  <a:lnTo>
                    <a:pt x="17114" y="56675"/>
                  </a:lnTo>
                  <a:lnTo>
                    <a:pt x="17291" y="56903"/>
                  </a:lnTo>
                  <a:lnTo>
                    <a:pt x="17468" y="57105"/>
                  </a:lnTo>
                  <a:lnTo>
                    <a:pt x="17670" y="57231"/>
                  </a:lnTo>
                  <a:lnTo>
                    <a:pt x="17847" y="57282"/>
                  </a:lnTo>
                  <a:lnTo>
                    <a:pt x="17948" y="57307"/>
                  </a:lnTo>
                  <a:lnTo>
                    <a:pt x="18024" y="57282"/>
                  </a:lnTo>
                  <a:lnTo>
                    <a:pt x="18125" y="57257"/>
                  </a:lnTo>
                  <a:lnTo>
                    <a:pt x="18226" y="57231"/>
                  </a:lnTo>
                  <a:lnTo>
                    <a:pt x="18403" y="57080"/>
                  </a:lnTo>
                  <a:lnTo>
                    <a:pt x="18580" y="56877"/>
                  </a:lnTo>
                  <a:lnTo>
                    <a:pt x="18757" y="56599"/>
                  </a:lnTo>
                  <a:lnTo>
                    <a:pt x="18934" y="56220"/>
                  </a:lnTo>
                  <a:lnTo>
                    <a:pt x="19111" y="55790"/>
                  </a:lnTo>
                  <a:lnTo>
                    <a:pt x="19262" y="55260"/>
                  </a:lnTo>
                  <a:lnTo>
                    <a:pt x="19439" y="54628"/>
                  </a:lnTo>
                  <a:lnTo>
                    <a:pt x="19591" y="53920"/>
                  </a:lnTo>
                  <a:lnTo>
                    <a:pt x="19717" y="53136"/>
                  </a:lnTo>
                  <a:lnTo>
                    <a:pt x="19869" y="52226"/>
                  </a:lnTo>
                  <a:lnTo>
                    <a:pt x="19995" y="51240"/>
                  </a:lnTo>
                  <a:lnTo>
                    <a:pt x="20122" y="50128"/>
                  </a:lnTo>
                  <a:lnTo>
                    <a:pt x="20223" y="48940"/>
                  </a:lnTo>
                  <a:lnTo>
                    <a:pt x="20349" y="46867"/>
                  </a:lnTo>
                  <a:lnTo>
                    <a:pt x="20450" y="44794"/>
                  </a:lnTo>
                  <a:lnTo>
                    <a:pt x="20476" y="42747"/>
                  </a:lnTo>
                  <a:lnTo>
                    <a:pt x="20476" y="40724"/>
                  </a:lnTo>
                  <a:lnTo>
                    <a:pt x="20400" y="38702"/>
                  </a:lnTo>
                  <a:lnTo>
                    <a:pt x="20299" y="36705"/>
                  </a:lnTo>
                  <a:lnTo>
                    <a:pt x="20172" y="34733"/>
                  </a:lnTo>
                  <a:lnTo>
                    <a:pt x="19970" y="32787"/>
                  </a:lnTo>
                  <a:lnTo>
                    <a:pt x="19768" y="30866"/>
                  </a:lnTo>
                  <a:lnTo>
                    <a:pt x="19515" y="28970"/>
                  </a:lnTo>
                  <a:lnTo>
                    <a:pt x="19237" y="27099"/>
                  </a:lnTo>
                  <a:lnTo>
                    <a:pt x="18934" y="25279"/>
                  </a:lnTo>
                  <a:lnTo>
                    <a:pt x="18580" y="23510"/>
                  </a:lnTo>
                  <a:lnTo>
                    <a:pt x="18251" y="21765"/>
                  </a:lnTo>
                  <a:lnTo>
                    <a:pt x="17872" y="20046"/>
                  </a:lnTo>
                  <a:lnTo>
                    <a:pt x="17468" y="18403"/>
                  </a:lnTo>
                  <a:lnTo>
                    <a:pt x="17088" y="16786"/>
                  </a:lnTo>
                  <a:lnTo>
                    <a:pt x="16659" y="15218"/>
                  </a:lnTo>
                  <a:lnTo>
                    <a:pt x="16254" y="13727"/>
                  </a:lnTo>
                  <a:lnTo>
                    <a:pt x="15824" y="12261"/>
                  </a:lnTo>
                  <a:lnTo>
                    <a:pt x="15395" y="10870"/>
                  </a:lnTo>
                  <a:lnTo>
                    <a:pt x="14965" y="9531"/>
                  </a:lnTo>
                  <a:lnTo>
                    <a:pt x="14535" y="8267"/>
                  </a:lnTo>
                  <a:lnTo>
                    <a:pt x="14106" y="7053"/>
                  </a:lnTo>
                  <a:lnTo>
                    <a:pt x="13297" y="4829"/>
                  </a:lnTo>
                  <a:lnTo>
                    <a:pt x="12538" y="2908"/>
                  </a:lnTo>
                  <a:lnTo>
                    <a:pt x="11856" y="1290"/>
                  </a:lnTo>
                  <a:lnTo>
                    <a:pt x="11274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39"/>
            <p:cNvSpPr/>
            <p:nvPr/>
          </p:nvSpPr>
          <p:spPr>
            <a:xfrm>
              <a:off x="1190258" y="2794983"/>
              <a:ext cx="629884" cy="1615717"/>
            </a:xfrm>
            <a:custGeom>
              <a:avLst/>
              <a:gdLst/>
              <a:ahLst/>
              <a:cxnLst/>
              <a:rect l="l" t="t" r="r" b="b"/>
              <a:pathLst>
                <a:path w="18025" h="46236" extrusionOk="0">
                  <a:moveTo>
                    <a:pt x="1113" y="1062"/>
                  </a:moveTo>
                  <a:lnTo>
                    <a:pt x="1163" y="1138"/>
                  </a:lnTo>
                  <a:lnTo>
                    <a:pt x="1669" y="1998"/>
                  </a:lnTo>
                  <a:lnTo>
                    <a:pt x="2250" y="3009"/>
                  </a:lnTo>
                  <a:lnTo>
                    <a:pt x="2983" y="4399"/>
                  </a:lnTo>
                  <a:lnTo>
                    <a:pt x="3894" y="6118"/>
                  </a:lnTo>
                  <a:lnTo>
                    <a:pt x="4930" y="8166"/>
                  </a:lnTo>
                  <a:lnTo>
                    <a:pt x="6067" y="10516"/>
                  </a:lnTo>
                  <a:lnTo>
                    <a:pt x="7306" y="13171"/>
                  </a:lnTo>
                  <a:lnTo>
                    <a:pt x="7963" y="14612"/>
                  </a:lnTo>
                  <a:lnTo>
                    <a:pt x="8595" y="16103"/>
                  </a:lnTo>
                  <a:lnTo>
                    <a:pt x="9278" y="17670"/>
                  </a:lnTo>
                  <a:lnTo>
                    <a:pt x="9935" y="19288"/>
                  </a:lnTo>
                  <a:lnTo>
                    <a:pt x="10618" y="20982"/>
                  </a:lnTo>
                  <a:lnTo>
                    <a:pt x="11300" y="22726"/>
                  </a:lnTo>
                  <a:lnTo>
                    <a:pt x="11983" y="24546"/>
                  </a:lnTo>
                  <a:lnTo>
                    <a:pt x="12640" y="26391"/>
                  </a:lnTo>
                  <a:lnTo>
                    <a:pt x="13322" y="28313"/>
                  </a:lnTo>
                  <a:lnTo>
                    <a:pt x="13954" y="30284"/>
                  </a:lnTo>
                  <a:lnTo>
                    <a:pt x="14612" y="32281"/>
                  </a:lnTo>
                  <a:lnTo>
                    <a:pt x="15244" y="34354"/>
                  </a:lnTo>
                  <a:lnTo>
                    <a:pt x="15850" y="36452"/>
                  </a:lnTo>
                  <a:lnTo>
                    <a:pt x="16432" y="38601"/>
                  </a:lnTo>
                  <a:lnTo>
                    <a:pt x="16988" y="40775"/>
                  </a:lnTo>
                  <a:lnTo>
                    <a:pt x="17519" y="42999"/>
                  </a:lnTo>
                  <a:lnTo>
                    <a:pt x="17519" y="43075"/>
                  </a:lnTo>
                  <a:lnTo>
                    <a:pt x="17493" y="43151"/>
                  </a:lnTo>
                  <a:lnTo>
                    <a:pt x="17443" y="43202"/>
                  </a:lnTo>
                  <a:lnTo>
                    <a:pt x="17392" y="43227"/>
                  </a:lnTo>
                  <a:lnTo>
                    <a:pt x="17316" y="43252"/>
                  </a:lnTo>
                  <a:lnTo>
                    <a:pt x="17241" y="43227"/>
                  </a:lnTo>
                  <a:lnTo>
                    <a:pt x="17190" y="43176"/>
                  </a:lnTo>
                  <a:lnTo>
                    <a:pt x="17165" y="43101"/>
                  </a:lnTo>
                  <a:lnTo>
                    <a:pt x="16634" y="40876"/>
                  </a:lnTo>
                  <a:lnTo>
                    <a:pt x="16078" y="38702"/>
                  </a:lnTo>
                  <a:lnTo>
                    <a:pt x="15496" y="36553"/>
                  </a:lnTo>
                  <a:lnTo>
                    <a:pt x="14890" y="34455"/>
                  </a:lnTo>
                  <a:lnTo>
                    <a:pt x="14258" y="32408"/>
                  </a:lnTo>
                  <a:lnTo>
                    <a:pt x="13626" y="30411"/>
                  </a:lnTo>
                  <a:lnTo>
                    <a:pt x="12969" y="28439"/>
                  </a:lnTo>
                  <a:lnTo>
                    <a:pt x="12311" y="26543"/>
                  </a:lnTo>
                  <a:lnTo>
                    <a:pt x="11629" y="24672"/>
                  </a:lnTo>
                  <a:lnTo>
                    <a:pt x="10972" y="22878"/>
                  </a:lnTo>
                  <a:lnTo>
                    <a:pt x="10289" y="21133"/>
                  </a:lnTo>
                  <a:lnTo>
                    <a:pt x="9606" y="19465"/>
                  </a:lnTo>
                  <a:lnTo>
                    <a:pt x="8949" y="17822"/>
                  </a:lnTo>
                  <a:lnTo>
                    <a:pt x="8267" y="16280"/>
                  </a:lnTo>
                  <a:lnTo>
                    <a:pt x="7635" y="14763"/>
                  </a:lnTo>
                  <a:lnTo>
                    <a:pt x="6978" y="13348"/>
                  </a:lnTo>
                  <a:lnTo>
                    <a:pt x="5764" y="10693"/>
                  </a:lnTo>
                  <a:lnTo>
                    <a:pt x="4601" y="8342"/>
                  </a:lnTo>
                  <a:lnTo>
                    <a:pt x="3590" y="6320"/>
                  </a:lnTo>
                  <a:lnTo>
                    <a:pt x="2680" y="4601"/>
                  </a:lnTo>
                  <a:lnTo>
                    <a:pt x="1947" y="3236"/>
                  </a:lnTo>
                  <a:lnTo>
                    <a:pt x="1366" y="2225"/>
                  </a:lnTo>
                  <a:lnTo>
                    <a:pt x="860" y="1340"/>
                  </a:lnTo>
                  <a:lnTo>
                    <a:pt x="835" y="1290"/>
                  </a:lnTo>
                  <a:lnTo>
                    <a:pt x="835" y="1214"/>
                  </a:lnTo>
                  <a:lnTo>
                    <a:pt x="860" y="1138"/>
                  </a:lnTo>
                  <a:lnTo>
                    <a:pt x="911" y="1087"/>
                  </a:lnTo>
                  <a:lnTo>
                    <a:pt x="961" y="1062"/>
                  </a:lnTo>
                  <a:close/>
                  <a:moveTo>
                    <a:pt x="152" y="1"/>
                  </a:moveTo>
                  <a:lnTo>
                    <a:pt x="76" y="26"/>
                  </a:lnTo>
                  <a:lnTo>
                    <a:pt x="26" y="76"/>
                  </a:lnTo>
                  <a:lnTo>
                    <a:pt x="1" y="177"/>
                  </a:lnTo>
                  <a:lnTo>
                    <a:pt x="1" y="304"/>
                  </a:lnTo>
                  <a:lnTo>
                    <a:pt x="26" y="481"/>
                  </a:lnTo>
                  <a:lnTo>
                    <a:pt x="178" y="936"/>
                  </a:lnTo>
                  <a:lnTo>
                    <a:pt x="405" y="1593"/>
                  </a:lnTo>
                  <a:lnTo>
                    <a:pt x="708" y="2377"/>
                  </a:lnTo>
                  <a:lnTo>
                    <a:pt x="1568" y="4374"/>
                  </a:lnTo>
                  <a:lnTo>
                    <a:pt x="2705" y="6876"/>
                  </a:lnTo>
                  <a:lnTo>
                    <a:pt x="4045" y="9809"/>
                  </a:lnTo>
                  <a:lnTo>
                    <a:pt x="5562" y="13145"/>
                  </a:lnTo>
                  <a:lnTo>
                    <a:pt x="7154" y="16760"/>
                  </a:lnTo>
                  <a:lnTo>
                    <a:pt x="7989" y="18681"/>
                  </a:lnTo>
                  <a:lnTo>
                    <a:pt x="8823" y="20628"/>
                  </a:lnTo>
                  <a:lnTo>
                    <a:pt x="9253" y="21639"/>
                  </a:lnTo>
                  <a:lnTo>
                    <a:pt x="9657" y="22650"/>
                  </a:lnTo>
                  <a:lnTo>
                    <a:pt x="10441" y="24774"/>
                  </a:lnTo>
                  <a:lnTo>
                    <a:pt x="11174" y="26922"/>
                  </a:lnTo>
                  <a:lnTo>
                    <a:pt x="11907" y="29096"/>
                  </a:lnTo>
                  <a:lnTo>
                    <a:pt x="12589" y="31270"/>
                  </a:lnTo>
                  <a:lnTo>
                    <a:pt x="13221" y="33394"/>
                  </a:lnTo>
                  <a:lnTo>
                    <a:pt x="13803" y="35466"/>
                  </a:lnTo>
                  <a:lnTo>
                    <a:pt x="14359" y="37413"/>
                  </a:lnTo>
                  <a:lnTo>
                    <a:pt x="15345" y="40952"/>
                  </a:lnTo>
                  <a:lnTo>
                    <a:pt x="16128" y="43758"/>
                  </a:lnTo>
                  <a:lnTo>
                    <a:pt x="16457" y="44794"/>
                  </a:lnTo>
                  <a:lnTo>
                    <a:pt x="16735" y="45578"/>
                  </a:lnTo>
                  <a:lnTo>
                    <a:pt x="16836" y="45856"/>
                  </a:lnTo>
                  <a:lnTo>
                    <a:pt x="16937" y="46083"/>
                  </a:lnTo>
                  <a:lnTo>
                    <a:pt x="17038" y="46185"/>
                  </a:lnTo>
                  <a:lnTo>
                    <a:pt x="17064" y="46210"/>
                  </a:lnTo>
                  <a:lnTo>
                    <a:pt x="17114" y="46235"/>
                  </a:lnTo>
                  <a:lnTo>
                    <a:pt x="17190" y="46210"/>
                  </a:lnTo>
                  <a:lnTo>
                    <a:pt x="17266" y="46185"/>
                  </a:lnTo>
                  <a:lnTo>
                    <a:pt x="17418" y="46058"/>
                  </a:lnTo>
                  <a:lnTo>
                    <a:pt x="17544" y="45881"/>
                  </a:lnTo>
                  <a:lnTo>
                    <a:pt x="17645" y="45628"/>
                  </a:lnTo>
                  <a:lnTo>
                    <a:pt x="17746" y="45300"/>
                  </a:lnTo>
                  <a:lnTo>
                    <a:pt x="17847" y="44946"/>
                  </a:lnTo>
                  <a:lnTo>
                    <a:pt x="17923" y="44516"/>
                  </a:lnTo>
                  <a:lnTo>
                    <a:pt x="17974" y="44011"/>
                  </a:lnTo>
                  <a:lnTo>
                    <a:pt x="17999" y="43480"/>
                  </a:lnTo>
                  <a:lnTo>
                    <a:pt x="18024" y="42873"/>
                  </a:lnTo>
                  <a:lnTo>
                    <a:pt x="17999" y="42216"/>
                  </a:lnTo>
                  <a:lnTo>
                    <a:pt x="17974" y="41533"/>
                  </a:lnTo>
                  <a:lnTo>
                    <a:pt x="17948" y="40775"/>
                  </a:lnTo>
                  <a:lnTo>
                    <a:pt x="17873" y="39966"/>
                  </a:lnTo>
                  <a:lnTo>
                    <a:pt x="17772" y="39132"/>
                  </a:lnTo>
                  <a:lnTo>
                    <a:pt x="17670" y="38222"/>
                  </a:lnTo>
                  <a:lnTo>
                    <a:pt x="17519" y="37286"/>
                  </a:lnTo>
                  <a:lnTo>
                    <a:pt x="17367" y="36326"/>
                  </a:lnTo>
                  <a:lnTo>
                    <a:pt x="17165" y="35289"/>
                  </a:lnTo>
                  <a:lnTo>
                    <a:pt x="16963" y="34253"/>
                  </a:lnTo>
                  <a:lnTo>
                    <a:pt x="16710" y="33166"/>
                  </a:lnTo>
                  <a:lnTo>
                    <a:pt x="16457" y="32029"/>
                  </a:lnTo>
                  <a:lnTo>
                    <a:pt x="16154" y="30866"/>
                  </a:lnTo>
                  <a:lnTo>
                    <a:pt x="15825" y="29678"/>
                  </a:lnTo>
                  <a:lnTo>
                    <a:pt x="15446" y="28464"/>
                  </a:lnTo>
                  <a:lnTo>
                    <a:pt x="15067" y="27200"/>
                  </a:lnTo>
                  <a:lnTo>
                    <a:pt x="14637" y="25911"/>
                  </a:lnTo>
                  <a:lnTo>
                    <a:pt x="14182" y="24622"/>
                  </a:lnTo>
                  <a:lnTo>
                    <a:pt x="13702" y="23282"/>
                  </a:lnTo>
                  <a:lnTo>
                    <a:pt x="13171" y="21942"/>
                  </a:lnTo>
                  <a:lnTo>
                    <a:pt x="12615" y="20577"/>
                  </a:lnTo>
                  <a:lnTo>
                    <a:pt x="12008" y="19187"/>
                  </a:lnTo>
                  <a:lnTo>
                    <a:pt x="11401" y="17797"/>
                  </a:lnTo>
                  <a:lnTo>
                    <a:pt x="10795" y="16482"/>
                  </a:lnTo>
                  <a:lnTo>
                    <a:pt x="10213" y="15218"/>
                  </a:lnTo>
                  <a:lnTo>
                    <a:pt x="9632" y="14030"/>
                  </a:lnTo>
                  <a:lnTo>
                    <a:pt x="8469" y="11780"/>
                  </a:lnTo>
                  <a:lnTo>
                    <a:pt x="7382" y="9733"/>
                  </a:lnTo>
                  <a:lnTo>
                    <a:pt x="6346" y="7913"/>
                  </a:lnTo>
                  <a:lnTo>
                    <a:pt x="5360" y="6295"/>
                  </a:lnTo>
                  <a:lnTo>
                    <a:pt x="4424" y="4854"/>
                  </a:lnTo>
                  <a:lnTo>
                    <a:pt x="3590" y="3641"/>
                  </a:lnTo>
                  <a:lnTo>
                    <a:pt x="2807" y="2604"/>
                  </a:lnTo>
                  <a:lnTo>
                    <a:pt x="2124" y="1745"/>
                  </a:lnTo>
                  <a:lnTo>
                    <a:pt x="1517" y="1062"/>
                  </a:lnTo>
                  <a:lnTo>
                    <a:pt x="986" y="557"/>
                  </a:lnTo>
                  <a:lnTo>
                    <a:pt x="784" y="354"/>
                  </a:lnTo>
                  <a:lnTo>
                    <a:pt x="582" y="203"/>
                  </a:lnTo>
                  <a:lnTo>
                    <a:pt x="405" y="102"/>
                  </a:lnTo>
                  <a:lnTo>
                    <a:pt x="279" y="2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39"/>
            <p:cNvSpPr/>
            <p:nvPr/>
          </p:nvSpPr>
          <p:spPr>
            <a:xfrm>
              <a:off x="1128440" y="2484916"/>
              <a:ext cx="298605" cy="440831"/>
            </a:xfrm>
            <a:custGeom>
              <a:avLst/>
              <a:gdLst/>
              <a:ahLst/>
              <a:cxnLst/>
              <a:rect l="l" t="t" r="r" b="b"/>
              <a:pathLst>
                <a:path w="8545" h="12615" extrusionOk="0">
                  <a:moveTo>
                    <a:pt x="0" y="1"/>
                  </a:moveTo>
                  <a:lnTo>
                    <a:pt x="0" y="26"/>
                  </a:lnTo>
                  <a:lnTo>
                    <a:pt x="228" y="481"/>
                  </a:lnTo>
                  <a:lnTo>
                    <a:pt x="480" y="911"/>
                  </a:lnTo>
                  <a:lnTo>
                    <a:pt x="1037" y="1745"/>
                  </a:lnTo>
                  <a:lnTo>
                    <a:pt x="1593" y="2579"/>
                  </a:lnTo>
                  <a:lnTo>
                    <a:pt x="2124" y="3413"/>
                  </a:lnTo>
                  <a:lnTo>
                    <a:pt x="3210" y="5107"/>
                  </a:lnTo>
                  <a:lnTo>
                    <a:pt x="4272" y="6801"/>
                  </a:lnTo>
                  <a:lnTo>
                    <a:pt x="6446" y="10163"/>
                  </a:lnTo>
                  <a:lnTo>
                    <a:pt x="6851" y="10820"/>
                  </a:lnTo>
                  <a:lnTo>
                    <a:pt x="7255" y="11477"/>
                  </a:lnTo>
                  <a:lnTo>
                    <a:pt x="7483" y="11781"/>
                  </a:lnTo>
                  <a:lnTo>
                    <a:pt x="7735" y="12084"/>
                  </a:lnTo>
                  <a:lnTo>
                    <a:pt x="7988" y="12337"/>
                  </a:lnTo>
                  <a:lnTo>
                    <a:pt x="8266" y="12589"/>
                  </a:lnTo>
                  <a:lnTo>
                    <a:pt x="8317" y="12615"/>
                  </a:lnTo>
                  <a:lnTo>
                    <a:pt x="8418" y="12615"/>
                  </a:lnTo>
                  <a:lnTo>
                    <a:pt x="8468" y="12564"/>
                  </a:lnTo>
                  <a:lnTo>
                    <a:pt x="8519" y="12488"/>
                  </a:lnTo>
                  <a:lnTo>
                    <a:pt x="8544" y="12438"/>
                  </a:lnTo>
                  <a:lnTo>
                    <a:pt x="8519" y="12362"/>
                  </a:lnTo>
                  <a:lnTo>
                    <a:pt x="8393" y="11932"/>
                  </a:lnTo>
                  <a:lnTo>
                    <a:pt x="8216" y="11502"/>
                  </a:lnTo>
                  <a:lnTo>
                    <a:pt x="7988" y="11098"/>
                  </a:lnTo>
                  <a:lnTo>
                    <a:pt x="7735" y="10694"/>
                  </a:lnTo>
                  <a:lnTo>
                    <a:pt x="7205" y="9910"/>
                  </a:lnTo>
                  <a:lnTo>
                    <a:pt x="6674" y="9177"/>
                  </a:lnTo>
                  <a:lnTo>
                    <a:pt x="4424" y="5865"/>
                  </a:lnTo>
                  <a:lnTo>
                    <a:pt x="3842" y="5031"/>
                  </a:lnTo>
                  <a:lnTo>
                    <a:pt x="3261" y="4222"/>
                  </a:lnTo>
                  <a:lnTo>
                    <a:pt x="2073" y="2604"/>
                  </a:lnTo>
                  <a:lnTo>
                    <a:pt x="1593" y="1922"/>
                  </a:lnTo>
                  <a:lnTo>
                    <a:pt x="1112" y="1265"/>
                  </a:lnTo>
                  <a:lnTo>
                    <a:pt x="582" y="607"/>
                  </a:lnTo>
                  <a:lnTo>
                    <a:pt x="329" y="304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39"/>
            <p:cNvSpPr/>
            <p:nvPr/>
          </p:nvSpPr>
          <p:spPr>
            <a:xfrm>
              <a:off x="1450842" y="2963697"/>
              <a:ext cx="65417" cy="117520"/>
            </a:xfrm>
            <a:custGeom>
              <a:avLst/>
              <a:gdLst/>
              <a:ahLst/>
              <a:cxnLst/>
              <a:rect l="l" t="t" r="r" b="b"/>
              <a:pathLst>
                <a:path w="1872" h="3363" extrusionOk="0">
                  <a:moveTo>
                    <a:pt x="127" y="1"/>
                  </a:moveTo>
                  <a:lnTo>
                    <a:pt x="77" y="51"/>
                  </a:lnTo>
                  <a:lnTo>
                    <a:pt x="26" y="102"/>
                  </a:lnTo>
                  <a:lnTo>
                    <a:pt x="1" y="152"/>
                  </a:lnTo>
                  <a:lnTo>
                    <a:pt x="1" y="228"/>
                  </a:lnTo>
                  <a:lnTo>
                    <a:pt x="51" y="481"/>
                  </a:lnTo>
                  <a:lnTo>
                    <a:pt x="127" y="734"/>
                  </a:lnTo>
                  <a:lnTo>
                    <a:pt x="279" y="1214"/>
                  </a:lnTo>
                  <a:lnTo>
                    <a:pt x="481" y="1669"/>
                  </a:lnTo>
                  <a:lnTo>
                    <a:pt x="683" y="2124"/>
                  </a:lnTo>
                  <a:lnTo>
                    <a:pt x="886" y="2478"/>
                  </a:lnTo>
                  <a:lnTo>
                    <a:pt x="1088" y="2807"/>
                  </a:lnTo>
                  <a:lnTo>
                    <a:pt x="1189" y="2958"/>
                  </a:lnTo>
                  <a:lnTo>
                    <a:pt x="1341" y="3085"/>
                  </a:lnTo>
                  <a:lnTo>
                    <a:pt x="1467" y="3236"/>
                  </a:lnTo>
                  <a:lnTo>
                    <a:pt x="1644" y="3338"/>
                  </a:lnTo>
                  <a:lnTo>
                    <a:pt x="1694" y="3363"/>
                  </a:lnTo>
                  <a:lnTo>
                    <a:pt x="1745" y="3363"/>
                  </a:lnTo>
                  <a:lnTo>
                    <a:pt x="1821" y="3338"/>
                  </a:lnTo>
                  <a:lnTo>
                    <a:pt x="1871" y="3262"/>
                  </a:lnTo>
                  <a:lnTo>
                    <a:pt x="1871" y="3161"/>
                  </a:lnTo>
                  <a:lnTo>
                    <a:pt x="1821" y="2933"/>
                  </a:lnTo>
                  <a:lnTo>
                    <a:pt x="1770" y="2731"/>
                  </a:lnTo>
                  <a:lnTo>
                    <a:pt x="1593" y="2326"/>
                  </a:lnTo>
                  <a:lnTo>
                    <a:pt x="1391" y="1947"/>
                  </a:lnTo>
                  <a:lnTo>
                    <a:pt x="1164" y="1568"/>
                  </a:lnTo>
                  <a:lnTo>
                    <a:pt x="961" y="1189"/>
                  </a:lnTo>
                  <a:lnTo>
                    <a:pt x="759" y="810"/>
                  </a:lnTo>
                  <a:lnTo>
                    <a:pt x="557" y="456"/>
                  </a:lnTo>
                  <a:lnTo>
                    <a:pt x="355" y="77"/>
                  </a:lnTo>
                  <a:lnTo>
                    <a:pt x="304" y="26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39"/>
            <p:cNvSpPr/>
            <p:nvPr/>
          </p:nvSpPr>
          <p:spPr>
            <a:xfrm>
              <a:off x="1328954" y="3314405"/>
              <a:ext cx="172279" cy="312723"/>
            </a:xfrm>
            <a:custGeom>
              <a:avLst/>
              <a:gdLst/>
              <a:ahLst/>
              <a:cxnLst/>
              <a:rect l="l" t="t" r="r" b="b"/>
              <a:pathLst>
                <a:path w="4930" h="8949" extrusionOk="0">
                  <a:moveTo>
                    <a:pt x="253" y="0"/>
                  </a:moveTo>
                  <a:lnTo>
                    <a:pt x="152" y="26"/>
                  </a:lnTo>
                  <a:lnTo>
                    <a:pt x="76" y="101"/>
                  </a:lnTo>
                  <a:lnTo>
                    <a:pt x="26" y="203"/>
                  </a:lnTo>
                  <a:lnTo>
                    <a:pt x="0" y="329"/>
                  </a:lnTo>
                  <a:lnTo>
                    <a:pt x="51" y="455"/>
                  </a:lnTo>
                  <a:lnTo>
                    <a:pt x="304" y="1062"/>
                  </a:lnTo>
                  <a:lnTo>
                    <a:pt x="582" y="1643"/>
                  </a:lnTo>
                  <a:lnTo>
                    <a:pt x="1163" y="2781"/>
                  </a:lnTo>
                  <a:lnTo>
                    <a:pt x="2377" y="5081"/>
                  </a:lnTo>
                  <a:lnTo>
                    <a:pt x="2857" y="6092"/>
                  </a:lnTo>
                  <a:lnTo>
                    <a:pt x="3362" y="7104"/>
                  </a:lnTo>
                  <a:lnTo>
                    <a:pt x="3640" y="7609"/>
                  </a:lnTo>
                  <a:lnTo>
                    <a:pt x="3919" y="8064"/>
                  </a:lnTo>
                  <a:lnTo>
                    <a:pt x="4247" y="8519"/>
                  </a:lnTo>
                  <a:lnTo>
                    <a:pt x="4449" y="8721"/>
                  </a:lnTo>
                  <a:lnTo>
                    <a:pt x="4626" y="8924"/>
                  </a:lnTo>
                  <a:lnTo>
                    <a:pt x="4677" y="8949"/>
                  </a:lnTo>
                  <a:lnTo>
                    <a:pt x="4829" y="8949"/>
                  </a:lnTo>
                  <a:lnTo>
                    <a:pt x="4879" y="8924"/>
                  </a:lnTo>
                  <a:lnTo>
                    <a:pt x="4904" y="8898"/>
                  </a:lnTo>
                  <a:lnTo>
                    <a:pt x="4930" y="8848"/>
                  </a:lnTo>
                  <a:lnTo>
                    <a:pt x="4930" y="8772"/>
                  </a:lnTo>
                  <a:lnTo>
                    <a:pt x="4904" y="8494"/>
                  </a:lnTo>
                  <a:lnTo>
                    <a:pt x="4854" y="8216"/>
                  </a:lnTo>
                  <a:lnTo>
                    <a:pt x="4702" y="7660"/>
                  </a:lnTo>
                  <a:lnTo>
                    <a:pt x="4500" y="7129"/>
                  </a:lnTo>
                  <a:lnTo>
                    <a:pt x="4272" y="6598"/>
                  </a:lnTo>
                  <a:lnTo>
                    <a:pt x="3994" y="6067"/>
                  </a:lnTo>
                  <a:lnTo>
                    <a:pt x="3742" y="5562"/>
                  </a:lnTo>
                  <a:lnTo>
                    <a:pt x="3185" y="4576"/>
                  </a:lnTo>
                  <a:lnTo>
                    <a:pt x="2579" y="3438"/>
                  </a:lnTo>
                  <a:lnTo>
                    <a:pt x="1947" y="2301"/>
                  </a:lnTo>
                  <a:lnTo>
                    <a:pt x="1290" y="1188"/>
                  </a:lnTo>
                  <a:lnTo>
                    <a:pt x="936" y="658"/>
                  </a:lnTo>
                  <a:lnTo>
                    <a:pt x="582" y="127"/>
                  </a:lnTo>
                  <a:lnTo>
                    <a:pt x="481" y="51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39"/>
            <p:cNvSpPr/>
            <p:nvPr/>
          </p:nvSpPr>
          <p:spPr>
            <a:xfrm>
              <a:off x="1488828" y="3684543"/>
              <a:ext cx="58358" cy="150194"/>
            </a:xfrm>
            <a:custGeom>
              <a:avLst/>
              <a:gdLst/>
              <a:ahLst/>
              <a:cxnLst/>
              <a:rect l="l" t="t" r="r" b="b"/>
              <a:pathLst>
                <a:path w="1670" h="4298" extrusionOk="0">
                  <a:moveTo>
                    <a:pt x="329" y="0"/>
                  </a:moveTo>
                  <a:lnTo>
                    <a:pt x="228" y="25"/>
                  </a:lnTo>
                  <a:lnTo>
                    <a:pt x="127" y="76"/>
                  </a:lnTo>
                  <a:lnTo>
                    <a:pt x="51" y="152"/>
                  </a:lnTo>
                  <a:lnTo>
                    <a:pt x="1" y="278"/>
                  </a:lnTo>
                  <a:lnTo>
                    <a:pt x="1" y="430"/>
                  </a:lnTo>
                  <a:lnTo>
                    <a:pt x="203" y="1365"/>
                  </a:lnTo>
                  <a:lnTo>
                    <a:pt x="304" y="1871"/>
                  </a:lnTo>
                  <a:lnTo>
                    <a:pt x="431" y="2351"/>
                  </a:lnTo>
                  <a:lnTo>
                    <a:pt x="582" y="2831"/>
                  </a:lnTo>
                  <a:lnTo>
                    <a:pt x="759" y="3312"/>
                  </a:lnTo>
                  <a:lnTo>
                    <a:pt x="936" y="3741"/>
                  </a:lnTo>
                  <a:lnTo>
                    <a:pt x="1189" y="4171"/>
                  </a:lnTo>
                  <a:lnTo>
                    <a:pt x="1239" y="4222"/>
                  </a:lnTo>
                  <a:lnTo>
                    <a:pt x="1315" y="4272"/>
                  </a:lnTo>
                  <a:lnTo>
                    <a:pt x="1391" y="4297"/>
                  </a:lnTo>
                  <a:lnTo>
                    <a:pt x="1467" y="4272"/>
                  </a:lnTo>
                  <a:lnTo>
                    <a:pt x="1543" y="4247"/>
                  </a:lnTo>
                  <a:lnTo>
                    <a:pt x="1619" y="4196"/>
                  </a:lnTo>
                  <a:lnTo>
                    <a:pt x="1644" y="4120"/>
                  </a:lnTo>
                  <a:lnTo>
                    <a:pt x="1669" y="4019"/>
                  </a:lnTo>
                  <a:lnTo>
                    <a:pt x="1644" y="3539"/>
                  </a:lnTo>
                  <a:lnTo>
                    <a:pt x="1568" y="3059"/>
                  </a:lnTo>
                  <a:lnTo>
                    <a:pt x="1442" y="2578"/>
                  </a:lnTo>
                  <a:lnTo>
                    <a:pt x="1315" y="2098"/>
                  </a:lnTo>
                  <a:lnTo>
                    <a:pt x="1138" y="1618"/>
                  </a:lnTo>
                  <a:lnTo>
                    <a:pt x="961" y="1138"/>
                  </a:lnTo>
                  <a:lnTo>
                    <a:pt x="633" y="253"/>
                  </a:lnTo>
                  <a:lnTo>
                    <a:pt x="557" y="126"/>
                  </a:lnTo>
                  <a:lnTo>
                    <a:pt x="456" y="51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39"/>
            <p:cNvSpPr/>
            <p:nvPr/>
          </p:nvSpPr>
          <p:spPr>
            <a:xfrm>
              <a:off x="1112540" y="821569"/>
              <a:ext cx="83938" cy="429334"/>
            </a:xfrm>
            <a:custGeom>
              <a:avLst/>
              <a:gdLst/>
              <a:ahLst/>
              <a:cxnLst/>
              <a:rect l="l" t="t" r="r" b="b"/>
              <a:pathLst>
                <a:path w="2402" h="12286" extrusionOk="0">
                  <a:moveTo>
                    <a:pt x="2199" y="0"/>
                  </a:moveTo>
                  <a:lnTo>
                    <a:pt x="2098" y="25"/>
                  </a:lnTo>
                  <a:lnTo>
                    <a:pt x="2048" y="51"/>
                  </a:lnTo>
                  <a:lnTo>
                    <a:pt x="1997" y="101"/>
                  </a:lnTo>
                  <a:lnTo>
                    <a:pt x="1845" y="430"/>
                  </a:lnTo>
                  <a:lnTo>
                    <a:pt x="1744" y="784"/>
                  </a:lnTo>
                  <a:lnTo>
                    <a:pt x="1643" y="1163"/>
                  </a:lnTo>
                  <a:lnTo>
                    <a:pt x="1567" y="1542"/>
                  </a:lnTo>
                  <a:lnTo>
                    <a:pt x="1466" y="2300"/>
                  </a:lnTo>
                  <a:lnTo>
                    <a:pt x="1365" y="3059"/>
                  </a:lnTo>
                  <a:lnTo>
                    <a:pt x="935" y="6016"/>
                  </a:lnTo>
                  <a:lnTo>
                    <a:pt x="683" y="7533"/>
                  </a:lnTo>
                  <a:lnTo>
                    <a:pt x="430" y="9025"/>
                  </a:lnTo>
                  <a:lnTo>
                    <a:pt x="202" y="10541"/>
                  </a:lnTo>
                  <a:lnTo>
                    <a:pt x="0" y="12033"/>
                  </a:lnTo>
                  <a:lnTo>
                    <a:pt x="0" y="12134"/>
                  </a:lnTo>
                  <a:lnTo>
                    <a:pt x="51" y="12210"/>
                  </a:lnTo>
                  <a:lnTo>
                    <a:pt x="126" y="12260"/>
                  </a:lnTo>
                  <a:lnTo>
                    <a:pt x="202" y="12286"/>
                  </a:lnTo>
                  <a:lnTo>
                    <a:pt x="303" y="12286"/>
                  </a:lnTo>
                  <a:lnTo>
                    <a:pt x="379" y="12260"/>
                  </a:lnTo>
                  <a:lnTo>
                    <a:pt x="455" y="12210"/>
                  </a:lnTo>
                  <a:lnTo>
                    <a:pt x="506" y="12109"/>
                  </a:lnTo>
                  <a:lnTo>
                    <a:pt x="683" y="11350"/>
                  </a:lnTo>
                  <a:lnTo>
                    <a:pt x="860" y="10567"/>
                  </a:lnTo>
                  <a:lnTo>
                    <a:pt x="1188" y="8999"/>
                  </a:lnTo>
                  <a:lnTo>
                    <a:pt x="1441" y="7432"/>
                  </a:lnTo>
                  <a:lnTo>
                    <a:pt x="1719" y="5865"/>
                  </a:lnTo>
                  <a:lnTo>
                    <a:pt x="1972" y="4196"/>
                  </a:lnTo>
                  <a:lnTo>
                    <a:pt x="2225" y="2528"/>
                  </a:lnTo>
                  <a:lnTo>
                    <a:pt x="2326" y="1947"/>
                  </a:lnTo>
                  <a:lnTo>
                    <a:pt x="2402" y="1340"/>
                  </a:lnTo>
                  <a:lnTo>
                    <a:pt x="2402" y="1037"/>
                  </a:lnTo>
                  <a:lnTo>
                    <a:pt x="2402" y="733"/>
                  </a:lnTo>
                  <a:lnTo>
                    <a:pt x="2376" y="430"/>
                  </a:lnTo>
                  <a:lnTo>
                    <a:pt x="2351" y="152"/>
                  </a:lnTo>
                  <a:lnTo>
                    <a:pt x="2326" y="76"/>
                  </a:lnTo>
                  <a:lnTo>
                    <a:pt x="2275" y="51"/>
                  </a:lnTo>
                  <a:lnTo>
                    <a:pt x="2250" y="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39"/>
            <p:cNvSpPr/>
            <p:nvPr/>
          </p:nvSpPr>
          <p:spPr>
            <a:xfrm>
              <a:off x="1180543" y="633390"/>
              <a:ext cx="28305" cy="116646"/>
            </a:xfrm>
            <a:custGeom>
              <a:avLst/>
              <a:gdLst/>
              <a:ahLst/>
              <a:cxnLst/>
              <a:rect l="l" t="t" r="r" b="b"/>
              <a:pathLst>
                <a:path w="810" h="3338" extrusionOk="0">
                  <a:moveTo>
                    <a:pt x="405" y="1"/>
                  </a:moveTo>
                  <a:lnTo>
                    <a:pt x="354" y="26"/>
                  </a:lnTo>
                  <a:lnTo>
                    <a:pt x="329" y="51"/>
                  </a:lnTo>
                  <a:lnTo>
                    <a:pt x="304" y="102"/>
                  </a:lnTo>
                  <a:lnTo>
                    <a:pt x="228" y="481"/>
                  </a:lnTo>
                  <a:lnTo>
                    <a:pt x="203" y="835"/>
                  </a:lnTo>
                  <a:lnTo>
                    <a:pt x="152" y="1543"/>
                  </a:lnTo>
                  <a:lnTo>
                    <a:pt x="102" y="2276"/>
                  </a:lnTo>
                  <a:lnTo>
                    <a:pt x="51" y="2630"/>
                  </a:lnTo>
                  <a:lnTo>
                    <a:pt x="1" y="2984"/>
                  </a:lnTo>
                  <a:lnTo>
                    <a:pt x="1" y="3110"/>
                  </a:lnTo>
                  <a:lnTo>
                    <a:pt x="51" y="3211"/>
                  </a:lnTo>
                  <a:lnTo>
                    <a:pt x="102" y="3287"/>
                  </a:lnTo>
                  <a:lnTo>
                    <a:pt x="203" y="3312"/>
                  </a:lnTo>
                  <a:lnTo>
                    <a:pt x="304" y="3338"/>
                  </a:lnTo>
                  <a:lnTo>
                    <a:pt x="380" y="3312"/>
                  </a:lnTo>
                  <a:lnTo>
                    <a:pt x="456" y="3236"/>
                  </a:lnTo>
                  <a:lnTo>
                    <a:pt x="506" y="3135"/>
                  </a:lnTo>
                  <a:lnTo>
                    <a:pt x="683" y="2377"/>
                  </a:lnTo>
                  <a:lnTo>
                    <a:pt x="759" y="1998"/>
                  </a:lnTo>
                  <a:lnTo>
                    <a:pt x="809" y="1619"/>
                  </a:lnTo>
                  <a:lnTo>
                    <a:pt x="809" y="1239"/>
                  </a:lnTo>
                  <a:lnTo>
                    <a:pt x="784" y="860"/>
                  </a:lnTo>
                  <a:lnTo>
                    <a:pt x="734" y="506"/>
                  </a:lnTo>
                  <a:lnTo>
                    <a:pt x="607" y="102"/>
                  </a:lnTo>
                  <a:lnTo>
                    <a:pt x="582" y="77"/>
                  </a:lnTo>
                  <a:lnTo>
                    <a:pt x="531" y="26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39"/>
            <p:cNvSpPr/>
            <p:nvPr/>
          </p:nvSpPr>
          <p:spPr>
            <a:xfrm>
              <a:off x="1231772" y="1418709"/>
              <a:ext cx="70694" cy="162564"/>
            </a:xfrm>
            <a:custGeom>
              <a:avLst/>
              <a:gdLst/>
              <a:ahLst/>
              <a:cxnLst/>
              <a:rect l="l" t="t" r="r" b="b"/>
              <a:pathLst>
                <a:path w="2023" h="4652" extrusionOk="0">
                  <a:moveTo>
                    <a:pt x="1821" y="0"/>
                  </a:moveTo>
                  <a:lnTo>
                    <a:pt x="1770" y="51"/>
                  </a:lnTo>
                  <a:lnTo>
                    <a:pt x="1720" y="76"/>
                  </a:lnTo>
                  <a:lnTo>
                    <a:pt x="1593" y="329"/>
                  </a:lnTo>
                  <a:lnTo>
                    <a:pt x="1467" y="582"/>
                  </a:lnTo>
                  <a:lnTo>
                    <a:pt x="1265" y="1087"/>
                  </a:lnTo>
                  <a:lnTo>
                    <a:pt x="885" y="2149"/>
                  </a:lnTo>
                  <a:lnTo>
                    <a:pt x="658" y="2705"/>
                  </a:lnTo>
                  <a:lnTo>
                    <a:pt x="430" y="3287"/>
                  </a:lnTo>
                  <a:lnTo>
                    <a:pt x="203" y="3868"/>
                  </a:lnTo>
                  <a:lnTo>
                    <a:pt x="26" y="4449"/>
                  </a:lnTo>
                  <a:lnTo>
                    <a:pt x="1" y="4500"/>
                  </a:lnTo>
                  <a:lnTo>
                    <a:pt x="26" y="4576"/>
                  </a:lnTo>
                  <a:lnTo>
                    <a:pt x="51" y="4601"/>
                  </a:lnTo>
                  <a:lnTo>
                    <a:pt x="102" y="4626"/>
                  </a:lnTo>
                  <a:lnTo>
                    <a:pt x="152" y="4652"/>
                  </a:lnTo>
                  <a:lnTo>
                    <a:pt x="203" y="4626"/>
                  </a:lnTo>
                  <a:lnTo>
                    <a:pt x="253" y="4601"/>
                  </a:lnTo>
                  <a:lnTo>
                    <a:pt x="304" y="4576"/>
                  </a:lnTo>
                  <a:lnTo>
                    <a:pt x="607" y="4121"/>
                  </a:lnTo>
                  <a:lnTo>
                    <a:pt x="885" y="3615"/>
                  </a:lnTo>
                  <a:lnTo>
                    <a:pt x="1164" y="3059"/>
                  </a:lnTo>
                  <a:lnTo>
                    <a:pt x="1416" y="2478"/>
                  </a:lnTo>
                  <a:lnTo>
                    <a:pt x="1644" y="1896"/>
                  </a:lnTo>
                  <a:lnTo>
                    <a:pt x="1821" y="1315"/>
                  </a:lnTo>
                  <a:lnTo>
                    <a:pt x="1947" y="734"/>
                  </a:lnTo>
                  <a:lnTo>
                    <a:pt x="2023" y="177"/>
                  </a:lnTo>
                  <a:lnTo>
                    <a:pt x="2023" y="102"/>
                  </a:lnTo>
                  <a:lnTo>
                    <a:pt x="1998" y="51"/>
                  </a:lnTo>
                  <a:lnTo>
                    <a:pt x="1947" y="26"/>
                  </a:lnTo>
                  <a:lnTo>
                    <a:pt x="1922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39"/>
            <p:cNvSpPr/>
            <p:nvPr/>
          </p:nvSpPr>
          <p:spPr>
            <a:xfrm>
              <a:off x="1565707" y="456743"/>
              <a:ext cx="37112" cy="170497"/>
            </a:xfrm>
            <a:custGeom>
              <a:avLst/>
              <a:gdLst/>
              <a:ahLst/>
              <a:cxnLst/>
              <a:rect l="l" t="t" r="r" b="b"/>
              <a:pathLst>
                <a:path w="1062" h="4879" extrusionOk="0">
                  <a:moveTo>
                    <a:pt x="379" y="0"/>
                  </a:moveTo>
                  <a:lnTo>
                    <a:pt x="303" y="51"/>
                  </a:lnTo>
                  <a:lnTo>
                    <a:pt x="278" y="101"/>
                  </a:lnTo>
                  <a:lnTo>
                    <a:pt x="278" y="152"/>
                  </a:lnTo>
                  <a:lnTo>
                    <a:pt x="228" y="708"/>
                  </a:lnTo>
                  <a:lnTo>
                    <a:pt x="228" y="1264"/>
                  </a:lnTo>
                  <a:lnTo>
                    <a:pt x="228" y="2326"/>
                  </a:lnTo>
                  <a:lnTo>
                    <a:pt x="228" y="2882"/>
                  </a:lnTo>
                  <a:lnTo>
                    <a:pt x="177" y="3413"/>
                  </a:lnTo>
                  <a:lnTo>
                    <a:pt x="126" y="3969"/>
                  </a:lnTo>
                  <a:lnTo>
                    <a:pt x="25" y="4525"/>
                  </a:lnTo>
                  <a:lnTo>
                    <a:pt x="0" y="4651"/>
                  </a:lnTo>
                  <a:lnTo>
                    <a:pt x="51" y="4752"/>
                  </a:lnTo>
                  <a:lnTo>
                    <a:pt x="101" y="4828"/>
                  </a:lnTo>
                  <a:lnTo>
                    <a:pt x="202" y="4854"/>
                  </a:lnTo>
                  <a:lnTo>
                    <a:pt x="303" y="4879"/>
                  </a:lnTo>
                  <a:lnTo>
                    <a:pt x="404" y="4854"/>
                  </a:lnTo>
                  <a:lnTo>
                    <a:pt x="480" y="4778"/>
                  </a:lnTo>
                  <a:lnTo>
                    <a:pt x="531" y="4677"/>
                  </a:lnTo>
                  <a:lnTo>
                    <a:pt x="733" y="4120"/>
                  </a:lnTo>
                  <a:lnTo>
                    <a:pt x="885" y="3539"/>
                  </a:lnTo>
                  <a:lnTo>
                    <a:pt x="986" y="2958"/>
                  </a:lnTo>
                  <a:lnTo>
                    <a:pt x="1036" y="2654"/>
                  </a:lnTo>
                  <a:lnTo>
                    <a:pt x="1062" y="2351"/>
                  </a:lnTo>
                  <a:lnTo>
                    <a:pt x="1062" y="2048"/>
                  </a:lnTo>
                  <a:lnTo>
                    <a:pt x="1062" y="1744"/>
                  </a:lnTo>
                  <a:lnTo>
                    <a:pt x="1011" y="1441"/>
                  </a:lnTo>
                  <a:lnTo>
                    <a:pt x="961" y="1163"/>
                  </a:lnTo>
                  <a:lnTo>
                    <a:pt x="885" y="885"/>
                  </a:lnTo>
                  <a:lnTo>
                    <a:pt x="809" y="607"/>
                  </a:lnTo>
                  <a:lnTo>
                    <a:pt x="683" y="329"/>
                  </a:lnTo>
                  <a:lnTo>
                    <a:pt x="531" y="76"/>
                  </a:lnTo>
                  <a:lnTo>
                    <a:pt x="506" y="25"/>
                  </a:lnTo>
                  <a:lnTo>
                    <a:pt x="455" y="25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39"/>
            <p:cNvSpPr/>
            <p:nvPr/>
          </p:nvSpPr>
          <p:spPr>
            <a:xfrm>
              <a:off x="1521536" y="334820"/>
              <a:ext cx="52138" cy="77788"/>
            </a:xfrm>
            <a:custGeom>
              <a:avLst/>
              <a:gdLst/>
              <a:ahLst/>
              <a:cxnLst/>
              <a:rect l="l" t="t" r="r" b="b"/>
              <a:pathLst>
                <a:path w="1492" h="2226" extrusionOk="0">
                  <a:moveTo>
                    <a:pt x="177" y="1"/>
                  </a:moveTo>
                  <a:lnTo>
                    <a:pt x="76" y="26"/>
                  </a:lnTo>
                  <a:lnTo>
                    <a:pt x="25" y="76"/>
                  </a:lnTo>
                  <a:lnTo>
                    <a:pt x="0" y="127"/>
                  </a:lnTo>
                  <a:lnTo>
                    <a:pt x="0" y="178"/>
                  </a:lnTo>
                  <a:lnTo>
                    <a:pt x="51" y="430"/>
                  </a:lnTo>
                  <a:lnTo>
                    <a:pt x="126" y="708"/>
                  </a:lnTo>
                  <a:lnTo>
                    <a:pt x="228" y="936"/>
                  </a:lnTo>
                  <a:lnTo>
                    <a:pt x="354" y="1189"/>
                  </a:lnTo>
                  <a:lnTo>
                    <a:pt x="657" y="1694"/>
                  </a:lnTo>
                  <a:lnTo>
                    <a:pt x="809" y="1947"/>
                  </a:lnTo>
                  <a:lnTo>
                    <a:pt x="1011" y="2149"/>
                  </a:lnTo>
                  <a:lnTo>
                    <a:pt x="1112" y="2200"/>
                  </a:lnTo>
                  <a:lnTo>
                    <a:pt x="1188" y="2225"/>
                  </a:lnTo>
                  <a:lnTo>
                    <a:pt x="1264" y="2225"/>
                  </a:lnTo>
                  <a:lnTo>
                    <a:pt x="1365" y="2200"/>
                  </a:lnTo>
                  <a:lnTo>
                    <a:pt x="1416" y="2149"/>
                  </a:lnTo>
                  <a:lnTo>
                    <a:pt x="1466" y="2073"/>
                  </a:lnTo>
                  <a:lnTo>
                    <a:pt x="1492" y="1972"/>
                  </a:lnTo>
                  <a:lnTo>
                    <a:pt x="1492" y="1871"/>
                  </a:lnTo>
                  <a:lnTo>
                    <a:pt x="1390" y="1593"/>
                  </a:lnTo>
                  <a:lnTo>
                    <a:pt x="1264" y="1315"/>
                  </a:lnTo>
                  <a:lnTo>
                    <a:pt x="961" y="810"/>
                  </a:lnTo>
                  <a:lnTo>
                    <a:pt x="809" y="582"/>
                  </a:lnTo>
                  <a:lnTo>
                    <a:pt x="657" y="354"/>
                  </a:lnTo>
                  <a:lnTo>
                    <a:pt x="455" y="178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39"/>
            <p:cNvSpPr/>
            <p:nvPr/>
          </p:nvSpPr>
          <p:spPr>
            <a:xfrm>
              <a:off x="810405" y="2274687"/>
              <a:ext cx="93688" cy="34491"/>
            </a:xfrm>
            <a:custGeom>
              <a:avLst/>
              <a:gdLst/>
              <a:ahLst/>
              <a:cxnLst/>
              <a:rect l="l" t="t" r="r" b="b"/>
              <a:pathLst>
                <a:path w="2681" h="987" extrusionOk="0">
                  <a:moveTo>
                    <a:pt x="2579" y="0"/>
                  </a:moveTo>
                  <a:lnTo>
                    <a:pt x="2276" y="127"/>
                  </a:lnTo>
                  <a:lnTo>
                    <a:pt x="1947" y="203"/>
                  </a:lnTo>
                  <a:lnTo>
                    <a:pt x="1315" y="354"/>
                  </a:lnTo>
                  <a:lnTo>
                    <a:pt x="683" y="506"/>
                  </a:lnTo>
                  <a:lnTo>
                    <a:pt x="380" y="607"/>
                  </a:lnTo>
                  <a:lnTo>
                    <a:pt x="77" y="733"/>
                  </a:lnTo>
                  <a:lnTo>
                    <a:pt x="26" y="759"/>
                  </a:lnTo>
                  <a:lnTo>
                    <a:pt x="1" y="809"/>
                  </a:lnTo>
                  <a:lnTo>
                    <a:pt x="26" y="860"/>
                  </a:lnTo>
                  <a:lnTo>
                    <a:pt x="77" y="885"/>
                  </a:lnTo>
                  <a:lnTo>
                    <a:pt x="380" y="961"/>
                  </a:lnTo>
                  <a:lnTo>
                    <a:pt x="734" y="986"/>
                  </a:lnTo>
                  <a:lnTo>
                    <a:pt x="1113" y="961"/>
                  </a:lnTo>
                  <a:lnTo>
                    <a:pt x="1492" y="910"/>
                  </a:lnTo>
                  <a:lnTo>
                    <a:pt x="1871" y="784"/>
                  </a:lnTo>
                  <a:lnTo>
                    <a:pt x="2048" y="708"/>
                  </a:lnTo>
                  <a:lnTo>
                    <a:pt x="2200" y="632"/>
                  </a:lnTo>
                  <a:lnTo>
                    <a:pt x="2352" y="531"/>
                  </a:lnTo>
                  <a:lnTo>
                    <a:pt x="2478" y="405"/>
                  </a:lnTo>
                  <a:lnTo>
                    <a:pt x="2579" y="278"/>
                  </a:lnTo>
                  <a:lnTo>
                    <a:pt x="2655" y="127"/>
                  </a:lnTo>
                  <a:lnTo>
                    <a:pt x="2680" y="76"/>
                  </a:lnTo>
                  <a:lnTo>
                    <a:pt x="2655" y="26"/>
                  </a:lnTo>
                  <a:lnTo>
                    <a:pt x="2630" y="0"/>
                  </a:lnTo>
                  <a:close/>
                </a:path>
              </a:pathLst>
            </a:custGeom>
            <a:solidFill>
              <a:srgbClr val="F8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39"/>
            <p:cNvSpPr/>
            <p:nvPr/>
          </p:nvSpPr>
          <p:spPr>
            <a:xfrm>
              <a:off x="919084" y="2240231"/>
              <a:ext cx="38020" cy="29179"/>
            </a:xfrm>
            <a:custGeom>
              <a:avLst/>
              <a:gdLst/>
              <a:ahLst/>
              <a:cxnLst/>
              <a:rect l="l" t="t" r="r" b="b"/>
              <a:pathLst>
                <a:path w="1088" h="835" extrusionOk="0">
                  <a:moveTo>
                    <a:pt x="910" y="1"/>
                  </a:moveTo>
                  <a:lnTo>
                    <a:pt x="860" y="26"/>
                  </a:lnTo>
                  <a:lnTo>
                    <a:pt x="708" y="76"/>
                  </a:lnTo>
                  <a:lnTo>
                    <a:pt x="581" y="152"/>
                  </a:lnTo>
                  <a:lnTo>
                    <a:pt x="354" y="329"/>
                  </a:lnTo>
                  <a:lnTo>
                    <a:pt x="177" y="481"/>
                  </a:lnTo>
                  <a:lnTo>
                    <a:pt x="76" y="557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0" y="784"/>
                  </a:lnTo>
                  <a:lnTo>
                    <a:pt x="51" y="835"/>
                  </a:lnTo>
                  <a:lnTo>
                    <a:pt x="101" y="835"/>
                  </a:lnTo>
                  <a:lnTo>
                    <a:pt x="228" y="809"/>
                  </a:lnTo>
                  <a:lnTo>
                    <a:pt x="354" y="759"/>
                  </a:lnTo>
                  <a:lnTo>
                    <a:pt x="607" y="633"/>
                  </a:lnTo>
                  <a:lnTo>
                    <a:pt x="834" y="506"/>
                  </a:lnTo>
                  <a:lnTo>
                    <a:pt x="935" y="430"/>
                  </a:lnTo>
                  <a:lnTo>
                    <a:pt x="1036" y="354"/>
                  </a:lnTo>
                  <a:lnTo>
                    <a:pt x="1062" y="304"/>
                  </a:lnTo>
                  <a:lnTo>
                    <a:pt x="1087" y="228"/>
                  </a:lnTo>
                  <a:lnTo>
                    <a:pt x="1087" y="177"/>
                  </a:lnTo>
                  <a:lnTo>
                    <a:pt x="1062" y="102"/>
                  </a:lnTo>
                  <a:lnTo>
                    <a:pt x="1011" y="51"/>
                  </a:lnTo>
                  <a:lnTo>
                    <a:pt x="961" y="26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F8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5" name="Google Shape;7075;p39"/>
          <p:cNvGrpSpPr/>
          <p:nvPr/>
        </p:nvGrpSpPr>
        <p:grpSpPr>
          <a:xfrm flipH="1">
            <a:off x="7518865" y="-75878"/>
            <a:ext cx="1796767" cy="5681777"/>
            <a:chOff x="535703" y="47"/>
            <a:chExt cx="1796767" cy="5681777"/>
          </a:xfrm>
        </p:grpSpPr>
        <p:sp>
          <p:nvSpPr>
            <p:cNvPr id="7076" name="Google Shape;7076;p39"/>
            <p:cNvSpPr/>
            <p:nvPr/>
          </p:nvSpPr>
          <p:spPr>
            <a:xfrm>
              <a:off x="650532" y="14164"/>
              <a:ext cx="1432850" cy="2133357"/>
            </a:xfrm>
            <a:custGeom>
              <a:avLst/>
              <a:gdLst/>
              <a:ahLst/>
              <a:cxnLst/>
              <a:rect l="l" t="t" r="r" b="b"/>
              <a:pathLst>
                <a:path w="41003" h="61049" extrusionOk="0">
                  <a:moveTo>
                    <a:pt x="27074" y="21386"/>
                  </a:moveTo>
                  <a:lnTo>
                    <a:pt x="27150" y="21411"/>
                  </a:lnTo>
                  <a:lnTo>
                    <a:pt x="27200" y="21462"/>
                  </a:lnTo>
                  <a:lnTo>
                    <a:pt x="27225" y="21538"/>
                  </a:lnTo>
                  <a:lnTo>
                    <a:pt x="27225" y="21614"/>
                  </a:lnTo>
                  <a:lnTo>
                    <a:pt x="26973" y="23130"/>
                  </a:lnTo>
                  <a:lnTo>
                    <a:pt x="26669" y="24597"/>
                  </a:lnTo>
                  <a:lnTo>
                    <a:pt x="26366" y="26037"/>
                  </a:lnTo>
                  <a:lnTo>
                    <a:pt x="26063" y="27453"/>
                  </a:lnTo>
                  <a:lnTo>
                    <a:pt x="25709" y="28818"/>
                  </a:lnTo>
                  <a:lnTo>
                    <a:pt x="25380" y="30158"/>
                  </a:lnTo>
                  <a:lnTo>
                    <a:pt x="25026" y="31472"/>
                  </a:lnTo>
                  <a:lnTo>
                    <a:pt x="24647" y="32736"/>
                  </a:lnTo>
                  <a:lnTo>
                    <a:pt x="24268" y="33950"/>
                  </a:lnTo>
                  <a:lnTo>
                    <a:pt x="23889" y="35138"/>
                  </a:lnTo>
                  <a:lnTo>
                    <a:pt x="23509" y="36275"/>
                  </a:lnTo>
                  <a:lnTo>
                    <a:pt x="23130" y="37388"/>
                  </a:lnTo>
                  <a:lnTo>
                    <a:pt x="22372" y="39460"/>
                  </a:lnTo>
                  <a:lnTo>
                    <a:pt x="21614" y="41356"/>
                  </a:lnTo>
                  <a:lnTo>
                    <a:pt x="20906" y="43050"/>
                  </a:lnTo>
                  <a:lnTo>
                    <a:pt x="20223" y="44567"/>
                  </a:lnTo>
                  <a:lnTo>
                    <a:pt x="19617" y="45856"/>
                  </a:lnTo>
                  <a:lnTo>
                    <a:pt x="19060" y="46943"/>
                  </a:lnTo>
                  <a:lnTo>
                    <a:pt x="18631" y="47828"/>
                  </a:lnTo>
                  <a:lnTo>
                    <a:pt x="18277" y="48460"/>
                  </a:lnTo>
                  <a:lnTo>
                    <a:pt x="17973" y="48990"/>
                  </a:lnTo>
                  <a:lnTo>
                    <a:pt x="17923" y="49041"/>
                  </a:lnTo>
                  <a:lnTo>
                    <a:pt x="17872" y="49092"/>
                  </a:lnTo>
                  <a:lnTo>
                    <a:pt x="17797" y="49092"/>
                  </a:lnTo>
                  <a:lnTo>
                    <a:pt x="17721" y="49066"/>
                  </a:lnTo>
                  <a:lnTo>
                    <a:pt x="17670" y="48990"/>
                  </a:lnTo>
                  <a:lnTo>
                    <a:pt x="17645" y="48940"/>
                  </a:lnTo>
                  <a:lnTo>
                    <a:pt x="17645" y="48864"/>
                  </a:lnTo>
                  <a:lnTo>
                    <a:pt x="17670" y="48788"/>
                  </a:lnTo>
                  <a:lnTo>
                    <a:pt x="17973" y="48257"/>
                  </a:lnTo>
                  <a:lnTo>
                    <a:pt x="18302" y="47625"/>
                  </a:lnTo>
                  <a:lnTo>
                    <a:pt x="18757" y="46766"/>
                  </a:lnTo>
                  <a:lnTo>
                    <a:pt x="19288" y="45679"/>
                  </a:lnTo>
                  <a:lnTo>
                    <a:pt x="19895" y="44390"/>
                  </a:lnTo>
                  <a:lnTo>
                    <a:pt x="20577" y="42873"/>
                  </a:lnTo>
                  <a:lnTo>
                    <a:pt x="21285" y="41179"/>
                  </a:lnTo>
                  <a:lnTo>
                    <a:pt x="22043" y="39309"/>
                  </a:lnTo>
                  <a:lnTo>
                    <a:pt x="22802" y="37236"/>
                  </a:lnTo>
                  <a:lnTo>
                    <a:pt x="23181" y="36149"/>
                  </a:lnTo>
                  <a:lnTo>
                    <a:pt x="23560" y="35011"/>
                  </a:lnTo>
                  <a:lnTo>
                    <a:pt x="23939" y="33823"/>
                  </a:lnTo>
                  <a:lnTo>
                    <a:pt x="24293" y="32610"/>
                  </a:lnTo>
                  <a:lnTo>
                    <a:pt x="24672" y="31346"/>
                  </a:lnTo>
                  <a:lnTo>
                    <a:pt x="25026" y="30057"/>
                  </a:lnTo>
                  <a:lnTo>
                    <a:pt x="25380" y="28717"/>
                  </a:lnTo>
                  <a:lnTo>
                    <a:pt x="25709" y="27352"/>
                  </a:lnTo>
                  <a:lnTo>
                    <a:pt x="26012" y="25962"/>
                  </a:lnTo>
                  <a:lnTo>
                    <a:pt x="26315" y="24521"/>
                  </a:lnTo>
                  <a:lnTo>
                    <a:pt x="26593" y="23055"/>
                  </a:lnTo>
                  <a:lnTo>
                    <a:pt x="26872" y="21538"/>
                  </a:lnTo>
                  <a:lnTo>
                    <a:pt x="26897" y="21487"/>
                  </a:lnTo>
                  <a:lnTo>
                    <a:pt x="26922" y="21437"/>
                  </a:lnTo>
                  <a:lnTo>
                    <a:pt x="26973" y="21386"/>
                  </a:lnTo>
                  <a:close/>
                  <a:moveTo>
                    <a:pt x="23863" y="0"/>
                  </a:moveTo>
                  <a:lnTo>
                    <a:pt x="22043" y="51"/>
                  </a:lnTo>
                  <a:lnTo>
                    <a:pt x="20173" y="102"/>
                  </a:lnTo>
                  <a:lnTo>
                    <a:pt x="18302" y="177"/>
                  </a:lnTo>
                  <a:lnTo>
                    <a:pt x="18428" y="2023"/>
                  </a:lnTo>
                  <a:lnTo>
                    <a:pt x="18631" y="5739"/>
                  </a:lnTo>
                  <a:lnTo>
                    <a:pt x="18732" y="7963"/>
                  </a:lnTo>
                  <a:lnTo>
                    <a:pt x="18833" y="10289"/>
                  </a:lnTo>
                  <a:lnTo>
                    <a:pt x="18883" y="12564"/>
                  </a:lnTo>
                  <a:lnTo>
                    <a:pt x="18909" y="14637"/>
                  </a:lnTo>
                  <a:lnTo>
                    <a:pt x="18909" y="14713"/>
                  </a:lnTo>
                  <a:lnTo>
                    <a:pt x="18858" y="14788"/>
                  </a:lnTo>
                  <a:lnTo>
                    <a:pt x="18808" y="14839"/>
                  </a:lnTo>
                  <a:lnTo>
                    <a:pt x="18656" y="14839"/>
                  </a:lnTo>
                  <a:lnTo>
                    <a:pt x="18605" y="14788"/>
                  </a:lnTo>
                  <a:lnTo>
                    <a:pt x="18555" y="14713"/>
                  </a:lnTo>
                  <a:lnTo>
                    <a:pt x="18555" y="14637"/>
                  </a:lnTo>
                  <a:lnTo>
                    <a:pt x="18530" y="12564"/>
                  </a:lnTo>
                  <a:lnTo>
                    <a:pt x="18454" y="10289"/>
                  </a:lnTo>
                  <a:lnTo>
                    <a:pt x="18378" y="7963"/>
                  </a:lnTo>
                  <a:lnTo>
                    <a:pt x="18252" y="5713"/>
                  </a:lnTo>
                  <a:lnTo>
                    <a:pt x="18049" y="1997"/>
                  </a:lnTo>
                  <a:lnTo>
                    <a:pt x="17948" y="203"/>
                  </a:lnTo>
                  <a:lnTo>
                    <a:pt x="15521" y="354"/>
                  </a:lnTo>
                  <a:lnTo>
                    <a:pt x="13145" y="531"/>
                  </a:lnTo>
                  <a:lnTo>
                    <a:pt x="10845" y="734"/>
                  </a:lnTo>
                  <a:lnTo>
                    <a:pt x="8620" y="986"/>
                  </a:lnTo>
                  <a:lnTo>
                    <a:pt x="7887" y="1062"/>
                  </a:lnTo>
                  <a:lnTo>
                    <a:pt x="8115" y="2680"/>
                  </a:lnTo>
                  <a:lnTo>
                    <a:pt x="8317" y="4298"/>
                  </a:lnTo>
                  <a:lnTo>
                    <a:pt x="8519" y="5966"/>
                  </a:lnTo>
                  <a:lnTo>
                    <a:pt x="8696" y="7635"/>
                  </a:lnTo>
                  <a:lnTo>
                    <a:pt x="8848" y="9354"/>
                  </a:lnTo>
                  <a:lnTo>
                    <a:pt x="9000" y="11047"/>
                  </a:lnTo>
                  <a:lnTo>
                    <a:pt x="9227" y="14485"/>
                  </a:lnTo>
                  <a:lnTo>
                    <a:pt x="9429" y="17923"/>
                  </a:lnTo>
                  <a:lnTo>
                    <a:pt x="9581" y="21285"/>
                  </a:lnTo>
                  <a:lnTo>
                    <a:pt x="9682" y="24521"/>
                  </a:lnTo>
                  <a:lnTo>
                    <a:pt x="9733" y="27630"/>
                  </a:lnTo>
                  <a:lnTo>
                    <a:pt x="9783" y="30537"/>
                  </a:lnTo>
                  <a:lnTo>
                    <a:pt x="9783" y="33217"/>
                  </a:lnTo>
                  <a:lnTo>
                    <a:pt x="9783" y="35593"/>
                  </a:lnTo>
                  <a:lnTo>
                    <a:pt x="9758" y="37666"/>
                  </a:lnTo>
                  <a:lnTo>
                    <a:pt x="9707" y="40623"/>
                  </a:lnTo>
                  <a:lnTo>
                    <a:pt x="9682" y="41761"/>
                  </a:lnTo>
                  <a:lnTo>
                    <a:pt x="9682" y="41837"/>
                  </a:lnTo>
                  <a:lnTo>
                    <a:pt x="9632" y="41887"/>
                  </a:lnTo>
                  <a:lnTo>
                    <a:pt x="9581" y="41938"/>
                  </a:lnTo>
                  <a:lnTo>
                    <a:pt x="9505" y="41938"/>
                  </a:lnTo>
                  <a:lnTo>
                    <a:pt x="9429" y="41912"/>
                  </a:lnTo>
                  <a:lnTo>
                    <a:pt x="9379" y="41887"/>
                  </a:lnTo>
                  <a:lnTo>
                    <a:pt x="9328" y="41811"/>
                  </a:lnTo>
                  <a:lnTo>
                    <a:pt x="9328" y="41735"/>
                  </a:lnTo>
                  <a:lnTo>
                    <a:pt x="9353" y="40623"/>
                  </a:lnTo>
                  <a:lnTo>
                    <a:pt x="9404" y="37666"/>
                  </a:lnTo>
                  <a:lnTo>
                    <a:pt x="9429" y="35593"/>
                  </a:lnTo>
                  <a:lnTo>
                    <a:pt x="9429" y="33217"/>
                  </a:lnTo>
                  <a:lnTo>
                    <a:pt x="9404" y="30537"/>
                  </a:lnTo>
                  <a:lnTo>
                    <a:pt x="9379" y="27630"/>
                  </a:lnTo>
                  <a:lnTo>
                    <a:pt x="9303" y="24546"/>
                  </a:lnTo>
                  <a:lnTo>
                    <a:pt x="9202" y="21285"/>
                  </a:lnTo>
                  <a:lnTo>
                    <a:pt x="9050" y="17948"/>
                  </a:lnTo>
                  <a:lnTo>
                    <a:pt x="8873" y="14510"/>
                  </a:lnTo>
                  <a:lnTo>
                    <a:pt x="8620" y="11072"/>
                  </a:lnTo>
                  <a:lnTo>
                    <a:pt x="8494" y="9379"/>
                  </a:lnTo>
                  <a:lnTo>
                    <a:pt x="8317" y="7685"/>
                  </a:lnTo>
                  <a:lnTo>
                    <a:pt x="8165" y="5991"/>
                  </a:lnTo>
                  <a:lnTo>
                    <a:pt x="7963" y="4348"/>
                  </a:lnTo>
                  <a:lnTo>
                    <a:pt x="7761" y="2705"/>
                  </a:lnTo>
                  <a:lnTo>
                    <a:pt x="7533" y="1113"/>
                  </a:lnTo>
                  <a:lnTo>
                    <a:pt x="5713" y="1366"/>
                  </a:lnTo>
                  <a:lnTo>
                    <a:pt x="4197" y="1644"/>
                  </a:lnTo>
                  <a:lnTo>
                    <a:pt x="2958" y="1871"/>
                  </a:lnTo>
                  <a:lnTo>
                    <a:pt x="1947" y="2124"/>
                  </a:lnTo>
                  <a:lnTo>
                    <a:pt x="1188" y="2351"/>
                  </a:lnTo>
                  <a:lnTo>
                    <a:pt x="885" y="2478"/>
                  </a:lnTo>
                  <a:lnTo>
                    <a:pt x="632" y="2579"/>
                  </a:lnTo>
                  <a:lnTo>
                    <a:pt x="430" y="2680"/>
                  </a:lnTo>
                  <a:lnTo>
                    <a:pt x="304" y="2781"/>
                  </a:lnTo>
                  <a:lnTo>
                    <a:pt x="203" y="2857"/>
                  </a:lnTo>
                  <a:lnTo>
                    <a:pt x="152" y="2958"/>
                  </a:lnTo>
                  <a:lnTo>
                    <a:pt x="101" y="3236"/>
                  </a:lnTo>
                  <a:lnTo>
                    <a:pt x="51" y="3742"/>
                  </a:lnTo>
                  <a:lnTo>
                    <a:pt x="26" y="4449"/>
                  </a:lnTo>
                  <a:lnTo>
                    <a:pt x="0" y="5334"/>
                  </a:lnTo>
                  <a:lnTo>
                    <a:pt x="0" y="7635"/>
                  </a:lnTo>
                  <a:lnTo>
                    <a:pt x="0" y="10542"/>
                  </a:lnTo>
                  <a:lnTo>
                    <a:pt x="51" y="13980"/>
                  </a:lnTo>
                  <a:lnTo>
                    <a:pt x="127" y="17872"/>
                  </a:lnTo>
                  <a:lnTo>
                    <a:pt x="354" y="26543"/>
                  </a:lnTo>
                  <a:lnTo>
                    <a:pt x="607" y="35846"/>
                  </a:lnTo>
                  <a:lnTo>
                    <a:pt x="910" y="45022"/>
                  </a:lnTo>
                  <a:lnTo>
                    <a:pt x="1188" y="53364"/>
                  </a:lnTo>
                  <a:lnTo>
                    <a:pt x="1416" y="60088"/>
                  </a:lnTo>
                  <a:lnTo>
                    <a:pt x="1947" y="59961"/>
                  </a:lnTo>
                  <a:lnTo>
                    <a:pt x="2604" y="59860"/>
                  </a:lnTo>
                  <a:lnTo>
                    <a:pt x="3362" y="59759"/>
                  </a:lnTo>
                  <a:lnTo>
                    <a:pt x="4197" y="59683"/>
                  </a:lnTo>
                  <a:lnTo>
                    <a:pt x="4197" y="59582"/>
                  </a:lnTo>
                  <a:lnTo>
                    <a:pt x="4298" y="57054"/>
                  </a:lnTo>
                  <a:lnTo>
                    <a:pt x="4576" y="51063"/>
                  </a:lnTo>
                  <a:lnTo>
                    <a:pt x="4879" y="43758"/>
                  </a:lnTo>
                  <a:lnTo>
                    <a:pt x="5006" y="40320"/>
                  </a:lnTo>
                  <a:lnTo>
                    <a:pt x="5081" y="37337"/>
                  </a:lnTo>
                  <a:lnTo>
                    <a:pt x="5107" y="37261"/>
                  </a:lnTo>
                  <a:lnTo>
                    <a:pt x="5157" y="37211"/>
                  </a:lnTo>
                  <a:lnTo>
                    <a:pt x="5208" y="37160"/>
                  </a:lnTo>
                  <a:lnTo>
                    <a:pt x="5284" y="37135"/>
                  </a:lnTo>
                  <a:lnTo>
                    <a:pt x="5359" y="37160"/>
                  </a:lnTo>
                  <a:lnTo>
                    <a:pt x="5410" y="37211"/>
                  </a:lnTo>
                  <a:lnTo>
                    <a:pt x="5435" y="37261"/>
                  </a:lnTo>
                  <a:lnTo>
                    <a:pt x="5461" y="37337"/>
                  </a:lnTo>
                  <a:lnTo>
                    <a:pt x="5385" y="40320"/>
                  </a:lnTo>
                  <a:lnTo>
                    <a:pt x="5258" y="43783"/>
                  </a:lnTo>
                  <a:lnTo>
                    <a:pt x="4955" y="51063"/>
                  </a:lnTo>
                  <a:lnTo>
                    <a:pt x="4677" y="57054"/>
                  </a:lnTo>
                  <a:lnTo>
                    <a:pt x="4550" y="59607"/>
                  </a:lnTo>
                  <a:lnTo>
                    <a:pt x="4525" y="59683"/>
                  </a:lnTo>
                  <a:lnTo>
                    <a:pt x="5157" y="59658"/>
                  </a:lnTo>
                  <a:lnTo>
                    <a:pt x="5865" y="59683"/>
                  </a:lnTo>
                  <a:lnTo>
                    <a:pt x="6623" y="59734"/>
                  </a:lnTo>
                  <a:lnTo>
                    <a:pt x="7028" y="59784"/>
                  </a:lnTo>
                  <a:lnTo>
                    <a:pt x="7432" y="59860"/>
                  </a:lnTo>
                  <a:lnTo>
                    <a:pt x="7811" y="59936"/>
                  </a:lnTo>
                  <a:lnTo>
                    <a:pt x="8191" y="60037"/>
                  </a:lnTo>
                  <a:lnTo>
                    <a:pt x="8418" y="59633"/>
                  </a:lnTo>
                  <a:lnTo>
                    <a:pt x="8797" y="58900"/>
                  </a:lnTo>
                  <a:lnTo>
                    <a:pt x="9303" y="57863"/>
                  </a:lnTo>
                  <a:lnTo>
                    <a:pt x="9910" y="56549"/>
                  </a:lnTo>
                  <a:lnTo>
                    <a:pt x="10617" y="54931"/>
                  </a:lnTo>
                  <a:lnTo>
                    <a:pt x="11401" y="53035"/>
                  </a:lnTo>
                  <a:lnTo>
                    <a:pt x="12210" y="50886"/>
                  </a:lnTo>
                  <a:lnTo>
                    <a:pt x="12640" y="49723"/>
                  </a:lnTo>
                  <a:lnTo>
                    <a:pt x="13069" y="48510"/>
                  </a:lnTo>
                  <a:lnTo>
                    <a:pt x="13499" y="47221"/>
                  </a:lnTo>
                  <a:lnTo>
                    <a:pt x="13929" y="45856"/>
                  </a:lnTo>
                  <a:lnTo>
                    <a:pt x="14333" y="44466"/>
                  </a:lnTo>
                  <a:lnTo>
                    <a:pt x="14763" y="42999"/>
                  </a:lnTo>
                  <a:lnTo>
                    <a:pt x="15168" y="41483"/>
                  </a:lnTo>
                  <a:lnTo>
                    <a:pt x="15547" y="39915"/>
                  </a:lnTo>
                  <a:lnTo>
                    <a:pt x="15926" y="38298"/>
                  </a:lnTo>
                  <a:lnTo>
                    <a:pt x="16305" y="36629"/>
                  </a:lnTo>
                  <a:lnTo>
                    <a:pt x="16634" y="34885"/>
                  </a:lnTo>
                  <a:lnTo>
                    <a:pt x="16962" y="33115"/>
                  </a:lnTo>
                  <a:lnTo>
                    <a:pt x="17240" y="31321"/>
                  </a:lnTo>
                  <a:lnTo>
                    <a:pt x="17518" y="29450"/>
                  </a:lnTo>
                  <a:lnTo>
                    <a:pt x="17746" y="27529"/>
                  </a:lnTo>
                  <a:lnTo>
                    <a:pt x="17948" y="25582"/>
                  </a:lnTo>
                  <a:lnTo>
                    <a:pt x="18125" y="23611"/>
                  </a:lnTo>
                  <a:lnTo>
                    <a:pt x="18252" y="21563"/>
                  </a:lnTo>
                  <a:lnTo>
                    <a:pt x="18252" y="21487"/>
                  </a:lnTo>
                  <a:lnTo>
                    <a:pt x="18302" y="21437"/>
                  </a:lnTo>
                  <a:lnTo>
                    <a:pt x="18353" y="21411"/>
                  </a:lnTo>
                  <a:lnTo>
                    <a:pt x="18428" y="21386"/>
                  </a:lnTo>
                  <a:lnTo>
                    <a:pt x="18504" y="21411"/>
                  </a:lnTo>
                  <a:lnTo>
                    <a:pt x="18555" y="21462"/>
                  </a:lnTo>
                  <a:lnTo>
                    <a:pt x="18605" y="21513"/>
                  </a:lnTo>
                  <a:lnTo>
                    <a:pt x="18605" y="21588"/>
                  </a:lnTo>
                  <a:lnTo>
                    <a:pt x="18479" y="23585"/>
                  </a:lnTo>
                  <a:lnTo>
                    <a:pt x="18327" y="25557"/>
                  </a:lnTo>
                  <a:lnTo>
                    <a:pt x="18125" y="27478"/>
                  </a:lnTo>
                  <a:lnTo>
                    <a:pt x="17898" y="29374"/>
                  </a:lnTo>
                  <a:lnTo>
                    <a:pt x="17620" y="31220"/>
                  </a:lnTo>
                  <a:lnTo>
                    <a:pt x="17341" y="33014"/>
                  </a:lnTo>
                  <a:lnTo>
                    <a:pt x="17038" y="34759"/>
                  </a:lnTo>
                  <a:lnTo>
                    <a:pt x="16710" y="36477"/>
                  </a:lnTo>
                  <a:lnTo>
                    <a:pt x="16330" y="38146"/>
                  </a:lnTo>
                  <a:lnTo>
                    <a:pt x="15976" y="39738"/>
                  </a:lnTo>
                  <a:lnTo>
                    <a:pt x="15572" y="41306"/>
                  </a:lnTo>
                  <a:lnTo>
                    <a:pt x="15193" y="42822"/>
                  </a:lnTo>
                  <a:lnTo>
                    <a:pt x="14788" y="44263"/>
                  </a:lnTo>
                  <a:lnTo>
                    <a:pt x="14359" y="45679"/>
                  </a:lnTo>
                  <a:lnTo>
                    <a:pt x="13954" y="47019"/>
                  </a:lnTo>
                  <a:lnTo>
                    <a:pt x="13524" y="48308"/>
                  </a:lnTo>
                  <a:lnTo>
                    <a:pt x="13095" y="49547"/>
                  </a:lnTo>
                  <a:lnTo>
                    <a:pt x="12690" y="50709"/>
                  </a:lnTo>
                  <a:lnTo>
                    <a:pt x="11856" y="52858"/>
                  </a:lnTo>
                  <a:lnTo>
                    <a:pt x="11098" y="54779"/>
                  </a:lnTo>
                  <a:lnTo>
                    <a:pt x="10365" y="56422"/>
                  </a:lnTo>
                  <a:lnTo>
                    <a:pt x="9733" y="57787"/>
                  </a:lnTo>
                  <a:lnTo>
                    <a:pt x="9227" y="58874"/>
                  </a:lnTo>
                  <a:lnTo>
                    <a:pt x="8823" y="59658"/>
                  </a:lnTo>
                  <a:lnTo>
                    <a:pt x="8545" y="60164"/>
                  </a:lnTo>
                  <a:lnTo>
                    <a:pt x="8924" y="60340"/>
                  </a:lnTo>
                  <a:lnTo>
                    <a:pt x="9278" y="60543"/>
                  </a:lnTo>
                  <a:lnTo>
                    <a:pt x="9429" y="60644"/>
                  </a:lnTo>
                  <a:lnTo>
                    <a:pt x="9556" y="60770"/>
                  </a:lnTo>
                  <a:lnTo>
                    <a:pt x="9682" y="60897"/>
                  </a:lnTo>
                  <a:lnTo>
                    <a:pt x="9783" y="61048"/>
                  </a:lnTo>
                  <a:lnTo>
                    <a:pt x="10289" y="60821"/>
                  </a:lnTo>
                  <a:lnTo>
                    <a:pt x="10769" y="60543"/>
                  </a:lnTo>
                  <a:lnTo>
                    <a:pt x="11249" y="60265"/>
                  </a:lnTo>
                  <a:lnTo>
                    <a:pt x="11730" y="59961"/>
                  </a:lnTo>
                  <a:lnTo>
                    <a:pt x="12210" y="59633"/>
                  </a:lnTo>
                  <a:lnTo>
                    <a:pt x="12690" y="59279"/>
                  </a:lnTo>
                  <a:lnTo>
                    <a:pt x="13171" y="58900"/>
                  </a:lnTo>
                  <a:lnTo>
                    <a:pt x="13626" y="58520"/>
                  </a:lnTo>
                  <a:lnTo>
                    <a:pt x="14561" y="57712"/>
                  </a:lnTo>
                  <a:lnTo>
                    <a:pt x="15496" y="56801"/>
                  </a:lnTo>
                  <a:lnTo>
                    <a:pt x="16406" y="55866"/>
                  </a:lnTo>
                  <a:lnTo>
                    <a:pt x="17316" y="54855"/>
                  </a:lnTo>
                  <a:lnTo>
                    <a:pt x="18226" y="53768"/>
                  </a:lnTo>
                  <a:lnTo>
                    <a:pt x="19086" y="52656"/>
                  </a:lnTo>
                  <a:lnTo>
                    <a:pt x="19970" y="51493"/>
                  </a:lnTo>
                  <a:lnTo>
                    <a:pt x="20830" y="50280"/>
                  </a:lnTo>
                  <a:lnTo>
                    <a:pt x="21664" y="49041"/>
                  </a:lnTo>
                  <a:lnTo>
                    <a:pt x="22498" y="47777"/>
                  </a:lnTo>
                  <a:lnTo>
                    <a:pt x="23307" y="46463"/>
                  </a:lnTo>
                  <a:lnTo>
                    <a:pt x="24091" y="45148"/>
                  </a:lnTo>
                  <a:lnTo>
                    <a:pt x="24875" y="43783"/>
                  </a:lnTo>
                  <a:lnTo>
                    <a:pt x="25633" y="42418"/>
                  </a:lnTo>
                  <a:lnTo>
                    <a:pt x="26366" y="41053"/>
                  </a:lnTo>
                  <a:lnTo>
                    <a:pt x="27099" y="39663"/>
                  </a:lnTo>
                  <a:lnTo>
                    <a:pt x="27807" y="38272"/>
                  </a:lnTo>
                  <a:lnTo>
                    <a:pt x="28489" y="36882"/>
                  </a:lnTo>
                  <a:lnTo>
                    <a:pt x="29147" y="35492"/>
                  </a:lnTo>
                  <a:lnTo>
                    <a:pt x="29779" y="34127"/>
                  </a:lnTo>
                  <a:lnTo>
                    <a:pt x="31017" y="31447"/>
                  </a:lnTo>
                  <a:lnTo>
                    <a:pt x="32130" y="28843"/>
                  </a:lnTo>
                  <a:lnTo>
                    <a:pt x="33166" y="26366"/>
                  </a:lnTo>
                  <a:lnTo>
                    <a:pt x="34101" y="24040"/>
                  </a:lnTo>
                  <a:lnTo>
                    <a:pt x="34961" y="21791"/>
                  </a:lnTo>
                  <a:lnTo>
                    <a:pt x="35770" y="19642"/>
                  </a:lnTo>
                  <a:lnTo>
                    <a:pt x="36528" y="17544"/>
                  </a:lnTo>
                  <a:lnTo>
                    <a:pt x="37236" y="15572"/>
                  </a:lnTo>
                  <a:lnTo>
                    <a:pt x="37868" y="13676"/>
                  </a:lnTo>
                  <a:lnTo>
                    <a:pt x="38449" y="11881"/>
                  </a:lnTo>
                  <a:lnTo>
                    <a:pt x="38955" y="10213"/>
                  </a:lnTo>
                  <a:lnTo>
                    <a:pt x="39435" y="8671"/>
                  </a:lnTo>
                  <a:lnTo>
                    <a:pt x="39840" y="7255"/>
                  </a:lnTo>
                  <a:lnTo>
                    <a:pt x="40168" y="5991"/>
                  </a:lnTo>
                  <a:lnTo>
                    <a:pt x="40471" y="4879"/>
                  </a:lnTo>
                  <a:lnTo>
                    <a:pt x="40699" y="3919"/>
                  </a:lnTo>
                  <a:lnTo>
                    <a:pt x="40851" y="3110"/>
                  </a:lnTo>
                  <a:lnTo>
                    <a:pt x="40952" y="2478"/>
                  </a:lnTo>
                  <a:lnTo>
                    <a:pt x="41002" y="2048"/>
                  </a:lnTo>
                  <a:lnTo>
                    <a:pt x="41002" y="1896"/>
                  </a:lnTo>
                  <a:lnTo>
                    <a:pt x="41002" y="1795"/>
                  </a:lnTo>
                  <a:lnTo>
                    <a:pt x="40623" y="1618"/>
                  </a:lnTo>
                  <a:lnTo>
                    <a:pt x="40244" y="1492"/>
                  </a:lnTo>
                  <a:lnTo>
                    <a:pt x="39814" y="1340"/>
                  </a:lnTo>
                  <a:lnTo>
                    <a:pt x="39334" y="1214"/>
                  </a:lnTo>
                  <a:lnTo>
                    <a:pt x="38323" y="961"/>
                  </a:lnTo>
                  <a:lnTo>
                    <a:pt x="37160" y="734"/>
                  </a:lnTo>
                  <a:lnTo>
                    <a:pt x="35871" y="557"/>
                  </a:lnTo>
                  <a:lnTo>
                    <a:pt x="34455" y="380"/>
                  </a:lnTo>
                  <a:lnTo>
                    <a:pt x="32938" y="253"/>
                  </a:lnTo>
                  <a:lnTo>
                    <a:pt x="31295" y="127"/>
                  </a:lnTo>
                  <a:lnTo>
                    <a:pt x="31295" y="177"/>
                  </a:lnTo>
                  <a:lnTo>
                    <a:pt x="31144" y="1492"/>
                  </a:lnTo>
                  <a:lnTo>
                    <a:pt x="30941" y="2933"/>
                  </a:lnTo>
                  <a:lnTo>
                    <a:pt x="30689" y="4677"/>
                  </a:lnTo>
                  <a:lnTo>
                    <a:pt x="30385" y="6623"/>
                  </a:lnTo>
                  <a:lnTo>
                    <a:pt x="30031" y="8646"/>
                  </a:lnTo>
                  <a:lnTo>
                    <a:pt x="29829" y="9657"/>
                  </a:lnTo>
                  <a:lnTo>
                    <a:pt x="29627" y="10617"/>
                  </a:lnTo>
                  <a:lnTo>
                    <a:pt x="29399" y="11528"/>
                  </a:lnTo>
                  <a:lnTo>
                    <a:pt x="29197" y="12387"/>
                  </a:lnTo>
                  <a:lnTo>
                    <a:pt x="29147" y="12463"/>
                  </a:lnTo>
                  <a:lnTo>
                    <a:pt x="29096" y="12513"/>
                  </a:lnTo>
                  <a:lnTo>
                    <a:pt x="29020" y="12539"/>
                  </a:lnTo>
                  <a:lnTo>
                    <a:pt x="28970" y="12513"/>
                  </a:lnTo>
                  <a:lnTo>
                    <a:pt x="28894" y="12488"/>
                  </a:lnTo>
                  <a:lnTo>
                    <a:pt x="28843" y="12438"/>
                  </a:lnTo>
                  <a:lnTo>
                    <a:pt x="28818" y="12362"/>
                  </a:lnTo>
                  <a:lnTo>
                    <a:pt x="28843" y="12286"/>
                  </a:lnTo>
                  <a:lnTo>
                    <a:pt x="29046" y="11426"/>
                  </a:lnTo>
                  <a:lnTo>
                    <a:pt x="29273" y="10516"/>
                  </a:lnTo>
                  <a:lnTo>
                    <a:pt x="29475" y="9556"/>
                  </a:lnTo>
                  <a:lnTo>
                    <a:pt x="29677" y="8570"/>
                  </a:lnTo>
                  <a:lnTo>
                    <a:pt x="30031" y="6548"/>
                  </a:lnTo>
                  <a:lnTo>
                    <a:pt x="30335" y="4601"/>
                  </a:lnTo>
                  <a:lnTo>
                    <a:pt x="30588" y="2857"/>
                  </a:lnTo>
                  <a:lnTo>
                    <a:pt x="30790" y="1441"/>
                  </a:lnTo>
                  <a:lnTo>
                    <a:pt x="30941" y="127"/>
                  </a:lnTo>
                  <a:lnTo>
                    <a:pt x="29703" y="76"/>
                  </a:lnTo>
                  <a:lnTo>
                    <a:pt x="28414" y="26"/>
                  </a:lnTo>
                  <a:lnTo>
                    <a:pt x="27049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39"/>
            <p:cNvSpPr/>
            <p:nvPr/>
          </p:nvSpPr>
          <p:spPr>
            <a:xfrm>
              <a:off x="548073" y="2262316"/>
              <a:ext cx="1772061" cy="3405390"/>
            </a:xfrm>
            <a:custGeom>
              <a:avLst/>
              <a:gdLst/>
              <a:ahLst/>
              <a:cxnLst/>
              <a:rect l="l" t="t" r="r" b="b"/>
              <a:pathLst>
                <a:path w="50710" h="97450" extrusionOk="0">
                  <a:moveTo>
                    <a:pt x="19490" y="16305"/>
                  </a:moveTo>
                  <a:lnTo>
                    <a:pt x="19540" y="16381"/>
                  </a:lnTo>
                  <a:lnTo>
                    <a:pt x="20046" y="17241"/>
                  </a:lnTo>
                  <a:lnTo>
                    <a:pt x="20627" y="18252"/>
                  </a:lnTo>
                  <a:lnTo>
                    <a:pt x="21360" y="19642"/>
                  </a:lnTo>
                  <a:lnTo>
                    <a:pt x="22271" y="21361"/>
                  </a:lnTo>
                  <a:lnTo>
                    <a:pt x="23307" y="23409"/>
                  </a:lnTo>
                  <a:lnTo>
                    <a:pt x="24444" y="25759"/>
                  </a:lnTo>
                  <a:lnTo>
                    <a:pt x="25683" y="28414"/>
                  </a:lnTo>
                  <a:lnTo>
                    <a:pt x="26340" y="29855"/>
                  </a:lnTo>
                  <a:lnTo>
                    <a:pt x="26972" y="31346"/>
                  </a:lnTo>
                  <a:lnTo>
                    <a:pt x="27655" y="32913"/>
                  </a:lnTo>
                  <a:lnTo>
                    <a:pt x="28312" y="34531"/>
                  </a:lnTo>
                  <a:lnTo>
                    <a:pt x="28995" y="36225"/>
                  </a:lnTo>
                  <a:lnTo>
                    <a:pt x="29677" y="37969"/>
                  </a:lnTo>
                  <a:lnTo>
                    <a:pt x="30360" y="39789"/>
                  </a:lnTo>
                  <a:lnTo>
                    <a:pt x="31017" y="41634"/>
                  </a:lnTo>
                  <a:lnTo>
                    <a:pt x="31699" y="43556"/>
                  </a:lnTo>
                  <a:lnTo>
                    <a:pt x="32331" y="45527"/>
                  </a:lnTo>
                  <a:lnTo>
                    <a:pt x="32989" y="47524"/>
                  </a:lnTo>
                  <a:lnTo>
                    <a:pt x="33621" y="49597"/>
                  </a:lnTo>
                  <a:lnTo>
                    <a:pt x="34227" y="51695"/>
                  </a:lnTo>
                  <a:lnTo>
                    <a:pt x="34809" y="53844"/>
                  </a:lnTo>
                  <a:lnTo>
                    <a:pt x="35365" y="56018"/>
                  </a:lnTo>
                  <a:lnTo>
                    <a:pt x="35896" y="58242"/>
                  </a:lnTo>
                  <a:lnTo>
                    <a:pt x="35896" y="58318"/>
                  </a:lnTo>
                  <a:lnTo>
                    <a:pt x="35870" y="58394"/>
                  </a:lnTo>
                  <a:lnTo>
                    <a:pt x="35820" y="58445"/>
                  </a:lnTo>
                  <a:lnTo>
                    <a:pt x="35769" y="58470"/>
                  </a:lnTo>
                  <a:lnTo>
                    <a:pt x="35693" y="58495"/>
                  </a:lnTo>
                  <a:lnTo>
                    <a:pt x="35618" y="58470"/>
                  </a:lnTo>
                  <a:lnTo>
                    <a:pt x="35567" y="58419"/>
                  </a:lnTo>
                  <a:lnTo>
                    <a:pt x="35542" y="58344"/>
                  </a:lnTo>
                  <a:lnTo>
                    <a:pt x="35011" y="56119"/>
                  </a:lnTo>
                  <a:lnTo>
                    <a:pt x="34455" y="53945"/>
                  </a:lnTo>
                  <a:lnTo>
                    <a:pt x="33873" y="51796"/>
                  </a:lnTo>
                  <a:lnTo>
                    <a:pt x="33267" y="49698"/>
                  </a:lnTo>
                  <a:lnTo>
                    <a:pt x="32635" y="47651"/>
                  </a:lnTo>
                  <a:lnTo>
                    <a:pt x="32003" y="45654"/>
                  </a:lnTo>
                  <a:lnTo>
                    <a:pt x="31346" y="43682"/>
                  </a:lnTo>
                  <a:lnTo>
                    <a:pt x="30688" y="41786"/>
                  </a:lnTo>
                  <a:lnTo>
                    <a:pt x="30006" y="39915"/>
                  </a:lnTo>
                  <a:lnTo>
                    <a:pt x="29349" y="38121"/>
                  </a:lnTo>
                  <a:lnTo>
                    <a:pt x="28666" y="36376"/>
                  </a:lnTo>
                  <a:lnTo>
                    <a:pt x="27983" y="34708"/>
                  </a:lnTo>
                  <a:lnTo>
                    <a:pt x="27326" y="33065"/>
                  </a:lnTo>
                  <a:lnTo>
                    <a:pt x="26644" y="31523"/>
                  </a:lnTo>
                  <a:lnTo>
                    <a:pt x="26012" y="30006"/>
                  </a:lnTo>
                  <a:lnTo>
                    <a:pt x="25355" y="28591"/>
                  </a:lnTo>
                  <a:lnTo>
                    <a:pt x="24141" y="25936"/>
                  </a:lnTo>
                  <a:lnTo>
                    <a:pt x="22978" y="23585"/>
                  </a:lnTo>
                  <a:lnTo>
                    <a:pt x="21967" y="21563"/>
                  </a:lnTo>
                  <a:lnTo>
                    <a:pt x="21057" y="19844"/>
                  </a:lnTo>
                  <a:lnTo>
                    <a:pt x="20324" y="18479"/>
                  </a:lnTo>
                  <a:lnTo>
                    <a:pt x="19743" y="17468"/>
                  </a:lnTo>
                  <a:lnTo>
                    <a:pt x="19237" y="16583"/>
                  </a:lnTo>
                  <a:lnTo>
                    <a:pt x="19212" y="16533"/>
                  </a:lnTo>
                  <a:lnTo>
                    <a:pt x="19212" y="16457"/>
                  </a:lnTo>
                  <a:lnTo>
                    <a:pt x="19237" y="16381"/>
                  </a:lnTo>
                  <a:lnTo>
                    <a:pt x="19288" y="16330"/>
                  </a:lnTo>
                  <a:lnTo>
                    <a:pt x="19338" y="16305"/>
                  </a:lnTo>
                  <a:close/>
                  <a:moveTo>
                    <a:pt x="8216" y="16078"/>
                  </a:moveTo>
                  <a:lnTo>
                    <a:pt x="8266" y="16103"/>
                  </a:lnTo>
                  <a:lnTo>
                    <a:pt x="8317" y="16128"/>
                  </a:lnTo>
                  <a:lnTo>
                    <a:pt x="8367" y="16204"/>
                  </a:lnTo>
                  <a:lnTo>
                    <a:pt x="8393" y="16255"/>
                  </a:lnTo>
                  <a:lnTo>
                    <a:pt x="8620" y="20072"/>
                  </a:lnTo>
                  <a:lnTo>
                    <a:pt x="8822" y="23864"/>
                  </a:lnTo>
                  <a:lnTo>
                    <a:pt x="8999" y="27605"/>
                  </a:lnTo>
                  <a:lnTo>
                    <a:pt x="9151" y="31321"/>
                  </a:lnTo>
                  <a:lnTo>
                    <a:pt x="9303" y="35011"/>
                  </a:lnTo>
                  <a:lnTo>
                    <a:pt x="9429" y="38626"/>
                  </a:lnTo>
                  <a:lnTo>
                    <a:pt x="9631" y="45704"/>
                  </a:lnTo>
                  <a:lnTo>
                    <a:pt x="9758" y="52504"/>
                  </a:lnTo>
                  <a:lnTo>
                    <a:pt x="9833" y="59001"/>
                  </a:lnTo>
                  <a:lnTo>
                    <a:pt x="9884" y="65093"/>
                  </a:lnTo>
                  <a:lnTo>
                    <a:pt x="9884" y="70781"/>
                  </a:lnTo>
                  <a:lnTo>
                    <a:pt x="9833" y="76013"/>
                  </a:lnTo>
                  <a:lnTo>
                    <a:pt x="9783" y="80715"/>
                  </a:lnTo>
                  <a:lnTo>
                    <a:pt x="9707" y="84836"/>
                  </a:lnTo>
                  <a:lnTo>
                    <a:pt x="9631" y="88324"/>
                  </a:lnTo>
                  <a:lnTo>
                    <a:pt x="9505" y="93253"/>
                  </a:lnTo>
                  <a:lnTo>
                    <a:pt x="9454" y="95073"/>
                  </a:lnTo>
                  <a:lnTo>
                    <a:pt x="9429" y="95149"/>
                  </a:lnTo>
                  <a:lnTo>
                    <a:pt x="9378" y="95200"/>
                  </a:lnTo>
                  <a:lnTo>
                    <a:pt x="9328" y="95250"/>
                  </a:lnTo>
                  <a:lnTo>
                    <a:pt x="9252" y="95250"/>
                  </a:lnTo>
                  <a:lnTo>
                    <a:pt x="9176" y="95225"/>
                  </a:lnTo>
                  <a:lnTo>
                    <a:pt x="9126" y="95200"/>
                  </a:lnTo>
                  <a:lnTo>
                    <a:pt x="9100" y="95124"/>
                  </a:lnTo>
                  <a:lnTo>
                    <a:pt x="9075" y="95048"/>
                  </a:lnTo>
                  <a:lnTo>
                    <a:pt x="9151" y="93228"/>
                  </a:lnTo>
                  <a:lnTo>
                    <a:pt x="9277" y="88299"/>
                  </a:lnTo>
                  <a:lnTo>
                    <a:pt x="9353" y="84810"/>
                  </a:lnTo>
                  <a:lnTo>
                    <a:pt x="9429" y="80690"/>
                  </a:lnTo>
                  <a:lnTo>
                    <a:pt x="9480" y="76013"/>
                  </a:lnTo>
                  <a:lnTo>
                    <a:pt x="9505" y="70781"/>
                  </a:lnTo>
                  <a:lnTo>
                    <a:pt x="9505" y="65093"/>
                  </a:lnTo>
                  <a:lnTo>
                    <a:pt x="9480" y="59001"/>
                  </a:lnTo>
                  <a:lnTo>
                    <a:pt x="9404" y="52504"/>
                  </a:lnTo>
                  <a:lnTo>
                    <a:pt x="9252" y="45704"/>
                  </a:lnTo>
                  <a:lnTo>
                    <a:pt x="9075" y="38626"/>
                  </a:lnTo>
                  <a:lnTo>
                    <a:pt x="8949" y="35011"/>
                  </a:lnTo>
                  <a:lnTo>
                    <a:pt x="8797" y="31346"/>
                  </a:lnTo>
                  <a:lnTo>
                    <a:pt x="8645" y="27630"/>
                  </a:lnTo>
                  <a:lnTo>
                    <a:pt x="8443" y="23889"/>
                  </a:lnTo>
                  <a:lnTo>
                    <a:pt x="8241" y="20097"/>
                  </a:lnTo>
                  <a:lnTo>
                    <a:pt x="8013" y="16280"/>
                  </a:lnTo>
                  <a:lnTo>
                    <a:pt x="8039" y="16204"/>
                  </a:lnTo>
                  <a:lnTo>
                    <a:pt x="8064" y="16154"/>
                  </a:lnTo>
                  <a:lnTo>
                    <a:pt x="8114" y="16103"/>
                  </a:lnTo>
                  <a:lnTo>
                    <a:pt x="8190" y="16078"/>
                  </a:lnTo>
                  <a:close/>
                  <a:moveTo>
                    <a:pt x="23838" y="44238"/>
                  </a:moveTo>
                  <a:lnTo>
                    <a:pt x="23888" y="44289"/>
                  </a:lnTo>
                  <a:lnTo>
                    <a:pt x="23939" y="44314"/>
                  </a:lnTo>
                  <a:lnTo>
                    <a:pt x="23964" y="44390"/>
                  </a:lnTo>
                  <a:lnTo>
                    <a:pt x="24343" y="46260"/>
                  </a:lnTo>
                  <a:lnTo>
                    <a:pt x="24672" y="48182"/>
                  </a:lnTo>
                  <a:lnTo>
                    <a:pt x="24975" y="50204"/>
                  </a:lnTo>
                  <a:lnTo>
                    <a:pt x="25279" y="52251"/>
                  </a:lnTo>
                  <a:lnTo>
                    <a:pt x="25531" y="54350"/>
                  </a:lnTo>
                  <a:lnTo>
                    <a:pt x="25759" y="56473"/>
                  </a:lnTo>
                  <a:lnTo>
                    <a:pt x="25961" y="58622"/>
                  </a:lnTo>
                  <a:lnTo>
                    <a:pt x="26138" y="60796"/>
                  </a:lnTo>
                  <a:lnTo>
                    <a:pt x="26290" y="62995"/>
                  </a:lnTo>
                  <a:lnTo>
                    <a:pt x="26416" y="65169"/>
                  </a:lnTo>
                  <a:lnTo>
                    <a:pt x="26517" y="67368"/>
                  </a:lnTo>
                  <a:lnTo>
                    <a:pt x="26618" y="69517"/>
                  </a:lnTo>
                  <a:lnTo>
                    <a:pt x="26694" y="71665"/>
                  </a:lnTo>
                  <a:lnTo>
                    <a:pt x="26745" y="73789"/>
                  </a:lnTo>
                  <a:lnTo>
                    <a:pt x="26821" y="77884"/>
                  </a:lnTo>
                  <a:lnTo>
                    <a:pt x="26846" y="81752"/>
                  </a:lnTo>
                  <a:lnTo>
                    <a:pt x="26821" y="85341"/>
                  </a:lnTo>
                  <a:lnTo>
                    <a:pt x="26795" y="88551"/>
                  </a:lnTo>
                  <a:lnTo>
                    <a:pt x="26720" y="91357"/>
                  </a:lnTo>
                  <a:lnTo>
                    <a:pt x="26669" y="93658"/>
                  </a:lnTo>
                  <a:lnTo>
                    <a:pt x="26593" y="95402"/>
                  </a:lnTo>
                  <a:lnTo>
                    <a:pt x="26517" y="96969"/>
                  </a:lnTo>
                  <a:lnTo>
                    <a:pt x="26517" y="97045"/>
                  </a:lnTo>
                  <a:lnTo>
                    <a:pt x="26467" y="97096"/>
                  </a:lnTo>
                  <a:lnTo>
                    <a:pt x="26416" y="97121"/>
                  </a:lnTo>
                  <a:lnTo>
                    <a:pt x="26340" y="97146"/>
                  </a:lnTo>
                  <a:lnTo>
                    <a:pt x="26265" y="97121"/>
                  </a:lnTo>
                  <a:lnTo>
                    <a:pt x="26214" y="97070"/>
                  </a:lnTo>
                  <a:lnTo>
                    <a:pt x="26189" y="97020"/>
                  </a:lnTo>
                  <a:lnTo>
                    <a:pt x="26163" y="96944"/>
                  </a:lnTo>
                  <a:lnTo>
                    <a:pt x="26239" y="95377"/>
                  </a:lnTo>
                  <a:lnTo>
                    <a:pt x="26290" y="93632"/>
                  </a:lnTo>
                  <a:lnTo>
                    <a:pt x="26366" y="91332"/>
                  </a:lnTo>
                  <a:lnTo>
                    <a:pt x="26416" y="88551"/>
                  </a:lnTo>
                  <a:lnTo>
                    <a:pt x="26467" y="85341"/>
                  </a:lnTo>
                  <a:lnTo>
                    <a:pt x="26492" y="81752"/>
                  </a:lnTo>
                  <a:lnTo>
                    <a:pt x="26467" y="77884"/>
                  </a:lnTo>
                  <a:lnTo>
                    <a:pt x="26391" y="73814"/>
                  </a:lnTo>
                  <a:lnTo>
                    <a:pt x="26315" y="71691"/>
                  </a:lnTo>
                  <a:lnTo>
                    <a:pt x="26265" y="69542"/>
                  </a:lnTo>
                  <a:lnTo>
                    <a:pt x="26163" y="67393"/>
                  </a:lnTo>
                  <a:lnTo>
                    <a:pt x="26062" y="65219"/>
                  </a:lnTo>
                  <a:lnTo>
                    <a:pt x="25911" y="63020"/>
                  </a:lnTo>
                  <a:lnTo>
                    <a:pt x="25759" y="60846"/>
                  </a:lnTo>
                  <a:lnTo>
                    <a:pt x="25582" y="58672"/>
                  </a:lnTo>
                  <a:lnTo>
                    <a:pt x="25380" y="56523"/>
                  </a:lnTo>
                  <a:lnTo>
                    <a:pt x="25152" y="54400"/>
                  </a:lnTo>
                  <a:lnTo>
                    <a:pt x="24899" y="52302"/>
                  </a:lnTo>
                  <a:lnTo>
                    <a:pt x="24621" y="50254"/>
                  </a:lnTo>
                  <a:lnTo>
                    <a:pt x="24318" y="48283"/>
                  </a:lnTo>
                  <a:lnTo>
                    <a:pt x="23964" y="46336"/>
                  </a:lnTo>
                  <a:lnTo>
                    <a:pt x="23610" y="44466"/>
                  </a:lnTo>
                  <a:lnTo>
                    <a:pt x="23610" y="44390"/>
                  </a:lnTo>
                  <a:lnTo>
                    <a:pt x="23636" y="44314"/>
                  </a:lnTo>
                  <a:lnTo>
                    <a:pt x="23661" y="44263"/>
                  </a:lnTo>
                  <a:lnTo>
                    <a:pt x="23737" y="44238"/>
                  </a:lnTo>
                  <a:close/>
                  <a:moveTo>
                    <a:pt x="12285" y="1"/>
                  </a:moveTo>
                  <a:lnTo>
                    <a:pt x="12058" y="253"/>
                  </a:lnTo>
                  <a:lnTo>
                    <a:pt x="11805" y="506"/>
                  </a:lnTo>
                  <a:lnTo>
                    <a:pt x="11527" y="734"/>
                  </a:lnTo>
                  <a:lnTo>
                    <a:pt x="11224" y="961"/>
                  </a:lnTo>
                  <a:lnTo>
                    <a:pt x="10895" y="1163"/>
                  </a:lnTo>
                  <a:lnTo>
                    <a:pt x="10541" y="1340"/>
                  </a:lnTo>
                  <a:lnTo>
                    <a:pt x="10187" y="1517"/>
                  </a:lnTo>
                  <a:lnTo>
                    <a:pt x="9808" y="1694"/>
                  </a:lnTo>
                  <a:lnTo>
                    <a:pt x="10288" y="3211"/>
                  </a:lnTo>
                  <a:lnTo>
                    <a:pt x="10693" y="4525"/>
                  </a:lnTo>
                  <a:lnTo>
                    <a:pt x="11198" y="6168"/>
                  </a:lnTo>
                  <a:lnTo>
                    <a:pt x="11755" y="8166"/>
                  </a:lnTo>
                  <a:lnTo>
                    <a:pt x="12361" y="10466"/>
                  </a:lnTo>
                  <a:lnTo>
                    <a:pt x="13019" y="13070"/>
                  </a:lnTo>
                  <a:lnTo>
                    <a:pt x="13676" y="15926"/>
                  </a:lnTo>
                  <a:lnTo>
                    <a:pt x="14358" y="19061"/>
                  </a:lnTo>
                  <a:lnTo>
                    <a:pt x="14687" y="20704"/>
                  </a:lnTo>
                  <a:lnTo>
                    <a:pt x="15016" y="22423"/>
                  </a:lnTo>
                  <a:lnTo>
                    <a:pt x="15344" y="24192"/>
                  </a:lnTo>
                  <a:lnTo>
                    <a:pt x="15673" y="26012"/>
                  </a:lnTo>
                  <a:lnTo>
                    <a:pt x="15976" y="27883"/>
                  </a:lnTo>
                  <a:lnTo>
                    <a:pt x="16254" y="29804"/>
                  </a:lnTo>
                  <a:lnTo>
                    <a:pt x="16532" y="31776"/>
                  </a:lnTo>
                  <a:lnTo>
                    <a:pt x="16810" y="33798"/>
                  </a:lnTo>
                  <a:lnTo>
                    <a:pt x="17038" y="35871"/>
                  </a:lnTo>
                  <a:lnTo>
                    <a:pt x="17265" y="37969"/>
                  </a:lnTo>
                  <a:lnTo>
                    <a:pt x="17468" y="40092"/>
                  </a:lnTo>
                  <a:lnTo>
                    <a:pt x="17645" y="42266"/>
                  </a:lnTo>
                  <a:lnTo>
                    <a:pt x="17796" y="44491"/>
                  </a:lnTo>
                  <a:lnTo>
                    <a:pt x="17923" y="46741"/>
                  </a:lnTo>
                  <a:lnTo>
                    <a:pt x="17897" y="46816"/>
                  </a:lnTo>
                  <a:lnTo>
                    <a:pt x="17872" y="46867"/>
                  </a:lnTo>
                  <a:lnTo>
                    <a:pt x="17821" y="46918"/>
                  </a:lnTo>
                  <a:lnTo>
                    <a:pt x="17746" y="46943"/>
                  </a:lnTo>
                  <a:lnTo>
                    <a:pt x="17670" y="46918"/>
                  </a:lnTo>
                  <a:lnTo>
                    <a:pt x="17619" y="46892"/>
                  </a:lnTo>
                  <a:lnTo>
                    <a:pt x="17569" y="46816"/>
                  </a:lnTo>
                  <a:lnTo>
                    <a:pt x="17543" y="46741"/>
                  </a:lnTo>
                  <a:lnTo>
                    <a:pt x="17417" y="44516"/>
                  </a:lnTo>
                  <a:lnTo>
                    <a:pt x="17265" y="42292"/>
                  </a:lnTo>
                  <a:lnTo>
                    <a:pt x="17114" y="40118"/>
                  </a:lnTo>
                  <a:lnTo>
                    <a:pt x="16911" y="37969"/>
                  </a:lnTo>
                  <a:lnTo>
                    <a:pt x="16684" y="35871"/>
                  </a:lnTo>
                  <a:lnTo>
                    <a:pt x="16431" y="33823"/>
                  </a:lnTo>
                  <a:lnTo>
                    <a:pt x="16178" y="31801"/>
                  </a:lnTo>
                  <a:lnTo>
                    <a:pt x="15900" y="29829"/>
                  </a:lnTo>
                  <a:lnTo>
                    <a:pt x="15597" y="27908"/>
                  </a:lnTo>
                  <a:lnTo>
                    <a:pt x="15294" y="26037"/>
                  </a:lnTo>
                  <a:lnTo>
                    <a:pt x="14990" y="24217"/>
                  </a:lnTo>
                  <a:lnTo>
                    <a:pt x="14662" y="22448"/>
                  </a:lnTo>
                  <a:lnTo>
                    <a:pt x="14333" y="20729"/>
                  </a:lnTo>
                  <a:lnTo>
                    <a:pt x="14004" y="19086"/>
                  </a:lnTo>
                  <a:lnTo>
                    <a:pt x="13322" y="15951"/>
                  </a:lnTo>
                  <a:lnTo>
                    <a:pt x="12639" y="13095"/>
                  </a:lnTo>
                  <a:lnTo>
                    <a:pt x="12007" y="10516"/>
                  </a:lnTo>
                  <a:lnTo>
                    <a:pt x="11401" y="8216"/>
                  </a:lnTo>
                  <a:lnTo>
                    <a:pt x="10845" y="6244"/>
                  </a:lnTo>
                  <a:lnTo>
                    <a:pt x="10339" y="4601"/>
                  </a:lnTo>
                  <a:lnTo>
                    <a:pt x="9935" y="3287"/>
                  </a:lnTo>
                  <a:lnTo>
                    <a:pt x="9454" y="1795"/>
                  </a:lnTo>
                  <a:lnTo>
                    <a:pt x="8898" y="1972"/>
                  </a:lnTo>
                  <a:lnTo>
                    <a:pt x="8342" y="2099"/>
                  </a:lnTo>
                  <a:lnTo>
                    <a:pt x="7735" y="2200"/>
                  </a:lnTo>
                  <a:lnTo>
                    <a:pt x="7103" y="2276"/>
                  </a:lnTo>
                  <a:lnTo>
                    <a:pt x="6446" y="2326"/>
                  </a:lnTo>
                  <a:lnTo>
                    <a:pt x="5764" y="2351"/>
                  </a:lnTo>
                  <a:lnTo>
                    <a:pt x="5056" y="2326"/>
                  </a:lnTo>
                  <a:lnTo>
                    <a:pt x="4323" y="2301"/>
                  </a:lnTo>
                  <a:lnTo>
                    <a:pt x="3893" y="9935"/>
                  </a:lnTo>
                  <a:lnTo>
                    <a:pt x="3236" y="20678"/>
                  </a:lnTo>
                  <a:lnTo>
                    <a:pt x="2578" y="31447"/>
                  </a:lnTo>
                  <a:lnTo>
                    <a:pt x="1896" y="42898"/>
                  </a:lnTo>
                  <a:lnTo>
                    <a:pt x="1264" y="54425"/>
                  </a:lnTo>
                  <a:lnTo>
                    <a:pt x="961" y="60037"/>
                  </a:lnTo>
                  <a:lnTo>
                    <a:pt x="683" y="65422"/>
                  </a:lnTo>
                  <a:lnTo>
                    <a:pt x="379" y="72348"/>
                  </a:lnTo>
                  <a:lnTo>
                    <a:pt x="177" y="77934"/>
                  </a:lnTo>
                  <a:lnTo>
                    <a:pt x="51" y="82308"/>
                  </a:lnTo>
                  <a:lnTo>
                    <a:pt x="0" y="85644"/>
                  </a:lnTo>
                  <a:lnTo>
                    <a:pt x="0" y="86959"/>
                  </a:lnTo>
                  <a:lnTo>
                    <a:pt x="0" y="88046"/>
                  </a:lnTo>
                  <a:lnTo>
                    <a:pt x="25" y="88931"/>
                  </a:lnTo>
                  <a:lnTo>
                    <a:pt x="76" y="89613"/>
                  </a:lnTo>
                  <a:lnTo>
                    <a:pt x="126" y="90144"/>
                  </a:lnTo>
                  <a:lnTo>
                    <a:pt x="177" y="90548"/>
                  </a:lnTo>
                  <a:lnTo>
                    <a:pt x="228" y="90776"/>
                  </a:lnTo>
                  <a:lnTo>
                    <a:pt x="303" y="90902"/>
                  </a:lnTo>
                  <a:lnTo>
                    <a:pt x="809" y="91307"/>
                  </a:lnTo>
                  <a:lnTo>
                    <a:pt x="1315" y="91711"/>
                  </a:lnTo>
                  <a:lnTo>
                    <a:pt x="1845" y="92090"/>
                  </a:lnTo>
                  <a:lnTo>
                    <a:pt x="2376" y="92444"/>
                  </a:lnTo>
                  <a:lnTo>
                    <a:pt x="2932" y="92798"/>
                  </a:lnTo>
                  <a:lnTo>
                    <a:pt x="3514" y="93127"/>
                  </a:lnTo>
                  <a:lnTo>
                    <a:pt x="4095" y="93456"/>
                  </a:lnTo>
                  <a:lnTo>
                    <a:pt x="4727" y="93759"/>
                  </a:lnTo>
                  <a:lnTo>
                    <a:pt x="5334" y="94062"/>
                  </a:lnTo>
                  <a:lnTo>
                    <a:pt x="5991" y="94366"/>
                  </a:lnTo>
                  <a:lnTo>
                    <a:pt x="6648" y="94618"/>
                  </a:lnTo>
                  <a:lnTo>
                    <a:pt x="7306" y="94896"/>
                  </a:lnTo>
                  <a:lnTo>
                    <a:pt x="8013" y="95149"/>
                  </a:lnTo>
                  <a:lnTo>
                    <a:pt x="8721" y="95377"/>
                  </a:lnTo>
                  <a:lnTo>
                    <a:pt x="9429" y="95604"/>
                  </a:lnTo>
                  <a:lnTo>
                    <a:pt x="10187" y="95806"/>
                  </a:lnTo>
                  <a:lnTo>
                    <a:pt x="10946" y="96009"/>
                  </a:lnTo>
                  <a:lnTo>
                    <a:pt x="11704" y="96186"/>
                  </a:lnTo>
                  <a:lnTo>
                    <a:pt x="12488" y="96363"/>
                  </a:lnTo>
                  <a:lnTo>
                    <a:pt x="13297" y="96540"/>
                  </a:lnTo>
                  <a:lnTo>
                    <a:pt x="14106" y="96691"/>
                  </a:lnTo>
                  <a:lnTo>
                    <a:pt x="14940" y="96818"/>
                  </a:lnTo>
                  <a:lnTo>
                    <a:pt x="16659" y="97045"/>
                  </a:lnTo>
                  <a:lnTo>
                    <a:pt x="18453" y="97222"/>
                  </a:lnTo>
                  <a:lnTo>
                    <a:pt x="20299" y="97348"/>
                  </a:lnTo>
                  <a:lnTo>
                    <a:pt x="22195" y="97424"/>
                  </a:lnTo>
                  <a:lnTo>
                    <a:pt x="24166" y="97450"/>
                  </a:lnTo>
                  <a:lnTo>
                    <a:pt x="25329" y="97450"/>
                  </a:lnTo>
                  <a:lnTo>
                    <a:pt x="26492" y="97424"/>
                  </a:lnTo>
                  <a:lnTo>
                    <a:pt x="27655" y="97374"/>
                  </a:lnTo>
                  <a:lnTo>
                    <a:pt x="28792" y="97323"/>
                  </a:lnTo>
                  <a:lnTo>
                    <a:pt x="31067" y="97171"/>
                  </a:lnTo>
                  <a:lnTo>
                    <a:pt x="33267" y="96969"/>
                  </a:lnTo>
                  <a:lnTo>
                    <a:pt x="35415" y="96742"/>
                  </a:lnTo>
                  <a:lnTo>
                    <a:pt x="37463" y="96489"/>
                  </a:lnTo>
                  <a:lnTo>
                    <a:pt x="39435" y="96186"/>
                  </a:lnTo>
                  <a:lnTo>
                    <a:pt x="41280" y="95882"/>
                  </a:lnTo>
                  <a:lnTo>
                    <a:pt x="41230" y="94972"/>
                  </a:lnTo>
                  <a:lnTo>
                    <a:pt x="41078" y="92773"/>
                  </a:lnTo>
                  <a:lnTo>
                    <a:pt x="40850" y="89613"/>
                  </a:lnTo>
                  <a:lnTo>
                    <a:pt x="40673" y="87768"/>
                  </a:lnTo>
                  <a:lnTo>
                    <a:pt x="40496" y="85771"/>
                  </a:lnTo>
                  <a:lnTo>
                    <a:pt x="40294" y="83673"/>
                  </a:lnTo>
                  <a:lnTo>
                    <a:pt x="40041" y="81524"/>
                  </a:lnTo>
                  <a:lnTo>
                    <a:pt x="39789" y="79325"/>
                  </a:lnTo>
                  <a:lnTo>
                    <a:pt x="39485" y="77151"/>
                  </a:lnTo>
                  <a:lnTo>
                    <a:pt x="39157" y="75027"/>
                  </a:lnTo>
                  <a:lnTo>
                    <a:pt x="38777" y="72980"/>
                  </a:lnTo>
                  <a:lnTo>
                    <a:pt x="38398" y="71059"/>
                  </a:lnTo>
                  <a:lnTo>
                    <a:pt x="38171" y="70149"/>
                  </a:lnTo>
                  <a:lnTo>
                    <a:pt x="37969" y="69264"/>
                  </a:lnTo>
                  <a:lnTo>
                    <a:pt x="37969" y="69188"/>
                  </a:lnTo>
                  <a:lnTo>
                    <a:pt x="37994" y="69112"/>
                  </a:lnTo>
                  <a:lnTo>
                    <a:pt x="38019" y="69062"/>
                  </a:lnTo>
                  <a:lnTo>
                    <a:pt x="38095" y="69036"/>
                  </a:lnTo>
                  <a:lnTo>
                    <a:pt x="38196" y="69036"/>
                  </a:lnTo>
                  <a:lnTo>
                    <a:pt x="38247" y="69062"/>
                  </a:lnTo>
                  <a:lnTo>
                    <a:pt x="38297" y="69112"/>
                  </a:lnTo>
                  <a:lnTo>
                    <a:pt x="38322" y="69163"/>
                  </a:lnTo>
                  <a:lnTo>
                    <a:pt x="38525" y="70022"/>
                  </a:lnTo>
                  <a:lnTo>
                    <a:pt x="38727" y="70932"/>
                  </a:lnTo>
                  <a:lnTo>
                    <a:pt x="39131" y="72828"/>
                  </a:lnTo>
                  <a:lnTo>
                    <a:pt x="39485" y="74850"/>
                  </a:lnTo>
                  <a:lnTo>
                    <a:pt x="39814" y="76949"/>
                  </a:lnTo>
                  <a:lnTo>
                    <a:pt x="40117" y="79097"/>
                  </a:lnTo>
                  <a:lnTo>
                    <a:pt x="40370" y="81246"/>
                  </a:lnTo>
                  <a:lnTo>
                    <a:pt x="40623" y="83369"/>
                  </a:lnTo>
                  <a:lnTo>
                    <a:pt x="40825" y="85442"/>
                  </a:lnTo>
                  <a:lnTo>
                    <a:pt x="41027" y="87439"/>
                  </a:lnTo>
                  <a:lnTo>
                    <a:pt x="41179" y="89285"/>
                  </a:lnTo>
                  <a:lnTo>
                    <a:pt x="41432" y="92470"/>
                  </a:lnTo>
                  <a:lnTo>
                    <a:pt x="41583" y="94745"/>
                  </a:lnTo>
                  <a:lnTo>
                    <a:pt x="41634" y="95832"/>
                  </a:lnTo>
                  <a:lnTo>
                    <a:pt x="44010" y="95402"/>
                  </a:lnTo>
                  <a:lnTo>
                    <a:pt x="46083" y="94998"/>
                  </a:lnTo>
                  <a:lnTo>
                    <a:pt x="47827" y="94644"/>
                  </a:lnTo>
                  <a:lnTo>
                    <a:pt x="49218" y="94340"/>
                  </a:lnTo>
                  <a:lnTo>
                    <a:pt x="50203" y="94113"/>
                  </a:lnTo>
                  <a:lnTo>
                    <a:pt x="50709" y="94037"/>
                  </a:lnTo>
                  <a:lnTo>
                    <a:pt x="50709" y="93784"/>
                  </a:lnTo>
                  <a:lnTo>
                    <a:pt x="50709" y="93380"/>
                  </a:lnTo>
                  <a:lnTo>
                    <a:pt x="50608" y="92217"/>
                  </a:lnTo>
                  <a:lnTo>
                    <a:pt x="50456" y="90548"/>
                  </a:lnTo>
                  <a:lnTo>
                    <a:pt x="50203" y="88425"/>
                  </a:lnTo>
                  <a:lnTo>
                    <a:pt x="49824" y="85847"/>
                  </a:lnTo>
                  <a:lnTo>
                    <a:pt x="49344" y="82889"/>
                  </a:lnTo>
                  <a:lnTo>
                    <a:pt x="49066" y="81246"/>
                  </a:lnTo>
                  <a:lnTo>
                    <a:pt x="48737" y="79527"/>
                  </a:lnTo>
                  <a:lnTo>
                    <a:pt x="48409" y="77732"/>
                  </a:lnTo>
                  <a:lnTo>
                    <a:pt x="48004" y="75836"/>
                  </a:lnTo>
                  <a:lnTo>
                    <a:pt x="47625" y="74016"/>
                  </a:lnTo>
                  <a:lnTo>
                    <a:pt x="47170" y="72095"/>
                  </a:lnTo>
                  <a:lnTo>
                    <a:pt x="46690" y="70048"/>
                  </a:lnTo>
                  <a:lnTo>
                    <a:pt x="46184" y="67924"/>
                  </a:lnTo>
                  <a:lnTo>
                    <a:pt x="45603" y="65700"/>
                  </a:lnTo>
                  <a:lnTo>
                    <a:pt x="44971" y="63425"/>
                  </a:lnTo>
                  <a:lnTo>
                    <a:pt x="44314" y="61048"/>
                  </a:lnTo>
                  <a:lnTo>
                    <a:pt x="43580" y="58622"/>
                  </a:lnTo>
                  <a:lnTo>
                    <a:pt x="42797" y="56119"/>
                  </a:lnTo>
                  <a:lnTo>
                    <a:pt x="41963" y="53566"/>
                  </a:lnTo>
                  <a:lnTo>
                    <a:pt x="41078" y="50987"/>
                  </a:lnTo>
                  <a:lnTo>
                    <a:pt x="40117" y="48358"/>
                  </a:lnTo>
                  <a:lnTo>
                    <a:pt x="39106" y="45679"/>
                  </a:lnTo>
                  <a:lnTo>
                    <a:pt x="38044" y="42999"/>
                  </a:lnTo>
                  <a:lnTo>
                    <a:pt x="36907" y="40295"/>
                  </a:lnTo>
                  <a:lnTo>
                    <a:pt x="35719" y="37590"/>
                  </a:lnTo>
                  <a:lnTo>
                    <a:pt x="34733" y="35441"/>
                  </a:lnTo>
                  <a:lnTo>
                    <a:pt x="33747" y="33368"/>
                  </a:lnTo>
                  <a:lnTo>
                    <a:pt x="32786" y="31371"/>
                  </a:lnTo>
                  <a:lnTo>
                    <a:pt x="31801" y="29425"/>
                  </a:lnTo>
                  <a:lnTo>
                    <a:pt x="30865" y="27579"/>
                  </a:lnTo>
                  <a:lnTo>
                    <a:pt x="29905" y="25785"/>
                  </a:lnTo>
                  <a:lnTo>
                    <a:pt x="28969" y="24040"/>
                  </a:lnTo>
                  <a:lnTo>
                    <a:pt x="28059" y="22372"/>
                  </a:lnTo>
                  <a:lnTo>
                    <a:pt x="27149" y="20780"/>
                  </a:lnTo>
                  <a:lnTo>
                    <a:pt x="26239" y="19238"/>
                  </a:lnTo>
                  <a:lnTo>
                    <a:pt x="25355" y="17746"/>
                  </a:lnTo>
                  <a:lnTo>
                    <a:pt x="24495" y="16330"/>
                  </a:lnTo>
                  <a:lnTo>
                    <a:pt x="23661" y="14991"/>
                  </a:lnTo>
                  <a:lnTo>
                    <a:pt x="22827" y="13702"/>
                  </a:lnTo>
                  <a:lnTo>
                    <a:pt x="22018" y="12463"/>
                  </a:lnTo>
                  <a:lnTo>
                    <a:pt x="21234" y="11300"/>
                  </a:lnTo>
                  <a:lnTo>
                    <a:pt x="19717" y="9126"/>
                  </a:lnTo>
                  <a:lnTo>
                    <a:pt x="18302" y="7180"/>
                  </a:lnTo>
                  <a:lnTo>
                    <a:pt x="16987" y="5461"/>
                  </a:lnTo>
                  <a:lnTo>
                    <a:pt x="15774" y="3969"/>
                  </a:lnTo>
                  <a:lnTo>
                    <a:pt x="14712" y="2655"/>
                  </a:lnTo>
                  <a:lnTo>
                    <a:pt x="13752" y="1568"/>
                  </a:lnTo>
                  <a:lnTo>
                    <a:pt x="12943" y="683"/>
                  </a:lnTo>
                  <a:lnTo>
                    <a:pt x="12285" y="1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39"/>
            <p:cNvSpPr/>
            <p:nvPr/>
          </p:nvSpPr>
          <p:spPr>
            <a:xfrm>
              <a:off x="637288" y="47"/>
              <a:ext cx="1458465" cy="2159846"/>
            </a:xfrm>
            <a:custGeom>
              <a:avLst/>
              <a:gdLst/>
              <a:ahLst/>
              <a:cxnLst/>
              <a:rect l="l" t="t" r="r" b="b"/>
              <a:pathLst>
                <a:path w="41736" h="61807" extrusionOk="0">
                  <a:moveTo>
                    <a:pt x="26037" y="0"/>
                  </a:moveTo>
                  <a:lnTo>
                    <a:pt x="23914" y="25"/>
                  </a:lnTo>
                  <a:lnTo>
                    <a:pt x="21740" y="76"/>
                  </a:lnTo>
                  <a:lnTo>
                    <a:pt x="19566" y="152"/>
                  </a:lnTo>
                  <a:lnTo>
                    <a:pt x="17367" y="278"/>
                  </a:lnTo>
                  <a:lnTo>
                    <a:pt x="15218" y="404"/>
                  </a:lnTo>
                  <a:lnTo>
                    <a:pt x="13095" y="581"/>
                  </a:lnTo>
                  <a:lnTo>
                    <a:pt x="11072" y="758"/>
                  </a:lnTo>
                  <a:lnTo>
                    <a:pt x="9151" y="961"/>
                  </a:lnTo>
                  <a:lnTo>
                    <a:pt x="7331" y="1188"/>
                  </a:lnTo>
                  <a:lnTo>
                    <a:pt x="5663" y="1441"/>
                  </a:lnTo>
                  <a:lnTo>
                    <a:pt x="4196" y="1719"/>
                  </a:lnTo>
                  <a:lnTo>
                    <a:pt x="2907" y="1997"/>
                  </a:lnTo>
                  <a:lnTo>
                    <a:pt x="2326" y="2149"/>
                  </a:lnTo>
                  <a:lnTo>
                    <a:pt x="1820" y="2275"/>
                  </a:lnTo>
                  <a:lnTo>
                    <a:pt x="1390" y="2427"/>
                  </a:lnTo>
                  <a:lnTo>
                    <a:pt x="1011" y="2578"/>
                  </a:lnTo>
                  <a:lnTo>
                    <a:pt x="683" y="2755"/>
                  </a:lnTo>
                  <a:lnTo>
                    <a:pt x="455" y="2907"/>
                  </a:lnTo>
                  <a:lnTo>
                    <a:pt x="278" y="3059"/>
                  </a:lnTo>
                  <a:lnTo>
                    <a:pt x="228" y="3135"/>
                  </a:lnTo>
                  <a:lnTo>
                    <a:pt x="177" y="3236"/>
                  </a:lnTo>
                  <a:lnTo>
                    <a:pt x="127" y="3539"/>
                  </a:lnTo>
                  <a:lnTo>
                    <a:pt x="76" y="4095"/>
                  </a:lnTo>
                  <a:lnTo>
                    <a:pt x="51" y="4853"/>
                  </a:lnTo>
                  <a:lnTo>
                    <a:pt x="25" y="5839"/>
                  </a:lnTo>
                  <a:lnTo>
                    <a:pt x="0" y="8317"/>
                  </a:lnTo>
                  <a:lnTo>
                    <a:pt x="25" y="11476"/>
                  </a:lnTo>
                  <a:lnTo>
                    <a:pt x="76" y="15167"/>
                  </a:lnTo>
                  <a:lnTo>
                    <a:pt x="177" y="19288"/>
                  </a:lnTo>
                  <a:lnTo>
                    <a:pt x="405" y="28413"/>
                  </a:lnTo>
                  <a:lnTo>
                    <a:pt x="683" y="37968"/>
                  </a:lnTo>
                  <a:lnTo>
                    <a:pt x="961" y="47094"/>
                  </a:lnTo>
                  <a:lnTo>
                    <a:pt x="1441" y="60618"/>
                  </a:lnTo>
                  <a:lnTo>
                    <a:pt x="1795" y="60492"/>
                  </a:lnTo>
                  <a:lnTo>
                    <a:pt x="1567" y="53768"/>
                  </a:lnTo>
                  <a:lnTo>
                    <a:pt x="1289" y="45426"/>
                  </a:lnTo>
                  <a:lnTo>
                    <a:pt x="986" y="36250"/>
                  </a:lnTo>
                  <a:lnTo>
                    <a:pt x="733" y="26947"/>
                  </a:lnTo>
                  <a:lnTo>
                    <a:pt x="506" y="18276"/>
                  </a:lnTo>
                  <a:lnTo>
                    <a:pt x="430" y="14384"/>
                  </a:lnTo>
                  <a:lnTo>
                    <a:pt x="379" y="10946"/>
                  </a:lnTo>
                  <a:lnTo>
                    <a:pt x="379" y="8039"/>
                  </a:lnTo>
                  <a:lnTo>
                    <a:pt x="379" y="5738"/>
                  </a:lnTo>
                  <a:lnTo>
                    <a:pt x="405" y="4853"/>
                  </a:lnTo>
                  <a:lnTo>
                    <a:pt x="430" y="4146"/>
                  </a:lnTo>
                  <a:lnTo>
                    <a:pt x="480" y="3640"/>
                  </a:lnTo>
                  <a:lnTo>
                    <a:pt x="531" y="3362"/>
                  </a:lnTo>
                  <a:lnTo>
                    <a:pt x="582" y="3261"/>
                  </a:lnTo>
                  <a:lnTo>
                    <a:pt x="683" y="3185"/>
                  </a:lnTo>
                  <a:lnTo>
                    <a:pt x="809" y="3084"/>
                  </a:lnTo>
                  <a:lnTo>
                    <a:pt x="1011" y="2983"/>
                  </a:lnTo>
                  <a:lnTo>
                    <a:pt x="1264" y="2882"/>
                  </a:lnTo>
                  <a:lnTo>
                    <a:pt x="1567" y="2755"/>
                  </a:lnTo>
                  <a:lnTo>
                    <a:pt x="2326" y="2528"/>
                  </a:lnTo>
                  <a:lnTo>
                    <a:pt x="3337" y="2275"/>
                  </a:lnTo>
                  <a:lnTo>
                    <a:pt x="4576" y="2048"/>
                  </a:lnTo>
                  <a:lnTo>
                    <a:pt x="6092" y="1770"/>
                  </a:lnTo>
                  <a:lnTo>
                    <a:pt x="7912" y="1517"/>
                  </a:lnTo>
                  <a:lnTo>
                    <a:pt x="8140" y="3109"/>
                  </a:lnTo>
                  <a:lnTo>
                    <a:pt x="8342" y="4752"/>
                  </a:lnTo>
                  <a:lnTo>
                    <a:pt x="8544" y="6395"/>
                  </a:lnTo>
                  <a:lnTo>
                    <a:pt x="8696" y="8089"/>
                  </a:lnTo>
                  <a:lnTo>
                    <a:pt x="8873" y="9783"/>
                  </a:lnTo>
                  <a:lnTo>
                    <a:pt x="8999" y="11476"/>
                  </a:lnTo>
                  <a:lnTo>
                    <a:pt x="9252" y="14914"/>
                  </a:lnTo>
                  <a:lnTo>
                    <a:pt x="9429" y="18352"/>
                  </a:lnTo>
                  <a:lnTo>
                    <a:pt x="9581" y="21689"/>
                  </a:lnTo>
                  <a:lnTo>
                    <a:pt x="9682" y="24950"/>
                  </a:lnTo>
                  <a:lnTo>
                    <a:pt x="9758" y="28034"/>
                  </a:lnTo>
                  <a:lnTo>
                    <a:pt x="9783" y="30941"/>
                  </a:lnTo>
                  <a:lnTo>
                    <a:pt x="9808" y="33621"/>
                  </a:lnTo>
                  <a:lnTo>
                    <a:pt x="9808" y="35997"/>
                  </a:lnTo>
                  <a:lnTo>
                    <a:pt x="9783" y="38070"/>
                  </a:lnTo>
                  <a:lnTo>
                    <a:pt x="9732" y="41027"/>
                  </a:lnTo>
                  <a:lnTo>
                    <a:pt x="9707" y="42139"/>
                  </a:lnTo>
                  <a:lnTo>
                    <a:pt x="9707" y="42215"/>
                  </a:lnTo>
                  <a:lnTo>
                    <a:pt x="9758" y="42291"/>
                  </a:lnTo>
                  <a:lnTo>
                    <a:pt x="9808" y="42316"/>
                  </a:lnTo>
                  <a:lnTo>
                    <a:pt x="9884" y="42342"/>
                  </a:lnTo>
                  <a:lnTo>
                    <a:pt x="9960" y="42342"/>
                  </a:lnTo>
                  <a:lnTo>
                    <a:pt x="10011" y="42291"/>
                  </a:lnTo>
                  <a:lnTo>
                    <a:pt x="10061" y="42241"/>
                  </a:lnTo>
                  <a:lnTo>
                    <a:pt x="10061" y="42165"/>
                  </a:lnTo>
                  <a:lnTo>
                    <a:pt x="10086" y="41027"/>
                  </a:lnTo>
                  <a:lnTo>
                    <a:pt x="10137" y="38070"/>
                  </a:lnTo>
                  <a:lnTo>
                    <a:pt x="10162" y="35997"/>
                  </a:lnTo>
                  <a:lnTo>
                    <a:pt x="10162" y="33621"/>
                  </a:lnTo>
                  <a:lnTo>
                    <a:pt x="10162" y="30941"/>
                  </a:lnTo>
                  <a:lnTo>
                    <a:pt x="10112" y="28034"/>
                  </a:lnTo>
                  <a:lnTo>
                    <a:pt x="10061" y="24925"/>
                  </a:lnTo>
                  <a:lnTo>
                    <a:pt x="9960" y="21689"/>
                  </a:lnTo>
                  <a:lnTo>
                    <a:pt x="9808" y="18327"/>
                  </a:lnTo>
                  <a:lnTo>
                    <a:pt x="9606" y="14889"/>
                  </a:lnTo>
                  <a:lnTo>
                    <a:pt x="9379" y="11451"/>
                  </a:lnTo>
                  <a:lnTo>
                    <a:pt x="9227" y="9758"/>
                  </a:lnTo>
                  <a:lnTo>
                    <a:pt x="9075" y="8039"/>
                  </a:lnTo>
                  <a:lnTo>
                    <a:pt x="8898" y="6370"/>
                  </a:lnTo>
                  <a:lnTo>
                    <a:pt x="8696" y="4702"/>
                  </a:lnTo>
                  <a:lnTo>
                    <a:pt x="8494" y="3084"/>
                  </a:lnTo>
                  <a:lnTo>
                    <a:pt x="8266" y="1466"/>
                  </a:lnTo>
                  <a:lnTo>
                    <a:pt x="8999" y="1390"/>
                  </a:lnTo>
                  <a:lnTo>
                    <a:pt x="11224" y="1138"/>
                  </a:lnTo>
                  <a:lnTo>
                    <a:pt x="13524" y="935"/>
                  </a:lnTo>
                  <a:lnTo>
                    <a:pt x="15900" y="758"/>
                  </a:lnTo>
                  <a:lnTo>
                    <a:pt x="18327" y="607"/>
                  </a:lnTo>
                  <a:lnTo>
                    <a:pt x="18428" y="2401"/>
                  </a:lnTo>
                  <a:lnTo>
                    <a:pt x="18631" y="6117"/>
                  </a:lnTo>
                  <a:lnTo>
                    <a:pt x="18757" y="8367"/>
                  </a:lnTo>
                  <a:lnTo>
                    <a:pt x="18833" y="10693"/>
                  </a:lnTo>
                  <a:lnTo>
                    <a:pt x="18909" y="12968"/>
                  </a:lnTo>
                  <a:lnTo>
                    <a:pt x="18934" y="15041"/>
                  </a:lnTo>
                  <a:lnTo>
                    <a:pt x="18934" y="15117"/>
                  </a:lnTo>
                  <a:lnTo>
                    <a:pt x="18984" y="15192"/>
                  </a:lnTo>
                  <a:lnTo>
                    <a:pt x="19035" y="15243"/>
                  </a:lnTo>
                  <a:lnTo>
                    <a:pt x="19187" y="15243"/>
                  </a:lnTo>
                  <a:lnTo>
                    <a:pt x="19237" y="15192"/>
                  </a:lnTo>
                  <a:lnTo>
                    <a:pt x="19288" y="15117"/>
                  </a:lnTo>
                  <a:lnTo>
                    <a:pt x="19288" y="15041"/>
                  </a:lnTo>
                  <a:lnTo>
                    <a:pt x="19262" y="12968"/>
                  </a:lnTo>
                  <a:lnTo>
                    <a:pt x="19212" y="10693"/>
                  </a:lnTo>
                  <a:lnTo>
                    <a:pt x="19111" y="8367"/>
                  </a:lnTo>
                  <a:lnTo>
                    <a:pt x="19010" y="6143"/>
                  </a:lnTo>
                  <a:lnTo>
                    <a:pt x="18807" y="2427"/>
                  </a:lnTo>
                  <a:lnTo>
                    <a:pt x="18681" y="581"/>
                  </a:lnTo>
                  <a:lnTo>
                    <a:pt x="20552" y="506"/>
                  </a:lnTo>
                  <a:lnTo>
                    <a:pt x="22422" y="455"/>
                  </a:lnTo>
                  <a:lnTo>
                    <a:pt x="24242" y="404"/>
                  </a:lnTo>
                  <a:lnTo>
                    <a:pt x="27428" y="404"/>
                  </a:lnTo>
                  <a:lnTo>
                    <a:pt x="28793" y="430"/>
                  </a:lnTo>
                  <a:lnTo>
                    <a:pt x="30082" y="480"/>
                  </a:lnTo>
                  <a:lnTo>
                    <a:pt x="31320" y="531"/>
                  </a:lnTo>
                  <a:lnTo>
                    <a:pt x="31169" y="1845"/>
                  </a:lnTo>
                  <a:lnTo>
                    <a:pt x="30967" y="3261"/>
                  </a:lnTo>
                  <a:lnTo>
                    <a:pt x="30714" y="5005"/>
                  </a:lnTo>
                  <a:lnTo>
                    <a:pt x="30410" y="6952"/>
                  </a:lnTo>
                  <a:lnTo>
                    <a:pt x="30056" y="8974"/>
                  </a:lnTo>
                  <a:lnTo>
                    <a:pt x="29854" y="9960"/>
                  </a:lnTo>
                  <a:lnTo>
                    <a:pt x="29652" y="10920"/>
                  </a:lnTo>
                  <a:lnTo>
                    <a:pt x="29425" y="11830"/>
                  </a:lnTo>
                  <a:lnTo>
                    <a:pt x="29222" y="12690"/>
                  </a:lnTo>
                  <a:lnTo>
                    <a:pt x="29197" y="12766"/>
                  </a:lnTo>
                  <a:lnTo>
                    <a:pt x="29222" y="12842"/>
                  </a:lnTo>
                  <a:lnTo>
                    <a:pt x="29273" y="12892"/>
                  </a:lnTo>
                  <a:lnTo>
                    <a:pt x="29349" y="12917"/>
                  </a:lnTo>
                  <a:lnTo>
                    <a:pt x="29399" y="12943"/>
                  </a:lnTo>
                  <a:lnTo>
                    <a:pt x="29475" y="12917"/>
                  </a:lnTo>
                  <a:lnTo>
                    <a:pt x="29526" y="12867"/>
                  </a:lnTo>
                  <a:lnTo>
                    <a:pt x="29576" y="12791"/>
                  </a:lnTo>
                  <a:lnTo>
                    <a:pt x="29778" y="11932"/>
                  </a:lnTo>
                  <a:lnTo>
                    <a:pt x="30006" y="11021"/>
                  </a:lnTo>
                  <a:lnTo>
                    <a:pt x="30208" y="10061"/>
                  </a:lnTo>
                  <a:lnTo>
                    <a:pt x="30410" y="9050"/>
                  </a:lnTo>
                  <a:lnTo>
                    <a:pt x="30764" y="7027"/>
                  </a:lnTo>
                  <a:lnTo>
                    <a:pt x="31068" y="5081"/>
                  </a:lnTo>
                  <a:lnTo>
                    <a:pt x="31320" y="3337"/>
                  </a:lnTo>
                  <a:lnTo>
                    <a:pt x="31523" y="1896"/>
                  </a:lnTo>
                  <a:lnTo>
                    <a:pt x="31674" y="581"/>
                  </a:lnTo>
                  <a:lnTo>
                    <a:pt x="31674" y="531"/>
                  </a:lnTo>
                  <a:lnTo>
                    <a:pt x="33317" y="657"/>
                  </a:lnTo>
                  <a:lnTo>
                    <a:pt x="34834" y="784"/>
                  </a:lnTo>
                  <a:lnTo>
                    <a:pt x="36250" y="961"/>
                  </a:lnTo>
                  <a:lnTo>
                    <a:pt x="37539" y="1138"/>
                  </a:lnTo>
                  <a:lnTo>
                    <a:pt x="38702" y="1365"/>
                  </a:lnTo>
                  <a:lnTo>
                    <a:pt x="39713" y="1618"/>
                  </a:lnTo>
                  <a:lnTo>
                    <a:pt x="40193" y="1744"/>
                  </a:lnTo>
                  <a:lnTo>
                    <a:pt x="40623" y="1896"/>
                  </a:lnTo>
                  <a:lnTo>
                    <a:pt x="41002" y="2022"/>
                  </a:lnTo>
                  <a:lnTo>
                    <a:pt x="41381" y="2199"/>
                  </a:lnTo>
                  <a:lnTo>
                    <a:pt x="41381" y="2300"/>
                  </a:lnTo>
                  <a:lnTo>
                    <a:pt x="41381" y="2452"/>
                  </a:lnTo>
                  <a:lnTo>
                    <a:pt x="41331" y="2882"/>
                  </a:lnTo>
                  <a:lnTo>
                    <a:pt x="41230" y="3514"/>
                  </a:lnTo>
                  <a:lnTo>
                    <a:pt x="41078" y="4323"/>
                  </a:lnTo>
                  <a:lnTo>
                    <a:pt x="40850" y="5283"/>
                  </a:lnTo>
                  <a:lnTo>
                    <a:pt x="40547" y="6395"/>
                  </a:lnTo>
                  <a:lnTo>
                    <a:pt x="40219" y="7659"/>
                  </a:lnTo>
                  <a:lnTo>
                    <a:pt x="39814" y="9075"/>
                  </a:lnTo>
                  <a:lnTo>
                    <a:pt x="39334" y="10617"/>
                  </a:lnTo>
                  <a:lnTo>
                    <a:pt x="38828" y="12285"/>
                  </a:lnTo>
                  <a:lnTo>
                    <a:pt x="38247" y="14080"/>
                  </a:lnTo>
                  <a:lnTo>
                    <a:pt x="37615" y="15976"/>
                  </a:lnTo>
                  <a:lnTo>
                    <a:pt x="36907" y="17948"/>
                  </a:lnTo>
                  <a:lnTo>
                    <a:pt x="36149" y="20046"/>
                  </a:lnTo>
                  <a:lnTo>
                    <a:pt x="35340" y="22195"/>
                  </a:lnTo>
                  <a:lnTo>
                    <a:pt x="34480" y="24444"/>
                  </a:lnTo>
                  <a:lnTo>
                    <a:pt x="33545" y="26770"/>
                  </a:lnTo>
                  <a:lnTo>
                    <a:pt x="32509" y="29247"/>
                  </a:lnTo>
                  <a:lnTo>
                    <a:pt x="31396" y="31851"/>
                  </a:lnTo>
                  <a:lnTo>
                    <a:pt x="30158" y="34531"/>
                  </a:lnTo>
                  <a:lnTo>
                    <a:pt x="29526" y="35896"/>
                  </a:lnTo>
                  <a:lnTo>
                    <a:pt x="28868" y="37286"/>
                  </a:lnTo>
                  <a:lnTo>
                    <a:pt x="28186" y="38676"/>
                  </a:lnTo>
                  <a:lnTo>
                    <a:pt x="27478" y="40067"/>
                  </a:lnTo>
                  <a:lnTo>
                    <a:pt x="26745" y="41457"/>
                  </a:lnTo>
                  <a:lnTo>
                    <a:pt x="26012" y="42822"/>
                  </a:lnTo>
                  <a:lnTo>
                    <a:pt x="25254" y="44187"/>
                  </a:lnTo>
                  <a:lnTo>
                    <a:pt x="24470" y="45552"/>
                  </a:lnTo>
                  <a:lnTo>
                    <a:pt x="23686" y="46867"/>
                  </a:lnTo>
                  <a:lnTo>
                    <a:pt x="22877" y="48181"/>
                  </a:lnTo>
                  <a:lnTo>
                    <a:pt x="22043" y="49445"/>
                  </a:lnTo>
                  <a:lnTo>
                    <a:pt x="21209" y="50684"/>
                  </a:lnTo>
                  <a:lnTo>
                    <a:pt x="20349" y="51897"/>
                  </a:lnTo>
                  <a:lnTo>
                    <a:pt x="19465" y="53060"/>
                  </a:lnTo>
                  <a:lnTo>
                    <a:pt x="18605" y="54172"/>
                  </a:lnTo>
                  <a:lnTo>
                    <a:pt x="17695" y="55259"/>
                  </a:lnTo>
                  <a:lnTo>
                    <a:pt x="16785" y="56270"/>
                  </a:lnTo>
                  <a:lnTo>
                    <a:pt x="15875" y="57205"/>
                  </a:lnTo>
                  <a:lnTo>
                    <a:pt x="14940" y="58116"/>
                  </a:lnTo>
                  <a:lnTo>
                    <a:pt x="14005" y="58924"/>
                  </a:lnTo>
                  <a:lnTo>
                    <a:pt x="13550" y="59304"/>
                  </a:lnTo>
                  <a:lnTo>
                    <a:pt x="13069" y="59683"/>
                  </a:lnTo>
                  <a:lnTo>
                    <a:pt x="12589" y="60037"/>
                  </a:lnTo>
                  <a:lnTo>
                    <a:pt x="12109" y="60365"/>
                  </a:lnTo>
                  <a:lnTo>
                    <a:pt x="11628" y="60669"/>
                  </a:lnTo>
                  <a:lnTo>
                    <a:pt x="11148" y="60947"/>
                  </a:lnTo>
                  <a:lnTo>
                    <a:pt x="10668" y="61225"/>
                  </a:lnTo>
                  <a:lnTo>
                    <a:pt x="10162" y="61452"/>
                  </a:lnTo>
                  <a:lnTo>
                    <a:pt x="10263" y="61629"/>
                  </a:lnTo>
                  <a:lnTo>
                    <a:pt x="10339" y="61806"/>
                  </a:lnTo>
                  <a:lnTo>
                    <a:pt x="11148" y="61376"/>
                  </a:lnTo>
                  <a:lnTo>
                    <a:pt x="11932" y="60921"/>
                  </a:lnTo>
                  <a:lnTo>
                    <a:pt x="12741" y="60391"/>
                  </a:lnTo>
                  <a:lnTo>
                    <a:pt x="13524" y="59809"/>
                  </a:lnTo>
                  <a:lnTo>
                    <a:pt x="14308" y="59177"/>
                  </a:lnTo>
                  <a:lnTo>
                    <a:pt x="15066" y="58495"/>
                  </a:lnTo>
                  <a:lnTo>
                    <a:pt x="15825" y="57762"/>
                  </a:lnTo>
                  <a:lnTo>
                    <a:pt x="16583" y="57003"/>
                  </a:lnTo>
                  <a:lnTo>
                    <a:pt x="17341" y="56194"/>
                  </a:lnTo>
                  <a:lnTo>
                    <a:pt x="18100" y="55360"/>
                  </a:lnTo>
                  <a:lnTo>
                    <a:pt x="18833" y="54475"/>
                  </a:lnTo>
                  <a:lnTo>
                    <a:pt x="19541" y="53565"/>
                  </a:lnTo>
                  <a:lnTo>
                    <a:pt x="20274" y="52605"/>
                  </a:lnTo>
                  <a:lnTo>
                    <a:pt x="20981" y="51644"/>
                  </a:lnTo>
                  <a:lnTo>
                    <a:pt x="21689" y="50633"/>
                  </a:lnTo>
                  <a:lnTo>
                    <a:pt x="22372" y="49622"/>
                  </a:lnTo>
                  <a:lnTo>
                    <a:pt x="23054" y="48560"/>
                  </a:lnTo>
                  <a:lnTo>
                    <a:pt x="23712" y="47499"/>
                  </a:lnTo>
                  <a:lnTo>
                    <a:pt x="24369" y="46412"/>
                  </a:lnTo>
                  <a:lnTo>
                    <a:pt x="25026" y="45325"/>
                  </a:lnTo>
                  <a:lnTo>
                    <a:pt x="25658" y="44212"/>
                  </a:lnTo>
                  <a:lnTo>
                    <a:pt x="26265" y="43100"/>
                  </a:lnTo>
                  <a:lnTo>
                    <a:pt x="27478" y="40825"/>
                  </a:lnTo>
                  <a:lnTo>
                    <a:pt x="28641" y="38575"/>
                  </a:lnTo>
                  <a:lnTo>
                    <a:pt x="29753" y="36300"/>
                  </a:lnTo>
                  <a:lnTo>
                    <a:pt x="30790" y="34076"/>
                  </a:lnTo>
                  <a:lnTo>
                    <a:pt x="31775" y="31876"/>
                  </a:lnTo>
                  <a:lnTo>
                    <a:pt x="32862" y="29374"/>
                  </a:lnTo>
                  <a:lnTo>
                    <a:pt x="33899" y="26871"/>
                  </a:lnTo>
                  <a:lnTo>
                    <a:pt x="34885" y="24394"/>
                  </a:lnTo>
                  <a:lnTo>
                    <a:pt x="35820" y="21992"/>
                  </a:lnTo>
                  <a:lnTo>
                    <a:pt x="36705" y="19616"/>
                  </a:lnTo>
                  <a:lnTo>
                    <a:pt x="37514" y="17341"/>
                  </a:lnTo>
                  <a:lnTo>
                    <a:pt x="38272" y="15167"/>
                  </a:lnTo>
                  <a:lnTo>
                    <a:pt x="38955" y="13094"/>
                  </a:lnTo>
                  <a:lnTo>
                    <a:pt x="39561" y="11148"/>
                  </a:lnTo>
                  <a:lnTo>
                    <a:pt x="40117" y="9353"/>
                  </a:lnTo>
                  <a:lnTo>
                    <a:pt x="40572" y="7710"/>
                  </a:lnTo>
                  <a:lnTo>
                    <a:pt x="40977" y="6244"/>
                  </a:lnTo>
                  <a:lnTo>
                    <a:pt x="41305" y="4955"/>
                  </a:lnTo>
                  <a:lnTo>
                    <a:pt x="41533" y="3893"/>
                  </a:lnTo>
                  <a:lnTo>
                    <a:pt x="41685" y="3033"/>
                  </a:lnTo>
                  <a:lnTo>
                    <a:pt x="41735" y="2705"/>
                  </a:lnTo>
                  <a:lnTo>
                    <a:pt x="41735" y="2427"/>
                  </a:lnTo>
                  <a:lnTo>
                    <a:pt x="41735" y="2250"/>
                  </a:lnTo>
                  <a:lnTo>
                    <a:pt x="41735" y="2073"/>
                  </a:lnTo>
                  <a:lnTo>
                    <a:pt x="41659" y="1946"/>
                  </a:lnTo>
                  <a:lnTo>
                    <a:pt x="41609" y="1896"/>
                  </a:lnTo>
                  <a:lnTo>
                    <a:pt x="41558" y="1845"/>
                  </a:lnTo>
                  <a:lnTo>
                    <a:pt x="40901" y="1567"/>
                  </a:lnTo>
                  <a:lnTo>
                    <a:pt x="40168" y="1340"/>
                  </a:lnTo>
                  <a:lnTo>
                    <a:pt x="39359" y="1112"/>
                  </a:lnTo>
                  <a:lnTo>
                    <a:pt x="38500" y="910"/>
                  </a:lnTo>
                  <a:lnTo>
                    <a:pt x="37564" y="758"/>
                  </a:lnTo>
                  <a:lnTo>
                    <a:pt x="36604" y="607"/>
                  </a:lnTo>
                  <a:lnTo>
                    <a:pt x="35593" y="480"/>
                  </a:lnTo>
                  <a:lnTo>
                    <a:pt x="34556" y="354"/>
                  </a:lnTo>
                  <a:lnTo>
                    <a:pt x="33469" y="278"/>
                  </a:lnTo>
                  <a:lnTo>
                    <a:pt x="32407" y="202"/>
                  </a:lnTo>
                  <a:lnTo>
                    <a:pt x="30233" y="76"/>
                  </a:lnTo>
                  <a:lnTo>
                    <a:pt x="28085" y="25"/>
                  </a:lnTo>
                  <a:lnTo>
                    <a:pt x="26037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39"/>
            <p:cNvSpPr/>
            <p:nvPr/>
          </p:nvSpPr>
          <p:spPr>
            <a:xfrm>
              <a:off x="535703" y="2251728"/>
              <a:ext cx="1796767" cy="3430096"/>
            </a:xfrm>
            <a:custGeom>
              <a:avLst/>
              <a:gdLst/>
              <a:ahLst/>
              <a:cxnLst/>
              <a:rect l="l" t="t" r="r" b="b"/>
              <a:pathLst>
                <a:path w="51417" h="98157" extrusionOk="0">
                  <a:moveTo>
                    <a:pt x="12867" y="0"/>
                  </a:moveTo>
                  <a:lnTo>
                    <a:pt x="12842" y="25"/>
                  </a:lnTo>
                  <a:lnTo>
                    <a:pt x="12639" y="304"/>
                  </a:lnTo>
                  <a:lnTo>
                    <a:pt x="13297" y="986"/>
                  </a:lnTo>
                  <a:lnTo>
                    <a:pt x="14106" y="1871"/>
                  </a:lnTo>
                  <a:lnTo>
                    <a:pt x="15066" y="2958"/>
                  </a:lnTo>
                  <a:lnTo>
                    <a:pt x="16128" y="4272"/>
                  </a:lnTo>
                  <a:lnTo>
                    <a:pt x="17341" y="5764"/>
                  </a:lnTo>
                  <a:lnTo>
                    <a:pt x="18656" y="7483"/>
                  </a:lnTo>
                  <a:lnTo>
                    <a:pt x="20071" y="9429"/>
                  </a:lnTo>
                  <a:lnTo>
                    <a:pt x="21588" y="11603"/>
                  </a:lnTo>
                  <a:lnTo>
                    <a:pt x="22372" y="12766"/>
                  </a:lnTo>
                  <a:lnTo>
                    <a:pt x="23181" y="14005"/>
                  </a:lnTo>
                  <a:lnTo>
                    <a:pt x="24015" y="15294"/>
                  </a:lnTo>
                  <a:lnTo>
                    <a:pt x="24849" y="16633"/>
                  </a:lnTo>
                  <a:lnTo>
                    <a:pt x="25709" y="18049"/>
                  </a:lnTo>
                  <a:lnTo>
                    <a:pt x="26593" y="19541"/>
                  </a:lnTo>
                  <a:lnTo>
                    <a:pt x="27503" y="21083"/>
                  </a:lnTo>
                  <a:lnTo>
                    <a:pt x="28413" y="22675"/>
                  </a:lnTo>
                  <a:lnTo>
                    <a:pt x="29323" y="24343"/>
                  </a:lnTo>
                  <a:lnTo>
                    <a:pt x="30259" y="26088"/>
                  </a:lnTo>
                  <a:lnTo>
                    <a:pt x="31219" y="27882"/>
                  </a:lnTo>
                  <a:lnTo>
                    <a:pt x="32155" y="29728"/>
                  </a:lnTo>
                  <a:lnTo>
                    <a:pt x="33140" y="31674"/>
                  </a:lnTo>
                  <a:lnTo>
                    <a:pt x="34101" y="33671"/>
                  </a:lnTo>
                  <a:lnTo>
                    <a:pt x="35087" y="35744"/>
                  </a:lnTo>
                  <a:lnTo>
                    <a:pt x="36073" y="37893"/>
                  </a:lnTo>
                  <a:lnTo>
                    <a:pt x="37261" y="40598"/>
                  </a:lnTo>
                  <a:lnTo>
                    <a:pt x="38398" y="43302"/>
                  </a:lnTo>
                  <a:lnTo>
                    <a:pt x="39460" y="45982"/>
                  </a:lnTo>
                  <a:lnTo>
                    <a:pt x="40471" y="48661"/>
                  </a:lnTo>
                  <a:lnTo>
                    <a:pt x="41432" y="51290"/>
                  </a:lnTo>
                  <a:lnTo>
                    <a:pt x="42317" y="53869"/>
                  </a:lnTo>
                  <a:lnTo>
                    <a:pt x="43151" y="56422"/>
                  </a:lnTo>
                  <a:lnTo>
                    <a:pt x="43934" y="58925"/>
                  </a:lnTo>
                  <a:lnTo>
                    <a:pt x="44668" y="61351"/>
                  </a:lnTo>
                  <a:lnTo>
                    <a:pt x="45325" y="63728"/>
                  </a:lnTo>
                  <a:lnTo>
                    <a:pt x="45957" y="66003"/>
                  </a:lnTo>
                  <a:lnTo>
                    <a:pt x="46538" y="68227"/>
                  </a:lnTo>
                  <a:lnTo>
                    <a:pt x="47044" y="70351"/>
                  </a:lnTo>
                  <a:lnTo>
                    <a:pt x="47524" y="72398"/>
                  </a:lnTo>
                  <a:lnTo>
                    <a:pt x="47979" y="74319"/>
                  </a:lnTo>
                  <a:lnTo>
                    <a:pt x="48358" y="76139"/>
                  </a:lnTo>
                  <a:lnTo>
                    <a:pt x="48763" y="78035"/>
                  </a:lnTo>
                  <a:lnTo>
                    <a:pt x="49091" y="79830"/>
                  </a:lnTo>
                  <a:lnTo>
                    <a:pt x="49420" y="81549"/>
                  </a:lnTo>
                  <a:lnTo>
                    <a:pt x="49698" y="83192"/>
                  </a:lnTo>
                  <a:lnTo>
                    <a:pt x="50178" y="86150"/>
                  </a:lnTo>
                  <a:lnTo>
                    <a:pt x="50557" y="88728"/>
                  </a:lnTo>
                  <a:lnTo>
                    <a:pt x="50810" y="90851"/>
                  </a:lnTo>
                  <a:lnTo>
                    <a:pt x="50962" y="92520"/>
                  </a:lnTo>
                  <a:lnTo>
                    <a:pt x="51063" y="93683"/>
                  </a:lnTo>
                  <a:lnTo>
                    <a:pt x="51063" y="94087"/>
                  </a:lnTo>
                  <a:lnTo>
                    <a:pt x="51063" y="94340"/>
                  </a:lnTo>
                  <a:lnTo>
                    <a:pt x="50557" y="94416"/>
                  </a:lnTo>
                  <a:lnTo>
                    <a:pt x="49572" y="94643"/>
                  </a:lnTo>
                  <a:lnTo>
                    <a:pt x="48181" y="94947"/>
                  </a:lnTo>
                  <a:lnTo>
                    <a:pt x="46437" y="95301"/>
                  </a:lnTo>
                  <a:lnTo>
                    <a:pt x="44364" y="95705"/>
                  </a:lnTo>
                  <a:lnTo>
                    <a:pt x="41988" y="96135"/>
                  </a:lnTo>
                  <a:lnTo>
                    <a:pt x="41937" y="95048"/>
                  </a:lnTo>
                  <a:lnTo>
                    <a:pt x="41786" y="92773"/>
                  </a:lnTo>
                  <a:lnTo>
                    <a:pt x="41533" y="89588"/>
                  </a:lnTo>
                  <a:lnTo>
                    <a:pt x="41381" y="87742"/>
                  </a:lnTo>
                  <a:lnTo>
                    <a:pt x="41179" y="85745"/>
                  </a:lnTo>
                  <a:lnTo>
                    <a:pt x="40977" y="83672"/>
                  </a:lnTo>
                  <a:lnTo>
                    <a:pt x="40724" y="81549"/>
                  </a:lnTo>
                  <a:lnTo>
                    <a:pt x="40471" y="79400"/>
                  </a:lnTo>
                  <a:lnTo>
                    <a:pt x="40168" y="77252"/>
                  </a:lnTo>
                  <a:lnTo>
                    <a:pt x="39839" y="75153"/>
                  </a:lnTo>
                  <a:lnTo>
                    <a:pt x="39485" y="73131"/>
                  </a:lnTo>
                  <a:lnTo>
                    <a:pt x="39081" y="71235"/>
                  </a:lnTo>
                  <a:lnTo>
                    <a:pt x="38879" y="70325"/>
                  </a:lnTo>
                  <a:lnTo>
                    <a:pt x="38676" y="69466"/>
                  </a:lnTo>
                  <a:lnTo>
                    <a:pt x="38651" y="69415"/>
                  </a:lnTo>
                  <a:lnTo>
                    <a:pt x="38601" y="69365"/>
                  </a:lnTo>
                  <a:lnTo>
                    <a:pt x="38550" y="69339"/>
                  </a:lnTo>
                  <a:lnTo>
                    <a:pt x="38449" y="69339"/>
                  </a:lnTo>
                  <a:lnTo>
                    <a:pt x="38373" y="69365"/>
                  </a:lnTo>
                  <a:lnTo>
                    <a:pt x="38348" y="69415"/>
                  </a:lnTo>
                  <a:lnTo>
                    <a:pt x="38323" y="69491"/>
                  </a:lnTo>
                  <a:lnTo>
                    <a:pt x="38323" y="69567"/>
                  </a:lnTo>
                  <a:lnTo>
                    <a:pt x="38525" y="70452"/>
                  </a:lnTo>
                  <a:lnTo>
                    <a:pt x="38752" y="71362"/>
                  </a:lnTo>
                  <a:lnTo>
                    <a:pt x="39131" y="73283"/>
                  </a:lnTo>
                  <a:lnTo>
                    <a:pt x="39511" y="75330"/>
                  </a:lnTo>
                  <a:lnTo>
                    <a:pt x="39839" y="77454"/>
                  </a:lnTo>
                  <a:lnTo>
                    <a:pt x="40143" y="79628"/>
                  </a:lnTo>
                  <a:lnTo>
                    <a:pt x="40395" y="81827"/>
                  </a:lnTo>
                  <a:lnTo>
                    <a:pt x="40648" y="83976"/>
                  </a:lnTo>
                  <a:lnTo>
                    <a:pt x="40850" y="86074"/>
                  </a:lnTo>
                  <a:lnTo>
                    <a:pt x="41027" y="88071"/>
                  </a:lnTo>
                  <a:lnTo>
                    <a:pt x="41204" y="89916"/>
                  </a:lnTo>
                  <a:lnTo>
                    <a:pt x="41432" y="93076"/>
                  </a:lnTo>
                  <a:lnTo>
                    <a:pt x="41584" y="95275"/>
                  </a:lnTo>
                  <a:lnTo>
                    <a:pt x="41634" y="96185"/>
                  </a:lnTo>
                  <a:lnTo>
                    <a:pt x="39789" y="96489"/>
                  </a:lnTo>
                  <a:lnTo>
                    <a:pt x="37817" y="96792"/>
                  </a:lnTo>
                  <a:lnTo>
                    <a:pt x="35769" y="97045"/>
                  </a:lnTo>
                  <a:lnTo>
                    <a:pt x="33621" y="97272"/>
                  </a:lnTo>
                  <a:lnTo>
                    <a:pt x="31421" y="97474"/>
                  </a:lnTo>
                  <a:lnTo>
                    <a:pt x="29146" y="97626"/>
                  </a:lnTo>
                  <a:lnTo>
                    <a:pt x="28009" y="97677"/>
                  </a:lnTo>
                  <a:lnTo>
                    <a:pt x="26846" y="97727"/>
                  </a:lnTo>
                  <a:lnTo>
                    <a:pt x="25683" y="97753"/>
                  </a:lnTo>
                  <a:lnTo>
                    <a:pt x="24520" y="97753"/>
                  </a:lnTo>
                  <a:lnTo>
                    <a:pt x="22549" y="97727"/>
                  </a:lnTo>
                  <a:lnTo>
                    <a:pt x="20653" y="97651"/>
                  </a:lnTo>
                  <a:lnTo>
                    <a:pt x="18807" y="97525"/>
                  </a:lnTo>
                  <a:lnTo>
                    <a:pt x="17013" y="97348"/>
                  </a:lnTo>
                  <a:lnTo>
                    <a:pt x="15294" y="97121"/>
                  </a:lnTo>
                  <a:lnTo>
                    <a:pt x="14460" y="96994"/>
                  </a:lnTo>
                  <a:lnTo>
                    <a:pt x="13651" y="96843"/>
                  </a:lnTo>
                  <a:lnTo>
                    <a:pt x="12842" y="96666"/>
                  </a:lnTo>
                  <a:lnTo>
                    <a:pt x="12058" y="96489"/>
                  </a:lnTo>
                  <a:lnTo>
                    <a:pt x="11300" y="96312"/>
                  </a:lnTo>
                  <a:lnTo>
                    <a:pt x="10541" y="96109"/>
                  </a:lnTo>
                  <a:lnTo>
                    <a:pt x="9783" y="95907"/>
                  </a:lnTo>
                  <a:lnTo>
                    <a:pt x="9075" y="95680"/>
                  </a:lnTo>
                  <a:lnTo>
                    <a:pt x="8367" y="95452"/>
                  </a:lnTo>
                  <a:lnTo>
                    <a:pt x="7660" y="95199"/>
                  </a:lnTo>
                  <a:lnTo>
                    <a:pt x="7002" y="94921"/>
                  </a:lnTo>
                  <a:lnTo>
                    <a:pt x="6345" y="94669"/>
                  </a:lnTo>
                  <a:lnTo>
                    <a:pt x="5688" y="94365"/>
                  </a:lnTo>
                  <a:lnTo>
                    <a:pt x="5081" y="94062"/>
                  </a:lnTo>
                  <a:lnTo>
                    <a:pt x="4449" y="93759"/>
                  </a:lnTo>
                  <a:lnTo>
                    <a:pt x="3868" y="93430"/>
                  </a:lnTo>
                  <a:lnTo>
                    <a:pt x="3286" y="93101"/>
                  </a:lnTo>
                  <a:lnTo>
                    <a:pt x="2730" y="92747"/>
                  </a:lnTo>
                  <a:lnTo>
                    <a:pt x="2199" y="92393"/>
                  </a:lnTo>
                  <a:lnTo>
                    <a:pt x="1669" y="92014"/>
                  </a:lnTo>
                  <a:lnTo>
                    <a:pt x="1163" y="91610"/>
                  </a:lnTo>
                  <a:lnTo>
                    <a:pt x="657" y="91205"/>
                  </a:lnTo>
                  <a:lnTo>
                    <a:pt x="582" y="91079"/>
                  </a:lnTo>
                  <a:lnTo>
                    <a:pt x="531" y="90851"/>
                  </a:lnTo>
                  <a:lnTo>
                    <a:pt x="480" y="90447"/>
                  </a:lnTo>
                  <a:lnTo>
                    <a:pt x="430" y="89916"/>
                  </a:lnTo>
                  <a:lnTo>
                    <a:pt x="379" y="89234"/>
                  </a:lnTo>
                  <a:lnTo>
                    <a:pt x="354" y="88349"/>
                  </a:lnTo>
                  <a:lnTo>
                    <a:pt x="354" y="87262"/>
                  </a:lnTo>
                  <a:lnTo>
                    <a:pt x="354" y="85947"/>
                  </a:lnTo>
                  <a:lnTo>
                    <a:pt x="405" y="82611"/>
                  </a:lnTo>
                  <a:lnTo>
                    <a:pt x="531" y="78237"/>
                  </a:lnTo>
                  <a:lnTo>
                    <a:pt x="733" y="72651"/>
                  </a:lnTo>
                  <a:lnTo>
                    <a:pt x="1037" y="65725"/>
                  </a:lnTo>
                  <a:lnTo>
                    <a:pt x="1315" y="60340"/>
                  </a:lnTo>
                  <a:lnTo>
                    <a:pt x="1618" y="54728"/>
                  </a:lnTo>
                  <a:lnTo>
                    <a:pt x="2250" y="43201"/>
                  </a:lnTo>
                  <a:lnTo>
                    <a:pt x="2932" y="31750"/>
                  </a:lnTo>
                  <a:lnTo>
                    <a:pt x="3590" y="20981"/>
                  </a:lnTo>
                  <a:lnTo>
                    <a:pt x="4247" y="10238"/>
                  </a:lnTo>
                  <a:lnTo>
                    <a:pt x="4677" y="2604"/>
                  </a:lnTo>
                  <a:lnTo>
                    <a:pt x="4576" y="2604"/>
                  </a:lnTo>
                  <a:lnTo>
                    <a:pt x="4323" y="2553"/>
                  </a:lnTo>
                  <a:lnTo>
                    <a:pt x="3868" y="10314"/>
                  </a:lnTo>
                  <a:lnTo>
                    <a:pt x="3236" y="20956"/>
                  </a:lnTo>
                  <a:lnTo>
                    <a:pt x="2579" y="31775"/>
                  </a:lnTo>
                  <a:lnTo>
                    <a:pt x="1896" y="43277"/>
                  </a:lnTo>
                  <a:lnTo>
                    <a:pt x="1239" y="54829"/>
                  </a:lnTo>
                  <a:lnTo>
                    <a:pt x="935" y="60467"/>
                  </a:lnTo>
                  <a:lnTo>
                    <a:pt x="683" y="65876"/>
                  </a:lnTo>
                  <a:lnTo>
                    <a:pt x="329" y="73283"/>
                  </a:lnTo>
                  <a:lnTo>
                    <a:pt x="127" y="79122"/>
                  </a:lnTo>
                  <a:lnTo>
                    <a:pt x="51" y="81498"/>
                  </a:lnTo>
                  <a:lnTo>
                    <a:pt x="25" y="83571"/>
                  </a:lnTo>
                  <a:lnTo>
                    <a:pt x="0" y="85315"/>
                  </a:lnTo>
                  <a:lnTo>
                    <a:pt x="0" y="86807"/>
                  </a:lnTo>
                  <a:lnTo>
                    <a:pt x="0" y="88046"/>
                  </a:lnTo>
                  <a:lnTo>
                    <a:pt x="25" y="89057"/>
                  </a:lnTo>
                  <a:lnTo>
                    <a:pt x="76" y="89840"/>
                  </a:lnTo>
                  <a:lnTo>
                    <a:pt x="127" y="90447"/>
                  </a:lnTo>
                  <a:lnTo>
                    <a:pt x="202" y="90902"/>
                  </a:lnTo>
                  <a:lnTo>
                    <a:pt x="278" y="91205"/>
                  </a:lnTo>
                  <a:lnTo>
                    <a:pt x="354" y="91408"/>
                  </a:lnTo>
                  <a:lnTo>
                    <a:pt x="430" y="91509"/>
                  </a:lnTo>
                  <a:lnTo>
                    <a:pt x="935" y="91938"/>
                  </a:lnTo>
                  <a:lnTo>
                    <a:pt x="1441" y="92318"/>
                  </a:lnTo>
                  <a:lnTo>
                    <a:pt x="1972" y="92697"/>
                  </a:lnTo>
                  <a:lnTo>
                    <a:pt x="2528" y="93076"/>
                  </a:lnTo>
                  <a:lnTo>
                    <a:pt x="3109" y="93430"/>
                  </a:lnTo>
                  <a:lnTo>
                    <a:pt x="3691" y="93759"/>
                  </a:lnTo>
                  <a:lnTo>
                    <a:pt x="4272" y="94087"/>
                  </a:lnTo>
                  <a:lnTo>
                    <a:pt x="4904" y="94416"/>
                  </a:lnTo>
                  <a:lnTo>
                    <a:pt x="5536" y="94719"/>
                  </a:lnTo>
                  <a:lnTo>
                    <a:pt x="6168" y="94997"/>
                  </a:lnTo>
                  <a:lnTo>
                    <a:pt x="6851" y="95275"/>
                  </a:lnTo>
                  <a:lnTo>
                    <a:pt x="7533" y="95553"/>
                  </a:lnTo>
                  <a:lnTo>
                    <a:pt x="8216" y="95806"/>
                  </a:lnTo>
                  <a:lnTo>
                    <a:pt x="8949" y="96034"/>
                  </a:lnTo>
                  <a:lnTo>
                    <a:pt x="9657" y="96261"/>
                  </a:lnTo>
                  <a:lnTo>
                    <a:pt x="10415" y="96489"/>
                  </a:lnTo>
                  <a:lnTo>
                    <a:pt x="11173" y="96691"/>
                  </a:lnTo>
                  <a:lnTo>
                    <a:pt x="11957" y="96868"/>
                  </a:lnTo>
                  <a:lnTo>
                    <a:pt x="12741" y="97045"/>
                  </a:lnTo>
                  <a:lnTo>
                    <a:pt x="13549" y="97222"/>
                  </a:lnTo>
                  <a:lnTo>
                    <a:pt x="14384" y="97348"/>
                  </a:lnTo>
                  <a:lnTo>
                    <a:pt x="15218" y="97500"/>
                  </a:lnTo>
                  <a:lnTo>
                    <a:pt x="16962" y="97727"/>
                  </a:lnTo>
                  <a:lnTo>
                    <a:pt x="18757" y="97904"/>
                  </a:lnTo>
                  <a:lnTo>
                    <a:pt x="20627" y="98056"/>
                  </a:lnTo>
                  <a:lnTo>
                    <a:pt x="22549" y="98132"/>
                  </a:lnTo>
                  <a:lnTo>
                    <a:pt x="24520" y="98157"/>
                  </a:lnTo>
                  <a:lnTo>
                    <a:pt x="26543" y="98132"/>
                  </a:lnTo>
                  <a:lnTo>
                    <a:pt x="28540" y="98056"/>
                  </a:lnTo>
                  <a:lnTo>
                    <a:pt x="30511" y="97929"/>
                  </a:lnTo>
                  <a:lnTo>
                    <a:pt x="32458" y="97778"/>
                  </a:lnTo>
                  <a:lnTo>
                    <a:pt x="34354" y="97601"/>
                  </a:lnTo>
                  <a:lnTo>
                    <a:pt x="36199" y="97373"/>
                  </a:lnTo>
                  <a:lnTo>
                    <a:pt x="37969" y="97146"/>
                  </a:lnTo>
                  <a:lnTo>
                    <a:pt x="39662" y="96893"/>
                  </a:lnTo>
                  <a:lnTo>
                    <a:pt x="41305" y="96640"/>
                  </a:lnTo>
                  <a:lnTo>
                    <a:pt x="42822" y="96387"/>
                  </a:lnTo>
                  <a:lnTo>
                    <a:pt x="45578" y="95882"/>
                  </a:lnTo>
                  <a:lnTo>
                    <a:pt x="47878" y="95402"/>
                  </a:lnTo>
                  <a:lnTo>
                    <a:pt x="49647" y="95022"/>
                  </a:lnTo>
                  <a:lnTo>
                    <a:pt x="50633" y="94795"/>
                  </a:lnTo>
                  <a:lnTo>
                    <a:pt x="51164" y="94719"/>
                  </a:lnTo>
                  <a:lnTo>
                    <a:pt x="51215" y="94719"/>
                  </a:lnTo>
                  <a:lnTo>
                    <a:pt x="51291" y="94694"/>
                  </a:lnTo>
                  <a:lnTo>
                    <a:pt x="51341" y="94669"/>
                  </a:lnTo>
                  <a:lnTo>
                    <a:pt x="51366" y="94618"/>
                  </a:lnTo>
                  <a:lnTo>
                    <a:pt x="51392" y="94466"/>
                  </a:lnTo>
                  <a:lnTo>
                    <a:pt x="51417" y="94138"/>
                  </a:lnTo>
                  <a:lnTo>
                    <a:pt x="51417" y="93657"/>
                  </a:lnTo>
                  <a:lnTo>
                    <a:pt x="51366" y="93051"/>
                  </a:lnTo>
                  <a:lnTo>
                    <a:pt x="51240" y="91382"/>
                  </a:lnTo>
                  <a:lnTo>
                    <a:pt x="50987" y="89208"/>
                  </a:lnTo>
                  <a:lnTo>
                    <a:pt x="50608" y="86554"/>
                  </a:lnTo>
                  <a:lnTo>
                    <a:pt x="50380" y="85063"/>
                  </a:lnTo>
                  <a:lnTo>
                    <a:pt x="50128" y="83445"/>
                  </a:lnTo>
                  <a:lnTo>
                    <a:pt x="49824" y="81751"/>
                  </a:lnTo>
                  <a:lnTo>
                    <a:pt x="49496" y="79956"/>
                  </a:lnTo>
                  <a:lnTo>
                    <a:pt x="49117" y="78086"/>
                  </a:lnTo>
                  <a:lnTo>
                    <a:pt x="48712" y="76114"/>
                  </a:lnTo>
                  <a:lnTo>
                    <a:pt x="48282" y="74066"/>
                  </a:lnTo>
                  <a:lnTo>
                    <a:pt x="47802" y="71943"/>
                  </a:lnTo>
                  <a:lnTo>
                    <a:pt x="47271" y="69769"/>
                  </a:lnTo>
                  <a:lnTo>
                    <a:pt x="46715" y="67519"/>
                  </a:lnTo>
                  <a:lnTo>
                    <a:pt x="46108" y="65219"/>
                  </a:lnTo>
                  <a:lnTo>
                    <a:pt x="45451" y="62868"/>
                  </a:lnTo>
                  <a:lnTo>
                    <a:pt x="44769" y="60467"/>
                  </a:lnTo>
                  <a:lnTo>
                    <a:pt x="44036" y="58040"/>
                  </a:lnTo>
                  <a:lnTo>
                    <a:pt x="43252" y="55563"/>
                  </a:lnTo>
                  <a:lnTo>
                    <a:pt x="42418" y="53060"/>
                  </a:lnTo>
                  <a:lnTo>
                    <a:pt x="41533" y="50532"/>
                  </a:lnTo>
                  <a:lnTo>
                    <a:pt x="40623" y="47979"/>
                  </a:lnTo>
                  <a:lnTo>
                    <a:pt x="39637" y="45426"/>
                  </a:lnTo>
                  <a:lnTo>
                    <a:pt x="38601" y="42847"/>
                  </a:lnTo>
                  <a:lnTo>
                    <a:pt x="37539" y="40294"/>
                  </a:lnTo>
                  <a:lnTo>
                    <a:pt x="36401" y="37716"/>
                  </a:lnTo>
                  <a:lnTo>
                    <a:pt x="35416" y="35567"/>
                  </a:lnTo>
                  <a:lnTo>
                    <a:pt x="34430" y="33494"/>
                  </a:lnTo>
                  <a:lnTo>
                    <a:pt x="33444" y="31472"/>
                  </a:lnTo>
                  <a:lnTo>
                    <a:pt x="32483" y="29526"/>
                  </a:lnTo>
                  <a:lnTo>
                    <a:pt x="31523" y="27655"/>
                  </a:lnTo>
                  <a:lnTo>
                    <a:pt x="30562" y="25860"/>
                  </a:lnTo>
                  <a:lnTo>
                    <a:pt x="29627" y="24116"/>
                  </a:lnTo>
                  <a:lnTo>
                    <a:pt x="28691" y="22448"/>
                  </a:lnTo>
                  <a:lnTo>
                    <a:pt x="27781" y="20830"/>
                  </a:lnTo>
                  <a:lnTo>
                    <a:pt x="26871" y="19288"/>
                  </a:lnTo>
                  <a:lnTo>
                    <a:pt x="25987" y="17796"/>
                  </a:lnTo>
                  <a:lnTo>
                    <a:pt x="25127" y="16381"/>
                  </a:lnTo>
                  <a:lnTo>
                    <a:pt x="24268" y="15016"/>
                  </a:lnTo>
                  <a:lnTo>
                    <a:pt x="23433" y="13726"/>
                  </a:lnTo>
                  <a:lnTo>
                    <a:pt x="22625" y="12488"/>
                  </a:lnTo>
                  <a:lnTo>
                    <a:pt x="21841" y="11300"/>
                  </a:lnTo>
                  <a:lnTo>
                    <a:pt x="20324" y="9126"/>
                  </a:lnTo>
                  <a:lnTo>
                    <a:pt x="18883" y="7179"/>
                  </a:lnTo>
                  <a:lnTo>
                    <a:pt x="17569" y="5460"/>
                  </a:lnTo>
                  <a:lnTo>
                    <a:pt x="16355" y="3944"/>
                  </a:lnTo>
                  <a:lnTo>
                    <a:pt x="15294" y="2654"/>
                  </a:lnTo>
                  <a:lnTo>
                    <a:pt x="14333" y="1567"/>
                  </a:lnTo>
                  <a:lnTo>
                    <a:pt x="13524" y="683"/>
                  </a:lnTo>
                  <a:lnTo>
                    <a:pt x="12867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39"/>
            <p:cNvSpPr/>
            <p:nvPr/>
          </p:nvSpPr>
          <p:spPr>
            <a:xfrm>
              <a:off x="828088" y="2824127"/>
              <a:ext cx="65382" cy="2766735"/>
            </a:xfrm>
            <a:custGeom>
              <a:avLst/>
              <a:gdLst/>
              <a:ahLst/>
              <a:cxnLst/>
              <a:rect l="l" t="t" r="r" b="b"/>
              <a:pathLst>
                <a:path w="1871" h="79174" extrusionOk="0">
                  <a:moveTo>
                    <a:pt x="177" y="1"/>
                  </a:moveTo>
                  <a:lnTo>
                    <a:pt x="101" y="26"/>
                  </a:lnTo>
                  <a:lnTo>
                    <a:pt x="51" y="77"/>
                  </a:lnTo>
                  <a:lnTo>
                    <a:pt x="26" y="127"/>
                  </a:lnTo>
                  <a:lnTo>
                    <a:pt x="0" y="203"/>
                  </a:lnTo>
                  <a:lnTo>
                    <a:pt x="228" y="4020"/>
                  </a:lnTo>
                  <a:lnTo>
                    <a:pt x="430" y="7812"/>
                  </a:lnTo>
                  <a:lnTo>
                    <a:pt x="632" y="11553"/>
                  </a:lnTo>
                  <a:lnTo>
                    <a:pt x="784" y="15269"/>
                  </a:lnTo>
                  <a:lnTo>
                    <a:pt x="936" y="18934"/>
                  </a:lnTo>
                  <a:lnTo>
                    <a:pt x="1062" y="22549"/>
                  </a:lnTo>
                  <a:lnTo>
                    <a:pt x="1239" y="29627"/>
                  </a:lnTo>
                  <a:lnTo>
                    <a:pt x="1391" y="36427"/>
                  </a:lnTo>
                  <a:lnTo>
                    <a:pt x="1467" y="42924"/>
                  </a:lnTo>
                  <a:lnTo>
                    <a:pt x="1492" y="49016"/>
                  </a:lnTo>
                  <a:lnTo>
                    <a:pt x="1492" y="54704"/>
                  </a:lnTo>
                  <a:lnTo>
                    <a:pt x="1467" y="59936"/>
                  </a:lnTo>
                  <a:lnTo>
                    <a:pt x="1416" y="64613"/>
                  </a:lnTo>
                  <a:lnTo>
                    <a:pt x="1340" y="68733"/>
                  </a:lnTo>
                  <a:lnTo>
                    <a:pt x="1264" y="72222"/>
                  </a:lnTo>
                  <a:lnTo>
                    <a:pt x="1138" y="77151"/>
                  </a:lnTo>
                  <a:lnTo>
                    <a:pt x="1062" y="78971"/>
                  </a:lnTo>
                  <a:lnTo>
                    <a:pt x="1087" y="79047"/>
                  </a:lnTo>
                  <a:lnTo>
                    <a:pt x="1113" y="79123"/>
                  </a:lnTo>
                  <a:lnTo>
                    <a:pt x="1163" y="79148"/>
                  </a:lnTo>
                  <a:lnTo>
                    <a:pt x="1239" y="79173"/>
                  </a:lnTo>
                  <a:lnTo>
                    <a:pt x="1315" y="79173"/>
                  </a:lnTo>
                  <a:lnTo>
                    <a:pt x="1365" y="79123"/>
                  </a:lnTo>
                  <a:lnTo>
                    <a:pt x="1416" y="79072"/>
                  </a:lnTo>
                  <a:lnTo>
                    <a:pt x="1441" y="78996"/>
                  </a:lnTo>
                  <a:lnTo>
                    <a:pt x="1492" y="77176"/>
                  </a:lnTo>
                  <a:lnTo>
                    <a:pt x="1618" y="72247"/>
                  </a:lnTo>
                  <a:lnTo>
                    <a:pt x="1694" y="68759"/>
                  </a:lnTo>
                  <a:lnTo>
                    <a:pt x="1770" y="64638"/>
                  </a:lnTo>
                  <a:lnTo>
                    <a:pt x="1820" y="59936"/>
                  </a:lnTo>
                  <a:lnTo>
                    <a:pt x="1871" y="54704"/>
                  </a:lnTo>
                  <a:lnTo>
                    <a:pt x="1871" y="49016"/>
                  </a:lnTo>
                  <a:lnTo>
                    <a:pt x="1820" y="42924"/>
                  </a:lnTo>
                  <a:lnTo>
                    <a:pt x="1745" y="36427"/>
                  </a:lnTo>
                  <a:lnTo>
                    <a:pt x="1618" y="29627"/>
                  </a:lnTo>
                  <a:lnTo>
                    <a:pt x="1416" y="22549"/>
                  </a:lnTo>
                  <a:lnTo>
                    <a:pt x="1290" y="18934"/>
                  </a:lnTo>
                  <a:lnTo>
                    <a:pt x="1138" y="15244"/>
                  </a:lnTo>
                  <a:lnTo>
                    <a:pt x="986" y="11528"/>
                  </a:lnTo>
                  <a:lnTo>
                    <a:pt x="809" y="7787"/>
                  </a:lnTo>
                  <a:lnTo>
                    <a:pt x="607" y="3995"/>
                  </a:lnTo>
                  <a:lnTo>
                    <a:pt x="380" y="178"/>
                  </a:lnTo>
                  <a:lnTo>
                    <a:pt x="354" y="127"/>
                  </a:lnTo>
                  <a:lnTo>
                    <a:pt x="304" y="51"/>
                  </a:lnTo>
                  <a:lnTo>
                    <a:pt x="253" y="2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39"/>
            <p:cNvSpPr/>
            <p:nvPr/>
          </p:nvSpPr>
          <p:spPr>
            <a:xfrm>
              <a:off x="878443" y="2321513"/>
              <a:ext cx="295949" cy="1581226"/>
            </a:xfrm>
            <a:custGeom>
              <a:avLst/>
              <a:gdLst/>
              <a:ahLst/>
              <a:cxnLst/>
              <a:rect l="l" t="t" r="r" b="b"/>
              <a:pathLst>
                <a:path w="8469" h="45249" extrusionOk="0">
                  <a:moveTo>
                    <a:pt x="354" y="0"/>
                  </a:moveTo>
                  <a:lnTo>
                    <a:pt x="0" y="101"/>
                  </a:lnTo>
                  <a:lnTo>
                    <a:pt x="481" y="1593"/>
                  </a:lnTo>
                  <a:lnTo>
                    <a:pt x="885" y="2907"/>
                  </a:lnTo>
                  <a:lnTo>
                    <a:pt x="1391" y="4550"/>
                  </a:lnTo>
                  <a:lnTo>
                    <a:pt x="1947" y="6522"/>
                  </a:lnTo>
                  <a:lnTo>
                    <a:pt x="2553" y="8822"/>
                  </a:lnTo>
                  <a:lnTo>
                    <a:pt x="3185" y="11401"/>
                  </a:lnTo>
                  <a:lnTo>
                    <a:pt x="3868" y="14257"/>
                  </a:lnTo>
                  <a:lnTo>
                    <a:pt x="4550" y="17392"/>
                  </a:lnTo>
                  <a:lnTo>
                    <a:pt x="4879" y="19035"/>
                  </a:lnTo>
                  <a:lnTo>
                    <a:pt x="5208" y="20754"/>
                  </a:lnTo>
                  <a:lnTo>
                    <a:pt x="5536" y="22523"/>
                  </a:lnTo>
                  <a:lnTo>
                    <a:pt x="5840" y="24343"/>
                  </a:lnTo>
                  <a:lnTo>
                    <a:pt x="6143" y="26214"/>
                  </a:lnTo>
                  <a:lnTo>
                    <a:pt x="6446" y="28135"/>
                  </a:lnTo>
                  <a:lnTo>
                    <a:pt x="6724" y="30107"/>
                  </a:lnTo>
                  <a:lnTo>
                    <a:pt x="6977" y="32129"/>
                  </a:lnTo>
                  <a:lnTo>
                    <a:pt x="7230" y="34177"/>
                  </a:lnTo>
                  <a:lnTo>
                    <a:pt x="7457" y="36275"/>
                  </a:lnTo>
                  <a:lnTo>
                    <a:pt x="7660" y="38424"/>
                  </a:lnTo>
                  <a:lnTo>
                    <a:pt x="7811" y="40598"/>
                  </a:lnTo>
                  <a:lnTo>
                    <a:pt x="7963" y="42822"/>
                  </a:lnTo>
                  <a:lnTo>
                    <a:pt x="8089" y="45047"/>
                  </a:lnTo>
                  <a:lnTo>
                    <a:pt x="8115" y="45122"/>
                  </a:lnTo>
                  <a:lnTo>
                    <a:pt x="8165" y="45198"/>
                  </a:lnTo>
                  <a:lnTo>
                    <a:pt x="8216" y="45224"/>
                  </a:lnTo>
                  <a:lnTo>
                    <a:pt x="8292" y="45249"/>
                  </a:lnTo>
                  <a:lnTo>
                    <a:pt x="8367" y="45224"/>
                  </a:lnTo>
                  <a:lnTo>
                    <a:pt x="8418" y="45173"/>
                  </a:lnTo>
                  <a:lnTo>
                    <a:pt x="8443" y="45122"/>
                  </a:lnTo>
                  <a:lnTo>
                    <a:pt x="8469" y="45047"/>
                  </a:lnTo>
                  <a:lnTo>
                    <a:pt x="8342" y="42797"/>
                  </a:lnTo>
                  <a:lnTo>
                    <a:pt x="8191" y="40572"/>
                  </a:lnTo>
                  <a:lnTo>
                    <a:pt x="8014" y="38398"/>
                  </a:lnTo>
                  <a:lnTo>
                    <a:pt x="7811" y="36275"/>
                  </a:lnTo>
                  <a:lnTo>
                    <a:pt x="7584" y="34177"/>
                  </a:lnTo>
                  <a:lnTo>
                    <a:pt x="7356" y="32104"/>
                  </a:lnTo>
                  <a:lnTo>
                    <a:pt x="7078" y="30082"/>
                  </a:lnTo>
                  <a:lnTo>
                    <a:pt x="6800" y="28110"/>
                  </a:lnTo>
                  <a:lnTo>
                    <a:pt x="6522" y="26189"/>
                  </a:lnTo>
                  <a:lnTo>
                    <a:pt x="6219" y="24318"/>
                  </a:lnTo>
                  <a:lnTo>
                    <a:pt x="5890" y="22498"/>
                  </a:lnTo>
                  <a:lnTo>
                    <a:pt x="5562" y="20729"/>
                  </a:lnTo>
                  <a:lnTo>
                    <a:pt x="5233" y="19010"/>
                  </a:lnTo>
                  <a:lnTo>
                    <a:pt x="4904" y="17367"/>
                  </a:lnTo>
                  <a:lnTo>
                    <a:pt x="4222" y="14232"/>
                  </a:lnTo>
                  <a:lnTo>
                    <a:pt x="3565" y="11376"/>
                  </a:lnTo>
                  <a:lnTo>
                    <a:pt x="2907" y="8772"/>
                  </a:lnTo>
                  <a:lnTo>
                    <a:pt x="2301" y="6472"/>
                  </a:lnTo>
                  <a:lnTo>
                    <a:pt x="1744" y="4474"/>
                  </a:lnTo>
                  <a:lnTo>
                    <a:pt x="1239" y="2831"/>
                  </a:lnTo>
                  <a:lnTo>
                    <a:pt x="834" y="151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39"/>
            <p:cNvSpPr/>
            <p:nvPr/>
          </p:nvSpPr>
          <p:spPr>
            <a:xfrm>
              <a:off x="1373125" y="3808213"/>
              <a:ext cx="113082" cy="1848905"/>
            </a:xfrm>
            <a:custGeom>
              <a:avLst/>
              <a:gdLst/>
              <a:ahLst/>
              <a:cxnLst/>
              <a:rect l="l" t="t" r="r" b="b"/>
              <a:pathLst>
                <a:path w="3236" h="52909" extrusionOk="0">
                  <a:moveTo>
                    <a:pt x="127" y="0"/>
                  </a:moveTo>
                  <a:lnTo>
                    <a:pt x="51" y="25"/>
                  </a:lnTo>
                  <a:lnTo>
                    <a:pt x="26" y="76"/>
                  </a:lnTo>
                  <a:lnTo>
                    <a:pt x="0" y="152"/>
                  </a:lnTo>
                  <a:lnTo>
                    <a:pt x="0" y="228"/>
                  </a:lnTo>
                  <a:lnTo>
                    <a:pt x="354" y="2098"/>
                  </a:lnTo>
                  <a:lnTo>
                    <a:pt x="708" y="4045"/>
                  </a:lnTo>
                  <a:lnTo>
                    <a:pt x="1011" y="6016"/>
                  </a:lnTo>
                  <a:lnTo>
                    <a:pt x="1289" y="8064"/>
                  </a:lnTo>
                  <a:lnTo>
                    <a:pt x="1542" y="10162"/>
                  </a:lnTo>
                  <a:lnTo>
                    <a:pt x="1770" y="12285"/>
                  </a:lnTo>
                  <a:lnTo>
                    <a:pt x="1972" y="14434"/>
                  </a:lnTo>
                  <a:lnTo>
                    <a:pt x="2149" y="16608"/>
                  </a:lnTo>
                  <a:lnTo>
                    <a:pt x="2301" y="18782"/>
                  </a:lnTo>
                  <a:lnTo>
                    <a:pt x="2452" y="20981"/>
                  </a:lnTo>
                  <a:lnTo>
                    <a:pt x="2553" y="23155"/>
                  </a:lnTo>
                  <a:lnTo>
                    <a:pt x="2655" y="25304"/>
                  </a:lnTo>
                  <a:lnTo>
                    <a:pt x="2705" y="27453"/>
                  </a:lnTo>
                  <a:lnTo>
                    <a:pt x="2781" y="29576"/>
                  </a:lnTo>
                  <a:lnTo>
                    <a:pt x="2857" y="33646"/>
                  </a:lnTo>
                  <a:lnTo>
                    <a:pt x="2882" y="37514"/>
                  </a:lnTo>
                  <a:lnTo>
                    <a:pt x="2857" y="41103"/>
                  </a:lnTo>
                  <a:lnTo>
                    <a:pt x="2806" y="44313"/>
                  </a:lnTo>
                  <a:lnTo>
                    <a:pt x="2756" y="47094"/>
                  </a:lnTo>
                  <a:lnTo>
                    <a:pt x="2680" y="49394"/>
                  </a:lnTo>
                  <a:lnTo>
                    <a:pt x="2629" y="51139"/>
                  </a:lnTo>
                  <a:lnTo>
                    <a:pt x="2553" y="52706"/>
                  </a:lnTo>
                  <a:lnTo>
                    <a:pt x="2579" y="52782"/>
                  </a:lnTo>
                  <a:lnTo>
                    <a:pt x="2604" y="52832"/>
                  </a:lnTo>
                  <a:lnTo>
                    <a:pt x="2655" y="52883"/>
                  </a:lnTo>
                  <a:lnTo>
                    <a:pt x="2730" y="52908"/>
                  </a:lnTo>
                  <a:lnTo>
                    <a:pt x="2806" y="52883"/>
                  </a:lnTo>
                  <a:lnTo>
                    <a:pt x="2857" y="52858"/>
                  </a:lnTo>
                  <a:lnTo>
                    <a:pt x="2907" y="52807"/>
                  </a:lnTo>
                  <a:lnTo>
                    <a:pt x="2907" y="52731"/>
                  </a:lnTo>
                  <a:lnTo>
                    <a:pt x="2983" y="51164"/>
                  </a:lnTo>
                  <a:lnTo>
                    <a:pt x="3059" y="49420"/>
                  </a:lnTo>
                  <a:lnTo>
                    <a:pt x="3110" y="47119"/>
                  </a:lnTo>
                  <a:lnTo>
                    <a:pt x="3185" y="44313"/>
                  </a:lnTo>
                  <a:lnTo>
                    <a:pt x="3211" y="41103"/>
                  </a:lnTo>
                  <a:lnTo>
                    <a:pt x="3236" y="37514"/>
                  </a:lnTo>
                  <a:lnTo>
                    <a:pt x="3211" y="33646"/>
                  </a:lnTo>
                  <a:lnTo>
                    <a:pt x="3135" y="29551"/>
                  </a:lnTo>
                  <a:lnTo>
                    <a:pt x="3084" y="27427"/>
                  </a:lnTo>
                  <a:lnTo>
                    <a:pt x="3008" y="25279"/>
                  </a:lnTo>
                  <a:lnTo>
                    <a:pt x="2907" y="23130"/>
                  </a:lnTo>
                  <a:lnTo>
                    <a:pt x="2806" y="20931"/>
                  </a:lnTo>
                  <a:lnTo>
                    <a:pt x="2680" y="18757"/>
                  </a:lnTo>
                  <a:lnTo>
                    <a:pt x="2528" y="16558"/>
                  </a:lnTo>
                  <a:lnTo>
                    <a:pt x="2351" y="14384"/>
                  </a:lnTo>
                  <a:lnTo>
                    <a:pt x="2149" y="12235"/>
                  </a:lnTo>
                  <a:lnTo>
                    <a:pt x="1921" y="10112"/>
                  </a:lnTo>
                  <a:lnTo>
                    <a:pt x="1669" y="8013"/>
                  </a:lnTo>
                  <a:lnTo>
                    <a:pt x="1365" y="5966"/>
                  </a:lnTo>
                  <a:lnTo>
                    <a:pt x="1062" y="3944"/>
                  </a:lnTo>
                  <a:lnTo>
                    <a:pt x="733" y="2022"/>
                  </a:lnTo>
                  <a:lnTo>
                    <a:pt x="354" y="152"/>
                  </a:lnTo>
                  <a:lnTo>
                    <a:pt x="329" y="76"/>
                  </a:lnTo>
                  <a:lnTo>
                    <a:pt x="278" y="51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39"/>
            <p:cNvSpPr/>
            <p:nvPr/>
          </p:nvSpPr>
          <p:spPr>
            <a:xfrm>
              <a:off x="1219402" y="2832094"/>
              <a:ext cx="583057" cy="1474364"/>
            </a:xfrm>
            <a:custGeom>
              <a:avLst/>
              <a:gdLst/>
              <a:ahLst/>
              <a:cxnLst/>
              <a:rect l="l" t="t" r="r" b="b"/>
              <a:pathLst>
                <a:path w="16685" h="42191" extrusionOk="0">
                  <a:moveTo>
                    <a:pt x="127" y="0"/>
                  </a:moveTo>
                  <a:lnTo>
                    <a:pt x="77" y="25"/>
                  </a:lnTo>
                  <a:lnTo>
                    <a:pt x="26" y="76"/>
                  </a:lnTo>
                  <a:lnTo>
                    <a:pt x="1" y="152"/>
                  </a:lnTo>
                  <a:lnTo>
                    <a:pt x="1" y="228"/>
                  </a:lnTo>
                  <a:lnTo>
                    <a:pt x="26" y="278"/>
                  </a:lnTo>
                  <a:lnTo>
                    <a:pt x="532" y="1163"/>
                  </a:lnTo>
                  <a:lnTo>
                    <a:pt x="1113" y="2174"/>
                  </a:lnTo>
                  <a:lnTo>
                    <a:pt x="1846" y="3539"/>
                  </a:lnTo>
                  <a:lnTo>
                    <a:pt x="2756" y="5258"/>
                  </a:lnTo>
                  <a:lnTo>
                    <a:pt x="3767" y="7280"/>
                  </a:lnTo>
                  <a:lnTo>
                    <a:pt x="4930" y="9631"/>
                  </a:lnTo>
                  <a:lnTo>
                    <a:pt x="6144" y="12286"/>
                  </a:lnTo>
                  <a:lnTo>
                    <a:pt x="6801" y="13701"/>
                  </a:lnTo>
                  <a:lnTo>
                    <a:pt x="7433" y="15218"/>
                  </a:lnTo>
                  <a:lnTo>
                    <a:pt x="8115" y="16760"/>
                  </a:lnTo>
                  <a:lnTo>
                    <a:pt x="8772" y="18403"/>
                  </a:lnTo>
                  <a:lnTo>
                    <a:pt x="9455" y="20071"/>
                  </a:lnTo>
                  <a:lnTo>
                    <a:pt x="10138" y="21816"/>
                  </a:lnTo>
                  <a:lnTo>
                    <a:pt x="10795" y="23610"/>
                  </a:lnTo>
                  <a:lnTo>
                    <a:pt x="11477" y="25481"/>
                  </a:lnTo>
                  <a:lnTo>
                    <a:pt x="12135" y="27377"/>
                  </a:lnTo>
                  <a:lnTo>
                    <a:pt x="12792" y="29349"/>
                  </a:lnTo>
                  <a:lnTo>
                    <a:pt x="13424" y="31346"/>
                  </a:lnTo>
                  <a:lnTo>
                    <a:pt x="14056" y="33393"/>
                  </a:lnTo>
                  <a:lnTo>
                    <a:pt x="14662" y="35491"/>
                  </a:lnTo>
                  <a:lnTo>
                    <a:pt x="15244" y="37640"/>
                  </a:lnTo>
                  <a:lnTo>
                    <a:pt x="15800" y="39814"/>
                  </a:lnTo>
                  <a:lnTo>
                    <a:pt x="16331" y="42039"/>
                  </a:lnTo>
                  <a:lnTo>
                    <a:pt x="16356" y="42114"/>
                  </a:lnTo>
                  <a:lnTo>
                    <a:pt x="16407" y="42165"/>
                  </a:lnTo>
                  <a:lnTo>
                    <a:pt x="16482" y="42190"/>
                  </a:lnTo>
                  <a:lnTo>
                    <a:pt x="16558" y="42165"/>
                  </a:lnTo>
                  <a:lnTo>
                    <a:pt x="16609" y="42140"/>
                  </a:lnTo>
                  <a:lnTo>
                    <a:pt x="16659" y="42089"/>
                  </a:lnTo>
                  <a:lnTo>
                    <a:pt x="16685" y="42013"/>
                  </a:lnTo>
                  <a:lnTo>
                    <a:pt x="16685" y="41937"/>
                  </a:lnTo>
                  <a:lnTo>
                    <a:pt x="16154" y="39713"/>
                  </a:lnTo>
                  <a:lnTo>
                    <a:pt x="15598" y="37539"/>
                  </a:lnTo>
                  <a:lnTo>
                    <a:pt x="15016" y="35390"/>
                  </a:lnTo>
                  <a:lnTo>
                    <a:pt x="14410" y="33292"/>
                  </a:lnTo>
                  <a:lnTo>
                    <a:pt x="13778" y="31219"/>
                  </a:lnTo>
                  <a:lnTo>
                    <a:pt x="13120" y="29222"/>
                  </a:lnTo>
                  <a:lnTo>
                    <a:pt x="12488" y="27251"/>
                  </a:lnTo>
                  <a:lnTo>
                    <a:pt x="11806" y="25329"/>
                  </a:lnTo>
                  <a:lnTo>
                    <a:pt x="11149" y="23484"/>
                  </a:lnTo>
                  <a:lnTo>
                    <a:pt x="10466" y="21664"/>
                  </a:lnTo>
                  <a:lnTo>
                    <a:pt x="9784" y="19920"/>
                  </a:lnTo>
                  <a:lnTo>
                    <a:pt x="9101" y="18226"/>
                  </a:lnTo>
                  <a:lnTo>
                    <a:pt x="8444" y="16608"/>
                  </a:lnTo>
                  <a:lnTo>
                    <a:pt x="7761" y="15041"/>
                  </a:lnTo>
                  <a:lnTo>
                    <a:pt x="7129" y="13550"/>
                  </a:lnTo>
                  <a:lnTo>
                    <a:pt x="6472" y="12109"/>
                  </a:lnTo>
                  <a:lnTo>
                    <a:pt x="5233" y="9454"/>
                  </a:lnTo>
                  <a:lnTo>
                    <a:pt x="4096" y="7104"/>
                  </a:lnTo>
                  <a:lnTo>
                    <a:pt x="3060" y="5056"/>
                  </a:lnTo>
                  <a:lnTo>
                    <a:pt x="2149" y="3337"/>
                  </a:lnTo>
                  <a:lnTo>
                    <a:pt x="1416" y="1947"/>
                  </a:lnTo>
                  <a:lnTo>
                    <a:pt x="835" y="936"/>
                  </a:lnTo>
                  <a:lnTo>
                    <a:pt x="329" y="76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39"/>
            <p:cNvSpPr/>
            <p:nvPr/>
          </p:nvSpPr>
          <p:spPr>
            <a:xfrm>
              <a:off x="797161" y="1311812"/>
              <a:ext cx="44205" cy="788010"/>
            </a:xfrm>
            <a:custGeom>
              <a:avLst/>
              <a:gdLst/>
              <a:ahLst/>
              <a:cxnLst/>
              <a:rect l="l" t="t" r="r" b="b"/>
              <a:pathLst>
                <a:path w="1265" h="22550" extrusionOk="0">
                  <a:moveTo>
                    <a:pt x="1088" y="1"/>
                  </a:moveTo>
                  <a:lnTo>
                    <a:pt x="1012" y="26"/>
                  </a:lnTo>
                  <a:lnTo>
                    <a:pt x="961" y="77"/>
                  </a:lnTo>
                  <a:lnTo>
                    <a:pt x="911" y="127"/>
                  </a:lnTo>
                  <a:lnTo>
                    <a:pt x="885" y="203"/>
                  </a:lnTo>
                  <a:lnTo>
                    <a:pt x="810" y="3186"/>
                  </a:lnTo>
                  <a:lnTo>
                    <a:pt x="683" y="6624"/>
                  </a:lnTo>
                  <a:lnTo>
                    <a:pt x="380" y="13929"/>
                  </a:lnTo>
                  <a:lnTo>
                    <a:pt x="102" y="19920"/>
                  </a:lnTo>
                  <a:lnTo>
                    <a:pt x="1" y="22448"/>
                  </a:lnTo>
                  <a:lnTo>
                    <a:pt x="1" y="22549"/>
                  </a:lnTo>
                  <a:lnTo>
                    <a:pt x="329" y="22549"/>
                  </a:lnTo>
                  <a:lnTo>
                    <a:pt x="354" y="22473"/>
                  </a:lnTo>
                  <a:lnTo>
                    <a:pt x="481" y="19920"/>
                  </a:lnTo>
                  <a:lnTo>
                    <a:pt x="759" y="13929"/>
                  </a:lnTo>
                  <a:lnTo>
                    <a:pt x="1062" y="6649"/>
                  </a:lnTo>
                  <a:lnTo>
                    <a:pt x="1189" y="3186"/>
                  </a:lnTo>
                  <a:lnTo>
                    <a:pt x="1265" y="203"/>
                  </a:lnTo>
                  <a:lnTo>
                    <a:pt x="1239" y="127"/>
                  </a:lnTo>
                  <a:lnTo>
                    <a:pt x="1214" y="77"/>
                  </a:lnTo>
                  <a:lnTo>
                    <a:pt x="1163" y="26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39"/>
            <p:cNvSpPr/>
            <p:nvPr/>
          </p:nvSpPr>
          <p:spPr>
            <a:xfrm>
              <a:off x="936732" y="761498"/>
              <a:ext cx="363987" cy="1355097"/>
            </a:xfrm>
            <a:custGeom>
              <a:avLst/>
              <a:gdLst/>
              <a:ahLst/>
              <a:cxnLst/>
              <a:rect l="l" t="t" r="r" b="b"/>
              <a:pathLst>
                <a:path w="10416" h="38778" extrusionOk="0">
                  <a:moveTo>
                    <a:pt x="10238" y="0"/>
                  </a:moveTo>
                  <a:lnTo>
                    <a:pt x="10163" y="25"/>
                  </a:lnTo>
                  <a:lnTo>
                    <a:pt x="10112" y="51"/>
                  </a:lnTo>
                  <a:lnTo>
                    <a:pt x="10062" y="101"/>
                  </a:lnTo>
                  <a:lnTo>
                    <a:pt x="10062" y="177"/>
                  </a:lnTo>
                  <a:lnTo>
                    <a:pt x="9935" y="2225"/>
                  </a:lnTo>
                  <a:lnTo>
                    <a:pt x="9758" y="4196"/>
                  </a:lnTo>
                  <a:lnTo>
                    <a:pt x="9556" y="6143"/>
                  </a:lnTo>
                  <a:lnTo>
                    <a:pt x="9328" y="8064"/>
                  </a:lnTo>
                  <a:lnTo>
                    <a:pt x="9050" y="9935"/>
                  </a:lnTo>
                  <a:lnTo>
                    <a:pt x="8772" y="11729"/>
                  </a:lnTo>
                  <a:lnTo>
                    <a:pt x="8444" y="13499"/>
                  </a:lnTo>
                  <a:lnTo>
                    <a:pt x="8115" y="15243"/>
                  </a:lnTo>
                  <a:lnTo>
                    <a:pt x="7736" y="16912"/>
                  </a:lnTo>
                  <a:lnTo>
                    <a:pt x="7357" y="18529"/>
                  </a:lnTo>
                  <a:lnTo>
                    <a:pt x="6978" y="20097"/>
                  </a:lnTo>
                  <a:lnTo>
                    <a:pt x="6573" y="21613"/>
                  </a:lnTo>
                  <a:lnTo>
                    <a:pt x="6143" y="23080"/>
                  </a:lnTo>
                  <a:lnTo>
                    <a:pt x="5739" y="24470"/>
                  </a:lnTo>
                  <a:lnTo>
                    <a:pt x="5309" y="25835"/>
                  </a:lnTo>
                  <a:lnTo>
                    <a:pt x="4879" y="27124"/>
                  </a:lnTo>
                  <a:lnTo>
                    <a:pt x="4450" y="28337"/>
                  </a:lnTo>
                  <a:lnTo>
                    <a:pt x="4020" y="29500"/>
                  </a:lnTo>
                  <a:lnTo>
                    <a:pt x="3211" y="31649"/>
                  </a:lnTo>
                  <a:lnTo>
                    <a:pt x="2427" y="33545"/>
                  </a:lnTo>
                  <a:lnTo>
                    <a:pt x="1720" y="35163"/>
                  </a:lnTo>
                  <a:lnTo>
                    <a:pt x="1113" y="36477"/>
                  </a:lnTo>
                  <a:lnTo>
                    <a:pt x="607" y="37514"/>
                  </a:lnTo>
                  <a:lnTo>
                    <a:pt x="228" y="38247"/>
                  </a:lnTo>
                  <a:lnTo>
                    <a:pt x="1" y="38651"/>
                  </a:lnTo>
                  <a:lnTo>
                    <a:pt x="355" y="38778"/>
                  </a:lnTo>
                  <a:lnTo>
                    <a:pt x="633" y="38272"/>
                  </a:lnTo>
                  <a:lnTo>
                    <a:pt x="1037" y="37488"/>
                  </a:lnTo>
                  <a:lnTo>
                    <a:pt x="1543" y="36401"/>
                  </a:lnTo>
                  <a:lnTo>
                    <a:pt x="2175" y="35036"/>
                  </a:lnTo>
                  <a:lnTo>
                    <a:pt x="2908" y="33393"/>
                  </a:lnTo>
                  <a:lnTo>
                    <a:pt x="3666" y="31472"/>
                  </a:lnTo>
                  <a:lnTo>
                    <a:pt x="4500" y="29323"/>
                  </a:lnTo>
                  <a:lnTo>
                    <a:pt x="4905" y="28161"/>
                  </a:lnTo>
                  <a:lnTo>
                    <a:pt x="5334" y="26922"/>
                  </a:lnTo>
                  <a:lnTo>
                    <a:pt x="5764" y="25633"/>
                  </a:lnTo>
                  <a:lnTo>
                    <a:pt x="6169" y="24293"/>
                  </a:lnTo>
                  <a:lnTo>
                    <a:pt x="6598" y="22877"/>
                  </a:lnTo>
                  <a:lnTo>
                    <a:pt x="7003" y="21436"/>
                  </a:lnTo>
                  <a:lnTo>
                    <a:pt x="7382" y="19920"/>
                  </a:lnTo>
                  <a:lnTo>
                    <a:pt x="7786" y="18352"/>
                  </a:lnTo>
                  <a:lnTo>
                    <a:pt x="8140" y="16760"/>
                  </a:lnTo>
                  <a:lnTo>
                    <a:pt x="8520" y="15091"/>
                  </a:lnTo>
                  <a:lnTo>
                    <a:pt x="8848" y="13373"/>
                  </a:lnTo>
                  <a:lnTo>
                    <a:pt x="9151" y="11628"/>
                  </a:lnTo>
                  <a:lnTo>
                    <a:pt x="9430" y="9834"/>
                  </a:lnTo>
                  <a:lnTo>
                    <a:pt x="9708" y="7988"/>
                  </a:lnTo>
                  <a:lnTo>
                    <a:pt x="9935" y="6092"/>
                  </a:lnTo>
                  <a:lnTo>
                    <a:pt x="10137" y="4171"/>
                  </a:lnTo>
                  <a:lnTo>
                    <a:pt x="10289" y="2199"/>
                  </a:lnTo>
                  <a:lnTo>
                    <a:pt x="10415" y="202"/>
                  </a:lnTo>
                  <a:lnTo>
                    <a:pt x="10415" y="127"/>
                  </a:lnTo>
                  <a:lnTo>
                    <a:pt x="10365" y="76"/>
                  </a:lnTo>
                  <a:lnTo>
                    <a:pt x="10314" y="25"/>
                  </a:lnTo>
                  <a:lnTo>
                    <a:pt x="10238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39"/>
            <p:cNvSpPr/>
            <p:nvPr/>
          </p:nvSpPr>
          <p:spPr>
            <a:xfrm>
              <a:off x="1267102" y="761498"/>
              <a:ext cx="334843" cy="968186"/>
            </a:xfrm>
            <a:custGeom>
              <a:avLst/>
              <a:gdLst/>
              <a:ahLst/>
              <a:cxnLst/>
              <a:rect l="l" t="t" r="r" b="b"/>
              <a:pathLst>
                <a:path w="9582" h="27706" extrusionOk="0">
                  <a:moveTo>
                    <a:pt x="9329" y="0"/>
                  </a:moveTo>
                  <a:lnTo>
                    <a:pt x="9278" y="51"/>
                  </a:lnTo>
                  <a:lnTo>
                    <a:pt x="9253" y="101"/>
                  </a:lnTo>
                  <a:lnTo>
                    <a:pt x="9228" y="152"/>
                  </a:lnTo>
                  <a:lnTo>
                    <a:pt x="8949" y="1669"/>
                  </a:lnTo>
                  <a:lnTo>
                    <a:pt x="8671" y="3135"/>
                  </a:lnTo>
                  <a:lnTo>
                    <a:pt x="8368" y="4576"/>
                  </a:lnTo>
                  <a:lnTo>
                    <a:pt x="8065" y="5966"/>
                  </a:lnTo>
                  <a:lnTo>
                    <a:pt x="7736" y="7331"/>
                  </a:lnTo>
                  <a:lnTo>
                    <a:pt x="7382" y="8671"/>
                  </a:lnTo>
                  <a:lnTo>
                    <a:pt x="7028" y="9960"/>
                  </a:lnTo>
                  <a:lnTo>
                    <a:pt x="6649" y="11224"/>
                  </a:lnTo>
                  <a:lnTo>
                    <a:pt x="6295" y="12437"/>
                  </a:lnTo>
                  <a:lnTo>
                    <a:pt x="5916" y="13625"/>
                  </a:lnTo>
                  <a:lnTo>
                    <a:pt x="5537" y="14763"/>
                  </a:lnTo>
                  <a:lnTo>
                    <a:pt x="5158" y="15850"/>
                  </a:lnTo>
                  <a:lnTo>
                    <a:pt x="4399" y="17923"/>
                  </a:lnTo>
                  <a:lnTo>
                    <a:pt x="3641" y="19793"/>
                  </a:lnTo>
                  <a:lnTo>
                    <a:pt x="2933" y="21487"/>
                  </a:lnTo>
                  <a:lnTo>
                    <a:pt x="2251" y="23004"/>
                  </a:lnTo>
                  <a:lnTo>
                    <a:pt x="1644" y="24293"/>
                  </a:lnTo>
                  <a:lnTo>
                    <a:pt x="1113" y="25380"/>
                  </a:lnTo>
                  <a:lnTo>
                    <a:pt x="658" y="26239"/>
                  </a:lnTo>
                  <a:lnTo>
                    <a:pt x="329" y="26871"/>
                  </a:lnTo>
                  <a:lnTo>
                    <a:pt x="26" y="27402"/>
                  </a:lnTo>
                  <a:lnTo>
                    <a:pt x="1" y="27478"/>
                  </a:lnTo>
                  <a:lnTo>
                    <a:pt x="1" y="27554"/>
                  </a:lnTo>
                  <a:lnTo>
                    <a:pt x="26" y="27604"/>
                  </a:lnTo>
                  <a:lnTo>
                    <a:pt x="77" y="27680"/>
                  </a:lnTo>
                  <a:lnTo>
                    <a:pt x="153" y="27706"/>
                  </a:lnTo>
                  <a:lnTo>
                    <a:pt x="228" y="27706"/>
                  </a:lnTo>
                  <a:lnTo>
                    <a:pt x="279" y="27655"/>
                  </a:lnTo>
                  <a:lnTo>
                    <a:pt x="329" y="27604"/>
                  </a:lnTo>
                  <a:lnTo>
                    <a:pt x="633" y="27074"/>
                  </a:lnTo>
                  <a:lnTo>
                    <a:pt x="987" y="26442"/>
                  </a:lnTo>
                  <a:lnTo>
                    <a:pt x="1416" y="25557"/>
                  </a:lnTo>
                  <a:lnTo>
                    <a:pt x="1973" y="24470"/>
                  </a:lnTo>
                  <a:lnTo>
                    <a:pt x="2579" y="23181"/>
                  </a:lnTo>
                  <a:lnTo>
                    <a:pt x="3262" y="21664"/>
                  </a:lnTo>
                  <a:lnTo>
                    <a:pt x="3970" y="19970"/>
                  </a:lnTo>
                  <a:lnTo>
                    <a:pt x="4728" y="18074"/>
                  </a:lnTo>
                  <a:lnTo>
                    <a:pt x="5486" y="16002"/>
                  </a:lnTo>
                  <a:lnTo>
                    <a:pt x="5865" y="14889"/>
                  </a:lnTo>
                  <a:lnTo>
                    <a:pt x="6245" y="13752"/>
                  </a:lnTo>
                  <a:lnTo>
                    <a:pt x="6624" y="12564"/>
                  </a:lnTo>
                  <a:lnTo>
                    <a:pt x="7003" y="11350"/>
                  </a:lnTo>
                  <a:lnTo>
                    <a:pt x="7382" y="10086"/>
                  </a:lnTo>
                  <a:lnTo>
                    <a:pt x="7736" y="8772"/>
                  </a:lnTo>
                  <a:lnTo>
                    <a:pt x="8065" y="7432"/>
                  </a:lnTo>
                  <a:lnTo>
                    <a:pt x="8419" y="6067"/>
                  </a:lnTo>
                  <a:lnTo>
                    <a:pt x="8722" y="4651"/>
                  </a:lnTo>
                  <a:lnTo>
                    <a:pt x="9025" y="3211"/>
                  </a:lnTo>
                  <a:lnTo>
                    <a:pt x="9329" y="1744"/>
                  </a:lnTo>
                  <a:lnTo>
                    <a:pt x="9581" y="228"/>
                  </a:lnTo>
                  <a:lnTo>
                    <a:pt x="9581" y="152"/>
                  </a:lnTo>
                  <a:lnTo>
                    <a:pt x="9556" y="76"/>
                  </a:lnTo>
                  <a:lnTo>
                    <a:pt x="9506" y="25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39"/>
            <p:cNvSpPr/>
            <p:nvPr/>
          </p:nvSpPr>
          <p:spPr>
            <a:xfrm>
              <a:off x="655844" y="2113031"/>
              <a:ext cx="335682" cy="218232"/>
            </a:xfrm>
            <a:custGeom>
              <a:avLst/>
              <a:gdLst/>
              <a:ahLst/>
              <a:cxnLst/>
              <a:rect l="l" t="t" r="r" b="b"/>
              <a:pathLst>
                <a:path w="9606" h="6245" extrusionOk="0">
                  <a:moveTo>
                    <a:pt x="4348" y="0"/>
                  </a:moveTo>
                  <a:lnTo>
                    <a:pt x="3716" y="51"/>
                  </a:lnTo>
                  <a:lnTo>
                    <a:pt x="3084" y="102"/>
                  </a:lnTo>
                  <a:lnTo>
                    <a:pt x="2528" y="177"/>
                  </a:lnTo>
                  <a:lnTo>
                    <a:pt x="1997" y="253"/>
                  </a:lnTo>
                  <a:lnTo>
                    <a:pt x="1567" y="354"/>
                  </a:lnTo>
                  <a:lnTo>
                    <a:pt x="1213" y="455"/>
                  </a:lnTo>
                  <a:lnTo>
                    <a:pt x="961" y="557"/>
                  </a:lnTo>
                  <a:lnTo>
                    <a:pt x="834" y="658"/>
                  </a:lnTo>
                  <a:lnTo>
                    <a:pt x="708" y="784"/>
                  </a:lnTo>
                  <a:lnTo>
                    <a:pt x="607" y="936"/>
                  </a:lnTo>
                  <a:lnTo>
                    <a:pt x="506" y="1138"/>
                  </a:lnTo>
                  <a:lnTo>
                    <a:pt x="404" y="1365"/>
                  </a:lnTo>
                  <a:lnTo>
                    <a:pt x="303" y="1618"/>
                  </a:lnTo>
                  <a:lnTo>
                    <a:pt x="152" y="2200"/>
                  </a:lnTo>
                  <a:lnTo>
                    <a:pt x="51" y="2806"/>
                  </a:lnTo>
                  <a:lnTo>
                    <a:pt x="0" y="3464"/>
                  </a:lnTo>
                  <a:lnTo>
                    <a:pt x="0" y="3792"/>
                  </a:lnTo>
                  <a:lnTo>
                    <a:pt x="0" y="4121"/>
                  </a:lnTo>
                  <a:lnTo>
                    <a:pt x="25" y="4424"/>
                  </a:lnTo>
                  <a:lnTo>
                    <a:pt x="76" y="4728"/>
                  </a:lnTo>
                  <a:lnTo>
                    <a:pt x="126" y="4955"/>
                  </a:lnTo>
                  <a:lnTo>
                    <a:pt x="202" y="5208"/>
                  </a:lnTo>
                  <a:lnTo>
                    <a:pt x="278" y="5435"/>
                  </a:lnTo>
                  <a:lnTo>
                    <a:pt x="404" y="5663"/>
                  </a:lnTo>
                  <a:lnTo>
                    <a:pt x="556" y="5865"/>
                  </a:lnTo>
                  <a:lnTo>
                    <a:pt x="708" y="6017"/>
                  </a:lnTo>
                  <a:lnTo>
                    <a:pt x="809" y="6067"/>
                  </a:lnTo>
                  <a:lnTo>
                    <a:pt x="935" y="6118"/>
                  </a:lnTo>
                  <a:lnTo>
                    <a:pt x="1036" y="6168"/>
                  </a:lnTo>
                  <a:lnTo>
                    <a:pt x="1163" y="6168"/>
                  </a:lnTo>
                  <a:lnTo>
                    <a:pt x="1871" y="6219"/>
                  </a:lnTo>
                  <a:lnTo>
                    <a:pt x="2578" y="6244"/>
                  </a:lnTo>
                  <a:lnTo>
                    <a:pt x="3160" y="6219"/>
                  </a:lnTo>
                  <a:lnTo>
                    <a:pt x="3716" y="6194"/>
                  </a:lnTo>
                  <a:lnTo>
                    <a:pt x="4247" y="6143"/>
                  </a:lnTo>
                  <a:lnTo>
                    <a:pt x="4752" y="6067"/>
                  </a:lnTo>
                  <a:lnTo>
                    <a:pt x="5258" y="5966"/>
                  </a:lnTo>
                  <a:lnTo>
                    <a:pt x="5738" y="5865"/>
                  </a:lnTo>
                  <a:lnTo>
                    <a:pt x="6193" y="5739"/>
                  </a:lnTo>
                  <a:lnTo>
                    <a:pt x="6623" y="5587"/>
                  </a:lnTo>
                  <a:lnTo>
                    <a:pt x="7027" y="5410"/>
                  </a:lnTo>
                  <a:lnTo>
                    <a:pt x="7407" y="5233"/>
                  </a:lnTo>
                  <a:lnTo>
                    <a:pt x="7761" y="5031"/>
                  </a:lnTo>
                  <a:lnTo>
                    <a:pt x="8089" y="4803"/>
                  </a:lnTo>
                  <a:lnTo>
                    <a:pt x="8393" y="4576"/>
                  </a:lnTo>
                  <a:lnTo>
                    <a:pt x="8645" y="4323"/>
                  </a:lnTo>
                  <a:lnTo>
                    <a:pt x="8898" y="4045"/>
                  </a:lnTo>
                  <a:lnTo>
                    <a:pt x="9100" y="3767"/>
                  </a:lnTo>
                  <a:lnTo>
                    <a:pt x="9277" y="3489"/>
                  </a:lnTo>
                  <a:lnTo>
                    <a:pt x="9404" y="3211"/>
                  </a:lnTo>
                  <a:lnTo>
                    <a:pt x="9505" y="2933"/>
                  </a:lnTo>
                  <a:lnTo>
                    <a:pt x="9581" y="2629"/>
                  </a:lnTo>
                  <a:lnTo>
                    <a:pt x="9606" y="2351"/>
                  </a:lnTo>
                  <a:lnTo>
                    <a:pt x="9606" y="2048"/>
                  </a:lnTo>
                  <a:lnTo>
                    <a:pt x="9555" y="1770"/>
                  </a:lnTo>
                  <a:lnTo>
                    <a:pt x="9480" y="1492"/>
                  </a:lnTo>
                  <a:lnTo>
                    <a:pt x="9404" y="1315"/>
                  </a:lnTo>
                  <a:lnTo>
                    <a:pt x="9303" y="1163"/>
                  </a:lnTo>
                  <a:lnTo>
                    <a:pt x="9176" y="1012"/>
                  </a:lnTo>
                  <a:lnTo>
                    <a:pt x="8999" y="860"/>
                  </a:lnTo>
                  <a:lnTo>
                    <a:pt x="8822" y="734"/>
                  </a:lnTo>
                  <a:lnTo>
                    <a:pt x="8595" y="607"/>
                  </a:lnTo>
                  <a:lnTo>
                    <a:pt x="8342" y="481"/>
                  </a:lnTo>
                  <a:lnTo>
                    <a:pt x="8089" y="380"/>
                  </a:lnTo>
                  <a:lnTo>
                    <a:pt x="7786" y="304"/>
                  </a:lnTo>
                  <a:lnTo>
                    <a:pt x="7457" y="228"/>
                  </a:lnTo>
                  <a:lnTo>
                    <a:pt x="7103" y="152"/>
                  </a:lnTo>
                  <a:lnTo>
                    <a:pt x="6724" y="102"/>
                  </a:lnTo>
                  <a:lnTo>
                    <a:pt x="5915" y="26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8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39"/>
            <p:cNvSpPr/>
            <p:nvPr/>
          </p:nvSpPr>
          <p:spPr>
            <a:xfrm>
              <a:off x="642565" y="2098878"/>
              <a:ext cx="361331" cy="245628"/>
            </a:xfrm>
            <a:custGeom>
              <a:avLst/>
              <a:gdLst/>
              <a:ahLst/>
              <a:cxnLst/>
              <a:rect l="l" t="t" r="r" b="b"/>
              <a:pathLst>
                <a:path w="10340" h="7029" extrusionOk="0">
                  <a:moveTo>
                    <a:pt x="5385" y="405"/>
                  </a:moveTo>
                  <a:lnTo>
                    <a:pt x="6295" y="431"/>
                  </a:lnTo>
                  <a:lnTo>
                    <a:pt x="7104" y="507"/>
                  </a:lnTo>
                  <a:lnTo>
                    <a:pt x="7483" y="557"/>
                  </a:lnTo>
                  <a:lnTo>
                    <a:pt x="7837" y="633"/>
                  </a:lnTo>
                  <a:lnTo>
                    <a:pt x="8166" y="709"/>
                  </a:lnTo>
                  <a:lnTo>
                    <a:pt x="8469" y="785"/>
                  </a:lnTo>
                  <a:lnTo>
                    <a:pt x="8722" y="886"/>
                  </a:lnTo>
                  <a:lnTo>
                    <a:pt x="8975" y="1012"/>
                  </a:lnTo>
                  <a:lnTo>
                    <a:pt x="9202" y="1139"/>
                  </a:lnTo>
                  <a:lnTo>
                    <a:pt x="9379" y="1265"/>
                  </a:lnTo>
                  <a:lnTo>
                    <a:pt x="9556" y="1417"/>
                  </a:lnTo>
                  <a:lnTo>
                    <a:pt x="9683" y="1568"/>
                  </a:lnTo>
                  <a:lnTo>
                    <a:pt x="9784" y="1720"/>
                  </a:lnTo>
                  <a:lnTo>
                    <a:pt x="9860" y="1897"/>
                  </a:lnTo>
                  <a:lnTo>
                    <a:pt x="9935" y="2175"/>
                  </a:lnTo>
                  <a:lnTo>
                    <a:pt x="9986" y="2453"/>
                  </a:lnTo>
                  <a:lnTo>
                    <a:pt x="9986" y="2756"/>
                  </a:lnTo>
                  <a:lnTo>
                    <a:pt x="9961" y="3034"/>
                  </a:lnTo>
                  <a:lnTo>
                    <a:pt x="9885" y="3338"/>
                  </a:lnTo>
                  <a:lnTo>
                    <a:pt x="9784" y="3616"/>
                  </a:lnTo>
                  <a:lnTo>
                    <a:pt x="9657" y="3894"/>
                  </a:lnTo>
                  <a:lnTo>
                    <a:pt x="9480" y="4172"/>
                  </a:lnTo>
                  <a:lnTo>
                    <a:pt x="9278" y="4450"/>
                  </a:lnTo>
                  <a:lnTo>
                    <a:pt x="9025" y="4728"/>
                  </a:lnTo>
                  <a:lnTo>
                    <a:pt x="8773" y="4981"/>
                  </a:lnTo>
                  <a:lnTo>
                    <a:pt x="8469" y="5208"/>
                  </a:lnTo>
                  <a:lnTo>
                    <a:pt x="8141" y="5436"/>
                  </a:lnTo>
                  <a:lnTo>
                    <a:pt x="7787" y="5638"/>
                  </a:lnTo>
                  <a:lnTo>
                    <a:pt x="7407" y="5815"/>
                  </a:lnTo>
                  <a:lnTo>
                    <a:pt x="7003" y="5992"/>
                  </a:lnTo>
                  <a:lnTo>
                    <a:pt x="6573" y="6144"/>
                  </a:lnTo>
                  <a:lnTo>
                    <a:pt x="6118" y="6270"/>
                  </a:lnTo>
                  <a:lnTo>
                    <a:pt x="5638" y="6371"/>
                  </a:lnTo>
                  <a:lnTo>
                    <a:pt x="5132" y="6472"/>
                  </a:lnTo>
                  <a:lnTo>
                    <a:pt x="4627" y="6548"/>
                  </a:lnTo>
                  <a:lnTo>
                    <a:pt x="4096" y="6599"/>
                  </a:lnTo>
                  <a:lnTo>
                    <a:pt x="3540" y="6624"/>
                  </a:lnTo>
                  <a:lnTo>
                    <a:pt x="2958" y="6649"/>
                  </a:lnTo>
                  <a:lnTo>
                    <a:pt x="2251" y="6624"/>
                  </a:lnTo>
                  <a:lnTo>
                    <a:pt x="1543" y="6573"/>
                  </a:lnTo>
                  <a:lnTo>
                    <a:pt x="1416" y="6573"/>
                  </a:lnTo>
                  <a:lnTo>
                    <a:pt x="1315" y="6523"/>
                  </a:lnTo>
                  <a:lnTo>
                    <a:pt x="1189" y="6472"/>
                  </a:lnTo>
                  <a:lnTo>
                    <a:pt x="1088" y="6422"/>
                  </a:lnTo>
                  <a:lnTo>
                    <a:pt x="936" y="6270"/>
                  </a:lnTo>
                  <a:lnTo>
                    <a:pt x="784" y="6068"/>
                  </a:lnTo>
                  <a:lnTo>
                    <a:pt x="658" y="5840"/>
                  </a:lnTo>
                  <a:lnTo>
                    <a:pt x="582" y="5613"/>
                  </a:lnTo>
                  <a:lnTo>
                    <a:pt x="506" y="5360"/>
                  </a:lnTo>
                  <a:lnTo>
                    <a:pt x="456" y="5133"/>
                  </a:lnTo>
                  <a:lnTo>
                    <a:pt x="405" y="4829"/>
                  </a:lnTo>
                  <a:lnTo>
                    <a:pt x="380" y="4526"/>
                  </a:lnTo>
                  <a:lnTo>
                    <a:pt x="380" y="4197"/>
                  </a:lnTo>
                  <a:lnTo>
                    <a:pt x="380" y="3869"/>
                  </a:lnTo>
                  <a:lnTo>
                    <a:pt x="431" y="3211"/>
                  </a:lnTo>
                  <a:lnTo>
                    <a:pt x="532" y="2605"/>
                  </a:lnTo>
                  <a:lnTo>
                    <a:pt x="683" y="2023"/>
                  </a:lnTo>
                  <a:lnTo>
                    <a:pt x="784" y="1770"/>
                  </a:lnTo>
                  <a:lnTo>
                    <a:pt x="886" y="1543"/>
                  </a:lnTo>
                  <a:lnTo>
                    <a:pt x="987" y="1341"/>
                  </a:lnTo>
                  <a:lnTo>
                    <a:pt x="1088" y="1189"/>
                  </a:lnTo>
                  <a:lnTo>
                    <a:pt x="1214" y="1063"/>
                  </a:lnTo>
                  <a:lnTo>
                    <a:pt x="1341" y="962"/>
                  </a:lnTo>
                  <a:lnTo>
                    <a:pt x="1593" y="860"/>
                  </a:lnTo>
                  <a:lnTo>
                    <a:pt x="1947" y="759"/>
                  </a:lnTo>
                  <a:lnTo>
                    <a:pt x="2377" y="658"/>
                  </a:lnTo>
                  <a:lnTo>
                    <a:pt x="2908" y="582"/>
                  </a:lnTo>
                  <a:lnTo>
                    <a:pt x="3464" y="507"/>
                  </a:lnTo>
                  <a:lnTo>
                    <a:pt x="4096" y="456"/>
                  </a:lnTo>
                  <a:lnTo>
                    <a:pt x="4728" y="405"/>
                  </a:lnTo>
                  <a:close/>
                  <a:moveTo>
                    <a:pt x="5385" y="1"/>
                  </a:moveTo>
                  <a:lnTo>
                    <a:pt x="4753" y="26"/>
                  </a:lnTo>
                  <a:lnTo>
                    <a:pt x="4425" y="26"/>
                  </a:lnTo>
                  <a:lnTo>
                    <a:pt x="3590" y="102"/>
                  </a:lnTo>
                  <a:lnTo>
                    <a:pt x="2832" y="203"/>
                  </a:lnTo>
                  <a:lnTo>
                    <a:pt x="2175" y="304"/>
                  </a:lnTo>
                  <a:lnTo>
                    <a:pt x="1644" y="431"/>
                  </a:lnTo>
                  <a:lnTo>
                    <a:pt x="1290" y="557"/>
                  </a:lnTo>
                  <a:lnTo>
                    <a:pt x="1189" y="608"/>
                  </a:lnTo>
                  <a:lnTo>
                    <a:pt x="1012" y="734"/>
                  </a:lnTo>
                  <a:lnTo>
                    <a:pt x="860" y="886"/>
                  </a:lnTo>
                  <a:lnTo>
                    <a:pt x="709" y="1088"/>
                  </a:lnTo>
                  <a:lnTo>
                    <a:pt x="582" y="1315"/>
                  </a:lnTo>
                  <a:lnTo>
                    <a:pt x="456" y="1568"/>
                  </a:lnTo>
                  <a:lnTo>
                    <a:pt x="355" y="1846"/>
                  </a:lnTo>
                  <a:lnTo>
                    <a:pt x="254" y="2150"/>
                  </a:lnTo>
                  <a:lnTo>
                    <a:pt x="178" y="2478"/>
                  </a:lnTo>
                  <a:lnTo>
                    <a:pt x="127" y="2807"/>
                  </a:lnTo>
                  <a:lnTo>
                    <a:pt x="77" y="3161"/>
                  </a:lnTo>
                  <a:lnTo>
                    <a:pt x="26" y="3515"/>
                  </a:lnTo>
                  <a:lnTo>
                    <a:pt x="26" y="3869"/>
                  </a:lnTo>
                  <a:lnTo>
                    <a:pt x="1" y="4222"/>
                  </a:lnTo>
                  <a:lnTo>
                    <a:pt x="26" y="4551"/>
                  </a:lnTo>
                  <a:lnTo>
                    <a:pt x="51" y="4880"/>
                  </a:lnTo>
                  <a:lnTo>
                    <a:pt x="102" y="5208"/>
                  </a:lnTo>
                  <a:lnTo>
                    <a:pt x="178" y="5537"/>
                  </a:lnTo>
                  <a:lnTo>
                    <a:pt x="279" y="5840"/>
                  </a:lnTo>
                  <a:lnTo>
                    <a:pt x="380" y="6118"/>
                  </a:lnTo>
                  <a:lnTo>
                    <a:pt x="532" y="6346"/>
                  </a:lnTo>
                  <a:lnTo>
                    <a:pt x="683" y="6548"/>
                  </a:lnTo>
                  <a:lnTo>
                    <a:pt x="860" y="6700"/>
                  </a:lnTo>
                  <a:lnTo>
                    <a:pt x="1037" y="6826"/>
                  </a:lnTo>
                  <a:lnTo>
                    <a:pt x="1265" y="6927"/>
                  </a:lnTo>
                  <a:lnTo>
                    <a:pt x="1518" y="6978"/>
                  </a:lnTo>
                  <a:lnTo>
                    <a:pt x="1619" y="6978"/>
                  </a:lnTo>
                  <a:lnTo>
                    <a:pt x="2352" y="7003"/>
                  </a:lnTo>
                  <a:lnTo>
                    <a:pt x="3060" y="7028"/>
                  </a:lnTo>
                  <a:lnTo>
                    <a:pt x="3742" y="7003"/>
                  </a:lnTo>
                  <a:lnTo>
                    <a:pt x="4399" y="6953"/>
                  </a:lnTo>
                  <a:lnTo>
                    <a:pt x="5031" y="6877"/>
                  </a:lnTo>
                  <a:lnTo>
                    <a:pt x="5638" y="6776"/>
                  </a:lnTo>
                  <a:lnTo>
                    <a:pt x="6194" y="6649"/>
                  </a:lnTo>
                  <a:lnTo>
                    <a:pt x="6750" y="6472"/>
                  </a:lnTo>
                  <a:lnTo>
                    <a:pt x="7104" y="6371"/>
                  </a:lnTo>
                  <a:lnTo>
                    <a:pt x="7483" y="6194"/>
                  </a:lnTo>
                  <a:lnTo>
                    <a:pt x="7837" y="6017"/>
                  </a:lnTo>
                  <a:lnTo>
                    <a:pt x="8191" y="5840"/>
                  </a:lnTo>
                  <a:lnTo>
                    <a:pt x="8520" y="5638"/>
                  </a:lnTo>
                  <a:lnTo>
                    <a:pt x="8823" y="5411"/>
                  </a:lnTo>
                  <a:lnTo>
                    <a:pt x="9101" y="5183"/>
                  </a:lnTo>
                  <a:lnTo>
                    <a:pt x="9354" y="4930"/>
                  </a:lnTo>
                  <a:lnTo>
                    <a:pt x="9581" y="4678"/>
                  </a:lnTo>
                  <a:lnTo>
                    <a:pt x="9784" y="4399"/>
                  </a:lnTo>
                  <a:lnTo>
                    <a:pt x="9809" y="4374"/>
                  </a:lnTo>
                  <a:lnTo>
                    <a:pt x="9986" y="4046"/>
                  </a:lnTo>
                  <a:lnTo>
                    <a:pt x="10138" y="3717"/>
                  </a:lnTo>
                  <a:lnTo>
                    <a:pt x="10239" y="3414"/>
                  </a:lnTo>
                  <a:lnTo>
                    <a:pt x="10315" y="3085"/>
                  </a:lnTo>
                  <a:lnTo>
                    <a:pt x="10340" y="2756"/>
                  </a:lnTo>
                  <a:lnTo>
                    <a:pt x="10340" y="2428"/>
                  </a:lnTo>
                  <a:lnTo>
                    <a:pt x="10289" y="2099"/>
                  </a:lnTo>
                  <a:lnTo>
                    <a:pt x="10213" y="1770"/>
                  </a:lnTo>
                  <a:lnTo>
                    <a:pt x="10188" y="1745"/>
                  </a:lnTo>
                  <a:lnTo>
                    <a:pt x="10112" y="1568"/>
                  </a:lnTo>
                  <a:lnTo>
                    <a:pt x="10011" y="1391"/>
                  </a:lnTo>
                  <a:lnTo>
                    <a:pt x="9910" y="1240"/>
                  </a:lnTo>
                  <a:lnTo>
                    <a:pt x="9784" y="1113"/>
                  </a:lnTo>
                  <a:lnTo>
                    <a:pt x="9657" y="987"/>
                  </a:lnTo>
                  <a:lnTo>
                    <a:pt x="9506" y="886"/>
                  </a:lnTo>
                  <a:lnTo>
                    <a:pt x="9152" y="683"/>
                  </a:lnTo>
                  <a:lnTo>
                    <a:pt x="8773" y="507"/>
                  </a:lnTo>
                  <a:lnTo>
                    <a:pt x="8419" y="380"/>
                  </a:lnTo>
                  <a:lnTo>
                    <a:pt x="8039" y="279"/>
                  </a:lnTo>
                  <a:lnTo>
                    <a:pt x="7660" y="203"/>
                  </a:lnTo>
                  <a:lnTo>
                    <a:pt x="7256" y="127"/>
                  </a:lnTo>
                  <a:lnTo>
                    <a:pt x="6851" y="77"/>
                  </a:lnTo>
                  <a:lnTo>
                    <a:pt x="6093" y="26"/>
                  </a:lnTo>
                  <a:lnTo>
                    <a:pt x="5385" y="1"/>
                  </a:lnTo>
                  <a:close/>
                </a:path>
              </a:pathLst>
            </a:custGeom>
            <a:solidFill>
              <a:srgbClr val="120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39"/>
            <p:cNvSpPr/>
            <p:nvPr/>
          </p:nvSpPr>
          <p:spPr>
            <a:xfrm>
              <a:off x="808658" y="1804746"/>
              <a:ext cx="62726" cy="295949"/>
            </a:xfrm>
            <a:custGeom>
              <a:avLst/>
              <a:gdLst/>
              <a:ahLst/>
              <a:cxnLst/>
              <a:rect l="l" t="t" r="r" b="b"/>
              <a:pathLst>
                <a:path w="1795" h="8469" extrusionOk="0">
                  <a:moveTo>
                    <a:pt x="405" y="0"/>
                  </a:moveTo>
                  <a:lnTo>
                    <a:pt x="152" y="5890"/>
                  </a:lnTo>
                  <a:lnTo>
                    <a:pt x="25" y="8367"/>
                  </a:lnTo>
                  <a:lnTo>
                    <a:pt x="0" y="8443"/>
                  </a:lnTo>
                  <a:lnTo>
                    <a:pt x="632" y="8418"/>
                  </a:lnTo>
                  <a:lnTo>
                    <a:pt x="1188" y="8443"/>
                  </a:lnTo>
                  <a:lnTo>
                    <a:pt x="1795" y="8469"/>
                  </a:lnTo>
                  <a:lnTo>
                    <a:pt x="1517" y="7432"/>
                  </a:lnTo>
                  <a:lnTo>
                    <a:pt x="1289" y="6396"/>
                  </a:lnTo>
                  <a:lnTo>
                    <a:pt x="1087" y="5334"/>
                  </a:lnTo>
                  <a:lnTo>
                    <a:pt x="885" y="4272"/>
                  </a:lnTo>
                  <a:lnTo>
                    <a:pt x="733" y="3211"/>
                  </a:lnTo>
                  <a:lnTo>
                    <a:pt x="607" y="2149"/>
                  </a:lnTo>
                  <a:lnTo>
                    <a:pt x="506" y="106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39"/>
            <p:cNvSpPr/>
            <p:nvPr/>
          </p:nvSpPr>
          <p:spPr>
            <a:xfrm>
              <a:off x="650532" y="14164"/>
              <a:ext cx="1432850" cy="2099775"/>
            </a:xfrm>
            <a:custGeom>
              <a:avLst/>
              <a:gdLst/>
              <a:ahLst/>
              <a:cxnLst/>
              <a:rect l="l" t="t" r="r" b="b"/>
              <a:pathLst>
                <a:path w="41003" h="60088" extrusionOk="0">
                  <a:moveTo>
                    <a:pt x="23863" y="0"/>
                  </a:moveTo>
                  <a:lnTo>
                    <a:pt x="22043" y="51"/>
                  </a:lnTo>
                  <a:lnTo>
                    <a:pt x="20173" y="102"/>
                  </a:lnTo>
                  <a:lnTo>
                    <a:pt x="18302" y="177"/>
                  </a:lnTo>
                  <a:lnTo>
                    <a:pt x="18428" y="2023"/>
                  </a:lnTo>
                  <a:lnTo>
                    <a:pt x="18631" y="5739"/>
                  </a:lnTo>
                  <a:lnTo>
                    <a:pt x="18732" y="7963"/>
                  </a:lnTo>
                  <a:lnTo>
                    <a:pt x="18833" y="10289"/>
                  </a:lnTo>
                  <a:lnTo>
                    <a:pt x="18883" y="12564"/>
                  </a:lnTo>
                  <a:lnTo>
                    <a:pt x="18909" y="14637"/>
                  </a:lnTo>
                  <a:lnTo>
                    <a:pt x="18909" y="14713"/>
                  </a:lnTo>
                  <a:lnTo>
                    <a:pt x="18858" y="14788"/>
                  </a:lnTo>
                  <a:lnTo>
                    <a:pt x="18808" y="14839"/>
                  </a:lnTo>
                  <a:lnTo>
                    <a:pt x="18656" y="14839"/>
                  </a:lnTo>
                  <a:lnTo>
                    <a:pt x="18605" y="14788"/>
                  </a:lnTo>
                  <a:lnTo>
                    <a:pt x="18555" y="14713"/>
                  </a:lnTo>
                  <a:lnTo>
                    <a:pt x="18555" y="14637"/>
                  </a:lnTo>
                  <a:lnTo>
                    <a:pt x="18530" y="12564"/>
                  </a:lnTo>
                  <a:lnTo>
                    <a:pt x="18454" y="10289"/>
                  </a:lnTo>
                  <a:lnTo>
                    <a:pt x="18378" y="7963"/>
                  </a:lnTo>
                  <a:lnTo>
                    <a:pt x="18252" y="5713"/>
                  </a:lnTo>
                  <a:lnTo>
                    <a:pt x="18049" y="1997"/>
                  </a:lnTo>
                  <a:lnTo>
                    <a:pt x="17948" y="203"/>
                  </a:lnTo>
                  <a:lnTo>
                    <a:pt x="15521" y="354"/>
                  </a:lnTo>
                  <a:lnTo>
                    <a:pt x="13145" y="531"/>
                  </a:lnTo>
                  <a:lnTo>
                    <a:pt x="10845" y="734"/>
                  </a:lnTo>
                  <a:lnTo>
                    <a:pt x="8620" y="986"/>
                  </a:lnTo>
                  <a:lnTo>
                    <a:pt x="7887" y="1062"/>
                  </a:lnTo>
                  <a:lnTo>
                    <a:pt x="8115" y="2680"/>
                  </a:lnTo>
                  <a:lnTo>
                    <a:pt x="8317" y="4298"/>
                  </a:lnTo>
                  <a:lnTo>
                    <a:pt x="8519" y="5966"/>
                  </a:lnTo>
                  <a:lnTo>
                    <a:pt x="8696" y="7635"/>
                  </a:lnTo>
                  <a:lnTo>
                    <a:pt x="8848" y="9354"/>
                  </a:lnTo>
                  <a:lnTo>
                    <a:pt x="9000" y="11047"/>
                  </a:lnTo>
                  <a:lnTo>
                    <a:pt x="9227" y="14485"/>
                  </a:lnTo>
                  <a:lnTo>
                    <a:pt x="9429" y="17923"/>
                  </a:lnTo>
                  <a:lnTo>
                    <a:pt x="9581" y="21285"/>
                  </a:lnTo>
                  <a:lnTo>
                    <a:pt x="9682" y="24521"/>
                  </a:lnTo>
                  <a:lnTo>
                    <a:pt x="9733" y="27630"/>
                  </a:lnTo>
                  <a:lnTo>
                    <a:pt x="9783" y="30537"/>
                  </a:lnTo>
                  <a:lnTo>
                    <a:pt x="9783" y="33217"/>
                  </a:lnTo>
                  <a:lnTo>
                    <a:pt x="9783" y="35593"/>
                  </a:lnTo>
                  <a:lnTo>
                    <a:pt x="9758" y="37666"/>
                  </a:lnTo>
                  <a:lnTo>
                    <a:pt x="9707" y="40623"/>
                  </a:lnTo>
                  <a:lnTo>
                    <a:pt x="9682" y="41761"/>
                  </a:lnTo>
                  <a:lnTo>
                    <a:pt x="9682" y="41837"/>
                  </a:lnTo>
                  <a:lnTo>
                    <a:pt x="9632" y="41887"/>
                  </a:lnTo>
                  <a:lnTo>
                    <a:pt x="9581" y="41938"/>
                  </a:lnTo>
                  <a:lnTo>
                    <a:pt x="9505" y="41938"/>
                  </a:lnTo>
                  <a:lnTo>
                    <a:pt x="9429" y="41912"/>
                  </a:lnTo>
                  <a:lnTo>
                    <a:pt x="9379" y="41887"/>
                  </a:lnTo>
                  <a:lnTo>
                    <a:pt x="9328" y="41811"/>
                  </a:lnTo>
                  <a:lnTo>
                    <a:pt x="9328" y="41735"/>
                  </a:lnTo>
                  <a:lnTo>
                    <a:pt x="9353" y="40623"/>
                  </a:lnTo>
                  <a:lnTo>
                    <a:pt x="9404" y="37666"/>
                  </a:lnTo>
                  <a:lnTo>
                    <a:pt x="9429" y="35593"/>
                  </a:lnTo>
                  <a:lnTo>
                    <a:pt x="9429" y="33217"/>
                  </a:lnTo>
                  <a:lnTo>
                    <a:pt x="9404" y="30537"/>
                  </a:lnTo>
                  <a:lnTo>
                    <a:pt x="9379" y="27630"/>
                  </a:lnTo>
                  <a:lnTo>
                    <a:pt x="9303" y="24546"/>
                  </a:lnTo>
                  <a:lnTo>
                    <a:pt x="9202" y="21285"/>
                  </a:lnTo>
                  <a:lnTo>
                    <a:pt x="9050" y="17948"/>
                  </a:lnTo>
                  <a:lnTo>
                    <a:pt x="8873" y="14510"/>
                  </a:lnTo>
                  <a:lnTo>
                    <a:pt x="8620" y="11072"/>
                  </a:lnTo>
                  <a:lnTo>
                    <a:pt x="8494" y="9379"/>
                  </a:lnTo>
                  <a:lnTo>
                    <a:pt x="8317" y="7685"/>
                  </a:lnTo>
                  <a:lnTo>
                    <a:pt x="8165" y="5991"/>
                  </a:lnTo>
                  <a:lnTo>
                    <a:pt x="7963" y="4348"/>
                  </a:lnTo>
                  <a:lnTo>
                    <a:pt x="7761" y="2705"/>
                  </a:lnTo>
                  <a:lnTo>
                    <a:pt x="7533" y="1113"/>
                  </a:lnTo>
                  <a:lnTo>
                    <a:pt x="5713" y="1366"/>
                  </a:lnTo>
                  <a:lnTo>
                    <a:pt x="4197" y="1644"/>
                  </a:lnTo>
                  <a:lnTo>
                    <a:pt x="2958" y="1871"/>
                  </a:lnTo>
                  <a:lnTo>
                    <a:pt x="1947" y="2124"/>
                  </a:lnTo>
                  <a:lnTo>
                    <a:pt x="1188" y="2351"/>
                  </a:lnTo>
                  <a:lnTo>
                    <a:pt x="885" y="2478"/>
                  </a:lnTo>
                  <a:lnTo>
                    <a:pt x="632" y="2579"/>
                  </a:lnTo>
                  <a:lnTo>
                    <a:pt x="430" y="2680"/>
                  </a:lnTo>
                  <a:lnTo>
                    <a:pt x="304" y="2781"/>
                  </a:lnTo>
                  <a:lnTo>
                    <a:pt x="203" y="2857"/>
                  </a:lnTo>
                  <a:lnTo>
                    <a:pt x="152" y="2958"/>
                  </a:lnTo>
                  <a:lnTo>
                    <a:pt x="101" y="3236"/>
                  </a:lnTo>
                  <a:lnTo>
                    <a:pt x="51" y="3742"/>
                  </a:lnTo>
                  <a:lnTo>
                    <a:pt x="26" y="4449"/>
                  </a:lnTo>
                  <a:lnTo>
                    <a:pt x="0" y="5334"/>
                  </a:lnTo>
                  <a:lnTo>
                    <a:pt x="0" y="7635"/>
                  </a:lnTo>
                  <a:lnTo>
                    <a:pt x="0" y="10542"/>
                  </a:lnTo>
                  <a:lnTo>
                    <a:pt x="51" y="13980"/>
                  </a:lnTo>
                  <a:lnTo>
                    <a:pt x="127" y="17872"/>
                  </a:lnTo>
                  <a:lnTo>
                    <a:pt x="354" y="26543"/>
                  </a:lnTo>
                  <a:lnTo>
                    <a:pt x="607" y="35846"/>
                  </a:lnTo>
                  <a:lnTo>
                    <a:pt x="910" y="45022"/>
                  </a:lnTo>
                  <a:lnTo>
                    <a:pt x="1188" y="53364"/>
                  </a:lnTo>
                  <a:lnTo>
                    <a:pt x="1416" y="60088"/>
                  </a:lnTo>
                  <a:lnTo>
                    <a:pt x="1947" y="59961"/>
                  </a:lnTo>
                  <a:lnTo>
                    <a:pt x="2604" y="59860"/>
                  </a:lnTo>
                  <a:lnTo>
                    <a:pt x="3362" y="59759"/>
                  </a:lnTo>
                  <a:lnTo>
                    <a:pt x="4197" y="59683"/>
                  </a:lnTo>
                  <a:lnTo>
                    <a:pt x="4197" y="59582"/>
                  </a:lnTo>
                  <a:lnTo>
                    <a:pt x="4298" y="57054"/>
                  </a:lnTo>
                  <a:lnTo>
                    <a:pt x="4576" y="51063"/>
                  </a:lnTo>
                  <a:lnTo>
                    <a:pt x="4879" y="43758"/>
                  </a:lnTo>
                  <a:lnTo>
                    <a:pt x="5006" y="40320"/>
                  </a:lnTo>
                  <a:lnTo>
                    <a:pt x="5081" y="37337"/>
                  </a:lnTo>
                  <a:lnTo>
                    <a:pt x="5107" y="37261"/>
                  </a:lnTo>
                  <a:lnTo>
                    <a:pt x="5157" y="37211"/>
                  </a:lnTo>
                  <a:lnTo>
                    <a:pt x="5208" y="37160"/>
                  </a:lnTo>
                  <a:lnTo>
                    <a:pt x="5284" y="37135"/>
                  </a:lnTo>
                  <a:lnTo>
                    <a:pt x="5359" y="37160"/>
                  </a:lnTo>
                  <a:lnTo>
                    <a:pt x="5410" y="37211"/>
                  </a:lnTo>
                  <a:lnTo>
                    <a:pt x="5435" y="37261"/>
                  </a:lnTo>
                  <a:lnTo>
                    <a:pt x="5461" y="37337"/>
                  </a:lnTo>
                  <a:lnTo>
                    <a:pt x="5385" y="39688"/>
                  </a:lnTo>
                  <a:lnTo>
                    <a:pt x="5309" y="42367"/>
                  </a:lnTo>
                  <a:lnTo>
                    <a:pt x="5511" y="41129"/>
                  </a:lnTo>
                  <a:lnTo>
                    <a:pt x="5739" y="39890"/>
                  </a:lnTo>
                  <a:lnTo>
                    <a:pt x="5991" y="38677"/>
                  </a:lnTo>
                  <a:lnTo>
                    <a:pt x="6295" y="37463"/>
                  </a:lnTo>
                  <a:lnTo>
                    <a:pt x="6472" y="37843"/>
                  </a:lnTo>
                  <a:lnTo>
                    <a:pt x="6598" y="38247"/>
                  </a:lnTo>
                  <a:lnTo>
                    <a:pt x="6699" y="38677"/>
                  </a:lnTo>
                  <a:lnTo>
                    <a:pt x="6800" y="39106"/>
                  </a:lnTo>
                  <a:lnTo>
                    <a:pt x="6851" y="39587"/>
                  </a:lnTo>
                  <a:lnTo>
                    <a:pt x="6927" y="40042"/>
                  </a:lnTo>
                  <a:lnTo>
                    <a:pt x="7003" y="40977"/>
                  </a:lnTo>
                  <a:lnTo>
                    <a:pt x="7078" y="41837"/>
                  </a:lnTo>
                  <a:lnTo>
                    <a:pt x="7129" y="42241"/>
                  </a:lnTo>
                  <a:lnTo>
                    <a:pt x="7179" y="42620"/>
                  </a:lnTo>
                  <a:lnTo>
                    <a:pt x="7255" y="42949"/>
                  </a:lnTo>
                  <a:lnTo>
                    <a:pt x="7331" y="43252"/>
                  </a:lnTo>
                  <a:lnTo>
                    <a:pt x="7458" y="43480"/>
                  </a:lnTo>
                  <a:lnTo>
                    <a:pt x="7533" y="43581"/>
                  </a:lnTo>
                  <a:lnTo>
                    <a:pt x="7584" y="43682"/>
                  </a:lnTo>
                  <a:lnTo>
                    <a:pt x="7761" y="43808"/>
                  </a:lnTo>
                  <a:lnTo>
                    <a:pt x="7913" y="43884"/>
                  </a:lnTo>
                  <a:lnTo>
                    <a:pt x="8090" y="43909"/>
                  </a:lnTo>
                  <a:lnTo>
                    <a:pt x="8241" y="43884"/>
                  </a:lnTo>
                  <a:lnTo>
                    <a:pt x="8418" y="43808"/>
                  </a:lnTo>
                  <a:lnTo>
                    <a:pt x="8570" y="43707"/>
                  </a:lnTo>
                  <a:lnTo>
                    <a:pt x="8721" y="43581"/>
                  </a:lnTo>
                  <a:lnTo>
                    <a:pt x="8873" y="43429"/>
                  </a:lnTo>
                  <a:lnTo>
                    <a:pt x="9025" y="43252"/>
                  </a:lnTo>
                  <a:lnTo>
                    <a:pt x="9176" y="43075"/>
                  </a:lnTo>
                  <a:lnTo>
                    <a:pt x="9429" y="42645"/>
                  </a:lnTo>
                  <a:lnTo>
                    <a:pt x="9657" y="42216"/>
                  </a:lnTo>
                  <a:lnTo>
                    <a:pt x="9834" y="41786"/>
                  </a:lnTo>
                  <a:lnTo>
                    <a:pt x="10162" y="40901"/>
                  </a:lnTo>
                  <a:lnTo>
                    <a:pt x="10415" y="40016"/>
                  </a:lnTo>
                  <a:lnTo>
                    <a:pt x="10643" y="39106"/>
                  </a:lnTo>
                  <a:lnTo>
                    <a:pt x="10845" y="38171"/>
                  </a:lnTo>
                  <a:lnTo>
                    <a:pt x="11022" y="37261"/>
                  </a:lnTo>
                  <a:lnTo>
                    <a:pt x="11148" y="36326"/>
                  </a:lnTo>
                  <a:lnTo>
                    <a:pt x="11249" y="35391"/>
                  </a:lnTo>
                  <a:lnTo>
                    <a:pt x="11325" y="34430"/>
                  </a:lnTo>
                  <a:lnTo>
                    <a:pt x="11376" y="33495"/>
                  </a:lnTo>
                  <a:lnTo>
                    <a:pt x="11426" y="32534"/>
                  </a:lnTo>
                  <a:lnTo>
                    <a:pt x="11452" y="30613"/>
                  </a:lnTo>
                  <a:lnTo>
                    <a:pt x="11452" y="28666"/>
                  </a:lnTo>
                  <a:lnTo>
                    <a:pt x="11426" y="26745"/>
                  </a:lnTo>
                  <a:lnTo>
                    <a:pt x="11401" y="24799"/>
                  </a:lnTo>
                  <a:lnTo>
                    <a:pt x="11401" y="22878"/>
                  </a:lnTo>
                  <a:lnTo>
                    <a:pt x="11401" y="21917"/>
                  </a:lnTo>
                  <a:lnTo>
                    <a:pt x="11452" y="20956"/>
                  </a:lnTo>
                  <a:lnTo>
                    <a:pt x="11502" y="19996"/>
                  </a:lnTo>
                  <a:lnTo>
                    <a:pt x="11578" y="19061"/>
                  </a:lnTo>
                  <a:lnTo>
                    <a:pt x="11654" y="18125"/>
                  </a:lnTo>
                  <a:lnTo>
                    <a:pt x="11780" y="17190"/>
                  </a:lnTo>
                  <a:lnTo>
                    <a:pt x="11932" y="16255"/>
                  </a:lnTo>
                  <a:lnTo>
                    <a:pt x="12134" y="15345"/>
                  </a:lnTo>
                  <a:lnTo>
                    <a:pt x="12336" y="14435"/>
                  </a:lnTo>
                  <a:lnTo>
                    <a:pt x="12589" y="13550"/>
                  </a:lnTo>
                  <a:lnTo>
                    <a:pt x="12892" y="12665"/>
                  </a:lnTo>
                  <a:lnTo>
                    <a:pt x="13246" y="11780"/>
                  </a:lnTo>
                  <a:lnTo>
                    <a:pt x="13499" y="11755"/>
                  </a:lnTo>
                  <a:lnTo>
                    <a:pt x="13752" y="11730"/>
                  </a:lnTo>
                  <a:lnTo>
                    <a:pt x="14005" y="11755"/>
                  </a:lnTo>
                  <a:lnTo>
                    <a:pt x="14283" y="11780"/>
                  </a:lnTo>
                  <a:lnTo>
                    <a:pt x="14510" y="11856"/>
                  </a:lnTo>
                  <a:lnTo>
                    <a:pt x="14763" y="11932"/>
                  </a:lnTo>
                  <a:lnTo>
                    <a:pt x="15016" y="12033"/>
                  </a:lnTo>
                  <a:lnTo>
                    <a:pt x="15243" y="12134"/>
                  </a:lnTo>
                  <a:lnTo>
                    <a:pt x="15496" y="12261"/>
                  </a:lnTo>
                  <a:lnTo>
                    <a:pt x="15698" y="12412"/>
                  </a:lnTo>
                  <a:lnTo>
                    <a:pt x="15926" y="12564"/>
                  </a:lnTo>
                  <a:lnTo>
                    <a:pt x="16128" y="12741"/>
                  </a:lnTo>
                  <a:lnTo>
                    <a:pt x="16533" y="13145"/>
                  </a:lnTo>
                  <a:lnTo>
                    <a:pt x="16886" y="13550"/>
                  </a:lnTo>
                  <a:lnTo>
                    <a:pt x="17190" y="14005"/>
                  </a:lnTo>
                  <a:lnTo>
                    <a:pt x="17443" y="14485"/>
                  </a:lnTo>
                  <a:lnTo>
                    <a:pt x="17695" y="14991"/>
                  </a:lnTo>
                  <a:lnTo>
                    <a:pt x="17898" y="15496"/>
                  </a:lnTo>
                  <a:lnTo>
                    <a:pt x="18100" y="16002"/>
                  </a:lnTo>
                  <a:lnTo>
                    <a:pt x="18277" y="16533"/>
                  </a:lnTo>
                  <a:lnTo>
                    <a:pt x="18580" y="17620"/>
                  </a:lnTo>
                  <a:lnTo>
                    <a:pt x="22675" y="7837"/>
                  </a:lnTo>
                  <a:lnTo>
                    <a:pt x="22776" y="7584"/>
                  </a:lnTo>
                  <a:lnTo>
                    <a:pt x="22928" y="7306"/>
                  </a:lnTo>
                  <a:lnTo>
                    <a:pt x="23080" y="7053"/>
                  </a:lnTo>
                  <a:lnTo>
                    <a:pt x="23257" y="6800"/>
                  </a:lnTo>
                  <a:lnTo>
                    <a:pt x="23459" y="6623"/>
                  </a:lnTo>
                  <a:lnTo>
                    <a:pt x="23661" y="6472"/>
                  </a:lnTo>
                  <a:lnTo>
                    <a:pt x="23788" y="6396"/>
                  </a:lnTo>
                  <a:lnTo>
                    <a:pt x="23914" y="6371"/>
                  </a:lnTo>
                  <a:lnTo>
                    <a:pt x="24040" y="6345"/>
                  </a:lnTo>
                  <a:lnTo>
                    <a:pt x="24167" y="6345"/>
                  </a:lnTo>
                  <a:lnTo>
                    <a:pt x="24318" y="6371"/>
                  </a:lnTo>
                  <a:lnTo>
                    <a:pt x="24470" y="6421"/>
                  </a:lnTo>
                  <a:lnTo>
                    <a:pt x="24622" y="6497"/>
                  </a:lnTo>
                  <a:lnTo>
                    <a:pt x="24748" y="6573"/>
                  </a:lnTo>
                  <a:lnTo>
                    <a:pt x="25001" y="6800"/>
                  </a:lnTo>
                  <a:lnTo>
                    <a:pt x="25228" y="7053"/>
                  </a:lnTo>
                  <a:lnTo>
                    <a:pt x="25557" y="7432"/>
                  </a:lnTo>
                  <a:lnTo>
                    <a:pt x="25886" y="7862"/>
                  </a:lnTo>
                  <a:lnTo>
                    <a:pt x="26164" y="8267"/>
                  </a:lnTo>
                  <a:lnTo>
                    <a:pt x="26467" y="8722"/>
                  </a:lnTo>
                  <a:lnTo>
                    <a:pt x="26720" y="9151"/>
                  </a:lnTo>
                  <a:lnTo>
                    <a:pt x="26973" y="9606"/>
                  </a:lnTo>
                  <a:lnTo>
                    <a:pt x="27200" y="10087"/>
                  </a:lnTo>
                  <a:lnTo>
                    <a:pt x="27428" y="10567"/>
                  </a:lnTo>
                  <a:lnTo>
                    <a:pt x="27605" y="11047"/>
                  </a:lnTo>
                  <a:lnTo>
                    <a:pt x="27782" y="11553"/>
                  </a:lnTo>
                  <a:lnTo>
                    <a:pt x="27959" y="12058"/>
                  </a:lnTo>
                  <a:lnTo>
                    <a:pt x="28085" y="12564"/>
                  </a:lnTo>
                  <a:lnTo>
                    <a:pt x="28211" y="13069"/>
                  </a:lnTo>
                  <a:lnTo>
                    <a:pt x="28312" y="13600"/>
                  </a:lnTo>
                  <a:lnTo>
                    <a:pt x="28388" y="14106"/>
                  </a:lnTo>
                  <a:lnTo>
                    <a:pt x="28439" y="14637"/>
                  </a:lnTo>
                  <a:lnTo>
                    <a:pt x="31548" y="7988"/>
                  </a:lnTo>
                  <a:lnTo>
                    <a:pt x="31927" y="7230"/>
                  </a:lnTo>
                  <a:lnTo>
                    <a:pt x="32357" y="6447"/>
                  </a:lnTo>
                  <a:lnTo>
                    <a:pt x="32585" y="6093"/>
                  </a:lnTo>
                  <a:lnTo>
                    <a:pt x="32837" y="5739"/>
                  </a:lnTo>
                  <a:lnTo>
                    <a:pt x="33090" y="5410"/>
                  </a:lnTo>
                  <a:lnTo>
                    <a:pt x="33368" y="5081"/>
                  </a:lnTo>
                  <a:lnTo>
                    <a:pt x="33672" y="4803"/>
                  </a:lnTo>
                  <a:lnTo>
                    <a:pt x="33950" y="4551"/>
                  </a:lnTo>
                  <a:lnTo>
                    <a:pt x="34278" y="4323"/>
                  </a:lnTo>
                  <a:lnTo>
                    <a:pt x="34607" y="4146"/>
                  </a:lnTo>
                  <a:lnTo>
                    <a:pt x="34935" y="3994"/>
                  </a:lnTo>
                  <a:lnTo>
                    <a:pt x="35315" y="3919"/>
                  </a:lnTo>
                  <a:lnTo>
                    <a:pt x="35669" y="3868"/>
                  </a:lnTo>
                  <a:lnTo>
                    <a:pt x="36048" y="3893"/>
                  </a:lnTo>
                  <a:lnTo>
                    <a:pt x="36427" y="3969"/>
                  </a:lnTo>
                  <a:lnTo>
                    <a:pt x="36756" y="4096"/>
                  </a:lnTo>
                  <a:lnTo>
                    <a:pt x="37084" y="4247"/>
                  </a:lnTo>
                  <a:lnTo>
                    <a:pt x="37387" y="4475"/>
                  </a:lnTo>
                  <a:lnTo>
                    <a:pt x="37640" y="4728"/>
                  </a:lnTo>
                  <a:lnTo>
                    <a:pt x="37893" y="5006"/>
                  </a:lnTo>
                  <a:lnTo>
                    <a:pt x="38121" y="5309"/>
                  </a:lnTo>
                  <a:lnTo>
                    <a:pt x="38323" y="5663"/>
                  </a:lnTo>
                  <a:lnTo>
                    <a:pt x="38474" y="6017"/>
                  </a:lnTo>
                  <a:lnTo>
                    <a:pt x="38626" y="6396"/>
                  </a:lnTo>
                  <a:lnTo>
                    <a:pt x="38753" y="6800"/>
                  </a:lnTo>
                  <a:lnTo>
                    <a:pt x="38854" y="7205"/>
                  </a:lnTo>
                  <a:lnTo>
                    <a:pt x="38929" y="7635"/>
                  </a:lnTo>
                  <a:lnTo>
                    <a:pt x="38980" y="8039"/>
                  </a:lnTo>
                  <a:lnTo>
                    <a:pt x="39005" y="8469"/>
                  </a:lnTo>
                  <a:lnTo>
                    <a:pt x="39005" y="8873"/>
                  </a:lnTo>
                  <a:lnTo>
                    <a:pt x="38980" y="9303"/>
                  </a:lnTo>
                  <a:lnTo>
                    <a:pt x="38929" y="9758"/>
                  </a:lnTo>
                  <a:lnTo>
                    <a:pt x="38828" y="10643"/>
                  </a:lnTo>
                  <a:lnTo>
                    <a:pt x="39384" y="8848"/>
                  </a:lnTo>
                  <a:lnTo>
                    <a:pt x="39840" y="7205"/>
                  </a:lnTo>
                  <a:lnTo>
                    <a:pt x="40244" y="5739"/>
                  </a:lnTo>
                  <a:lnTo>
                    <a:pt x="40547" y="4500"/>
                  </a:lnTo>
                  <a:lnTo>
                    <a:pt x="40775" y="3464"/>
                  </a:lnTo>
                  <a:lnTo>
                    <a:pt x="40926" y="2655"/>
                  </a:lnTo>
                  <a:lnTo>
                    <a:pt x="41002" y="2099"/>
                  </a:lnTo>
                  <a:lnTo>
                    <a:pt x="41002" y="1896"/>
                  </a:lnTo>
                  <a:lnTo>
                    <a:pt x="41002" y="1795"/>
                  </a:lnTo>
                  <a:lnTo>
                    <a:pt x="40623" y="1618"/>
                  </a:lnTo>
                  <a:lnTo>
                    <a:pt x="40244" y="1492"/>
                  </a:lnTo>
                  <a:lnTo>
                    <a:pt x="39814" y="1340"/>
                  </a:lnTo>
                  <a:lnTo>
                    <a:pt x="39334" y="1214"/>
                  </a:lnTo>
                  <a:lnTo>
                    <a:pt x="38323" y="961"/>
                  </a:lnTo>
                  <a:lnTo>
                    <a:pt x="37160" y="734"/>
                  </a:lnTo>
                  <a:lnTo>
                    <a:pt x="35871" y="557"/>
                  </a:lnTo>
                  <a:lnTo>
                    <a:pt x="34455" y="380"/>
                  </a:lnTo>
                  <a:lnTo>
                    <a:pt x="32938" y="253"/>
                  </a:lnTo>
                  <a:lnTo>
                    <a:pt x="31295" y="127"/>
                  </a:lnTo>
                  <a:lnTo>
                    <a:pt x="31295" y="177"/>
                  </a:lnTo>
                  <a:lnTo>
                    <a:pt x="31144" y="1492"/>
                  </a:lnTo>
                  <a:lnTo>
                    <a:pt x="30941" y="2933"/>
                  </a:lnTo>
                  <a:lnTo>
                    <a:pt x="30689" y="4677"/>
                  </a:lnTo>
                  <a:lnTo>
                    <a:pt x="30385" y="6623"/>
                  </a:lnTo>
                  <a:lnTo>
                    <a:pt x="30031" y="8646"/>
                  </a:lnTo>
                  <a:lnTo>
                    <a:pt x="29829" y="9657"/>
                  </a:lnTo>
                  <a:lnTo>
                    <a:pt x="29627" y="10617"/>
                  </a:lnTo>
                  <a:lnTo>
                    <a:pt x="29399" y="11528"/>
                  </a:lnTo>
                  <a:lnTo>
                    <a:pt x="29197" y="12387"/>
                  </a:lnTo>
                  <a:lnTo>
                    <a:pt x="29147" y="12463"/>
                  </a:lnTo>
                  <a:lnTo>
                    <a:pt x="29096" y="12513"/>
                  </a:lnTo>
                  <a:lnTo>
                    <a:pt x="29020" y="12539"/>
                  </a:lnTo>
                  <a:lnTo>
                    <a:pt x="28970" y="12513"/>
                  </a:lnTo>
                  <a:lnTo>
                    <a:pt x="28894" y="12488"/>
                  </a:lnTo>
                  <a:lnTo>
                    <a:pt x="28843" y="12438"/>
                  </a:lnTo>
                  <a:lnTo>
                    <a:pt x="28818" y="12362"/>
                  </a:lnTo>
                  <a:lnTo>
                    <a:pt x="28843" y="12286"/>
                  </a:lnTo>
                  <a:lnTo>
                    <a:pt x="29046" y="11426"/>
                  </a:lnTo>
                  <a:lnTo>
                    <a:pt x="29273" y="10516"/>
                  </a:lnTo>
                  <a:lnTo>
                    <a:pt x="29475" y="9556"/>
                  </a:lnTo>
                  <a:lnTo>
                    <a:pt x="29677" y="8570"/>
                  </a:lnTo>
                  <a:lnTo>
                    <a:pt x="30031" y="6548"/>
                  </a:lnTo>
                  <a:lnTo>
                    <a:pt x="30335" y="4601"/>
                  </a:lnTo>
                  <a:lnTo>
                    <a:pt x="30588" y="2857"/>
                  </a:lnTo>
                  <a:lnTo>
                    <a:pt x="30790" y="1441"/>
                  </a:lnTo>
                  <a:lnTo>
                    <a:pt x="30941" y="127"/>
                  </a:lnTo>
                  <a:lnTo>
                    <a:pt x="29703" y="76"/>
                  </a:lnTo>
                  <a:lnTo>
                    <a:pt x="28414" y="26"/>
                  </a:lnTo>
                  <a:lnTo>
                    <a:pt x="27049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39"/>
            <p:cNvSpPr/>
            <p:nvPr/>
          </p:nvSpPr>
          <p:spPr>
            <a:xfrm>
              <a:off x="815717" y="722604"/>
              <a:ext cx="515019" cy="1412547"/>
            </a:xfrm>
            <a:custGeom>
              <a:avLst/>
              <a:gdLst/>
              <a:ahLst/>
              <a:cxnLst/>
              <a:rect l="l" t="t" r="r" b="b"/>
              <a:pathLst>
                <a:path w="14738" h="40422" extrusionOk="0">
                  <a:moveTo>
                    <a:pt x="14258" y="1"/>
                  </a:moveTo>
                  <a:lnTo>
                    <a:pt x="14156" y="26"/>
                  </a:lnTo>
                  <a:lnTo>
                    <a:pt x="14055" y="51"/>
                  </a:lnTo>
                  <a:lnTo>
                    <a:pt x="13954" y="102"/>
                  </a:lnTo>
                  <a:lnTo>
                    <a:pt x="13752" y="254"/>
                  </a:lnTo>
                  <a:lnTo>
                    <a:pt x="13575" y="431"/>
                  </a:lnTo>
                  <a:lnTo>
                    <a:pt x="13398" y="683"/>
                  </a:lnTo>
                  <a:lnTo>
                    <a:pt x="13221" y="961"/>
                  </a:lnTo>
                  <a:lnTo>
                    <a:pt x="13070" y="1265"/>
                  </a:lnTo>
                  <a:lnTo>
                    <a:pt x="12918" y="1619"/>
                  </a:lnTo>
                  <a:lnTo>
                    <a:pt x="12791" y="1973"/>
                  </a:lnTo>
                  <a:lnTo>
                    <a:pt x="12665" y="2352"/>
                  </a:lnTo>
                  <a:lnTo>
                    <a:pt x="12564" y="2731"/>
                  </a:lnTo>
                  <a:lnTo>
                    <a:pt x="12412" y="3464"/>
                  </a:lnTo>
                  <a:lnTo>
                    <a:pt x="12336" y="3818"/>
                  </a:lnTo>
                  <a:lnTo>
                    <a:pt x="12311" y="4172"/>
                  </a:lnTo>
                  <a:lnTo>
                    <a:pt x="12210" y="5284"/>
                  </a:lnTo>
                  <a:lnTo>
                    <a:pt x="12084" y="6371"/>
                  </a:lnTo>
                  <a:lnTo>
                    <a:pt x="11957" y="7483"/>
                  </a:lnTo>
                  <a:lnTo>
                    <a:pt x="11806" y="8596"/>
                  </a:lnTo>
                  <a:lnTo>
                    <a:pt x="11629" y="9708"/>
                  </a:lnTo>
                  <a:lnTo>
                    <a:pt x="11452" y="10795"/>
                  </a:lnTo>
                  <a:lnTo>
                    <a:pt x="11249" y="11882"/>
                  </a:lnTo>
                  <a:lnTo>
                    <a:pt x="11022" y="12994"/>
                  </a:lnTo>
                  <a:lnTo>
                    <a:pt x="10794" y="14081"/>
                  </a:lnTo>
                  <a:lnTo>
                    <a:pt x="10542" y="15168"/>
                  </a:lnTo>
                  <a:lnTo>
                    <a:pt x="10289" y="16230"/>
                  </a:lnTo>
                  <a:lnTo>
                    <a:pt x="10011" y="17317"/>
                  </a:lnTo>
                  <a:lnTo>
                    <a:pt x="9707" y="18378"/>
                  </a:lnTo>
                  <a:lnTo>
                    <a:pt x="9404" y="19440"/>
                  </a:lnTo>
                  <a:lnTo>
                    <a:pt x="9075" y="20502"/>
                  </a:lnTo>
                  <a:lnTo>
                    <a:pt x="8722" y="21564"/>
                  </a:lnTo>
                  <a:lnTo>
                    <a:pt x="8368" y="22625"/>
                  </a:lnTo>
                  <a:lnTo>
                    <a:pt x="7989" y="23662"/>
                  </a:lnTo>
                  <a:lnTo>
                    <a:pt x="7584" y="24698"/>
                  </a:lnTo>
                  <a:lnTo>
                    <a:pt x="7180" y="25735"/>
                  </a:lnTo>
                  <a:lnTo>
                    <a:pt x="6775" y="26746"/>
                  </a:lnTo>
                  <a:lnTo>
                    <a:pt x="6320" y="27757"/>
                  </a:lnTo>
                  <a:lnTo>
                    <a:pt x="5890" y="28768"/>
                  </a:lnTo>
                  <a:lnTo>
                    <a:pt x="5410" y="29779"/>
                  </a:lnTo>
                  <a:lnTo>
                    <a:pt x="4930" y="30765"/>
                  </a:lnTo>
                  <a:lnTo>
                    <a:pt x="4424" y="31751"/>
                  </a:lnTo>
                  <a:lnTo>
                    <a:pt x="3919" y="32737"/>
                  </a:lnTo>
                  <a:lnTo>
                    <a:pt x="3413" y="33697"/>
                  </a:lnTo>
                  <a:lnTo>
                    <a:pt x="2857" y="34658"/>
                  </a:lnTo>
                  <a:lnTo>
                    <a:pt x="2301" y="35593"/>
                  </a:lnTo>
                  <a:lnTo>
                    <a:pt x="1745" y="36528"/>
                  </a:lnTo>
                  <a:lnTo>
                    <a:pt x="1163" y="37464"/>
                  </a:lnTo>
                  <a:lnTo>
                    <a:pt x="582" y="38399"/>
                  </a:lnTo>
                  <a:lnTo>
                    <a:pt x="0" y="39410"/>
                  </a:lnTo>
                  <a:lnTo>
                    <a:pt x="430" y="39385"/>
                  </a:lnTo>
                  <a:lnTo>
                    <a:pt x="1138" y="39410"/>
                  </a:lnTo>
                  <a:lnTo>
                    <a:pt x="1896" y="39461"/>
                  </a:lnTo>
                  <a:lnTo>
                    <a:pt x="2301" y="39511"/>
                  </a:lnTo>
                  <a:lnTo>
                    <a:pt x="2705" y="39587"/>
                  </a:lnTo>
                  <a:lnTo>
                    <a:pt x="3084" y="39663"/>
                  </a:lnTo>
                  <a:lnTo>
                    <a:pt x="3464" y="39764"/>
                  </a:lnTo>
                  <a:lnTo>
                    <a:pt x="3691" y="39360"/>
                  </a:lnTo>
                  <a:lnTo>
                    <a:pt x="4070" y="38627"/>
                  </a:lnTo>
                  <a:lnTo>
                    <a:pt x="4576" y="37590"/>
                  </a:lnTo>
                  <a:lnTo>
                    <a:pt x="5183" y="36276"/>
                  </a:lnTo>
                  <a:lnTo>
                    <a:pt x="5890" y="34658"/>
                  </a:lnTo>
                  <a:lnTo>
                    <a:pt x="6674" y="32762"/>
                  </a:lnTo>
                  <a:lnTo>
                    <a:pt x="7483" y="30613"/>
                  </a:lnTo>
                  <a:lnTo>
                    <a:pt x="7913" y="29450"/>
                  </a:lnTo>
                  <a:lnTo>
                    <a:pt x="8342" y="28237"/>
                  </a:lnTo>
                  <a:lnTo>
                    <a:pt x="8772" y="26948"/>
                  </a:lnTo>
                  <a:lnTo>
                    <a:pt x="9202" y="25583"/>
                  </a:lnTo>
                  <a:lnTo>
                    <a:pt x="9606" y="24193"/>
                  </a:lnTo>
                  <a:lnTo>
                    <a:pt x="10036" y="22726"/>
                  </a:lnTo>
                  <a:lnTo>
                    <a:pt x="10441" y="21210"/>
                  </a:lnTo>
                  <a:lnTo>
                    <a:pt x="10820" y="19642"/>
                  </a:lnTo>
                  <a:lnTo>
                    <a:pt x="11199" y="18025"/>
                  </a:lnTo>
                  <a:lnTo>
                    <a:pt x="11578" y="16356"/>
                  </a:lnTo>
                  <a:lnTo>
                    <a:pt x="11907" y="14612"/>
                  </a:lnTo>
                  <a:lnTo>
                    <a:pt x="12235" y="12842"/>
                  </a:lnTo>
                  <a:lnTo>
                    <a:pt x="12513" y="11048"/>
                  </a:lnTo>
                  <a:lnTo>
                    <a:pt x="12791" y="9177"/>
                  </a:lnTo>
                  <a:lnTo>
                    <a:pt x="13019" y="7256"/>
                  </a:lnTo>
                  <a:lnTo>
                    <a:pt x="13221" y="5309"/>
                  </a:lnTo>
                  <a:lnTo>
                    <a:pt x="13398" y="3338"/>
                  </a:lnTo>
                  <a:lnTo>
                    <a:pt x="13525" y="1290"/>
                  </a:lnTo>
                  <a:lnTo>
                    <a:pt x="13525" y="1214"/>
                  </a:lnTo>
                  <a:lnTo>
                    <a:pt x="13575" y="1164"/>
                  </a:lnTo>
                  <a:lnTo>
                    <a:pt x="13626" y="1138"/>
                  </a:lnTo>
                  <a:lnTo>
                    <a:pt x="13701" y="1113"/>
                  </a:lnTo>
                  <a:lnTo>
                    <a:pt x="13777" y="1138"/>
                  </a:lnTo>
                  <a:lnTo>
                    <a:pt x="13828" y="1189"/>
                  </a:lnTo>
                  <a:lnTo>
                    <a:pt x="13878" y="1240"/>
                  </a:lnTo>
                  <a:lnTo>
                    <a:pt x="13878" y="1315"/>
                  </a:lnTo>
                  <a:lnTo>
                    <a:pt x="13752" y="3312"/>
                  </a:lnTo>
                  <a:lnTo>
                    <a:pt x="13600" y="5284"/>
                  </a:lnTo>
                  <a:lnTo>
                    <a:pt x="13398" y="7205"/>
                  </a:lnTo>
                  <a:lnTo>
                    <a:pt x="13171" y="9101"/>
                  </a:lnTo>
                  <a:lnTo>
                    <a:pt x="12893" y="10947"/>
                  </a:lnTo>
                  <a:lnTo>
                    <a:pt x="12614" y="12741"/>
                  </a:lnTo>
                  <a:lnTo>
                    <a:pt x="12311" y="14486"/>
                  </a:lnTo>
                  <a:lnTo>
                    <a:pt x="11983" y="16204"/>
                  </a:lnTo>
                  <a:lnTo>
                    <a:pt x="11603" y="17873"/>
                  </a:lnTo>
                  <a:lnTo>
                    <a:pt x="11249" y="19465"/>
                  </a:lnTo>
                  <a:lnTo>
                    <a:pt x="10845" y="21033"/>
                  </a:lnTo>
                  <a:lnTo>
                    <a:pt x="10466" y="22549"/>
                  </a:lnTo>
                  <a:lnTo>
                    <a:pt x="10061" y="23990"/>
                  </a:lnTo>
                  <a:lnTo>
                    <a:pt x="9632" y="25406"/>
                  </a:lnTo>
                  <a:lnTo>
                    <a:pt x="9227" y="26746"/>
                  </a:lnTo>
                  <a:lnTo>
                    <a:pt x="8797" y="28035"/>
                  </a:lnTo>
                  <a:lnTo>
                    <a:pt x="8368" y="29274"/>
                  </a:lnTo>
                  <a:lnTo>
                    <a:pt x="7963" y="30436"/>
                  </a:lnTo>
                  <a:lnTo>
                    <a:pt x="7129" y="32585"/>
                  </a:lnTo>
                  <a:lnTo>
                    <a:pt x="6371" y="34506"/>
                  </a:lnTo>
                  <a:lnTo>
                    <a:pt x="5638" y="36149"/>
                  </a:lnTo>
                  <a:lnTo>
                    <a:pt x="5006" y="37514"/>
                  </a:lnTo>
                  <a:lnTo>
                    <a:pt x="4500" y="38601"/>
                  </a:lnTo>
                  <a:lnTo>
                    <a:pt x="4096" y="39385"/>
                  </a:lnTo>
                  <a:lnTo>
                    <a:pt x="3818" y="39891"/>
                  </a:lnTo>
                  <a:lnTo>
                    <a:pt x="4070" y="39992"/>
                  </a:lnTo>
                  <a:lnTo>
                    <a:pt x="4323" y="40118"/>
                  </a:lnTo>
                  <a:lnTo>
                    <a:pt x="4551" y="40244"/>
                  </a:lnTo>
                  <a:lnTo>
                    <a:pt x="4728" y="40421"/>
                  </a:lnTo>
                  <a:lnTo>
                    <a:pt x="5132" y="39815"/>
                  </a:lnTo>
                  <a:lnTo>
                    <a:pt x="5511" y="39208"/>
                  </a:lnTo>
                  <a:lnTo>
                    <a:pt x="5840" y="38576"/>
                  </a:lnTo>
                  <a:lnTo>
                    <a:pt x="6168" y="37944"/>
                  </a:lnTo>
                  <a:lnTo>
                    <a:pt x="6497" y="37287"/>
                  </a:lnTo>
                  <a:lnTo>
                    <a:pt x="6775" y="36630"/>
                  </a:lnTo>
                  <a:lnTo>
                    <a:pt x="7331" y="35290"/>
                  </a:lnTo>
                  <a:lnTo>
                    <a:pt x="7761" y="34203"/>
                  </a:lnTo>
                  <a:lnTo>
                    <a:pt x="8165" y="33065"/>
                  </a:lnTo>
                  <a:lnTo>
                    <a:pt x="8570" y="31852"/>
                  </a:lnTo>
                  <a:lnTo>
                    <a:pt x="8974" y="30613"/>
                  </a:lnTo>
                  <a:lnTo>
                    <a:pt x="9354" y="29299"/>
                  </a:lnTo>
                  <a:lnTo>
                    <a:pt x="9733" y="27959"/>
                  </a:lnTo>
                  <a:lnTo>
                    <a:pt x="10112" y="26569"/>
                  </a:lnTo>
                  <a:lnTo>
                    <a:pt x="10491" y="25178"/>
                  </a:lnTo>
                  <a:lnTo>
                    <a:pt x="11199" y="22297"/>
                  </a:lnTo>
                  <a:lnTo>
                    <a:pt x="11856" y="19390"/>
                  </a:lnTo>
                  <a:lnTo>
                    <a:pt x="12463" y="16508"/>
                  </a:lnTo>
                  <a:lnTo>
                    <a:pt x="13019" y="13702"/>
                  </a:lnTo>
                  <a:lnTo>
                    <a:pt x="13499" y="11022"/>
                  </a:lnTo>
                  <a:lnTo>
                    <a:pt x="13929" y="8495"/>
                  </a:lnTo>
                  <a:lnTo>
                    <a:pt x="14258" y="6219"/>
                  </a:lnTo>
                  <a:lnTo>
                    <a:pt x="14510" y="4222"/>
                  </a:lnTo>
                  <a:lnTo>
                    <a:pt x="14687" y="2554"/>
                  </a:lnTo>
                  <a:lnTo>
                    <a:pt x="14738" y="1846"/>
                  </a:lnTo>
                  <a:lnTo>
                    <a:pt x="14738" y="1265"/>
                  </a:lnTo>
                  <a:lnTo>
                    <a:pt x="14738" y="785"/>
                  </a:lnTo>
                  <a:lnTo>
                    <a:pt x="14713" y="405"/>
                  </a:lnTo>
                  <a:lnTo>
                    <a:pt x="14637" y="178"/>
                  </a:lnTo>
                  <a:lnTo>
                    <a:pt x="14612" y="102"/>
                  </a:lnTo>
                  <a:lnTo>
                    <a:pt x="14561" y="51"/>
                  </a:lnTo>
                  <a:lnTo>
                    <a:pt x="14460" y="26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39"/>
            <p:cNvSpPr/>
            <p:nvPr/>
          </p:nvSpPr>
          <p:spPr>
            <a:xfrm>
              <a:off x="1233554" y="744690"/>
              <a:ext cx="379887" cy="1000021"/>
            </a:xfrm>
            <a:custGeom>
              <a:avLst/>
              <a:gdLst/>
              <a:ahLst/>
              <a:cxnLst/>
              <a:rect l="l" t="t" r="r" b="b"/>
              <a:pathLst>
                <a:path w="10871" h="28617" extrusionOk="0">
                  <a:moveTo>
                    <a:pt x="10390" y="481"/>
                  </a:moveTo>
                  <a:lnTo>
                    <a:pt x="10466" y="506"/>
                  </a:lnTo>
                  <a:lnTo>
                    <a:pt x="10516" y="557"/>
                  </a:lnTo>
                  <a:lnTo>
                    <a:pt x="10541" y="633"/>
                  </a:lnTo>
                  <a:lnTo>
                    <a:pt x="10541" y="709"/>
                  </a:lnTo>
                  <a:lnTo>
                    <a:pt x="10289" y="2225"/>
                  </a:lnTo>
                  <a:lnTo>
                    <a:pt x="9985" y="3692"/>
                  </a:lnTo>
                  <a:lnTo>
                    <a:pt x="9682" y="5132"/>
                  </a:lnTo>
                  <a:lnTo>
                    <a:pt x="9379" y="6548"/>
                  </a:lnTo>
                  <a:lnTo>
                    <a:pt x="9025" y="7913"/>
                  </a:lnTo>
                  <a:lnTo>
                    <a:pt x="8696" y="9253"/>
                  </a:lnTo>
                  <a:lnTo>
                    <a:pt x="8342" y="10567"/>
                  </a:lnTo>
                  <a:lnTo>
                    <a:pt x="7963" y="11831"/>
                  </a:lnTo>
                  <a:lnTo>
                    <a:pt x="7584" y="13045"/>
                  </a:lnTo>
                  <a:lnTo>
                    <a:pt x="7205" y="14233"/>
                  </a:lnTo>
                  <a:lnTo>
                    <a:pt x="6825" y="15370"/>
                  </a:lnTo>
                  <a:lnTo>
                    <a:pt x="6446" y="16483"/>
                  </a:lnTo>
                  <a:lnTo>
                    <a:pt x="5688" y="18555"/>
                  </a:lnTo>
                  <a:lnTo>
                    <a:pt x="4930" y="20451"/>
                  </a:lnTo>
                  <a:lnTo>
                    <a:pt x="4222" y="22145"/>
                  </a:lnTo>
                  <a:lnTo>
                    <a:pt x="3539" y="23662"/>
                  </a:lnTo>
                  <a:lnTo>
                    <a:pt x="2933" y="24951"/>
                  </a:lnTo>
                  <a:lnTo>
                    <a:pt x="2376" y="26038"/>
                  </a:lnTo>
                  <a:lnTo>
                    <a:pt x="1947" y="26923"/>
                  </a:lnTo>
                  <a:lnTo>
                    <a:pt x="1593" y="27555"/>
                  </a:lnTo>
                  <a:lnTo>
                    <a:pt x="1289" y="28085"/>
                  </a:lnTo>
                  <a:lnTo>
                    <a:pt x="1239" y="28136"/>
                  </a:lnTo>
                  <a:lnTo>
                    <a:pt x="1188" y="28187"/>
                  </a:lnTo>
                  <a:lnTo>
                    <a:pt x="1113" y="28187"/>
                  </a:lnTo>
                  <a:lnTo>
                    <a:pt x="1037" y="28161"/>
                  </a:lnTo>
                  <a:lnTo>
                    <a:pt x="986" y="28085"/>
                  </a:lnTo>
                  <a:lnTo>
                    <a:pt x="961" y="28035"/>
                  </a:lnTo>
                  <a:lnTo>
                    <a:pt x="961" y="27959"/>
                  </a:lnTo>
                  <a:lnTo>
                    <a:pt x="986" y="27883"/>
                  </a:lnTo>
                  <a:lnTo>
                    <a:pt x="1289" y="27352"/>
                  </a:lnTo>
                  <a:lnTo>
                    <a:pt x="1618" y="26720"/>
                  </a:lnTo>
                  <a:lnTo>
                    <a:pt x="2073" y="25861"/>
                  </a:lnTo>
                  <a:lnTo>
                    <a:pt x="2604" y="24774"/>
                  </a:lnTo>
                  <a:lnTo>
                    <a:pt x="3211" y="23485"/>
                  </a:lnTo>
                  <a:lnTo>
                    <a:pt x="3893" y="21968"/>
                  </a:lnTo>
                  <a:lnTo>
                    <a:pt x="4601" y="20274"/>
                  </a:lnTo>
                  <a:lnTo>
                    <a:pt x="5359" y="18404"/>
                  </a:lnTo>
                  <a:lnTo>
                    <a:pt x="6118" y="16331"/>
                  </a:lnTo>
                  <a:lnTo>
                    <a:pt x="6497" y="15244"/>
                  </a:lnTo>
                  <a:lnTo>
                    <a:pt x="6876" y="14106"/>
                  </a:lnTo>
                  <a:lnTo>
                    <a:pt x="7255" y="12918"/>
                  </a:lnTo>
                  <a:lnTo>
                    <a:pt x="7609" y="11705"/>
                  </a:lnTo>
                  <a:lnTo>
                    <a:pt x="7988" y="10441"/>
                  </a:lnTo>
                  <a:lnTo>
                    <a:pt x="8342" y="9152"/>
                  </a:lnTo>
                  <a:lnTo>
                    <a:pt x="8696" y="7812"/>
                  </a:lnTo>
                  <a:lnTo>
                    <a:pt x="9025" y="6447"/>
                  </a:lnTo>
                  <a:lnTo>
                    <a:pt x="9328" y="5057"/>
                  </a:lnTo>
                  <a:lnTo>
                    <a:pt x="9631" y="3616"/>
                  </a:lnTo>
                  <a:lnTo>
                    <a:pt x="9909" y="2150"/>
                  </a:lnTo>
                  <a:lnTo>
                    <a:pt x="10188" y="633"/>
                  </a:lnTo>
                  <a:lnTo>
                    <a:pt x="10213" y="582"/>
                  </a:lnTo>
                  <a:lnTo>
                    <a:pt x="10238" y="532"/>
                  </a:lnTo>
                  <a:lnTo>
                    <a:pt x="10289" y="481"/>
                  </a:lnTo>
                  <a:close/>
                  <a:moveTo>
                    <a:pt x="10086" y="1"/>
                  </a:moveTo>
                  <a:lnTo>
                    <a:pt x="9935" y="26"/>
                  </a:lnTo>
                  <a:lnTo>
                    <a:pt x="9808" y="77"/>
                  </a:lnTo>
                  <a:lnTo>
                    <a:pt x="9682" y="153"/>
                  </a:lnTo>
                  <a:lnTo>
                    <a:pt x="9581" y="254"/>
                  </a:lnTo>
                  <a:lnTo>
                    <a:pt x="9379" y="481"/>
                  </a:lnTo>
                  <a:lnTo>
                    <a:pt x="9227" y="759"/>
                  </a:lnTo>
                  <a:lnTo>
                    <a:pt x="8924" y="1416"/>
                  </a:lnTo>
                  <a:lnTo>
                    <a:pt x="8646" y="2074"/>
                  </a:lnTo>
                  <a:lnTo>
                    <a:pt x="8418" y="2782"/>
                  </a:lnTo>
                  <a:lnTo>
                    <a:pt x="8241" y="3489"/>
                  </a:lnTo>
                  <a:lnTo>
                    <a:pt x="8064" y="4197"/>
                  </a:lnTo>
                  <a:lnTo>
                    <a:pt x="7887" y="4905"/>
                  </a:lnTo>
                  <a:lnTo>
                    <a:pt x="7584" y="6346"/>
                  </a:lnTo>
                  <a:lnTo>
                    <a:pt x="7331" y="7509"/>
                  </a:lnTo>
                  <a:lnTo>
                    <a:pt x="7053" y="8646"/>
                  </a:lnTo>
                  <a:lnTo>
                    <a:pt x="6775" y="9784"/>
                  </a:lnTo>
                  <a:lnTo>
                    <a:pt x="6446" y="10896"/>
                  </a:lnTo>
                  <a:lnTo>
                    <a:pt x="6092" y="12008"/>
                  </a:lnTo>
                  <a:lnTo>
                    <a:pt x="5739" y="13120"/>
                  </a:lnTo>
                  <a:lnTo>
                    <a:pt x="5359" y="14233"/>
                  </a:lnTo>
                  <a:lnTo>
                    <a:pt x="4955" y="15320"/>
                  </a:lnTo>
                  <a:lnTo>
                    <a:pt x="4550" y="16407"/>
                  </a:lnTo>
                  <a:lnTo>
                    <a:pt x="4095" y="17494"/>
                  </a:lnTo>
                  <a:lnTo>
                    <a:pt x="3640" y="18555"/>
                  </a:lnTo>
                  <a:lnTo>
                    <a:pt x="3160" y="19617"/>
                  </a:lnTo>
                  <a:lnTo>
                    <a:pt x="2655" y="20679"/>
                  </a:lnTo>
                  <a:lnTo>
                    <a:pt x="2124" y="21715"/>
                  </a:lnTo>
                  <a:lnTo>
                    <a:pt x="1593" y="22726"/>
                  </a:lnTo>
                  <a:lnTo>
                    <a:pt x="1037" y="23737"/>
                  </a:lnTo>
                  <a:lnTo>
                    <a:pt x="683" y="24369"/>
                  </a:lnTo>
                  <a:lnTo>
                    <a:pt x="531" y="24698"/>
                  </a:lnTo>
                  <a:lnTo>
                    <a:pt x="379" y="25027"/>
                  </a:lnTo>
                  <a:lnTo>
                    <a:pt x="228" y="25355"/>
                  </a:lnTo>
                  <a:lnTo>
                    <a:pt x="127" y="25709"/>
                  </a:lnTo>
                  <a:lnTo>
                    <a:pt x="51" y="26063"/>
                  </a:lnTo>
                  <a:lnTo>
                    <a:pt x="0" y="26417"/>
                  </a:lnTo>
                  <a:lnTo>
                    <a:pt x="0" y="26796"/>
                  </a:lnTo>
                  <a:lnTo>
                    <a:pt x="51" y="27201"/>
                  </a:lnTo>
                  <a:lnTo>
                    <a:pt x="127" y="27605"/>
                  </a:lnTo>
                  <a:lnTo>
                    <a:pt x="202" y="27807"/>
                  </a:lnTo>
                  <a:lnTo>
                    <a:pt x="278" y="27984"/>
                  </a:lnTo>
                  <a:lnTo>
                    <a:pt x="354" y="28161"/>
                  </a:lnTo>
                  <a:lnTo>
                    <a:pt x="481" y="28288"/>
                  </a:lnTo>
                  <a:lnTo>
                    <a:pt x="582" y="28414"/>
                  </a:lnTo>
                  <a:lnTo>
                    <a:pt x="733" y="28515"/>
                  </a:lnTo>
                  <a:lnTo>
                    <a:pt x="885" y="28591"/>
                  </a:lnTo>
                  <a:lnTo>
                    <a:pt x="1037" y="28616"/>
                  </a:lnTo>
                  <a:lnTo>
                    <a:pt x="1214" y="28616"/>
                  </a:lnTo>
                  <a:lnTo>
                    <a:pt x="1416" y="28566"/>
                  </a:lnTo>
                  <a:lnTo>
                    <a:pt x="1542" y="28490"/>
                  </a:lnTo>
                  <a:lnTo>
                    <a:pt x="1669" y="28363"/>
                  </a:lnTo>
                  <a:lnTo>
                    <a:pt x="1846" y="28161"/>
                  </a:lnTo>
                  <a:lnTo>
                    <a:pt x="2023" y="27908"/>
                  </a:lnTo>
                  <a:lnTo>
                    <a:pt x="2452" y="27201"/>
                  </a:lnTo>
                  <a:lnTo>
                    <a:pt x="2933" y="26291"/>
                  </a:lnTo>
                  <a:lnTo>
                    <a:pt x="3463" y="25178"/>
                  </a:lnTo>
                  <a:lnTo>
                    <a:pt x="4020" y="23914"/>
                  </a:lnTo>
                  <a:lnTo>
                    <a:pt x="4626" y="22549"/>
                  </a:lnTo>
                  <a:lnTo>
                    <a:pt x="5258" y="21033"/>
                  </a:lnTo>
                  <a:lnTo>
                    <a:pt x="5865" y="19465"/>
                  </a:lnTo>
                  <a:lnTo>
                    <a:pt x="6497" y="17848"/>
                  </a:lnTo>
                  <a:lnTo>
                    <a:pt x="7078" y="16179"/>
                  </a:lnTo>
                  <a:lnTo>
                    <a:pt x="7660" y="14536"/>
                  </a:lnTo>
                  <a:lnTo>
                    <a:pt x="8191" y="12893"/>
                  </a:lnTo>
                  <a:lnTo>
                    <a:pt x="8671" y="11300"/>
                  </a:lnTo>
                  <a:lnTo>
                    <a:pt x="9075" y="9809"/>
                  </a:lnTo>
                  <a:lnTo>
                    <a:pt x="9404" y="8393"/>
                  </a:lnTo>
                  <a:lnTo>
                    <a:pt x="10794" y="1973"/>
                  </a:lnTo>
                  <a:lnTo>
                    <a:pt x="10845" y="1644"/>
                  </a:lnTo>
                  <a:lnTo>
                    <a:pt x="10870" y="1315"/>
                  </a:lnTo>
                  <a:lnTo>
                    <a:pt x="10845" y="961"/>
                  </a:lnTo>
                  <a:lnTo>
                    <a:pt x="10794" y="658"/>
                  </a:lnTo>
                  <a:lnTo>
                    <a:pt x="10744" y="506"/>
                  </a:lnTo>
                  <a:lnTo>
                    <a:pt x="10693" y="380"/>
                  </a:lnTo>
                  <a:lnTo>
                    <a:pt x="10617" y="254"/>
                  </a:lnTo>
                  <a:lnTo>
                    <a:pt x="10541" y="153"/>
                  </a:lnTo>
                  <a:lnTo>
                    <a:pt x="10440" y="77"/>
                  </a:lnTo>
                  <a:lnTo>
                    <a:pt x="10339" y="26"/>
                  </a:lnTo>
                  <a:lnTo>
                    <a:pt x="10213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39"/>
            <p:cNvSpPr/>
            <p:nvPr/>
          </p:nvSpPr>
          <p:spPr>
            <a:xfrm>
              <a:off x="655844" y="2113031"/>
              <a:ext cx="335682" cy="218232"/>
            </a:xfrm>
            <a:custGeom>
              <a:avLst/>
              <a:gdLst/>
              <a:ahLst/>
              <a:cxnLst/>
              <a:rect l="l" t="t" r="r" b="b"/>
              <a:pathLst>
                <a:path w="9606" h="6245" extrusionOk="0">
                  <a:moveTo>
                    <a:pt x="4348" y="0"/>
                  </a:moveTo>
                  <a:lnTo>
                    <a:pt x="3716" y="51"/>
                  </a:lnTo>
                  <a:lnTo>
                    <a:pt x="3084" y="102"/>
                  </a:lnTo>
                  <a:lnTo>
                    <a:pt x="2528" y="177"/>
                  </a:lnTo>
                  <a:lnTo>
                    <a:pt x="1997" y="253"/>
                  </a:lnTo>
                  <a:lnTo>
                    <a:pt x="1567" y="354"/>
                  </a:lnTo>
                  <a:lnTo>
                    <a:pt x="1213" y="455"/>
                  </a:lnTo>
                  <a:lnTo>
                    <a:pt x="961" y="557"/>
                  </a:lnTo>
                  <a:lnTo>
                    <a:pt x="834" y="658"/>
                  </a:lnTo>
                  <a:lnTo>
                    <a:pt x="708" y="784"/>
                  </a:lnTo>
                  <a:lnTo>
                    <a:pt x="607" y="936"/>
                  </a:lnTo>
                  <a:lnTo>
                    <a:pt x="506" y="1138"/>
                  </a:lnTo>
                  <a:lnTo>
                    <a:pt x="404" y="1365"/>
                  </a:lnTo>
                  <a:lnTo>
                    <a:pt x="303" y="1618"/>
                  </a:lnTo>
                  <a:lnTo>
                    <a:pt x="152" y="2200"/>
                  </a:lnTo>
                  <a:lnTo>
                    <a:pt x="51" y="2806"/>
                  </a:lnTo>
                  <a:lnTo>
                    <a:pt x="0" y="3464"/>
                  </a:lnTo>
                  <a:lnTo>
                    <a:pt x="0" y="3792"/>
                  </a:lnTo>
                  <a:lnTo>
                    <a:pt x="0" y="4121"/>
                  </a:lnTo>
                  <a:lnTo>
                    <a:pt x="25" y="4424"/>
                  </a:lnTo>
                  <a:lnTo>
                    <a:pt x="76" y="4728"/>
                  </a:lnTo>
                  <a:lnTo>
                    <a:pt x="126" y="4955"/>
                  </a:lnTo>
                  <a:lnTo>
                    <a:pt x="202" y="5208"/>
                  </a:lnTo>
                  <a:lnTo>
                    <a:pt x="278" y="5435"/>
                  </a:lnTo>
                  <a:lnTo>
                    <a:pt x="404" y="5663"/>
                  </a:lnTo>
                  <a:lnTo>
                    <a:pt x="556" y="5865"/>
                  </a:lnTo>
                  <a:lnTo>
                    <a:pt x="708" y="6017"/>
                  </a:lnTo>
                  <a:lnTo>
                    <a:pt x="809" y="6067"/>
                  </a:lnTo>
                  <a:lnTo>
                    <a:pt x="935" y="6118"/>
                  </a:lnTo>
                  <a:lnTo>
                    <a:pt x="1036" y="6168"/>
                  </a:lnTo>
                  <a:lnTo>
                    <a:pt x="1163" y="6168"/>
                  </a:lnTo>
                  <a:lnTo>
                    <a:pt x="1871" y="6219"/>
                  </a:lnTo>
                  <a:lnTo>
                    <a:pt x="2578" y="6244"/>
                  </a:lnTo>
                  <a:lnTo>
                    <a:pt x="2629" y="6244"/>
                  </a:lnTo>
                  <a:lnTo>
                    <a:pt x="2528" y="5941"/>
                  </a:lnTo>
                  <a:lnTo>
                    <a:pt x="2452" y="5612"/>
                  </a:lnTo>
                  <a:lnTo>
                    <a:pt x="2477" y="5284"/>
                  </a:lnTo>
                  <a:lnTo>
                    <a:pt x="2477" y="5132"/>
                  </a:lnTo>
                  <a:lnTo>
                    <a:pt x="2528" y="4980"/>
                  </a:lnTo>
                  <a:lnTo>
                    <a:pt x="2629" y="4728"/>
                  </a:lnTo>
                  <a:lnTo>
                    <a:pt x="2755" y="4475"/>
                  </a:lnTo>
                  <a:lnTo>
                    <a:pt x="2932" y="4247"/>
                  </a:lnTo>
                  <a:lnTo>
                    <a:pt x="3109" y="4020"/>
                  </a:lnTo>
                  <a:lnTo>
                    <a:pt x="3312" y="3817"/>
                  </a:lnTo>
                  <a:lnTo>
                    <a:pt x="3514" y="3641"/>
                  </a:lnTo>
                  <a:lnTo>
                    <a:pt x="3741" y="3489"/>
                  </a:lnTo>
                  <a:lnTo>
                    <a:pt x="3994" y="3337"/>
                  </a:lnTo>
                  <a:lnTo>
                    <a:pt x="4297" y="3135"/>
                  </a:lnTo>
                  <a:lnTo>
                    <a:pt x="4626" y="2958"/>
                  </a:lnTo>
                  <a:lnTo>
                    <a:pt x="4955" y="2806"/>
                  </a:lnTo>
                  <a:lnTo>
                    <a:pt x="5309" y="2680"/>
                  </a:lnTo>
                  <a:lnTo>
                    <a:pt x="5637" y="2554"/>
                  </a:lnTo>
                  <a:lnTo>
                    <a:pt x="5991" y="2452"/>
                  </a:lnTo>
                  <a:lnTo>
                    <a:pt x="6345" y="2377"/>
                  </a:lnTo>
                  <a:lnTo>
                    <a:pt x="6699" y="2326"/>
                  </a:lnTo>
                  <a:lnTo>
                    <a:pt x="7078" y="2276"/>
                  </a:lnTo>
                  <a:lnTo>
                    <a:pt x="7432" y="2225"/>
                  </a:lnTo>
                  <a:lnTo>
                    <a:pt x="8165" y="2225"/>
                  </a:lnTo>
                  <a:lnTo>
                    <a:pt x="8519" y="2250"/>
                  </a:lnTo>
                  <a:lnTo>
                    <a:pt x="8873" y="2276"/>
                  </a:lnTo>
                  <a:lnTo>
                    <a:pt x="9227" y="2326"/>
                  </a:lnTo>
                  <a:lnTo>
                    <a:pt x="9581" y="2402"/>
                  </a:lnTo>
                  <a:lnTo>
                    <a:pt x="9606" y="2174"/>
                  </a:lnTo>
                  <a:lnTo>
                    <a:pt x="9581" y="1947"/>
                  </a:lnTo>
                  <a:lnTo>
                    <a:pt x="9555" y="1719"/>
                  </a:lnTo>
                  <a:lnTo>
                    <a:pt x="9480" y="1492"/>
                  </a:lnTo>
                  <a:lnTo>
                    <a:pt x="9404" y="1315"/>
                  </a:lnTo>
                  <a:lnTo>
                    <a:pt x="9303" y="1163"/>
                  </a:lnTo>
                  <a:lnTo>
                    <a:pt x="9176" y="1012"/>
                  </a:lnTo>
                  <a:lnTo>
                    <a:pt x="8999" y="860"/>
                  </a:lnTo>
                  <a:lnTo>
                    <a:pt x="8822" y="734"/>
                  </a:lnTo>
                  <a:lnTo>
                    <a:pt x="8595" y="607"/>
                  </a:lnTo>
                  <a:lnTo>
                    <a:pt x="8342" y="481"/>
                  </a:lnTo>
                  <a:lnTo>
                    <a:pt x="8089" y="380"/>
                  </a:lnTo>
                  <a:lnTo>
                    <a:pt x="7786" y="304"/>
                  </a:lnTo>
                  <a:lnTo>
                    <a:pt x="7457" y="228"/>
                  </a:lnTo>
                  <a:lnTo>
                    <a:pt x="7103" y="152"/>
                  </a:lnTo>
                  <a:lnTo>
                    <a:pt x="6724" y="102"/>
                  </a:lnTo>
                  <a:lnTo>
                    <a:pt x="5915" y="26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8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39"/>
            <p:cNvSpPr/>
            <p:nvPr/>
          </p:nvSpPr>
          <p:spPr>
            <a:xfrm>
              <a:off x="1049814" y="1878061"/>
              <a:ext cx="213794" cy="207608"/>
            </a:xfrm>
            <a:custGeom>
              <a:avLst/>
              <a:gdLst/>
              <a:ahLst/>
              <a:cxnLst/>
              <a:rect l="l" t="t" r="r" b="b"/>
              <a:pathLst>
                <a:path w="6118" h="5941" extrusionOk="0">
                  <a:moveTo>
                    <a:pt x="5991" y="0"/>
                  </a:moveTo>
                  <a:lnTo>
                    <a:pt x="5562" y="304"/>
                  </a:lnTo>
                  <a:lnTo>
                    <a:pt x="5157" y="658"/>
                  </a:lnTo>
                  <a:lnTo>
                    <a:pt x="4753" y="1037"/>
                  </a:lnTo>
                  <a:lnTo>
                    <a:pt x="4374" y="1416"/>
                  </a:lnTo>
                  <a:lnTo>
                    <a:pt x="3640" y="2250"/>
                  </a:lnTo>
                  <a:lnTo>
                    <a:pt x="2958" y="3059"/>
                  </a:lnTo>
                  <a:lnTo>
                    <a:pt x="2275" y="3843"/>
                  </a:lnTo>
                  <a:lnTo>
                    <a:pt x="1947" y="4247"/>
                  </a:lnTo>
                  <a:lnTo>
                    <a:pt x="1593" y="4601"/>
                  </a:lnTo>
                  <a:lnTo>
                    <a:pt x="1239" y="4955"/>
                  </a:lnTo>
                  <a:lnTo>
                    <a:pt x="860" y="5284"/>
                  </a:lnTo>
                  <a:lnTo>
                    <a:pt x="455" y="5612"/>
                  </a:lnTo>
                  <a:lnTo>
                    <a:pt x="26" y="5890"/>
                  </a:lnTo>
                  <a:lnTo>
                    <a:pt x="0" y="5890"/>
                  </a:lnTo>
                  <a:lnTo>
                    <a:pt x="0" y="5916"/>
                  </a:lnTo>
                  <a:lnTo>
                    <a:pt x="26" y="5941"/>
                  </a:lnTo>
                  <a:lnTo>
                    <a:pt x="51" y="5941"/>
                  </a:lnTo>
                  <a:lnTo>
                    <a:pt x="278" y="5916"/>
                  </a:lnTo>
                  <a:lnTo>
                    <a:pt x="481" y="5840"/>
                  </a:lnTo>
                  <a:lnTo>
                    <a:pt x="708" y="5764"/>
                  </a:lnTo>
                  <a:lnTo>
                    <a:pt x="910" y="5663"/>
                  </a:lnTo>
                  <a:lnTo>
                    <a:pt x="1113" y="5536"/>
                  </a:lnTo>
                  <a:lnTo>
                    <a:pt x="1315" y="5410"/>
                  </a:lnTo>
                  <a:lnTo>
                    <a:pt x="1694" y="5081"/>
                  </a:lnTo>
                  <a:lnTo>
                    <a:pt x="2073" y="4753"/>
                  </a:lnTo>
                  <a:lnTo>
                    <a:pt x="2402" y="4399"/>
                  </a:lnTo>
                  <a:lnTo>
                    <a:pt x="3059" y="3691"/>
                  </a:lnTo>
                  <a:lnTo>
                    <a:pt x="3868" y="2882"/>
                  </a:lnTo>
                  <a:lnTo>
                    <a:pt x="4702" y="2023"/>
                  </a:lnTo>
                  <a:lnTo>
                    <a:pt x="5107" y="1568"/>
                  </a:lnTo>
                  <a:lnTo>
                    <a:pt x="5460" y="1113"/>
                  </a:lnTo>
                  <a:lnTo>
                    <a:pt x="5814" y="632"/>
                  </a:lnTo>
                  <a:lnTo>
                    <a:pt x="6092" y="127"/>
                  </a:lnTo>
                  <a:lnTo>
                    <a:pt x="6118" y="76"/>
                  </a:lnTo>
                  <a:lnTo>
                    <a:pt x="6092" y="26"/>
                  </a:lnTo>
                  <a:lnTo>
                    <a:pt x="6042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39"/>
            <p:cNvSpPr/>
            <p:nvPr/>
          </p:nvSpPr>
          <p:spPr>
            <a:xfrm>
              <a:off x="1275069" y="1788846"/>
              <a:ext cx="51264" cy="67164"/>
            </a:xfrm>
            <a:custGeom>
              <a:avLst/>
              <a:gdLst/>
              <a:ahLst/>
              <a:cxnLst/>
              <a:rect l="l" t="t" r="r" b="b"/>
              <a:pathLst>
                <a:path w="1467" h="1922" extrusionOk="0">
                  <a:moveTo>
                    <a:pt x="1340" y="0"/>
                  </a:moveTo>
                  <a:lnTo>
                    <a:pt x="1290" y="25"/>
                  </a:lnTo>
                  <a:lnTo>
                    <a:pt x="1113" y="228"/>
                  </a:lnTo>
                  <a:lnTo>
                    <a:pt x="986" y="430"/>
                  </a:lnTo>
                  <a:lnTo>
                    <a:pt x="708" y="860"/>
                  </a:lnTo>
                  <a:lnTo>
                    <a:pt x="556" y="1087"/>
                  </a:lnTo>
                  <a:lnTo>
                    <a:pt x="380" y="1315"/>
                  </a:lnTo>
                  <a:lnTo>
                    <a:pt x="26" y="1744"/>
                  </a:lnTo>
                  <a:lnTo>
                    <a:pt x="0" y="1820"/>
                  </a:lnTo>
                  <a:lnTo>
                    <a:pt x="26" y="1896"/>
                  </a:lnTo>
                  <a:lnTo>
                    <a:pt x="76" y="1921"/>
                  </a:lnTo>
                  <a:lnTo>
                    <a:pt x="152" y="1921"/>
                  </a:lnTo>
                  <a:lnTo>
                    <a:pt x="380" y="1795"/>
                  </a:lnTo>
                  <a:lnTo>
                    <a:pt x="632" y="1618"/>
                  </a:lnTo>
                  <a:lnTo>
                    <a:pt x="835" y="1416"/>
                  </a:lnTo>
                  <a:lnTo>
                    <a:pt x="1037" y="1188"/>
                  </a:lnTo>
                  <a:lnTo>
                    <a:pt x="1214" y="935"/>
                  </a:lnTo>
                  <a:lnTo>
                    <a:pt x="1340" y="683"/>
                  </a:lnTo>
                  <a:lnTo>
                    <a:pt x="1441" y="405"/>
                  </a:lnTo>
                  <a:lnTo>
                    <a:pt x="1467" y="127"/>
                  </a:lnTo>
                  <a:lnTo>
                    <a:pt x="1467" y="51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39"/>
            <p:cNvSpPr/>
            <p:nvPr/>
          </p:nvSpPr>
          <p:spPr>
            <a:xfrm>
              <a:off x="1749413" y="642231"/>
              <a:ext cx="140514" cy="358675"/>
            </a:xfrm>
            <a:custGeom>
              <a:avLst/>
              <a:gdLst/>
              <a:ahLst/>
              <a:cxnLst/>
              <a:rect l="l" t="t" r="r" b="b"/>
              <a:pathLst>
                <a:path w="4021" h="10264" extrusionOk="0">
                  <a:moveTo>
                    <a:pt x="3843" y="1"/>
                  </a:moveTo>
                  <a:lnTo>
                    <a:pt x="3793" y="26"/>
                  </a:lnTo>
                  <a:lnTo>
                    <a:pt x="3768" y="51"/>
                  </a:lnTo>
                  <a:lnTo>
                    <a:pt x="3616" y="329"/>
                  </a:lnTo>
                  <a:lnTo>
                    <a:pt x="3489" y="633"/>
                  </a:lnTo>
                  <a:lnTo>
                    <a:pt x="3287" y="1239"/>
                  </a:lnTo>
                  <a:lnTo>
                    <a:pt x="3110" y="1846"/>
                  </a:lnTo>
                  <a:lnTo>
                    <a:pt x="2908" y="2478"/>
                  </a:lnTo>
                  <a:lnTo>
                    <a:pt x="2453" y="3818"/>
                  </a:lnTo>
                  <a:lnTo>
                    <a:pt x="1973" y="5157"/>
                  </a:lnTo>
                  <a:lnTo>
                    <a:pt x="1467" y="6396"/>
                  </a:lnTo>
                  <a:lnTo>
                    <a:pt x="936" y="7635"/>
                  </a:lnTo>
                  <a:lnTo>
                    <a:pt x="456" y="8873"/>
                  </a:lnTo>
                  <a:lnTo>
                    <a:pt x="203" y="9505"/>
                  </a:lnTo>
                  <a:lnTo>
                    <a:pt x="1" y="10137"/>
                  </a:lnTo>
                  <a:lnTo>
                    <a:pt x="1" y="10188"/>
                  </a:lnTo>
                  <a:lnTo>
                    <a:pt x="26" y="10213"/>
                  </a:lnTo>
                  <a:lnTo>
                    <a:pt x="77" y="10264"/>
                  </a:lnTo>
                  <a:lnTo>
                    <a:pt x="127" y="10264"/>
                  </a:lnTo>
                  <a:lnTo>
                    <a:pt x="203" y="10213"/>
                  </a:lnTo>
                  <a:lnTo>
                    <a:pt x="557" y="9657"/>
                  </a:lnTo>
                  <a:lnTo>
                    <a:pt x="886" y="9076"/>
                  </a:lnTo>
                  <a:lnTo>
                    <a:pt x="1189" y="8469"/>
                  </a:lnTo>
                  <a:lnTo>
                    <a:pt x="1467" y="7837"/>
                  </a:lnTo>
                  <a:lnTo>
                    <a:pt x="1720" y="7205"/>
                  </a:lnTo>
                  <a:lnTo>
                    <a:pt x="1973" y="6573"/>
                  </a:lnTo>
                  <a:lnTo>
                    <a:pt x="2453" y="5309"/>
                  </a:lnTo>
                  <a:lnTo>
                    <a:pt x="2933" y="3969"/>
                  </a:lnTo>
                  <a:lnTo>
                    <a:pt x="3388" y="2604"/>
                  </a:lnTo>
                  <a:lnTo>
                    <a:pt x="3591" y="1998"/>
                  </a:lnTo>
                  <a:lnTo>
                    <a:pt x="3793" y="1391"/>
                  </a:lnTo>
                  <a:lnTo>
                    <a:pt x="3869" y="1088"/>
                  </a:lnTo>
                  <a:lnTo>
                    <a:pt x="3944" y="759"/>
                  </a:lnTo>
                  <a:lnTo>
                    <a:pt x="3995" y="456"/>
                  </a:lnTo>
                  <a:lnTo>
                    <a:pt x="4020" y="127"/>
                  </a:lnTo>
                  <a:lnTo>
                    <a:pt x="4020" y="76"/>
                  </a:lnTo>
                  <a:lnTo>
                    <a:pt x="3995" y="51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39"/>
            <p:cNvSpPr/>
            <p:nvPr/>
          </p:nvSpPr>
          <p:spPr>
            <a:xfrm>
              <a:off x="1900480" y="467331"/>
              <a:ext cx="50391" cy="134294"/>
            </a:xfrm>
            <a:custGeom>
              <a:avLst/>
              <a:gdLst/>
              <a:ahLst/>
              <a:cxnLst/>
              <a:rect l="l" t="t" r="r" b="b"/>
              <a:pathLst>
                <a:path w="1442" h="3843" extrusionOk="0">
                  <a:moveTo>
                    <a:pt x="1214" y="0"/>
                  </a:moveTo>
                  <a:lnTo>
                    <a:pt x="1138" y="51"/>
                  </a:lnTo>
                  <a:lnTo>
                    <a:pt x="1012" y="203"/>
                  </a:lnTo>
                  <a:lnTo>
                    <a:pt x="911" y="405"/>
                  </a:lnTo>
                  <a:lnTo>
                    <a:pt x="835" y="582"/>
                  </a:lnTo>
                  <a:lnTo>
                    <a:pt x="784" y="784"/>
                  </a:lnTo>
                  <a:lnTo>
                    <a:pt x="683" y="1214"/>
                  </a:lnTo>
                  <a:lnTo>
                    <a:pt x="582" y="1618"/>
                  </a:lnTo>
                  <a:lnTo>
                    <a:pt x="304" y="2655"/>
                  </a:lnTo>
                  <a:lnTo>
                    <a:pt x="178" y="3160"/>
                  </a:lnTo>
                  <a:lnTo>
                    <a:pt x="1" y="3641"/>
                  </a:lnTo>
                  <a:lnTo>
                    <a:pt x="1" y="3716"/>
                  </a:lnTo>
                  <a:lnTo>
                    <a:pt x="1" y="3767"/>
                  </a:lnTo>
                  <a:lnTo>
                    <a:pt x="51" y="3817"/>
                  </a:lnTo>
                  <a:lnTo>
                    <a:pt x="102" y="3843"/>
                  </a:lnTo>
                  <a:lnTo>
                    <a:pt x="203" y="3843"/>
                  </a:lnTo>
                  <a:lnTo>
                    <a:pt x="228" y="3817"/>
                  </a:lnTo>
                  <a:lnTo>
                    <a:pt x="279" y="3767"/>
                  </a:lnTo>
                  <a:lnTo>
                    <a:pt x="708" y="2781"/>
                  </a:lnTo>
                  <a:lnTo>
                    <a:pt x="911" y="2275"/>
                  </a:lnTo>
                  <a:lnTo>
                    <a:pt x="1113" y="1770"/>
                  </a:lnTo>
                  <a:lnTo>
                    <a:pt x="1239" y="1365"/>
                  </a:lnTo>
                  <a:lnTo>
                    <a:pt x="1366" y="961"/>
                  </a:lnTo>
                  <a:lnTo>
                    <a:pt x="1416" y="759"/>
                  </a:lnTo>
                  <a:lnTo>
                    <a:pt x="1442" y="531"/>
                  </a:lnTo>
                  <a:lnTo>
                    <a:pt x="1442" y="329"/>
                  </a:lnTo>
                  <a:lnTo>
                    <a:pt x="1416" y="101"/>
                  </a:lnTo>
                  <a:lnTo>
                    <a:pt x="1366" y="26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39"/>
            <p:cNvSpPr/>
            <p:nvPr/>
          </p:nvSpPr>
          <p:spPr>
            <a:xfrm>
              <a:off x="548073" y="2294116"/>
              <a:ext cx="1542367" cy="3373590"/>
            </a:xfrm>
            <a:custGeom>
              <a:avLst/>
              <a:gdLst/>
              <a:ahLst/>
              <a:cxnLst/>
              <a:rect l="l" t="t" r="r" b="b"/>
              <a:pathLst>
                <a:path w="44137" h="96540" extrusionOk="0">
                  <a:moveTo>
                    <a:pt x="8216" y="15168"/>
                  </a:moveTo>
                  <a:lnTo>
                    <a:pt x="8266" y="15193"/>
                  </a:lnTo>
                  <a:lnTo>
                    <a:pt x="8317" y="15218"/>
                  </a:lnTo>
                  <a:lnTo>
                    <a:pt x="8367" y="15294"/>
                  </a:lnTo>
                  <a:lnTo>
                    <a:pt x="8393" y="15345"/>
                  </a:lnTo>
                  <a:lnTo>
                    <a:pt x="8620" y="19162"/>
                  </a:lnTo>
                  <a:lnTo>
                    <a:pt x="8822" y="22954"/>
                  </a:lnTo>
                  <a:lnTo>
                    <a:pt x="8999" y="26695"/>
                  </a:lnTo>
                  <a:lnTo>
                    <a:pt x="9151" y="30411"/>
                  </a:lnTo>
                  <a:lnTo>
                    <a:pt x="9303" y="34101"/>
                  </a:lnTo>
                  <a:lnTo>
                    <a:pt x="9429" y="37716"/>
                  </a:lnTo>
                  <a:lnTo>
                    <a:pt x="9631" y="44794"/>
                  </a:lnTo>
                  <a:lnTo>
                    <a:pt x="9758" y="51594"/>
                  </a:lnTo>
                  <a:lnTo>
                    <a:pt x="9833" y="58091"/>
                  </a:lnTo>
                  <a:lnTo>
                    <a:pt x="9884" y="64183"/>
                  </a:lnTo>
                  <a:lnTo>
                    <a:pt x="9884" y="69871"/>
                  </a:lnTo>
                  <a:lnTo>
                    <a:pt x="9833" y="75103"/>
                  </a:lnTo>
                  <a:lnTo>
                    <a:pt x="9783" y="79805"/>
                  </a:lnTo>
                  <a:lnTo>
                    <a:pt x="9707" y="83926"/>
                  </a:lnTo>
                  <a:lnTo>
                    <a:pt x="9631" y="87414"/>
                  </a:lnTo>
                  <a:lnTo>
                    <a:pt x="9505" y="92343"/>
                  </a:lnTo>
                  <a:lnTo>
                    <a:pt x="9454" y="94163"/>
                  </a:lnTo>
                  <a:lnTo>
                    <a:pt x="9429" y="94239"/>
                  </a:lnTo>
                  <a:lnTo>
                    <a:pt x="9378" y="94290"/>
                  </a:lnTo>
                  <a:lnTo>
                    <a:pt x="9328" y="94340"/>
                  </a:lnTo>
                  <a:lnTo>
                    <a:pt x="9252" y="94340"/>
                  </a:lnTo>
                  <a:lnTo>
                    <a:pt x="9176" y="94315"/>
                  </a:lnTo>
                  <a:lnTo>
                    <a:pt x="9126" y="94290"/>
                  </a:lnTo>
                  <a:lnTo>
                    <a:pt x="9100" y="94214"/>
                  </a:lnTo>
                  <a:lnTo>
                    <a:pt x="9075" y="94138"/>
                  </a:lnTo>
                  <a:lnTo>
                    <a:pt x="9151" y="92318"/>
                  </a:lnTo>
                  <a:lnTo>
                    <a:pt x="9277" y="87389"/>
                  </a:lnTo>
                  <a:lnTo>
                    <a:pt x="9353" y="83900"/>
                  </a:lnTo>
                  <a:lnTo>
                    <a:pt x="9429" y="79780"/>
                  </a:lnTo>
                  <a:lnTo>
                    <a:pt x="9480" y="75103"/>
                  </a:lnTo>
                  <a:lnTo>
                    <a:pt x="9505" y="69871"/>
                  </a:lnTo>
                  <a:lnTo>
                    <a:pt x="9505" y="64183"/>
                  </a:lnTo>
                  <a:lnTo>
                    <a:pt x="9480" y="58091"/>
                  </a:lnTo>
                  <a:lnTo>
                    <a:pt x="9404" y="51594"/>
                  </a:lnTo>
                  <a:lnTo>
                    <a:pt x="9252" y="44794"/>
                  </a:lnTo>
                  <a:lnTo>
                    <a:pt x="9075" y="37716"/>
                  </a:lnTo>
                  <a:lnTo>
                    <a:pt x="8949" y="34101"/>
                  </a:lnTo>
                  <a:lnTo>
                    <a:pt x="8797" y="30436"/>
                  </a:lnTo>
                  <a:lnTo>
                    <a:pt x="8645" y="26720"/>
                  </a:lnTo>
                  <a:lnTo>
                    <a:pt x="8443" y="22979"/>
                  </a:lnTo>
                  <a:lnTo>
                    <a:pt x="8241" y="19187"/>
                  </a:lnTo>
                  <a:lnTo>
                    <a:pt x="8013" y="15370"/>
                  </a:lnTo>
                  <a:lnTo>
                    <a:pt x="8039" y="15294"/>
                  </a:lnTo>
                  <a:lnTo>
                    <a:pt x="8064" y="15244"/>
                  </a:lnTo>
                  <a:lnTo>
                    <a:pt x="8114" y="15193"/>
                  </a:lnTo>
                  <a:lnTo>
                    <a:pt x="8190" y="15168"/>
                  </a:lnTo>
                  <a:close/>
                  <a:moveTo>
                    <a:pt x="23838" y="43328"/>
                  </a:moveTo>
                  <a:lnTo>
                    <a:pt x="23888" y="43379"/>
                  </a:lnTo>
                  <a:lnTo>
                    <a:pt x="23939" y="43404"/>
                  </a:lnTo>
                  <a:lnTo>
                    <a:pt x="23964" y="43480"/>
                  </a:lnTo>
                  <a:lnTo>
                    <a:pt x="24343" y="45350"/>
                  </a:lnTo>
                  <a:lnTo>
                    <a:pt x="24672" y="47272"/>
                  </a:lnTo>
                  <a:lnTo>
                    <a:pt x="24975" y="49294"/>
                  </a:lnTo>
                  <a:lnTo>
                    <a:pt x="25279" y="51341"/>
                  </a:lnTo>
                  <a:lnTo>
                    <a:pt x="25531" y="53440"/>
                  </a:lnTo>
                  <a:lnTo>
                    <a:pt x="25759" y="55563"/>
                  </a:lnTo>
                  <a:lnTo>
                    <a:pt x="25961" y="57712"/>
                  </a:lnTo>
                  <a:lnTo>
                    <a:pt x="26138" y="59886"/>
                  </a:lnTo>
                  <a:lnTo>
                    <a:pt x="26290" y="62085"/>
                  </a:lnTo>
                  <a:lnTo>
                    <a:pt x="26416" y="64259"/>
                  </a:lnTo>
                  <a:lnTo>
                    <a:pt x="26517" y="66458"/>
                  </a:lnTo>
                  <a:lnTo>
                    <a:pt x="26618" y="68607"/>
                  </a:lnTo>
                  <a:lnTo>
                    <a:pt x="26694" y="70755"/>
                  </a:lnTo>
                  <a:lnTo>
                    <a:pt x="26745" y="72879"/>
                  </a:lnTo>
                  <a:lnTo>
                    <a:pt x="26821" y="76974"/>
                  </a:lnTo>
                  <a:lnTo>
                    <a:pt x="26846" y="80842"/>
                  </a:lnTo>
                  <a:lnTo>
                    <a:pt x="26821" y="84431"/>
                  </a:lnTo>
                  <a:lnTo>
                    <a:pt x="26795" y="87641"/>
                  </a:lnTo>
                  <a:lnTo>
                    <a:pt x="26720" y="90447"/>
                  </a:lnTo>
                  <a:lnTo>
                    <a:pt x="26669" y="92748"/>
                  </a:lnTo>
                  <a:lnTo>
                    <a:pt x="26593" y="94492"/>
                  </a:lnTo>
                  <a:lnTo>
                    <a:pt x="26517" y="96059"/>
                  </a:lnTo>
                  <a:lnTo>
                    <a:pt x="26517" y="96135"/>
                  </a:lnTo>
                  <a:lnTo>
                    <a:pt x="26467" y="96186"/>
                  </a:lnTo>
                  <a:lnTo>
                    <a:pt x="26416" y="96211"/>
                  </a:lnTo>
                  <a:lnTo>
                    <a:pt x="26340" y="96236"/>
                  </a:lnTo>
                  <a:lnTo>
                    <a:pt x="26265" y="96211"/>
                  </a:lnTo>
                  <a:lnTo>
                    <a:pt x="26214" y="96160"/>
                  </a:lnTo>
                  <a:lnTo>
                    <a:pt x="26189" y="96110"/>
                  </a:lnTo>
                  <a:lnTo>
                    <a:pt x="26163" y="96034"/>
                  </a:lnTo>
                  <a:lnTo>
                    <a:pt x="26239" y="94467"/>
                  </a:lnTo>
                  <a:lnTo>
                    <a:pt x="26290" y="92722"/>
                  </a:lnTo>
                  <a:lnTo>
                    <a:pt x="26366" y="90422"/>
                  </a:lnTo>
                  <a:lnTo>
                    <a:pt x="26416" y="87641"/>
                  </a:lnTo>
                  <a:lnTo>
                    <a:pt x="26467" y="84431"/>
                  </a:lnTo>
                  <a:lnTo>
                    <a:pt x="26492" y="80842"/>
                  </a:lnTo>
                  <a:lnTo>
                    <a:pt x="26467" y="76974"/>
                  </a:lnTo>
                  <a:lnTo>
                    <a:pt x="26391" y="72904"/>
                  </a:lnTo>
                  <a:lnTo>
                    <a:pt x="26315" y="70781"/>
                  </a:lnTo>
                  <a:lnTo>
                    <a:pt x="26265" y="68632"/>
                  </a:lnTo>
                  <a:lnTo>
                    <a:pt x="26163" y="66483"/>
                  </a:lnTo>
                  <a:lnTo>
                    <a:pt x="26062" y="64309"/>
                  </a:lnTo>
                  <a:lnTo>
                    <a:pt x="25911" y="62110"/>
                  </a:lnTo>
                  <a:lnTo>
                    <a:pt x="25759" y="59936"/>
                  </a:lnTo>
                  <a:lnTo>
                    <a:pt x="25582" y="57762"/>
                  </a:lnTo>
                  <a:lnTo>
                    <a:pt x="25380" y="55613"/>
                  </a:lnTo>
                  <a:lnTo>
                    <a:pt x="25152" y="53490"/>
                  </a:lnTo>
                  <a:lnTo>
                    <a:pt x="24899" y="51392"/>
                  </a:lnTo>
                  <a:lnTo>
                    <a:pt x="24621" y="49344"/>
                  </a:lnTo>
                  <a:lnTo>
                    <a:pt x="24318" y="47373"/>
                  </a:lnTo>
                  <a:lnTo>
                    <a:pt x="23964" y="45426"/>
                  </a:lnTo>
                  <a:lnTo>
                    <a:pt x="23610" y="43556"/>
                  </a:lnTo>
                  <a:lnTo>
                    <a:pt x="23610" y="43480"/>
                  </a:lnTo>
                  <a:lnTo>
                    <a:pt x="23636" y="43404"/>
                  </a:lnTo>
                  <a:lnTo>
                    <a:pt x="23661" y="43353"/>
                  </a:lnTo>
                  <a:lnTo>
                    <a:pt x="23737" y="43328"/>
                  </a:lnTo>
                  <a:close/>
                  <a:moveTo>
                    <a:pt x="11274" y="1"/>
                  </a:moveTo>
                  <a:lnTo>
                    <a:pt x="10946" y="228"/>
                  </a:lnTo>
                  <a:lnTo>
                    <a:pt x="10592" y="430"/>
                  </a:lnTo>
                  <a:lnTo>
                    <a:pt x="10213" y="607"/>
                  </a:lnTo>
                  <a:lnTo>
                    <a:pt x="9808" y="784"/>
                  </a:lnTo>
                  <a:lnTo>
                    <a:pt x="10288" y="2301"/>
                  </a:lnTo>
                  <a:lnTo>
                    <a:pt x="10693" y="3615"/>
                  </a:lnTo>
                  <a:lnTo>
                    <a:pt x="11198" y="5258"/>
                  </a:lnTo>
                  <a:lnTo>
                    <a:pt x="11755" y="7256"/>
                  </a:lnTo>
                  <a:lnTo>
                    <a:pt x="12361" y="9556"/>
                  </a:lnTo>
                  <a:lnTo>
                    <a:pt x="13019" y="12160"/>
                  </a:lnTo>
                  <a:lnTo>
                    <a:pt x="13676" y="15016"/>
                  </a:lnTo>
                  <a:lnTo>
                    <a:pt x="14358" y="18151"/>
                  </a:lnTo>
                  <a:lnTo>
                    <a:pt x="14687" y="19794"/>
                  </a:lnTo>
                  <a:lnTo>
                    <a:pt x="15016" y="21513"/>
                  </a:lnTo>
                  <a:lnTo>
                    <a:pt x="15344" y="23282"/>
                  </a:lnTo>
                  <a:lnTo>
                    <a:pt x="15673" y="25102"/>
                  </a:lnTo>
                  <a:lnTo>
                    <a:pt x="15976" y="26973"/>
                  </a:lnTo>
                  <a:lnTo>
                    <a:pt x="16254" y="28894"/>
                  </a:lnTo>
                  <a:lnTo>
                    <a:pt x="16532" y="30866"/>
                  </a:lnTo>
                  <a:lnTo>
                    <a:pt x="16810" y="32888"/>
                  </a:lnTo>
                  <a:lnTo>
                    <a:pt x="17038" y="34961"/>
                  </a:lnTo>
                  <a:lnTo>
                    <a:pt x="17265" y="37059"/>
                  </a:lnTo>
                  <a:lnTo>
                    <a:pt x="17468" y="39182"/>
                  </a:lnTo>
                  <a:lnTo>
                    <a:pt x="17645" y="41356"/>
                  </a:lnTo>
                  <a:lnTo>
                    <a:pt x="17796" y="43581"/>
                  </a:lnTo>
                  <a:lnTo>
                    <a:pt x="17923" y="45831"/>
                  </a:lnTo>
                  <a:lnTo>
                    <a:pt x="17897" y="45906"/>
                  </a:lnTo>
                  <a:lnTo>
                    <a:pt x="17872" y="45957"/>
                  </a:lnTo>
                  <a:lnTo>
                    <a:pt x="17821" y="46008"/>
                  </a:lnTo>
                  <a:lnTo>
                    <a:pt x="17746" y="46033"/>
                  </a:lnTo>
                  <a:lnTo>
                    <a:pt x="17670" y="46008"/>
                  </a:lnTo>
                  <a:lnTo>
                    <a:pt x="17619" y="45982"/>
                  </a:lnTo>
                  <a:lnTo>
                    <a:pt x="17569" y="45906"/>
                  </a:lnTo>
                  <a:lnTo>
                    <a:pt x="17543" y="45831"/>
                  </a:lnTo>
                  <a:lnTo>
                    <a:pt x="17417" y="43606"/>
                  </a:lnTo>
                  <a:lnTo>
                    <a:pt x="17265" y="41382"/>
                  </a:lnTo>
                  <a:lnTo>
                    <a:pt x="17114" y="39208"/>
                  </a:lnTo>
                  <a:lnTo>
                    <a:pt x="16911" y="37059"/>
                  </a:lnTo>
                  <a:lnTo>
                    <a:pt x="16684" y="34961"/>
                  </a:lnTo>
                  <a:lnTo>
                    <a:pt x="16431" y="32913"/>
                  </a:lnTo>
                  <a:lnTo>
                    <a:pt x="16178" y="30891"/>
                  </a:lnTo>
                  <a:lnTo>
                    <a:pt x="15900" y="28919"/>
                  </a:lnTo>
                  <a:lnTo>
                    <a:pt x="15597" y="26998"/>
                  </a:lnTo>
                  <a:lnTo>
                    <a:pt x="15294" y="25127"/>
                  </a:lnTo>
                  <a:lnTo>
                    <a:pt x="14990" y="23307"/>
                  </a:lnTo>
                  <a:lnTo>
                    <a:pt x="14662" y="21538"/>
                  </a:lnTo>
                  <a:lnTo>
                    <a:pt x="14333" y="19819"/>
                  </a:lnTo>
                  <a:lnTo>
                    <a:pt x="14004" y="18176"/>
                  </a:lnTo>
                  <a:lnTo>
                    <a:pt x="13322" y="15041"/>
                  </a:lnTo>
                  <a:lnTo>
                    <a:pt x="12639" y="12185"/>
                  </a:lnTo>
                  <a:lnTo>
                    <a:pt x="12007" y="9606"/>
                  </a:lnTo>
                  <a:lnTo>
                    <a:pt x="11401" y="7306"/>
                  </a:lnTo>
                  <a:lnTo>
                    <a:pt x="10845" y="5334"/>
                  </a:lnTo>
                  <a:lnTo>
                    <a:pt x="10339" y="3691"/>
                  </a:lnTo>
                  <a:lnTo>
                    <a:pt x="9935" y="2377"/>
                  </a:lnTo>
                  <a:lnTo>
                    <a:pt x="9454" y="885"/>
                  </a:lnTo>
                  <a:lnTo>
                    <a:pt x="8898" y="1062"/>
                  </a:lnTo>
                  <a:lnTo>
                    <a:pt x="8342" y="1189"/>
                  </a:lnTo>
                  <a:lnTo>
                    <a:pt x="7735" y="1290"/>
                  </a:lnTo>
                  <a:lnTo>
                    <a:pt x="7103" y="1366"/>
                  </a:lnTo>
                  <a:lnTo>
                    <a:pt x="6446" y="1416"/>
                  </a:lnTo>
                  <a:lnTo>
                    <a:pt x="5764" y="1441"/>
                  </a:lnTo>
                  <a:lnTo>
                    <a:pt x="5056" y="1416"/>
                  </a:lnTo>
                  <a:lnTo>
                    <a:pt x="4323" y="1391"/>
                  </a:lnTo>
                  <a:lnTo>
                    <a:pt x="3893" y="9025"/>
                  </a:lnTo>
                  <a:lnTo>
                    <a:pt x="3236" y="19768"/>
                  </a:lnTo>
                  <a:lnTo>
                    <a:pt x="2578" y="30537"/>
                  </a:lnTo>
                  <a:lnTo>
                    <a:pt x="1896" y="41988"/>
                  </a:lnTo>
                  <a:lnTo>
                    <a:pt x="1264" y="53515"/>
                  </a:lnTo>
                  <a:lnTo>
                    <a:pt x="961" y="59127"/>
                  </a:lnTo>
                  <a:lnTo>
                    <a:pt x="683" y="64512"/>
                  </a:lnTo>
                  <a:lnTo>
                    <a:pt x="379" y="71438"/>
                  </a:lnTo>
                  <a:lnTo>
                    <a:pt x="177" y="77024"/>
                  </a:lnTo>
                  <a:lnTo>
                    <a:pt x="51" y="81398"/>
                  </a:lnTo>
                  <a:lnTo>
                    <a:pt x="0" y="84734"/>
                  </a:lnTo>
                  <a:lnTo>
                    <a:pt x="0" y="86049"/>
                  </a:lnTo>
                  <a:lnTo>
                    <a:pt x="0" y="87136"/>
                  </a:lnTo>
                  <a:lnTo>
                    <a:pt x="25" y="88021"/>
                  </a:lnTo>
                  <a:lnTo>
                    <a:pt x="76" y="88703"/>
                  </a:lnTo>
                  <a:lnTo>
                    <a:pt x="126" y="89234"/>
                  </a:lnTo>
                  <a:lnTo>
                    <a:pt x="177" y="89638"/>
                  </a:lnTo>
                  <a:lnTo>
                    <a:pt x="228" y="89866"/>
                  </a:lnTo>
                  <a:lnTo>
                    <a:pt x="303" y="89992"/>
                  </a:lnTo>
                  <a:lnTo>
                    <a:pt x="809" y="90397"/>
                  </a:lnTo>
                  <a:lnTo>
                    <a:pt x="1315" y="90801"/>
                  </a:lnTo>
                  <a:lnTo>
                    <a:pt x="1845" y="91180"/>
                  </a:lnTo>
                  <a:lnTo>
                    <a:pt x="2376" y="91534"/>
                  </a:lnTo>
                  <a:lnTo>
                    <a:pt x="2932" y="91888"/>
                  </a:lnTo>
                  <a:lnTo>
                    <a:pt x="3514" y="92217"/>
                  </a:lnTo>
                  <a:lnTo>
                    <a:pt x="4095" y="92546"/>
                  </a:lnTo>
                  <a:lnTo>
                    <a:pt x="4727" y="92849"/>
                  </a:lnTo>
                  <a:lnTo>
                    <a:pt x="5334" y="93152"/>
                  </a:lnTo>
                  <a:lnTo>
                    <a:pt x="5991" y="93456"/>
                  </a:lnTo>
                  <a:lnTo>
                    <a:pt x="6648" y="93708"/>
                  </a:lnTo>
                  <a:lnTo>
                    <a:pt x="7306" y="93986"/>
                  </a:lnTo>
                  <a:lnTo>
                    <a:pt x="8013" y="94239"/>
                  </a:lnTo>
                  <a:lnTo>
                    <a:pt x="8721" y="94467"/>
                  </a:lnTo>
                  <a:lnTo>
                    <a:pt x="9429" y="94694"/>
                  </a:lnTo>
                  <a:lnTo>
                    <a:pt x="10187" y="94896"/>
                  </a:lnTo>
                  <a:lnTo>
                    <a:pt x="10946" y="95099"/>
                  </a:lnTo>
                  <a:lnTo>
                    <a:pt x="11704" y="95276"/>
                  </a:lnTo>
                  <a:lnTo>
                    <a:pt x="12488" y="95453"/>
                  </a:lnTo>
                  <a:lnTo>
                    <a:pt x="13297" y="95630"/>
                  </a:lnTo>
                  <a:lnTo>
                    <a:pt x="14106" y="95781"/>
                  </a:lnTo>
                  <a:lnTo>
                    <a:pt x="14940" y="95908"/>
                  </a:lnTo>
                  <a:lnTo>
                    <a:pt x="16659" y="96135"/>
                  </a:lnTo>
                  <a:lnTo>
                    <a:pt x="18453" y="96312"/>
                  </a:lnTo>
                  <a:lnTo>
                    <a:pt x="20299" y="96438"/>
                  </a:lnTo>
                  <a:lnTo>
                    <a:pt x="22195" y="96514"/>
                  </a:lnTo>
                  <a:lnTo>
                    <a:pt x="24166" y="96540"/>
                  </a:lnTo>
                  <a:lnTo>
                    <a:pt x="25329" y="96540"/>
                  </a:lnTo>
                  <a:lnTo>
                    <a:pt x="26492" y="96514"/>
                  </a:lnTo>
                  <a:lnTo>
                    <a:pt x="27655" y="96464"/>
                  </a:lnTo>
                  <a:lnTo>
                    <a:pt x="28792" y="96413"/>
                  </a:lnTo>
                  <a:lnTo>
                    <a:pt x="31067" y="96261"/>
                  </a:lnTo>
                  <a:lnTo>
                    <a:pt x="33267" y="96059"/>
                  </a:lnTo>
                  <a:lnTo>
                    <a:pt x="35415" y="95832"/>
                  </a:lnTo>
                  <a:lnTo>
                    <a:pt x="37463" y="95579"/>
                  </a:lnTo>
                  <a:lnTo>
                    <a:pt x="39435" y="95276"/>
                  </a:lnTo>
                  <a:lnTo>
                    <a:pt x="41280" y="94972"/>
                  </a:lnTo>
                  <a:lnTo>
                    <a:pt x="41230" y="94062"/>
                  </a:lnTo>
                  <a:lnTo>
                    <a:pt x="41078" y="91863"/>
                  </a:lnTo>
                  <a:lnTo>
                    <a:pt x="40850" y="88703"/>
                  </a:lnTo>
                  <a:lnTo>
                    <a:pt x="40673" y="86858"/>
                  </a:lnTo>
                  <a:lnTo>
                    <a:pt x="40496" y="84861"/>
                  </a:lnTo>
                  <a:lnTo>
                    <a:pt x="40294" y="82763"/>
                  </a:lnTo>
                  <a:lnTo>
                    <a:pt x="40041" y="80614"/>
                  </a:lnTo>
                  <a:lnTo>
                    <a:pt x="39789" y="78415"/>
                  </a:lnTo>
                  <a:lnTo>
                    <a:pt x="39485" y="76241"/>
                  </a:lnTo>
                  <a:lnTo>
                    <a:pt x="39157" y="74117"/>
                  </a:lnTo>
                  <a:lnTo>
                    <a:pt x="38777" y="72070"/>
                  </a:lnTo>
                  <a:lnTo>
                    <a:pt x="38398" y="70149"/>
                  </a:lnTo>
                  <a:lnTo>
                    <a:pt x="38171" y="69239"/>
                  </a:lnTo>
                  <a:lnTo>
                    <a:pt x="37969" y="68354"/>
                  </a:lnTo>
                  <a:lnTo>
                    <a:pt x="37969" y="68278"/>
                  </a:lnTo>
                  <a:lnTo>
                    <a:pt x="37994" y="68202"/>
                  </a:lnTo>
                  <a:lnTo>
                    <a:pt x="38019" y="68152"/>
                  </a:lnTo>
                  <a:lnTo>
                    <a:pt x="38095" y="68126"/>
                  </a:lnTo>
                  <a:lnTo>
                    <a:pt x="38196" y="68126"/>
                  </a:lnTo>
                  <a:lnTo>
                    <a:pt x="38247" y="68152"/>
                  </a:lnTo>
                  <a:lnTo>
                    <a:pt x="38297" y="68202"/>
                  </a:lnTo>
                  <a:lnTo>
                    <a:pt x="38322" y="68253"/>
                  </a:lnTo>
                  <a:lnTo>
                    <a:pt x="38525" y="69112"/>
                  </a:lnTo>
                  <a:lnTo>
                    <a:pt x="38727" y="70022"/>
                  </a:lnTo>
                  <a:lnTo>
                    <a:pt x="39131" y="71918"/>
                  </a:lnTo>
                  <a:lnTo>
                    <a:pt x="39485" y="73940"/>
                  </a:lnTo>
                  <a:lnTo>
                    <a:pt x="39814" y="76039"/>
                  </a:lnTo>
                  <a:lnTo>
                    <a:pt x="40117" y="78187"/>
                  </a:lnTo>
                  <a:lnTo>
                    <a:pt x="40370" y="80336"/>
                  </a:lnTo>
                  <a:lnTo>
                    <a:pt x="40623" y="82459"/>
                  </a:lnTo>
                  <a:lnTo>
                    <a:pt x="40825" y="84532"/>
                  </a:lnTo>
                  <a:lnTo>
                    <a:pt x="41027" y="86529"/>
                  </a:lnTo>
                  <a:lnTo>
                    <a:pt x="41179" y="88375"/>
                  </a:lnTo>
                  <a:lnTo>
                    <a:pt x="41432" y="91560"/>
                  </a:lnTo>
                  <a:lnTo>
                    <a:pt x="41583" y="93835"/>
                  </a:lnTo>
                  <a:lnTo>
                    <a:pt x="41634" y="94922"/>
                  </a:lnTo>
                  <a:lnTo>
                    <a:pt x="43682" y="94568"/>
                  </a:lnTo>
                  <a:lnTo>
                    <a:pt x="43833" y="93557"/>
                  </a:lnTo>
                  <a:lnTo>
                    <a:pt x="43960" y="92546"/>
                  </a:lnTo>
                  <a:lnTo>
                    <a:pt x="44061" y="91484"/>
                  </a:lnTo>
                  <a:lnTo>
                    <a:pt x="44111" y="90422"/>
                  </a:lnTo>
                  <a:lnTo>
                    <a:pt x="44137" y="89310"/>
                  </a:lnTo>
                  <a:lnTo>
                    <a:pt x="44111" y="88198"/>
                  </a:lnTo>
                  <a:lnTo>
                    <a:pt x="44061" y="87060"/>
                  </a:lnTo>
                  <a:lnTo>
                    <a:pt x="43960" y="85872"/>
                  </a:lnTo>
                  <a:lnTo>
                    <a:pt x="43757" y="83926"/>
                  </a:lnTo>
                  <a:lnTo>
                    <a:pt x="43505" y="82055"/>
                  </a:lnTo>
                  <a:lnTo>
                    <a:pt x="43227" y="80311"/>
                  </a:lnTo>
                  <a:lnTo>
                    <a:pt x="42948" y="78668"/>
                  </a:lnTo>
                  <a:lnTo>
                    <a:pt x="42645" y="77126"/>
                  </a:lnTo>
                  <a:lnTo>
                    <a:pt x="42316" y="75685"/>
                  </a:lnTo>
                  <a:lnTo>
                    <a:pt x="41963" y="74345"/>
                  </a:lnTo>
                  <a:lnTo>
                    <a:pt x="41609" y="73106"/>
                  </a:lnTo>
                  <a:lnTo>
                    <a:pt x="41255" y="71943"/>
                  </a:lnTo>
                  <a:lnTo>
                    <a:pt x="40876" y="70882"/>
                  </a:lnTo>
                  <a:lnTo>
                    <a:pt x="40496" y="69921"/>
                  </a:lnTo>
                  <a:lnTo>
                    <a:pt x="40117" y="69036"/>
                  </a:lnTo>
                  <a:lnTo>
                    <a:pt x="39763" y="68253"/>
                  </a:lnTo>
                  <a:lnTo>
                    <a:pt x="39384" y="67520"/>
                  </a:lnTo>
                  <a:lnTo>
                    <a:pt x="39005" y="66913"/>
                  </a:lnTo>
                  <a:lnTo>
                    <a:pt x="38651" y="66357"/>
                  </a:lnTo>
                  <a:lnTo>
                    <a:pt x="38297" y="65877"/>
                  </a:lnTo>
                  <a:lnTo>
                    <a:pt x="37943" y="65472"/>
                  </a:lnTo>
                  <a:lnTo>
                    <a:pt x="37615" y="65169"/>
                  </a:lnTo>
                  <a:lnTo>
                    <a:pt x="37311" y="64916"/>
                  </a:lnTo>
                  <a:lnTo>
                    <a:pt x="37033" y="64714"/>
                  </a:lnTo>
                  <a:lnTo>
                    <a:pt x="36755" y="64613"/>
                  </a:lnTo>
                  <a:lnTo>
                    <a:pt x="36502" y="64562"/>
                  </a:lnTo>
                  <a:lnTo>
                    <a:pt x="36300" y="64562"/>
                  </a:lnTo>
                  <a:lnTo>
                    <a:pt x="36199" y="64587"/>
                  </a:lnTo>
                  <a:lnTo>
                    <a:pt x="36098" y="64638"/>
                  </a:lnTo>
                  <a:lnTo>
                    <a:pt x="36022" y="64688"/>
                  </a:lnTo>
                  <a:lnTo>
                    <a:pt x="35946" y="64764"/>
                  </a:lnTo>
                  <a:lnTo>
                    <a:pt x="35820" y="64967"/>
                  </a:lnTo>
                  <a:lnTo>
                    <a:pt x="35719" y="65194"/>
                  </a:lnTo>
                  <a:lnTo>
                    <a:pt x="35668" y="65497"/>
                  </a:lnTo>
                  <a:lnTo>
                    <a:pt x="35668" y="65851"/>
                  </a:lnTo>
                  <a:lnTo>
                    <a:pt x="35693" y="66230"/>
                  </a:lnTo>
                  <a:lnTo>
                    <a:pt x="35769" y="66686"/>
                  </a:lnTo>
                  <a:lnTo>
                    <a:pt x="35870" y="67191"/>
                  </a:lnTo>
                  <a:lnTo>
                    <a:pt x="35972" y="67747"/>
                  </a:lnTo>
                  <a:lnTo>
                    <a:pt x="36123" y="69087"/>
                  </a:lnTo>
                  <a:lnTo>
                    <a:pt x="36275" y="70629"/>
                  </a:lnTo>
                  <a:lnTo>
                    <a:pt x="36376" y="72323"/>
                  </a:lnTo>
                  <a:lnTo>
                    <a:pt x="36427" y="74117"/>
                  </a:lnTo>
                  <a:lnTo>
                    <a:pt x="36452" y="76013"/>
                  </a:lnTo>
                  <a:lnTo>
                    <a:pt x="36452" y="77884"/>
                  </a:lnTo>
                  <a:lnTo>
                    <a:pt x="36401" y="79729"/>
                  </a:lnTo>
                  <a:lnTo>
                    <a:pt x="36300" y="81499"/>
                  </a:lnTo>
                  <a:lnTo>
                    <a:pt x="36224" y="82333"/>
                  </a:lnTo>
                  <a:lnTo>
                    <a:pt x="36149" y="83117"/>
                  </a:lnTo>
                  <a:lnTo>
                    <a:pt x="36047" y="83875"/>
                  </a:lnTo>
                  <a:lnTo>
                    <a:pt x="35946" y="84557"/>
                  </a:lnTo>
                  <a:lnTo>
                    <a:pt x="35820" y="85215"/>
                  </a:lnTo>
                  <a:lnTo>
                    <a:pt x="35693" y="85771"/>
                  </a:lnTo>
                  <a:lnTo>
                    <a:pt x="35567" y="86276"/>
                  </a:lnTo>
                  <a:lnTo>
                    <a:pt x="35390" y="86706"/>
                  </a:lnTo>
                  <a:lnTo>
                    <a:pt x="35238" y="87060"/>
                  </a:lnTo>
                  <a:lnTo>
                    <a:pt x="35137" y="87212"/>
                  </a:lnTo>
                  <a:lnTo>
                    <a:pt x="35036" y="87313"/>
                  </a:lnTo>
                  <a:lnTo>
                    <a:pt x="34935" y="87414"/>
                  </a:lnTo>
                  <a:lnTo>
                    <a:pt x="34834" y="87490"/>
                  </a:lnTo>
                  <a:lnTo>
                    <a:pt x="34733" y="87515"/>
                  </a:lnTo>
                  <a:lnTo>
                    <a:pt x="34632" y="87540"/>
                  </a:lnTo>
                  <a:lnTo>
                    <a:pt x="34505" y="87540"/>
                  </a:lnTo>
                  <a:lnTo>
                    <a:pt x="34379" y="87490"/>
                  </a:lnTo>
                  <a:lnTo>
                    <a:pt x="34278" y="87439"/>
                  </a:lnTo>
                  <a:lnTo>
                    <a:pt x="34151" y="87338"/>
                  </a:lnTo>
                  <a:lnTo>
                    <a:pt x="33899" y="87085"/>
                  </a:lnTo>
                  <a:lnTo>
                    <a:pt x="33671" y="86833"/>
                  </a:lnTo>
                  <a:lnTo>
                    <a:pt x="33444" y="86504"/>
                  </a:lnTo>
                  <a:lnTo>
                    <a:pt x="33267" y="86175"/>
                  </a:lnTo>
                  <a:lnTo>
                    <a:pt x="33090" y="85771"/>
                  </a:lnTo>
                  <a:lnTo>
                    <a:pt x="32913" y="85366"/>
                  </a:lnTo>
                  <a:lnTo>
                    <a:pt x="32761" y="84911"/>
                  </a:lnTo>
                  <a:lnTo>
                    <a:pt x="32635" y="84431"/>
                  </a:lnTo>
                  <a:lnTo>
                    <a:pt x="32508" y="83900"/>
                  </a:lnTo>
                  <a:lnTo>
                    <a:pt x="32382" y="83344"/>
                  </a:lnTo>
                  <a:lnTo>
                    <a:pt x="32180" y="82131"/>
                  </a:lnTo>
                  <a:lnTo>
                    <a:pt x="32003" y="80791"/>
                  </a:lnTo>
                  <a:lnTo>
                    <a:pt x="31851" y="79325"/>
                  </a:lnTo>
                  <a:lnTo>
                    <a:pt x="31725" y="77758"/>
                  </a:lnTo>
                  <a:lnTo>
                    <a:pt x="31598" y="76039"/>
                  </a:lnTo>
                  <a:lnTo>
                    <a:pt x="31346" y="72272"/>
                  </a:lnTo>
                  <a:lnTo>
                    <a:pt x="31194" y="70225"/>
                  </a:lnTo>
                  <a:lnTo>
                    <a:pt x="31017" y="68076"/>
                  </a:lnTo>
                  <a:lnTo>
                    <a:pt x="30815" y="65826"/>
                  </a:lnTo>
                  <a:lnTo>
                    <a:pt x="30587" y="63475"/>
                  </a:lnTo>
                  <a:lnTo>
                    <a:pt x="30436" y="62287"/>
                  </a:lnTo>
                  <a:lnTo>
                    <a:pt x="30259" y="61074"/>
                  </a:lnTo>
                  <a:lnTo>
                    <a:pt x="30056" y="59860"/>
                  </a:lnTo>
                  <a:lnTo>
                    <a:pt x="29829" y="58647"/>
                  </a:lnTo>
                  <a:lnTo>
                    <a:pt x="29576" y="57434"/>
                  </a:lnTo>
                  <a:lnTo>
                    <a:pt x="29273" y="56220"/>
                  </a:lnTo>
                  <a:lnTo>
                    <a:pt x="28969" y="55057"/>
                  </a:lnTo>
                  <a:lnTo>
                    <a:pt x="28666" y="53869"/>
                  </a:lnTo>
                  <a:lnTo>
                    <a:pt x="28312" y="52732"/>
                  </a:lnTo>
                  <a:lnTo>
                    <a:pt x="27958" y="51594"/>
                  </a:lnTo>
                  <a:lnTo>
                    <a:pt x="27604" y="50507"/>
                  </a:lnTo>
                  <a:lnTo>
                    <a:pt x="27250" y="49420"/>
                  </a:lnTo>
                  <a:lnTo>
                    <a:pt x="26871" y="48409"/>
                  </a:lnTo>
                  <a:lnTo>
                    <a:pt x="26492" y="47398"/>
                  </a:lnTo>
                  <a:lnTo>
                    <a:pt x="26113" y="46463"/>
                  </a:lnTo>
                  <a:lnTo>
                    <a:pt x="25734" y="45553"/>
                  </a:lnTo>
                  <a:lnTo>
                    <a:pt x="25380" y="44693"/>
                  </a:lnTo>
                  <a:lnTo>
                    <a:pt x="25026" y="43909"/>
                  </a:lnTo>
                  <a:lnTo>
                    <a:pt x="24672" y="43151"/>
                  </a:lnTo>
                  <a:lnTo>
                    <a:pt x="24318" y="42469"/>
                  </a:lnTo>
                  <a:lnTo>
                    <a:pt x="24015" y="41862"/>
                  </a:lnTo>
                  <a:lnTo>
                    <a:pt x="23686" y="41306"/>
                  </a:lnTo>
                  <a:lnTo>
                    <a:pt x="23408" y="40851"/>
                  </a:lnTo>
                  <a:lnTo>
                    <a:pt x="23155" y="40446"/>
                  </a:lnTo>
                  <a:lnTo>
                    <a:pt x="22902" y="40143"/>
                  </a:lnTo>
                  <a:lnTo>
                    <a:pt x="22700" y="39890"/>
                  </a:lnTo>
                  <a:lnTo>
                    <a:pt x="22498" y="39764"/>
                  </a:lnTo>
                  <a:lnTo>
                    <a:pt x="22422" y="39713"/>
                  </a:lnTo>
                  <a:lnTo>
                    <a:pt x="22296" y="39713"/>
                  </a:lnTo>
                  <a:lnTo>
                    <a:pt x="22245" y="39764"/>
                  </a:lnTo>
                  <a:lnTo>
                    <a:pt x="22195" y="39814"/>
                  </a:lnTo>
                  <a:lnTo>
                    <a:pt x="22169" y="39890"/>
                  </a:lnTo>
                  <a:lnTo>
                    <a:pt x="22119" y="40143"/>
                  </a:lnTo>
                  <a:lnTo>
                    <a:pt x="22119" y="40497"/>
                  </a:lnTo>
                  <a:lnTo>
                    <a:pt x="22271" y="43379"/>
                  </a:lnTo>
                  <a:lnTo>
                    <a:pt x="22498" y="48359"/>
                  </a:lnTo>
                  <a:lnTo>
                    <a:pt x="22751" y="54754"/>
                  </a:lnTo>
                  <a:lnTo>
                    <a:pt x="22978" y="61908"/>
                  </a:lnTo>
                  <a:lnTo>
                    <a:pt x="23181" y="69213"/>
                  </a:lnTo>
                  <a:lnTo>
                    <a:pt x="23256" y="72702"/>
                  </a:lnTo>
                  <a:lnTo>
                    <a:pt x="23307" y="75963"/>
                  </a:lnTo>
                  <a:lnTo>
                    <a:pt x="23357" y="78946"/>
                  </a:lnTo>
                  <a:lnTo>
                    <a:pt x="23332" y="81549"/>
                  </a:lnTo>
                  <a:lnTo>
                    <a:pt x="23307" y="83698"/>
                  </a:lnTo>
                  <a:lnTo>
                    <a:pt x="23256" y="84557"/>
                  </a:lnTo>
                  <a:lnTo>
                    <a:pt x="23231" y="85291"/>
                  </a:lnTo>
                  <a:lnTo>
                    <a:pt x="23155" y="85948"/>
                  </a:lnTo>
                  <a:lnTo>
                    <a:pt x="23054" y="86554"/>
                  </a:lnTo>
                  <a:lnTo>
                    <a:pt x="22928" y="87111"/>
                  </a:lnTo>
                  <a:lnTo>
                    <a:pt x="22751" y="87667"/>
                  </a:lnTo>
                  <a:lnTo>
                    <a:pt x="22574" y="88172"/>
                  </a:lnTo>
                  <a:lnTo>
                    <a:pt x="22346" y="88653"/>
                  </a:lnTo>
                  <a:lnTo>
                    <a:pt x="22119" y="89082"/>
                  </a:lnTo>
                  <a:lnTo>
                    <a:pt x="21866" y="89462"/>
                  </a:lnTo>
                  <a:lnTo>
                    <a:pt x="21588" y="89815"/>
                  </a:lnTo>
                  <a:lnTo>
                    <a:pt x="21285" y="90119"/>
                  </a:lnTo>
                  <a:lnTo>
                    <a:pt x="20981" y="90372"/>
                  </a:lnTo>
                  <a:lnTo>
                    <a:pt x="20653" y="90599"/>
                  </a:lnTo>
                  <a:lnTo>
                    <a:pt x="20324" y="90751"/>
                  </a:lnTo>
                  <a:lnTo>
                    <a:pt x="19970" y="90877"/>
                  </a:lnTo>
                  <a:lnTo>
                    <a:pt x="19616" y="90928"/>
                  </a:lnTo>
                  <a:lnTo>
                    <a:pt x="19262" y="90928"/>
                  </a:lnTo>
                  <a:lnTo>
                    <a:pt x="18908" y="90877"/>
                  </a:lnTo>
                  <a:lnTo>
                    <a:pt x="18555" y="90776"/>
                  </a:lnTo>
                  <a:lnTo>
                    <a:pt x="18175" y="90624"/>
                  </a:lnTo>
                  <a:lnTo>
                    <a:pt x="17821" y="90397"/>
                  </a:lnTo>
                  <a:lnTo>
                    <a:pt x="17468" y="90093"/>
                  </a:lnTo>
                  <a:lnTo>
                    <a:pt x="17139" y="89765"/>
                  </a:lnTo>
                  <a:lnTo>
                    <a:pt x="16785" y="89335"/>
                  </a:lnTo>
                  <a:lnTo>
                    <a:pt x="16456" y="88855"/>
                  </a:lnTo>
                  <a:lnTo>
                    <a:pt x="16153" y="88299"/>
                  </a:lnTo>
                  <a:lnTo>
                    <a:pt x="15850" y="87692"/>
                  </a:lnTo>
                  <a:lnTo>
                    <a:pt x="15572" y="86984"/>
                  </a:lnTo>
                  <a:lnTo>
                    <a:pt x="15319" y="86226"/>
                  </a:lnTo>
                  <a:lnTo>
                    <a:pt x="15066" y="85392"/>
                  </a:lnTo>
                  <a:lnTo>
                    <a:pt x="14839" y="84456"/>
                  </a:lnTo>
                  <a:lnTo>
                    <a:pt x="14662" y="83471"/>
                  </a:lnTo>
                  <a:lnTo>
                    <a:pt x="14485" y="82384"/>
                  </a:lnTo>
                  <a:lnTo>
                    <a:pt x="14333" y="81221"/>
                  </a:lnTo>
                  <a:lnTo>
                    <a:pt x="14207" y="79982"/>
                  </a:lnTo>
                  <a:lnTo>
                    <a:pt x="14106" y="78642"/>
                  </a:lnTo>
                  <a:lnTo>
                    <a:pt x="14004" y="77252"/>
                  </a:lnTo>
                  <a:lnTo>
                    <a:pt x="13954" y="75811"/>
                  </a:lnTo>
                  <a:lnTo>
                    <a:pt x="13878" y="74294"/>
                  </a:lnTo>
                  <a:lnTo>
                    <a:pt x="13802" y="71210"/>
                  </a:lnTo>
                  <a:lnTo>
                    <a:pt x="13777" y="68025"/>
                  </a:lnTo>
                  <a:lnTo>
                    <a:pt x="13802" y="64840"/>
                  </a:lnTo>
                  <a:lnTo>
                    <a:pt x="13878" y="61731"/>
                  </a:lnTo>
                  <a:lnTo>
                    <a:pt x="13979" y="58799"/>
                  </a:lnTo>
                  <a:lnTo>
                    <a:pt x="14106" y="56068"/>
                  </a:lnTo>
                  <a:lnTo>
                    <a:pt x="14257" y="53642"/>
                  </a:lnTo>
                  <a:lnTo>
                    <a:pt x="14434" y="51619"/>
                  </a:lnTo>
                  <a:lnTo>
                    <a:pt x="14510" y="50760"/>
                  </a:lnTo>
                  <a:lnTo>
                    <a:pt x="14611" y="50027"/>
                  </a:lnTo>
                  <a:lnTo>
                    <a:pt x="14687" y="49445"/>
                  </a:lnTo>
                  <a:lnTo>
                    <a:pt x="14788" y="48990"/>
                  </a:lnTo>
                  <a:lnTo>
                    <a:pt x="14864" y="48687"/>
                  </a:lnTo>
                  <a:lnTo>
                    <a:pt x="14914" y="48586"/>
                  </a:lnTo>
                  <a:lnTo>
                    <a:pt x="14965" y="48535"/>
                  </a:lnTo>
                  <a:lnTo>
                    <a:pt x="15016" y="48535"/>
                  </a:lnTo>
                  <a:lnTo>
                    <a:pt x="15066" y="48586"/>
                  </a:lnTo>
                  <a:lnTo>
                    <a:pt x="15091" y="48662"/>
                  </a:lnTo>
                  <a:lnTo>
                    <a:pt x="15142" y="48788"/>
                  </a:lnTo>
                  <a:lnTo>
                    <a:pt x="15218" y="49193"/>
                  </a:lnTo>
                  <a:lnTo>
                    <a:pt x="15294" y="49799"/>
                  </a:lnTo>
                  <a:lnTo>
                    <a:pt x="15471" y="51190"/>
                  </a:lnTo>
                  <a:lnTo>
                    <a:pt x="15698" y="52479"/>
                  </a:lnTo>
                  <a:lnTo>
                    <a:pt x="15824" y="53111"/>
                  </a:lnTo>
                  <a:lnTo>
                    <a:pt x="15976" y="53692"/>
                  </a:lnTo>
                  <a:lnTo>
                    <a:pt x="16103" y="54223"/>
                  </a:lnTo>
                  <a:lnTo>
                    <a:pt x="16254" y="54754"/>
                  </a:lnTo>
                  <a:lnTo>
                    <a:pt x="16431" y="55209"/>
                  </a:lnTo>
                  <a:lnTo>
                    <a:pt x="16583" y="55639"/>
                  </a:lnTo>
                  <a:lnTo>
                    <a:pt x="16760" y="56043"/>
                  </a:lnTo>
                  <a:lnTo>
                    <a:pt x="16937" y="56372"/>
                  </a:lnTo>
                  <a:lnTo>
                    <a:pt x="17114" y="56675"/>
                  </a:lnTo>
                  <a:lnTo>
                    <a:pt x="17291" y="56903"/>
                  </a:lnTo>
                  <a:lnTo>
                    <a:pt x="17468" y="57105"/>
                  </a:lnTo>
                  <a:lnTo>
                    <a:pt x="17670" y="57231"/>
                  </a:lnTo>
                  <a:lnTo>
                    <a:pt x="17847" y="57282"/>
                  </a:lnTo>
                  <a:lnTo>
                    <a:pt x="17948" y="57307"/>
                  </a:lnTo>
                  <a:lnTo>
                    <a:pt x="18024" y="57282"/>
                  </a:lnTo>
                  <a:lnTo>
                    <a:pt x="18125" y="57257"/>
                  </a:lnTo>
                  <a:lnTo>
                    <a:pt x="18226" y="57231"/>
                  </a:lnTo>
                  <a:lnTo>
                    <a:pt x="18403" y="57080"/>
                  </a:lnTo>
                  <a:lnTo>
                    <a:pt x="18580" y="56877"/>
                  </a:lnTo>
                  <a:lnTo>
                    <a:pt x="18757" y="56599"/>
                  </a:lnTo>
                  <a:lnTo>
                    <a:pt x="18934" y="56220"/>
                  </a:lnTo>
                  <a:lnTo>
                    <a:pt x="19111" y="55790"/>
                  </a:lnTo>
                  <a:lnTo>
                    <a:pt x="19262" y="55260"/>
                  </a:lnTo>
                  <a:lnTo>
                    <a:pt x="19439" y="54628"/>
                  </a:lnTo>
                  <a:lnTo>
                    <a:pt x="19591" y="53920"/>
                  </a:lnTo>
                  <a:lnTo>
                    <a:pt x="19717" y="53136"/>
                  </a:lnTo>
                  <a:lnTo>
                    <a:pt x="19869" y="52226"/>
                  </a:lnTo>
                  <a:lnTo>
                    <a:pt x="19995" y="51240"/>
                  </a:lnTo>
                  <a:lnTo>
                    <a:pt x="20122" y="50128"/>
                  </a:lnTo>
                  <a:lnTo>
                    <a:pt x="20223" y="48940"/>
                  </a:lnTo>
                  <a:lnTo>
                    <a:pt x="20349" y="46867"/>
                  </a:lnTo>
                  <a:lnTo>
                    <a:pt x="20450" y="44794"/>
                  </a:lnTo>
                  <a:lnTo>
                    <a:pt x="20476" y="42747"/>
                  </a:lnTo>
                  <a:lnTo>
                    <a:pt x="20476" y="40724"/>
                  </a:lnTo>
                  <a:lnTo>
                    <a:pt x="20400" y="38702"/>
                  </a:lnTo>
                  <a:lnTo>
                    <a:pt x="20299" y="36705"/>
                  </a:lnTo>
                  <a:lnTo>
                    <a:pt x="20172" y="34733"/>
                  </a:lnTo>
                  <a:lnTo>
                    <a:pt x="19970" y="32787"/>
                  </a:lnTo>
                  <a:lnTo>
                    <a:pt x="19768" y="30866"/>
                  </a:lnTo>
                  <a:lnTo>
                    <a:pt x="19515" y="28970"/>
                  </a:lnTo>
                  <a:lnTo>
                    <a:pt x="19237" y="27099"/>
                  </a:lnTo>
                  <a:lnTo>
                    <a:pt x="18934" y="25279"/>
                  </a:lnTo>
                  <a:lnTo>
                    <a:pt x="18580" y="23510"/>
                  </a:lnTo>
                  <a:lnTo>
                    <a:pt x="18251" y="21765"/>
                  </a:lnTo>
                  <a:lnTo>
                    <a:pt x="17872" y="20046"/>
                  </a:lnTo>
                  <a:lnTo>
                    <a:pt x="17468" y="18403"/>
                  </a:lnTo>
                  <a:lnTo>
                    <a:pt x="17088" y="16786"/>
                  </a:lnTo>
                  <a:lnTo>
                    <a:pt x="16659" y="15218"/>
                  </a:lnTo>
                  <a:lnTo>
                    <a:pt x="16254" y="13727"/>
                  </a:lnTo>
                  <a:lnTo>
                    <a:pt x="15824" y="12261"/>
                  </a:lnTo>
                  <a:lnTo>
                    <a:pt x="15395" y="10870"/>
                  </a:lnTo>
                  <a:lnTo>
                    <a:pt x="14965" y="9531"/>
                  </a:lnTo>
                  <a:lnTo>
                    <a:pt x="14535" y="8267"/>
                  </a:lnTo>
                  <a:lnTo>
                    <a:pt x="14106" y="7053"/>
                  </a:lnTo>
                  <a:lnTo>
                    <a:pt x="13297" y="4829"/>
                  </a:lnTo>
                  <a:lnTo>
                    <a:pt x="12538" y="2908"/>
                  </a:lnTo>
                  <a:lnTo>
                    <a:pt x="11856" y="1290"/>
                  </a:lnTo>
                  <a:lnTo>
                    <a:pt x="11274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39"/>
            <p:cNvSpPr/>
            <p:nvPr/>
          </p:nvSpPr>
          <p:spPr>
            <a:xfrm>
              <a:off x="1190258" y="2794983"/>
              <a:ext cx="629884" cy="1615717"/>
            </a:xfrm>
            <a:custGeom>
              <a:avLst/>
              <a:gdLst/>
              <a:ahLst/>
              <a:cxnLst/>
              <a:rect l="l" t="t" r="r" b="b"/>
              <a:pathLst>
                <a:path w="18025" h="46236" extrusionOk="0">
                  <a:moveTo>
                    <a:pt x="1113" y="1062"/>
                  </a:moveTo>
                  <a:lnTo>
                    <a:pt x="1163" y="1138"/>
                  </a:lnTo>
                  <a:lnTo>
                    <a:pt x="1669" y="1998"/>
                  </a:lnTo>
                  <a:lnTo>
                    <a:pt x="2250" y="3009"/>
                  </a:lnTo>
                  <a:lnTo>
                    <a:pt x="2983" y="4399"/>
                  </a:lnTo>
                  <a:lnTo>
                    <a:pt x="3894" y="6118"/>
                  </a:lnTo>
                  <a:lnTo>
                    <a:pt x="4930" y="8166"/>
                  </a:lnTo>
                  <a:lnTo>
                    <a:pt x="6067" y="10516"/>
                  </a:lnTo>
                  <a:lnTo>
                    <a:pt x="7306" y="13171"/>
                  </a:lnTo>
                  <a:lnTo>
                    <a:pt x="7963" y="14612"/>
                  </a:lnTo>
                  <a:lnTo>
                    <a:pt x="8595" y="16103"/>
                  </a:lnTo>
                  <a:lnTo>
                    <a:pt x="9278" y="17670"/>
                  </a:lnTo>
                  <a:lnTo>
                    <a:pt x="9935" y="19288"/>
                  </a:lnTo>
                  <a:lnTo>
                    <a:pt x="10618" y="20982"/>
                  </a:lnTo>
                  <a:lnTo>
                    <a:pt x="11300" y="22726"/>
                  </a:lnTo>
                  <a:lnTo>
                    <a:pt x="11983" y="24546"/>
                  </a:lnTo>
                  <a:lnTo>
                    <a:pt x="12640" y="26391"/>
                  </a:lnTo>
                  <a:lnTo>
                    <a:pt x="13322" y="28313"/>
                  </a:lnTo>
                  <a:lnTo>
                    <a:pt x="13954" y="30284"/>
                  </a:lnTo>
                  <a:lnTo>
                    <a:pt x="14612" y="32281"/>
                  </a:lnTo>
                  <a:lnTo>
                    <a:pt x="15244" y="34354"/>
                  </a:lnTo>
                  <a:lnTo>
                    <a:pt x="15850" y="36452"/>
                  </a:lnTo>
                  <a:lnTo>
                    <a:pt x="16432" y="38601"/>
                  </a:lnTo>
                  <a:lnTo>
                    <a:pt x="16988" y="40775"/>
                  </a:lnTo>
                  <a:lnTo>
                    <a:pt x="17519" y="42999"/>
                  </a:lnTo>
                  <a:lnTo>
                    <a:pt x="17519" y="43075"/>
                  </a:lnTo>
                  <a:lnTo>
                    <a:pt x="17493" y="43151"/>
                  </a:lnTo>
                  <a:lnTo>
                    <a:pt x="17443" y="43202"/>
                  </a:lnTo>
                  <a:lnTo>
                    <a:pt x="17392" y="43227"/>
                  </a:lnTo>
                  <a:lnTo>
                    <a:pt x="17316" y="43252"/>
                  </a:lnTo>
                  <a:lnTo>
                    <a:pt x="17241" y="43227"/>
                  </a:lnTo>
                  <a:lnTo>
                    <a:pt x="17190" y="43176"/>
                  </a:lnTo>
                  <a:lnTo>
                    <a:pt x="17165" y="43101"/>
                  </a:lnTo>
                  <a:lnTo>
                    <a:pt x="16634" y="40876"/>
                  </a:lnTo>
                  <a:lnTo>
                    <a:pt x="16078" y="38702"/>
                  </a:lnTo>
                  <a:lnTo>
                    <a:pt x="15496" y="36553"/>
                  </a:lnTo>
                  <a:lnTo>
                    <a:pt x="14890" y="34455"/>
                  </a:lnTo>
                  <a:lnTo>
                    <a:pt x="14258" y="32408"/>
                  </a:lnTo>
                  <a:lnTo>
                    <a:pt x="13626" y="30411"/>
                  </a:lnTo>
                  <a:lnTo>
                    <a:pt x="12969" y="28439"/>
                  </a:lnTo>
                  <a:lnTo>
                    <a:pt x="12311" y="26543"/>
                  </a:lnTo>
                  <a:lnTo>
                    <a:pt x="11629" y="24672"/>
                  </a:lnTo>
                  <a:lnTo>
                    <a:pt x="10972" y="22878"/>
                  </a:lnTo>
                  <a:lnTo>
                    <a:pt x="10289" y="21133"/>
                  </a:lnTo>
                  <a:lnTo>
                    <a:pt x="9606" y="19465"/>
                  </a:lnTo>
                  <a:lnTo>
                    <a:pt x="8949" y="17822"/>
                  </a:lnTo>
                  <a:lnTo>
                    <a:pt x="8267" y="16280"/>
                  </a:lnTo>
                  <a:lnTo>
                    <a:pt x="7635" y="14763"/>
                  </a:lnTo>
                  <a:lnTo>
                    <a:pt x="6978" y="13348"/>
                  </a:lnTo>
                  <a:lnTo>
                    <a:pt x="5764" y="10693"/>
                  </a:lnTo>
                  <a:lnTo>
                    <a:pt x="4601" y="8342"/>
                  </a:lnTo>
                  <a:lnTo>
                    <a:pt x="3590" y="6320"/>
                  </a:lnTo>
                  <a:lnTo>
                    <a:pt x="2680" y="4601"/>
                  </a:lnTo>
                  <a:lnTo>
                    <a:pt x="1947" y="3236"/>
                  </a:lnTo>
                  <a:lnTo>
                    <a:pt x="1366" y="2225"/>
                  </a:lnTo>
                  <a:lnTo>
                    <a:pt x="860" y="1340"/>
                  </a:lnTo>
                  <a:lnTo>
                    <a:pt x="835" y="1290"/>
                  </a:lnTo>
                  <a:lnTo>
                    <a:pt x="835" y="1214"/>
                  </a:lnTo>
                  <a:lnTo>
                    <a:pt x="860" y="1138"/>
                  </a:lnTo>
                  <a:lnTo>
                    <a:pt x="911" y="1087"/>
                  </a:lnTo>
                  <a:lnTo>
                    <a:pt x="961" y="1062"/>
                  </a:lnTo>
                  <a:close/>
                  <a:moveTo>
                    <a:pt x="152" y="1"/>
                  </a:moveTo>
                  <a:lnTo>
                    <a:pt x="76" y="26"/>
                  </a:lnTo>
                  <a:lnTo>
                    <a:pt x="26" y="76"/>
                  </a:lnTo>
                  <a:lnTo>
                    <a:pt x="1" y="177"/>
                  </a:lnTo>
                  <a:lnTo>
                    <a:pt x="1" y="304"/>
                  </a:lnTo>
                  <a:lnTo>
                    <a:pt x="26" y="481"/>
                  </a:lnTo>
                  <a:lnTo>
                    <a:pt x="178" y="936"/>
                  </a:lnTo>
                  <a:lnTo>
                    <a:pt x="405" y="1593"/>
                  </a:lnTo>
                  <a:lnTo>
                    <a:pt x="708" y="2377"/>
                  </a:lnTo>
                  <a:lnTo>
                    <a:pt x="1568" y="4374"/>
                  </a:lnTo>
                  <a:lnTo>
                    <a:pt x="2705" y="6876"/>
                  </a:lnTo>
                  <a:lnTo>
                    <a:pt x="4045" y="9809"/>
                  </a:lnTo>
                  <a:lnTo>
                    <a:pt x="5562" y="13145"/>
                  </a:lnTo>
                  <a:lnTo>
                    <a:pt x="7154" y="16760"/>
                  </a:lnTo>
                  <a:lnTo>
                    <a:pt x="7989" y="18681"/>
                  </a:lnTo>
                  <a:lnTo>
                    <a:pt x="8823" y="20628"/>
                  </a:lnTo>
                  <a:lnTo>
                    <a:pt x="9253" y="21639"/>
                  </a:lnTo>
                  <a:lnTo>
                    <a:pt x="9657" y="22650"/>
                  </a:lnTo>
                  <a:lnTo>
                    <a:pt x="10441" y="24774"/>
                  </a:lnTo>
                  <a:lnTo>
                    <a:pt x="11174" y="26922"/>
                  </a:lnTo>
                  <a:lnTo>
                    <a:pt x="11907" y="29096"/>
                  </a:lnTo>
                  <a:lnTo>
                    <a:pt x="12589" y="31270"/>
                  </a:lnTo>
                  <a:lnTo>
                    <a:pt x="13221" y="33394"/>
                  </a:lnTo>
                  <a:lnTo>
                    <a:pt x="13803" y="35466"/>
                  </a:lnTo>
                  <a:lnTo>
                    <a:pt x="14359" y="37413"/>
                  </a:lnTo>
                  <a:lnTo>
                    <a:pt x="15345" y="40952"/>
                  </a:lnTo>
                  <a:lnTo>
                    <a:pt x="16128" y="43758"/>
                  </a:lnTo>
                  <a:lnTo>
                    <a:pt x="16457" y="44794"/>
                  </a:lnTo>
                  <a:lnTo>
                    <a:pt x="16735" y="45578"/>
                  </a:lnTo>
                  <a:lnTo>
                    <a:pt x="16836" y="45856"/>
                  </a:lnTo>
                  <a:lnTo>
                    <a:pt x="16937" y="46083"/>
                  </a:lnTo>
                  <a:lnTo>
                    <a:pt x="17038" y="46185"/>
                  </a:lnTo>
                  <a:lnTo>
                    <a:pt x="17064" y="46210"/>
                  </a:lnTo>
                  <a:lnTo>
                    <a:pt x="17114" y="46235"/>
                  </a:lnTo>
                  <a:lnTo>
                    <a:pt x="17190" y="46210"/>
                  </a:lnTo>
                  <a:lnTo>
                    <a:pt x="17266" y="46185"/>
                  </a:lnTo>
                  <a:lnTo>
                    <a:pt x="17418" y="46058"/>
                  </a:lnTo>
                  <a:lnTo>
                    <a:pt x="17544" y="45881"/>
                  </a:lnTo>
                  <a:lnTo>
                    <a:pt x="17645" y="45628"/>
                  </a:lnTo>
                  <a:lnTo>
                    <a:pt x="17746" y="45300"/>
                  </a:lnTo>
                  <a:lnTo>
                    <a:pt x="17847" y="44946"/>
                  </a:lnTo>
                  <a:lnTo>
                    <a:pt x="17923" y="44516"/>
                  </a:lnTo>
                  <a:lnTo>
                    <a:pt x="17974" y="44011"/>
                  </a:lnTo>
                  <a:lnTo>
                    <a:pt x="17999" y="43480"/>
                  </a:lnTo>
                  <a:lnTo>
                    <a:pt x="18024" y="42873"/>
                  </a:lnTo>
                  <a:lnTo>
                    <a:pt x="17999" y="42216"/>
                  </a:lnTo>
                  <a:lnTo>
                    <a:pt x="17974" y="41533"/>
                  </a:lnTo>
                  <a:lnTo>
                    <a:pt x="17948" y="40775"/>
                  </a:lnTo>
                  <a:lnTo>
                    <a:pt x="17873" y="39966"/>
                  </a:lnTo>
                  <a:lnTo>
                    <a:pt x="17772" y="39132"/>
                  </a:lnTo>
                  <a:lnTo>
                    <a:pt x="17670" y="38222"/>
                  </a:lnTo>
                  <a:lnTo>
                    <a:pt x="17519" y="37286"/>
                  </a:lnTo>
                  <a:lnTo>
                    <a:pt x="17367" y="36326"/>
                  </a:lnTo>
                  <a:lnTo>
                    <a:pt x="17165" y="35289"/>
                  </a:lnTo>
                  <a:lnTo>
                    <a:pt x="16963" y="34253"/>
                  </a:lnTo>
                  <a:lnTo>
                    <a:pt x="16710" y="33166"/>
                  </a:lnTo>
                  <a:lnTo>
                    <a:pt x="16457" y="32029"/>
                  </a:lnTo>
                  <a:lnTo>
                    <a:pt x="16154" y="30866"/>
                  </a:lnTo>
                  <a:lnTo>
                    <a:pt x="15825" y="29678"/>
                  </a:lnTo>
                  <a:lnTo>
                    <a:pt x="15446" y="28464"/>
                  </a:lnTo>
                  <a:lnTo>
                    <a:pt x="15067" y="27200"/>
                  </a:lnTo>
                  <a:lnTo>
                    <a:pt x="14637" y="25911"/>
                  </a:lnTo>
                  <a:lnTo>
                    <a:pt x="14182" y="24622"/>
                  </a:lnTo>
                  <a:lnTo>
                    <a:pt x="13702" y="23282"/>
                  </a:lnTo>
                  <a:lnTo>
                    <a:pt x="13171" y="21942"/>
                  </a:lnTo>
                  <a:lnTo>
                    <a:pt x="12615" y="20577"/>
                  </a:lnTo>
                  <a:lnTo>
                    <a:pt x="12008" y="19187"/>
                  </a:lnTo>
                  <a:lnTo>
                    <a:pt x="11401" y="17797"/>
                  </a:lnTo>
                  <a:lnTo>
                    <a:pt x="10795" y="16482"/>
                  </a:lnTo>
                  <a:lnTo>
                    <a:pt x="10213" y="15218"/>
                  </a:lnTo>
                  <a:lnTo>
                    <a:pt x="9632" y="14030"/>
                  </a:lnTo>
                  <a:lnTo>
                    <a:pt x="8469" y="11780"/>
                  </a:lnTo>
                  <a:lnTo>
                    <a:pt x="7382" y="9733"/>
                  </a:lnTo>
                  <a:lnTo>
                    <a:pt x="6346" y="7913"/>
                  </a:lnTo>
                  <a:lnTo>
                    <a:pt x="5360" y="6295"/>
                  </a:lnTo>
                  <a:lnTo>
                    <a:pt x="4424" y="4854"/>
                  </a:lnTo>
                  <a:lnTo>
                    <a:pt x="3590" y="3641"/>
                  </a:lnTo>
                  <a:lnTo>
                    <a:pt x="2807" y="2604"/>
                  </a:lnTo>
                  <a:lnTo>
                    <a:pt x="2124" y="1745"/>
                  </a:lnTo>
                  <a:lnTo>
                    <a:pt x="1517" y="1062"/>
                  </a:lnTo>
                  <a:lnTo>
                    <a:pt x="986" y="557"/>
                  </a:lnTo>
                  <a:lnTo>
                    <a:pt x="784" y="354"/>
                  </a:lnTo>
                  <a:lnTo>
                    <a:pt x="582" y="203"/>
                  </a:lnTo>
                  <a:lnTo>
                    <a:pt x="405" y="102"/>
                  </a:lnTo>
                  <a:lnTo>
                    <a:pt x="279" y="2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39"/>
            <p:cNvSpPr/>
            <p:nvPr/>
          </p:nvSpPr>
          <p:spPr>
            <a:xfrm>
              <a:off x="1128440" y="2484916"/>
              <a:ext cx="298605" cy="440831"/>
            </a:xfrm>
            <a:custGeom>
              <a:avLst/>
              <a:gdLst/>
              <a:ahLst/>
              <a:cxnLst/>
              <a:rect l="l" t="t" r="r" b="b"/>
              <a:pathLst>
                <a:path w="8545" h="12615" extrusionOk="0">
                  <a:moveTo>
                    <a:pt x="0" y="1"/>
                  </a:moveTo>
                  <a:lnTo>
                    <a:pt x="0" y="26"/>
                  </a:lnTo>
                  <a:lnTo>
                    <a:pt x="228" y="481"/>
                  </a:lnTo>
                  <a:lnTo>
                    <a:pt x="480" y="911"/>
                  </a:lnTo>
                  <a:lnTo>
                    <a:pt x="1037" y="1745"/>
                  </a:lnTo>
                  <a:lnTo>
                    <a:pt x="1593" y="2579"/>
                  </a:lnTo>
                  <a:lnTo>
                    <a:pt x="2124" y="3413"/>
                  </a:lnTo>
                  <a:lnTo>
                    <a:pt x="3210" y="5107"/>
                  </a:lnTo>
                  <a:lnTo>
                    <a:pt x="4272" y="6801"/>
                  </a:lnTo>
                  <a:lnTo>
                    <a:pt x="6446" y="10163"/>
                  </a:lnTo>
                  <a:lnTo>
                    <a:pt x="6851" y="10820"/>
                  </a:lnTo>
                  <a:lnTo>
                    <a:pt x="7255" y="11477"/>
                  </a:lnTo>
                  <a:lnTo>
                    <a:pt x="7483" y="11781"/>
                  </a:lnTo>
                  <a:lnTo>
                    <a:pt x="7735" y="12084"/>
                  </a:lnTo>
                  <a:lnTo>
                    <a:pt x="7988" y="12337"/>
                  </a:lnTo>
                  <a:lnTo>
                    <a:pt x="8266" y="12589"/>
                  </a:lnTo>
                  <a:lnTo>
                    <a:pt x="8317" y="12615"/>
                  </a:lnTo>
                  <a:lnTo>
                    <a:pt x="8418" y="12615"/>
                  </a:lnTo>
                  <a:lnTo>
                    <a:pt x="8468" y="12564"/>
                  </a:lnTo>
                  <a:lnTo>
                    <a:pt x="8519" y="12488"/>
                  </a:lnTo>
                  <a:lnTo>
                    <a:pt x="8544" y="12438"/>
                  </a:lnTo>
                  <a:lnTo>
                    <a:pt x="8519" y="12362"/>
                  </a:lnTo>
                  <a:lnTo>
                    <a:pt x="8393" y="11932"/>
                  </a:lnTo>
                  <a:lnTo>
                    <a:pt x="8216" y="11502"/>
                  </a:lnTo>
                  <a:lnTo>
                    <a:pt x="7988" y="11098"/>
                  </a:lnTo>
                  <a:lnTo>
                    <a:pt x="7735" y="10694"/>
                  </a:lnTo>
                  <a:lnTo>
                    <a:pt x="7205" y="9910"/>
                  </a:lnTo>
                  <a:lnTo>
                    <a:pt x="6674" y="9177"/>
                  </a:lnTo>
                  <a:lnTo>
                    <a:pt x="4424" y="5865"/>
                  </a:lnTo>
                  <a:lnTo>
                    <a:pt x="3842" y="5031"/>
                  </a:lnTo>
                  <a:lnTo>
                    <a:pt x="3261" y="4222"/>
                  </a:lnTo>
                  <a:lnTo>
                    <a:pt x="2073" y="2604"/>
                  </a:lnTo>
                  <a:lnTo>
                    <a:pt x="1593" y="1922"/>
                  </a:lnTo>
                  <a:lnTo>
                    <a:pt x="1112" y="1265"/>
                  </a:lnTo>
                  <a:lnTo>
                    <a:pt x="582" y="607"/>
                  </a:lnTo>
                  <a:lnTo>
                    <a:pt x="329" y="304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39"/>
            <p:cNvSpPr/>
            <p:nvPr/>
          </p:nvSpPr>
          <p:spPr>
            <a:xfrm>
              <a:off x="1450842" y="2963697"/>
              <a:ext cx="65417" cy="117520"/>
            </a:xfrm>
            <a:custGeom>
              <a:avLst/>
              <a:gdLst/>
              <a:ahLst/>
              <a:cxnLst/>
              <a:rect l="l" t="t" r="r" b="b"/>
              <a:pathLst>
                <a:path w="1872" h="3363" extrusionOk="0">
                  <a:moveTo>
                    <a:pt x="127" y="1"/>
                  </a:moveTo>
                  <a:lnTo>
                    <a:pt x="77" y="51"/>
                  </a:lnTo>
                  <a:lnTo>
                    <a:pt x="26" y="102"/>
                  </a:lnTo>
                  <a:lnTo>
                    <a:pt x="1" y="152"/>
                  </a:lnTo>
                  <a:lnTo>
                    <a:pt x="1" y="228"/>
                  </a:lnTo>
                  <a:lnTo>
                    <a:pt x="51" y="481"/>
                  </a:lnTo>
                  <a:lnTo>
                    <a:pt x="127" y="734"/>
                  </a:lnTo>
                  <a:lnTo>
                    <a:pt x="279" y="1214"/>
                  </a:lnTo>
                  <a:lnTo>
                    <a:pt x="481" y="1669"/>
                  </a:lnTo>
                  <a:lnTo>
                    <a:pt x="683" y="2124"/>
                  </a:lnTo>
                  <a:lnTo>
                    <a:pt x="886" y="2478"/>
                  </a:lnTo>
                  <a:lnTo>
                    <a:pt x="1088" y="2807"/>
                  </a:lnTo>
                  <a:lnTo>
                    <a:pt x="1189" y="2958"/>
                  </a:lnTo>
                  <a:lnTo>
                    <a:pt x="1341" y="3085"/>
                  </a:lnTo>
                  <a:lnTo>
                    <a:pt x="1467" y="3236"/>
                  </a:lnTo>
                  <a:lnTo>
                    <a:pt x="1644" y="3338"/>
                  </a:lnTo>
                  <a:lnTo>
                    <a:pt x="1694" y="3363"/>
                  </a:lnTo>
                  <a:lnTo>
                    <a:pt x="1745" y="3363"/>
                  </a:lnTo>
                  <a:lnTo>
                    <a:pt x="1821" y="3338"/>
                  </a:lnTo>
                  <a:lnTo>
                    <a:pt x="1871" y="3262"/>
                  </a:lnTo>
                  <a:lnTo>
                    <a:pt x="1871" y="3161"/>
                  </a:lnTo>
                  <a:lnTo>
                    <a:pt x="1821" y="2933"/>
                  </a:lnTo>
                  <a:lnTo>
                    <a:pt x="1770" y="2731"/>
                  </a:lnTo>
                  <a:lnTo>
                    <a:pt x="1593" y="2326"/>
                  </a:lnTo>
                  <a:lnTo>
                    <a:pt x="1391" y="1947"/>
                  </a:lnTo>
                  <a:lnTo>
                    <a:pt x="1164" y="1568"/>
                  </a:lnTo>
                  <a:lnTo>
                    <a:pt x="961" y="1189"/>
                  </a:lnTo>
                  <a:lnTo>
                    <a:pt x="759" y="810"/>
                  </a:lnTo>
                  <a:lnTo>
                    <a:pt x="557" y="456"/>
                  </a:lnTo>
                  <a:lnTo>
                    <a:pt x="355" y="77"/>
                  </a:lnTo>
                  <a:lnTo>
                    <a:pt x="304" y="26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39"/>
            <p:cNvSpPr/>
            <p:nvPr/>
          </p:nvSpPr>
          <p:spPr>
            <a:xfrm>
              <a:off x="1328954" y="3314405"/>
              <a:ext cx="172279" cy="312723"/>
            </a:xfrm>
            <a:custGeom>
              <a:avLst/>
              <a:gdLst/>
              <a:ahLst/>
              <a:cxnLst/>
              <a:rect l="l" t="t" r="r" b="b"/>
              <a:pathLst>
                <a:path w="4930" h="8949" extrusionOk="0">
                  <a:moveTo>
                    <a:pt x="253" y="0"/>
                  </a:moveTo>
                  <a:lnTo>
                    <a:pt x="152" y="26"/>
                  </a:lnTo>
                  <a:lnTo>
                    <a:pt x="76" y="101"/>
                  </a:lnTo>
                  <a:lnTo>
                    <a:pt x="26" y="203"/>
                  </a:lnTo>
                  <a:lnTo>
                    <a:pt x="0" y="329"/>
                  </a:lnTo>
                  <a:lnTo>
                    <a:pt x="51" y="455"/>
                  </a:lnTo>
                  <a:lnTo>
                    <a:pt x="304" y="1062"/>
                  </a:lnTo>
                  <a:lnTo>
                    <a:pt x="582" y="1643"/>
                  </a:lnTo>
                  <a:lnTo>
                    <a:pt x="1163" y="2781"/>
                  </a:lnTo>
                  <a:lnTo>
                    <a:pt x="2377" y="5081"/>
                  </a:lnTo>
                  <a:lnTo>
                    <a:pt x="2857" y="6092"/>
                  </a:lnTo>
                  <a:lnTo>
                    <a:pt x="3362" y="7104"/>
                  </a:lnTo>
                  <a:lnTo>
                    <a:pt x="3640" y="7609"/>
                  </a:lnTo>
                  <a:lnTo>
                    <a:pt x="3919" y="8064"/>
                  </a:lnTo>
                  <a:lnTo>
                    <a:pt x="4247" y="8519"/>
                  </a:lnTo>
                  <a:lnTo>
                    <a:pt x="4449" y="8721"/>
                  </a:lnTo>
                  <a:lnTo>
                    <a:pt x="4626" y="8924"/>
                  </a:lnTo>
                  <a:lnTo>
                    <a:pt x="4677" y="8949"/>
                  </a:lnTo>
                  <a:lnTo>
                    <a:pt x="4829" y="8949"/>
                  </a:lnTo>
                  <a:lnTo>
                    <a:pt x="4879" y="8924"/>
                  </a:lnTo>
                  <a:lnTo>
                    <a:pt x="4904" y="8898"/>
                  </a:lnTo>
                  <a:lnTo>
                    <a:pt x="4930" y="8848"/>
                  </a:lnTo>
                  <a:lnTo>
                    <a:pt x="4930" y="8772"/>
                  </a:lnTo>
                  <a:lnTo>
                    <a:pt x="4904" y="8494"/>
                  </a:lnTo>
                  <a:lnTo>
                    <a:pt x="4854" y="8216"/>
                  </a:lnTo>
                  <a:lnTo>
                    <a:pt x="4702" y="7660"/>
                  </a:lnTo>
                  <a:lnTo>
                    <a:pt x="4500" y="7129"/>
                  </a:lnTo>
                  <a:lnTo>
                    <a:pt x="4272" y="6598"/>
                  </a:lnTo>
                  <a:lnTo>
                    <a:pt x="3994" y="6067"/>
                  </a:lnTo>
                  <a:lnTo>
                    <a:pt x="3742" y="5562"/>
                  </a:lnTo>
                  <a:lnTo>
                    <a:pt x="3185" y="4576"/>
                  </a:lnTo>
                  <a:lnTo>
                    <a:pt x="2579" y="3438"/>
                  </a:lnTo>
                  <a:lnTo>
                    <a:pt x="1947" y="2301"/>
                  </a:lnTo>
                  <a:lnTo>
                    <a:pt x="1290" y="1188"/>
                  </a:lnTo>
                  <a:lnTo>
                    <a:pt x="936" y="658"/>
                  </a:lnTo>
                  <a:lnTo>
                    <a:pt x="582" y="127"/>
                  </a:lnTo>
                  <a:lnTo>
                    <a:pt x="481" y="51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39"/>
            <p:cNvSpPr/>
            <p:nvPr/>
          </p:nvSpPr>
          <p:spPr>
            <a:xfrm>
              <a:off x="1488828" y="3684543"/>
              <a:ext cx="58358" cy="150194"/>
            </a:xfrm>
            <a:custGeom>
              <a:avLst/>
              <a:gdLst/>
              <a:ahLst/>
              <a:cxnLst/>
              <a:rect l="l" t="t" r="r" b="b"/>
              <a:pathLst>
                <a:path w="1670" h="4298" extrusionOk="0">
                  <a:moveTo>
                    <a:pt x="329" y="0"/>
                  </a:moveTo>
                  <a:lnTo>
                    <a:pt x="228" y="25"/>
                  </a:lnTo>
                  <a:lnTo>
                    <a:pt x="127" y="76"/>
                  </a:lnTo>
                  <a:lnTo>
                    <a:pt x="51" y="152"/>
                  </a:lnTo>
                  <a:lnTo>
                    <a:pt x="1" y="278"/>
                  </a:lnTo>
                  <a:lnTo>
                    <a:pt x="1" y="430"/>
                  </a:lnTo>
                  <a:lnTo>
                    <a:pt x="203" y="1365"/>
                  </a:lnTo>
                  <a:lnTo>
                    <a:pt x="304" y="1871"/>
                  </a:lnTo>
                  <a:lnTo>
                    <a:pt x="431" y="2351"/>
                  </a:lnTo>
                  <a:lnTo>
                    <a:pt x="582" y="2831"/>
                  </a:lnTo>
                  <a:lnTo>
                    <a:pt x="759" y="3312"/>
                  </a:lnTo>
                  <a:lnTo>
                    <a:pt x="936" y="3741"/>
                  </a:lnTo>
                  <a:lnTo>
                    <a:pt x="1189" y="4171"/>
                  </a:lnTo>
                  <a:lnTo>
                    <a:pt x="1239" y="4222"/>
                  </a:lnTo>
                  <a:lnTo>
                    <a:pt x="1315" y="4272"/>
                  </a:lnTo>
                  <a:lnTo>
                    <a:pt x="1391" y="4297"/>
                  </a:lnTo>
                  <a:lnTo>
                    <a:pt x="1467" y="4272"/>
                  </a:lnTo>
                  <a:lnTo>
                    <a:pt x="1543" y="4247"/>
                  </a:lnTo>
                  <a:lnTo>
                    <a:pt x="1619" y="4196"/>
                  </a:lnTo>
                  <a:lnTo>
                    <a:pt x="1644" y="4120"/>
                  </a:lnTo>
                  <a:lnTo>
                    <a:pt x="1669" y="4019"/>
                  </a:lnTo>
                  <a:lnTo>
                    <a:pt x="1644" y="3539"/>
                  </a:lnTo>
                  <a:lnTo>
                    <a:pt x="1568" y="3059"/>
                  </a:lnTo>
                  <a:lnTo>
                    <a:pt x="1442" y="2578"/>
                  </a:lnTo>
                  <a:lnTo>
                    <a:pt x="1315" y="2098"/>
                  </a:lnTo>
                  <a:lnTo>
                    <a:pt x="1138" y="1618"/>
                  </a:lnTo>
                  <a:lnTo>
                    <a:pt x="961" y="1138"/>
                  </a:lnTo>
                  <a:lnTo>
                    <a:pt x="633" y="253"/>
                  </a:lnTo>
                  <a:lnTo>
                    <a:pt x="557" y="126"/>
                  </a:lnTo>
                  <a:lnTo>
                    <a:pt x="456" y="51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39"/>
            <p:cNvSpPr/>
            <p:nvPr/>
          </p:nvSpPr>
          <p:spPr>
            <a:xfrm>
              <a:off x="1112540" y="821569"/>
              <a:ext cx="83938" cy="429334"/>
            </a:xfrm>
            <a:custGeom>
              <a:avLst/>
              <a:gdLst/>
              <a:ahLst/>
              <a:cxnLst/>
              <a:rect l="l" t="t" r="r" b="b"/>
              <a:pathLst>
                <a:path w="2402" h="12286" extrusionOk="0">
                  <a:moveTo>
                    <a:pt x="2199" y="0"/>
                  </a:moveTo>
                  <a:lnTo>
                    <a:pt x="2098" y="25"/>
                  </a:lnTo>
                  <a:lnTo>
                    <a:pt x="2048" y="51"/>
                  </a:lnTo>
                  <a:lnTo>
                    <a:pt x="1997" y="101"/>
                  </a:lnTo>
                  <a:lnTo>
                    <a:pt x="1845" y="430"/>
                  </a:lnTo>
                  <a:lnTo>
                    <a:pt x="1744" y="784"/>
                  </a:lnTo>
                  <a:lnTo>
                    <a:pt x="1643" y="1163"/>
                  </a:lnTo>
                  <a:lnTo>
                    <a:pt x="1567" y="1542"/>
                  </a:lnTo>
                  <a:lnTo>
                    <a:pt x="1466" y="2300"/>
                  </a:lnTo>
                  <a:lnTo>
                    <a:pt x="1365" y="3059"/>
                  </a:lnTo>
                  <a:lnTo>
                    <a:pt x="935" y="6016"/>
                  </a:lnTo>
                  <a:lnTo>
                    <a:pt x="683" y="7533"/>
                  </a:lnTo>
                  <a:lnTo>
                    <a:pt x="430" y="9025"/>
                  </a:lnTo>
                  <a:lnTo>
                    <a:pt x="202" y="10541"/>
                  </a:lnTo>
                  <a:lnTo>
                    <a:pt x="0" y="12033"/>
                  </a:lnTo>
                  <a:lnTo>
                    <a:pt x="0" y="12134"/>
                  </a:lnTo>
                  <a:lnTo>
                    <a:pt x="51" y="12210"/>
                  </a:lnTo>
                  <a:lnTo>
                    <a:pt x="126" y="12260"/>
                  </a:lnTo>
                  <a:lnTo>
                    <a:pt x="202" y="12286"/>
                  </a:lnTo>
                  <a:lnTo>
                    <a:pt x="303" y="12286"/>
                  </a:lnTo>
                  <a:lnTo>
                    <a:pt x="379" y="12260"/>
                  </a:lnTo>
                  <a:lnTo>
                    <a:pt x="455" y="12210"/>
                  </a:lnTo>
                  <a:lnTo>
                    <a:pt x="506" y="12109"/>
                  </a:lnTo>
                  <a:lnTo>
                    <a:pt x="683" y="11350"/>
                  </a:lnTo>
                  <a:lnTo>
                    <a:pt x="860" y="10567"/>
                  </a:lnTo>
                  <a:lnTo>
                    <a:pt x="1188" y="8999"/>
                  </a:lnTo>
                  <a:lnTo>
                    <a:pt x="1441" y="7432"/>
                  </a:lnTo>
                  <a:lnTo>
                    <a:pt x="1719" y="5865"/>
                  </a:lnTo>
                  <a:lnTo>
                    <a:pt x="1972" y="4196"/>
                  </a:lnTo>
                  <a:lnTo>
                    <a:pt x="2225" y="2528"/>
                  </a:lnTo>
                  <a:lnTo>
                    <a:pt x="2326" y="1947"/>
                  </a:lnTo>
                  <a:lnTo>
                    <a:pt x="2402" y="1340"/>
                  </a:lnTo>
                  <a:lnTo>
                    <a:pt x="2402" y="1037"/>
                  </a:lnTo>
                  <a:lnTo>
                    <a:pt x="2402" y="733"/>
                  </a:lnTo>
                  <a:lnTo>
                    <a:pt x="2376" y="430"/>
                  </a:lnTo>
                  <a:lnTo>
                    <a:pt x="2351" y="152"/>
                  </a:lnTo>
                  <a:lnTo>
                    <a:pt x="2326" y="76"/>
                  </a:lnTo>
                  <a:lnTo>
                    <a:pt x="2275" y="51"/>
                  </a:lnTo>
                  <a:lnTo>
                    <a:pt x="2250" y="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39"/>
            <p:cNvSpPr/>
            <p:nvPr/>
          </p:nvSpPr>
          <p:spPr>
            <a:xfrm>
              <a:off x="1180543" y="633390"/>
              <a:ext cx="28305" cy="116646"/>
            </a:xfrm>
            <a:custGeom>
              <a:avLst/>
              <a:gdLst/>
              <a:ahLst/>
              <a:cxnLst/>
              <a:rect l="l" t="t" r="r" b="b"/>
              <a:pathLst>
                <a:path w="810" h="3338" extrusionOk="0">
                  <a:moveTo>
                    <a:pt x="405" y="1"/>
                  </a:moveTo>
                  <a:lnTo>
                    <a:pt x="354" y="26"/>
                  </a:lnTo>
                  <a:lnTo>
                    <a:pt x="329" y="51"/>
                  </a:lnTo>
                  <a:lnTo>
                    <a:pt x="304" y="102"/>
                  </a:lnTo>
                  <a:lnTo>
                    <a:pt x="228" y="481"/>
                  </a:lnTo>
                  <a:lnTo>
                    <a:pt x="203" y="835"/>
                  </a:lnTo>
                  <a:lnTo>
                    <a:pt x="152" y="1543"/>
                  </a:lnTo>
                  <a:lnTo>
                    <a:pt x="102" y="2276"/>
                  </a:lnTo>
                  <a:lnTo>
                    <a:pt x="51" y="2630"/>
                  </a:lnTo>
                  <a:lnTo>
                    <a:pt x="1" y="2984"/>
                  </a:lnTo>
                  <a:lnTo>
                    <a:pt x="1" y="3110"/>
                  </a:lnTo>
                  <a:lnTo>
                    <a:pt x="51" y="3211"/>
                  </a:lnTo>
                  <a:lnTo>
                    <a:pt x="102" y="3287"/>
                  </a:lnTo>
                  <a:lnTo>
                    <a:pt x="203" y="3312"/>
                  </a:lnTo>
                  <a:lnTo>
                    <a:pt x="304" y="3338"/>
                  </a:lnTo>
                  <a:lnTo>
                    <a:pt x="380" y="3312"/>
                  </a:lnTo>
                  <a:lnTo>
                    <a:pt x="456" y="3236"/>
                  </a:lnTo>
                  <a:lnTo>
                    <a:pt x="506" y="3135"/>
                  </a:lnTo>
                  <a:lnTo>
                    <a:pt x="683" y="2377"/>
                  </a:lnTo>
                  <a:lnTo>
                    <a:pt x="759" y="1998"/>
                  </a:lnTo>
                  <a:lnTo>
                    <a:pt x="809" y="1619"/>
                  </a:lnTo>
                  <a:lnTo>
                    <a:pt x="809" y="1239"/>
                  </a:lnTo>
                  <a:lnTo>
                    <a:pt x="784" y="860"/>
                  </a:lnTo>
                  <a:lnTo>
                    <a:pt x="734" y="506"/>
                  </a:lnTo>
                  <a:lnTo>
                    <a:pt x="607" y="102"/>
                  </a:lnTo>
                  <a:lnTo>
                    <a:pt x="582" y="77"/>
                  </a:lnTo>
                  <a:lnTo>
                    <a:pt x="531" y="26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39"/>
            <p:cNvSpPr/>
            <p:nvPr/>
          </p:nvSpPr>
          <p:spPr>
            <a:xfrm>
              <a:off x="1231772" y="1418709"/>
              <a:ext cx="70694" cy="162564"/>
            </a:xfrm>
            <a:custGeom>
              <a:avLst/>
              <a:gdLst/>
              <a:ahLst/>
              <a:cxnLst/>
              <a:rect l="l" t="t" r="r" b="b"/>
              <a:pathLst>
                <a:path w="2023" h="4652" extrusionOk="0">
                  <a:moveTo>
                    <a:pt x="1821" y="0"/>
                  </a:moveTo>
                  <a:lnTo>
                    <a:pt x="1770" y="51"/>
                  </a:lnTo>
                  <a:lnTo>
                    <a:pt x="1720" y="76"/>
                  </a:lnTo>
                  <a:lnTo>
                    <a:pt x="1593" y="329"/>
                  </a:lnTo>
                  <a:lnTo>
                    <a:pt x="1467" y="582"/>
                  </a:lnTo>
                  <a:lnTo>
                    <a:pt x="1265" y="1087"/>
                  </a:lnTo>
                  <a:lnTo>
                    <a:pt x="885" y="2149"/>
                  </a:lnTo>
                  <a:lnTo>
                    <a:pt x="658" y="2705"/>
                  </a:lnTo>
                  <a:lnTo>
                    <a:pt x="430" y="3287"/>
                  </a:lnTo>
                  <a:lnTo>
                    <a:pt x="203" y="3868"/>
                  </a:lnTo>
                  <a:lnTo>
                    <a:pt x="26" y="4449"/>
                  </a:lnTo>
                  <a:lnTo>
                    <a:pt x="1" y="4500"/>
                  </a:lnTo>
                  <a:lnTo>
                    <a:pt x="26" y="4576"/>
                  </a:lnTo>
                  <a:lnTo>
                    <a:pt x="51" y="4601"/>
                  </a:lnTo>
                  <a:lnTo>
                    <a:pt x="102" y="4626"/>
                  </a:lnTo>
                  <a:lnTo>
                    <a:pt x="152" y="4652"/>
                  </a:lnTo>
                  <a:lnTo>
                    <a:pt x="203" y="4626"/>
                  </a:lnTo>
                  <a:lnTo>
                    <a:pt x="253" y="4601"/>
                  </a:lnTo>
                  <a:lnTo>
                    <a:pt x="304" y="4576"/>
                  </a:lnTo>
                  <a:lnTo>
                    <a:pt x="607" y="4121"/>
                  </a:lnTo>
                  <a:lnTo>
                    <a:pt x="885" y="3615"/>
                  </a:lnTo>
                  <a:lnTo>
                    <a:pt x="1164" y="3059"/>
                  </a:lnTo>
                  <a:lnTo>
                    <a:pt x="1416" y="2478"/>
                  </a:lnTo>
                  <a:lnTo>
                    <a:pt x="1644" y="1896"/>
                  </a:lnTo>
                  <a:lnTo>
                    <a:pt x="1821" y="1315"/>
                  </a:lnTo>
                  <a:lnTo>
                    <a:pt x="1947" y="734"/>
                  </a:lnTo>
                  <a:lnTo>
                    <a:pt x="2023" y="177"/>
                  </a:lnTo>
                  <a:lnTo>
                    <a:pt x="2023" y="102"/>
                  </a:lnTo>
                  <a:lnTo>
                    <a:pt x="1998" y="51"/>
                  </a:lnTo>
                  <a:lnTo>
                    <a:pt x="1947" y="26"/>
                  </a:lnTo>
                  <a:lnTo>
                    <a:pt x="1922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39"/>
            <p:cNvSpPr/>
            <p:nvPr/>
          </p:nvSpPr>
          <p:spPr>
            <a:xfrm>
              <a:off x="1565707" y="456743"/>
              <a:ext cx="37112" cy="170497"/>
            </a:xfrm>
            <a:custGeom>
              <a:avLst/>
              <a:gdLst/>
              <a:ahLst/>
              <a:cxnLst/>
              <a:rect l="l" t="t" r="r" b="b"/>
              <a:pathLst>
                <a:path w="1062" h="4879" extrusionOk="0">
                  <a:moveTo>
                    <a:pt x="379" y="0"/>
                  </a:moveTo>
                  <a:lnTo>
                    <a:pt x="303" y="51"/>
                  </a:lnTo>
                  <a:lnTo>
                    <a:pt x="278" y="101"/>
                  </a:lnTo>
                  <a:lnTo>
                    <a:pt x="278" y="152"/>
                  </a:lnTo>
                  <a:lnTo>
                    <a:pt x="228" y="708"/>
                  </a:lnTo>
                  <a:lnTo>
                    <a:pt x="228" y="1264"/>
                  </a:lnTo>
                  <a:lnTo>
                    <a:pt x="228" y="2326"/>
                  </a:lnTo>
                  <a:lnTo>
                    <a:pt x="228" y="2882"/>
                  </a:lnTo>
                  <a:lnTo>
                    <a:pt x="177" y="3413"/>
                  </a:lnTo>
                  <a:lnTo>
                    <a:pt x="126" y="3969"/>
                  </a:lnTo>
                  <a:lnTo>
                    <a:pt x="25" y="4525"/>
                  </a:lnTo>
                  <a:lnTo>
                    <a:pt x="0" y="4651"/>
                  </a:lnTo>
                  <a:lnTo>
                    <a:pt x="51" y="4752"/>
                  </a:lnTo>
                  <a:lnTo>
                    <a:pt x="101" y="4828"/>
                  </a:lnTo>
                  <a:lnTo>
                    <a:pt x="202" y="4854"/>
                  </a:lnTo>
                  <a:lnTo>
                    <a:pt x="303" y="4879"/>
                  </a:lnTo>
                  <a:lnTo>
                    <a:pt x="404" y="4854"/>
                  </a:lnTo>
                  <a:lnTo>
                    <a:pt x="480" y="4778"/>
                  </a:lnTo>
                  <a:lnTo>
                    <a:pt x="531" y="4677"/>
                  </a:lnTo>
                  <a:lnTo>
                    <a:pt x="733" y="4120"/>
                  </a:lnTo>
                  <a:lnTo>
                    <a:pt x="885" y="3539"/>
                  </a:lnTo>
                  <a:lnTo>
                    <a:pt x="986" y="2958"/>
                  </a:lnTo>
                  <a:lnTo>
                    <a:pt x="1036" y="2654"/>
                  </a:lnTo>
                  <a:lnTo>
                    <a:pt x="1062" y="2351"/>
                  </a:lnTo>
                  <a:lnTo>
                    <a:pt x="1062" y="2048"/>
                  </a:lnTo>
                  <a:lnTo>
                    <a:pt x="1062" y="1744"/>
                  </a:lnTo>
                  <a:lnTo>
                    <a:pt x="1011" y="1441"/>
                  </a:lnTo>
                  <a:lnTo>
                    <a:pt x="961" y="1163"/>
                  </a:lnTo>
                  <a:lnTo>
                    <a:pt x="885" y="885"/>
                  </a:lnTo>
                  <a:lnTo>
                    <a:pt x="809" y="607"/>
                  </a:lnTo>
                  <a:lnTo>
                    <a:pt x="683" y="329"/>
                  </a:lnTo>
                  <a:lnTo>
                    <a:pt x="531" y="76"/>
                  </a:lnTo>
                  <a:lnTo>
                    <a:pt x="506" y="25"/>
                  </a:lnTo>
                  <a:lnTo>
                    <a:pt x="455" y="25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39"/>
            <p:cNvSpPr/>
            <p:nvPr/>
          </p:nvSpPr>
          <p:spPr>
            <a:xfrm>
              <a:off x="1521536" y="334820"/>
              <a:ext cx="52138" cy="77788"/>
            </a:xfrm>
            <a:custGeom>
              <a:avLst/>
              <a:gdLst/>
              <a:ahLst/>
              <a:cxnLst/>
              <a:rect l="l" t="t" r="r" b="b"/>
              <a:pathLst>
                <a:path w="1492" h="2226" extrusionOk="0">
                  <a:moveTo>
                    <a:pt x="177" y="1"/>
                  </a:moveTo>
                  <a:lnTo>
                    <a:pt x="76" y="26"/>
                  </a:lnTo>
                  <a:lnTo>
                    <a:pt x="25" y="76"/>
                  </a:lnTo>
                  <a:lnTo>
                    <a:pt x="0" y="127"/>
                  </a:lnTo>
                  <a:lnTo>
                    <a:pt x="0" y="178"/>
                  </a:lnTo>
                  <a:lnTo>
                    <a:pt x="51" y="430"/>
                  </a:lnTo>
                  <a:lnTo>
                    <a:pt x="126" y="708"/>
                  </a:lnTo>
                  <a:lnTo>
                    <a:pt x="228" y="936"/>
                  </a:lnTo>
                  <a:lnTo>
                    <a:pt x="354" y="1189"/>
                  </a:lnTo>
                  <a:lnTo>
                    <a:pt x="657" y="1694"/>
                  </a:lnTo>
                  <a:lnTo>
                    <a:pt x="809" y="1947"/>
                  </a:lnTo>
                  <a:lnTo>
                    <a:pt x="1011" y="2149"/>
                  </a:lnTo>
                  <a:lnTo>
                    <a:pt x="1112" y="2200"/>
                  </a:lnTo>
                  <a:lnTo>
                    <a:pt x="1188" y="2225"/>
                  </a:lnTo>
                  <a:lnTo>
                    <a:pt x="1264" y="2225"/>
                  </a:lnTo>
                  <a:lnTo>
                    <a:pt x="1365" y="2200"/>
                  </a:lnTo>
                  <a:lnTo>
                    <a:pt x="1416" y="2149"/>
                  </a:lnTo>
                  <a:lnTo>
                    <a:pt x="1466" y="2073"/>
                  </a:lnTo>
                  <a:lnTo>
                    <a:pt x="1492" y="1972"/>
                  </a:lnTo>
                  <a:lnTo>
                    <a:pt x="1492" y="1871"/>
                  </a:lnTo>
                  <a:lnTo>
                    <a:pt x="1390" y="1593"/>
                  </a:lnTo>
                  <a:lnTo>
                    <a:pt x="1264" y="1315"/>
                  </a:lnTo>
                  <a:lnTo>
                    <a:pt x="961" y="810"/>
                  </a:lnTo>
                  <a:lnTo>
                    <a:pt x="809" y="582"/>
                  </a:lnTo>
                  <a:lnTo>
                    <a:pt x="657" y="354"/>
                  </a:lnTo>
                  <a:lnTo>
                    <a:pt x="455" y="178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39"/>
            <p:cNvSpPr/>
            <p:nvPr/>
          </p:nvSpPr>
          <p:spPr>
            <a:xfrm>
              <a:off x="810405" y="2274687"/>
              <a:ext cx="93688" cy="34491"/>
            </a:xfrm>
            <a:custGeom>
              <a:avLst/>
              <a:gdLst/>
              <a:ahLst/>
              <a:cxnLst/>
              <a:rect l="l" t="t" r="r" b="b"/>
              <a:pathLst>
                <a:path w="2681" h="987" extrusionOk="0">
                  <a:moveTo>
                    <a:pt x="2579" y="0"/>
                  </a:moveTo>
                  <a:lnTo>
                    <a:pt x="2276" y="127"/>
                  </a:lnTo>
                  <a:lnTo>
                    <a:pt x="1947" y="203"/>
                  </a:lnTo>
                  <a:lnTo>
                    <a:pt x="1315" y="354"/>
                  </a:lnTo>
                  <a:lnTo>
                    <a:pt x="683" y="506"/>
                  </a:lnTo>
                  <a:lnTo>
                    <a:pt x="380" y="607"/>
                  </a:lnTo>
                  <a:lnTo>
                    <a:pt x="77" y="733"/>
                  </a:lnTo>
                  <a:lnTo>
                    <a:pt x="26" y="759"/>
                  </a:lnTo>
                  <a:lnTo>
                    <a:pt x="1" y="809"/>
                  </a:lnTo>
                  <a:lnTo>
                    <a:pt x="26" y="860"/>
                  </a:lnTo>
                  <a:lnTo>
                    <a:pt x="77" y="885"/>
                  </a:lnTo>
                  <a:lnTo>
                    <a:pt x="380" y="961"/>
                  </a:lnTo>
                  <a:lnTo>
                    <a:pt x="734" y="986"/>
                  </a:lnTo>
                  <a:lnTo>
                    <a:pt x="1113" y="961"/>
                  </a:lnTo>
                  <a:lnTo>
                    <a:pt x="1492" y="910"/>
                  </a:lnTo>
                  <a:lnTo>
                    <a:pt x="1871" y="784"/>
                  </a:lnTo>
                  <a:lnTo>
                    <a:pt x="2048" y="708"/>
                  </a:lnTo>
                  <a:lnTo>
                    <a:pt x="2200" y="632"/>
                  </a:lnTo>
                  <a:lnTo>
                    <a:pt x="2352" y="531"/>
                  </a:lnTo>
                  <a:lnTo>
                    <a:pt x="2478" y="405"/>
                  </a:lnTo>
                  <a:lnTo>
                    <a:pt x="2579" y="278"/>
                  </a:lnTo>
                  <a:lnTo>
                    <a:pt x="2655" y="127"/>
                  </a:lnTo>
                  <a:lnTo>
                    <a:pt x="2680" y="76"/>
                  </a:lnTo>
                  <a:lnTo>
                    <a:pt x="2655" y="26"/>
                  </a:lnTo>
                  <a:lnTo>
                    <a:pt x="2630" y="0"/>
                  </a:lnTo>
                  <a:close/>
                </a:path>
              </a:pathLst>
            </a:custGeom>
            <a:solidFill>
              <a:srgbClr val="F8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39"/>
            <p:cNvSpPr/>
            <p:nvPr/>
          </p:nvSpPr>
          <p:spPr>
            <a:xfrm>
              <a:off x="919084" y="2240231"/>
              <a:ext cx="38020" cy="29179"/>
            </a:xfrm>
            <a:custGeom>
              <a:avLst/>
              <a:gdLst/>
              <a:ahLst/>
              <a:cxnLst/>
              <a:rect l="l" t="t" r="r" b="b"/>
              <a:pathLst>
                <a:path w="1088" h="835" extrusionOk="0">
                  <a:moveTo>
                    <a:pt x="910" y="1"/>
                  </a:moveTo>
                  <a:lnTo>
                    <a:pt x="860" y="26"/>
                  </a:lnTo>
                  <a:lnTo>
                    <a:pt x="708" y="76"/>
                  </a:lnTo>
                  <a:lnTo>
                    <a:pt x="581" y="152"/>
                  </a:lnTo>
                  <a:lnTo>
                    <a:pt x="354" y="329"/>
                  </a:lnTo>
                  <a:lnTo>
                    <a:pt x="177" y="481"/>
                  </a:lnTo>
                  <a:lnTo>
                    <a:pt x="76" y="557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0" y="784"/>
                  </a:lnTo>
                  <a:lnTo>
                    <a:pt x="51" y="835"/>
                  </a:lnTo>
                  <a:lnTo>
                    <a:pt x="101" y="835"/>
                  </a:lnTo>
                  <a:lnTo>
                    <a:pt x="228" y="809"/>
                  </a:lnTo>
                  <a:lnTo>
                    <a:pt x="354" y="759"/>
                  </a:lnTo>
                  <a:lnTo>
                    <a:pt x="607" y="633"/>
                  </a:lnTo>
                  <a:lnTo>
                    <a:pt x="834" y="506"/>
                  </a:lnTo>
                  <a:lnTo>
                    <a:pt x="935" y="430"/>
                  </a:lnTo>
                  <a:lnTo>
                    <a:pt x="1036" y="354"/>
                  </a:lnTo>
                  <a:lnTo>
                    <a:pt x="1062" y="304"/>
                  </a:lnTo>
                  <a:lnTo>
                    <a:pt x="1087" y="228"/>
                  </a:lnTo>
                  <a:lnTo>
                    <a:pt x="1087" y="177"/>
                  </a:lnTo>
                  <a:lnTo>
                    <a:pt x="1062" y="102"/>
                  </a:lnTo>
                  <a:lnTo>
                    <a:pt x="1011" y="51"/>
                  </a:lnTo>
                  <a:lnTo>
                    <a:pt x="961" y="26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F8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1" name="Google Shape;7111;p39"/>
          <p:cNvGrpSpPr/>
          <p:nvPr/>
        </p:nvGrpSpPr>
        <p:grpSpPr>
          <a:xfrm>
            <a:off x="-420767" y="3863157"/>
            <a:ext cx="9985534" cy="1659853"/>
            <a:chOff x="-238119" y="4091757"/>
            <a:chExt cx="9985534" cy="1659853"/>
          </a:xfrm>
        </p:grpSpPr>
        <p:sp>
          <p:nvSpPr>
            <p:cNvPr id="7112" name="Google Shape;7112;p39"/>
            <p:cNvSpPr/>
            <p:nvPr/>
          </p:nvSpPr>
          <p:spPr>
            <a:xfrm>
              <a:off x="7216558" y="4954793"/>
              <a:ext cx="80408" cy="485002"/>
            </a:xfrm>
            <a:custGeom>
              <a:avLst/>
              <a:gdLst/>
              <a:ahLst/>
              <a:cxnLst/>
              <a:rect l="l" t="t" r="r" b="b"/>
              <a:pathLst>
                <a:path w="2301" h="13879" extrusionOk="0">
                  <a:moveTo>
                    <a:pt x="2073" y="1"/>
                  </a:moveTo>
                  <a:lnTo>
                    <a:pt x="2048" y="26"/>
                  </a:lnTo>
                  <a:lnTo>
                    <a:pt x="1998" y="77"/>
                  </a:lnTo>
                  <a:lnTo>
                    <a:pt x="1795" y="456"/>
                  </a:lnTo>
                  <a:lnTo>
                    <a:pt x="1644" y="835"/>
                  </a:lnTo>
                  <a:lnTo>
                    <a:pt x="1517" y="1239"/>
                  </a:lnTo>
                  <a:lnTo>
                    <a:pt x="1391" y="1644"/>
                  </a:lnTo>
                  <a:lnTo>
                    <a:pt x="1189" y="2478"/>
                  </a:lnTo>
                  <a:lnTo>
                    <a:pt x="1037" y="3312"/>
                  </a:lnTo>
                  <a:lnTo>
                    <a:pt x="860" y="4222"/>
                  </a:lnTo>
                  <a:lnTo>
                    <a:pt x="683" y="5132"/>
                  </a:lnTo>
                  <a:lnTo>
                    <a:pt x="557" y="6042"/>
                  </a:lnTo>
                  <a:lnTo>
                    <a:pt x="430" y="6952"/>
                  </a:lnTo>
                  <a:lnTo>
                    <a:pt x="203" y="8646"/>
                  </a:lnTo>
                  <a:lnTo>
                    <a:pt x="127" y="9505"/>
                  </a:lnTo>
                  <a:lnTo>
                    <a:pt x="51" y="10365"/>
                  </a:lnTo>
                  <a:lnTo>
                    <a:pt x="26" y="11224"/>
                  </a:lnTo>
                  <a:lnTo>
                    <a:pt x="1" y="12084"/>
                  </a:lnTo>
                  <a:lnTo>
                    <a:pt x="51" y="12918"/>
                  </a:lnTo>
                  <a:lnTo>
                    <a:pt x="127" y="13752"/>
                  </a:lnTo>
                  <a:lnTo>
                    <a:pt x="152" y="13803"/>
                  </a:lnTo>
                  <a:lnTo>
                    <a:pt x="203" y="13853"/>
                  </a:lnTo>
                  <a:lnTo>
                    <a:pt x="253" y="13879"/>
                  </a:lnTo>
                  <a:lnTo>
                    <a:pt x="355" y="13879"/>
                  </a:lnTo>
                  <a:lnTo>
                    <a:pt x="405" y="13853"/>
                  </a:lnTo>
                  <a:lnTo>
                    <a:pt x="430" y="13803"/>
                  </a:lnTo>
                  <a:lnTo>
                    <a:pt x="456" y="13752"/>
                  </a:lnTo>
                  <a:lnTo>
                    <a:pt x="557" y="12893"/>
                  </a:lnTo>
                  <a:lnTo>
                    <a:pt x="633" y="12008"/>
                  </a:lnTo>
                  <a:lnTo>
                    <a:pt x="759" y="10264"/>
                  </a:lnTo>
                  <a:lnTo>
                    <a:pt x="860" y="8520"/>
                  </a:lnTo>
                  <a:lnTo>
                    <a:pt x="936" y="7635"/>
                  </a:lnTo>
                  <a:lnTo>
                    <a:pt x="1062" y="6775"/>
                  </a:lnTo>
                  <a:lnTo>
                    <a:pt x="1189" y="5941"/>
                  </a:lnTo>
                  <a:lnTo>
                    <a:pt x="1315" y="5107"/>
                  </a:lnTo>
                  <a:lnTo>
                    <a:pt x="1644" y="3489"/>
                  </a:lnTo>
                  <a:lnTo>
                    <a:pt x="1846" y="2655"/>
                  </a:lnTo>
                  <a:lnTo>
                    <a:pt x="2048" y="1846"/>
                  </a:lnTo>
                  <a:lnTo>
                    <a:pt x="2149" y="1416"/>
                  </a:lnTo>
                  <a:lnTo>
                    <a:pt x="2225" y="1012"/>
                  </a:lnTo>
                  <a:lnTo>
                    <a:pt x="2276" y="582"/>
                  </a:lnTo>
                  <a:lnTo>
                    <a:pt x="2301" y="152"/>
                  </a:lnTo>
                  <a:lnTo>
                    <a:pt x="2276" y="102"/>
                  </a:lnTo>
                  <a:lnTo>
                    <a:pt x="2250" y="51"/>
                  </a:lnTo>
                  <a:lnTo>
                    <a:pt x="2225" y="26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39"/>
            <p:cNvSpPr/>
            <p:nvPr/>
          </p:nvSpPr>
          <p:spPr>
            <a:xfrm>
              <a:off x="7303117" y="4760464"/>
              <a:ext cx="47735" cy="148446"/>
            </a:xfrm>
            <a:custGeom>
              <a:avLst/>
              <a:gdLst/>
              <a:ahLst/>
              <a:cxnLst/>
              <a:rect l="l" t="t" r="r" b="b"/>
              <a:pathLst>
                <a:path w="1366" h="4248" extrusionOk="0">
                  <a:moveTo>
                    <a:pt x="1164" y="0"/>
                  </a:moveTo>
                  <a:lnTo>
                    <a:pt x="1088" y="51"/>
                  </a:lnTo>
                  <a:lnTo>
                    <a:pt x="936" y="203"/>
                  </a:lnTo>
                  <a:lnTo>
                    <a:pt x="810" y="405"/>
                  </a:lnTo>
                  <a:lnTo>
                    <a:pt x="683" y="582"/>
                  </a:lnTo>
                  <a:lnTo>
                    <a:pt x="582" y="809"/>
                  </a:lnTo>
                  <a:lnTo>
                    <a:pt x="456" y="1239"/>
                  </a:lnTo>
                  <a:lnTo>
                    <a:pt x="330" y="1694"/>
                  </a:lnTo>
                  <a:lnTo>
                    <a:pt x="178" y="2275"/>
                  </a:lnTo>
                  <a:lnTo>
                    <a:pt x="77" y="2857"/>
                  </a:lnTo>
                  <a:lnTo>
                    <a:pt x="26" y="3438"/>
                  </a:lnTo>
                  <a:lnTo>
                    <a:pt x="1" y="4045"/>
                  </a:lnTo>
                  <a:lnTo>
                    <a:pt x="26" y="4121"/>
                  </a:lnTo>
                  <a:lnTo>
                    <a:pt x="52" y="4171"/>
                  </a:lnTo>
                  <a:lnTo>
                    <a:pt x="102" y="4222"/>
                  </a:lnTo>
                  <a:lnTo>
                    <a:pt x="178" y="4247"/>
                  </a:lnTo>
                  <a:lnTo>
                    <a:pt x="228" y="4247"/>
                  </a:lnTo>
                  <a:lnTo>
                    <a:pt x="279" y="4222"/>
                  </a:lnTo>
                  <a:lnTo>
                    <a:pt x="330" y="4171"/>
                  </a:lnTo>
                  <a:lnTo>
                    <a:pt x="380" y="4096"/>
                  </a:lnTo>
                  <a:lnTo>
                    <a:pt x="911" y="2174"/>
                  </a:lnTo>
                  <a:lnTo>
                    <a:pt x="1063" y="1669"/>
                  </a:lnTo>
                  <a:lnTo>
                    <a:pt x="1214" y="1189"/>
                  </a:lnTo>
                  <a:lnTo>
                    <a:pt x="1290" y="936"/>
                  </a:lnTo>
                  <a:lnTo>
                    <a:pt x="1341" y="683"/>
                  </a:lnTo>
                  <a:lnTo>
                    <a:pt x="1366" y="430"/>
                  </a:lnTo>
                  <a:lnTo>
                    <a:pt x="1366" y="152"/>
                  </a:lnTo>
                  <a:lnTo>
                    <a:pt x="1315" y="76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39"/>
            <p:cNvSpPr/>
            <p:nvPr/>
          </p:nvSpPr>
          <p:spPr>
            <a:xfrm>
              <a:off x="8179432" y="4609397"/>
              <a:ext cx="49482" cy="447016"/>
            </a:xfrm>
            <a:custGeom>
              <a:avLst/>
              <a:gdLst/>
              <a:ahLst/>
              <a:cxnLst/>
              <a:rect l="l" t="t" r="r" b="b"/>
              <a:pathLst>
                <a:path w="1416" h="12792" extrusionOk="0">
                  <a:moveTo>
                    <a:pt x="986" y="1"/>
                  </a:moveTo>
                  <a:lnTo>
                    <a:pt x="936" y="26"/>
                  </a:lnTo>
                  <a:lnTo>
                    <a:pt x="860" y="51"/>
                  </a:lnTo>
                  <a:lnTo>
                    <a:pt x="809" y="127"/>
                  </a:lnTo>
                  <a:lnTo>
                    <a:pt x="632" y="431"/>
                  </a:lnTo>
                  <a:lnTo>
                    <a:pt x="506" y="734"/>
                  </a:lnTo>
                  <a:lnTo>
                    <a:pt x="405" y="1062"/>
                  </a:lnTo>
                  <a:lnTo>
                    <a:pt x="329" y="1416"/>
                  </a:lnTo>
                  <a:lnTo>
                    <a:pt x="278" y="1770"/>
                  </a:lnTo>
                  <a:lnTo>
                    <a:pt x="253" y="2124"/>
                  </a:lnTo>
                  <a:lnTo>
                    <a:pt x="177" y="2832"/>
                  </a:lnTo>
                  <a:lnTo>
                    <a:pt x="127" y="3666"/>
                  </a:lnTo>
                  <a:lnTo>
                    <a:pt x="76" y="4500"/>
                  </a:lnTo>
                  <a:lnTo>
                    <a:pt x="26" y="6143"/>
                  </a:lnTo>
                  <a:lnTo>
                    <a:pt x="0" y="7761"/>
                  </a:lnTo>
                  <a:lnTo>
                    <a:pt x="26" y="8570"/>
                  </a:lnTo>
                  <a:lnTo>
                    <a:pt x="51" y="9379"/>
                  </a:lnTo>
                  <a:lnTo>
                    <a:pt x="101" y="10163"/>
                  </a:lnTo>
                  <a:lnTo>
                    <a:pt x="203" y="10972"/>
                  </a:lnTo>
                  <a:lnTo>
                    <a:pt x="304" y="11781"/>
                  </a:lnTo>
                  <a:lnTo>
                    <a:pt x="430" y="12539"/>
                  </a:lnTo>
                  <a:lnTo>
                    <a:pt x="506" y="12665"/>
                  </a:lnTo>
                  <a:lnTo>
                    <a:pt x="582" y="12766"/>
                  </a:lnTo>
                  <a:lnTo>
                    <a:pt x="683" y="12792"/>
                  </a:lnTo>
                  <a:lnTo>
                    <a:pt x="809" y="12792"/>
                  </a:lnTo>
                  <a:lnTo>
                    <a:pt x="910" y="12766"/>
                  </a:lnTo>
                  <a:lnTo>
                    <a:pt x="1012" y="12691"/>
                  </a:lnTo>
                  <a:lnTo>
                    <a:pt x="1062" y="12590"/>
                  </a:lnTo>
                  <a:lnTo>
                    <a:pt x="1087" y="12463"/>
                  </a:lnTo>
                  <a:lnTo>
                    <a:pt x="1087" y="10871"/>
                  </a:lnTo>
                  <a:lnTo>
                    <a:pt x="1062" y="9303"/>
                  </a:lnTo>
                  <a:lnTo>
                    <a:pt x="1037" y="7736"/>
                  </a:lnTo>
                  <a:lnTo>
                    <a:pt x="1037" y="6952"/>
                  </a:lnTo>
                  <a:lnTo>
                    <a:pt x="1037" y="6143"/>
                  </a:lnTo>
                  <a:lnTo>
                    <a:pt x="1113" y="4677"/>
                  </a:lnTo>
                  <a:lnTo>
                    <a:pt x="1214" y="3186"/>
                  </a:lnTo>
                  <a:lnTo>
                    <a:pt x="1315" y="2428"/>
                  </a:lnTo>
                  <a:lnTo>
                    <a:pt x="1391" y="1669"/>
                  </a:lnTo>
                  <a:lnTo>
                    <a:pt x="1416" y="1290"/>
                  </a:lnTo>
                  <a:lnTo>
                    <a:pt x="1391" y="911"/>
                  </a:lnTo>
                  <a:lnTo>
                    <a:pt x="1340" y="557"/>
                  </a:lnTo>
                  <a:lnTo>
                    <a:pt x="1264" y="178"/>
                  </a:lnTo>
                  <a:lnTo>
                    <a:pt x="1214" y="102"/>
                  </a:lnTo>
                  <a:lnTo>
                    <a:pt x="1163" y="51"/>
                  </a:lnTo>
                  <a:lnTo>
                    <a:pt x="1113" y="26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39"/>
            <p:cNvSpPr/>
            <p:nvPr/>
          </p:nvSpPr>
          <p:spPr>
            <a:xfrm>
              <a:off x="8203265" y="4433624"/>
              <a:ext cx="30088" cy="93653"/>
            </a:xfrm>
            <a:custGeom>
              <a:avLst/>
              <a:gdLst/>
              <a:ahLst/>
              <a:cxnLst/>
              <a:rect l="l" t="t" r="r" b="b"/>
              <a:pathLst>
                <a:path w="861" h="2680" extrusionOk="0">
                  <a:moveTo>
                    <a:pt x="304" y="0"/>
                  </a:moveTo>
                  <a:lnTo>
                    <a:pt x="254" y="26"/>
                  </a:lnTo>
                  <a:lnTo>
                    <a:pt x="178" y="51"/>
                  </a:lnTo>
                  <a:lnTo>
                    <a:pt x="102" y="177"/>
                  </a:lnTo>
                  <a:lnTo>
                    <a:pt x="51" y="278"/>
                  </a:lnTo>
                  <a:lnTo>
                    <a:pt x="26" y="405"/>
                  </a:lnTo>
                  <a:lnTo>
                    <a:pt x="1" y="531"/>
                  </a:lnTo>
                  <a:lnTo>
                    <a:pt x="1" y="784"/>
                  </a:lnTo>
                  <a:lnTo>
                    <a:pt x="26" y="1037"/>
                  </a:lnTo>
                  <a:lnTo>
                    <a:pt x="77" y="1745"/>
                  </a:lnTo>
                  <a:lnTo>
                    <a:pt x="127" y="2098"/>
                  </a:lnTo>
                  <a:lnTo>
                    <a:pt x="228" y="2427"/>
                  </a:lnTo>
                  <a:lnTo>
                    <a:pt x="279" y="2528"/>
                  </a:lnTo>
                  <a:lnTo>
                    <a:pt x="355" y="2604"/>
                  </a:lnTo>
                  <a:lnTo>
                    <a:pt x="456" y="2655"/>
                  </a:lnTo>
                  <a:lnTo>
                    <a:pt x="557" y="2680"/>
                  </a:lnTo>
                  <a:lnTo>
                    <a:pt x="658" y="2680"/>
                  </a:lnTo>
                  <a:lnTo>
                    <a:pt x="734" y="2629"/>
                  </a:lnTo>
                  <a:lnTo>
                    <a:pt x="810" y="2553"/>
                  </a:lnTo>
                  <a:lnTo>
                    <a:pt x="835" y="2427"/>
                  </a:lnTo>
                  <a:lnTo>
                    <a:pt x="860" y="2098"/>
                  </a:lnTo>
                  <a:lnTo>
                    <a:pt x="860" y="1745"/>
                  </a:lnTo>
                  <a:lnTo>
                    <a:pt x="810" y="1037"/>
                  </a:lnTo>
                  <a:lnTo>
                    <a:pt x="785" y="759"/>
                  </a:lnTo>
                  <a:lnTo>
                    <a:pt x="734" y="481"/>
                  </a:lnTo>
                  <a:lnTo>
                    <a:pt x="683" y="354"/>
                  </a:lnTo>
                  <a:lnTo>
                    <a:pt x="608" y="228"/>
                  </a:lnTo>
                  <a:lnTo>
                    <a:pt x="532" y="127"/>
                  </a:lnTo>
                  <a:lnTo>
                    <a:pt x="431" y="26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39"/>
            <p:cNvSpPr/>
            <p:nvPr/>
          </p:nvSpPr>
          <p:spPr>
            <a:xfrm>
              <a:off x="2199050" y="4954793"/>
              <a:ext cx="79535" cy="485002"/>
            </a:xfrm>
            <a:custGeom>
              <a:avLst/>
              <a:gdLst/>
              <a:ahLst/>
              <a:cxnLst/>
              <a:rect l="l" t="t" r="r" b="b"/>
              <a:pathLst>
                <a:path w="2276" h="13879" extrusionOk="0">
                  <a:moveTo>
                    <a:pt x="127" y="1"/>
                  </a:moveTo>
                  <a:lnTo>
                    <a:pt x="77" y="26"/>
                  </a:lnTo>
                  <a:lnTo>
                    <a:pt x="26" y="51"/>
                  </a:lnTo>
                  <a:lnTo>
                    <a:pt x="1" y="102"/>
                  </a:lnTo>
                  <a:lnTo>
                    <a:pt x="1" y="152"/>
                  </a:lnTo>
                  <a:lnTo>
                    <a:pt x="26" y="582"/>
                  </a:lnTo>
                  <a:lnTo>
                    <a:pt x="77" y="1012"/>
                  </a:lnTo>
                  <a:lnTo>
                    <a:pt x="153" y="1416"/>
                  </a:lnTo>
                  <a:lnTo>
                    <a:pt x="254" y="1846"/>
                  </a:lnTo>
                  <a:lnTo>
                    <a:pt x="456" y="2655"/>
                  </a:lnTo>
                  <a:lnTo>
                    <a:pt x="658" y="3489"/>
                  </a:lnTo>
                  <a:lnTo>
                    <a:pt x="987" y="5107"/>
                  </a:lnTo>
                  <a:lnTo>
                    <a:pt x="1113" y="5941"/>
                  </a:lnTo>
                  <a:lnTo>
                    <a:pt x="1239" y="6775"/>
                  </a:lnTo>
                  <a:lnTo>
                    <a:pt x="1341" y="7635"/>
                  </a:lnTo>
                  <a:lnTo>
                    <a:pt x="1442" y="8520"/>
                  </a:lnTo>
                  <a:lnTo>
                    <a:pt x="1543" y="10264"/>
                  </a:lnTo>
                  <a:lnTo>
                    <a:pt x="1669" y="12008"/>
                  </a:lnTo>
                  <a:lnTo>
                    <a:pt x="1745" y="12893"/>
                  </a:lnTo>
                  <a:lnTo>
                    <a:pt x="1846" y="13752"/>
                  </a:lnTo>
                  <a:lnTo>
                    <a:pt x="1871" y="13803"/>
                  </a:lnTo>
                  <a:lnTo>
                    <a:pt x="1897" y="13853"/>
                  </a:lnTo>
                  <a:lnTo>
                    <a:pt x="1947" y="13879"/>
                  </a:lnTo>
                  <a:lnTo>
                    <a:pt x="2048" y="13879"/>
                  </a:lnTo>
                  <a:lnTo>
                    <a:pt x="2099" y="13853"/>
                  </a:lnTo>
                  <a:lnTo>
                    <a:pt x="2150" y="13803"/>
                  </a:lnTo>
                  <a:lnTo>
                    <a:pt x="2175" y="13752"/>
                  </a:lnTo>
                  <a:lnTo>
                    <a:pt x="2251" y="12918"/>
                  </a:lnTo>
                  <a:lnTo>
                    <a:pt x="2276" y="12084"/>
                  </a:lnTo>
                  <a:lnTo>
                    <a:pt x="2276" y="11224"/>
                  </a:lnTo>
                  <a:lnTo>
                    <a:pt x="2251" y="10365"/>
                  </a:lnTo>
                  <a:lnTo>
                    <a:pt x="2175" y="9505"/>
                  </a:lnTo>
                  <a:lnTo>
                    <a:pt x="2074" y="8646"/>
                  </a:lnTo>
                  <a:lnTo>
                    <a:pt x="1871" y="6952"/>
                  </a:lnTo>
                  <a:lnTo>
                    <a:pt x="1745" y="6042"/>
                  </a:lnTo>
                  <a:lnTo>
                    <a:pt x="1593" y="5132"/>
                  </a:lnTo>
                  <a:lnTo>
                    <a:pt x="1442" y="4222"/>
                  </a:lnTo>
                  <a:lnTo>
                    <a:pt x="1265" y="3312"/>
                  </a:lnTo>
                  <a:lnTo>
                    <a:pt x="1088" y="2478"/>
                  </a:lnTo>
                  <a:lnTo>
                    <a:pt x="911" y="1644"/>
                  </a:lnTo>
                  <a:lnTo>
                    <a:pt x="784" y="1239"/>
                  </a:lnTo>
                  <a:lnTo>
                    <a:pt x="658" y="835"/>
                  </a:lnTo>
                  <a:lnTo>
                    <a:pt x="481" y="456"/>
                  </a:lnTo>
                  <a:lnTo>
                    <a:pt x="304" y="77"/>
                  </a:lnTo>
                  <a:lnTo>
                    <a:pt x="254" y="2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39"/>
            <p:cNvSpPr/>
            <p:nvPr/>
          </p:nvSpPr>
          <p:spPr>
            <a:xfrm>
              <a:off x="2145165" y="4760464"/>
              <a:ext cx="47735" cy="148446"/>
            </a:xfrm>
            <a:custGeom>
              <a:avLst/>
              <a:gdLst/>
              <a:ahLst/>
              <a:cxnLst/>
              <a:rect l="l" t="t" r="r" b="b"/>
              <a:pathLst>
                <a:path w="1366" h="4248" extrusionOk="0">
                  <a:moveTo>
                    <a:pt x="102" y="0"/>
                  </a:moveTo>
                  <a:lnTo>
                    <a:pt x="26" y="76"/>
                  </a:lnTo>
                  <a:lnTo>
                    <a:pt x="1" y="152"/>
                  </a:lnTo>
                  <a:lnTo>
                    <a:pt x="1" y="430"/>
                  </a:lnTo>
                  <a:lnTo>
                    <a:pt x="26" y="683"/>
                  </a:lnTo>
                  <a:lnTo>
                    <a:pt x="77" y="936"/>
                  </a:lnTo>
                  <a:lnTo>
                    <a:pt x="153" y="1189"/>
                  </a:lnTo>
                  <a:lnTo>
                    <a:pt x="304" y="1669"/>
                  </a:lnTo>
                  <a:lnTo>
                    <a:pt x="456" y="2174"/>
                  </a:lnTo>
                  <a:lnTo>
                    <a:pt x="987" y="4096"/>
                  </a:lnTo>
                  <a:lnTo>
                    <a:pt x="1012" y="4171"/>
                  </a:lnTo>
                  <a:lnTo>
                    <a:pt x="1063" y="4222"/>
                  </a:lnTo>
                  <a:lnTo>
                    <a:pt x="1138" y="4247"/>
                  </a:lnTo>
                  <a:lnTo>
                    <a:pt x="1189" y="4247"/>
                  </a:lnTo>
                  <a:lnTo>
                    <a:pt x="1265" y="4222"/>
                  </a:lnTo>
                  <a:lnTo>
                    <a:pt x="1315" y="4171"/>
                  </a:lnTo>
                  <a:lnTo>
                    <a:pt x="1341" y="4121"/>
                  </a:lnTo>
                  <a:lnTo>
                    <a:pt x="1366" y="4045"/>
                  </a:lnTo>
                  <a:lnTo>
                    <a:pt x="1341" y="3438"/>
                  </a:lnTo>
                  <a:lnTo>
                    <a:pt x="1290" y="2857"/>
                  </a:lnTo>
                  <a:lnTo>
                    <a:pt x="1189" y="2275"/>
                  </a:lnTo>
                  <a:lnTo>
                    <a:pt x="1037" y="1694"/>
                  </a:lnTo>
                  <a:lnTo>
                    <a:pt x="911" y="1239"/>
                  </a:lnTo>
                  <a:lnTo>
                    <a:pt x="759" y="809"/>
                  </a:lnTo>
                  <a:lnTo>
                    <a:pt x="683" y="582"/>
                  </a:lnTo>
                  <a:lnTo>
                    <a:pt x="557" y="405"/>
                  </a:lnTo>
                  <a:lnTo>
                    <a:pt x="431" y="203"/>
                  </a:lnTo>
                  <a:lnTo>
                    <a:pt x="279" y="51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39"/>
            <p:cNvSpPr/>
            <p:nvPr/>
          </p:nvSpPr>
          <p:spPr>
            <a:xfrm>
              <a:off x="1267102" y="4609397"/>
              <a:ext cx="49517" cy="447016"/>
            </a:xfrm>
            <a:custGeom>
              <a:avLst/>
              <a:gdLst/>
              <a:ahLst/>
              <a:cxnLst/>
              <a:rect l="l" t="t" r="r" b="b"/>
              <a:pathLst>
                <a:path w="1417" h="12792" extrusionOk="0">
                  <a:moveTo>
                    <a:pt x="355" y="1"/>
                  </a:moveTo>
                  <a:lnTo>
                    <a:pt x="304" y="26"/>
                  </a:lnTo>
                  <a:lnTo>
                    <a:pt x="228" y="51"/>
                  </a:lnTo>
                  <a:lnTo>
                    <a:pt x="203" y="102"/>
                  </a:lnTo>
                  <a:lnTo>
                    <a:pt x="153" y="178"/>
                  </a:lnTo>
                  <a:lnTo>
                    <a:pt x="51" y="557"/>
                  </a:lnTo>
                  <a:lnTo>
                    <a:pt x="26" y="911"/>
                  </a:lnTo>
                  <a:lnTo>
                    <a:pt x="1" y="1290"/>
                  </a:lnTo>
                  <a:lnTo>
                    <a:pt x="26" y="1669"/>
                  </a:lnTo>
                  <a:lnTo>
                    <a:pt x="102" y="2428"/>
                  </a:lnTo>
                  <a:lnTo>
                    <a:pt x="203" y="3186"/>
                  </a:lnTo>
                  <a:lnTo>
                    <a:pt x="304" y="4677"/>
                  </a:lnTo>
                  <a:lnTo>
                    <a:pt x="380" y="6143"/>
                  </a:lnTo>
                  <a:lnTo>
                    <a:pt x="380" y="6952"/>
                  </a:lnTo>
                  <a:lnTo>
                    <a:pt x="380" y="7736"/>
                  </a:lnTo>
                  <a:lnTo>
                    <a:pt x="355" y="9303"/>
                  </a:lnTo>
                  <a:lnTo>
                    <a:pt x="329" y="10871"/>
                  </a:lnTo>
                  <a:lnTo>
                    <a:pt x="304" y="12463"/>
                  </a:lnTo>
                  <a:lnTo>
                    <a:pt x="329" y="12590"/>
                  </a:lnTo>
                  <a:lnTo>
                    <a:pt x="405" y="12691"/>
                  </a:lnTo>
                  <a:lnTo>
                    <a:pt x="506" y="12766"/>
                  </a:lnTo>
                  <a:lnTo>
                    <a:pt x="608" y="12792"/>
                  </a:lnTo>
                  <a:lnTo>
                    <a:pt x="734" y="12792"/>
                  </a:lnTo>
                  <a:lnTo>
                    <a:pt x="835" y="12766"/>
                  </a:lnTo>
                  <a:lnTo>
                    <a:pt x="911" y="12665"/>
                  </a:lnTo>
                  <a:lnTo>
                    <a:pt x="961" y="12539"/>
                  </a:lnTo>
                  <a:lnTo>
                    <a:pt x="1113" y="11781"/>
                  </a:lnTo>
                  <a:lnTo>
                    <a:pt x="1214" y="10972"/>
                  </a:lnTo>
                  <a:lnTo>
                    <a:pt x="1315" y="10163"/>
                  </a:lnTo>
                  <a:lnTo>
                    <a:pt x="1366" y="9379"/>
                  </a:lnTo>
                  <a:lnTo>
                    <a:pt x="1391" y="8570"/>
                  </a:lnTo>
                  <a:lnTo>
                    <a:pt x="1416" y="7761"/>
                  </a:lnTo>
                  <a:lnTo>
                    <a:pt x="1391" y="6143"/>
                  </a:lnTo>
                  <a:lnTo>
                    <a:pt x="1341" y="4500"/>
                  </a:lnTo>
                  <a:lnTo>
                    <a:pt x="1290" y="3666"/>
                  </a:lnTo>
                  <a:lnTo>
                    <a:pt x="1214" y="2832"/>
                  </a:lnTo>
                  <a:lnTo>
                    <a:pt x="1164" y="2124"/>
                  </a:lnTo>
                  <a:lnTo>
                    <a:pt x="1138" y="1770"/>
                  </a:lnTo>
                  <a:lnTo>
                    <a:pt x="1088" y="1416"/>
                  </a:lnTo>
                  <a:lnTo>
                    <a:pt x="1012" y="1062"/>
                  </a:lnTo>
                  <a:lnTo>
                    <a:pt x="911" y="734"/>
                  </a:lnTo>
                  <a:lnTo>
                    <a:pt x="784" y="431"/>
                  </a:lnTo>
                  <a:lnTo>
                    <a:pt x="582" y="127"/>
                  </a:lnTo>
                  <a:lnTo>
                    <a:pt x="532" y="51"/>
                  </a:lnTo>
                  <a:lnTo>
                    <a:pt x="481" y="26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39"/>
            <p:cNvSpPr/>
            <p:nvPr/>
          </p:nvSpPr>
          <p:spPr>
            <a:xfrm>
              <a:off x="1262699" y="4433624"/>
              <a:ext cx="30053" cy="93653"/>
            </a:xfrm>
            <a:custGeom>
              <a:avLst/>
              <a:gdLst/>
              <a:ahLst/>
              <a:cxnLst/>
              <a:rect l="l" t="t" r="r" b="b"/>
              <a:pathLst>
                <a:path w="860" h="2680" extrusionOk="0">
                  <a:moveTo>
                    <a:pt x="481" y="0"/>
                  </a:moveTo>
                  <a:lnTo>
                    <a:pt x="430" y="26"/>
                  </a:lnTo>
                  <a:lnTo>
                    <a:pt x="329" y="127"/>
                  </a:lnTo>
                  <a:lnTo>
                    <a:pt x="228" y="228"/>
                  </a:lnTo>
                  <a:lnTo>
                    <a:pt x="177" y="354"/>
                  </a:lnTo>
                  <a:lnTo>
                    <a:pt x="127" y="481"/>
                  </a:lnTo>
                  <a:lnTo>
                    <a:pt x="76" y="759"/>
                  </a:lnTo>
                  <a:lnTo>
                    <a:pt x="51" y="1037"/>
                  </a:lnTo>
                  <a:lnTo>
                    <a:pt x="0" y="1745"/>
                  </a:lnTo>
                  <a:lnTo>
                    <a:pt x="0" y="2098"/>
                  </a:lnTo>
                  <a:lnTo>
                    <a:pt x="26" y="2427"/>
                  </a:lnTo>
                  <a:lnTo>
                    <a:pt x="51" y="2553"/>
                  </a:lnTo>
                  <a:lnTo>
                    <a:pt x="127" y="2629"/>
                  </a:lnTo>
                  <a:lnTo>
                    <a:pt x="203" y="2680"/>
                  </a:lnTo>
                  <a:lnTo>
                    <a:pt x="304" y="2680"/>
                  </a:lnTo>
                  <a:lnTo>
                    <a:pt x="405" y="2655"/>
                  </a:lnTo>
                  <a:lnTo>
                    <a:pt x="506" y="2604"/>
                  </a:lnTo>
                  <a:lnTo>
                    <a:pt x="582" y="2528"/>
                  </a:lnTo>
                  <a:lnTo>
                    <a:pt x="632" y="2427"/>
                  </a:lnTo>
                  <a:lnTo>
                    <a:pt x="734" y="2098"/>
                  </a:lnTo>
                  <a:lnTo>
                    <a:pt x="784" y="1745"/>
                  </a:lnTo>
                  <a:lnTo>
                    <a:pt x="835" y="1037"/>
                  </a:lnTo>
                  <a:lnTo>
                    <a:pt x="860" y="784"/>
                  </a:lnTo>
                  <a:lnTo>
                    <a:pt x="860" y="531"/>
                  </a:lnTo>
                  <a:lnTo>
                    <a:pt x="835" y="405"/>
                  </a:lnTo>
                  <a:lnTo>
                    <a:pt x="809" y="278"/>
                  </a:lnTo>
                  <a:lnTo>
                    <a:pt x="734" y="177"/>
                  </a:lnTo>
                  <a:lnTo>
                    <a:pt x="658" y="51"/>
                  </a:lnTo>
                  <a:lnTo>
                    <a:pt x="607" y="26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39"/>
            <p:cNvSpPr/>
            <p:nvPr/>
          </p:nvSpPr>
          <p:spPr>
            <a:xfrm>
              <a:off x="2388976" y="4260471"/>
              <a:ext cx="4743714" cy="1345417"/>
            </a:xfrm>
            <a:custGeom>
              <a:avLst/>
              <a:gdLst/>
              <a:ahLst/>
              <a:cxnLst/>
              <a:rect l="l" t="t" r="r" b="b"/>
              <a:pathLst>
                <a:path w="135748" h="38501" extrusionOk="0">
                  <a:moveTo>
                    <a:pt x="1" y="1"/>
                  </a:moveTo>
                  <a:lnTo>
                    <a:pt x="1" y="38500"/>
                  </a:lnTo>
                  <a:lnTo>
                    <a:pt x="135747" y="38500"/>
                  </a:lnTo>
                  <a:lnTo>
                    <a:pt x="135747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39"/>
            <p:cNvSpPr/>
            <p:nvPr/>
          </p:nvSpPr>
          <p:spPr>
            <a:xfrm>
              <a:off x="-238119" y="4091757"/>
              <a:ext cx="9985534" cy="1659853"/>
            </a:xfrm>
            <a:custGeom>
              <a:avLst/>
              <a:gdLst/>
              <a:ahLst/>
              <a:cxnLst/>
              <a:rect l="l" t="t" r="r" b="b"/>
              <a:pathLst>
                <a:path w="285750" h="47499" extrusionOk="0">
                  <a:moveTo>
                    <a:pt x="13094" y="1"/>
                  </a:moveTo>
                  <a:lnTo>
                    <a:pt x="11148" y="26"/>
                  </a:lnTo>
                  <a:lnTo>
                    <a:pt x="9050" y="102"/>
                  </a:lnTo>
                  <a:lnTo>
                    <a:pt x="6876" y="203"/>
                  </a:lnTo>
                  <a:lnTo>
                    <a:pt x="5839" y="279"/>
                  </a:lnTo>
                  <a:lnTo>
                    <a:pt x="4854" y="354"/>
                  </a:lnTo>
                  <a:lnTo>
                    <a:pt x="3918" y="481"/>
                  </a:lnTo>
                  <a:lnTo>
                    <a:pt x="3084" y="582"/>
                  </a:lnTo>
                  <a:lnTo>
                    <a:pt x="2326" y="734"/>
                  </a:lnTo>
                  <a:lnTo>
                    <a:pt x="1694" y="911"/>
                  </a:lnTo>
                  <a:lnTo>
                    <a:pt x="1441" y="986"/>
                  </a:lnTo>
                  <a:lnTo>
                    <a:pt x="1213" y="1087"/>
                  </a:lnTo>
                  <a:lnTo>
                    <a:pt x="1036" y="1189"/>
                  </a:lnTo>
                  <a:lnTo>
                    <a:pt x="885" y="1290"/>
                  </a:lnTo>
                  <a:lnTo>
                    <a:pt x="733" y="1441"/>
                  </a:lnTo>
                  <a:lnTo>
                    <a:pt x="607" y="1644"/>
                  </a:lnTo>
                  <a:lnTo>
                    <a:pt x="480" y="1871"/>
                  </a:lnTo>
                  <a:lnTo>
                    <a:pt x="379" y="2099"/>
                  </a:lnTo>
                  <a:lnTo>
                    <a:pt x="278" y="2377"/>
                  </a:lnTo>
                  <a:lnTo>
                    <a:pt x="202" y="2680"/>
                  </a:lnTo>
                  <a:lnTo>
                    <a:pt x="152" y="3009"/>
                  </a:lnTo>
                  <a:lnTo>
                    <a:pt x="101" y="3337"/>
                  </a:lnTo>
                  <a:lnTo>
                    <a:pt x="25" y="4096"/>
                  </a:lnTo>
                  <a:lnTo>
                    <a:pt x="0" y="4905"/>
                  </a:lnTo>
                  <a:lnTo>
                    <a:pt x="25" y="5789"/>
                  </a:lnTo>
                  <a:lnTo>
                    <a:pt x="76" y="6699"/>
                  </a:lnTo>
                  <a:lnTo>
                    <a:pt x="152" y="7660"/>
                  </a:lnTo>
                  <a:lnTo>
                    <a:pt x="253" y="8646"/>
                  </a:lnTo>
                  <a:lnTo>
                    <a:pt x="354" y="9657"/>
                  </a:lnTo>
                  <a:lnTo>
                    <a:pt x="506" y="10668"/>
                  </a:lnTo>
                  <a:lnTo>
                    <a:pt x="784" y="12615"/>
                  </a:lnTo>
                  <a:lnTo>
                    <a:pt x="1087" y="14460"/>
                  </a:lnTo>
                  <a:lnTo>
                    <a:pt x="1390" y="16381"/>
                  </a:lnTo>
                  <a:lnTo>
                    <a:pt x="1491" y="17114"/>
                  </a:lnTo>
                  <a:lnTo>
                    <a:pt x="1542" y="17645"/>
                  </a:lnTo>
                  <a:lnTo>
                    <a:pt x="1542" y="17721"/>
                  </a:lnTo>
                  <a:lnTo>
                    <a:pt x="1567" y="17822"/>
                  </a:lnTo>
                  <a:lnTo>
                    <a:pt x="1618" y="17923"/>
                  </a:lnTo>
                  <a:lnTo>
                    <a:pt x="1744" y="18049"/>
                  </a:lnTo>
                  <a:lnTo>
                    <a:pt x="1896" y="18176"/>
                  </a:lnTo>
                  <a:lnTo>
                    <a:pt x="2174" y="18302"/>
                  </a:lnTo>
                  <a:lnTo>
                    <a:pt x="2528" y="18429"/>
                  </a:lnTo>
                  <a:lnTo>
                    <a:pt x="3008" y="18555"/>
                  </a:lnTo>
                  <a:lnTo>
                    <a:pt x="3615" y="18681"/>
                  </a:lnTo>
                  <a:lnTo>
                    <a:pt x="4373" y="18808"/>
                  </a:lnTo>
                  <a:lnTo>
                    <a:pt x="5283" y="18909"/>
                  </a:lnTo>
                  <a:lnTo>
                    <a:pt x="6396" y="19010"/>
                  </a:lnTo>
                  <a:lnTo>
                    <a:pt x="7710" y="19086"/>
                  </a:lnTo>
                  <a:lnTo>
                    <a:pt x="9227" y="19136"/>
                  </a:lnTo>
                  <a:lnTo>
                    <a:pt x="10971" y="19187"/>
                  </a:lnTo>
                  <a:lnTo>
                    <a:pt x="15597" y="19187"/>
                  </a:lnTo>
                  <a:lnTo>
                    <a:pt x="18302" y="19111"/>
                  </a:lnTo>
                  <a:lnTo>
                    <a:pt x="21032" y="19035"/>
                  </a:lnTo>
                  <a:lnTo>
                    <a:pt x="23711" y="18909"/>
                  </a:lnTo>
                  <a:lnTo>
                    <a:pt x="23711" y="18909"/>
                  </a:lnTo>
                  <a:lnTo>
                    <a:pt x="22372" y="19061"/>
                  </a:lnTo>
                  <a:lnTo>
                    <a:pt x="21765" y="19162"/>
                  </a:lnTo>
                  <a:lnTo>
                    <a:pt x="21234" y="19263"/>
                  </a:lnTo>
                  <a:lnTo>
                    <a:pt x="20754" y="19364"/>
                  </a:lnTo>
                  <a:lnTo>
                    <a:pt x="20349" y="19490"/>
                  </a:lnTo>
                  <a:lnTo>
                    <a:pt x="20021" y="19642"/>
                  </a:lnTo>
                  <a:lnTo>
                    <a:pt x="19793" y="19768"/>
                  </a:lnTo>
                  <a:lnTo>
                    <a:pt x="19667" y="19895"/>
                  </a:lnTo>
                  <a:lnTo>
                    <a:pt x="19566" y="20021"/>
                  </a:lnTo>
                  <a:lnTo>
                    <a:pt x="19465" y="20148"/>
                  </a:lnTo>
                  <a:lnTo>
                    <a:pt x="19363" y="20325"/>
                  </a:lnTo>
                  <a:lnTo>
                    <a:pt x="19187" y="20678"/>
                  </a:lnTo>
                  <a:lnTo>
                    <a:pt x="19060" y="21083"/>
                  </a:lnTo>
                  <a:lnTo>
                    <a:pt x="18959" y="21538"/>
                  </a:lnTo>
                  <a:lnTo>
                    <a:pt x="18883" y="22043"/>
                  </a:lnTo>
                  <a:lnTo>
                    <a:pt x="18833" y="22600"/>
                  </a:lnTo>
                  <a:lnTo>
                    <a:pt x="18807" y="23156"/>
                  </a:lnTo>
                  <a:lnTo>
                    <a:pt x="18807" y="23788"/>
                  </a:lnTo>
                  <a:lnTo>
                    <a:pt x="18833" y="24420"/>
                  </a:lnTo>
                  <a:lnTo>
                    <a:pt x="18883" y="25077"/>
                  </a:lnTo>
                  <a:lnTo>
                    <a:pt x="18934" y="25759"/>
                  </a:lnTo>
                  <a:lnTo>
                    <a:pt x="19085" y="27175"/>
                  </a:lnTo>
                  <a:lnTo>
                    <a:pt x="19288" y="28616"/>
                  </a:lnTo>
                  <a:lnTo>
                    <a:pt x="18327" y="28692"/>
                  </a:lnTo>
                  <a:lnTo>
                    <a:pt x="17442" y="28768"/>
                  </a:lnTo>
                  <a:lnTo>
                    <a:pt x="16608" y="28869"/>
                  </a:lnTo>
                  <a:lnTo>
                    <a:pt x="15850" y="28995"/>
                  </a:lnTo>
                  <a:lnTo>
                    <a:pt x="15192" y="29121"/>
                  </a:lnTo>
                  <a:lnTo>
                    <a:pt x="14636" y="29273"/>
                  </a:lnTo>
                  <a:lnTo>
                    <a:pt x="14207" y="29425"/>
                  </a:lnTo>
                  <a:lnTo>
                    <a:pt x="14030" y="29501"/>
                  </a:lnTo>
                  <a:lnTo>
                    <a:pt x="13903" y="29602"/>
                  </a:lnTo>
                  <a:lnTo>
                    <a:pt x="13726" y="29753"/>
                  </a:lnTo>
                  <a:lnTo>
                    <a:pt x="13549" y="29956"/>
                  </a:lnTo>
                  <a:lnTo>
                    <a:pt x="13423" y="30158"/>
                  </a:lnTo>
                  <a:lnTo>
                    <a:pt x="13297" y="30411"/>
                  </a:lnTo>
                  <a:lnTo>
                    <a:pt x="13195" y="30689"/>
                  </a:lnTo>
                  <a:lnTo>
                    <a:pt x="13094" y="30992"/>
                  </a:lnTo>
                  <a:lnTo>
                    <a:pt x="13044" y="31295"/>
                  </a:lnTo>
                  <a:lnTo>
                    <a:pt x="12968" y="31649"/>
                  </a:lnTo>
                  <a:lnTo>
                    <a:pt x="12917" y="32003"/>
                  </a:lnTo>
                  <a:lnTo>
                    <a:pt x="12892" y="32382"/>
                  </a:lnTo>
                  <a:lnTo>
                    <a:pt x="12867" y="33217"/>
                  </a:lnTo>
                  <a:lnTo>
                    <a:pt x="12892" y="34101"/>
                  </a:lnTo>
                  <a:lnTo>
                    <a:pt x="12943" y="35011"/>
                  </a:lnTo>
                  <a:lnTo>
                    <a:pt x="13019" y="35972"/>
                  </a:lnTo>
                  <a:lnTo>
                    <a:pt x="13145" y="36958"/>
                  </a:lnTo>
                  <a:lnTo>
                    <a:pt x="13297" y="37969"/>
                  </a:lnTo>
                  <a:lnTo>
                    <a:pt x="13448" y="38955"/>
                  </a:lnTo>
                  <a:lnTo>
                    <a:pt x="13777" y="40927"/>
                  </a:lnTo>
                  <a:lnTo>
                    <a:pt x="14131" y="42772"/>
                  </a:lnTo>
                  <a:lnTo>
                    <a:pt x="14485" y="44693"/>
                  </a:lnTo>
                  <a:lnTo>
                    <a:pt x="14611" y="45426"/>
                  </a:lnTo>
                  <a:lnTo>
                    <a:pt x="14662" y="45957"/>
                  </a:lnTo>
                  <a:lnTo>
                    <a:pt x="14662" y="46033"/>
                  </a:lnTo>
                  <a:lnTo>
                    <a:pt x="14687" y="46134"/>
                  </a:lnTo>
                  <a:lnTo>
                    <a:pt x="14763" y="46235"/>
                  </a:lnTo>
                  <a:lnTo>
                    <a:pt x="14889" y="46361"/>
                  </a:lnTo>
                  <a:lnTo>
                    <a:pt x="15091" y="46488"/>
                  </a:lnTo>
                  <a:lnTo>
                    <a:pt x="15395" y="46614"/>
                  </a:lnTo>
                  <a:lnTo>
                    <a:pt x="15799" y="46741"/>
                  </a:lnTo>
                  <a:lnTo>
                    <a:pt x="16355" y="46867"/>
                  </a:lnTo>
                  <a:lnTo>
                    <a:pt x="17088" y="46993"/>
                  </a:lnTo>
                  <a:lnTo>
                    <a:pt x="17973" y="47120"/>
                  </a:lnTo>
                  <a:lnTo>
                    <a:pt x="19035" y="47221"/>
                  </a:lnTo>
                  <a:lnTo>
                    <a:pt x="20324" y="47322"/>
                  </a:lnTo>
                  <a:lnTo>
                    <a:pt x="21866" y="47398"/>
                  </a:lnTo>
                  <a:lnTo>
                    <a:pt x="23636" y="47448"/>
                  </a:lnTo>
                  <a:lnTo>
                    <a:pt x="25683" y="47499"/>
                  </a:lnTo>
                  <a:lnTo>
                    <a:pt x="28034" y="47499"/>
                  </a:lnTo>
                  <a:lnTo>
                    <a:pt x="31320" y="47474"/>
                  </a:lnTo>
                  <a:lnTo>
                    <a:pt x="34733" y="47423"/>
                  </a:lnTo>
                  <a:lnTo>
                    <a:pt x="38171" y="47297"/>
                  </a:lnTo>
                  <a:lnTo>
                    <a:pt x="41482" y="47170"/>
                  </a:lnTo>
                  <a:lnTo>
                    <a:pt x="43707" y="47044"/>
                  </a:lnTo>
                  <a:lnTo>
                    <a:pt x="45375" y="46918"/>
                  </a:lnTo>
                  <a:lnTo>
                    <a:pt x="46589" y="46816"/>
                  </a:lnTo>
                  <a:lnTo>
                    <a:pt x="47397" y="46715"/>
                  </a:lnTo>
                  <a:lnTo>
                    <a:pt x="47928" y="46614"/>
                  </a:lnTo>
                  <a:lnTo>
                    <a:pt x="48206" y="46538"/>
                  </a:lnTo>
                  <a:lnTo>
                    <a:pt x="48333" y="46463"/>
                  </a:lnTo>
                  <a:lnTo>
                    <a:pt x="48383" y="46412"/>
                  </a:lnTo>
                  <a:lnTo>
                    <a:pt x="48484" y="46109"/>
                  </a:lnTo>
                  <a:lnTo>
                    <a:pt x="48636" y="45527"/>
                  </a:lnTo>
                  <a:lnTo>
                    <a:pt x="48864" y="44668"/>
                  </a:lnTo>
                  <a:lnTo>
                    <a:pt x="49091" y="43606"/>
                  </a:lnTo>
                  <a:lnTo>
                    <a:pt x="49344" y="42393"/>
                  </a:lnTo>
                  <a:lnTo>
                    <a:pt x="49597" y="41053"/>
                  </a:lnTo>
                  <a:lnTo>
                    <a:pt x="49824" y="39612"/>
                  </a:lnTo>
                  <a:lnTo>
                    <a:pt x="50052" y="38146"/>
                  </a:lnTo>
                  <a:lnTo>
                    <a:pt x="50203" y="37059"/>
                  </a:lnTo>
                  <a:lnTo>
                    <a:pt x="50532" y="37034"/>
                  </a:lnTo>
                  <a:lnTo>
                    <a:pt x="50760" y="38525"/>
                  </a:lnTo>
                  <a:lnTo>
                    <a:pt x="50987" y="39991"/>
                  </a:lnTo>
                  <a:lnTo>
                    <a:pt x="51518" y="42772"/>
                  </a:lnTo>
                  <a:lnTo>
                    <a:pt x="51872" y="44693"/>
                  </a:lnTo>
                  <a:lnTo>
                    <a:pt x="51973" y="45426"/>
                  </a:lnTo>
                  <a:lnTo>
                    <a:pt x="52049" y="45957"/>
                  </a:lnTo>
                  <a:lnTo>
                    <a:pt x="52049" y="46033"/>
                  </a:lnTo>
                  <a:lnTo>
                    <a:pt x="52074" y="46134"/>
                  </a:lnTo>
                  <a:lnTo>
                    <a:pt x="52150" y="46235"/>
                  </a:lnTo>
                  <a:lnTo>
                    <a:pt x="52276" y="46361"/>
                  </a:lnTo>
                  <a:lnTo>
                    <a:pt x="52479" y="46488"/>
                  </a:lnTo>
                  <a:lnTo>
                    <a:pt x="52782" y="46614"/>
                  </a:lnTo>
                  <a:lnTo>
                    <a:pt x="53186" y="46741"/>
                  </a:lnTo>
                  <a:lnTo>
                    <a:pt x="53742" y="46867"/>
                  </a:lnTo>
                  <a:lnTo>
                    <a:pt x="54450" y="46993"/>
                  </a:lnTo>
                  <a:lnTo>
                    <a:pt x="55335" y="47120"/>
                  </a:lnTo>
                  <a:lnTo>
                    <a:pt x="56422" y="47221"/>
                  </a:lnTo>
                  <a:lnTo>
                    <a:pt x="57711" y="47322"/>
                  </a:lnTo>
                  <a:lnTo>
                    <a:pt x="59253" y="47398"/>
                  </a:lnTo>
                  <a:lnTo>
                    <a:pt x="61023" y="47448"/>
                  </a:lnTo>
                  <a:lnTo>
                    <a:pt x="63070" y="47499"/>
                  </a:lnTo>
                  <a:lnTo>
                    <a:pt x="65421" y="47499"/>
                  </a:lnTo>
                  <a:lnTo>
                    <a:pt x="68707" y="47474"/>
                  </a:lnTo>
                  <a:lnTo>
                    <a:pt x="72120" y="47423"/>
                  </a:lnTo>
                  <a:lnTo>
                    <a:pt x="75558" y="47297"/>
                  </a:lnTo>
                  <a:lnTo>
                    <a:pt x="78869" y="47170"/>
                  </a:lnTo>
                  <a:lnTo>
                    <a:pt x="81069" y="47044"/>
                  </a:lnTo>
                  <a:lnTo>
                    <a:pt x="82762" y="46918"/>
                  </a:lnTo>
                  <a:lnTo>
                    <a:pt x="83950" y="46816"/>
                  </a:lnTo>
                  <a:lnTo>
                    <a:pt x="84785" y="46715"/>
                  </a:lnTo>
                  <a:lnTo>
                    <a:pt x="85315" y="46614"/>
                  </a:lnTo>
                  <a:lnTo>
                    <a:pt x="85594" y="46538"/>
                  </a:lnTo>
                  <a:lnTo>
                    <a:pt x="85720" y="46463"/>
                  </a:lnTo>
                  <a:lnTo>
                    <a:pt x="85745" y="46412"/>
                  </a:lnTo>
                  <a:lnTo>
                    <a:pt x="85872" y="46109"/>
                  </a:lnTo>
                  <a:lnTo>
                    <a:pt x="86023" y="45527"/>
                  </a:lnTo>
                  <a:lnTo>
                    <a:pt x="86226" y="44668"/>
                  </a:lnTo>
                  <a:lnTo>
                    <a:pt x="86478" y="43606"/>
                  </a:lnTo>
                  <a:lnTo>
                    <a:pt x="86706" y="42393"/>
                  </a:lnTo>
                  <a:lnTo>
                    <a:pt x="86984" y="41053"/>
                  </a:lnTo>
                  <a:lnTo>
                    <a:pt x="87211" y="39612"/>
                  </a:lnTo>
                  <a:lnTo>
                    <a:pt x="87439" y="38146"/>
                  </a:lnTo>
                  <a:lnTo>
                    <a:pt x="87591" y="37059"/>
                  </a:lnTo>
                  <a:lnTo>
                    <a:pt x="87793" y="38525"/>
                  </a:lnTo>
                  <a:lnTo>
                    <a:pt x="88046" y="39991"/>
                  </a:lnTo>
                  <a:lnTo>
                    <a:pt x="88551" y="42772"/>
                  </a:lnTo>
                  <a:lnTo>
                    <a:pt x="88905" y="44693"/>
                  </a:lnTo>
                  <a:lnTo>
                    <a:pt x="89031" y="45426"/>
                  </a:lnTo>
                  <a:lnTo>
                    <a:pt x="89082" y="45957"/>
                  </a:lnTo>
                  <a:lnTo>
                    <a:pt x="89082" y="46033"/>
                  </a:lnTo>
                  <a:lnTo>
                    <a:pt x="89107" y="46134"/>
                  </a:lnTo>
                  <a:lnTo>
                    <a:pt x="89183" y="46235"/>
                  </a:lnTo>
                  <a:lnTo>
                    <a:pt x="89310" y="46361"/>
                  </a:lnTo>
                  <a:lnTo>
                    <a:pt x="89512" y="46488"/>
                  </a:lnTo>
                  <a:lnTo>
                    <a:pt x="89815" y="46614"/>
                  </a:lnTo>
                  <a:lnTo>
                    <a:pt x="90220" y="46741"/>
                  </a:lnTo>
                  <a:lnTo>
                    <a:pt x="90776" y="46867"/>
                  </a:lnTo>
                  <a:lnTo>
                    <a:pt x="91509" y="46993"/>
                  </a:lnTo>
                  <a:lnTo>
                    <a:pt x="92394" y="47120"/>
                  </a:lnTo>
                  <a:lnTo>
                    <a:pt x="93455" y="47221"/>
                  </a:lnTo>
                  <a:lnTo>
                    <a:pt x="94744" y="47322"/>
                  </a:lnTo>
                  <a:lnTo>
                    <a:pt x="96286" y="47398"/>
                  </a:lnTo>
                  <a:lnTo>
                    <a:pt x="98056" y="47448"/>
                  </a:lnTo>
                  <a:lnTo>
                    <a:pt x="100104" y="47499"/>
                  </a:lnTo>
                  <a:lnTo>
                    <a:pt x="102454" y="47499"/>
                  </a:lnTo>
                  <a:lnTo>
                    <a:pt x="105741" y="47474"/>
                  </a:lnTo>
                  <a:lnTo>
                    <a:pt x="109153" y="47423"/>
                  </a:lnTo>
                  <a:lnTo>
                    <a:pt x="112591" y="47297"/>
                  </a:lnTo>
                  <a:lnTo>
                    <a:pt x="115903" y="47170"/>
                  </a:lnTo>
                  <a:lnTo>
                    <a:pt x="118127" y="47044"/>
                  </a:lnTo>
                  <a:lnTo>
                    <a:pt x="119796" y="46918"/>
                  </a:lnTo>
                  <a:lnTo>
                    <a:pt x="121009" y="46816"/>
                  </a:lnTo>
                  <a:lnTo>
                    <a:pt x="121818" y="46715"/>
                  </a:lnTo>
                  <a:lnTo>
                    <a:pt x="122349" y="46614"/>
                  </a:lnTo>
                  <a:lnTo>
                    <a:pt x="122627" y="46538"/>
                  </a:lnTo>
                  <a:lnTo>
                    <a:pt x="122753" y="46463"/>
                  </a:lnTo>
                  <a:lnTo>
                    <a:pt x="122804" y="46412"/>
                  </a:lnTo>
                  <a:lnTo>
                    <a:pt x="122905" y="46109"/>
                  </a:lnTo>
                  <a:lnTo>
                    <a:pt x="123057" y="45527"/>
                  </a:lnTo>
                  <a:lnTo>
                    <a:pt x="123284" y="44668"/>
                  </a:lnTo>
                  <a:lnTo>
                    <a:pt x="123512" y="43606"/>
                  </a:lnTo>
                  <a:lnTo>
                    <a:pt x="123764" y="42393"/>
                  </a:lnTo>
                  <a:lnTo>
                    <a:pt x="124017" y="41053"/>
                  </a:lnTo>
                  <a:lnTo>
                    <a:pt x="124245" y="39612"/>
                  </a:lnTo>
                  <a:lnTo>
                    <a:pt x="124472" y="38146"/>
                  </a:lnTo>
                  <a:lnTo>
                    <a:pt x="124497" y="37893"/>
                  </a:lnTo>
                  <a:lnTo>
                    <a:pt x="124700" y="39157"/>
                  </a:lnTo>
                  <a:lnTo>
                    <a:pt x="124927" y="40421"/>
                  </a:lnTo>
                  <a:lnTo>
                    <a:pt x="125357" y="42772"/>
                  </a:lnTo>
                  <a:lnTo>
                    <a:pt x="125711" y="44693"/>
                  </a:lnTo>
                  <a:lnTo>
                    <a:pt x="125837" y="45426"/>
                  </a:lnTo>
                  <a:lnTo>
                    <a:pt x="125888" y="45957"/>
                  </a:lnTo>
                  <a:lnTo>
                    <a:pt x="125888" y="46033"/>
                  </a:lnTo>
                  <a:lnTo>
                    <a:pt x="125938" y="46134"/>
                  </a:lnTo>
                  <a:lnTo>
                    <a:pt x="125989" y="46235"/>
                  </a:lnTo>
                  <a:lnTo>
                    <a:pt x="126115" y="46361"/>
                  </a:lnTo>
                  <a:lnTo>
                    <a:pt x="126317" y="46488"/>
                  </a:lnTo>
                  <a:lnTo>
                    <a:pt x="126621" y="46614"/>
                  </a:lnTo>
                  <a:lnTo>
                    <a:pt x="127051" y="46741"/>
                  </a:lnTo>
                  <a:lnTo>
                    <a:pt x="127607" y="46867"/>
                  </a:lnTo>
                  <a:lnTo>
                    <a:pt x="128314" y="46993"/>
                  </a:lnTo>
                  <a:lnTo>
                    <a:pt x="129199" y="47120"/>
                  </a:lnTo>
                  <a:lnTo>
                    <a:pt x="130286" y="47221"/>
                  </a:lnTo>
                  <a:lnTo>
                    <a:pt x="131575" y="47322"/>
                  </a:lnTo>
                  <a:lnTo>
                    <a:pt x="133092" y="47398"/>
                  </a:lnTo>
                  <a:lnTo>
                    <a:pt x="134862" y="47448"/>
                  </a:lnTo>
                  <a:lnTo>
                    <a:pt x="136935" y="47499"/>
                  </a:lnTo>
                  <a:lnTo>
                    <a:pt x="139260" y="47499"/>
                  </a:lnTo>
                  <a:lnTo>
                    <a:pt x="142546" y="47474"/>
                  </a:lnTo>
                  <a:lnTo>
                    <a:pt x="145959" y="47423"/>
                  </a:lnTo>
                  <a:lnTo>
                    <a:pt x="149397" y="47297"/>
                  </a:lnTo>
                  <a:lnTo>
                    <a:pt x="152734" y="47170"/>
                  </a:lnTo>
                  <a:lnTo>
                    <a:pt x="154933" y="47044"/>
                  </a:lnTo>
                  <a:lnTo>
                    <a:pt x="156601" y="46918"/>
                  </a:lnTo>
                  <a:lnTo>
                    <a:pt x="157815" y="46816"/>
                  </a:lnTo>
                  <a:lnTo>
                    <a:pt x="158649" y="46715"/>
                  </a:lnTo>
                  <a:lnTo>
                    <a:pt x="159154" y="46614"/>
                  </a:lnTo>
                  <a:lnTo>
                    <a:pt x="159433" y="46538"/>
                  </a:lnTo>
                  <a:lnTo>
                    <a:pt x="159559" y="46463"/>
                  </a:lnTo>
                  <a:lnTo>
                    <a:pt x="159609" y="46412"/>
                  </a:lnTo>
                  <a:lnTo>
                    <a:pt x="159711" y="46109"/>
                  </a:lnTo>
                  <a:lnTo>
                    <a:pt x="159888" y="45527"/>
                  </a:lnTo>
                  <a:lnTo>
                    <a:pt x="160090" y="44668"/>
                  </a:lnTo>
                  <a:lnTo>
                    <a:pt x="160317" y="43606"/>
                  </a:lnTo>
                  <a:lnTo>
                    <a:pt x="160570" y="42393"/>
                  </a:lnTo>
                  <a:lnTo>
                    <a:pt x="160823" y="41053"/>
                  </a:lnTo>
                  <a:lnTo>
                    <a:pt x="161076" y="39612"/>
                  </a:lnTo>
                  <a:lnTo>
                    <a:pt x="161278" y="38146"/>
                  </a:lnTo>
                  <a:lnTo>
                    <a:pt x="161430" y="37059"/>
                  </a:lnTo>
                  <a:lnTo>
                    <a:pt x="161657" y="38525"/>
                  </a:lnTo>
                  <a:lnTo>
                    <a:pt x="161885" y="39991"/>
                  </a:lnTo>
                  <a:lnTo>
                    <a:pt x="162390" y="42772"/>
                  </a:lnTo>
                  <a:lnTo>
                    <a:pt x="162769" y="44693"/>
                  </a:lnTo>
                  <a:lnTo>
                    <a:pt x="162870" y="45426"/>
                  </a:lnTo>
                  <a:lnTo>
                    <a:pt x="162921" y="45957"/>
                  </a:lnTo>
                  <a:lnTo>
                    <a:pt x="162946" y="46033"/>
                  </a:lnTo>
                  <a:lnTo>
                    <a:pt x="162972" y="46134"/>
                  </a:lnTo>
                  <a:lnTo>
                    <a:pt x="163022" y="46235"/>
                  </a:lnTo>
                  <a:lnTo>
                    <a:pt x="163148" y="46361"/>
                  </a:lnTo>
                  <a:lnTo>
                    <a:pt x="163351" y="46488"/>
                  </a:lnTo>
                  <a:lnTo>
                    <a:pt x="163654" y="46614"/>
                  </a:lnTo>
                  <a:lnTo>
                    <a:pt x="164084" y="46741"/>
                  </a:lnTo>
                  <a:lnTo>
                    <a:pt x="164640" y="46867"/>
                  </a:lnTo>
                  <a:lnTo>
                    <a:pt x="165348" y="46993"/>
                  </a:lnTo>
                  <a:lnTo>
                    <a:pt x="166232" y="47120"/>
                  </a:lnTo>
                  <a:lnTo>
                    <a:pt x="167319" y="47221"/>
                  </a:lnTo>
                  <a:lnTo>
                    <a:pt x="168609" y="47322"/>
                  </a:lnTo>
                  <a:lnTo>
                    <a:pt x="170125" y="47398"/>
                  </a:lnTo>
                  <a:lnTo>
                    <a:pt x="171920" y="47448"/>
                  </a:lnTo>
                  <a:lnTo>
                    <a:pt x="173968" y="47499"/>
                  </a:lnTo>
                  <a:lnTo>
                    <a:pt x="176293" y="47499"/>
                  </a:lnTo>
                  <a:lnTo>
                    <a:pt x="179580" y="47474"/>
                  </a:lnTo>
                  <a:lnTo>
                    <a:pt x="183018" y="47423"/>
                  </a:lnTo>
                  <a:lnTo>
                    <a:pt x="186430" y="47297"/>
                  </a:lnTo>
                  <a:lnTo>
                    <a:pt x="189767" y="47170"/>
                  </a:lnTo>
                  <a:lnTo>
                    <a:pt x="191966" y="47044"/>
                  </a:lnTo>
                  <a:lnTo>
                    <a:pt x="193635" y="46918"/>
                  </a:lnTo>
                  <a:lnTo>
                    <a:pt x="194848" y="46816"/>
                  </a:lnTo>
                  <a:lnTo>
                    <a:pt x="195682" y="46715"/>
                  </a:lnTo>
                  <a:lnTo>
                    <a:pt x="196188" y="46614"/>
                  </a:lnTo>
                  <a:lnTo>
                    <a:pt x="196491" y="46538"/>
                  </a:lnTo>
                  <a:lnTo>
                    <a:pt x="196617" y="46463"/>
                  </a:lnTo>
                  <a:lnTo>
                    <a:pt x="196643" y="46412"/>
                  </a:lnTo>
                  <a:lnTo>
                    <a:pt x="196744" y="46109"/>
                  </a:lnTo>
                  <a:lnTo>
                    <a:pt x="196921" y="45527"/>
                  </a:lnTo>
                  <a:lnTo>
                    <a:pt x="197123" y="44668"/>
                  </a:lnTo>
                  <a:lnTo>
                    <a:pt x="197351" y="43606"/>
                  </a:lnTo>
                  <a:lnTo>
                    <a:pt x="197603" y="42393"/>
                  </a:lnTo>
                  <a:lnTo>
                    <a:pt x="197856" y="41053"/>
                  </a:lnTo>
                  <a:lnTo>
                    <a:pt x="198109" y="39612"/>
                  </a:lnTo>
                  <a:lnTo>
                    <a:pt x="198336" y="38146"/>
                  </a:lnTo>
                  <a:lnTo>
                    <a:pt x="198463" y="37059"/>
                  </a:lnTo>
                  <a:lnTo>
                    <a:pt x="198690" y="38525"/>
                  </a:lnTo>
                  <a:lnTo>
                    <a:pt x="198943" y="39991"/>
                  </a:lnTo>
                  <a:lnTo>
                    <a:pt x="199449" y="42772"/>
                  </a:lnTo>
                  <a:lnTo>
                    <a:pt x="199803" y="44693"/>
                  </a:lnTo>
                  <a:lnTo>
                    <a:pt x="199904" y="45426"/>
                  </a:lnTo>
                  <a:lnTo>
                    <a:pt x="199980" y="45957"/>
                  </a:lnTo>
                  <a:lnTo>
                    <a:pt x="199980" y="46033"/>
                  </a:lnTo>
                  <a:lnTo>
                    <a:pt x="200005" y="46134"/>
                  </a:lnTo>
                  <a:lnTo>
                    <a:pt x="200081" y="46235"/>
                  </a:lnTo>
                  <a:lnTo>
                    <a:pt x="200207" y="46361"/>
                  </a:lnTo>
                  <a:lnTo>
                    <a:pt x="200409" y="46488"/>
                  </a:lnTo>
                  <a:lnTo>
                    <a:pt x="200713" y="46614"/>
                  </a:lnTo>
                  <a:lnTo>
                    <a:pt x="201117" y="46741"/>
                  </a:lnTo>
                  <a:lnTo>
                    <a:pt x="201673" y="46867"/>
                  </a:lnTo>
                  <a:lnTo>
                    <a:pt x="202381" y="46993"/>
                  </a:lnTo>
                  <a:lnTo>
                    <a:pt x="203266" y="47120"/>
                  </a:lnTo>
                  <a:lnTo>
                    <a:pt x="204353" y="47221"/>
                  </a:lnTo>
                  <a:lnTo>
                    <a:pt x="205642" y="47322"/>
                  </a:lnTo>
                  <a:lnTo>
                    <a:pt x="207184" y="47398"/>
                  </a:lnTo>
                  <a:lnTo>
                    <a:pt x="208953" y="47448"/>
                  </a:lnTo>
                  <a:lnTo>
                    <a:pt x="211001" y="47499"/>
                  </a:lnTo>
                  <a:lnTo>
                    <a:pt x="213352" y="47499"/>
                  </a:lnTo>
                  <a:lnTo>
                    <a:pt x="216638" y="47474"/>
                  </a:lnTo>
                  <a:lnTo>
                    <a:pt x="220051" y="47423"/>
                  </a:lnTo>
                  <a:lnTo>
                    <a:pt x="223489" y="47297"/>
                  </a:lnTo>
                  <a:lnTo>
                    <a:pt x="226800" y="47170"/>
                  </a:lnTo>
                  <a:lnTo>
                    <a:pt x="228999" y="47044"/>
                  </a:lnTo>
                  <a:lnTo>
                    <a:pt x="230693" y="46918"/>
                  </a:lnTo>
                  <a:lnTo>
                    <a:pt x="231881" y="46816"/>
                  </a:lnTo>
                  <a:lnTo>
                    <a:pt x="232715" y="46715"/>
                  </a:lnTo>
                  <a:lnTo>
                    <a:pt x="233246" y="46614"/>
                  </a:lnTo>
                  <a:lnTo>
                    <a:pt x="233524" y="46538"/>
                  </a:lnTo>
                  <a:lnTo>
                    <a:pt x="233651" y="46463"/>
                  </a:lnTo>
                  <a:lnTo>
                    <a:pt x="233676" y="46412"/>
                  </a:lnTo>
                  <a:lnTo>
                    <a:pt x="233802" y="46109"/>
                  </a:lnTo>
                  <a:lnTo>
                    <a:pt x="233954" y="45527"/>
                  </a:lnTo>
                  <a:lnTo>
                    <a:pt x="234156" y="44668"/>
                  </a:lnTo>
                  <a:lnTo>
                    <a:pt x="234409" y="43606"/>
                  </a:lnTo>
                  <a:lnTo>
                    <a:pt x="234637" y="42393"/>
                  </a:lnTo>
                  <a:lnTo>
                    <a:pt x="234889" y="41053"/>
                  </a:lnTo>
                  <a:lnTo>
                    <a:pt x="235142" y="39612"/>
                  </a:lnTo>
                  <a:lnTo>
                    <a:pt x="235370" y="38146"/>
                  </a:lnTo>
                  <a:lnTo>
                    <a:pt x="235496" y="37160"/>
                  </a:lnTo>
                  <a:lnTo>
                    <a:pt x="235875" y="37211"/>
                  </a:lnTo>
                  <a:lnTo>
                    <a:pt x="236077" y="38651"/>
                  </a:lnTo>
                  <a:lnTo>
                    <a:pt x="236330" y="40092"/>
                  </a:lnTo>
                  <a:lnTo>
                    <a:pt x="236811" y="42772"/>
                  </a:lnTo>
                  <a:lnTo>
                    <a:pt x="237190" y="44693"/>
                  </a:lnTo>
                  <a:lnTo>
                    <a:pt x="237291" y="45426"/>
                  </a:lnTo>
                  <a:lnTo>
                    <a:pt x="237341" y="45957"/>
                  </a:lnTo>
                  <a:lnTo>
                    <a:pt x="237367" y="46033"/>
                  </a:lnTo>
                  <a:lnTo>
                    <a:pt x="237392" y="46134"/>
                  </a:lnTo>
                  <a:lnTo>
                    <a:pt x="237442" y="46235"/>
                  </a:lnTo>
                  <a:lnTo>
                    <a:pt x="237569" y="46361"/>
                  </a:lnTo>
                  <a:lnTo>
                    <a:pt x="237771" y="46488"/>
                  </a:lnTo>
                  <a:lnTo>
                    <a:pt x="238074" y="46614"/>
                  </a:lnTo>
                  <a:lnTo>
                    <a:pt x="238504" y="46741"/>
                  </a:lnTo>
                  <a:lnTo>
                    <a:pt x="239060" y="46867"/>
                  </a:lnTo>
                  <a:lnTo>
                    <a:pt x="239768" y="46993"/>
                  </a:lnTo>
                  <a:lnTo>
                    <a:pt x="240653" y="47120"/>
                  </a:lnTo>
                  <a:lnTo>
                    <a:pt x="241740" y="47221"/>
                  </a:lnTo>
                  <a:lnTo>
                    <a:pt x="243029" y="47322"/>
                  </a:lnTo>
                  <a:lnTo>
                    <a:pt x="244546" y="47398"/>
                  </a:lnTo>
                  <a:lnTo>
                    <a:pt x="246341" y="47448"/>
                  </a:lnTo>
                  <a:lnTo>
                    <a:pt x="248388" y="47499"/>
                  </a:lnTo>
                  <a:lnTo>
                    <a:pt x="250714" y="47499"/>
                  </a:lnTo>
                  <a:lnTo>
                    <a:pt x="254000" y="47474"/>
                  </a:lnTo>
                  <a:lnTo>
                    <a:pt x="257438" y="47423"/>
                  </a:lnTo>
                  <a:lnTo>
                    <a:pt x="260851" y="47297"/>
                  </a:lnTo>
                  <a:lnTo>
                    <a:pt x="264187" y="47170"/>
                  </a:lnTo>
                  <a:lnTo>
                    <a:pt x="266387" y="47044"/>
                  </a:lnTo>
                  <a:lnTo>
                    <a:pt x="268055" y="46918"/>
                  </a:lnTo>
                  <a:lnTo>
                    <a:pt x="269268" y="46816"/>
                  </a:lnTo>
                  <a:lnTo>
                    <a:pt x="270103" y="46715"/>
                  </a:lnTo>
                  <a:lnTo>
                    <a:pt x="270608" y="46614"/>
                  </a:lnTo>
                  <a:lnTo>
                    <a:pt x="270911" y="46538"/>
                  </a:lnTo>
                  <a:lnTo>
                    <a:pt x="271013" y="46463"/>
                  </a:lnTo>
                  <a:lnTo>
                    <a:pt x="271063" y="46412"/>
                  </a:lnTo>
                  <a:lnTo>
                    <a:pt x="271164" y="46109"/>
                  </a:lnTo>
                  <a:lnTo>
                    <a:pt x="271341" y="45527"/>
                  </a:lnTo>
                  <a:lnTo>
                    <a:pt x="271543" y="44668"/>
                  </a:lnTo>
                  <a:lnTo>
                    <a:pt x="271771" y="43606"/>
                  </a:lnTo>
                  <a:lnTo>
                    <a:pt x="272024" y="42393"/>
                  </a:lnTo>
                  <a:lnTo>
                    <a:pt x="272276" y="41053"/>
                  </a:lnTo>
                  <a:lnTo>
                    <a:pt x="272529" y="39612"/>
                  </a:lnTo>
                  <a:lnTo>
                    <a:pt x="272757" y="38146"/>
                  </a:lnTo>
                  <a:lnTo>
                    <a:pt x="272883" y="37185"/>
                  </a:lnTo>
                  <a:lnTo>
                    <a:pt x="272984" y="36250"/>
                  </a:lnTo>
                  <a:lnTo>
                    <a:pt x="273060" y="35416"/>
                  </a:lnTo>
                  <a:lnTo>
                    <a:pt x="273111" y="34607"/>
                  </a:lnTo>
                  <a:lnTo>
                    <a:pt x="273161" y="33874"/>
                  </a:lnTo>
                  <a:lnTo>
                    <a:pt x="273161" y="33166"/>
                  </a:lnTo>
                  <a:lnTo>
                    <a:pt x="273161" y="32534"/>
                  </a:lnTo>
                  <a:lnTo>
                    <a:pt x="273136" y="31953"/>
                  </a:lnTo>
                  <a:lnTo>
                    <a:pt x="273060" y="31447"/>
                  </a:lnTo>
                  <a:lnTo>
                    <a:pt x="272984" y="30967"/>
                  </a:lnTo>
                  <a:lnTo>
                    <a:pt x="272883" y="30562"/>
                  </a:lnTo>
                  <a:lnTo>
                    <a:pt x="272757" y="30208"/>
                  </a:lnTo>
                  <a:lnTo>
                    <a:pt x="272630" y="29930"/>
                  </a:lnTo>
                  <a:lnTo>
                    <a:pt x="272453" y="29678"/>
                  </a:lnTo>
                  <a:lnTo>
                    <a:pt x="272251" y="29501"/>
                  </a:lnTo>
                  <a:lnTo>
                    <a:pt x="272049" y="29374"/>
                  </a:lnTo>
                  <a:lnTo>
                    <a:pt x="271746" y="29273"/>
                  </a:lnTo>
                  <a:lnTo>
                    <a:pt x="271341" y="29172"/>
                  </a:lnTo>
                  <a:lnTo>
                    <a:pt x="270836" y="29096"/>
                  </a:lnTo>
                  <a:lnTo>
                    <a:pt x="270254" y="29020"/>
                  </a:lnTo>
                  <a:lnTo>
                    <a:pt x="268763" y="28843"/>
                  </a:lnTo>
                  <a:lnTo>
                    <a:pt x="266993" y="28717"/>
                  </a:lnTo>
                  <a:lnTo>
                    <a:pt x="267044" y="28313"/>
                  </a:lnTo>
                  <a:lnTo>
                    <a:pt x="267170" y="27352"/>
                  </a:lnTo>
                  <a:lnTo>
                    <a:pt x="267271" y="26442"/>
                  </a:lnTo>
                  <a:lnTo>
                    <a:pt x="267347" y="25582"/>
                  </a:lnTo>
                  <a:lnTo>
                    <a:pt x="267398" y="24799"/>
                  </a:lnTo>
                  <a:lnTo>
                    <a:pt x="267423" y="24040"/>
                  </a:lnTo>
                  <a:lnTo>
                    <a:pt x="267448" y="23358"/>
                  </a:lnTo>
                  <a:lnTo>
                    <a:pt x="267423" y="22726"/>
                  </a:lnTo>
                  <a:lnTo>
                    <a:pt x="267398" y="22145"/>
                  </a:lnTo>
                  <a:lnTo>
                    <a:pt x="267347" y="21614"/>
                  </a:lnTo>
                  <a:lnTo>
                    <a:pt x="267271" y="21159"/>
                  </a:lnTo>
                  <a:lnTo>
                    <a:pt x="267170" y="20754"/>
                  </a:lnTo>
                  <a:lnTo>
                    <a:pt x="267044" y="20400"/>
                  </a:lnTo>
                  <a:lnTo>
                    <a:pt x="266917" y="20097"/>
                  </a:lnTo>
                  <a:lnTo>
                    <a:pt x="266766" y="19869"/>
                  </a:lnTo>
                  <a:lnTo>
                    <a:pt x="266564" y="19667"/>
                  </a:lnTo>
                  <a:lnTo>
                    <a:pt x="266361" y="19541"/>
                  </a:lnTo>
                  <a:lnTo>
                    <a:pt x="266083" y="19465"/>
                  </a:lnTo>
                  <a:lnTo>
                    <a:pt x="265704" y="19364"/>
                  </a:lnTo>
                  <a:lnTo>
                    <a:pt x="265224" y="19263"/>
                  </a:lnTo>
                  <a:lnTo>
                    <a:pt x="264642" y="19187"/>
                  </a:lnTo>
                  <a:lnTo>
                    <a:pt x="269369" y="19187"/>
                  </a:lnTo>
                  <a:lnTo>
                    <a:pt x="272276" y="19111"/>
                  </a:lnTo>
                  <a:lnTo>
                    <a:pt x="275209" y="19010"/>
                  </a:lnTo>
                  <a:lnTo>
                    <a:pt x="278065" y="18858"/>
                  </a:lnTo>
                  <a:lnTo>
                    <a:pt x="279961" y="18732"/>
                  </a:lnTo>
                  <a:lnTo>
                    <a:pt x="281377" y="18606"/>
                  </a:lnTo>
                  <a:lnTo>
                    <a:pt x="282413" y="18504"/>
                  </a:lnTo>
                  <a:lnTo>
                    <a:pt x="283121" y="18403"/>
                  </a:lnTo>
                  <a:lnTo>
                    <a:pt x="283551" y="18327"/>
                  </a:lnTo>
                  <a:lnTo>
                    <a:pt x="283804" y="18226"/>
                  </a:lnTo>
                  <a:lnTo>
                    <a:pt x="283905" y="18176"/>
                  </a:lnTo>
                  <a:lnTo>
                    <a:pt x="283955" y="18100"/>
                  </a:lnTo>
                  <a:lnTo>
                    <a:pt x="284031" y="17797"/>
                  </a:lnTo>
                  <a:lnTo>
                    <a:pt x="284183" y="17215"/>
                  </a:lnTo>
                  <a:lnTo>
                    <a:pt x="284360" y="16356"/>
                  </a:lnTo>
                  <a:lnTo>
                    <a:pt x="284562" y="15319"/>
                  </a:lnTo>
                  <a:lnTo>
                    <a:pt x="284764" y="14081"/>
                  </a:lnTo>
                  <a:lnTo>
                    <a:pt x="284992" y="12741"/>
                  </a:lnTo>
                  <a:lnTo>
                    <a:pt x="285194" y="11300"/>
                  </a:lnTo>
                  <a:lnTo>
                    <a:pt x="285396" y="9834"/>
                  </a:lnTo>
                  <a:lnTo>
                    <a:pt x="285573" y="7963"/>
                  </a:lnTo>
                  <a:lnTo>
                    <a:pt x="285649" y="7104"/>
                  </a:lnTo>
                  <a:lnTo>
                    <a:pt x="285699" y="6295"/>
                  </a:lnTo>
                  <a:lnTo>
                    <a:pt x="285725" y="5562"/>
                  </a:lnTo>
                  <a:lnTo>
                    <a:pt x="285750" y="4879"/>
                  </a:lnTo>
                  <a:lnTo>
                    <a:pt x="285725" y="4222"/>
                  </a:lnTo>
                  <a:lnTo>
                    <a:pt x="285699" y="3666"/>
                  </a:lnTo>
                  <a:lnTo>
                    <a:pt x="285649" y="3135"/>
                  </a:lnTo>
                  <a:lnTo>
                    <a:pt x="285598" y="2680"/>
                  </a:lnTo>
                  <a:lnTo>
                    <a:pt x="285497" y="2250"/>
                  </a:lnTo>
                  <a:lnTo>
                    <a:pt x="285396" y="1922"/>
                  </a:lnTo>
                  <a:lnTo>
                    <a:pt x="285270" y="1618"/>
                  </a:lnTo>
                  <a:lnTo>
                    <a:pt x="285118" y="1366"/>
                  </a:lnTo>
                  <a:lnTo>
                    <a:pt x="284966" y="1189"/>
                  </a:lnTo>
                  <a:lnTo>
                    <a:pt x="284789" y="1062"/>
                  </a:lnTo>
                  <a:lnTo>
                    <a:pt x="284638" y="1012"/>
                  </a:lnTo>
                  <a:lnTo>
                    <a:pt x="284461" y="936"/>
                  </a:lnTo>
                  <a:lnTo>
                    <a:pt x="283981" y="835"/>
                  </a:lnTo>
                  <a:lnTo>
                    <a:pt x="283349" y="708"/>
                  </a:lnTo>
                  <a:lnTo>
                    <a:pt x="282615" y="607"/>
                  </a:lnTo>
                  <a:lnTo>
                    <a:pt x="281756" y="531"/>
                  </a:lnTo>
                  <a:lnTo>
                    <a:pt x="280795" y="430"/>
                  </a:lnTo>
                  <a:lnTo>
                    <a:pt x="278621" y="279"/>
                  </a:lnTo>
                  <a:lnTo>
                    <a:pt x="276195" y="152"/>
                  </a:lnTo>
                  <a:lnTo>
                    <a:pt x="273566" y="76"/>
                  </a:lnTo>
                  <a:lnTo>
                    <a:pt x="270911" y="1"/>
                  </a:lnTo>
                  <a:lnTo>
                    <a:pt x="266665" y="1"/>
                  </a:lnTo>
                  <a:lnTo>
                    <a:pt x="264718" y="26"/>
                  </a:lnTo>
                  <a:lnTo>
                    <a:pt x="262620" y="102"/>
                  </a:lnTo>
                  <a:lnTo>
                    <a:pt x="260446" y="203"/>
                  </a:lnTo>
                  <a:lnTo>
                    <a:pt x="259410" y="279"/>
                  </a:lnTo>
                  <a:lnTo>
                    <a:pt x="258424" y="354"/>
                  </a:lnTo>
                  <a:lnTo>
                    <a:pt x="257488" y="481"/>
                  </a:lnTo>
                  <a:lnTo>
                    <a:pt x="256654" y="582"/>
                  </a:lnTo>
                  <a:lnTo>
                    <a:pt x="255896" y="734"/>
                  </a:lnTo>
                  <a:lnTo>
                    <a:pt x="255264" y="911"/>
                  </a:lnTo>
                  <a:lnTo>
                    <a:pt x="255011" y="986"/>
                  </a:lnTo>
                  <a:lnTo>
                    <a:pt x="254784" y="1087"/>
                  </a:lnTo>
                  <a:lnTo>
                    <a:pt x="254607" y="1189"/>
                  </a:lnTo>
                  <a:lnTo>
                    <a:pt x="254455" y="1290"/>
                  </a:lnTo>
                  <a:lnTo>
                    <a:pt x="254278" y="1492"/>
                  </a:lnTo>
                  <a:lnTo>
                    <a:pt x="254101" y="1745"/>
                  </a:lnTo>
                  <a:lnTo>
                    <a:pt x="253975" y="2048"/>
                  </a:lnTo>
                  <a:lnTo>
                    <a:pt x="253848" y="2377"/>
                  </a:lnTo>
                  <a:lnTo>
                    <a:pt x="253722" y="1896"/>
                  </a:lnTo>
                  <a:lnTo>
                    <a:pt x="253646" y="1694"/>
                  </a:lnTo>
                  <a:lnTo>
                    <a:pt x="253545" y="1517"/>
                  </a:lnTo>
                  <a:lnTo>
                    <a:pt x="253444" y="1366"/>
                  </a:lnTo>
                  <a:lnTo>
                    <a:pt x="253343" y="1239"/>
                  </a:lnTo>
                  <a:lnTo>
                    <a:pt x="253216" y="1138"/>
                  </a:lnTo>
                  <a:lnTo>
                    <a:pt x="253090" y="1062"/>
                  </a:lnTo>
                  <a:lnTo>
                    <a:pt x="252964" y="1012"/>
                  </a:lnTo>
                  <a:lnTo>
                    <a:pt x="252761" y="936"/>
                  </a:lnTo>
                  <a:lnTo>
                    <a:pt x="252306" y="835"/>
                  </a:lnTo>
                  <a:lnTo>
                    <a:pt x="251674" y="708"/>
                  </a:lnTo>
                  <a:lnTo>
                    <a:pt x="250941" y="607"/>
                  </a:lnTo>
                  <a:lnTo>
                    <a:pt x="250082" y="531"/>
                  </a:lnTo>
                  <a:lnTo>
                    <a:pt x="249121" y="430"/>
                  </a:lnTo>
                  <a:lnTo>
                    <a:pt x="246947" y="279"/>
                  </a:lnTo>
                  <a:lnTo>
                    <a:pt x="244495" y="152"/>
                  </a:lnTo>
                  <a:lnTo>
                    <a:pt x="241892" y="76"/>
                  </a:lnTo>
                  <a:lnTo>
                    <a:pt x="239212" y="1"/>
                  </a:lnTo>
                  <a:lnTo>
                    <a:pt x="234965" y="1"/>
                  </a:lnTo>
                  <a:lnTo>
                    <a:pt x="233044" y="26"/>
                  </a:lnTo>
                  <a:lnTo>
                    <a:pt x="230921" y="102"/>
                  </a:lnTo>
                  <a:lnTo>
                    <a:pt x="228772" y="203"/>
                  </a:lnTo>
                  <a:lnTo>
                    <a:pt x="227735" y="279"/>
                  </a:lnTo>
                  <a:lnTo>
                    <a:pt x="226750" y="354"/>
                  </a:lnTo>
                  <a:lnTo>
                    <a:pt x="225814" y="481"/>
                  </a:lnTo>
                  <a:lnTo>
                    <a:pt x="224955" y="582"/>
                  </a:lnTo>
                  <a:lnTo>
                    <a:pt x="224222" y="734"/>
                  </a:lnTo>
                  <a:lnTo>
                    <a:pt x="223590" y="911"/>
                  </a:lnTo>
                  <a:lnTo>
                    <a:pt x="223337" y="986"/>
                  </a:lnTo>
                  <a:lnTo>
                    <a:pt x="223109" y="1087"/>
                  </a:lnTo>
                  <a:lnTo>
                    <a:pt x="222907" y="1189"/>
                  </a:lnTo>
                  <a:lnTo>
                    <a:pt x="222781" y="1290"/>
                  </a:lnTo>
                  <a:lnTo>
                    <a:pt x="222579" y="1492"/>
                  </a:lnTo>
                  <a:lnTo>
                    <a:pt x="222427" y="1770"/>
                  </a:lnTo>
                  <a:lnTo>
                    <a:pt x="222275" y="2073"/>
                  </a:lnTo>
                  <a:lnTo>
                    <a:pt x="222174" y="2402"/>
                  </a:lnTo>
                  <a:lnTo>
                    <a:pt x="222098" y="2149"/>
                  </a:lnTo>
                  <a:lnTo>
                    <a:pt x="222022" y="1922"/>
                  </a:lnTo>
                  <a:lnTo>
                    <a:pt x="221947" y="1719"/>
                  </a:lnTo>
                  <a:lnTo>
                    <a:pt x="221846" y="1543"/>
                  </a:lnTo>
                  <a:lnTo>
                    <a:pt x="221770" y="1366"/>
                  </a:lnTo>
                  <a:lnTo>
                    <a:pt x="221643" y="1239"/>
                  </a:lnTo>
                  <a:lnTo>
                    <a:pt x="221542" y="1138"/>
                  </a:lnTo>
                  <a:lnTo>
                    <a:pt x="221416" y="1062"/>
                  </a:lnTo>
                  <a:lnTo>
                    <a:pt x="221264" y="1012"/>
                  </a:lnTo>
                  <a:lnTo>
                    <a:pt x="221087" y="936"/>
                  </a:lnTo>
                  <a:lnTo>
                    <a:pt x="220607" y="835"/>
                  </a:lnTo>
                  <a:lnTo>
                    <a:pt x="219975" y="708"/>
                  </a:lnTo>
                  <a:lnTo>
                    <a:pt x="219242" y="607"/>
                  </a:lnTo>
                  <a:lnTo>
                    <a:pt x="218382" y="531"/>
                  </a:lnTo>
                  <a:lnTo>
                    <a:pt x="217422" y="430"/>
                  </a:lnTo>
                  <a:lnTo>
                    <a:pt x="215248" y="279"/>
                  </a:lnTo>
                  <a:lnTo>
                    <a:pt x="212796" y="152"/>
                  </a:lnTo>
                  <a:lnTo>
                    <a:pt x="210192" y="76"/>
                  </a:lnTo>
                  <a:lnTo>
                    <a:pt x="207538" y="1"/>
                  </a:lnTo>
                  <a:lnTo>
                    <a:pt x="203291" y="1"/>
                  </a:lnTo>
                  <a:lnTo>
                    <a:pt x="201345" y="26"/>
                  </a:lnTo>
                  <a:lnTo>
                    <a:pt x="199221" y="102"/>
                  </a:lnTo>
                  <a:lnTo>
                    <a:pt x="197072" y="203"/>
                  </a:lnTo>
                  <a:lnTo>
                    <a:pt x="196036" y="279"/>
                  </a:lnTo>
                  <a:lnTo>
                    <a:pt x="195050" y="354"/>
                  </a:lnTo>
                  <a:lnTo>
                    <a:pt x="194115" y="481"/>
                  </a:lnTo>
                  <a:lnTo>
                    <a:pt x="193281" y="582"/>
                  </a:lnTo>
                  <a:lnTo>
                    <a:pt x="192522" y="734"/>
                  </a:lnTo>
                  <a:lnTo>
                    <a:pt x="191890" y="911"/>
                  </a:lnTo>
                  <a:lnTo>
                    <a:pt x="191638" y="986"/>
                  </a:lnTo>
                  <a:lnTo>
                    <a:pt x="191410" y="1087"/>
                  </a:lnTo>
                  <a:lnTo>
                    <a:pt x="191233" y="1189"/>
                  </a:lnTo>
                  <a:lnTo>
                    <a:pt x="191081" y="1290"/>
                  </a:lnTo>
                  <a:lnTo>
                    <a:pt x="190904" y="1492"/>
                  </a:lnTo>
                  <a:lnTo>
                    <a:pt x="190728" y="1745"/>
                  </a:lnTo>
                  <a:lnTo>
                    <a:pt x="190601" y="2048"/>
                  </a:lnTo>
                  <a:lnTo>
                    <a:pt x="190475" y="2377"/>
                  </a:lnTo>
                  <a:lnTo>
                    <a:pt x="190348" y="1896"/>
                  </a:lnTo>
                  <a:lnTo>
                    <a:pt x="190272" y="1694"/>
                  </a:lnTo>
                  <a:lnTo>
                    <a:pt x="190171" y="1517"/>
                  </a:lnTo>
                  <a:lnTo>
                    <a:pt x="190070" y="1366"/>
                  </a:lnTo>
                  <a:lnTo>
                    <a:pt x="189969" y="1239"/>
                  </a:lnTo>
                  <a:lnTo>
                    <a:pt x="189843" y="1138"/>
                  </a:lnTo>
                  <a:lnTo>
                    <a:pt x="189716" y="1062"/>
                  </a:lnTo>
                  <a:lnTo>
                    <a:pt x="189590" y="1012"/>
                  </a:lnTo>
                  <a:lnTo>
                    <a:pt x="189388" y="936"/>
                  </a:lnTo>
                  <a:lnTo>
                    <a:pt x="188907" y="835"/>
                  </a:lnTo>
                  <a:lnTo>
                    <a:pt x="188301" y="708"/>
                  </a:lnTo>
                  <a:lnTo>
                    <a:pt x="187568" y="607"/>
                  </a:lnTo>
                  <a:lnTo>
                    <a:pt x="186708" y="531"/>
                  </a:lnTo>
                  <a:lnTo>
                    <a:pt x="185748" y="430"/>
                  </a:lnTo>
                  <a:lnTo>
                    <a:pt x="183574" y="279"/>
                  </a:lnTo>
                  <a:lnTo>
                    <a:pt x="181122" y="152"/>
                  </a:lnTo>
                  <a:lnTo>
                    <a:pt x="178518" y="76"/>
                  </a:lnTo>
                  <a:lnTo>
                    <a:pt x="175838" y="1"/>
                  </a:lnTo>
                  <a:lnTo>
                    <a:pt x="171592" y="1"/>
                  </a:lnTo>
                  <a:lnTo>
                    <a:pt x="169670" y="26"/>
                  </a:lnTo>
                  <a:lnTo>
                    <a:pt x="167547" y="102"/>
                  </a:lnTo>
                  <a:lnTo>
                    <a:pt x="165398" y="203"/>
                  </a:lnTo>
                  <a:lnTo>
                    <a:pt x="164362" y="279"/>
                  </a:lnTo>
                  <a:lnTo>
                    <a:pt x="163351" y="354"/>
                  </a:lnTo>
                  <a:lnTo>
                    <a:pt x="162441" y="481"/>
                  </a:lnTo>
                  <a:lnTo>
                    <a:pt x="161581" y="582"/>
                  </a:lnTo>
                  <a:lnTo>
                    <a:pt x="160848" y="734"/>
                  </a:lnTo>
                  <a:lnTo>
                    <a:pt x="160216" y="911"/>
                  </a:lnTo>
                  <a:lnTo>
                    <a:pt x="159963" y="986"/>
                  </a:lnTo>
                  <a:lnTo>
                    <a:pt x="159736" y="1087"/>
                  </a:lnTo>
                  <a:lnTo>
                    <a:pt x="159534" y="1189"/>
                  </a:lnTo>
                  <a:lnTo>
                    <a:pt x="159407" y="1290"/>
                  </a:lnTo>
                  <a:lnTo>
                    <a:pt x="159205" y="1492"/>
                  </a:lnTo>
                  <a:lnTo>
                    <a:pt x="159053" y="1745"/>
                  </a:lnTo>
                  <a:lnTo>
                    <a:pt x="158902" y="2048"/>
                  </a:lnTo>
                  <a:lnTo>
                    <a:pt x="158801" y="2377"/>
                  </a:lnTo>
                  <a:lnTo>
                    <a:pt x="158649" y="1896"/>
                  </a:lnTo>
                  <a:lnTo>
                    <a:pt x="158573" y="1694"/>
                  </a:lnTo>
                  <a:lnTo>
                    <a:pt x="158497" y="1517"/>
                  </a:lnTo>
                  <a:lnTo>
                    <a:pt x="158396" y="1366"/>
                  </a:lnTo>
                  <a:lnTo>
                    <a:pt x="158295" y="1239"/>
                  </a:lnTo>
                  <a:lnTo>
                    <a:pt x="158169" y="1138"/>
                  </a:lnTo>
                  <a:lnTo>
                    <a:pt x="158042" y="1062"/>
                  </a:lnTo>
                  <a:lnTo>
                    <a:pt x="157891" y="1012"/>
                  </a:lnTo>
                  <a:lnTo>
                    <a:pt x="157714" y="936"/>
                  </a:lnTo>
                  <a:lnTo>
                    <a:pt x="157233" y="835"/>
                  </a:lnTo>
                  <a:lnTo>
                    <a:pt x="156627" y="708"/>
                  </a:lnTo>
                  <a:lnTo>
                    <a:pt x="155868" y="607"/>
                  </a:lnTo>
                  <a:lnTo>
                    <a:pt x="155009" y="531"/>
                  </a:lnTo>
                  <a:lnTo>
                    <a:pt x="154048" y="430"/>
                  </a:lnTo>
                  <a:lnTo>
                    <a:pt x="151874" y="279"/>
                  </a:lnTo>
                  <a:lnTo>
                    <a:pt x="149447" y="152"/>
                  </a:lnTo>
                  <a:lnTo>
                    <a:pt x="146844" y="76"/>
                  </a:lnTo>
                  <a:lnTo>
                    <a:pt x="144164" y="1"/>
                  </a:lnTo>
                  <a:lnTo>
                    <a:pt x="139917" y="1"/>
                  </a:lnTo>
                  <a:lnTo>
                    <a:pt x="137996" y="26"/>
                  </a:lnTo>
                  <a:lnTo>
                    <a:pt x="135873" y="102"/>
                  </a:lnTo>
                  <a:lnTo>
                    <a:pt x="133724" y="203"/>
                  </a:lnTo>
                  <a:lnTo>
                    <a:pt x="132688" y="279"/>
                  </a:lnTo>
                  <a:lnTo>
                    <a:pt x="131677" y="354"/>
                  </a:lnTo>
                  <a:lnTo>
                    <a:pt x="130741" y="481"/>
                  </a:lnTo>
                  <a:lnTo>
                    <a:pt x="129907" y="582"/>
                  </a:lnTo>
                  <a:lnTo>
                    <a:pt x="129149" y="734"/>
                  </a:lnTo>
                  <a:lnTo>
                    <a:pt x="128542" y="911"/>
                  </a:lnTo>
                  <a:lnTo>
                    <a:pt x="128264" y="986"/>
                  </a:lnTo>
                  <a:lnTo>
                    <a:pt x="128036" y="1087"/>
                  </a:lnTo>
                  <a:lnTo>
                    <a:pt x="127859" y="1189"/>
                  </a:lnTo>
                  <a:lnTo>
                    <a:pt x="127708" y="1290"/>
                  </a:lnTo>
                  <a:lnTo>
                    <a:pt x="127581" y="1441"/>
                  </a:lnTo>
                  <a:lnTo>
                    <a:pt x="127430" y="1618"/>
                  </a:lnTo>
                  <a:lnTo>
                    <a:pt x="127329" y="1846"/>
                  </a:lnTo>
                  <a:lnTo>
                    <a:pt x="127228" y="2073"/>
                  </a:lnTo>
                  <a:lnTo>
                    <a:pt x="127101" y="1719"/>
                  </a:lnTo>
                  <a:lnTo>
                    <a:pt x="126949" y="1416"/>
                  </a:lnTo>
                  <a:lnTo>
                    <a:pt x="126848" y="1315"/>
                  </a:lnTo>
                  <a:lnTo>
                    <a:pt x="126747" y="1214"/>
                  </a:lnTo>
                  <a:lnTo>
                    <a:pt x="126646" y="1138"/>
                  </a:lnTo>
                  <a:lnTo>
                    <a:pt x="126545" y="1062"/>
                  </a:lnTo>
                  <a:lnTo>
                    <a:pt x="126419" y="1012"/>
                  </a:lnTo>
                  <a:lnTo>
                    <a:pt x="126216" y="936"/>
                  </a:lnTo>
                  <a:lnTo>
                    <a:pt x="125736" y="835"/>
                  </a:lnTo>
                  <a:lnTo>
                    <a:pt x="125129" y="708"/>
                  </a:lnTo>
                  <a:lnTo>
                    <a:pt x="124396" y="607"/>
                  </a:lnTo>
                  <a:lnTo>
                    <a:pt x="123537" y="531"/>
                  </a:lnTo>
                  <a:lnTo>
                    <a:pt x="122576" y="430"/>
                  </a:lnTo>
                  <a:lnTo>
                    <a:pt x="120402" y="279"/>
                  </a:lnTo>
                  <a:lnTo>
                    <a:pt x="117950" y="152"/>
                  </a:lnTo>
                  <a:lnTo>
                    <a:pt x="115347" y="76"/>
                  </a:lnTo>
                  <a:lnTo>
                    <a:pt x="112667" y="1"/>
                  </a:lnTo>
                  <a:lnTo>
                    <a:pt x="108420" y="1"/>
                  </a:lnTo>
                  <a:lnTo>
                    <a:pt x="106499" y="26"/>
                  </a:lnTo>
                  <a:lnTo>
                    <a:pt x="104376" y="102"/>
                  </a:lnTo>
                  <a:lnTo>
                    <a:pt x="102227" y="203"/>
                  </a:lnTo>
                  <a:lnTo>
                    <a:pt x="101190" y="279"/>
                  </a:lnTo>
                  <a:lnTo>
                    <a:pt x="100179" y="354"/>
                  </a:lnTo>
                  <a:lnTo>
                    <a:pt x="99269" y="481"/>
                  </a:lnTo>
                  <a:lnTo>
                    <a:pt x="98410" y="582"/>
                  </a:lnTo>
                  <a:lnTo>
                    <a:pt x="97677" y="734"/>
                  </a:lnTo>
                  <a:lnTo>
                    <a:pt x="97045" y="911"/>
                  </a:lnTo>
                  <a:lnTo>
                    <a:pt x="96792" y="986"/>
                  </a:lnTo>
                  <a:lnTo>
                    <a:pt x="96564" y="1087"/>
                  </a:lnTo>
                  <a:lnTo>
                    <a:pt x="96362" y="1189"/>
                  </a:lnTo>
                  <a:lnTo>
                    <a:pt x="96236" y="1290"/>
                  </a:lnTo>
                  <a:lnTo>
                    <a:pt x="96034" y="1492"/>
                  </a:lnTo>
                  <a:lnTo>
                    <a:pt x="95882" y="1745"/>
                  </a:lnTo>
                  <a:lnTo>
                    <a:pt x="95730" y="2048"/>
                  </a:lnTo>
                  <a:lnTo>
                    <a:pt x="95629" y="2377"/>
                  </a:lnTo>
                  <a:lnTo>
                    <a:pt x="95478" y="1896"/>
                  </a:lnTo>
                  <a:lnTo>
                    <a:pt x="95402" y="1694"/>
                  </a:lnTo>
                  <a:lnTo>
                    <a:pt x="95326" y="1517"/>
                  </a:lnTo>
                  <a:lnTo>
                    <a:pt x="95225" y="1366"/>
                  </a:lnTo>
                  <a:lnTo>
                    <a:pt x="95098" y="1239"/>
                  </a:lnTo>
                  <a:lnTo>
                    <a:pt x="94997" y="1138"/>
                  </a:lnTo>
                  <a:lnTo>
                    <a:pt x="94871" y="1062"/>
                  </a:lnTo>
                  <a:lnTo>
                    <a:pt x="94719" y="1012"/>
                  </a:lnTo>
                  <a:lnTo>
                    <a:pt x="94542" y="936"/>
                  </a:lnTo>
                  <a:lnTo>
                    <a:pt x="94062" y="835"/>
                  </a:lnTo>
                  <a:lnTo>
                    <a:pt x="93455" y="708"/>
                  </a:lnTo>
                  <a:lnTo>
                    <a:pt x="92697" y="607"/>
                  </a:lnTo>
                  <a:lnTo>
                    <a:pt x="91837" y="531"/>
                  </a:lnTo>
                  <a:lnTo>
                    <a:pt x="90877" y="430"/>
                  </a:lnTo>
                  <a:lnTo>
                    <a:pt x="88703" y="279"/>
                  </a:lnTo>
                  <a:lnTo>
                    <a:pt x="86276" y="152"/>
                  </a:lnTo>
                  <a:lnTo>
                    <a:pt x="83672" y="76"/>
                  </a:lnTo>
                  <a:lnTo>
                    <a:pt x="80993" y="1"/>
                  </a:lnTo>
                  <a:lnTo>
                    <a:pt x="76746" y="1"/>
                  </a:lnTo>
                  <a:lnTo>
                    <a:pt x="74825" y="26"/>
                  </a:lnTo>
                  <a:lnTo>
                    <a:pt x="72701" y="102"/>
                  </a:lnTo>
                  <a:lnTo>
                    <a:pt x="70553" y="203"/>
                  </a:lnTo>
                  <a:lnTo>
                    <a:pt x="69516" y="279"/>
                  </a:lnTo>
                  <a:lnTo>
                    <a:pt x="68505" y="354"/>
                  </a:lnTo>
                  <a:lnTo>
                    <a:pt x="67570" y="481"/>
                  </a:lnTo>
                  <a:lnTo>
                    <a:pt x="66736" y="582"/>
                  </a:lnTo>
                  <a:lnTo>
                    <a:pt x="65977" y="734"/>
                  </a:lnTo>
                  <a:lnTo>
                    <a:pt x="65371" y="911"/>
                  </a:lnTo>
                  <a:lnTo>
                    <a:pt x="65093" y="986"/>
                  </a:lnTo>
                  <a:lnTo>
                    <a:pt x="64865" y="1087"/>
                  </a:lnTo>
                  <a:lnTo>
                    <a:pt x="64688" y="1189"/>
                  </a:lnTo>
                  <a:lnTo>
                    <a:pt x="64536" y="1290"/>
                  </a:lnTo>
                  <a:lnTo>
                    <a:pt x="64410" y="1441"/>
                  </a:lnTo>
                  <a:lnTo>
                    <a:pt x="64284" y="1618"/>
                  </a:lnTo>
                  <a:lnTo>
                    <a:pt x="64157" y="1821"/>
                  </a:lnTo>
                  <a:lnTo>
                    <a:pt x="64056" y="2048"/>
                  </a:lnTo>
                  <a:lnTo>
                    <a:pt x="63980" y="2301"/>
                  </a:lnTo>
                  <a:lnTo>
                    <a:pt x="63904" y="2579"/>
                  </a:lnTo>
                  <a:lnTo>
                    <a:pt x="63778" y="3186"/>
                  </a:lnTo>
                  <a:lnTo>
                    <a:pt x="63728" y="2756"/>
                  </a:lnTo>
                  <a:lnTo>
                    <a:pt x="63652" y="2377"/>
                  </a:lnTo>
                  <a:lnTo>
                    <a:pt x="63551" y="2048"/>
                  </a:lnTo>
                  <a:lnTo>
                    <a:pt x="63449" y="1770"/>
                  </a:lnTo>
                  <a:lnTo>
                    <a:pt x="63348" y="1517"/>
                  </a:lnTo>
                  <a:lnTo>
                    <a:pt x="63197" y="1315"/>
                  </a:lnTo>
                  <a:lnTo>
                    <a:pt x="63070" y="1163"/>
                  </a:lnTo>
                  <a:lnTo>
                    <a:pt x="62893" y="1062"/>
                  </a:lnTo>
                  <a:lnTo>
                    <a:pt x="62742" y="1012"/>
                  </a:lnTo>
                  <a:lnTo>
                    <a:pt x="62565" y="936"/>
                  </a:lnTo>
                  <a:lnTo>
                    <a:pt x="62084" y="835"/>
                  </a:lnTo>
                  <a:lnTo>
                    <a:pt x="61478" y="708"/>
                  </a:lnTo>
                  <a:lnTo>
                    <a:pt x="60719" y="607"/>
                  </a:lnTo>
                  <a:lnTo>
                    <a:pt x="59860" y="531"/>
                  </a:lnTo>
                  <a:lnTo>
                    <a:pt x="58925" y="430"/>
                  </a:lnTo>
                  <a:lnTo>
                    <a:pt x="56725" y="279"/>
                  </a:lnTo>
                  <a:lnTo>
                    <a:pt x="54299" y="152"/>
                  </a:lnTo>
                  <a:lnTo>
                    <a:pt x="51695" y="76"/>
                  </a:lnTo>
                  <a:lnTo>
                    <a:pt x="49015" y="1"/>
                  </a:lnTo>
                  <a:lnTo>
                    <a:pt x="44769" y="1"/>
                  </a:lnTo>
                  <a:lnTo>
                    <a:pt x="42847" y="26"/>
                  </a:lnTo>
                  <a:lnTo>
                    <a:pt x="40724" y="102"/>
                  </a:lnTo>
                  <a:lnTo>
                    <a:pt x="38575" y="203"/>
                  </a:lnTo>
                  <a:lnTo>
                    <a:pt x="37539" y="279"/>
                  </a:lnTo>
                  <a:lnTo>
                    <a:pt x="36528" y="354"/>
                  </a:lnTo>
                  <a:lnTo>
                    <a:pt x="35592" y="481"/>
                  </a:lnTo>
                  <a:lnTo>
                    <a:pt x="34758" y="582"/>
                  </a:lnTo>
                  <a:lnTo>
                    <a:pt x="34000" y="734"/>
                  </a:lnTo>
                  <a:lnTo>
                    <a:pt x="33393" y="911"/>
                  </a:lnTo>
                  <a:lnTo>
                    <a:pt x="33115" y="986"/>
                  </a:lnTo>
                  <a:lnTo>
                    <a:pt x="32888" y="1087"/>
                  </a:lnTo>
                  <a:lnTo>
                    <a:pt x="32711" y="1189"/>
                  </a:lnTo>
                  <a:lnTo>
                    <a:pt x="32559" y="1290"/>
                  </a:lnTo>
                  <a:lnTo>
                    <a:pt x="32382" y="1492"/>
                  </a:lnTo>
                  <a:lnTo>
                    <a:pt x="32230" y="1745"/>
                  </a:lnTo>
                  <a:lnTo>
                    <a:pt x="32079" y="2048"/>
                  </a:lnTo>
                  <a:lnTo>
                    <a:pt x="31978" y="2377"/>
                  </a:lnTo>
                  <a:lnTo>
                    <a:pt x="31826" y="1896"/>
                  </a:lnTo>
                  <a:lnTo>
                    <a:pt x="31750" y="1694"/>
                  </a:lnTo>
                  <a:lnTo>
                    <a:pt x="31649" y="1517"/>
                  </a:lnTo>
                  <a:lnTo>
                    <a:pt x="31548" y="1366"/>
                  </a:lnTo>
                  <a:lnTo>
                    <a:pt x="31447" y="1239"/>
                  </a:lnTo>
                  <a:lnTo>
                    <a:pt x="31346" y="1138"/>
                  </a:lnTo>
                  <a:lnTo>
                    <a:pt x="31219" y="1062"/>
                  </a:lnTo>
                  <a:lnTo>
                    <a:pt x="31067" y="1012"/>
                  </a:lnTo>
                  <a:lnTo>
                    <a:pt x="30891" y="936"/>
                  </a:lnTo>
                  <a:lnTo>
                    <a:pt x="30410" y="835"/>
                  </a:lnTo>
                  <a:lnTo>
                    <a:pt x="29778" y="708"/>
                  </a:lnTo>
                  <a:lnTo>
                    <a:pt x="29045" y="607"/>
                  </a:lnTo>
                  <a:lnTo>
                    <a:pt x="28186" y="531"/>
                  </a:lnTo>
                  <a:lnTo>
                    <a:pt x="27225" y="430"/>
                  </a:lnTo>
                  <a:lnTo>
                    <a:pt x="25051" y="279"/>
                  </a:lnTo>
                  <a:lnTo>
                    <a:pt x="22624" y="152"/>
                  </a:lnTo>
                  <a:lnTo>
                    <a:pt x="19995" y="76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39"/>
            <p:cNvSpPr/>
            <p:nvPr/>
          </p:nvSpPr>
          <p:spPr>
            <a:xfrm>
              <a:off x="4200769" y="4097942"/>
              <a:ext cx="1110412" cy="658154"/>
            </a:xfrm>
            <a:custGeom>
              <a:avLst/>
              <a:gdLst/>
              <a:ahLst/>
              <a:cxnLst/>
              <a:rect l="l" t="t" r="r" b="b"/>
              <a:pathLst>
                <a:path w="31776" h="18834" extrusionOk="0">
                  <a:moveTo>
                    <a:pt x="13221" y="0"/>
                  </a:moveTo>
                  <a:lnTo>
                    <a:pt x="10693" y="51"/>
                  </a:lnTo>
                  <a:lnTo>
                    <a:pt x="8292" y="127"/>
                  </a:lnTo>
                  <a:lnTo>
                    <a:pt x="7179" y="177"/>
                  </a:lnTo>
                  <a:lnTo>
                    <a:pt x="6118" y="253"/>
                  </a:lnTo>
                  <a:lnTo>
                    <a:pt x="5132" y="329"/>
                  </a:lnTo>
                  <a:lnTo>
                    <a:pt x="4197" y="430"/>
                  </a:lnTo>
                  <a:lnTo>
                    <a:pt x="3362" y="531"/>
                  </a:lnTo>
                  <a:lnTo>
                    <a:pt x="2629" y="658"/>
                  </a:lnTo>
                  <a:lnTo>
                    <a:pt x="1997" y="784"/>
                  </a:lnTo>
                  <a:lnTo>
                    <a:pt x="1492" y="936"/>
                  </a:lnTo>
                  <a:lnTo>
                    <a:pt x="1087" y="1087"/>
                  </a:lnTo>
                  <a:lnTo>
                    <a:pt x="936" y="1163"/>
                  </a:lnTo>
                  <a:lnTo>
                    <a:pt x="809" y="1264"/>
                  </a:lnTo>
                  <a:lnTo>
                    <a:pt x="632" y="1467"/>
                  </a:lnTo>
                  <a:lnTo>
                    <a:pt x="481" y="1745"/>
                  </a:lnTo>
                  <a:lnTo>
                    <a:pt x="329" y="2048"/>
                  </a:lnTo>
                  <a:lnTo>
                    <a:pt x="228" y="2427"/>
                  </a:lnTo>
                  <a:lnTo>
                    <a:pt x="152" y="2832"/>
                  </a:lnTo>
                  <a:lnTo>
                    <a:pt x="76" y="3287"/>
                  </a:lnTo>
                  <a:lnTo>
                    <a:pt x="26" y="3767"/>
                  </a:lnTo>
                  <a:lnTo>
                    <a:pt x="0" y="4298"/>
                  </a:lnTo>
                  <a:lnTo>
                    <a:pt x="0" y="4829"/>
                  </a:lnTo>
                  <a:lnTo>
                    <a:pt x="26" y="5410"/>
                  </a:lnTo>
                  <a:lnTo>
                    <a:pt x="76" y="6623"/>
                  </a:lnTo>
                  <a:lnTo>
                    <a:pt x="177" y="7913"/>
                  </a:lnTo>
                  <a:lnTo>
                    <a:pt x="329" y="9227"/>
                  </a:lnTo>
                  <a:lnTo>
                    <a:pt x="506" y="10542"/>
                  </a:lnTo>
                  <a:lnTo>
                    <a:pt x="708" y="11831"/>
                  </a:lnTo>
                  <a:lnTo>
                    <a:pt x="1087" y="14232"/>
                  </a:lnTo>
                  <a:lnTo>
                    <a:pt x="1391" y="16179"/>
                  </a:lnTo>
                  <a:lnTo>
                    <a:pt x="1492" y="16912"/>
                  </a:lnTo>
                  <a:lnTo>
                    <a:pt x="1542" y="17443"/>
                  </a:lnTo>
                  <a:lnTo>
                    <a:pt x="1568" y="17569"/>
                  </a:lnTo>
                  <a:lnTo>
                    <a:pt x="1618" y="17670"/>
                  </a:lnTo>
                  <a:lnTo>
                    <a:pt x="1719" y="17771"/>
                  </a:lnTo>
                  <a:lnTo>
                    <a:pt x="1871" y="17872"/>
                  </a:lnTo>
                  <a:lnTo>
                    <a:pt x="2048" y="17948"/>
                  </a:lnTo>
                  <a:lnTo>
                    <a:pt x="2250" y="18024"/>
                  </a:lnTo>
                  <a:lnTo>
                    <a:pt x="2781" y="18201"/>
                  </a:lnTo>
                  <a:lnTo>
                    <a:pt x="3413" y="18327"/>
                  </a:lnTo>
                  <a:lnTo>
                    <a:pt x="4171" y="18429"/>
                  </a:lnTo>
                  <a:lnTo>
                    <a:pt x="5031" y="18530"/>
                  </a:lnTo>
                  <a:lnTo>
                    <a:pt x="5991" y="18631"/>
                  </a:lnTo>
                  <a:lnTo>
                    <a:pt x="7028" y="18681"/>
                  </a:lnTo>
                  <a:lnTo>
                    <a:pt x="8115" y="18757"/>
                  </a:lnTo>
                  <a:lnTo>
                    <a:pt x="10516" y="18808"/>
                  </a:lnTo>
                  <a:lnTo>
                    <a:pt x="13069" y="18833"/>
                  </a:lnTo>
                  <a:lnTo>
                    <a:pt x="15698" y="18808"/>
                  </a:lnTo>
                  <a:lnTo>
                    <a:pt x="18327" y="18732"/>
                  </a:lnTo>
                  <a:lnTo>
                    <a:pt x="20880" y="18656"/>
                  </a:lnTo>
                  <a:lnTo>
                    <a:pt x="23282" y="18530"/>
                  </a:lnTo>
                  <a:lnTo>
                    <a:pt x="25456" y="18403"/>
                  </a:lnTo>
                  <a:lnTo>
                    <a:pt x="27276" y="18277"/>
                  </a:lnTo>
                  <a:lnTo>
                    <a:pt x="28692" y="18125"/>
                  </a:lnTo>
                  <a:lnTo>
                    <a:pt x="29248" y="18049"/>
                  </a:lnTo>
                  <a:lnTo>
                    <a:pt x="29627" y="17999"/>
                  </a:lnTo>
                  <a:lnTo>
                    <a:pt x="29905" y="17923"/>
                  </a:lnTo>
                  <a:lnTo>
                    <a:pt x="29981" y="17898"/>
                  </a:lnTo>
                  <a:lnTo>
                    <a:pt x="30006" y="17847"/>
                  </a:lnTo>
                  <a:lnTo>
                    <a:pt x="30082" y="17569"/>
                  </a:lnTo>
                  <a:lnTo>
                    <a:pt x="30234" y="16988"/>
                  </a:lnTo>
                  <a:lnTo>
                    <a:pt x="30411" y="16153"/>
                  </a:lnTo>
                  <a:lnTo>
                    <a:pt x="30587" y="15117"/>
                  </a:lnTo>
                  <a:lnTo>
                    <a:pt x="30815" y="13904"/>
                  </a:lnTo>
                  <a:lnTo>
                    <a:pt x="31017" y="12539"/>
                  </a:lnTo>
                  <a:lnTo>
                    <a:pt x="31245" y="11123"/>
                  </a:lnTo>
                  <a:lnTo>
                    <a:pt x="31422" y="9632"/>
                  </a:lnTo>
                  <a:lnTo>
                    <a:pt x="31599" y="8140"/>
                  </a:lnTo>
                  <a:lnTo>
                    <a:pt x="31700" y="6699"/>
                  </a:lnTo>
                  <a:lnTo>
                    <a:pt x="31776" y="5334"/>
                  </a:lnTo>
                  <a:lnTo>
                    <a:pt x="31776" y="4677"/>
                  </a:lnTo>
                  <a:lnTo>
                    <a:pt x="31776" y="4070"/>
                  </a:lnTo>
                  <a:lnTo>
                    <a:pt x="31750" y="3489"/>
                  </a:lnTo>
                  <a:lnTo>
                    <a:pt x="31700" y="2983"/>
                  </a:lnTo>
                  <a:lnTo>
                    <a:pt x="31649" y="2503"/>
                  </a:lnTo>
                  <a:lnTo>
                    <a:pt x="31548" y="2073"/>
                  </a:lnTo>
                  <a:lnTo>
                    <a:pt x="31447" y="1719"/>
                  </a:lnTo>
                  <a:lnTo>
                    <a:pt x="31295" y="1416"/>
                  </a:lnTo>
                  <a:lnTo>
                    <a:pt x="31219" y="1315"/>
                  </a:lnTo>
                  <a:lnTo>
                    <a:pt x="31118" y="1214"/>
                  </a:lnTo>
                  <a:lnTo>
                    <a:pt x="31042" y="1113"/>
                  </a:lnTo>
                  <a:lnTo>
                    <a:pt x="30941" y="1062"/>
                  </a:lnTo>
                  <a:lnTo>
                    <a:pt x="30663" y="961"/>
                  </a:lnTo>
                  <a:lnTo>
                    <a:pt x="30234" y="860"/>
                  </a:lnTo>
                  <a:lnTo>
                    <a:pt x="29728" y="759"/>
                  </a:lnTo>
                  <a:lnTo>
                    <a:pt x="29071" y="658"/>
                  </a:lnTo>
                  <a:lnTo>
                    <a:pt x="28338" y="582"/>
                  </a:lnTo>
                  <a:lnTo>
                    <a:pt x="27503" y="481"/>
                  </a:lnTo>
                  <a:lnTo>
                    <a:pt x="25582" y="329"/>
                  </a:lnTo>
                  <a:lnTo>
                    <a:pt x="23383" y="203"/>
                  </a:lnTo>
                  <a:lnTo>
                    <a:pt x="20982" y="127"/>
                  </a:lnTo>
                  <a:lnTo>
                    <a:pt x="18454" y="51"/>
                  </a:lnTo>
                  <a:lnTo>
                    <a:pt x="15825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39"/>
            <p:cNvSpPr/>
            <p:nvPr/>
          </p:nvSpPr>
          <p:spPr>
            <a:xfrm>
              <a:off x="4194584" y="4091757"/>
              <a:ext cx="1123656" cy="670490"/>
            </a:xfrm>
            <a:custGeom>
              <a:avLst/>
              <a:gdLst/>
              <a:ahLst/>
              <a:cxnLst/>
              <a:rect l="l" t="t" r="r" b="b"/>
              <a:pathLst>
                <a:path w="32155" h="19187" extrusionOk="0">
                  <a:moveTo>
                    <a:pt x="14687" y="380"/>
                  </a:moveTo>
                  <a:lnTo>
                    <a:pt x="17569" y="405"/>
                  </a:lnTo>
                  <a:lnTo>
                    <a:pt x="20350" y="456"/>
                  </a:lnTo>
                  <a:lnTo>
                    <a:pt x="22953" y="557"/>
                  </a:lnTo>
                  <a:lnTo>
                    <a:pt x="25330" y="683"/>
                  </a:lnTo>
                  <a:lnTo>
                    <a:pt x="27402" y="835"/>
                  </a:lnTo>
                  <a:lnTo>
                    <a:pt x="28287" y="911"/>
                  </a:lnTo>
                  <a:lnTo>
                    <a:pt x="29096" y="1012"/>
                  </a:lnTo>
                  <a:lnTo>
                    <a:pt x="29753" y="1113"/>
                  </a:lnTo>
                  <a:lnTo>
                    <a:pt x="30309" y="1214"/>
                  </a:lnTo>
                  <a:lnTo>
                    <a:pt x="30739" y="1315"/>
                  </a:lnTo>
                  <a:lnTo>
                    <a:pt x="31017" y="1416"/>
                  </a:lnTo>
                  <a:lnTo>
                    <a:pt x="31118" y="1467"/>
                  </a:lnTo>
                  <a:lnTo>
                    <a:pt x="31194" y="1543"/>
                  </a:lnTo>
                  <a:lnTo>
                    <a:pt x="31270" y="1644"/>
                  </a:lnTo>
                  <a:lnTo>
                    <a:pt x="31346" y="1745"/>
                  </a:lnTo>
                  <a:lnTo>
                    <a:pt x="31472" y="2023"/>
                  </a:lnTo>
                  <a:lnTo>
                    <a:pt x="31573" y="2351"/>
                  </a:lnTo>
                  <a:lnTo>
                    <a:pt x="31649" y="2756"/>
                  </a:lnTo>
                  <a:lnTo>
                    <a:pt x="31700" y="3211"/>
                  </a:lnTo>
                  <a:lnTo>
                    <a:pt x="31750" y="3716"/>
                  </a:lnTo>
                  <a:lnTo>
                    <a:pt x="31776" y="4247"/>
                  </a:lnTo>
                  <a:lnTo>
                    <a:pt x="31776" y="4829"/>
                  </a:lnTo>
                  <a:lnTo>
                    <a:pt x="31776" y="5435"/>
                  </a:lnTo>
                  <a:lnTo>
                    <a:pt x="31700" y="6775"/>
                  </a:lnTo>
                  <a:lnTo>
                    <a:pt x="31599" y="8165"/>
                  </a:lnTo>
                  <a:lnTo>
                    <a:pt x="31447" y="9606"/>
                  </a:lnTo>
                  <a:lnTo>
                    <a:pt x="31270" y="11047"/>
                  </a:lnTo>
                  <a:lnTo>
                    <a:pt x="31068" y="12438"/>
                  </a:lnTo>
                  <a:lnTo>
                    <a:pt x="30840" y="13777"/>
                  </a:lnTo>
                  <a:lnTo>
                    <a:pt x="30638" y="14991"/>
                  </a:lnTo>
                  <a:lnTo>
                    <a:pt x="30461" y="16027"/>
                  </a:lnTo>
                  <a:lnTo>
                    <a:pt x="30284" y="16912"/>
                  </a:lnTo>
                  <a:lnTo>
                    <a:pt x="30133" y="17544"/>
                  </a:lnTo>
                  <a:lnTo>
                    <a:pt x="30031" y="17923"/>
                  </a:lnTo>
                  <a:lnTo>
                    <a:pt x="29804" y="17974"/>
                  </a:lnTo>
                  <a:lnTo>
                    <a:pt x="29399" y="18049"/>
                  </a:lnTo>
                  <a:lnTo>
                    <a:pt x="28135" y="18201"/>
                  </a:lnTo>
                  <a:lnTo>
                    <a:pt x="26341" y="18353"/>
                  </a:lnTo>
                  <a:lnTo>
                    <a:pt x="24116" y="18479"/>
                  </a:lnTo>
                  <a:lnTo>
                    <a:pt x="21588" y="18606"/>
                  </a:lnTo>
                  <a:lnTo>
                    <a:pt x="18808" y="18732"/>
                  </a:lnTo>
                  <a:lnTo>
                    <a:pt x="15901" y="18783"/>
                  </a:lnTo>
                  <a:lnTo>
                    <a:pt x="12968" y="18808"/>
                  </a:lnTo>
                  <a:lnTo>
                    <a:pt x="11098" y="18808"/>
                  </a:lnTo>
                  <a:lnTo>
                    <a:pt x="9480" y="18783"/>
                  </a:lnTo>
                  <a:lnTo>
                    <a:pt x="8039" y="18732"/>
                  </a:lnTo>
                  <a:lnTo>
                    <a:pt x="6826" y="18656"/>
                  </a:lnTo>
                  <a:lnTo>
                    <a:pt x="5764" y="18580"/>
                  </a:lnTo>
                  <a:lnTo>
                    <a:pt x="4854" y="18479"/>
                  </a:lnTo>
                  <a:lnTo>
                    <a:pt x="4121" y="18403"/>
                  </a:lnTo>
                  <a:lnTo>
                    <a:pt x="3514" y="18302"/>
                  </a:lnTo>
                  <a:lnTo>
                    <a:pt x="3034" y="18201"/>
                  </a:lnTo>
                  <a:lnTo>
                    <a:pt x="2655" y="18100"/>
                  </a:lnTo>
                  <a:lnTo>
                    <a:pt x="2377" y="17999"/>
                  </a:lnTo>
                  <a:lnTo>
                    <a:pt x="2174" y="17898"/>
                  </a:lnTo>
                  <a:lnTo>
                    <a:pt x="2023" y="17797"/>
                  </a:lnTo>
                  <a:lnTo>
                    <a:pt x="1947" y="17721"/>
                  </a:lnTo>
                  <a:lnTo>
                    <a:pt x="1922" y="17670"/>
                  </a:lnTo>
                  <a:lnTo>
                    <a:pt x="1896" y="17620"/>
                  </a:lnTo>
                  <a:lnTo>
                    <a:pt x="1871" y="17089"/>
                  </a:lnTo>
                  <a:lnTo>
                    <a:pt x="1770" y="16356"/>
                  </a:lnTo>
                  <a:lnTo>
                    <a:pt x="1441" y="14384"/>
                  </a:lnTo>
                  <a:lnTo>
                    <a:pt x="1163" y="12665"/>
                  </a:lnTo>
                  <a:lnTo>
                    <a:pt x="885" y="10794"/>
                  </a:lnTo>
                  <a:lnTo>
                    <a:pt x="632" y="8823"/>
                  </a:lnTo>
                  <a:lnTo>
                    <a:pt x="531" y="7862"/>
                  </a:lnTo>
                  <a:lnTo>
                    <a:pt x="455" y="6902"/>
                  </a:lnTo>
                  <a:lnTo>
                    <a:pt x="405" y="5992"/>
                  </a:lnTo>
                  <a:lnTo>
                    <a:pt x="380" y="5107"/>
                  </a:lnTo>
                  <a:lnTo>
                    <a:pt x="380" y="4298"/>
                  </a:lnTo>
                  <a:lnTo>
                    <a:pt x="430" y="3565"/>
                  </a:lnTo>
                  <a:lnTo>
                    <a:pt x="481" y="3236"/>
                  </a:lnTo>
                  <a:lnTo>
                    <a:pt x="531" y="2908"/>
                  </a:lnTo>
                  <a:lnTo>
                    <a:pt x="582" y="2629"/>
                  </a:lnTo>
                  <a:lnTo>
                    <a:pt x="683" y="2351"/>
                  </a:lnTo>
                  <a:lnTo>
                    <a:pt x="759" y="2124"/>
                  </a:lnTo>
                  <a:lnTo>
                    <a:pt x="860" y="1896"/>
                  </a:lnTo>
                  <a:lnTo>
                    <a:pt x="986" y="1719"/>
                  </a:lnTo>
                  <a:lnTo>
                    <a:pt x="1138" y="1568"/>
                  </a:lnTo>
                  <a:lnTo>
                    <a:pt x="1214" y="1517"/>
                  </a:lnTo>
                  <a:lnTo>
                    <a:pt x="1340" y="1441"/>
                  </a:lnTo>
                  <a:lnTo>
                    <a:pt x="1643" y="1315"/>
                  </a:lnTo>
                  <a:lnTo>
                    <a:pt x="2048" y="1189"/>
                  </a:lnTo>
                  <a:lnTo>
                    <a:pt x="2528" y="1087"/>
                  </a:lnTo>
                  <a:lnTo>
                    <a:pt x="3110" y="961"/>
                  </a:lnTo>
                  <a:lnTo>
                    <a:pt x="3792" y="860"/>
                  </a:lnTo>
                  <a:lnTo>
                    <a:pt x="4550" y="784"/>
                  </a:lnTo>
                  <a:lnTo>
                    <a:pt x="5385" y="708"/>
                  </a:lnTo>
                  <a:lnTo>
                    <a:pt x="7306" y="557"/>
                  </a:lnTo>
                  <a:lnTo>
                    <a:pt x="9505" y="456"/>
                  </a:lnTo>
                  <a:lnTo>
                    <a:pt x="11957" y="405"/>
                  </a:lnTo>
                  <a:lnTo>
                    <a:pt x="14687" y="380"/>
                  </a:lnTo>
                  <a:close/>
                  <a:moveTo>
                    <a:pt x="13069" y="1"/>
                  </a:moveTo>
                  <a:lnTo>
                    <a:pt x="11148" y="26"/>
                  </a:lnTo>
                  <a:lnTo>
                    <a:pt x="9025" y="102"/>
                  </a:lnTo>
                  <a:lnTo>
                    <a:pt x="6876" y="203"/>
                  </a:lnTo>
                  <a:lnTo>
                    <a:pt x="5840" y="279"/>
                  </a:lnTo>
                  <a:lnTo>
                    <a:pt x="4829" y="354"/>
                  </a:lnTo>
                  <a:lnTo>
                    <a:pt x="3893" y="481"/>
                  </a:lnTo>
                  <a:lnTo>
                    <a:pt x="3059" y="582"/>
                  </a:lnTo>
                  <a:lnTo>
                    <a:pt x="2301" y="734"/>
                  </a:lnTo>
                  <a:lnTo>
                    <a:pt x="1694" y="911"/>
                  </a:lnTo>
                  <a:lnTo>
                    <a:pt x="1416" y="986"/>
                  </a:lnTo>
                  <a:lnTo>
                    <a:pt x="1188" y="1087"/>
                  </a:lnTo>
                  <a:lnTo>
                    <a:pt x="1011" y="1189"/>
                  </a:lnTo>
                  <a:lnTo>
                    <a:pt x="860" y="1290"/>
                  </a:lnTo>
                  <a:lnTo>
                    <a:pt x="708" y="1441"/>
                  </a:lnTo>
                  <a:lnTo>
                    <a:pt x="582" y="1644"/>
                  </a:lnTo>
                  <a:lnTo>
                    <a:pt x="455" y="1871"/>
                  </a:lnTo>
                  <a:lnTo>
                    <a:pt x="354" y="2099"/>
                  </a:lnTo>
                  <a:lnTo>
                    <a:pt x="278" y="2377"/>
                  </a:lnTo>
                  <a:lnTo>
                    <a:pt x="203" y="2680"/>
                  </a:lnTo>
                  <a:lnTo>
                    <a:pt x="127" y="3009"/>
                  </a:lnTo>
                  <a:lnTo>
                    <a:pt x="76" y="3337"/>
                  </a:lnTo>
                  <a:lnTo>
                    <a:pt x="0" y="4096"/>
                  </a:lnTo>
                  <a:lnTo>
                    <a:pt x="0" y="4905"/>
                  </a:lnTo>
                  <a:lnTo>
                    <a:pt x="0" y="5789"/>
                  </a:lnTo>
                  <a:lnTo>
                    <a:pt x="51" y="6699"/>
                  </a:lnTo>
                  <a:lnTo>
                    <a:pt x="127" y="7660"/>
                  </a:lnTo>
                  <a:lnTo>
                    <a:pt x="228" y="8646"/>
                  </a:lnTo>
                  <a:lnTo>
                    <a:pt x="354" y="9657"/>
                  </a:lnTo>
                  <a:lnTo>
                    <a:pt x="481" y="10668"/>
                  </a:lnTo>
                  <a:lnTo>
                    <a:pt x="784" y="12615"/>
                  </a:lnTo>
                  <a:lnTo>
                    <a:pt x="1062" y="14460"/>
                  </a:lnTo>
                  <a:lnTo>
                    <a:pt x="1365" y="16381"/>
                  </a:lnTo>
                  <a:lnTo>
                    <a:pt x="1466" y="17114"/>
                  </a:lnTo>
                  <a:lnTo>
                    <a:pt x="1517" y="17645"/>
                  </a:lnTo>
                  <a:lnTo>
                    <a:pt x="1517" y="17721"/>
                  </a:lnTo>
                  <a:lnTo>
                    <a:pt x="1542" y="17822"/>
                  </a:lnTo>
                  <a:lnTo>
                    <a:pt x="1618" y="17923"/>
                  </a:lnTo>
                  <a:lnTo>
                    <a:pt x="1719" y="18049"/>
                  </a:lnTo>
                  <a:lnTo>
                    <a:pt x="1896" y="18176"/>
                  </a:lnTo>
                  <a:lnTo>
                    <a:pt x="2149" y="18302"/>
                  </a:lnTo>
                  <a:lnTo>
                    <a:pt x="2503" y="18429"/>
                  </a:lnTo>
                  <a:lnTo>
                    <a:pt x="2983" y="18555"/>
                  </a:lnTo>
                  <a:lnTo>
                    <a:pt x="3590" y="18681"/>
                  </a:lnTo>
                  <a:lnTo>
                    <a:pt x="4348" y="18808"/>
                  </a:lnTo>
                  <a:lnTo>
                    <a:pt x="5258" y="18909"/>
                  </a:lnTo>
                  <a:lnTo>
                    <a:pt x="6371" y="19010"/>
                  </a:lnTo>
                  <a:lnTo>
                    <a:pt x="7685" y="19086"/>
                  </a:lnTo>
                  <a:lnTo>
                    <a:pt x="9202" y="19136"/>
                  </a:lnTo>
                  <a:lnTo>
                    <a:pt x="10946" y="19187"/>
                  </a:lnTo>
                  <a:lnTo>
                    <a:pt x="15774" y="19187"/>
                  </a:lnTo>
                  <a:lnTo>
                    <a:pt x="18681" y="19111"/>
                  </a:lnTo>
                  <a:lnTo>
                    <a:pt x="21639" y="19010"/>
                  </a:lnTo>
                  <a:lnTo>
                    <a:pt x="24470" y="18858"/>
                  </a:lnTo>
                  <a:lnTo>
                    <a:pt x="26366" y="18732"/>
                  </a:lnTo>
                  <a:lnTo>
                    <a:pt x="27782" y="18606"/>
                  </a:lnTo>
                  <a:lnTo>
                    <a:pt x="28818" y="18504"/>
                  </a:lnTo>
                  <a:lnTo>
                    <a:pt x="29526" y="18403"/>
                  </a:lnTo>
                  <a:lnTo>
                    <a:pt x="29981" y="18327"/>
                  </a:lnTo>
                  <a:lnTo>
                    <a:pt x="30208" y="18226"/>
                  </a:lnTo>
                  <a:lnTo>
                    <a:pt x="30335" y="18176"/>
                  </a:lnTo>
                  <a:lnTo>
                    <a:pt x="30360" y="18100"/>
                  </a:lnTo>
                  <a:lnTo>
                    <a:pt x="30461" y="17797"/>
                  </a:lnTo>
                  <a:lnTo>
                    <a:pt x="30588" y="17215"/>
                  </a:lnTo>
                  <a:lnTo>
                    <a:pt x="30764" y="16356"/>
                  </a:lnTo>
                  <a:lnTo>
                    <a:pt x="30967" y="15319"/>
                  </a:lnTo>
                  <a:lnTo>
                    <a:pt x="31194" y="14081"/>
                  </a:lnTo>
                  <a:lnTo>
                    <a:pt x="31396" y="12741"/>
                  </a:lnTo>
                  <a:lnTo>
                    <a:pt x="31599" y="11300"/>
                  </a:lnTo>
                  <a:lnTo>
                    <a:pt x="31801" y="9834"/>
                  </a:lnTo>
                  <a:lnTo>
                    <a:pt x="32003" y="7963"/>
                  </a:lnTo>
                  <a:lnTo>
                    <a:pt x="32054" y="7104"/>
                  </a:lnTo>
                  <a:lnTo>
                    <a:pt x="32104" y="6295"/>
                  </a:lnTo>
                  <a:lnTo>
                    <a:pt x="32155" y="5562"/>
                  </a:lnTo>
                  <a:lnTo>
                    <a:pt x="32155" y="4879"/>
                  </a:lnTo>
                  <a:lnTo>
                    <a:pt x="32155" y="4222"/>
                  </a:lnTo>
                  <a:lnTo>
                    <a:pt x="32130" y="3666"/>
                  </a:lnTo>
                  <a:lnTo>
                    <a:pt x="32079" y="3135"/>
                  </a:lnTo>
                  <a:lnTo>
                    <a:pt x="32003" y="2680"/>
                  </a:lnTo>
                  <a:lnTo>
                    <a:pt x="31927" y="2250"/>
                  </a:lnTo>
                  <a:lnTo>
                    <a:pt x="31801" y="1922"/>
                  </a:lnTo>
                  <a:lnTo>
                    <a:pt x="31700" y="1618"/>
                  </a:lnTo>
                  <a:lnTo>
                    <a:pt x="31548" y="1366"/>
                  </a:lnTo>
                  <a:lnTo>
                    <a:pt x="31371" y="1189"/>
                  </a:lnTo>
                  <a:lnTo>
                    <a:pt x="31194" y="1062"/>
                  </a:lnTo>
                  <a:lnTo>
                    <a:pt x="31043" y="1012"/>
                  </a:lnTo>
                  <a:lnTo>
                    <a:pt x="30866" y="936"/>
                  </a:lnTo>
                  <a:lnTo>
                    <a:pt x="30385" y="835"/>
                  </a:lnTo>
                  <a:lnTo>
                    <a:pt x="29779" y="708"/>
                  </a:lnTo>
                  <a:lnTo>
                    <a:pt x="29020" y="607"/>
                  </a:lnTo>
                  <a:lnTo>
                    <a:pt x="28161" y="531"/>
                  </a:lnTo>
                  <a:lnTo>
                    <a:pt x="27200" y="430"/>
                  </a:lnTo>
                  <a:lnTo>
                    <a:pt x="25026" y="279"/>
                  </a:lnTo>
                  <a:lnTo>
                    <a:pt x="22599" y="152"/>
                  </a:lnTo>
                  <a:lnTo>
                    <a:pt x="19996" y="76"/>
                  </a:lnTo>
                  <a:lnTo>
                    <a:pt x="17316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39"/>
            <p:cNvSpPr/>
            <p:nvPr/>
          </p:nvSpPr>
          <p:spPr>
            <a:xfrm>
              <a:off x="4200769" y="4097942"/>
              <a:ext cx="1110412" cy="658154"/>
            </a:xfrm>
            <a:custGeom>
              <a:avLst/>
              <a:gdLst/>
              <a:ahLst/>
              <a:cxnLst/>
              <a:rect l="l" t="t" r="r" b="b"/>
              <a:pathLst>
                <a:path w="31776" h="18834" extrusionOk="0">
                  <a:moveTo>
                    <a:pt x="13221" y="0"/>
                  </a:moveTo>
                  <a:lnTo>
                    <a:pt x="10693" y="51"/>
                  </a:lnTo>
                  <a:lnTo>
                    <a:pt x="8292" y="127"/>
                  </a:lnTo>
                  <a:lnTo>
                    <a:pt x="7179" y="177"/>
                  </a:lnTo>
                  <a:lnTo>
                    <a:pt x="6118" y="253"/>
                  </a:lnTo>
                  <a:lnTo>
                    <a:pt x="5132" y="329"/>
                  </a:lnTo>
                  <a:lnTo>
                    <a:pt x="4197" y="430"/>
                  </a:lnTo>
                  <a:lnTo>
                    <a:pt x="3362" y="531"/>
                  </a:lnTo>
                  <a:lnTo>
                    <a:pt x="2629" y="658"/>
                  </a:lnTo>
                  <a:lnTo>
                    <a:pt x="1997" y="784"/>
                  </a:lnTo>
                  <a:lnTo>
                    <a:pt x="1492" y="936"/>
                  </a:lnTo>
                  <a:lnTo>
                    <a:pt x="1087" y="1087"/>
                  </a:lnTo>
                  <a:lnTo>
                    <a:pt x="936" y="1163"/>
                  </a:lnTo>
                  <a:lnTo>
                    <a:pt x="809" y="1264"/>
                  </a:lnTo>
                  <a:lnTo>
                    <a:pt x="632" y="1467"/>
                  </a:lnTo>
                  <a:lnTo>
                    <a:pt x="481" y="1745"/>
                  </a:lnTo>
                  <a:lnTo>
                    <a:pt x="329" y="2048"/>
                  </a:lnTo>
                  <a:lnTo>
                    <a:pt x="228" y="2427"/>
                  </a:lnTo>
                  <a:lnTo>
                    <a:pt x="152" y="2832"/>
                  </a:lnTo>
                  <a:lnTo>
                    <a:pt x="76" y="3287"/>
                  </a:lnTo>
                  <a:lnTo>
                    <a:pt x="26" y="3767"/>
                  </a:lnTo>
                  <a:lnTo>
                    <a:pt x="0" y="4298"/>
                  </a:lnTo>
                  <a:lnTo>
                    <a:pt x="0" y="4829"/>
                  </a:lnTo>
                  <a:lnTo>
                    <a:pt x="26" y="5410"/>
                  </a:lnTo>
                  <a:lnTo>
                    <a:pt x="76" y="6623"/>
                  </a:lnTo>
                  <a:lnTo>
                    <a:pt x="177" y="7913"/>
                  </a:lnTo>
                  <a:lnTo>
                    <a:pt x="329" y="9227"/>
                  </a:lnTo>
                  <a:lnTo>
                    <a:pt x="506" y="10542"/>
                  </a:lnTo>
                  <a:lnTo>
                    <a:pt x="708" y="11831"/>
                  </a:lnTo>
                  <a:lnTo>
                    <a:pt x="1087" y="14232"/>
                  </a:lnTo>
                  <a:lnTo>
                    <a:pt x="1391" y="16179"/>
                  </a:lnTo>
                  <a:lnTo>
                    <a:pt x="1492" y="16912"/>
                  </a:lnTo>
                  <a:lnTo>
                    <a:pt x="1542" y="17443"/>
                  </a:lnTo>
                  <a:lnTo>
                    <a:pt x="1568" y="17569"/>
                  </a:lnTo>
                  <a:lnTo>
                    <a:pt x="1618" y="17670"/>
                  </a:lnTo>
                  <a:lnTo>
                    <a:pt x="1719" y="17771"/>
                  </a:lnTo>
                  <a:lnTo>
                    <a:pt x="1871" y="17872"/>
                  </a:lnTo>
                  <a:lnTo>
                    <a:pt x="2048" y="17948"/>
                  </a:lnTo>
                  <a:lnTo>
                    <a:pt x="2250" y="18024"/>
                  </a:lnTo>
                  <a:lnTo>
                    <a:pt x="2781" y="18201"/>
                  </a:lnTo>
                  <a:lnTo>
                    <a:pt x="3413" y="18327"/>
                  </a:lnTo>
                  <a:lnTo>
                    <a:pt x="4171" y="18429"/>
                  </a:lnTo>
                  <a:lnTo>
                    <a:pt x="5031" y="18530"/>
                  </a:lnTo>
                  <a:lnTo>
                    <a:pt x="5991" y="18631"/>
                  </a:lnTo>
                  <a:lnTo>
                    <a:pt x="7028" y="18681"/>
                  </a:lnTo>
                  <a:lnTo>
                    <a:pt x="8115" y="18757"/>
                  </a:lnTo>
                  <a:lnTo>
                    <a:pt x="10516" y="18808"/>
                  </a:lnTo>
                  <a:lnTo>
                    <a:pt x="13069" y="18833"/>
                  </a:lnTo>
                  <a:lnTo>
                    <a:pt x="15698" y="18808"/>
                  </a:lnTo>
                  <a:lnTo>
                    <a:pt x="18327" y="18732"/>
                  </a:lnTo>
                  <a:lnTo>
                    <a:pt x="20880" y="18656"/>
                  </a:lnTo>
                  <a:lnTo>
                    <a:pt x="23282" y="18530"/>
                  </a:lnTo>
                  <a:lnTo>
                    <a:pt x="25456" y="18403"/>
                  </a:lnTo>
                  <a:lnTo>
                    <a:pt x="27276" y="18277"/>
                  </a:lnTo>
                  <a:lnTo>
                    <a:pt x="28692" y="18125"/>
                  </a:lnTo>
                  <a:lnTo>
                    <a:pt x="29248" y="18049"/>
                  </a:lnTo>
                  <a:lnTo>
                    <a:pt x="29627" y="17999"/>
                  </a:lnTo>
                  <a:lnTo>
                    <a:pt x="29905" y="17923"/>
                  </a:lnTo>
                  <a:lnTo>
                    <a:pt x="29981" y="17898"/>
                  </a:lnTo>
                  <a:lnTo>
                    <a:pt x="30006" y="17847"/>
                  </a:lnTo>
                  <a:lnTo>
                    <a:pt x="30082" y="17569"/>
                  </a:lnTo>
                  <a:lnTo>
                    <a:pt x="30234" y="16988"/>
                  </a:lnTo>
                  <a:lnTo>
                    <a:pt x="30411" y="16153"/>
                  </a:lnTo>
                  <a:lnTo>
                    <a:pt x="30587" y="15117"/>
                  </a:lnTo>
                  <a:lnTo>
                    <a:pt x="30815" y="13904"/>
                  </a:lnTo>
                  <a:lnTo>
                    <a:pt x="31017" y="12539"/>
                  </a:lnTo>
                  <a:lnTo>
                    <a:pt x="31245" y="11123"/>
                  </a:lnTo>
                  <a:lnTo>
                    <a:pt x="31422" y="9632"/>
                  </a:lnTo>
                  <a:lnTo>
                    <a:pt x="31599" y="8140"/>
                  </a:lnTo>
                  <a:lnTo>
                    <a:pt x="31700" y="6699"/>
                  </a:lnTo>
                  <a:lnTo>
                    <a:pt x="31776" y="5334"/>
                  </a:lnTo>
                  <a:lnTo>
                    <a:pt x="31776" y="4677"/>
                  </a:lnTo>
                  <a:lnTo>
                    <a:pt x="31776" y="4070"/>
                  </a:lnTo>
                  <a:lnTo>
                    <a:pt x="31750" y="3489"/>
                  </a:lnTo>
                  <a:lnTo>
                    <a:pt x="31700" y="2983"/>
                  </a:lnTo>
                  <a:lnTo>
                    <a:pt x="31649" y="2503"/>
                  </a:lnTo>
                  <a:lnTo>
                    <a:pt x="31548" y="2073"/>
                  </a:lnTo>
                  <a:lnTo>
                    <a:pt x="31447" y="1719"/>
                  </a:lnTo>
                  <a:lnTo>
                    <a:pt x="31295" y="1416"/>
                  </a:lnTo>
                  <a:lnTo>
                    <a:pt x="31219" y="1315"/>
                  </a:lnTo>
                  <a:lnTo>
                    <a:pt x="31118" y="1214"/>
                  </a:lnTo>
                  <a:lnTo>
                    <a:pt x="31042" y="1113"/>
                  </a:lnTo>
                  <a:lnTo>
                    <a:pt x="30941" y="1062"/>
                  </a:lnTo>
                  <a:lnTo>
                    <a:pt x="30663" y="961"/>
                  </a:lnTo>
                  <a:lnTo>
                    <a:pt x="30234" y="860"/>
                  </a:lnTo>
                  <a:lnTo>
                    <a:pt x="29728" y="759"/>
                  </a:lnTo>
                  <a:lnTo>
                    <a:pt x="29071" y="658"/>
                  </a:lnTo>
                  <a:lnTo>
                    <a:pt x="28338" y="582"/>
                  </a:lnTo>
                  <a:lnTo>
                    <a:pt x="27503" y="481"/>
                  </a:lnTo>
                  <a:lnTo>
                    <a:pt x="25582" y="329"/>
                  </a:lnTo>
                  <a:lnTo>
                    <a:pt x="23383" y="203"/>
                  </a:lnTo>
                  <a:lnTo>
                    <a:pt x="20982" y="127"/>
                  </a:lnTo>
                  <a:lnTo>
                    <a:pt x="18454" y="51"/>
                  </a:lnTo>
                  <a:lnTo>
                    <a:pt x="15825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39"/>
            <p:cNvSpPr/>
            <p:nvPr/>
          </p:nvSpPr>
          <p:spPr>
            <a:xfrm>
              <a:off x="4200769" y="4166854"/>
              <a:ext cx="1110412" cy="570687"/>
            </a:xfrm>
            <a:custGeom>
              <a:avLst/>
              <a:gdLst/>
              <a:ahLst/>
              <a:cxnLst/>
              <a:rect l="l" t="t" r="r" b="b"/>
              <a:pathLst>
                <a:path w="31776" h="16331" extrusionOk="0">
                  <a:moveTo>
                    <a:pt x="379" y="0"/>
                  </a:moveTo>
                  <a:lnTo>
                    <a:pt x="278" y="278"/>
                  </a:lnTo>
                  <a:lnTo>
                    <a:pt x="203" y="582"/>
                  </a:lnTo>
                  <a:lnTo>
                    <a:pt x="127" y="910"/>
                  </a:lnTo>
                  <a:lnTo>
                    <a:pt x="76" y="1264"/>
                  </a:lnTo>
                  <a:lnTo>
                    <a:pt x="26" y="2022"/>
                  </a:lnTo>
                  <a:lnTo>
                    <a:pt x="0" y="2882"/>
                  </a:lnTo>
                  <a:lnTo>
                    <a:pt x="26" y="3817"/>
                  </a:lnTo>
                  <a:lnTo>
                    <a:pt x="76" y="4778"/>
                  </a:lnTo>
                  <a:lnTo>
                    <a:pt x="177" y="5789"/>
                  </a:lnTo>
                  <a:lnTo>
                    <a:pt x="278" y="6825"/>
                  </a:lnTo>
                  <a:lnTo>
                    <a:pt x="556" y="8898"/>
                  </a:lnTo>
                  <a:lnTo>
                    <a:pt x="860" y="10895"/>
                  </a:lnTo>
                  <a:lnTo>
                    <a:pt x="1163" y="12690"/>
                  </a:lnTo>
                  <a:lnTo>
                    <a:pt x="1391" y="14181"/>
                  </a:lnTo>
                  <a:lnTo>
                    <a:pt x="1820" y="14434"/>
                  </a:lnTo>
                  <a:lnTo>
                    <a:pt x="2250" y="14662"/>
                  </a:lnTo>
                  <a:lnTo>
                    <a:pt x="2680" y="14864"/>
                  </a:lnTo>
                  <a:lnTo>
                    <a:pt x="3135" y="15066"/>
                  </a:lnTo>
                  <a:lnTo>
                    <a:pt x="3590" y="15243"/>
                  </a:lnTo>
                  <a:lnTo>
                    <a:pt x="4045" y="15420"/>
                  </a:lnTo>
                  <a:lnTo>
                    <a:pt x="4500" y="15547"/>
                  </a:lnTo>
                  <a:lnTo>
                    <a:pt x="4980" y="15698"/>
                  </a:lnTo>
                  <a:lnTo>
                    <a:pt x="5789" y="15875"/>
                  </a:lnTo>
                  <a:lnTo>
                    <a:pt x="6573" y="16027"/>
                  </a:lnTo>
                  <a:lnTo>
                    <a:pt x="7407" y="16153"/>
                  </a:lnTo>
                  <a:lnTo>
                    <a:pt x="8216" y="16229"/>
                  </a:lnTo>
                  <a:lnTo>
                    <a:pt x="9050" y="16305"/>
                  </a:lnTo>
                  <a:lnTo>
                    <a:pt x="9859" y="16330"/>
                  </a:lnTo>
                  <a:lnTo>
                    <a:pt x="10693" y="16330"/>
                  </a:lnTo>
                  <a:lnTo>
                    <a:pt x="11527" y="16305"/>
                  </a:lnTo>
                  <a:lnTo>
                    <a:pt x="12614" y="16254"/>
                  </a:lnTo>
                  <a:lnTo>
                    <a:pt x="13701" y="16204"/>
                  </a:lnTo>
                  <a:lnTo>
                    <a:pt x="14814" y="16077"/>
                  </a:lnTo>
                  <a:lnTo>
                    <a:pt x="15901" y="15951"/>
                  </a:lnTo>
                  <a:lnTo>
                    <a:pt x="16988" y="15799"/>
                  </a:lnTo>
                  <a:lnTo>
                    <a:pt x="18049" y="15597"/>
                  </a:lnTo>
                  <a:lnTo>
                    <a:pt x="19136" y="15395"/>
                  </a:lnTo>
                  <a:lnTo>
                    <a:pt x="20198" y="15142"/>
                  </a:lnTo>
                  <a:lnTo>
                    <a:pt x="21260" y="14864"/>
                  </a:lnTo>
                  <a:lnTo>
                    <a:pt x="22321" y="14561"/>
                  </a:lnTo>
                  <a:lnTo>
                    <a:pt x="23358" y="14257"/>
                  </a:lnTo>
                  <a:lnTo>
                    <a:pt x="24419" y="13903"/>
                  </a:lnTo>
                  <a:lnTo>
                    <a:pt x="25431" y="13499"/>
                  </a:lnTo>
                  <a:lnTo>
                    <a:pt x="26442" y="13095"/>
                  </a:lnTo>
                  <a:lnTo>
                    <a:pt x="27453" y="12665"/>
                  </a:lnTo>
                  <a:lnTo>
                    <a:pt x="28464" y="12210"/>
                  </a:lnTo>
                  <a:lnTo>
                    <a:pt x="29096" y="11881"/>
                  </a:lnTo>
                  <a:lnTo>
                    <a:pt x="29753" y="11553"/>
                  </a:lnTo>
                  <a:lnTo>
                    <a:pt x="30385" y="11199"/>
                  </a:lnTo>
                  <a:lnTo>
                    <a:pt x="30992" y="10794"/>
                  </a:lnTo>
                  <a:lnTo>
                    <a:pt x="31169" y="9631"/>
                  </a:lnTo>
                  <a:lnTo>
                    <a:pt x="31321" y="8443"/>
                  </a:lnTo>
                  <a:lnTo>
                    <a:pt x="31472" y="7230"/>
                  </a:lnTo>
                  <a:lnTo>
                    <a:pt x="31599" y="6016"/>
                  </a:lnTo>
                  <a:lnTo>
                    <a:pt x="31700" y="4828"/>
                  </a:lnTo>
                  <a:lnTo>
                    <a:pt x="31776" y="3691"/>
                  </a:lnTo>
                  <a:lnTo>
                    <a:pt x="31776" y="2629"/>
                  </a:lnTo>
                  <a:lnTo>
                    <a:pt x="31750" y="1643"/>
                  </a:lnTo>
                  <a:lnTo>
                    <a:pt x="30992" y="2124"/>
                  </a:lnTo>
                  <a:lnTo>
                    <a:pt x="30234" y="2579"/>
                  </a:lnTo>
                  <a:lnTo>
                    <a:pt x="29450" y="3008"/>
                  </a:lnTo>
                  <a:lnTo>
                    <a:pt x="28641" y="3388"/>
                  </a:lnTo>
                  <a:lnTo>
                    <a:pt x="27832" y="3767"/>
                  </a:lnTo>
                  <a:lnTo>
                    <a:pt x="26998" y="4095"/>
                  </a:lnTo>
                  <a:lnTo>
                    <a:pt x="26164" y="4373"/>
                  </a:lnTo>
                  <a:lnTo>
                    <a:pt x="25304" y="4626"/>
                  </a:lnTo>
                  <a:lnTo>
                    <a:pt x="24445" y="4803"/>
                  </a:lnTo>
                  <a:lnTo>
                    <a:pt x="23560" y="4980"/>
                  </a:lnTo>
                  <a:lnTo>
                    <a:pt x="22675" y="5081"/>
                  </a:lnTo>
                  <a:lnTo>
                    <a:pt x="21765" y="5182"/>
                  </a:lnTo>
                  <a:lnTo>
                    <a:pt x="20880" y="5233"/>
                  </a:lnTo>
                  <a:lnTo>
                    <a:pt x="19970" y="5283"/>
                  </a:lnTo>
                  <a:lnTo>
                    <a:pt x="18176" y="5334"/>
                  </a:lnTo>
                  <a:lnTo>
                    <a:pt x="15395" y="5385"/>
                  </a:lnTo>
                  <a:lnTo>
                    <a:pt x="13979" y="5385"/>
                  </a:lnTo>
                  <a:lnTo>
                    <a:pt x="12589" y="5359"/>
                  </a:lnTo>
                  <a:lnTo>
                    <a:pt x="11199" y="5309"/>
                  </a:lnTo>
                  <a:lnTo>
                    <a:pt x="9808" y="5208"/>
                  </a:lnTo>
                  <a:lnTo>
                    <a:pt x="8418" y="5056"/>
                  </a:lnTo>
                  <a:lnTo>
                    <a:pt x="7736" y="4955"/>
                  </a:lnTo>
                  <a:lnTo>
                    <a:pt x="7053" y="4854"/>
                  </a:lnTo>
                  <a:lnTo>
                    <a:pt x="6345" y="4727"/>
                  </a:lnTo>
                  <a:lnTo>
                    <a:pt x="5637" y="4550"/>
                  </a:lnTo>
                  <a:lnTo>
                    <a:pt x="4930" y="4373"/>
                  </a:lnTo>
                  <a:lnTo>
                    <a:pt x="4272" y="4121"/>
                  </a:lnTo>
                  <a:lnTo>
                    <a:pt x="3615" y="3843"/>
                  </a:lnTo>
                  <a:lnTo>
                    <a:pt x="3287" y="3691"/>
                  </a:lnTo>
                  <a:lnTo>
                    <a:pt x="2983" y="3514"/>
                  </a:lnTo>
                  <a:lnTo>
                    <a:pt x="2705" y="3337"/>
                  </a:lnTo>
                  <a:lnTo>
                    <a:pt x="2402" y="3135"/>
                  </a:lnTo>
                  <a:lnTo>
                    <a:pt x="2124" y="2907"/>
                  </a:lnTo>
                  <a:lnTo>
                    <a:pt x="1871" y="2654"/>
                  </a:lnTo>
                  <a:lnTo>
                    <a:pt x="1618" y="2376"/>
                  </a:lnTo>
                  <a:lnTo>
                    <a:pt x="1365" y="2073"/>
                  </a:lnTo>
                  <a:lnTo>
                    <a:pt x="1138" y="1770"/>
                  </a:lnTo>
                  <a:lnTo>
                    <a:pt x="936" y="1441"/>
                  </a:lnTo>
                  <a:lnTo>
                    <a:pt x="759" y="1087"/>
                  </a:lnTo>
                  <a:lnTo>
                    <a:pt x="607" y="733"/>
                  </a:lnTo>
                  <a:lnTo>
                    <a:pt x="481" y="379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39"/>
            <p:cNvSpPr/>
            <p:nvPr/>
          </p:nvSpPr>
          <p:spPr>
            <a:xfrm>
              <a:off x="4194584" y="4091757"/>
              <a:ext cx="1123656" cy="670490"/>
            </a:xfrm>
            <a:custGeom>
              <a:avLst/>
              <a:gdLst/>
              <a:ahLst/>
              <a:cxnLst/>
              <a:rect l="l" t="t" r="r" b="b"/>
              <a:pathLst>
                <a:path w="32155" h="19187" extrusionOk="0">
                  <a:moveTo>
                    <a:pt x="14687" y="380"/>
                  </a:moveTo>
                  <a:lnTo>
                    <a:pt x="17569" y="405"/>
                  </a:lnTo>
                  <a:lnTo>
                    <a:pt x="20350" y="456"/>
                  </a:lnTo>
                  <a:lnTo>
                    <a:pt x="22953" y="557"/>
                  </a:lnTo>
                  <a:lnTo>
                    <a:pt x="25330" y="683"/>
                  </a:lnTo>
                  <a:lnTo>
                    <a:pt x="27402" y="835"/>
                  </a:lnTo>
                  <a:lnTo>
                    <a:pt x="28287" y="911"/>
                  </a:lnTo>
                  <a:lnTo>
                    <a:pt x="29096" y="1012"/>
                  </a:lnTo>
                  <a:lnTo>
                    <a:pt x="29753" y="1113"/>
                  </a:lnTo>
                  <a:lnTo>
                    <a:pt x="30309" y="1214"/>
                  </a:lnTo>
                  <a:lnTo>
                    <a:pt x="30739" y="1315"/>
                  </a:lnTo>
                  <a:lnTo>
                    <a:pt x="31017" y="1416"/>
                  </a:lnTo>
                  <a:lnTo>
                    <a:pt x="31118" y="1467"/>
                  </a:lnTo>
                  <a:lnTo>
                    <a:pt x="31194" y="1543"/>
                  </a:lnTo>
                  <a:lnTo>
                    <a:pt x="31270" y="1644"/>
                  </a:lnTo>
                  <a:lnTo>
                    <a:pt x="31346" y="1745"/>
                  </a:lnTo>
                  <a:lnTo>
                    <a:pt x="31472" y="2023"/>
                  </a:lnTo>
                  <a:lnTo>
                    <a:pt x="31573" y="2351"/>
                  </a:lnTo>
                  <a:lnTo>
                    <a:pt x="31649" y="2756"/>
                  </a:lnTo>
                  <a:lnTo>
                    <a:pt x="31700" y="3211"/>
                  </a:lnTo>
                  <a:lnTo>
                    <a:pt x="31750" y="3716"/>
                  </a:lnTo>
                  <a:lnTo>
                    <a:pt x="31776" y="4247"/>
                  </a:lnTo>
                  <a:lnTo>
                    <a:pt x="31776" y="4829"/>
                  </a:lnTo>
                  <a:lnTo>
                    <a:pt x="31776" y="5435"/>
                  </a:lnTo>
                  <a:lnTo>
                    <a:pt x="31700" y="6775"/>
                  </a:lnTo>
                  <a:lnTo>
                    <a:pt x="31599" y="8165"/>
                  </a:lnTo>
                  <a:lnTo>
                    <a:pt x="31447" y="9606"/>
                  </a:lnTo>
                  <a:lnTo>
                    <a:pt x="31270" y="11047"/>
                  </a:lnTo>
                  <a:lnTo>
                    <a:pt x="31068" y="12438"/>
                  </a:lnTo>
                  <a:lnTo>
                    <a:pt x="30840" y="13777"/>
                  </a:lnTo>
                  <a:lnTo>
                    <a:pt x="30638" y="14991"/>
                  </a:lnTo>
                  <a:lnTo>
                    <a:pt x="30461" y="16027"/>
                  </a:lnTo>
                  <a:lnTo>
                    <a:pt x="30284" y="16912"/>
                  </a:lnTo>
                  <a:lnTo>
                    <a:pt x="30133" y="17544"/>
                  </a:lnTo>
                  <a:lnTo>
                    <a:pt x="30031" y="17923"/>
                  </a:lnTo>
                  <a:lnTo>
                    <a:pt x="29804" y="17974"/>
                  </a:lnTo>
                  <a:lnTo>
                    <a:pt x="29399" y="18049"/>
                  </a:lnTo>
                  <a:lnTo>
                    <a:pt x="28135" y="18201"/>
                  </a:lnTo>
                  <a:lnTo>
                    <a:pt x="26341" y="18353"/>
                  </a:lnTo>
                  <a:lnTo>
                    <a:pt x="24116" y="18479"/>
                  </a:lnTo>
                  <a:lnTo>
                    <a:pt x="21588" y="18606"/>
                  </a:lnTo>
                  <a:lnTo>
                    <a:pt x="18808" y="18732"/>
                  </a:lnTo>
                  <a:lnTo>
                    <a:pt x="15901" y="18783"/>
                  </a:lnTo>
                  <a:lnTo>
                    <a:pt x="12968" y="18808"/>
                  </a:lnTo>
                  <a:lnTo>
                    <a:pt x="11098" y="18808"/>
                  </a:lnTo>
                  <a:lnTo>
                    <a:pt x="9480" y="18783"/>
                  </a:lnTo>
                  <a:lnTo>
                    <a:pt x="8039" y="18732"/>
                  </a:lnTo>
                  <a:lnTo>
                    <a:pt x="6826" y="18656"/>
                  </a:lnTo>
                  <a:lnTo>
                    <a:pt x="5764" y="18580"/>
                  </a:lnTo>
                  <a:lnTo>
                    <a:pt x="4854" y="18479"/>
                  </a:lnTo>
                  <a:lnTo>
                    <a:pt x="4121" y="18403"/>
                  </a:lnTo>
                  <a:lnTo>
                    <a:pt x="3514" y="18302"/>
                  </a:lnTo>
                  <a:lnTo>
                    <a:pt x="3034" y="18201"/>
                  </a:lnTo>
                  <a:lnTo>
                    <a:pt x="2655" y="18100"/>
                  </a:lnTo>
                  <a:lnTo>
                    <a:pt x="2377" y="17999"/>
                  </a:lnTo>
                  <a:lnTo>
                    <a:pt x="2174" y="17898"/>
                  </a:lnTo>
                  <a:lnTo>
                    <a:pt x="2023" y="17797"/>
                  </a:lnTo>
                  <a:lnTo>
                    <a:pt x="1947" y="17721"/>
                  </a:lnTo>
                  <a:lnTo>
                    <a:pt x="1922" y="17670"/>
                  </a:lnTo>
                  <a:lnTo>
                    <a:pt x="1896" y="17620"/>
                  </a:lnTo>
                  <a:lnTo>
                    <a:pt x="1871" y="17089"/>
                  </a:lnTo>
                  <a:lnTo>
                    <a:pt x="1770" y="16356"/>
                  </a:lnTo>
                  <a:lnTo>
                    <a:pt x="1441" y="14384"/>
                  </a:lnTo>
                  <a:lnTo>
                    <a:pt x="1163" y="12665"/>
                  </a:lnTo>
                  <a:lnTo>
                    <a:pt x="885" y="10794"/>
                  </a:lnTo>
                  <a:lnTo>
                    <a:pt x="632" y="8823"/>
                  </a:lnTo>
                  <a:lnTo>
                    <a:pt x="531" y="7862"/>
                  </a:lnTo>
                  <a:lnTo>
                    <a:pt x="455" y="6902"/>
                  </a:lnTo>
                  <a:lnTo>
                    <a:pt x="405" y="5992"/>
                  </a:lnTo>
                  <a:lnTo>
                    <a:pt x="380" y="5107"/>
                  </a:lnTo>
                  <a:lnTo>
                    <a:pt x="380" y="4298"/>
                  </a:lnTo>
                  <a:lnTo>
                    <a:pt x="430" y="3565"/>
                  </a:lnTo>
                  <a:lnTo>
                    <a:pt x="481" y="3236"/>
                  </a:lnTo>
                  <a:lnTo>
                    <a:pt x="531" y="2908"/>
                  </a:lnTo>
                  <a:lnTo>
                    <a:pt x="582" y="2629"/>
                  </a:lnTo>
                  <a:lnTo>
                    <a:pt x="683" y="2351"/>
                  </a:lnTo>
                  <a:lnTo>
                    <a:pt x="759" y="2124"/>
                  </a:lnTo>
                  <a:lnTo>
                    <a:pt x="860" y="1896"/>
                  </a:lnTo>
                  <a:lnTo>
                    <a:pt x="986" y="1719"/>
                  </a:lnTo>
                  <a:lnTo>
                    <a:pt x="1138" y="1568"/>
                  </a:lnTo>
                  <a:lnTo>
                    <a:pt x="1214" y="1517"/>
                  </a:lnTo>
                  <a:lnTo>
                    <a:pt x="1340" y="1441"/>
                  </a:lnTo>
                  <a:lnTo>
                    <a:pt x="1643" y="1315"/>
                  </a:lnTo>
                  <a:lnTo>
                    <a:pt x="2048" y="1189"/>
                  </a:lnTo>
                  <a:lnTo>
                    <a:pt x="2528" y="1087"/>
                  </a:lnTo>
                  <a:lnTo>
                    <a:pt x="3110" y="961"/>
                  </a:lnTo>
                  <a:lnTo>
                    <a:pt x="3792" y="860"/>
                  </a:lnTo>
                  <a:lnTo>
                    <a:pt x="4550" y="784"/>
                  </a:lnTo>
                  <a:lnTo>
                    <a:pt x="5385" y="708"/>
                  </a:lnTo>
                  <a:lnTo>
                    <a:pt x="7306" y="557"/>
                  </a:lnTo>
                  <a:lnTo>
                    <a:pt x="9505" y="456"/>
                  </a:lnTo>
                  <a:lnTo>
                    <a:pt x="11957" y="405"/>
                  </a:lnTo>
                  <a:lnTo>
                    <a:pt x="14687" y="380"/>
                  </a:lnTo>
                  <a:close/>
                  <a:moveTo>
                    <a:pt x="13069" y="1"/>
                  </a:moveTo>
                  <a:lnTo>
                    <a:pt x="11148" y="26"/>
                  </a:lnTo>
                  <a:lnTo>
                    <a:pt x="9025" y="102"/>
                  </a:lnTo>
                  <a:lnTo>
                    <a:pt x="6876" y="203"/>
                  </a:lnTo>
                  <a:lnTo>
                    <a:pt x="5840" y="279"/>
                  </a:lnTo>
                  <a:lnTo>
                    <a:pt x="4829" y="354"/>
                  </a:lnTo>
                  <a:lnTo>
                    <a:pt x="3893" y="481"/>
                  </a:lnTo>
                  <a:lnTo>
                    <a:pt x="3059" y="582"/>
                  </a:lnTo>
                  <a:lnTo>
                    <a:pt x="2301" y="734"/>
                  </a:lnTo>
                  <a:lnTo>
                    <a:pt x="1694" y="911"/>
                  </a:lnTo>
                  <a:lnTo>
                    <a:pt x="1416" y="986"/>
                  </a:lnTo>
                  <a:lnTo>
                    <a:pt x="1188" y="1087"/>
                  </a:lnTo>
                  <a:lnTo>
                    <a:pt x="1011" y="1189"/>
                  </a:lnTo>
                  <a:lnTo>
                    <a:pt x="860" y="1290"/>
                  </a:lnTo>
                  <a:lnTo>
                    <a:pt x="708" y="1441"/>
                  </a:lnTo>
                  <a:lnTo>
                    <a:pt x="582" y="1644"/>
                  </a:lnTo>
                  <a:lnTo>
                    <a:pt x="455" y="1871"/>
                  </a:lnTo>
                  <a:lnTo>
                    <a:pt x="354" y="2099"/>
                  </a:lnTo>
                  <a:lnTo>
                    <a:pt x="278" y="2377"/>
                  </a:lnTo>
                  <a:lnTo>
                    <a:pt x="203" y="2680"/>
                  </a:lnTo>
                  <a:lnTo>
                    <a:pt x="127" y="3009"/>
                  </a:lnTo>
                  <a:lnTo>
                    <a:pt x="76" y="3337"/>
                  </a:lnTo>
                  <a:lnTo>
                    <a:pt x="0" y="4096"/>
                  </a:lnTo>
                  <a:lnTo>
                    <a:pt x="0" y="4905"/>
                  </a:lnTo>
                  <a:lnTo>
                    <a:pt x="0" y="5789"/>
                  </a:lnTo>
                  <a:lnTo>
                    <a:pt x="51" y="6699"/>
                  </a:lnTo>
                  <a:lnTo>
                    <a:pt x="127" y="7660"/>
                  </a:lnTo>
                  <a:lnTo>
                    <a:pt x="228" y="8646"/>
                  </a:lnTo>
                  <a:lnTo>
                    <a:pt x="354" y="9657"/>
                  </a:lnTo>
                  <a:lnTo>
                    <a:pt x="481" y="10668"/>
                  </a:lnTo>
                  <a:lnTo>
                    <a:pt x="784" y="12615"/>
                  </a:lnTo>
                  <a:lnTo>
                    <a:pt x="1062" y="14460"/>
                  </a:lnTo>
                  <a:lnTo>
                    <a:pt x="1365" y="16381"/>
                  </a:lnTo>
                  <a:lnTo>
                    <a:pt x="1466" y="17114"/>
                  </a:lnTo>
                  <a:lnTo>
                    <a:pt x="1517" y="17645"/>
                  </a:lnTo>
                  <a:lnTo>
                    <a:pt x="1517" y="17721"/>
                  </a:lnTo>
                  <a:lnTo>
                    <a:pt x="1542" y="17822"/>
                  </a:lnTo>
                  <a:lnTo>
                    <a:pt x="1618" y="17923"/>
                  </a:lnTo>
                  <a:lnTo>
                    <a:pt x="1719" y="18049"/>
                  </a:lnTo>
                  <a:lnTo>
                    <a:pt x="1896" y="18176"/>
                  </a:lnTo>
                  <a:lnTo>
                    <a:pt x="2149" y="18302"/>
                  </a:lnTo>
                  <a:lnTo>
                    <a:pt x="2503" y="18429"/>
                  </a:lnTo>
                  <a:lnTo>
                    <a:pt x="2983" y="18555"/>
                  </a:lnTo>
                  <a:lnTo>
                    <a:pt x="3590" y="18681"/>
                  </a:lnTo>
                  <a:lnTo>
                    <a:pt x="4348" y="18808"/>
                  </a:lnTo>
                  <a:lnTo>
                    <a:pt x="5258" y="18909"/>
                  </a:lnTo>
                  <a:lnTo>
                    <a:pt x="6371" y="19010"/>
                  </a:lnTo>
                  <a:lnTo>
                    <a:pt x="7685" y="19086"/>
                  </a:lnTo>
                  <a:lnTo>
                    <a:pt x="9202" y="19136"/>
                  </a:lnTo>
                  <a:lnTo>
                    <a:pt x="10946" y="19187"/>
                  </a:lnTo>
                  <a:lnTo>
                    <a:pt x="15774" y="19187"/>
                  </a:lnTo>
                  <a:lnTo>
                    <a:pt x="18681" y="19111"/>
                  </a:lnTo>
                  <a:lnTo>
                    <a:pt x="21639" y="19010"/>
                  </a:lnTo>
                  <a:lnTo>
                    <a:pt x="24470" y="18858"/>
                  </a:lnTo>
                  <a:lnTo>
                    <a:pt x="26366" y="18732"/>
                  </a:lnTo>
                  <a:lnTo>
                    <a:pt x="27782" y="18606"/>
                  </a:lnTo>
                  <a:lnTo>
                    <a:pt x="28818" y="18504"/>
                  </a:lnTo>
                  <a:lnTo>
                    <a:pt x="29526" y="18403"/>
                  </a:lnTo>
                  <a:lnTo>
                    <a:pt x="29981" y="18327"/>
                  </a:lnTo>
                  <a:lnTo>
                    <a:pt x="30208" y="18226"/>
                  </a:lnTo>
                  <a:lnTo>
                    <a:pt x="30335" y="18176"/>
                  </a:lnTo>
                  <a:lnTo>
                    <a:pt x="30360" y="18100"/>
                  </a:lnTo>
                  <a:lnTo>
                    <a:pt x="30461" y="17797"/>
                  </a:lnTo>
                  <a:lnTo>
                    <a:pt x="30588" y="17215"/>
                  </a:lnTo>
                  <a:lnTo>
                    <a:pt x="30764" y="16356"/>
                  </a:lnTo>
                  <a:lnTo>
                    <a:pt x="30967" y="15319"/>
                  </a:lnTo>
                  <a:lnTo>
                    <a:pt x="31194" y="14081"/>
                  </a:lnTo>
                  <a:lnTo>
                    <a:pt x="31396" y="12741"/>
                  </a:lnTo>
                  <a:lnTo>
                    <a:pt x="31599" y="11300"/>
                  </a:lnTo>
                  <a:lnTo>
                    <a:pt x="31801" y="9834"/>
                  </a:lnTo>
                  <a:lnTo>
                    <a:pt x="32003" y="7963"/>
                  </a:lnTo>
                  <a:lnTo>
                    <a:pt x="32054" y="7104"/>
                  </a:lnTo>
                  <a:lnTo>
                    <a:pt x="32104" y="6295"/>
                  </a:lnTo>
                  <a:lnTo>
                    <a:pt x="32155" y="5562"/>
                  </a:lnTo>
                  <a:lnTo>
                    <a:pt x="32155" y="4879"/>
                  </a:lnTo>
                  <a:lnTo>
                    <a:pt x="32155" y="4222"/>
                  </a:lnTo>
                  <a:lnTo>
                    <a:pt x="32130" y="3666"/>
                  </a:lnTo>
                  <a:lnTo>
                    <a:pt x="32079" y="3135"/>
                  </a:lnTo>
                  <a:lnTo>
                    <a:pt x="32003" y="2680"/>
                  </a:lnTo>
                  <a:lnTo>
                    <a:pt x="31927" y="2250"/>
                  </a:lnTo>
                  <a:lnTo>
                    <a:pt x="31801" y="1922"/>
                  </a:lnTo>
                  <a:lnTo>
                    <a:pt x="31700" y="1618"/>
                  </a:lnTo>
                  <a:lnTo>
                    <a:pt x="31548" y="1366"/>
                  </a:lnTo>
                  <a:lnTo>
                    <a:pt x="31371" y="1189"/>
                  </a:lnTo>
                  <a:lnTo>
                    <a:pt x="31194" y="1062"/>
                  </a:lnTo>
                  <a:lnTo>
                    <a:pt x="31043" y="1012"/>
                  </a:lnTo>
                  <a:lnTo>
                    <a:pt x="30866" y="936"/>
                  </a:lnTo>
                  <a:lnTo>
                    <a:pt x="30385" y="835"/>
                  </a:lnTo>
                  <a:lnTo>
                    <a:pt x="29779" y="708"/>
                  </a:lnTo>
                  <a:lnTo>
                    <a:pt x="29020" y="607"/>
                  </a:lnTo>
                  <a:lnTo>
                    <a:pt x="28161" y="531"/>
                  </a:lnTo>
                  <a:lnTo>
                    <a:pt x="27200" y="430"/>
                  </a:lnTo>
                  <a:lnTo>
                    <a:pt x="25026" y="279"/>
                  </a:lnTo>
                  <a:lnTo>
                    <a:pt x="22599" y="152"/>
                  </a:lnTo>
                  <a:lnTo>
                    <a:pt x="19996" y="76"/>
                  </a:lnTo>
                  <a:lnTo>
                    <a:pt x="17316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39"/>
            <p:cNvSpPr/>
            <p:nvPr/>
          </p:nvSpPr>
          <p:spPr>
            <a:xfrm>
              <a:off x="4812936" y="4131524"/>
              <a:ext cx="329531" cy="32709"/>
            </a:xfrm>
            <a:custGeom>
              <a:avLst/>
              <a:gdLst/>
              <a:ahLst/>
              <a:cxnLst/>
              <a:rect l="l" t="t" r="r" b="b"/>
              <a:pathLst>
                <a:path w="9430" h="936" extrusionOk="0">
                  <a:moveTo>
                    <a:pt x="1896" y="0"/>
                  </a:moveTo>
                  <a:lnTo>
                    <a:pt x="1264" y="25"/>
                  </a:lnTo>
                  <a:lnTo>
                    <a:pt x="632" y="76"/>
                  </a:lnTo>
                  <a:lnTo>
                    <a:pt x="26" y="177"/>
                  </a:lnTo>
                  <a:lnTo>
                    <a:pt x="0" y="177"/>
                  </a:lnTo>
                  <a:lnTo>
                    <a:pt x="0" y="202"/>
                  </a:lnTo>
                  <a:lnTo>
                    <a:pt x="0" y="228"/>
                  </a:lnTo>
                  <a:lnTo>
                    <a:pt x="26" y="228"/>
                  </a:lnTo>
                  <a:lnTo>
                    <a:pt x="582" y="354"/>
                  </a:lnTo>
                  <a:lnTo>
                    <a:pt x="1163" y="455"/>
                  </a:lnTo>
                  <a:lnTo>
                    <a:pt x="1745" y="531"/>
                  </a:lnTo>
                  <a:lnTo>
                    <a:pt x="2326" y="581"/>
                  </a:lnTo>
                  <a:lnTo>
                    <a:pt x="3489" y="632"/>
                  </a:lnTo>
                  <a:lnTo>
                    <a:pt x="4652" y="708"/>
                  </a:lnTo>
                  <a:lnTo>
                    <a:pt x="5814" y="784"/>
                  </a:lnTo>
                  <a:lnTo>
                    <a:pt x="6952" y="860"/>
                  </a:lnTo>
                  <a:lnTo>
                    <a:pt x="7559" y="885"/>
                  </a:lnTo>
                  <a:lnTo>
                    <a:pt x="8165" y="935"/>
                  </a:lnTo>
                  <a:lnTo>
                    <a:pt x="8443" y="935"/>
                  </a:lnTo>
                  <a:lnTo>
                    <a:pt x="8747" y="910"/>
                  </a:lnTo>
                  <a:lnTo>
                    <a:pt x="9025" y="860"/>
                  </a:lnTo>
                  <a:lnTo>
                    <a:pt x="9303" y="758"/>
                  </a:lnTo>
                  <a:lnTo>
                    <a:pt x="9404" y="708"/>
                  </a:lnTo>
                  <a:lnTo>
                    <a:pt x="9429" y="632"/>
                  </a:lnTo>
                  <a:lnTo>
                    <a:pt x="9429" y="531"/>
                  </a:lnTo>
                  <a:lnTo>
                    <a:pt x="9404" y="506"/>
                  </a:lnTo>
                  <a:lnTo>
                    <a:pt x="9354" y="455"/>
                  </a:lnTo>
                  <a:lnTo>
                    <a:pt x="9151" y="379"/>
                  </a:lnTo>
                  <a:lnTo>
                    <a:pt x="8974" y="303"/>
                  </a:lnTo>
                  <a:lnTo>
                    <a:pt x="8772" y="253"/>
                  </a:lnTo>
                  <a:lnTo>
                    <a:pt x="8570" y="228"/>
                  </a:lnTo>
                  <a:lnTo>
                    <a:pt x="8165" y="202"/>
                  </a:lnTo>
                  <a:lnTo>
                    <a:pt x="7736" y="177"/>
                  </a:lnTo>
                  <a:lnTo>
                    <a:pt x="6396" y="76"/>
                  </a:lnTo>
                  <a:lnTo>
                    <a:pt x="5031" y="51"/>
                  </a:lnTo>
                  <a:lnTo>
                    <a:pt x="3792" y="25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39"/>
            <p:cNvSpPr/>
            <p:nvPr/>
          </p:nvSpPr>
          <p:spPr>
            <a:xfrm>
              <a:off x="5177762" y="4151827"/>
              <a:ext cx="71602" cy="25650"/>
            </a:xfrm>
            <a:custGeom>
              <a:avLst/>
              <a:gdLst/>
              <a:ahLst/>
              <a:cxnLst/>
              <a:rect l="l" t="t" r="r" b="b"/>
              <a:pathLst>
                <a:path w="2049" h="734" extrusionOk="0">
                  <a:moveTo>
                    <a:pt x="430" y="0"/>
                  </a:moveTo>
                  <a:lnTo>
                    <a:pt x="304" y="26"/>
                  </a:lnTo>
                  <a:lnTo>
                    <a:pt x="152" y="76"/>
                  </a:lnTo>
                  <a:lnTo>
                    <a:pt x="51" y="152"/>
                  </a:lnTo>
                  <a:lnTo>
                    <a:pt x="26" y="203"/>
                  </a:lnTo>
                  <a:lnTo>
                    <a:pt x="0" y="228"/>
                  </a:lnTo>
                  <a:lnTo>
                    <a:pt x="26" y="279"/>
                  </a:lnTo>
                  <a:lnTo>
                    <a:pt x="51" y="329"/>
                  </a:lnTo>
                  <a:lnTo>
                    <a:pt x="152" y="405"/>
                  </a:lnTo>
                  <a:lnTo>
                    <a:pt x="279" y="481"/>
                  </a:lnTo>
                  <a:lnTo>
                    <a:pt x="430" y="531"/>
                  </a:lnTo>
                  <a:lnTo>
                    <a:pt x="582" y="557"/>
                  </a:lnTo>
                  <a:lnTo>
                    <a:pt x="911" y="582"/>
                  </a:lnTo>
                  <a:lnTo>
                    <a:pt x="1189" y="632"/>
                  </a:lnTo>
                  <a:lnTo>
                    <a:pt x="1416" y="683"/>
                  </a:lnTo>
                  <a:lnTo>
                    <a:pt x="1694" y="734"/>
                  </a:lnTo>
                  <a:lnTo>
                    <a:pt x="1821" y="734"/>
                  </a:lnTo>
                  <a:lnTo>
                    <a:pt x="1947" y="683"/>
                  </a:lnTo>
                  <a:lnTo>
                    <a:pt x="1998" y="658"/>
                  </a:lnTo>
                  <a:lnTo>
                    <a:pt x="2023" y="607"/>
                  </a:lnTo>
                  <a:lnTo>
                    <a:pt x="2048" y="557"/>
                  </a:lnTo>
                  <a:lnTo>
                    <a:pt x="2048" y="481"/>
                  </a:lnTo>
                  <a:lnTo>
                    <a:pt x="2023" y="354"/>
                  </a:lnTo>
                  <a:lnTo>
                    <a:pt x="1972" y="279"/>
                  </a:lnTo>
                  <a:lnTo>
                    <a:pt x="1871" y="203"/>
                  </a:lnTo>
                  <a:lnTo>
                    <a:pt x="1745" y="152"/>
                  </a:lnTo>
                  <a:lnTo>
                    <a:pt x="1467" y="102"/>
                  </a:lnTo>
                  <a:lnTo>
                    <a:pt x="1214" y="76"/>
                  </a:lnTo>
                  <a:lnTo>
                    <a:pt x="936" y="2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39"/>
            <p:cNvSpPr/>
            <p:nvPr/>
          </p:nvSpPr>
          <p:spPr>
            <a:xfrm>
              <a:off x="5307617" y="4097942"/>
              <a:ext cx="1111286" cy="658154"/>
            </a:xfrm>
            <a:custGeom>
              <a:avLst/>
              <a:gdLst/>
              <a:ahLst/>
              <a:cxnLst/>
              <a:rect l="l" t="t" r="r" b="b"/>
              <a:pathLst>
                <a:path w="31801" h="18834" extrusionOk="0">
                  <a:moveTo>
                    <a:pt x="13246" y="0"/>
                  </a:moveTo>
                  <a:lnTo>
                    <a:pt x="10719" y="51"/>
                  </a:lnTo>
                  <a:lnTo>
                    <a:pt x="8317" y="127"/>
                  </a:lnTo>
                  <a:lnTo>
                    <a:pt x="7180" y="177"/>
                  </a:lnTo>
                  <a:lnTo>
                    <a:pt x="6118" y="253"/>
                  </a:lnTo>
                  <a:lnTo>
                    <a:pt x="5132" y="329"/>
                  </a:lnTo>
                  <a:lnTo>
                    <a:pt x="4222" y="430"/>
                  </a:lnTo>
                  <a:lnTo>
                    <a:pt x="3388" y="531"/>
                  </a:lnTo>
                  <a:lnTo>
                    <a:pt x="2655" y="658"/>
                  </a:lnTo>
                  <a:lnTo>
                    <a:pt x="2023" y="784"/>
                  </a:lnTo>
                  <a:lnTo>
                    <a:pt x="1492" y="936"/>
                  </a:lnTo>
                  <a:lnTo>
                    <a:pt x="1087" y="1087"/>
                  </a:lnTo>
                  <a:lnTo>
                    <a:pt x="936" y="1163"/>
                  </a:lnTo>
                  <a:lnTo>
                    <a:pt x="835" y="1264"/>
                  </a:lnTo>
                  <a:lnTo>
                    <a:pt x="632" y="1467"/>
                  </a:lnTo>
                  <a:lnTo>
                    <a:pt x="481" y="1745"/>
                  </a:lnTo>
                  <a:lnTo>
                    <a:pt x="354" y="2048"/>
                  </a:lnTo>
                  <a:lnTo>
                    <a:pt x="228" y="2427"/>
                  </a:lnTo>
                  <a:lnTo>
                    <a:pt x="152" y="2832"/>
                  </a:lnTo>
                  <a:lnTo>
                    <a:pt x="76" y="3287"/>
                  </a:lnTo>
                  <a:lnTo>
                    <a:pt x="51" y="3767"/>
                  </a:lnTo>
                  <a:lnTo>
                    <a:pt x="26" y="4298"/>
                  </a:lnTo>
                  <a:lnTo>
                    <a:pt x="0" y="4829"/>
                  </a:lnTo>
                  <a:lnTo>
                    <a:pt x="26" y="5410"/>
                  </a:lnTo>
                  <a:lnTo>
                    <a:pt x="76" y="6623"/>
                  </a:lnTo>
                  <a:lnTo>
                    <a:pt x="203" y="7913"/>
                  </a:lnTo>
                  <a:lnTo>
                    <a:pt x="354" y="9227"/>
                  </a:lnTo>
                  <a:lnTo>
                    <a:pt x="531" y="10542"/>
                  </a:lnTo>
                  <a:lnTo>
                    <a:pt x="708" y="11831"/>
                  </a:lnTo>
                  <a:lnTo>
                    <a:pt x="1087" y="14232"/>
                  </a:lnTo>
                  <a:lnTo>
                    <a:pt x="1391" y="16179"/>
                  </a:lnTo>
                  <a:lnTo>
                    <a:pt x="1492" y="16912"/>
                  </a:lnTo>
                  <a:lnTo>
                    <a:pt x="1542" y="17443"/>
                  </a:lnTo>
                  <a:lnTo>
                    <a:pt x="1568" y="17569"/>
                  </a:lnTo>
                  <a:lnTo>
                    <a:pt x="1644" y="17670"/>
                  </a:lnTo>
                  <a:lnTo>
                    <a:pt x="1745" y="17771"/>
                  </a:lnTo>
                  <a:lnTo>
                    <a:pt x="1871" y="17872"/>
                  </a:lnTo>
                  <a:lnTo>
                    <a:pt x="2048" y="17948"/>
                  </a:lnTo>
                  <a:lnTo>
                    <a:pt x="2276" y="18024"/>
                  </a:lnTo>
                  <a:lnTo>
                    <a:pt x="2781" y="18201"/>
                  </a:lnTo>
                  <a:lnTo>
                    <a:pt x="3438" y="18327"/>
                  </a:lnTo>
                  <a:lnTo>
                    <a:pt x="4197" y="18429"/>
                  </a:lnTo>
                  <a:lnTo>
                    <a:pt x="5031" y="18530"/>
                  </a:lnTo>
                  <a:lnTo>
                    <a:pt x="5991" y="18631"/>
                  </a:lnTo>
                  <a:lnTo>
                    <a:pt x="7028" y="18681"/>
                  </a:lnTo>
                  <a:lnTo>
                    <a:pt x="8140" y="18757"/>
                  </a:lnTo>
                  <a:lnTo>
                    <a:pt x="10516" y="18808"/>
                  </a:lnTo>
                  <a:lnTo>
                    <a:pt x="13070" y="18833"/>
                  </a:lnTo>
                  <a:lnTo>
                    <a:pt x="15698" y="18808"/>
                  </a:lnTo>
                  <a:lnTo>
                    <a:pt x="18353" y="18732"/>
                  </a:lnTo>
                  <a:lnTo>
                    <a:pt x="20906" y="18656"/>
                  </a:lnTo>
                  <a:lnTo>
                    <a:pt x="23307" y="18530"/>
                  </a:lnTo>
                  <a:lnTo>
                    <a:pt x="25456" y="18403"/>
                  </a:lnTo>
                  <a:lnTo>
                    <a:pt x="27276" y="18277"/>
                  </a:lnTo>
                  <a:lnTo>
                    <a:pt x="28717" y="18125"/>
                  </a:lnTo>
                  <a:lnTo>
                    <a:pt x="29248" y="18049"/>
                  </a:lnTo>
                  <a:lnTo>
                    <a:pt x="29652" y="17999"/>
                  </a:lnTo>
                  <a:lnTo>
                    <a:pt x="29905" y="17923"/>
                  </a:lnTo>
                  <a:lnTo>
                    <a:pt x="29981" y="17898"/>
                  </a:lnTo>
                  <a:lnTo>
                    <a:pt x="30006" y="17847"/>
                  </a:lnTo>
                  <a:lnTo>
                    <a:pt x="30107" y="17569"/>
                  </a:lnTo>
                  <a:lnTo>
                    <a:pt x="30234" y="16988"/>
                  </a:lnTo>
                  <a:lnTo>
                    <a:pt x="30411" y="16153"/>
                  </a:lnTo>
                  <a:lnTo>
                    <a:pt x="30613" y="15117"/>
                  </a:lnTo>
                  <a:lnTo>
                    <a:pt x="30815" y="13904"/>
                  </a:lnTo>
                  <a:lnTo>
                    <a:pt x="31043" y="12539"/>
                  </a:lnTo>
                  <a:lnTo>
                    <a:pt x="31245" y="11123"/>
                  </a:lnTo>
                  <a:lnTo>
                    <a:pt x="31447" y="9632"/>
                  </a:lnTo>
                  <a:lnTo>
                    <a:pt x="31599" y="8140"/>
                  </a:lnTo>
                  <a:lnTo>
                    <a:pt x="31725" y="6699"/>
                  </a:lnTo>
                  <a:lnTo>
                    <a:pt x="31776" y="5334"/>
                  </a:lnTo>
                  <a:lnTo>
                    <a:pt x="31801" y="4677"/>
                  </a:lnTo>
                  <a:lnTo>
                    <a:pt x="31776" y="4070"/>
                  </a:lnTo>
                  <a:lnTo>
                    <a:pt x="31750" y="3489"/>
                  </a:lnTo>
                  <a:lnTo>
                    <a:pt x="31725" y="2983"/>
                  </a:lnTo>
                  <a:lnTo>
                    <a:pt x="31649" y="2503"/>
                  </a:lnTo>
                  <a:lnTo>
                    <a:pt x="31548" y="2073"/>
                  </a:lnTo>
                  <a:lnTo>
                    <a:pt x="31447" y="1719"/>
                  </a:lnTo>
                  <a:lnTo>
                    <a:pt x="31295" y="1416"/>
                  </a:lnTo>
                  <a:lnTo>
                    <a:pt x="31220" y="1315"/>
                  </a:lnTo>
                  <a:lnTo>
                    <a:pt x="31144" y="1214"/>
                  </a:lnTo>
                  <a:lnTo>
                    <a:pt x="31043" y="1113"/>
                  </a:lnTo>
                  <a:lnTo>
                    <a:pt x="30942" y="1062"/>
                  </a:lnTo>
                  <a:lnTo>
                    <a:pt x="30663" y="961"/>
                  </a:lnTo>
                  <a:lnTo>
                    <a:pt x="30259" y="860"/>
                  </a:lnTo>
                  <a:lnTo>
                    <a:pt x="29728" y="759"/>
                  </a:lnTo>
                  <a:lnTo>
                    <a:pt x="29096" y="658"/>
                  </a:lnTo>
                  <a:lnTo>
                    <a:pt x="28338" y="582"/>
                  </a:lnTo>
                  <a:lnTo>
                    <a:pt x="27504" y="481"/>
                  </a:lnTo>
                  <a:lnTo>
                    <a:pt x="25582" y="329"/>
                  </a:lnTo>
                  <a:lnTo>
                    <a:pt x="23383" y="203"/>
                  </a:lnTo>
                  <a:lnTo>
                    <a:pt x="20982" y="127"/>
                  </a:lnTo>
                  <a:lnTo>
                    <a:pt x="18454" y="51"/>
                  </a:lnTo>
                  <a:lnTo>
                    <a:pt x="15850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39"/>
            <p:cNvSpPr/>
            <p:nvPr/>
          </p:nvSpPr>
          <p:spPr>
            <a:xfrm>
              <a:off x="5308491" y="4166854"/>
              <a:ext cx="1110412" cy="570687"/>
            </a:xfrm>
            <a:custGeom>
              <a:avLst/>
              <a:gdLst/>
              <a:ahLst/>
              <a:cxnLst/>
              <a:rect l="l" t="t" r="r" b="b"/>
              <a:pathLst>
                <a:path w="31776" h="16331" extrusionOk="0">
                  <a:moveTo>
                    <a:pt x="355" y="0"/>
                  </a:moveTo>
                  <a:lnTo>
                    <a:pt x="254" y="278"/>
                  </a:lnTo>
                  <a:lnTo>
                    <a:pt x="178" y="582"/>
                  </a:lnTo>
                  <a:lnTo>
                    <a:pt x="127" y="910"/>
                  </a:lnTo>
                  <a:lnTo>
                    <a:pt x="77" y="1264"/>
                  </a:lnTo>
                  <a:lnTo>
                    <a:pt x="1" y="2022"/>
                  </a:lnTo>
                  <a:lnTo>
                    <a:pt x="1" y="2882"/>
                  </a:lnTo>
                  <a:lnTo>
                    <a:pt x="1" y="3817"/>
                  </a:lnTo>
                  <a:lnTo>
                    <a:pt x="77" y="4778"/>
                  </a:lnTo>
                  <a:lnTo>
                    <a:pt x="152" y="5789"/>
                  </a:lnTo>
                  <a:lnTo>
                    <a:pt x="279" y="6825"/>
                  </a:lnTo>
                  <a:lnTo>
                    <a:pt x="532" y="8898"/>
                  </a:lnTo>
                  <a:lnTo>
                    <a:pt x="835" y="10895"/>
                  </a:lnTo>
                  <a:lnTo>
                    <a:pt x="1138" y="12690"/>
                  </a:lnTo>
                  <a:lnTo>
                    <a:pt x="1366" y="14181"/>
                  </a:lnTo>
                  <a:lnTo>
                    <a:pt x="1796" y="14434"/>
                  </a:lnTo>
                  <a:lnTo>
                    <a:pt x="2225" y="14662"/>
                  </a:lnTo>
                  <a:lnTo>
                    <a:pt x="2680" y="14864"/>
                  </a:lnTo>
                  <a:lnTo>
                    <a:pt x="3110" y="15066"/>
                  </a:lnTo>
                  <a:lnTo>
                    <a:pt x="3565" y="15243"/>
                  </a:lnTo>
                  <a:lnTo>
                    <a:pt x="4020" y="15420"/>
                  </a:lnTo>
                  <a:lnTo>
                    <a:pt x="4500" y="15547"/>
                  </a:lnTo>
                  <a:lnTo>
                    <a:pt x="4955" y="15698"/>
                  </a:lnTo>
                  <a:lnTo>
                    <a:pt x="5764" y="15875"/>
                  </a:lnTo>
                  <a:lnTo>
                    <a:pt x="6573" y="16027"/>
                  </a:lnTo>
                  <a:lnTo>
                    <a:pt x="7382" y="16153"/>
                  </a:lnTo>
                  <a:lnTo>
                    <a:pt x="8191" y="16229"/>
                  </a:lnTo>
                  <a:lnTo>
                    <a:pt x="9025" y="16305"/>
                  </a:lnTo>
                  <a:lnTo>
                    <a:pt x="9859" y="16330"/>
                  </a:lnTo>
                  <a:lnTo>
                    <a:pt x="10668" y="16330"/>
                  </a:lnTo>
                  <a:lnTo>
                    <a:pt x="11503" y="16305"/>
                  </a:lnTo>
                  <a:lnTo>
                    <a:pt x="12590" y="16254"/>
                  </a:lnTo>
                  <a:lnTo>
                    <a:pt x="13702" y="16204"/>
                  </a:lnTo>
                  <a:lnTo>
                    <a:pt x="14789" y="16077"/>
                  </a:lnTo>
                  <a:lnTo>
                    <a:pt x="15876" y="15951"/>
                  </a:lnTo>
                  <a:lnTo>
                    <a:pt x="16963" y="15799"/>
                  </a:lnTo>
                  <a:lnTo>
                    <a:pt x="18050" y="15597"/>
                  </a:lnTo>
                  <a:lnTo>
                    <a:pt x="19111" y="15395"/>
                  </a:lnTo>
                  <a:lnTo>
                    <a:pt x="20198" y="15142"/>
                  </a:lnTo>
                  <a:lnTo>
                    <a:pt x="21260" y="14864"/>
                  </a:lnTo>
                  <a:lnTo>
                    <a:pt x="22297" y="14561"/>
                  </a:lnTo>
                  <a:lnTo>
                    <a:pt x="23358" y="14257"/>
                  </a:lnTo>
                  <a:lnTo>
                    <a:pt x="24395" y="13903"/>
                  </a:lnTo>
                  <a:lnTo>
                    <a:pt x="25431" y="13499"/>
                  </a:lnTo>
                  <a:lnTo>
                    <a:pt x="26442" y="13095"/>
                  </a:lnTo>
                  <a:lnTo>
                    <a:pt x="27453" y="12665"/>
                  </a:lnTo>
                  <a:lnTo>
                    <a:pt x="28439" y="12210"/>
                  </a:lnTo>
                  <a:lnTo>
                    <a:pt x="29096" y="11881"/>
                  </a:lnTo>
                  <a:lnTo>
                    <a:pt x="29728" y="11553"/>
                  </a:lnTo>
                  <a:lnTo>
                    <a:pt x="30360" y="11199"/>
                  </a:lnTo>
                  <a:lnTo>
                    <a:pt x="30967" y="10794"/>
                  </a:lnTo>
                  <a:lnTo>
                    <a:pt x="31144" y="9631"/>
                  </a:lnTo>
                  <a:lnTo>
                    <a:pt x="31321" y="8443"/>
                  </a:lnTo>
                  <a:lnTo>
                    <a:pt x="31473" y="7230"/>
                  </a:lnTo>
                  <a:lnTo>
                    <a:pt x="31599" y="6016"/>
                  </a:lnTo>
                  <a:lnTo>
                    <a:pt x="31675" y="4828"/>
                  </a:lnTo>
                  <a:lnTo>
                    <a:pt x="31751" y="3691"/>
                  </a:lnTo>
                  <a:lnTo>
                    <a:pt x="31776" y="2629"/>
                  </a:lnTo>
                  <a:lnTo>
                    <a:pt x="31751" y="1643"/>
                  </a:lnTo>
                  <a:lnTo>
                    <a:pt x="30992" y="2124"/>
                  </a:lnTo>
                  <a:lnTo>
                    <a:pt x="30209" y="2579"/>
                  </a:lnTo>
                  <a:lnTo>
                    <a:pt x="29425" y="3008"/>
                  </a:lnTo>
                  <a:lnTo>
                    <a:pt x="28641" y="3388"/>
                  </a:lnTo>
                  <a:lnTo>
                    <a:pt x="27807" y="3767"/>
                  </a:lnTo>
                  <a:lnTo>
                    <a:pt x="26998" y="4095"/>
                  </a:lnTo>
                  <a:lnTo>
                    <a:pt x="26139" y="4373"/>
                  </a:lnTo>
                  <a:lnTo>
                    <a:pt x="25279" y="4626"/>
                  </a:lnTo>
                  <a:lnTo>
                    <a:pt x="24420" y="4803"/>
                  </a:lnTo>
                  <a:lnTo>
                    <a:pt x="23535" y="4980"/>
                  </a:lnTo>
                  <a:lnTo>
                    <a:pt x="22650" y="5081"/>
                  </a:lnTo>
                  <a:lnTo>
                    <a:pt x="21766" y="5182"/>
                  </a:lnTo>
                  <a:lnTo>
                    <a:pt x="20856" y="5233"/>
                  </a:lnTo>
                  <a:lnTo>
                    <a:pt x="19971" y="5283"/>
                  </a:lnTo>
                  <a:lnTo>
                    <a:pt x="18151" y="5334"/>
                  </a:lnTo>
                  <a:lnTo>
                    <a:pt x="15370" y="5385"/>
                  </a:lnTo>
                  <a:lnTo>
                    <a:pt x="13980" y="5385"/>
                  </a:lnTo>
                  <a:lnTo>
                    <a:pt x="12564" y="5359"/>
                  </a:lnTo>
                  <a:lnTo>
                    <a:pt x="11174" y="5309"/>
                  </a:lnTo>
                  <a:lnTo>
                    <a:pt x="9784" y="5208"/>
                  </a:lnTo>
                  <a:lnTo>
                    <a:pt x="8393" y="5056"/>
                  </a:lnTo>
                  <a:lnTo>
                    <a:pt x="7711" y="4955"/>
                  </a:lnTo>
                  <a:lnTo>
                    <a:pt x="7028" y="4854"/>
                  </a:lnTo>
                  <a:lnTo>
                    <a:pt x="6320" y="4727"/>
                  </a:lnTo>
                  <a:lnTo>
                    <a:pt x="5613" y="4550"/>
                  </a:lnTo>
                  <a:lnTo>
                    <a:pt x="4930" y="4373"/>
                  </a:lnTo>
                  <a:lnTo>
                    <a:pt x="4248" y="4121"/>
                  </a:lnTo>
                  <a:lnTo>
                    <a:pt x="3590" y="3843"/>
                  </a:lnTo>
                  <a:lnTo>
                    <a:pt x="3287" y="3691"/>
                  </a:lnTo>
                  <a:lnTo>
                    <a:pt x="2984" y="3514"/>
                  </a:lnTo>
                  <a:lnTo>
                    <a:pt x="2680" y="3337"/>
                  </a:lnTo>
                  <a:lnTo>
                    <a:pt x="2402" y="3135"/>
                  </a:lnTo>
                  <a:lnTo>
                    <a:pt x="2124" y="2907"/>
                  </a:lnTo>
                  <a:lnTo>
                    <a:pt x="1871" y="2654"/>
                  </a:lnTo>
                  <a:lnTo>
                    <a:pt x="1593" y="2376"/>
                  </a:lnTo>
                  <a:lnTo>
                    <a:pt x="1340" y="2073"/>
                  </a:lnTo>
                  <a:lnTo>
                    <a:pt x="1113" y="1770"/>
                  </a:lnTo>
                  <a:lnTo>
                    <a:pt x="911" y="1441"/>
                  </a:lnTo>
                  <a:lnTo>
                    <a:pt x="734" y="1087"/>
                  </a:lnTo>
                  <a:lnTo>
                    <a:pt x="582" y="733"/>
                  </a:lnTo>
                  <a:lnTo>
                    <a:pt x="456" y="37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39"/>
            <p:cNvSpPr/>
            <p:nvPr/>
          </p:nvSpPr>
          <p:spPr>
            <a:xfrm>
              <a:off x="5301432" y="4091757"/>
              <a:ext cx="1123656" cy="670490"/>
            </a:xfrm>
            <a:custGeom>
              <a:avLst/>
              <a:gdLst/>
              <a:ahLst/>
              <a:cxnLst/>
              <a:rect l="l" t="t" r="r" b="b"/>
              <a:pathLst>
                <a:path w="32155" h="19187" extrusionOk="0">
                  <a:moveTo>
                    <a:pt x="14687" y="380"/>
                  </a:moveTo>
                  <a:lnTo>
                    <a:pt x="17569" y="405"/>
                  </a:lnTo>
                  <a:lnTo>
                    <a:pt x="20350" y="456"/>
                  </a:lnTo>
                  <a:lnTo>
                    <a:pt x="22979" y="557"/>
                  </a:lnTo>
                  <a:lnTo>
                    <a:pt x="25355" y="683"/>
                  </a:lnTo>
                  <a:lnTo>
                    <a:pt x="27403" y="835"/>
                  </a:lnTo>
                  <a:lnTo>
                    <a:pt x="28313" y="911"/>
                  </a:lnTo>
                  <a:lnTo>
                    <a:pt x="29096" y="1012"/>
                  </a:lnTo>
                  <a:lnTo>
                    <a:pt x="29779" y="1113"/>
                  </a:lnTo>
                  <a:lnTo>
                    <a:pt x="30335" y="1214"/>
                  </a:lnTo>
                  <a:lnTo>
                    <a:pt x="30739" y="1315"/>
                  </a:lnTo>
                  <a:lnTo>
                    <a:pt x="31017" y="1416"/>
                  </a:lnTo>
                  <a:lnTo>
                    <a:pt x="31119" y="1467"/>
                  </a:lnTo>
                  <a:lnTo>
                    <a:pt x="31194" y="1543"/>
                  </a:lnTo>
                  <a:lnTo>
                    <a:pt x="31270" y="1644"/>
                  </a:lnTo>
                  <a:lnTo>
                    <a:pt x="31346" y="1745"/>
                  </a:lnTo>
                  <a:lnTo>
                    <a:pt x="31472" y="2023"/>
                  </a:lnTo>
                  <a:lnTo>
                    <a:pt x="31574" y="2351"/>
                  </a:lnTo>
                  <a:lnTo>
                    <a:pt x="31649" y="2756"/>
                  </a:lnTo>
                  <a:lnTo>
                    <a:pt x="31725" y="3211"/>
                  </a:lnTo>
                  <a:lnTo>
                    <a:pt x="31750" y="3716"/>
                  </a:lnTo>
                  <a:lnTo>
                    <a:pt x="31776" y="4247"/>
                  </a:lnTo>
                  <a:lnTo>
                    <a:pt x="31776" y="4829"/>
                  </a:lnTo>
                  <a:lnTo>
                    <a:pt x="31776" y="5435"/>
                  </a:lnTo>
                  <a:lnTo>
                    <a:pt x="31700" y="6775"/>
                  </a:lnTo>
                  <a:lnTo>
                    <a:pt x="31599" y="8165"/>
                  </a:lnTo>
                  <a:lnTo>
                    <a:pt x="31447" y="9606"/>
                  </a:lnTo>
                  <a:lnTo>
                    <a:pt x="31270" y="11047"/>
                  </a:lnTo>
                  <a:lnTo>
                    <a:pt x="31068" y="12438"/>
                  </a:lnTo>
                  <a:lnTo>
                    <a:pt x="30866" y="13777"/>
                  </a:lnTo>
                  <a:lnTo>
                    <a:pt x="30664" y="14991"/>
                  </a:lnTo>
                  <a:lnTo>
                    <a:pt x="30461" y="16027"/>
                  </a:lnTo>
                  <a:lnTo>
                    <a:pt x="30284" y="16912"/>
                  </a:lnTo>
                  <a:lnTo>
                    <a:pt x="30133" y="17544"/>
                  </a:lnTo>
                  <a:lnTo>
                    <a:pt x="30032" y="17923"/>
                  </a:lnTo>
                  <a:lnTo>
                    <a:pt x="29804" y="17974"/>
                  </a:lnTo>
                  <a:lnTo>
                    <a:pt x="29400" y="18049"/>
                  </a:lnTo>
                  <a:lnTo>
                    <a:pt x="28136" y="18201"/>
                  </a:lnTo>
                  <a:lnTo>
                    <a:pt x="26341" y="18353"/>
                  </a:lnTo>
                  <a:lnTo>
                    <a:pt x="24142" y="18479"/>
                  </a:lnTo>
                  <a:lnTo>
                    <a:pt x="21588" y="18606"/>
                  </a:lnTo>
                  <a:lnTo>
                    <a:pt x="18808" y="18732"/>
                  </a:lnTo>
                  <a:lnTo>
                    <a:pt x="15901" y="18783"/>
                  </a:lnTo>
                  <a:lnTo>
                    <a:pt x="12968" y="18808"/>
                  </a:lnTo>
                  <a:lnTo>
                    <a:pt x="11123" y="18808"/>
                  </a:lnTo>
                  <a:lnTo>
                    <a:pt x="9480" y="18783"/>
                  </a:lnTo>
                  <a:lnTo>
                    <a:pt x="8064" y="18732"/>
                  </a:lnTo>
                  <a:lnTo>
                    <a:pt x="6826" y="18656"/>
                  </a:lnTo>
                  <a:lnTo>
                    <a:pt x="5764" y="18580"/>
                  </a:lnTo>
                  <a:lnTo>
                    <a:pt x="4879" y="18479"/>
                  </a:lnTo>
                  <a:lnTo>
                    <a:pt x="4121" y="18403"/>
                  </a:lnTo>
                  <a:lnTo>
                    <a:pt x="3514" y="18302"/>
                  </a:lnTo>
                  <a:lnTo>
                    <a:pt x="3034" y="18201"/>
                  </a:lnTo>
                  <a:lnTo>
                    <a:pt x="2655" y="18100"/>
                  </a:lnTo>
                  <a:lnTo>
                    <a:pt x="2377" y="17999"/>
                  </a:lnTo>
                  <a:lnTo>
                    <a:pt x="2174" y="17898"/>
                  </a:lnTo>
                  <a:lnTo>
                    <a:pt x="2048" y="17797"/>
                  </a:lnTo>
                  <a:lnTo>
                    <a:pt x="1972" y="17721"/>
                  </a:lnTo>
                  <a:lnTo>
                    <a:pt x="1922" y="17670"/>
                  </a:lnTo>
                  <a:lnTo>
                    <a:pt x="1922" y="17620"/>
                  </a:lnTo>
                  <a:lnTo>
                    <a:pt x="1871" y="17089"/>
                  </a:lnTo>
                  <a:lnTo>
                    <a:pt x="1770" y="16356"/>
                  </a:lnTo>
                  <a:lnTo>
                    <a:pt x="1467" y="14384"/>
                  </a:lnTo>
                  <a:lnTo>
                    <a:pt x="1189" y="12665"/>
                  </a:lnTo>
                  <a:lnTo>
                    <a:pt x="911" y="10794"/>
                  </a:lnTo>
                  <a:lnTo>
                    <a:pt x="658" y="8823"/>
                  </a:lnTo>
                  <a:lnTo>
                    <a:pt x="531" y="7862"/>
                  </a:lnTo>
                  <a:lnTo>
                    <a:pt x="456" y="6902"/>
                  </a:lnTo>
                  <a:lnTo>
                    <a:pt x="405" y="5992"/>
                  </a:lnTo>
                  <a:lnTo>
                    <a:pt x="380" y="5107"/>
                  </a:lnTo>
                  <a:lnTo>
                    <a:pt x="380" y="4298"/>
                  </a:lnTo>
                  <a:lnTo>
                    <a:pt x="430" y="3565"/>
                  </a:lnTo>
                  <a:lnTo>
                    <a:pt x="481" y="3236"/>
                  </a:lnTo>
                  <a:lnTo>
                    <a:pt x="531" y="2908"/>
                  </a:lnTo>
                  <a:lnTo>
                    <a:pt x="607" y="2629"/>
                  </a:lnTo>
                  <a:lnTo>
                    <a:pt x="683" y="2351"/>
                  </a:lnTo>
                  <a:lnTo>
                    <a:pt x="784" y="2124"/>
                  </a:lnTo>
                  <a:lnTo>
                    <a:pt x="885" y="1896"/>
                  </a:lnTo>
                  <a:lnTo>
                    <a:pt x="1012" y="1719"/>
                  </a:lnTo>
                  <a:lnTo>
                    <a:pt x="1138" y="1568"/>
                  </a:lnTo>
                  <a:lnTo>
                    <a:pt x="1214" y="1517"/>
                  </a:lnTo>
                  <a:lnTo>
                    <a:pt x="1340" y="1441"/>
                  </a:lnTo>
                  <a:lnTo>
                    <a:pt x="1644" y="1315"/>
                  </a:lnTo>
                  <a:lnTo>
                    <a:pt x="2048" y="1189"/>
                  </a:lnTo>
                  <a:lnTo>
                    <a:pt x="2554" y="1087"/>
                  </a:lnTo>
                  <a:lnTo>
                    <a:pt x="3135" y="961"/>
                  </a:lnTo>
                  <a:lnTo>
                    <a:pt x="3792" y="860"/>
                  </a:lnTo>
                  <a:lnTo>
                    <a:pt x="4551" y="784"/>
                  </a:lnTo>
                  <a:lnTo>
                    <a:pt x="5385" y="708"/>
                  </a:lnTo>
                  <a:lnTo>
                    <a:pt x="7306" y="557"/>
                  </a:lnTo>
                  <a:lnTo>
                    <a:pt x="9505" y="456"/>
                  </a:lnTo>
                  <a:lnTo>
                    <a:pt x="11983" y="405"/>
                  </a:lnTo>
                  <a:lnTo>
                    <a:pt x="14687" y="380"/>
                  </a:lnTo>
                  <a:close/>
                  <a:moveTo>
                    <a:pt x="13070" y="1"/>
                  </a:moveTo>
                  <a:lnTo>
                    <a:pt x="11148" y="26"/>
                  </a:lnTo>
                  <a:lnTo>
                    <a:pt x="9025" y="102"/>
                  </a:lnTo>
                  <a:lnTo>
                    <a:pt x="6876" y="203"/>
                  </a:lnTo>
                  <a:lnTo>
                    <a:pt x="5840" y="279"/>
                  </a:lnTo>
                  <a:lnTo>
                    <a:pt x="4829" y="354"/>
                  </a:lnTo>
                  <a:lnTo>
                    <a:pt x="3919" y="481"/>
                  </a:lnTo>
                  <a:lnTo>
                    <a:pt x="3059" y="582"/>
                  </a:lnTo>
                  <a:lnTo>
                    <a:pt x="2326" y="734"/>
                  </a:lnTo>
                  <a:lnTo>
                    <a:pt x="1694" y="911"/>
                  </a:lnTo>
                  <a:lnTo>
                    <a:pt x="1441" y="986"/>
                  </a:lnTo>
                  <a:lnTo>
                    <a:pt x="1214" y="1087"/>
                  </a:lnTo>
                  <a:lnTo>
                    <a:pt x="1012" y="1189"/>
                  </a:lnTo>
                  <a:lnTo>
                    <a:pt x="885" y="1290"/>
                  </a:lnTo>
                  <a:lnTo>
                    <a:pt x="734" y="1441"/>
                  </a:lnTo>
                  <a:lnTo>
                    <a:pt x="582" y="1644"/>
                  </a:lnTo>
                  <a:lnTo>
                    <a:pt x="481" y="1871"/>
                  </a:lnTo>
                  <a:lnTo>
                    <a:pt x="380" y="2099"/>
                  </a:lnTo>
                  <a:lnTo>
                    <a:pt x="279" y="2377"/>
                  </a:lnTo>
                  <a:lnTo>
                    <a:pt x="203" y="2680"/>
                  </a:lnTo>
                  <a:lnTo>
                    <a:pt x="127" y="3009"/>
                  </a:lnTo>
                  <a:lnTo>
                    <a:pt x="76" y="3337"/>
                  </a:lnTo>
                  <a:lnTo>
                    <a:pt x="26" y="4096"/>
                  </a:lnTo>
                  <a:lnTo>
                    <a:pt x="0" y="4905"/>
                  </a:lnTo>
                  <a:lnTo>
                    <a:pt x="0" y="5789"/>
                  </a:lnTo>
                  <a:lnTo>
                    <a:pt x="51" y="6699"/>
                  </a:lnTo>
                  <a:lnTo>
                    <a:pt x="127" y="7660"/>
                  </a:lnTo>
                  <a:lnTo>
                    <a:pt x="228" y="8646"/>
                  </a:lnTo>
                  <a:lnTo>
                    <a:pt x="354" y="9657"/>
                  </a:lnTo>
                  <a:lnTo>
                    <a:pt x="481" y="10668"/>
                  </a:lnTo>
                  <a:lnTo>
                    <a:pt x="784" y="12615"/>
                  </a:lnTo>
                  <a:lnTo>
                    <a:pt x="1087" y="14460"/>
                  </a:lnTo>
                  <a:lnTo>
                    <a:pt x="1391" y="16381"/>
                  </a:lnTo>
                  <a:lnTo>
                    <a:pt x="1492" y="17114"/>
                  </a:lnTo>
                  <a:lnTo>
                    <a:pt x="1517" y="17645"/>
                  </a:lnTo>
                  <a:lnTo>
                    <a:pt x="1542" y="17721"/>
                  </a:lnTo>
                  <a:lnTo>
                    <a:pt x="1568" y="17822"/>
                  </a:lnTo>
                  <a:lnTo>
                    <a:pt x="1618" y="17923"/>
                  </a:lnTo>
                  <a:lnTo>
                    <a:pt x="1719" y="18049"/>
                  </a:lnTo>
                  <a:lnTo>
                    <a:pt x="1896" y="18176"/>
                  </a:lnTo>
                  <a:lnTo>
                    <a:pt x="2149" y="18302"/>
                  </a:lnTo>
                  <a:lnTo>
                    <a:pt x="2503" y="18429"/>
                  </a:lnTo>
                  <a:lnTo>
                    <a:pt x="2983" y="18555"/>
                  </a:lnTo>
                  <a:lnTo>
                    <a:pt x="3590" y="18681"/>
                  </a:lnTo>
                  <a:lnTo>
                    <a:pt x="4348" y="18808"/>
                  </a:lnTo>
                  <a:lnTo>
                    <a:pt x="5284" y="18909"/>
                  </a:lnTo>
                  <a:lnTo>
                    <a:pt x="6396" y="19010"/>
                  </a:lnTo>
                  <a:lnTo>
                    <a:pt x="7685" y="19086"/>
                  </a:lnTo>
                  <a:lnTo>
                    <a:pt x="9202" y="19136"/>
                  </a:lnTo>
                  <a:lnTo>
                    <a:pt x="10971" y="19187"/>
                  </a:lnTo>
                  <a:lnTo>
                    <a:pt x="15774" y="19187"/>
                  </a:lnTo>
                  <a:lnTo>
                    <a:pt x="18707" y="19111"/>
                  </a:lnTo>
                  <a:lnTo>
                    <a:pt x="21639" y="19010"/>
                  </a:lnTo>
                  <a:lnTo>
                    <a:pt x="24470" y="18858"/>
                  </a:lnTo>
                  <a:lnTo>
                    <a:pt x="26366" y="18732"/>
                  </a:lnTo>
                  <a:lnTo>
                    <a:pt x="27807" y="18606"/>
                  </a:lnTo>
                  <a:lnTo>
                    <a:pt x="28843" y="18504"/>
                  </a:lnTo>
                  <a:lnTo>
                    <a:pt x="29551" y="18403"/>
                  </a:lnTo>
                  <a:lnTo>
                    <a:pt x="29981" y="18327"/>
                  </a:lnTo>
                  <a:lnTo>
                    <a:pt x="30234" y="18226"/>
                  </a:lnTo>
                  <a:lnTo>
                    <a:pt x="30335" y="18176"/>
                  </a:lnTo>
                  <a:lnTo>
                    <a:pt x="30360" y="18100"/>
                  </a:lnTo>
                  <a:lnTo>
                    <a:pt x="30461" y="17797"/>
                  </a:lnTo>
                  <a:lnTo>
                    <a:pt x="30613" y="17215"/>
                  </a:lnTo>
                  <a:lnTo>
                    <a:pt x="30790" y="16356"/>
                  </a:lnTo>
                  <a:lnTo>
                    <a:pt x="30967" y="15319"/>
                  </a:lnTo>
                  <a:lnTo>
                    <a:pt x="31194" y="14081"/>
                  </a:lnTo>
                  <a:lnTo>
                    <a:pt x="31397" y="12741"/>
                  </a:lnTo>
                  <a:lnTo>
                    <a:pt x="31624" y="11300"/>
                  </a:lnTo>
                  <a:lnTo>
                    <a:pt x="31801" y="9834"/>
                  </a:lnTo>
                  <a:lnTo>
                    <a:pt x="32003" y="7963"/>
                  </a:lnTo>
                  <a:lnTo>
                    <a:pt x="32079" y="7104"/>
                  </a:lnTo>
                  <a:lnTo>
                    <a:pt x="32130" y="6295"/>
                  </a:lnTo>
                  <a:lnTo>
                    <a:pt x="32155" y="5562"/>
                  </a:lnTo>
                  <a:lnTo>
                    <a:pt x="32155" y="4879"/>
                  </a:lnTo>
                  <a:lnTo>
                    <a:pt x="32155" y="4222"/>
                  </a:lnTo>
                  <a:lnTo>
                    <a:pt x="32130" y="3666"/>
                  </a:lnTo>
                  <a:lnTo>
                    <a:pt x="32079" y="3135"/>
                  </a:lnTo>
                  <a:lnTo>
                    <a:pt x="32003" y="2680"/>
                  </a:lnTo>
                  <a:lnTo>
                    <a:pt x="31927" y="2250"/>
                  </a:lnTo>
                  <a:lnTo>
                    <a:pt x="31826" y="1922"/>
                  </a:lnTo>
                  <a:lnTo>
                    <a:pt x="31700" y="1618"/>
                  </a:lnTo>
                  <a:lnTo>
                    <a:pt x="31548" y="1366"/>
                  </a:lnTo>
                  <a:lnTo>
                    <a:pt x="31397" y="1189"/>
                  </a:lnTo>
                  <a:lnTo>
                    <a:pt x="31194" y="1062"/>
                  </a:lnTo>
                  <a:lnTo>
                    <a:pt x="31068" y="1012"/>
                  </a:lnTo>
                  <a:lnTo>
                    <a:pt x="30866" y="936"/>
                  </a:lnTo>
                  <a:lnTo>
                    <a:pt x="30385" y="835"/>
                  </a:lnTo>
                  <a:lnTo>
                    <a:pt x="29779" y="708"/>
                  </a:lnTo>
                  <a:lnTo>
                    <a:pt x="29046" y="607"/>
                  </a:lnTo>
                  <a:lnTo>
                    <a:pt x="28186" y="531"/>
                  </a:lnTo>
                  <a:lnTo>
                    <a:pt x="27226" y="430"/>
                  </a:lnTo>
                  <a:lnTo>
                    <a:pt x="25052" y="279"/>
                  </a:lnTo>
                  <a:lnTo>
                    <a:pt x="22600" y="152"/>
                  </a:lnTo>
                  <a:lnTo>
                    <a:pt x="19996" y="76"/>
                  </a:lnTo>
                  <a:lnTo>
                    <a:pt x="17316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39"/>
            <p:cNvSpPr/>
            <p:nvPr/>
          </p:nvSpPr>
          <p:spPr>
            <a:xfrm>
              <a:off x="5919784" y="4131524"/>
              <a:ext cx="330405" cy="32709"/>
            </a:xfrm>
            <a:custGeom>
              <a:avLst/>
              <a:gdLst/>
              <a:ahLst/>
              <a:cxnLst/>
              <a:rect l="l" t="t" r="r" b="b"/>
              <a:pathLst>
                <a:path w="9455" h="936" extrusionOk="0">
                  <a:moveTo>
                    <a:pt x="1896" y="0"/>
                  </a:moveTo>
                  <a:lnTo>
                    <a:pt x="1264" y="25"/>
                  </a:lnTo>
                  <a:lnTo>
                    <a:pt x="633" y="76"/>
                  </a:lnTo>
                  <a:lnTo>
                    <a:pt x="26" y="177"/>
                  </a:lnTo>
                  <a:lnTo>
                    <a:pt x="1" y="177"/>
                  </a:lnTo>
                  <a:lnTo>
                    <a:pt x="1" y="202"/>
                  </a:lnTo>
                  <a:lnTo>
                    <a:pt x="1" y="228"/>
                  </a:lnTo>
                  <a:lnTo>
                    <a:pt x="26" y="228"/>
                  </a:lnTo>
                  <a:lnTo>
                    <a:pt x="582" y="354"/>
                  </a:lnTo>
                  <a:lnTo>
                    <a:pt x="1163" y="455"/>
                  </a:lnTo>
                  <a:lnTo>
                    <a:pt x="1745" y="531"/>
                  </a:lnTo>
                  <a:lnTo>
                    <a:pt x="2326" y="581"/>
                  </a:lnTo>
                  <a:lnTo>
                    <a:pt x="3514" y="632"/>
                  </a:lnTo>
                  <a:lnTo>
                    <a:pt x="4652" y="708"/>
                  </a:lnTo>
                  <a:lnTo>
                    <a:pt x="5815" y="784"/>
                  </a:lnTo>
                  <a:lnTo>
                    <a:pt x="6977" y="860"/>
                  </a:lnTo>
                  <a:lnTo>
                    <a:pt x="7559" y="885"/>
                  </a:lnTo>
                  <a:lnTo>
                    <a:pt x="8166" y="935"/>
                  </a:lnTo>
                  <a:lnTo>
                    <a:pt x="8469" y="935"/>
                  </a:lnTo>
                  <a:lnTo>
                    <a:pt x="8747" y="910"/>
                  </a:lnTo>
                  <a:lnTo>
                    <a:pt x="9050" y="860"/>
                  </a:lnTo>
                  <a:lnTo>
                    <a:pt x="9328" y="758"/>
                  </a:lnTo>
                  <a:lnTo>
                    <a:pt x="9404" y="708"/>
                  </a:lnTo>
                  <a:lnTo>
                    <a:pt x="9455" y="632"/>
                  </a:lnTo>
                  <a:lnTo>
                    <a:pt x="9430" y="531"/>
                  </a:lnTo>
                  <a:lnTo>
                    <a:pt x="9404" y="506"/>
                  </a:lnTo>
                  <a:lnTo>
                    <a:pt x="9354" y="455"/>
                  </a:lnTo>
                  <a:lnTo>
                    <a:pt x="9177" y="379"/>
                  </a:lnTo>
                  <a:lnTo>
                    <a:pt x="8974" y="303"/>
                  </a:lnTo>
                  <a:lnTo>
                    <a:pt x="8772" y="253"/>
                  </a:lnTo>
                  <a:lnTo>
                    <a:pt x="8570" y="228"/>
                  </a:lnTo>
                  <a:lnTo>
                    <a:pt x="8166" y="202"/>
                  </a:lnTo>
                  <a:lnTo>
                    <a:pt x="7736" y="177"/>
                  </a:lnTo>
                  <a:lnTo>
                    <a:pt x="6396" y="76"/>
                  </a:lnTo>
                  <a:lnTo>
                    <a:pt x="5056" y="51"/>
                  </a:lnTo>
                  <a:lnTo>
                    <a:pt x="3792" y="25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39"/>
            <p:cNvSpPr/>
            <p:nvPr/>
          </p:nvSpPr>
          <p:spPr>
            <a:xfrm>
              <a:off x="6285483" y="4151827"/>
              <a:ext cx="71602" cy="25650"/>
            </a:xfrm>
            <a:custGeom>
              <a:avLst/>
              <a:gdLst/>
              <a:ahLst/>
              <a:cxnLst/>
              <a:rect l="l" t="t" r="r" b="b"/>
              <a:pathLst>
                <a:path w="2049" h="734" extrusionOk="0">
                  <a:moveTo>
                    <a:pt x="431" y="0"/>
                  </a:moveTo>
                  <a:lnTo>
                    <a:pt x="279" y="26"/>
                  </a:lnTo>
                  <a:lnTo>
                    <a:pt x="153" y="76"/>
                  </a:lnTo>
                  <a:lnTo>
                    <a:pt x="26" y="152"/>
                  </a:lnTo>
                  <a:lnTo>
                    <a:pt x="1" y="203"/>
                  </a:lnTo>
                  <a:lnTo>
                    <a:pt x="1" y="228"/>
                  </a:lnTo>
                  <a:lnTo>
                    <a:pt x="1" y="279"/>
                  </a:lnTo>
                  <a:lnTo>
                    <a:pt x="26" y="329"/>
                  </a:lnTo>
                  <a:lnTo>
                    <a:pt x="127" y="405"/>
                  </a:lnTo>
                  <a:lnTo>
                    <a:pt x="254" y="481"/>
                  </a:lnTo>
                  <a:lnTo>
                    <a:pt x="405" y="531"/>
                  </a:lnTo>
                  <a:lnTo>
                    <a:pt x="557" y="557"/>
                  </a:lnTo>
                  <a:lnTo>
                    <a:pt x="886" y="582"/>
                  </a:lnTo>
                  <a:lnTo>
                    <a:pt x="1164" y="632"/>
                  </a:lnTo>
                  <a:lnTo>
                    <a:pt x="1391" y="683"/>
                  </a:lnTo>
                  <a:lnTo>
                    <a:pt x="1669" y="734"/>
                  </a:lnTo>
                  <a:lnTo>
                    <a:pt x="1821" y="734"/>
                  </a:lnTo>
                  <a:lnTo>
                    <a:pt x="1922" y="683"/>
                  </a:lnTo>
                  <a:lnTo>
                    <a:pt x="1973" y="658"/>
                  </a:lnTo>
                  <a:lnTo>
                    <a:pt x="1998" y="607"/>
                  </a:lnTo>
                  <a:lnTo>
                    <a:pt x="2023" y="557"/>
                  </a:lnTo>
                  <a:lnTo>
                    <a:pt x="2049" y="481"/>
                  </a:lnTo>
                  <a:lnTo>
                    <a:pt x="2023" y="354"/>
                  </a:lnTo>
                  <a:lnTo>
                    <a:pt x="1947" y="279"/>
                  </a:lnTo>
                  <a:lnTo>
                    <a:pt x="1846" y="203"/>
                  </a:lnTo>
                  <a:lnTo>
                    <a:pt x="1720" y="152"/>
                  </a:lnTo>
                  <a:lnTo>
                    <a:pt x="1442" y="102"/>
                  </a:lnTo>
                  <a:lnTo>
                    <a:pt x="1189" y="76"/>
                  </a:lnTo>
                  <a:lnTo>
                    <a:pt x="911" y="26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39"/>
            <p:cNvSpPr/>
            <p:nvPr/>
          </p:nvSpPr>
          <p:spPr>
            <a:xfrm>
              <a:off x="6415339" y="4097942"/>
              <a:ext cx="1110447" cy="658154"/>
            </a:xfrm>
            <a:custGeom>
              <a:avLst/>
              <a:gdLst/>
              <a:ahLst/>
              <a:cxnLst/>
              <a:rect l="l" t="t" r="r" b="b"/>
              <a:pathLst>
                <a:path w="31777" h="18834" extrusionOk="0">
                  <a:moveTo>
                    <a:pt x="13222" y="0"/>
                  </a:moveTo>
                  <a:lnTo>
                    <a:pt x="10694" y="51"/>
                  </a:lnTo>
                  <a:lnTo>
                    <a:pt x="8292" y="127"/>
                  </a:lnTo>
                  <a:lnTo>
                    <a:pt x="7180" y="177"/>
                  </a:lnTo>
                  <a:lnTo>
                    <a:pt x="6118" y="253"/>
                  </a:lnTo>
                  <a:lnTo>
                    <a:pt x="5107" y="329"/>
                  </a:lnTo>
                  <a:lnTo>
                    <a:pt x="4197" y="430"/>
                  </a:lnTo>
                  <a:lnTo>
                    <a:pt x="3363" y="531"/>
                  </a:lnTo>
                  <a:lnTo>
                    <a:pt x="2630" y="658"/>
                  </a:lnTo>
                  <a:lnTo>
                    <a:pt x="1998" y="784"/>
                  </a:lnTo>
                  <a:lnTo>
                    <a:pt x="1492" y="936"/>
                  </a:lnTo>
                  <a:lnTo>
                    <a:pt x="1088" y="1087"/>
                  </a:lnTo>
                  <a:lnTo>
                    <a:pt x="936" y="1163"/>
                  </a:lnTo>
                  <a:lnTo>
                    <a:pt x="810" y="1264"/>
                  </a:lnTo>
                  <a:lnTo>
                    <a:pt x="633" y="1467"/>
                  </a:lnTo>
                  <a:lnTo>
                    <a:pt x="456" y="1745"/>
                  </a:lnTo>
                  <a:lnTo>
                    <a:pt x="330" y="2048"/>
                  </a:lnTo>
                  <a:lnTo>
                    <a:pt x="228" y="2427"/>
                  </a:lnTo>
                  <a:lnTo>
                    <a:pt x="127" y="2832"/>
                  </a:lnTo>
                  <a:lnTo>
                    <a:pt x="77" y="3287"/>
                  </a:lnTo>
                  <a:lnTo>
                    <a:pt x="26" y="3767"/>
                  </a:lnTo>
                  <a:lnTo>
                    <a:pt x="1" y="4298"/>
                  </a:lnTo>
                  <a:lnTo>
                    <a:pt x="1" y="4829"/>
                  </a:lnTo>
                  <a:lnTo>
                    <a:pt x="1" y="5410"/>
                  </a:lnTo>
                  <a:lnTo>
                    <a:pt x="77" y="6623"/>
                  </a:lnTo>
                  <a:lnTo>
                    <a:pt x="178" y="7913"/>
                  </a:lnTo>
                  <a:lnTo>
                    <a:pt x="330" y="9227"/>
                  </a:lnTo>
                  <a:lnTo>
                    <a:pt x="506" y="10542"/>
                  </a:lnTo>
                  <a:lnTo>
                    <a:pt x="683" y="11831"/>
                  </a:lnTo>
                  <a:lnTo>
                    <a:pt x="1063" y="14232"/>
                  </a:lnTo>
                  <a:lnTo>
                    <a:pt x="1391" y="16179"/>
                  </a:lnTo>
                  <a:lnTo>
                    <a:pt x="1492" y="16912"/>
                  </a:lnTo>
                  <a:lnTo>
                    <a:pt x="1518" y="17443"/>
                  </a:lnTo>
                  <a:lnTo>
                    <a:pt x="1543" y="17569"/>
                  </a:lnTo>
                  <a:lnTo>
                    <a:pt x="1619" y="17670"/>
                  </a:lnTo>
                  <a:lnTo>
                    <a:pt x="1720" y="17771"/>
                  </a:lnTo>
                  <a:lnTo>
                    <a:pt x="1872" y="17872"/>
                  </a:lnTo>
                  <a:lnTo>
                    <a:pt x="2048" y="17948"/>
                  </a:lnTo>
                  <a:lnTo>
                    <a:pt x="2251" y="18024"/>
                  </a:lnTo>
                  <a:lnTo>
                    <a:pt x="2782" y="18201"/>
                  </a:lnTo>
                  <a:lnTo>
                    <a:pt x="3414" y="18327"/>
                  </a:lnTo>
                  <a:lnTo>
                    <a:pt x="4172" y="18429"/>
                  </a:lnTo>
                  <a:lnTo>
                    <a:pt x="5031" y="18530"/>
                  </a:lnTo>
                  <a:lnTo>
                    <a:pt x="5967" y="18631"/>
                  </a:lnTo>
                  <a:lnTo>
                    <a:pt x="7003" y="18681"/>
                  </a:lnTo>
                  <a:lnTo>
                    <a:pt x="8115" y="18757"/>
                  </a:lnTo>
                  <a:lnTo>
                    <a:pt x="10492" y="18808"/>
                  </a:lnTo>
                  <a:lnTo>
                    <a:pt x="13045" y="18833"/>
                  </a:lnTo>
                  <a:lnTo>
                    <a:pt x="15699" y="18808"/>
                  </a:lnTo>
                  <a:lnTo>
                    <a:pt x="18328" y="18732"/>
                  </a:lnTo>
                  <a:lnTo>
                    <a:pt x="20881" y="18656"/>
                  </a:lnTo>
                  <a:lnTo>
                    <a:pt x="23283" y="18530"/>
                  </a:lnTo>
                  <a:lnTo>
                    <a:pt x="25431" y="18403"/>
                  </a:lnTo>
                  <a:lnTo>
                    <a:pt x="27277" y="18277"/>
                  </a:lnTo>
                  <a:lnTo>
                    <a:pt x="28692" y="18125"/>
                  </a:lnTo>
                  <a:lnTo>
                    <a:pt x="29223" y="18049"/>
                  </a:lnTo>
                  <a:lnTo>
                    <a:pt x="29627" y="17999"/>
                  </a:lnTo>
                  <a:lnTo>
                    <a:pt x="29880" y="17923"/>
                  </a:lnTo>
                  <a:lnTo>
                    <a:pt x="29956" y="17898"/>
                  </a:lnTo>
                  <a:lnTo>
                    <a:pt x="30007" y="17847"/>
                  </a:lnTo>
                  <a:lnTo>
                    <a:pt x="30083" y="17569"/>
                  </a:lnTo>
                  <a:lnTo>
                    <a:pt x="30209" y="16988"/>
                  </a:lnTo>
                  <a:lnTo>
                    <a:pt x="30386" y="16153"/>
                  </a:lnTo>
                  <a:lnTo>
                    <a:pt x="30588" y="15117"/>
                  </a:lnTo>
                  <a:lnTo>
                    <a:pt x="30816" y="13904"/>
                  </a:lnTo>
                  <a:lnTo>
                    <a:pt x="31018" y="12539"/>
                  </a:lnTo>
                  <a:lnTo>
                    <a:pt x="31220" y="11123"/>
                  </a:lnTo>
                  <a:lnTo>
                    <a:pt x="31422" y="9632"/>
                  </a:lnTo>
                  <a:lnTo>
                    <a:pt x="31574" y="8140"/>
                  </a:lnTo>
                  <a:lnTo>
                    <a:pt x="31700" y="6699"/>
                  </a:lnTo>
                  <a:lnTo>
                    <a:pt x="31776" y="5334"/>
                  </a:lnTo>
                  <a:lnTo>
                    <a:pt x="31776" y="4677"/>
                  </a:lnTo>
                  <a:lnTo>
                    <a:pt x="31776" y="4070"/>
                  </a:lnTo>
                  <a:lnTo>
                    <a:pt x="31751" y="3489"/>
                  </a:lnTo>
                  <a:lnTo>
                    <a:pt x="31700" y="2983"/>
                  </a:lnTo>
                  <a:lnTo>
                    <a:pt x="31624" y="2503"/>
                  </a:lnTo>
                  <a:lnTo>
                    <a:pt x="31549" y="2073"/>
                  </a:lnTo>
                  <a:lnTo>
                    <a:pt x="31422" y="1719"/>
                  </a:lnTo>
                  <a:lnTo>
                    <a:pt x="31296" y="1416"/>
                  </a:lnTo>
                  <a:lnTo>
                    <a:pt x="31195" y="1315"/>
                  </a:lnTo>
                  <a:lnTo>
                    <a:pt x="31119" y="1214"/>
                  </a:lnTo>
                  <a:lnTo>
                    <a:pt x="31018" y="1113"/>
                  </a:lnTo>
                  <a:lnTo>
                    <a:pt x="30917" y="1062"/>
                  </a:lnTo>
                  <a:lnTo>
                    <a:pt x="30639" y="961"/>
                  </a:lnTo>
                  <a:lnTo>
                    <a:pt x="30234" y="860"/>
                  </a:lnTo>
                  <a:lnTo>
                    <a:pt x="29703" y="759"/>
                  </a:lnTo>
                  <a:lnTo>
                    <a:pt x="29071" y="658"/>
                  </a:lnTo>
                  <a:lnTo>
                    <a:pt x="28338" y="582"/>
                  </a:lnTo>
                  <a:lnTo>
                    <a:pt x="27479" y="481"/>
                  </a:lnTo>
                  <a:lnTo>
                    <a:pt x="25558" y="329"/>
                  </a:lnTo>
                  <a:lnTo>
                    <a:pt x="23384" y="203"/>
                  </a:lnTo>
                  <a:lnTo>
                    <a:pt x="20982" y="127"/>
                  </a:lnTo>
                  <a:lnTo>
                    <a:pt x="18429" y="51"/>
                  </a:lnTo>
                  <a:lnTo>
                    <a:pt x="15825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39"/>
            <p:cNvSpPr/>
            <p:nvPr/>
          </p:nvSpPr>
          <p:spPr>
            <a:xfrm>
              <a:off x="6415339" y="4166854"/>
              <a:ext cx="1110447" cy="570687"/>
            </a:xfrm>
            <a:custGeom>
              <a:avLst/>
              <a:gdLst/>
              <a:ahLst/>
              <a:cxnLst/>
              <a:rect l="l" t="t" r="r" b="b"/>
              <a:pathLst>
                <a:path w="31777" h="16331" extrusionOk="0">
                  <a:moveTo>
                    <a:pt x="355" y="0"/>
                  </a:moveTo>
                  <a:lnTo>
                    <a:pt x="279" y="278"/>
                  </a:lnTo>
                  <a:lnTo>
                    <a:pt x="203" y="582"/>
                  </a:lnTo>
                  <a:lnTo>
                    <a:pt x="127" y="910"/>
                  </a:lnTo>
                  <a:lnTo>
                    <a:pt x="77" y="1264"/>
                  </a:lnTo>
                  <a:lnTo>
                    <a:pt x="26" y="2022"/>
                  </a:lnTo>
                  <a:lnTo>
                    <a:pt x="1" y="2882"/>
                  </a:lnTo>
                  <a:lnTo>
                    <a:pt x="26" y="3817"/>
                  </a:lnTo>
                  <a:lnTo>
                    <a:pt x="77" y="4778"/>
                  </a:lnTo>
                  <a:lnTo>
                    <a:pt x="153" y="5789"/>
                  </a:lnTo>
                  <a:lnTo>
                    <a:pt x="279" y="6825"/>
                  </a:lnTo>
                  <a:lnTo>
                    <a:pt x="557" y="8898"/>
                  </a:lnTo>
                  <a:lnTo>
                    <a:pt x="860" y="10895"/>
                  </a:lnTo>
                  <a:lnTo>
                    <a:pt x="1138" y="12690"/>
                  </a:lnTo>
                  <a:lnTo>
                    <a:pt x="1391" y="14181"/>
                  </a:lnTo>
                  <a:lnTo>
                    <a:pt x="1796" y="14434"/>
                  </a:lnTo>
                  <a:lnTo>
                    <a:pt x="2251" y="14662"/>
                  </a:lnTo>
                  <a:lnTo>
                    <a:pt x="2680" y="14864"/>
                  </a:lnTo>
                  <a:lnTo>
                    <a:pt x="3135" y="15066"/>
                  </a:lnTo>
                  <a:lnTo>
                    <a:pt x="3590" y="15243"/>
                  </a:lnTo>
                  <a:lnTo>
                    <a:pt x="4045" y="15420"/>
                  </a:lnTo>
                  <a:lnTo>
                    <a:pt x="4500" y="15547"/>
                  </a:lnTo>
                  <a:lnTo>
                    <a:pt x="4981" y="15698"/>
                  </a:lnTo>
                  <a:lnTo>
                    <a:pt x="5764" y="15875"/>
                  </a:lnTo>
                  <a:lnTo>
                    <a:pt x="6573" y="16027"/>
                  </a:lnTo>
                  <a:lnTo>
                    <a:pt x="7382" y="16153"/>
                  </a:lnTo>
                  <a:lnTo>
                    <a:pt x="8216" y="16229"/>
                  </a:lnTo>
                  <a:lnTo>
                    <a:pt x="9025" y="16305"/>
                  </a:lnTo>
                  <a:lnTo>
                    <a:pt x="9860" y="16330"/>
                  </a:lnTo>
                  <a:lnTo>
                    <a:pt x="10694" y="16330"/>
                  </a:lnTo>
                  <a:lnTo>
                    <a:pt x="11503" y="16305"/>
                  </a:lnTo>
                  <a:lnTo>
                    <a:pt x="12615" y="16254"/>
                  </a:lnTo>
                  <a:lnTo>
                    <a:pt x="13702" y="16204"/>
                  </a:lnTo>
                  <a:lnTo>
                    <a:pt x="14789" y="16077"/>
                  </a:lnTo>
                  <a:lnTo>
                    <a:pt x="15876" y="15951"/>
                  </a:lnTo>
                  <a:lnTo>
                    <a:pt x="16963" y="15799"/>
                  </a:lnTo>
                  <a:lnTo>
                    <a:pt x="18050" y="15597"/>
                  </a:lnTo>
                  <a:lnTo>
                    <a:pt x="19137" y="15395"/>
                  </a:lnTo>
                  <a:lnTo>
                    <a:pt x="20199" y="15142"/>
                  </a:lnTo>
                  <a:lnTo>
                    <a:pt x="21260" y="14864"/>
                  </a:lnTo>
                  <a:lnTo>
                    <a:pt x="22322" y="14561"/>
                  </a:lnTo>
                  <a:lnTo>
                    <a:pt x="23358" y="14257"/>
                  </a:lnTo>
                  <a:lnTo>
                    <a:pt x="24395" y="13903"/>
                  </a:lnTo>
                  <a:lnTo>
                    <a:pt x="25431" y="13499"/>
                  </a:lnTo>
                  <a:lnTo>
                    <a:pt x="26442" y="13095"/>
                  </a:lnTo>
                  <a:lnTo>
                    <a:pt x="27454" y="12665"/>
                  </a:lnTo>
                  <a:lnTo>
                    <a:pt x="28439" y="12210"/>
                  </a:lnTo>
                  <a:lnTo>
                    <a:pt x="29097" y="11881"/>
                  </a:lnTo>
                  <a:lnTo>
                    <a:pt x="29754" y="11553"/>
                  </a:lnTo>
                  <a:lnTo>
                    <a:pt x="30361" y="11199"/>
                  </a:lnTo>
                  <a:lnTo>
                    <a:pt x="30993" y="10794"/>
                  </a:lnTo>
                  <a:lnTo>
                    <a:pt x="31169" y="9631"/>
                  </a:lnTo>
                  <a:lnTo>
                    <a:pt x="31321" y="8443"/>
                  </a:lnTo>
                  <a:lnTo>
                    <a:pt x="31473" y="7230"/>
                  </a:lnTo>
                  <a:lnTo>
                    <a:pt x="31599" y="6016"/>
                  </a:lnTo>
                  <a:lnTo>
                    <a:pt x="31700" y="4828"/>
                  </a:lnTo>
                  <a:lnTo>
                    <a:pt x="31751" y="3691"/>
                  </a:lnTo>
                  <a:lnTo>
                    <a:pt x="31776" y="2629"/>
                  </a:lnTo>
                  <a:lnTo>
                    <a:pt x="31751" y="1643"/>
                  </a:lnTo>
                  <a:lnTo>
                    <a:pt x="30993" y="2124"/>
                  </a:lnTo>
                  <a:lnTo>
                    <a:pt x="30234" y="2579"/>
                  </a:lnTo>
                  <a:lnTo>
                    <a:pt x="29451" y="3008"/>
                  </a:lnTo>
                  <a:lnTo>
                    <a:pt x="28642" y="3388"/>
                  </a:lnTo>
                  <a:lnTo>
                    <a:pt x="27833" y="3767"/>
                  </a:lnTo>
                  <a:lnTo>
                    <a:pt x="26999" y="4095"/>
                  </a:lnTo>
                  <a:lnTo>
                    <a:pt x="26164" y="4373"/>
                  </a:lnTo>
                  <a:lnTo>
                    <a:pt x="25305" y="4626"/>
                  </a:lnTo>
                  <a:lnTo>
                    <a:pt x="24420" y="4803"/>
                  </a:lnTo>
                  <a:lnTo>
                    <a:pt x="23535" y="4980"/>
                  </a:lnTo>
                  <a:lnTo>
                    <a:pt x="22651" y="5081"/>
                  </a:lnTo>
                  <a:lnTo>
                    <a:pt x="21766" y="5182"/>
                  </a:lnTo>
                  <a:lnTo>
                    <a:pt x="20856" y="5233"/>
                  </a:lnTo>
                  <a:lnTo>
                    <a:pt x="19971" y="5283"/>
                  </a:lnTo>
                  <a:lnTo>
                    <a:pt x="18176" y="5334"/>
                  </a:lnTo>
                  <a:lnTo>
                    <a:pt x="15370" y="5385"/>
                  </a:lnTo>
                  <a:lnTo>
                    <a:pt x="13980" y="5385"/>
                  </a:lnTo>
                  <a:lnTo>
                    <a:pt x="12590" y="5359"/>
                  </a:lnTo>
                  <a:lnTo>
                    <a:pt x="11199" y="5309"/>
                  </a:lnTo>
                  <a:lnTo>
                    <a:pt x="9809" y="5208"/>
                  </a:lnTo>
                  <a:lnTo>
                    <a:pt x="8419" y="5056"/>
                  </a:lnTo>
                  <a:lnTo>
                    <a:pt x="7736" y="4955"/>
                  </a:lnTo>
                  <a:lnTo>
                    <a:pt x="7028" y="4854"/>
                  </a:lnTo>
                  <a:lnTo>
                    <a:pt x="6321" y="4727"/>
                  </a:lnTo>
                  <a:lnTo>
                    <a:pt x="5638" y="4550"/>
                  </a:lnTo>
                  <a:lnTo>
                    <a:pt x="4930" y="4373"/>
                  </a:lnTo>
                  <a:lnTo>
                    <a:pt x="4248" y="4121"/>
                  </a:lnTo>
                  <a:lnTo>
                    <a:pt x="3616" y="3843"/>
                  </a:lnTo>
                  <a:lnTo>
                    <a:pt x="3287" y="3691"/>
                  </a:lnTo>
                  <a:lnTo>
                    <a:pt x="2984" y="3514"/>
                  </a:lnTo>
                  <a:lnTo>
                    <a:pt x="2680" y="3337"/>
                  </a:lnTo>
                  <a:lnTo>
                    <a:pt x="2402" y="3135"/>
                  </a:lnTo>
                  <a:lnTo>
                    <a:pt x="2124" y="2907"/>
                  </a:lnTo>
                  <a:lnTo>
                    <a:pt x="1872" y="2654"/>
                  </a:lnTo>
                  <a:lnTo>
                    <a:pt x="1593" y="2376"/>
                  </a:lnTo>
                  <a:lnTo>
                    <a:pt x="1366" y="2073"/>
                  </a:lnTo>
                  <a:lnTo>
                    <a:pt x="1138" y="1770"/>
                  </a:lnTo>
                  <a:lnTo>
                    <a:pt x="936" y="1441"/>
                  </a:lnTo>
                  <a:lnTo>
                    <a:pt x="759" y="1087"/>
                  </a:lnTo>
                  <a:lnTo>
                    <a:pt x="608" y="733"/>
                  </a:lnTo>
                  <a:lnTo>
                    <a:pt x="456" y="37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39"/>
            <p:cNvSpPr/>
            <p:nvPr/>
          </p:nvSpPr>
          <p:spPr>
            <a:xfrm>
              <a:off x="6408280" y="4091757"/>
              <a:ext cx="1124565" cy="670490"/>
            </a:xfrm>
            <a:custGeom>
              <a:avLst/>
              <a:gdLst/>
              <a:ahLst/>
              <a:cxnLst/>
              <a:rect l="l" t="t" r="r" b="b"/>
              <a:pathLst>
                <a:path w="32181" h="19187" extrusionOk="0">
                  <a:moveTo>
                    <a:pt x="14688" y="380"/>
                  </a:moveTo>
                  <a:lnTo>
                    <a:pt x="17569" y="405"/>
                  </a:lnTo>
                  <a:lnTo>
                    <a:pt x="20350" y="456"/>
                  </a:lnTo>
                  <a:lnTo>
                    <a:pt x="22979" y="557"/>
                  </a:lnTo>
                  <a:lnTo>
                    <a:pt x="25355" y="683"/>
                  </a:lnTo>
                  <a:lnTo>
                    <a:pt x="27428" y="835"/>
                  </a:lnTo>
                  <a:lnTo>
                    <a:pt x="28313" y="911"/>
                  </a:lnTo>
                  <a:lnTo>
                    <a:pt x="29096" y="1012"/>
                  </a:lnTo>
                  <a:lnTo>
                    <a:pt x="29779" y="1113"/>
                  </a:lnTo>
                  <a:lnTo>
                    <a:pt x="30335" y="1214"/>
                  </a:lnTo>
                  <a:lnTo>
                    <a:pt x="30765" y="1315"/>
                  </a:lnTo>
                  <a:lnTo>
                    <a:pt x="31043" y="1416"/>
                  </a:lnTo>
                  <a:lnTo>
                    <a:pt x="31119" y="1467"/>
                  </a:lnTo>
                  <a:lnTo>
                    <a:pt x="31220" y="1543"/>
                  </a:lnTo>
                  <a:lnTo>
                    <a:pt x="31296" y="1644"/>
                  </a:lnTo>
                  <a:lnTo>
                    <a:pt x="31371" y="1745"/>
                  </a:lnTo>
                  <a:lnTo>
                    <a:pt x="31498" y="2023"/>
                  </a:lnTo>
                  <a:lnTo>
                    <a:pt x="31599" y="2351"/>
                  </a:lnTo>
                  <a:lnTo>
                    <a:pt x="31675" y="2756"/>
                  </a:lnTo>
                  <a:lnTo>
                    <a:pt x="31725" y="3211"/>
                  </a:lnTo>
                  <a:lnTo>
                    <a:pt x="31776" y="3716"/>
                  </a:lnTo>
                  <a:lnTo>
                    <a:pt x="31776" y="4247"/>
                  </a:lnTo>
                  <a:lnTo>
                    <a:pt x="31801" y="4829"/>
                  </a:lnTo>
                  <a:lnTo>
                    <a:pt x="31776" y="5435"/>
                  </a:lnTo>
                  <a:lnTo>
                    <a:pt x="31725" y="6775"/>
                  </a:lnTo>
                  <a:lnTo>
                    <a:pt x="31599" y="8165"/>
                  </a:lnTo>
                  <a:lnTo>
                    <a:pt x="31447" y="9606"/>
                  </a:lnTo>
                  <a:lnTo>
                    <a:pt x="31270" y="11047"/>
                  </a:lnTo>
                  <a:lnTo>
                    <a:pt x="31068" y="12438"/>
                  </a:lnTo>
                  <a:lnTo>
                    <a:pt x="30866" y="13777"/>
                  </a:lnTo>
                  <a:lnTo>
                    <a:pt x="30664" y="14991"/>
                  </a:lnTo>
                  <a:lnTo>
                    <a:pt x="30461" y="16027"/>
                  </a:lnTo>
                  <a:lnTo>
                    <a:pt x="30285" y="16912"/>
                  </a:lnTo>
                  <a:lnTo>
                    <a:pt x="30158" y="17544"/>
                  </a:lnTo>
                  <a:lnTo>
                    <a:pt x="30032" y="17923"/>
                  </a:lnTo>
                  <a:lnTo>
                    <a:pt x="29804" y="17974"/>
                  </a:lnTo>
                  <a:lnTo>
                    <a:pt x="29400" y="18049"/>
                  </a:lnTo>
                  <a:lnTo>
                    <a:pt x="28161" y="18201"/>
                  </a:lnTo>
                  <a:lnTo>
                    <a:pt x="26366" y="18353"/>
                  </a:lnTo>
                  <a:lnTo>
                    <a:pt x="24142" y="18479"/>
                  </a:lnTo>
                  <a:lnTo>
                    <a:pt x="21589" y="18606"/>
                  </a:lnTo>
                  <a:lnTo>
                    <a:pt x="18808" y="18732"/>
                  </a:lnTo>
                  <a:lnTo>
                    <a:pt x="15901" y="18783"/>
                  </a:lnTo>
                  <a:lnTo>
                    <a:pt x="12969" y="18808"/>
                  </a:lnTo>
                  <a:lnTo>
                    <a:pt x="11123" y="18808"/>
                  </a:lnTo>
                  <a:lnTo>
                    <a:pt x="9505" y="18783"/>
                  </a:lnTo>
                  <a:lnTo>
                    <a:pt x="8065" y="18732"/>
                  </a:lnTo>
                  <a:lnTo>
                    <a:pt x="6826" y="18656"/>
                  </a:lnTo>
                  <a:lnTo>
                    <a:pt x="5764" y="18580"/>
                  </a:lnTo>
                  <a:lnTo>
                    <a:pt x="4879" y="18479"/>
                  </a:lnTo>
                  <a:lnTo>
                    <a:pt x="4146" y="18403"/>
                  </a:lnTo>
                  <a:lnTo>
                    <a:pt x="3540" y="18302"/>
                  </a:lnTo>
                  <a:lnTo>
                    <a:pt x="3034" y="18201"/>
                  </a:lnTo>
                  <a:lnTo>
                    <a:pt x="2655" y="18100"/>
                  </a:lnTo>
                  <a:lnTo>
                    <a:pt x="2377" y="17999"/>
                  </a:lnTo>
                  <a:lnTo>
                    <a:pt x="2175" y="17898"/>
                  </a:lnTo>
                  <a:lnTo>
                    <a:pt x="2048" y="17797"/>
                  </a:lnTo>
                  <a:lnTo>
                    <a:pt x="1972" y="17721"/>
                  </a:lnTo>
                  <a:lnTo>
                    <a:pt x="1947" y="17670"/>
                  </a:lnTo>
                  <a:lnTo>
                    <a:pt x="1922" y="17620"/>
                  </a:lnTo>
                  <a:lnTo>
                    <a:pt x="1871" y="17089"/>
                  </a:lnTo>
                  <a:lnTo>
                    <a:pt x="1770" y="16356"/>
                  </a:lnTo>
                  <a:lnTo>
                    <a:pt x="1467" y="14384"/>
                  </a:lnTo>
                  <a:lnTo>
                    <a:pt x="1189" y="12665"/>
                  </a:lnTo>
                  <a:lnTo>
                    <a:pt x="911" y="10794"/>
                  </a:lnTo>
                  <a:lnTo>
                    <a:pt x="658" y="8823"/>
                  </a:lnTo>
                  <a:lnTo>
                    <a:pt x="557" y="7862"/>
                  </a:lnTo>
                  <a:lnTo>
                    <a:pt x="481" y="6902"/>
                  </a:lnTo>
                  <a:lnTo>
                    <a:pt x="405" y="5992"/>
                  </a:lnTo>
                  <a:lnTo>
                    <a:pt x="380" y="5107"/>
                  </a:lnTo>
                  <a:lnTo>
                    <a:pt x="405" y="4298"/>
                  </a:lnTo>
                  <a:lnTo>
                    <a:pt x="456" y="3565"/>
                  </a:lnTo>
                  <a:lnTo>
                    <a:pt x="481" y="3236"/>
                  </a:lnTo>
                  <a:lnTo>
                    <a:pt x="557" y="2908"/>
                  </a:lnTo>
                  <a:lnTo>
                    <a:pt x="607" y="2629"/>
                  </a:lnTo>
                  <a:lnTo>
                    <a:pt x="683" y="2351"/>
                  </a:lnTo>
                  <a:lnTo>
                    <a:pt x="784" y="2124"/>
                  </a:lnTo>
                  <a:lnTo>
                    <a:pt x="885" y="1896"/>
                  </a:lnTo>
                  <a:lnTo>
                    <a:pt x="1012" y="1719"/>
                  </a:lnTo>
                  <a:lnTo>
                    <a:pt x="1138" y="1568"/>
                  </a:lnTo>
                  <a:lnTo>
                    <a:pt x="1239" y="1517"/>
                  </a:lnTo>
                  <a:lnTo>
                    <a:pt x="1340" y="1441"/>
                  </a:lnTo>
                  <a:lnTo>
                    <a:pt x="1644" y="1315"/>
                  </a:lnTo>
                  <a:lnTo>
                    <a:pt x="2048" y="1189"/>
                  </a:lnTo>
                  <a:lnTo>
                    <a:pt x="2554" y="1087"/>
                  </a:lnTo>
                  <a:lnTo>
                    <a:pt x="3135" y="961"/>
                  </a:lnTo>
                  <a:lnTo>
                    <a:pt x="3818" y="860"/>
                  </a:lnTo>
                  <a:lnTo>
                    <a:pt x="4576" y="784"/>
                  </a:lnTo>
                  <a:lnTo>
                    <a:pt x="5410" y="708"/>
                  </a:lnTo>
                  <a:lnTo>
                    <a:pt x="7306" y="557"/>
                  </a:lnTo>
                  <a:lnTo>
                    <a:pt x="9505" y="456"/>
                  </a:lnTo>
                  <a:lnTo>
                    <a:pt x="11983" y="405"/>
                  </a:lnTo>
                  <a:lnTo>
                    <a:pt x="14688" y="380"/>
                  </a:lnTo>
                  <a:close/>
                  <a:moveTo>
                    <a:pt x="13095" y="1"/>
                  </a:moveTo>
                  <a:lnTo>
                    <a:pt x="11149" y="26"/>
                  </a:lnTo>
                  <a:lnTo>
                    <a:pt x="9025" y="102"/>
                  </a:lnTo>
                  <a:lnTo>
                    <a:pt x="6876" y="203"/>
                  </a:lnTo>
                  <a:lnTo>
                    <a:pt x="5840" y="279"/>
                  </a:lnTo>
                  <a:lnTo>
                    <a:pt x="4854" y="354"/>
                  </a:lnTo>
                  <a:lnTo>
                    <a:pt x="3919" y="481"/>
                  </a:lnTo>
                  <a:lnTo>
                    <a:pt x="3085" y="582"/>
                  </a:lnTo>
                  <a:lnTo>
                    <a:pt x="2326" y="734"/>
                  </a:lnTo>
                  <a:lnTo>
                    <a:pt x="1694" y="911"/>
                  </a:lnTo>
                  <a:lnTo>
                    <a:pt x="1442" y="986"/>
                  </a:lnTo>
                  <a:lnTo>
                    <a:pt x="1214" y="1087"/>
                  </a:lnTo>
                  <a:lnTo>
                    <a:pt x="1037" y="1189"/>
                  </a:lnTo>
                  <a:lnTo>
                    <a:pt x="885" y="1290"/>
                  </a:lnTo>
                  <a:lnTo>
                    <a:pt x="734" y="1441"/>
                  </a:lnTo>
                  <a:lnTo>
                    <a:pt x="607" y="1644"/>
                  </a:lnTo>
                  <a:lnTo>
                    <a:pt x="481" y="1871"/>
                  </a:lnTo>
                  <a:lnTo>
                    <a:pt x="380" y="2099"/>
                  </a:lnTo>
                  <a:lnTo>
                    <a:pt x="279" y="2377"/>
                  </a:lnTo>
                  <a:lnTo>
                    <a:pt x="203" y="2680"/>
                  </a:lnTo>
                  <a:lnTo>
                    <a:pt x="152" y="3009"/>
                  </a:lnTo>
                  <a:lnTo>
                    <a:pt x="102" y="3337"/>
                  </a:lnTo>
                  <a:lnTo>
                    <a:pt x="26" y="4096"/>
                  </a:lnTo>
                  <a:lnTo>
                    <a:pt x="1" y="4905"/>
                  </a:lnTo>
                  <a:lnTo>
                    <a:pt x="26" y="5789"/>
                  </a:lnTo>
                  <a:lnTo>
                    <a:pt x="76" y="6699"/>
                  </a:lnTo>
                  <a:lnTo>
                    <a:pt x="152" y="7660"/>
                  </a:lnTo>
                  <a:lnTo>
                    <a:pt x="253" y="8646"/>
                  </a:lnTo>
                  <a:lnTo>
                    <a:pt x="355" y="9657"/>
                  </a:lnTo>
                  <a:lnTo>
                    <a:pt x="506" y="10668"/>
                  </a:lnTo>
                  <a:lnTo>
                    <a:pt x="784" y="12615"/>
                  </a:lnTo>
                  <a:lnTo>
                    <a:pt x="1088" y="14460"/>
                  </a:lnTo>
                  <a:lnTo>
                    <a:pt x="1391" y="16381"/>
                  </a:lnTo>
                  <a:lnTo>
                    <a:pt x="1492" y="17114"/>
                  </a:lnTo>
                  <a:lnTo>
                    <a:pt x="1543" y="17645"/>
                  </a:lnTo>
                  <a:lnTo>
                    <a:pt x="1543" y="17721"/>
                  </a:lnTo>
                  <a:lnTo>
                    <a:pt x="1568" y="17822"/>
                  </a:lnTo>
                  <a:lnTo>
                    <a:pt x="1618" y="17923"/>
                  </a:lnTo>
                  <a:lnTo>
                    <a:pt x="1745" y="18049"/>
                  </a:lnTo>
                  <a:lnTo>
                    <a:pt x="1897" y="18176"/>
                  </a:lnTo>
                  <a:lnTo>
                    <a:pt x="2175" y="18302"/>
                  </a:lnTo>
                  <a:lnTo>
                    <a:pt x="2529" y="18429"/>
                  </a:lnTo>
                  <a:lnTo>
                    <a:pt x="3009" y="18555"/>
                  </a:lnTo>
                  <a:lnTo>
                    <a:pt x="3616" y="18681"/>
                  </a:lnTo>
                  <a:lnTo>
                    <a:pt x="4374" y="18808"/>
                  </a:lnTo>
                  <a:lnTo>
                    <a:pt x="5284" y="18909"/>
                  </a:lnTo>
                  <a:lnTo>
                    <a:pt x="6396" y="19010"/>
                  </a:lnTo>
                  <a:lnTo>
                    <a:pt x="7711" y="19086"/>
                  </a:lnTo>
                  <a:lnTo>
                    <a:pt x="9227" y="19136"/>
                  </a:lnTo>
                  <a:lnTo>
                    <a:pt x="10972" y="19187"/>
                  </a:lnTo>
                  <a:lnTo>
                    <a:pt x="15775" y="19187"/>
                  </a:lnTo>
                  <a:lnTo>
                    <a:pt x="18707" y="19111"/>
                  </a:lnTo>
                  <a:lnTo>
                    <a:pt x="21639" y="19010"/>
                  </a:lnTo>
                  <a:lnTo>
                    <a:pt x="24496" y="18858"/>
                  </a:lnTo>
                  <a:lnTo>
                    <a:pt x="26392" y="18732"/>
                  </a:lnTo>
                  <a:lnTo>
                    <a:pt x="27807" y="18606"/>
                  </a:lnTo>
                  <a:lnTo>
                    <a:pt x="28844" y="18504"/>
                  </a:lnTo>
                  <a:lnTo>
                    <a:pt x="29551" y="18403"/>
                  </a:lnTo>
                  <a:lnTo>
                    <a:pt x="29981" y="18327"/>
                  </a:lnTo>
                  <a:lnTo>
                    <a:pt x="30234" y="18226"/>
                  </a:lnTo>
                  <a:lnTo>
                    <a:pt x="30335" y="18176"/>
                  </a:lnTo>
                  <a:lnTo>
                    <a:pt x="30386" y="18100"/>
                  </a:lnTo>
                  <a:lnTo>
                    <a:pt x="30461" y="17797"/>
                  </a:lnTo>
                  <a:lnTo>
                    <a:pt x="30613" y="17215"/>
                  </a:lnTo>
                  <a:lnTo>
                    <a:pt x="30790" y="16356"/>
                  </a:lnTo>
                  <a:lnTo>
                    <a:pt x="30992" y="15319"/>
                  </a:lnTo>
                  <a:lnTo>
                    <a:pt x="31195" y="14081"/>
                  </a:lnTo>
                  <a:lnTo>
                    <a:pt x="31422" y="12741"/>
                  </a:lnTo>
                  <a:lnTo>
                    <a:pt x="31624" y="11300"/>
                  </a:lnTo>
                  <a:lnTo>
                    <a:pt x="31826" y="9834"/>
                  </a:lnTo>
                  <a:lnTo>
                    <a:pt x="32003" y="7963"/>
                  </a:lnTo>
                  <a:lnTo>
                    <a:pt x="32079" y="7104"/>
                  </a:lnTo>
                  <a:lnTo>
                    <a:pt x="32130" y="6295"/>
                  </a:lnTo>
                  <a:lnTo>
                    <a:pt x="32155" y="5562"/>
                  </a:lnTo>
                  <a:lnTo>
                    <a:pt x="32180" y="4879"/>
                  </a:lnTo>
                  <a:lnTo>
                    <a:pt x="32155" y="4222"/>
                  </a:lnTo>
                  <a:lnTo>
                    <a:pt x="32130" y="3666"/>
                  </a:lnTo>
                  <a:lnTo>
                    <a:pt x="32079" y="3135"/>
                  </a:lnTo>
                  <a:lnTo>
                    <a:pt x="32029" y="2680"/>
                  </a:lnTo>
                  <a:lnTo>
                    <a:pt x="31928" y="2250"/>
                  </a:lnTo>
                  <a:lnTo>
                    <a:pt x="31826" y="1922"/>
                  </a:lnTo>
                  <a:lnTo>
                    <a:pt x="31700" y="1618"/>
                  </a:lnTo>
                  <a:lnTo>
                    <a:pt x="31548" y="1366"/>
                  </a:lnTo>
                  <a:lnTo>
                    <a:pt x="31397" y="1189"/>
                  </a:lnTo>
                  <a:lnTo>
                    <a:pt x="31220" y="1062"/>
                  </a:lnTo>
                  <a:lnTo>
                    <a:pt x="31068" y="1012"/>
                  </a:lnTo>
                  <a:lnTo>
                    <a:pt x="30891" y="936"/>
                  </a:lnTo>
                  <a:lnTo>
                    <a:pt x="30411" y="835"/>
                  </a:lnTo>
                  <a:lnTo>
                    <a:pt x="29779" y="708"/>
                  </a:lnTo>
                  <a:lnTo>
                    <a:pt x="29046" y="607"/>
                  </a:lnTo>
                  <a:lnTo>
                    <a:pt x="28186" y="531"/>
                  </a:lnTo>
                  <a:lnTo>
                    <a:pt x="27226" y="430"/>
                  </a:lnTo>
                  <a:lnTo>
                    <a:pt x="25052" y="279"/>
                  </a:lnTo>
                  <a:lnTo>
                    <a:pt x="22600" y="152"/>
                  </a:lnTo>
                  <a:lnTo>
                    <a:pt x="19996" y="76"/>
                  </a:lnTo>
                  <a:lnTo>
                    <a:pt x="17342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39"/>
            <p:cNvSpPr/>
            <p:nvPr/>
          </p:nvSpPr>
          <p:spPr>
            <a:xfrm>
              <a:off x="7027540" y="4131524"/>
              <a:ext cx="329496" cy="32709"/>
            </a:xfrm>
            <a:custGeom>
              <a:avLst/>
              <a:gdLst/>
              <a:ahLst/>
              <a:cxnLst/>
              <a:rect l="l" t="t" r="r" b="b"/>
              <a:pathLst>
                <a:path w="9429" h="936" extrusionOk="0">
                  <a:moveTo>
                    <a:pt x="1871" y="0"/>
                  </a:moveTo>
                  <a:lnTo>
                    <a:pt x="1239" y="25"/>
                  </a:lnTo>
                  <a:lnTo>
                    <a:pt x="632" y="76"/>
                  </a:lnTo>
                  <a:lnTo>
                    <a:pt x="25" y="177"/>
                  </a:lnTo>
                  <a:lnTo>
                    <a:pt x="0" y="177"/>
                  </a:lnTo>
                  <a:lnTo>
                    <a:pt x="0" y="202"/>
                  </a:lnTo>
                  <a:lnTo>
                    <a:pt x="0" y="228"/>
                  </a:lnTo>
                  <a:lnTo>
                    <a:pt x="25" y="228"/>
                  </a:lnTo>
                  <a:lnTo>
                    <a:pt x="581" y="354"/>
                  </a:lnTo>
                  <a:lnTo>
                    <a:pt x="1138" y="455"/>
                  </a:lnTo>
                  <a:lnTo>
                    <a:pt x="1719" y="531"/>
                  </a:lnTo>
                  <a:lnTo>
                    <a:pt x="2326" y="581"/>
                  </a:lnTo>
                  <a:lnTo>
                    <a:pt x="3488" y="632"/>
                  </a:lnTo>
                  <a:lnTo>
                    <a:pt x="4651" y="708"/>
                  </a:lnTo>
                  <a:lnTo>
                    <a:pt x="5789" y="784"/>
                  </a:lnTo>
                  <a:lnTo>
                    <a:pt x="6952" y="860"/>
                  </a:lnTo>
                  <a:lnTo>
                    <a:pt x="7533" y="885"/>
                  </a:lnTo>
                  <a:lnTo>
                    <a:pt x="8140" y="935"/>
                  </a:lnTo>
                  <a:lnTo>
                    <a:pt x="8443" y="935"/>
                  </a:lnTo>
                  <a:lnTo>
                    <a:pt x="8746" y="910"/>
                  </a:lnTo>
                  <a:lnTo>
                    <a:pt x="9024" y="860"/>
                  </a:lnTo>
                  <a:lnTo>
                    <a:pt x="9303" y="758"/>
                  </a:lnTo>
                  <a:lnTo>
                    <a:pt x="9378" y="708"/>
                  </a:lnTo>
                  <a:lnTo>
                    <a:pt x="9429" y="632"/>
                  </a:lnTo>
                  <a:lnTo>
                    <a:pt x="9404" y="531"/>
                  </a:lnTo>
                  <a:lnTo>
                    <a:pt x="9378" y="506"/>
                  </a:lnTo>
                  <a:lnTo>
                    <a:pt x="9353" y="455"/>
                  </a:lnTo>
                  <a:lnTo>
                    <a:pt x="9151" y="379"/>
                  </a:lnTo>
                  <a:lnTo>
                    <a:pt x="8949" y="303"/>
                  </a:lnTo>
                  <a:lnTo>
                    <a:pt x="8746" y="253"/>
                  </a:lnTo>
                  <a:lnTo>
                    <a:pt x="8569" y="228"/>
                  </a:lnTo>
                  <a:lnTo>
                    <a:pt x="8140" y="202"/>
                  </a:lnTo>
                  <a:lnTo>
                    <a:pt x="7735" y="177"/>
                  </a:lnTo>
                  <a:lnTo>
                    <a:pt x="6370" y="76"/>
                  </a:lnTo>
                  <a:lnTo>
                    <a:pt x="5030" y="51"/>
                  </a:lnTo>
                  <a:lnTo>
                    <a:pt x="3792" y="25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39"/>
            <p:cNvSpPr/>
            <p:nvPr/>
          </p:nvSpPr>
          <p:spPr>
            <a:xfrm>
              <a:off x="7392366" y="4151827"/>
              <a:ext cx="71567" cy="25650"/>
            </a:xfrm>
            <a:custGeom>
              <a:avLst/>
              <a:gdLst/>
              <a:ahLst/>
              <a:cxnLst/>
              <a:rect l="l" t="t" r="r" b="b"/>
              <a:pathLst>
                <a:path w="2048" h="734" extrusionOk="0">
                  <a:moveTo>
                    <a:pt x="430" y="0"/>
                  </a:moveTo>
                  <a:lnTo>
                    <a:pt x="278" y="26"/>
                  </a:lnTo>
                  <a:lnTo>
                    <a:pt x="152" y="76"/>
                  </a:lnTo>
                  <a:lnTo>
                    <a:pt x="25" y="152"/>
                  </a:lnTo>
                  <a:lnTo>
                    <a:pt x="0" y="203"/>
                  </a:lnTo>
                  <a:lnTo>
                    <a:pt x="0" y="228"/>
                  </a:lnTo>
                  <a:lnTo>
                    <a:pt x="0" y="279"/>
                  </a:lnTo>
                  <a:lnTo>
                    <a:pt x="25" y="329"/>
                  </a:lnTo>
                  <a:lnTo>
                    <a:pt x="126" y="405"/>
                  </a:lnTo>
                  <a:lnTo>
                    <a:pt x="253" y="481"/>
                  </a:lnTo>
                  <a:lnTo>
                    <a:pt x="405" y="531"/>
                  </a:lnTo>
                  <a:lnTo>
                    <a:pt x="582" y="557"/>
                  </a:lnTo>
                  <a:lnTo>
                    <a:pt x="885" y="582"/>
                  </a:lnTo>
                  <a:lnTo>
                    <a:pt x="1188" y="632"/>
                  </a:lnTo>
                  <a:lnTo>
                    <a:pt x="1390" y="683"/>
                  </a:lnTo>
                  <a:lnTo>
                    <a:pt x="1694" y="734"/>
                  </a:lnTo>
                  <a:lnTo>
                    <a:pt x="1820" y="734"/>
                  </a:lnTo>
                  <a:lnTo>
                    <a:pt x="1947" y="683"/>
                  </a:lnTo>
                  <a:lnTo>
                    <a:pt x="1972" y="658"/>
                  </a:lnTo>
                  <a:lnTo>
                    <a:pt x="2022" y="607"/>
                  </a:lnTo>
                  <a:lnTo>
                    <a:pt x="2048" y="557"/>
                  </a:lnTo>
                  <a:lnTo>
                    <a:pt x="2048" y="481"/>
                  </a:lnTo>
                  <a:lnTo>
                    <a:pt x="2022" y="354"/>
                  </a:lnTo>
                  <a:lnTo>
                    <a:pt x="1947" y="279"/>
                  </a:lnTo>
                  <a:lnTo>
                    <a:pt x="1845" y="203"/>
                  </a:lnTo>
                  <a:lnTo>
                    <a:pt x="1719" y="152"/>
                  </a:lnTo>
                  <a:lnTo>
                    <a:pt x="1441" y="102"/>
                  </a:lnTo>
                  <a:lnTo>
                    <a:pt x="1213" y="76"/>
                  </a:lnTo>
                  <a:lnTo>
                    <a:pt x="910" y="26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39"/>
            <p:cNvSpPr/>
            <p:nvPr/>
          </p:nvSpPr>
          <p:spPr>
            <a:xfrm>
              <a:off x="1993224" y="4097942"/>
              <a:ext cx="1110447" cy="658154"/>
            </a:xfrm>
            <a:custGeom>
              <a:avLst/>
              <a:gdLst/>
              <a:ahLst/>
              <a:cxnLst/>
              <a:rect l="l" t="t" r="r" b="b"/>
              <a:pathLst>
                <a:path w="31777" h="18834" extrusionOk="0">
                  <a:moveTo>
                    <a:pt x="13222" y="0"/>
                  </a:moveTo>
                  <a:lnTo>
                    <a:pt x="10694" y="51"/>
                  </a:lnTo>
                  <a:lnTo>
                    <a:pt x="8292" y="127"/>
                  </a:lnTo>
                  <a:lnTo>
                    <a:pt x="7180" y="177"/>
                  </a:lnTo>
                  <a:lnTo>
                    <a:pt x="6118" y="253"/>
                  </a:lnTo>
                  <a:lnTo>
                    <a:pt x="5132" y="329"/>
                  </a:lnTo>
                  <a:lnTo>
                    <a:pt x="4197" y="430"/>
                  </a:lnTo>
                  <a:lnTo>
                    <a:pt x="3363" y="531"/>
                  </a:lnTo>
                  <a:lnTo>
                    <a:pt x="2630" y="658"/>
                  </a:lnTo>
                  <a:lnTo>
                    <a:pt x="1998" y="784"/>
                  </a:lnTo>
                  <a:lnTo>
                    <a:pt x="1492" y="936"/>
                  </a:lnTo>
                  <a:lnTo>
                    <a:pt x="1088" y="1087"/>
                  </a:lnTo>
                  <a:lnTo>
                    <a:pt x="936" y="1163"/>
                  </a:lnTo>
                  <a:lnTo>
                    <a:pt x="810" y="1264"/>
                  </a:lnTo>
                  <a:lnTo>
                    <a:pt x="633" y="1467"/>
                  </a:lnTo>
                  <a:lnTo>
                    <a:pt x="481" y="1745"/>
                  </a:lnTo>
                  <a:lnTo>
                    <a:pt x="330" y="2048"/>
                  </a:lnTo>
                  <a:lnTo>
                    <a:pt x="228" y="2427"/>
                  </a:lnTo>
                  <a:lnTo>
                    <a:pt x="153" y="2832"/>
                  </a:lnTo>
                  <a:lnTo>
                    <a:pt x="77" y="3287"/>
                  </a:lnTo>
                  <a:lnTo>
                    <a:pt x="26" y="3767"/>
                  </a:lnTo>
                  <a:lnTo>
                    <a:pt x="1" y="4298"/>
                  </a:lnTo>
                  <a:lnTo>
                    <a:pt x="1" y="4829"/>
                  </a:lnTo>
                  <a:lnTo>
                    <a:pt x="26" y="5410"/>
                  </a:lnTo>
                  <a:lnTo>
                    <a:pt x="77" y="6623"/>
                  </a:lnTo>
                  <a:lnTo>
                    <a:pt x="178" y="7913"/>
                  </a:lnTo>
                  <a:lnTo>
                    <a:pt x="330" y="9227"/>
                  </a:lnTo>
                  <a:lnTo>
                    <a:pt x="506" y="10542"/>
                  </a:lnTo>
                  <a:lnTo>
                    <a:pt x="709" y="11831"/>
                  </a:lnTo>
                  <a:lnTo>
                    <a:pt x="1088" y="14232"/>
                  </a:lnTo>
                  <a:lnTo>
                    <a:pt x="1391" y="16179"/>
                  </a:lnTo>
                  <a:lnTo>
                    <a:pt x="1492" y="16912"/>
                  </a:lnTo>
                  <a:lnTo>
                    <a:pt x="1543" y="17443"/>
                  </a:lnTo>
                  <a:lnTo>
                    <a:pt x="1568" y="17569"/>
                  </a:lnTo>
                  <a:lnTo>
                    <a:pt x="1619" y="17670"/>
                  </a:lnTo>
                  <a:lnTo>
                    <a:pt x="1720" y="17771"/>
                  </a:lnTo>
                  <a:lnTo>
                    <a:pt x="1872" y="17872"/>
                  </a:lnTo>
                  <a:lnTo>
                    <a:pt x="2048" y="17948"/>
                  </a:lnTo>
                  <a:lnTo>
                    <a:pt x="2251" y="18024"/>
                  </a:lnTo>
                  <a:lnTo>
                    <a:pt x="2782" y="18201"/>
                  </a:lnTo>
                  <a:lnTo>
                    <a:pt x="3414" y="18327"/>
                  </a:lnTo>
                  <a:lnTo>
                    <a:pt x="4172" y="18429"/>
                  </a:lnTo>
                  <a:lnTo>
                    <a:pt x="5031" y="18530"/>
                  </a:lnTo>
                  <a:lnTo>
                    <a:pt x="5992" y="18631"/>
                  </a:lnTo>
                  <a:lnTo>
                    <a:pt x="7028" y="18681"/>
                  </a:lnTo>
                  <a:lnTo>
                    <a:pt x="8115" y="18757"/>
                  </a:lnTo>
                  <a:lnTo>
                    <a:pt x="10517" y="18808"/>
                  </a:lnTo>
                  <a:lnTo>
                    <a:pt x="13070" y="18833"/>
                  </a:lnTo>
                  <a:lnTo>
                    <a:pt x="15699" y="18808"/>
                  </a:lnTo>
                  <a:lnTo>
                    <a:pt x="18328" y="18732"/>
                  </a:lnTo>
                  <a:lnTo>
                    <a:pt x="20881" y="18656"/>
                  </a:lnTo>
                  <a:lnTo>
                    <a:pt x="23283" y="18530"/>
                  </a:lnTo>
                  <a:lnTo>
                    <a:pt x="25457" y="18403"/>
                  </a:lnTo>
                  <a:lnTo>
                    <a:pt x="27277" y="18277"/>
                  </a:lnTo>
                  <a:lnTo>
                    <a:pt x="28692" y="18125"/>
                  </a:lnTo>
                  <a:lnTo>
                    <a:pt x="29248" y="18049"/>
                  </a:lnTo>
                  <a:lnTo>
                    <a:pt x="29627" y="17999"/>
                  </a:lnTo>
                  <a:lnTo>
                    <a:pt x="29906" y="17923"/>
                  </a:lnTo>
                  <a:lnTo>
                    <a:pt x="29981" y="17898"/>
                  </a:lnTo>
                  <a:lnTo>
                    <a:pt x="30007" y="17847"/>
                  </a:lnTo>
                  <a:lnTo>
                    <a:pt x="30083" y="17569"/>
                  </a:lnTo>
                  <a:lnTo>
                    <a:pt x="30234" y="16988"/>
                  </a:lnTo>
                  <a:lnTo>
                    <a:pt x="30411" y="16153"/>
                  </a:lnTo>
                  <a:lnTo>
                    <a:pt x="30588" y="15117"/>
                  </a:lnTo>
                  <a:lnTo>
                    <a:pt x="30816" y="13904"/>
                  </a:lnTo>
                  <a:lnTo>
                    <a:pt x="31018" y="12539"/>
                  </a:lnTo>
                  <a:lnTo>
                    <a:pt x="31245" y="11123"/>
                  </a:lnTo>
                  <a:lnTo>
                    <a:pt x="31422" y="9632"/>
                  </a:lnTo>
                  <a:lnTo>
                    <a:pt x="31599" y="8140"/>
                  </a:lnTo>
                  <a:lnTo>
                    <a:pt x="31700" y="6699"/>
                  </a:lnTo>
                  <a:lnTo>
                    <a:pt x="31776" y="5334"/>
                  </a:lnTo>
                  <a:lnTo>
                    <a:pt x="31776" y="4677"/>
                  </a:lnTo>
                  <a:lnTo>
                    <a:pt x="31776" y="4070"/>
                  </a:lnTo>
                  <a:lnTo>
                    <a:pt x="31751" y="3489"/>
                  </a:lnTo>
                  <a:lnTo>
                    <a:pt x="31700" y="2983"/>
                  </a:lnTo>
                  <a:lnTo>
                    <a:pt x="31650" y="2503"/>
                  </a:lnTo>
                  <a:lnTo>
                    <a:pt x="31549" y="2073"/>
                  </a:lnTo>
                  <a:lnTo>
                    <a:pt x="31422" y="1719"/>
                  </a:lnTo>
                  <a:lnTo>
                    <a:pt x="31296" y="1416"/>
                  </a:lnTo>
                  <a:lnTo>
                    <a:pt x="31220" y="1315"/>
                  </a:lnTo>
                  <a:lnTo>
                    <a:pt x="31119" y="1214"/>
                  </a:lnTo>
                  <a:lnTo>
                    <a:pt x="31043" y="1113"/>
                  </a:lnTo>
                  <a:lnTo>
                    <a:pt x="30942" y="1062"/>
                  </a:lnTo>
                  <a:lnTo>
                    <a:pt x="30664" y="961"/>
                  </a:lnTo>
                  <a:lnTo>
                    <a:pt x="30234" y="860"/>
                  </a:lnTo>
                  <a:lnTo>
                    <a:pt x="29729" y="759"/>
                  </a:lnTo>
                  <a:lnTo>
                    <a:pt x="29071" y="658"/>
                  </a:lnTo>
                  <a:lnTo>
                    <a:pt x="28338" y="582"/>
                  </a:lnTo>
                  <a:lnTo>
                    <a:pt x="27504" y="481"/>
                  </a:lnTo>
                  <a:lnTo>
                    <a:pt x="25583" y="329"/>
                  </a:lnTo>
                  <a:lnTo>
                    <a:pt x="23384" y="203"/>
                  </a:lnTo>
                  <a:lnTo>
                    <a:pt x="20982" y="127"/>
                  </a:lnTo>
                  <a:lnTo>
                    <a:pt x="18454" y="51"/>
                  </a:lnTo>
                  <a:lnTo>
                    <a:pt x="15825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39"/>
            <p:cNvSpPr/>
            <p:nvPr/>
          </p:nvSpPr>
          <p:spPr>
            <a:xfrm>
              <a:off x="1993224" y="4166854"/>
              <a:ext cx="1110447" cy="570687"/>
            </a:xfrm>
            <a:custGeom>
              <a:avLst/>
              <a:gdLst/>
              <a:ahLst/>
              <a:cxnLst/>
              <a:rect l="l" t="t" r="r" b="b"/>
              <a:pathLst>
                <a:path w="31777" h="16331" extrusionOk="0">
                  <a:moveTo>
                    <a:pt x="380" y="0"/>
                  </a:moveTo>
                  <a:lnTo>
                    <a:pt x="279" y="278"/>
                  </a:lnTo>
                  <a:lnTo>
                    <a:pt x="203" y="582"/>
                  </a:lnTo>
                  <a:lnTo>
                    <a:pt x="127" y="910"/>
                  </a:lnTo>
                  <a:lnTo>
                    <a:pt x="77" y="1264"/>
                  </a:lnTo>
                  <a:lnTo>
                    <a:pt x="26" y="2022"/>
                  </a:lnTo>
                  <a:lnTo>
                    <a:pt x="1" y="2882"/>
                  </a:lnTo>
                  <a:lnTo>
                    <a:pt x="26" y="3817"/>
                  </a:lnTo>
                  <a:lnTo>
                    <a:pt x="77" y="4778"/>
                  </a:lnTo>
                  <a:lnTo>
                    <a:pt x="178" y="5789"/>
                  </a:lnTo>
                  <a:lnTo>
                    <a:pt x="279" y="6825"/>
                  </a:lnTo>
                  <a:lnTo>
                    <a:pt x="557" y="8898"/>
                  </a:lnTo>
                  <a:lnTo>
                    <a:pt x="860" y="10895"/>
                  </a:lnTo>
                  <a:lnTo>
                    <a:pt x="1164" y="12690"/>
                  </a:lnTo>
                  <a:lnTo>
                    <a:pt x="1391" y="14181"/>
                  </a:lnTo>
                  <a:lnTo>
                    <a:pt x="1821" y="14434"/>
                  </a:lnTo>
                  <a:lnTo>
                    <a:pt x="2251" y="14662"/>
                  </a:lnTo>
                  <a:lnTo>
                    <a:pt x="2680" y="14864"/>
                  </a:lnTo>
                  <a:lnTo>
                    <a:pt x="3135" y="15066"/>
                  </a:lnTo>
                  <a:lnTo>
                    <a:pt x="3590" y="15243"/>
                  </a:lnTo>
                  <a:lnTo>
                    <a:pt x="4045" y="15420"/>
                  </a:lnTo>
                  <a:lnTo>
                    <a:pt x="4501" y="15547"/>
                  </a:lnTo>
                  <a:lnTo>
                    <a:pt x="4981" y="15698"/>
                  </a:lnTo>
                  <a:lnTo>
                    <a:pt x="5790" y="15875"/>
                  </a:lnTo>
                  <a:lnTo>
                    <a:pt x="6573" y="16027"/>
                  </a:lnTo>
                  <a:lnTo>
                    <a:pt x="7408" y="16153"/>
                  </a:lnTo>
                  <a:lnTo>
                    <a:pt x="8216" y="16229"/>
                  </a:lnTo>
                  <a:lnTo>
                    <a:pt x="9051" y="16305"/>
                  </a:lnTo>
                  <a:lnTo>
                    <a:pt x="9860" y="16330"/>
                  </a:lnTo>
                  <a:lnTo>
                    <a:pt x="10694" y="16330"/>
                  </a:lnTo>
                  <a:lnTo>
                    <a:pt x="11528" y="16305"/>
                  </a:lnTo>
                  <a:lnTo>
                    <a:pt x="12615" y="16254"/>
                  </a:lnTo>
                  <a:lnTo>
                    <a:pt x="13702" y="16204"/>
                  </a:lnTo>
                  <a:lnTo>
                    <a:pt x="14814" y="16077"/>
                  </a:lnTo>
                  <a:lnTo>
                    <a:pt x="15901" y="15951"/>
                  </a:lnTo>
                  <a:lnTo>
                    <a:pt x="16988" y="15799"/>
                  </a:lnTo>
                  <a:lnTo>
                    <a:pt x="18050" y="15597"/>
                  </a:lnTo>
                  <a:lnTo>
                    <a:pt x="19137" y="15395"/>
                  </a:lnTo>
                  <a:lnTo>
                    <a:pt x="20199" y="15142"/>
                  </a:lnTo>
                  <a:lnTo>
                    <a:pt x="21260" y="14864"/>
                  </a:lnTo>
                  <a:lnTo>
                    <a:pt x="22322" y="14561"/>
                  </a:lnTo>
                  <a:lnTo>
                    <a:pt x="23358" y="14257"/>
                  </a:lnTo>
                  <a:lnTo>
                    <a:pt x="24395" y="13903"/>
                  </a:lnTo>
                  <a:lnTo>
                    <a:pt x="25431" y="13499"/>
                  </a:lnTo>
                  <a:lnTo>
                    <a:pt x="26442" y="13095"/>
                  </a:lnTo>
                  <a:lnTo>
                    <a:pt x="27454" y="12665"/>
                  </a:lnTo>
                  <a:lnTo>
                    <a:pt x="28465" y="12210"/>
                  </a:lnTo>
                  <a:lnTo>
                    <a:pt x="29097" y="11881"/>
                  </a:lnTo>
                  <a:lnTo>
                    <a:pt x="29754" y="11553"/>
                  </a:lnTo>
                  <a:lnTo>
                    <a:pt x="30386" y="11199"/>
                  </a:lnTo>
                  <a:lnTo>
                    <a:pt x="30993" y="10794"/>
                  </a:lnTo>
                  <a:lnTo>
                    <a:pt x="31169" y="9631"/>
                  </a:lnTo>
                  <a:lnTo>
                    <a:pt x="31321" y="8443"/>
                  </a:lnTo>
                  <a:lnTo>
                    <a:pt x="31473" y="7230"/>
                  </a:lnTo>
                  <a:lnTo>
                    <a:pt x="31599" y="6016"/>
                  </a:lnTo>
                  <a:lnTo>
                    <a:pt x="31700" y="4828"/>
                  </a:lnTo>
                  <a:lnTo>
                    <a:pt x="31776" y="3691"/>
                  </a:lnTo>
                  <a:lnTo>
                    <a:pt x="31776" y="2629"/>
                  </a:lnTo>
                  <a:lnTo>
                    <a:pt x="31751" y="1643"/>
                  </a:lnTo>
                  <a:lnTo>
                    <a:pt x="30993" y="2124"/>
                  </a:lnTo>
                  <a:lnTo>
                    <a:pt x="30234" y="2579"/>
                  </a:lnTo>
                  <a:lnTo>
                    <a:pt x="29451" y="3008"/>
                  </a:lnTo>
                  <a:lnTo>
                    <a:pt x="28642" y="3388"/>
                  </a:lnTo>
                  <a:lnTo>
                    <a:pt x="27833" y="3767"/>
                  </a:lnTo>
                  <a:lnTo>
                    <a:pt x="26999" y="4095"/>
                  </a:lnTo>
                  <a:lnTo>
                    <a:pt x="26164" y="4373"/>
                  </a:lnTo>
                  <a:lnTo>
                    <a:pt x="25305" y="4626"/>
                  </a:lnTo>
                  <a:lnTo>
                    <a:pt x="24445" y="4803"/>
                  </a:lnTo>
                  <a:lnTo>
                    <a:pt x="23561" y="4980"/>
                  </a:lnTo>
                  <a:lnTo>
                    <a:pt x="22676" y="5081"/>
                  </a:lnTo>
                  <a:lnTo>
                    <a:pt x="21766" y="5182"/>
                  </a:lnTo>
                  <a:lnTo>
                    <a:pt x="20881" y="5233"/>
                  </a:lnTo>
                  <a:lnTo>
                    <a:pt x="19971" y="5283"/>
                  </a:lnTo>
                  <a:lnTo>
                    <a:pt x="18176" y="5334"/>
                  </a:lnTo>
                  <a:lnTo>
                    <a:pt x="15396" y="5385"/>
                  </a:lnTo>
                  <a:lnTo>
                    <a:pt x="13980" y="5385"/>
                  </a:lnTo>
                  <a:lnTo>
                    <a:pt x="12590" y="5359"/>
                  </a:lnTo>
                  <a:lnTo>
                    <a:pt x="11199" y="5309"/>
                  </a:lnTo>
                  <a:lnTo>
                    <a:pt x="9809" y="5208"/>
                  </a:lnTo>
                  <a:lnTo>
                    <a:pt x="8419" y="5056"/>
                  </a:lnTo>
                  <a:lnTo>
                    <a:pt x="7736" y="4955"/>
                  </a:lnTo>
                  <a:lnTo>
                    <a:pt x="7054" y="4854"/>
                  </a:lnTo>
                  <a:lnTo>
                    <a:pt x="6346" y="4727"/>
                  </a:lnTo>
                  <a:lnTo>
                    <a:pt x="5638" y="4550"/>
                  </a:lnTo>
                  <a:lnTo>
                    <a:pt x="4930" y="4373"/>
                  </a:lnTo>
                  <a:lnTo>
                    <a:pt x="4273" y="4121"/>
                  </a:lnTo>
                  <a:lnTo>
                    <a:pt x="3616" y="3843"/>
                  </a:lnTo>
                  <a:lnTo>
                    <a:pt x="3287" y="3691"/>
                  </a:lnTo>
                  <a:lnTo>
                    <a:pt x="2984" y="3514"/>
                  </a:lnTo>
                  <a:lnTo>
                    <a:pt x="2706" y="3337"/>
                  </a:lnTo>
                  <a:lnTo>
                    <a:pt x="2402" y="3135"/>
                  </a:lnTo>
                  <a:lnTo>
                    <a:pt x="2124" y="2907"/>
                  </a:lnTo>
                  <a:lnTo>
                    <a:pt x="1872" y="2654"/>
                  </a:lnTo>
                  <a:lnTo>
                    <a:pt x="1619" y="2376"/>
                  </a:lnTo>
                  <a:lnTo>
                    <a:pt x="1366" y="2073"/>
                  </a:lnTo>
                  <a:lnTo>
                    <a:pt x="1138" y="1770"/>
                  </a:lnTo>
                  <a:lnTo>
                    <a:pt x="936" y="1441"/>
                  </a:lnTo>
                  <a:lnTo>
                    <a:pt x="759" y="1087"/>
                  </a:lnTo>
                  <a:lnTo>
                    <a:pt x="608" y="733"/>
                  </a:lnTo>
                  <a:lnTo>
                    <a:pt x="481" y="37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39"/>
            <p:cNvSpPr/>
            <p:nvPr/>
          </p:nvSpPr>
          <p:spPr>
            <a:xfrm>
              <a:off x="1986165" y="4091757"/>
              <a:ext cx="1124565" cy="670490"/>
            </a:xfrm>
            <a:custGeom>
              <a:avLst/>
              <a:gdLst/>
              <a:ahLst/>
              <a:cxnLst/>
              <a:rect l="l" t="t" r="r" b="b"/>
              <a:pathLst>
                <a:path w="32181" h="19187" extrusionOk="0">
                  <a:moveTo>
                    <a:pt x="14713" y="380"/>
                  </a:moveTo>
                  <a:lnTo>
                    <a:pt x="17595" y="405"/>
                  </a:lnTo>
                  <a:lnTo>
                    <a:pt x="20375" y="456"/>
                  </a:lnTo>
                  <a:lnTo>
                    <a:pt x="22979" y="557"/>
                  </a:lnTo>
                  <a:lnTo>
                    <a:pt x="25355" y="683"/>
                  </a:lnTo>
                  <a:lnTo>
                    <a:pt x="27428" y="835"/>
                  </a:lnTo>
                  <a:lnTo>
                    <a:pt x="28313" y="911"/>
                  </a:lnTo>
                  <a:lnTo>
                    <a:pt x="29122" y="1012"/>
                  </a:lnTo>
                  <a:lnTo>
                    <a:pt x="29779" y="1113"/>
                  </a:lnTo>
                  <a:lnTo>
                    <a:pt x="30335" y="1214"/>
                  </a:lnTo>
                  <a:lnTo>
                    <a:pt x="30765" y="1315"/>
                  </a:lnTo>
                  <a:lnTo>
                    <a:pt x="31043" y="1416"/>
                  </a:lnTo>
                  <a:lnTo>
                    <a:pt x="31144" y="1467"/>
                  </a:lnTo>
                  <a:lnTo>
                    <a:pt x="31220" y="1543"/>
                  </a:lnTo>
                  <a:lnTo>
                    <a:pt x="31296" y="1644"/>
                  </a:lnTo>
                  <a:lnTo>
                    <a:pt x="31371" y="1745"/>
                  </a:lnTo>
                  <a:lnTo>
                    <a:pt x="31498" y="2023"/>
                  </a:lnTo>
                  <a:lnTo>
                    <a:pt x="31599" y="2351"/>
                  </a:lnTo>
                  <a:lnTo>
                    <a:pt x="31675" y="2756"/>
                  </a:lnTo>
                  <a:lnTo>
                    <a:pt x="31725" y="3211"/>
                  </a:lnTo>
                  <a:lnTo>
                    <a:pt x="31776" y="3716"/>
                  </a:lnTo>
                  <a:lnTo>
                    <a:pt x="31801" y="4247"/>
                  </a:lnTo>
                  <a:lnTo>
                    <a:pt x="31801" y="4829"/>
                  </a:lnTo>
                  <a:lnTo>
                    <a:pt x="31801" y="5435"/>
                  </a:lnTo>
                  <a:lnTo>
                    <a:pt x="31725" y="6775"/>
                  </a:lnTo>
                  <a:lnTo>
                    <a:pt x="31624" y="8165"/>
                  </a:lnTo>
                  <a:lnTo>
                    <a:pt x="31473" y="9606"/>
                  </a:lnTo>
                  <a:lnTo>
                    <a:pt x="31270" y="11047"/>
                  </a:lnTo>
                  <a:lnTo>
                    <a:pt x="31093" y="12438"/>
                  </a:lnTo>
                  <a:lnTo>
                    <a:pt x="30866" y="13777"/>
                  </a:lnTo>
                  <a:lnTo>
                    <a:pt x="30664" y="14991"/>
                  </a:lnTo>
                  <a:lnTo>
                    <a:pt x="30487" y="16027"/>
                  </a:lnTo>
                  <a:lnTo>
                    <a:pt x="30310" y="16912"/>
                  </a:lnTo>
                  <a:lnTo>
                    <a:pt x="30158" y="17544"/>
                  </a:lnTo>
                  <a:lnTo>
                    <a:pt x="30057" y="17923"/>
                  </a:lnTo>
                  <a:lnTo>
                    <a:pt x="29829" y="17974"/>
                  </a:lnTo>
                  <a:lnTo>
                    <a:pt x="29425" y="18049"/>
                  </a:lnTo>
                  <a:lnTo>
                    <a:pt x="28161" y="18201"/>
                  </a:lnTo>
                  <a:lnTo>
                    <a:pt x="26366" y="18353"/>
                  </a:lnTo>
                  <a:lnTo>
                    <a:pt x="24142" y="18479"/>
                  </a:lnTo>
                  <a:lnTo>
                    <a:pt x="21614" y="18606"/>
                  </a:lnTo>
                  <a:lnTo>
                    <a:pt x="18833" y="18732"/>
                  </a:lnTo>
                  <a:lnTo>
                    <a:pt x="15926" y="18783"/>
                  </a:lnTo>
                  <a:lnTo>
                    <a:pt x="12994" y="18808"/>
                  </a:lnTo>
                  <a:lnTo>
                    <a:pt x="11123" y="18808"/>
                  </a:lnTo>
                  <a:lnTo>
                    <a:pt x="9505" y="18783"/>
                  </a:lnTo>
                  <a:lnTo>
                    <a:pt x="8065" y="18732"/>
                  </a:lnTo>
                  <a:lnTo>
                    <a:pt x="6851" y="18656"/>
                  </a:lnTo>
                  <a:lnTo>
                    <a:pt x="5789" y="18580"/>
                  </a:lnTo>
                  <a:lnTo>
                    <a:pt x="4879" y="18479"/>
                  </a:lnTo>
                  <a:lnTo>
                    <a:pt x="4146" y="18403"/>
                  </a:lnTo>
                  <a:lnTo>
                    <a:pt x="3540" y="18302"/>
                  </a:lnTo>
                  <a:lnTo>
                    <a:pt x="3059" y="18201"/>
                  </a:lnTo>
                  <a:lnTo>
                    <a:pt x="2680" y="18100"/>
                  </a:lnTo>
                  <a:lnTo>
                    <a:pt x="2402" y="17999"/>
                  </a:lnTo>
                  <a:lnTo>
                    <a:pt x="2200" y="17898"/>
                  </a:lnTo>
                  <a:lnTo>
                    <a:pt x="2048" y="17797"/>
                  </a:lnTo>
                  <a:lnTo>
                    <a:pt x="1972" y="17721"/>
                  </a:lnTo>
                  <a:lnTo>
                    <a:pt x="1947" y="17670"/>
                  </a:lnTo>
                  <a:lnTo>
                    <a:pt x="1922" y="17620"/>
                  </a:lnTo>
                  <a:lnTo>
                    <a:pt x="1897" y="17089"/>
                  </a:lnTo>
                  <a:lnTo>
                    <a:pt x="1795" y="16356"/>
                  </a:lnTo>
                  <a:lnTo>
                    <a:pt x="1467" y="14384"/>
                  </a:lnTo>
                  <a:lnTo>
                    <a:pt x="1189" y="12665"/>
                  </a:lnTo>
                  <a:lnTo>
                    <a:pt x="911" y="10794"/>
                  </a:lnTo>
                  <a:lnTo>
                    <a:pt x="658" y="8823"/>
                  </a:lnTo>
                  <a:lnTo>
                    <a:pt x="557" y="7862"/>
                  </a:lnTo>
                  <a:lnTo>
                    <a:pt x="481" y="6902"/>
                  </a:lnTo>
                  <a:lnTo>
                    <a:pt x="430" y="5992"/>
                  </a:lnTo>
                  <a:lnTo>
                    <a:pt x="405" y="5107"/>
                  </a:lnTo>
                  <a:lnTo>
                    <a:pt x="405" y="4298"/>
                  </a:lnTo>
                  <a:lnTo>
                    <a:pt x="456" y="3565"/>
                  </a:lnTo>
                  <a:lnTo>
                    <a:pt x="506" y="3236"/>
                  </a:lnTo>
                  <a:lnTo>
                    <a:pt x="557" y="2908"/>
                  </a:lnTo>
                  <a:lnTo>
                    <a:pt x="607" y="2629"/>
                  </a:lnTo>
                  <a:lnTo>
                    <a:pt x="708" y="2351"/>
                  </a:lnTo>
                  <a:lnTo>
                    <a:pt x="784" y="2124"/>
                  </a:lnTo>
                  <a:lnTo>
                    <a:pt x="885" y="1896"/>
                  </a:lnTo>
                  <a:lnTo>
                    <a:pt x="1012" y="1719"/>
                  </a:lnTo>
                  <a:lnTo>
                    <a:pt x="1163" y="1568"/>
                  </a:lnTo>
                  <a:lnTo>
                    <a:pt x="1239" y="1517"/>
                  </a:lnTo>
                  <a:lnTo>
                    <a:pt x="1366" y="1441"/>
                  </a:lnTo>
                  <a:lnTo>
                    <a:pt x="1669" y="1315"/>
                  </a:lnTo>
                  <a:lnTo>
                    <a:pt x="2074" y="1189"/>
                  </a:lnTo>
                  <a:lnTo>
                    <a:pt x="2554" y="1087"/>
                  </a:lnTo>
                  <a:lnTo>
                    <a:pt x="3135" y="961"/>
                  </a:lnTo>
                  <a:lnTo>
                    <a:pt x="3818" y="860"/>
                  </a:lnTo>
                  <a:lnTo>
                    <a:pt x="4576" y="784"/>
                  </a:lnTo>
                  <a:lnTo>
                    <a:pt x="5410" y="708"/>
                  </a:lnTo>
                  <a:lnTo>
                    <a:pt x="7331" y="557"/>
                  </a:lnTo>
                  <a:lnTo>
                    <a:pt x="9531" y="456"/>
                  </a:lnTo>
                  <a:lnTo>
                    <a:pt x="11983" y="405"/>
                  </a:lnTo>
                  <a:lnTo>
                    <a:pt x="14713" y="380"/>
                  </a:lnTo>
                  <a:close/>
                  <a:moveTo>
                    <a:pt x="13095" y="1"/>
                  </a:moveTo>
                  <a:lnTo>
                    <a:pt x="11174" y="26"/>
                  </a:lnTo>
                  <a:lnTo>
                    <a:pt x="9050" y="102"/>
                  </a:lnTo>
                  <a:lnTo>
                    <a:pt x="6902" y="203"/>
                  </a:lnTo>
                  <a:lnTo>
                    <a:pt x="5865" y="279"/>
                  </a:lnTo>
                  <a:lnTo>
                    <a:pt x="4854" y="354"/>
                  </a:lnTo>
                  <a:lnTo>
                    <a:pt x="3919" y="481"/>
                  </a:lnTo>
                  <a:lnTo>
                    <a:pt x="3085" y="582"/>
                  </a:lnTo>
                  <a:lnTo>
                    <a:pt x="2326" y="734"/>
                  </a:lnTo>
                  <a:lnTo>
                    <a:pt x="1720" y="911"/>
                  </a:lnTo>
                  <a:lnTo>
                    <a:pt x="1442" y="986"/>
                  </a:lnTo>
                  <a:lnTo>
                    <a:pt x="1214" y="1087"/>
                  </a:lnTo>
                  <a:lnTo>
                    <a:pt x="1037" y="1189"/>
                  </a:lnTo>
                  <a:lnTo>
                    <a:pt x="885" y="1290"/>
                  </a:lnTo>
                  <a:lnTo>
                    <a:pt x="734" y="1441"/>
                  </a:lnTo>
                  <a:lnTo>
                    <a:pt x="607" y="1644"/>
                  </a:lnTo>
                  <a:lnTo>
                    <a:pt x="481" y="1871"/>
                  </a:lnTo>
                  <a:lnTo>
                    <a:pt x="380" y="2099"/>
                  </a:lnTo>
                  <a:lnTo>
                    <a:pt x="304" y="2377"/>
                  </a:lnTo>
                  <a:lnTo>
                    <a:pt x="228" y="2680"/>
                  </a:lnTo>
                  <a:lnTo>
                    <a:pt x="152" y="3009"/>
                  </a:lnTo>
                  <a:lnTo>
                    <a:pt x="102" y="3337"/>
                  </a:lnTo>
                  <a:lnTo>
                    <a:pt x="26" y="4096"/>
                  </a:lnTo>
                  <a:lnTo>
                    <a:pt x="1" y="4905"/>
                  </a:lnTo>
                  <a:lnTo>
                    <a:pt x="26" y="5789"/>
                  </a:lnTo>
                  <a:lnTo>
                    <a:pt x="77" y="6699"/>
                  </a:lnTo>
                  <a:lnTo>
                    <a:pt x="152" y="7660"/>
                  </a:lnTo>
                  <a:lnTo>
                    <a:pt x="253" y="8646"/>
                  </a:lnTo>
                  <a:lnTo>
                    <a:pt x="380" y="9657"/>
                  </a:lnTo>
                  <a:lnTo>
                    <a:pt x="506" y="10668"/>
                  </a:lnTo>
                  <a:lnTo>
                    <a:pt x="810" y="12615"/>
                  </a:lnTo>
                  <a:lnTo>
                    <a:pt x="1088" y="14460"/>
                  </a:lnTo>
                  <a:lnTo>
                    <a:pt x="1391" y="16381"/>
                  </a:lnTo>
                  <a:lnTo>
                    <a:pt x="1492" y="17114"/>
                  </a:lnTo>
                  <a:lnTo>
                    <a:pt x="1543" y="17645"/>
                  </a:lnTo>
                  <a:lnTo>
                    <a:pt x="1543" y="17721"/>
                  </a:lnTo>
                  <a:lnTo>
                    <a:pt x="1568" y="17822"/>
                  </a:lnTo>
                  <a:lnTo>
                    <a:pt x="1644" y="17923"/>
                  </a:lnTo>
                  <a:lnTo>
                    <a:pt x="1745" y="18049"/>
                  </a:lnTo>
                  <a:lnTo>
                    <a:pt x="1922" y="18176"/>
                  </a:lnTo>
                  <a:lnTo>
                    <a:pt x="2175" y="18302"/>
                  </a:lnTo>
                  <a:lnTo>
                    <a:pt x="2529" y="18429"/>
                  </a:lnTo>
                  <a:lnTo>
                    <a:pt x="3009" y="18555"/>
                  </a:lnTo>
                  <a:lnTo>
                    <a:pt x="3616" y="18681"/>
                  </a:lnTo>
                  <a:lnTo>
                    <a:pt x="4374" y="18808"/>
                  </a:lnTo>
                  <a:lnTo>
                    <a:pt x="5284" y="18909"/>
                  </a:lnTo>
                  <a:lnTo>
                    <a:pt x="6396" y="19010"/>
                  </a:lnTo>
                  <a:lnTo>
                    <a:pt x="7711" y="19086"/>
                  </a:lnTo>
                  <a:lnTo>
                    <a:pt x="9227" y="19136"/>
                  </a:lnTo>
                  <a:lnTo>
                    <a:pt x="10972" y="19187"/>
                  </a:lnTo>
                  <a:lnTo>
                    <a:pt x="15800" y="19187"/>
                  </a:lnTo>
                  <a:lnTo>
                    <a:pt x="18707" y="19111"/>
                  </a:lnTo>
                  <a:lnTo>
                    <a:pt x="21664" y="19010"/>
                  </a:lnTo>
                  <a:lnTo>
                    <a:pt x="24496" y="18858"/>
                  </a:lnTo>
                  <a:lnTo>
                    <a:pt x="26392" y="18732"/>
                  </a:lnTo>
                  <a:lnTo>
                    <a:pt x="27807" y="18606"/>
                  </a:lnTo>
                  <a:lnTo>
                    <a:pt x="28844" y="18504"/>
                  </a:lnTo>
                  <a:lnTo>
                    <a:pt x="29551" y="18403"/>
                  </a:lnTo>
                  <a:lnTo>
                    <a:pt x="30006" y="18327"/>
                  </a:lnTo>
                  <a:lnTo>
                    <a:pt x="30234" y="18226"/>
                  </a:lnTo>
                  <a:lnTo>
                    <a:pt x="30360" y="18176"/>
                  </a:lnTo>
                  <a:lnTo>
                    <a:pt x="30386" y="18100"/>
                  </a:lnTo>
                  <a:lnTo>
                    <a:pt x="30487" y="17797"/>
                  </a:lnTo>
                  <a:lnTo>
                    <a:pt x="30613" y="17215"/>
                  </a:lnTo>
                  <a:lnTo>
                    <a:pt x="30790" y="16356"/>
                  </a:lnTo>
                  <a:lnTo>
                    <a:pt x="30992" y="15319"/>
                  </a:lnTo>
                  <a:lnTo>
                    <a:pt x="31220" y="14081"/>
                  </a:lnTo>
                  <a:lnTo>
                    <a:pt x="31422" y="12741"/>
                  </a:lnTo>
                  <a:lnTo>
                    <a:pt x="31624" y="11300"/>
                  </a:lnTo>
                  <a:lnTo>
                    <a:pt x="31827" y="9834"/>
                  </a:lnTo>
                  <a:lnTo>
                    <a:pt x="32029" y="7963"/>
                  </a:lnTo>
                  <a:lnTo>
                    <a:pt x="32079" y="7104"/>
                  </a:lnTo>
                  <a:lnTo>
                    <a:pt x="32130" y="6295"/>
                  </a:lnTo>
                  <a:lnTo>
                    <a:pt x="32180" y="5562"/>
                  </a:lnTo>
                  <a:lnTo>
                    <a:pt x="32180" y="4879"/>
                  </a:lnTo>
                  <a:lnTo>
                    <a:pt x="32180" y="4222"/>
                  </a:lnTo>
                  <a:lnTo>
                    <a:pt x="32155" y="3666"/>
                  </a:lnTo>
                  <a:lnTo>
                    <a:pt x="32105" y="3135"/>
                  </a:lnTo>
                  <a:lnTo>
                    <a:pt x="32029" y="2680"/>
                  </a:lnTo>
                  <a:lnTo>
                    <a:pt x="31953" y="2250"/>
                  </a:lnTo>
                  <a:lnTo>
                    <a:pt x="31827" y="1922"/>
                  </a:lnTo>
                  <a:lnTo>
                    <a:pt x="31725" y="1618"/>
                  </a:lnTo>
                  <a:lnTo>
                    <a:pt x="31574" y="1366"/>
                  </a:lnTo>
                  <a:lnTo>
                    <a:pt x="31397" y="1189"/>
                  </a:lnTo>
                  <a:lnTo>
                    <a:pt x="31220" y="1062"/>
                  </a:lnTo>
                  <a:lnTo>
                    <a:pt x="31068" y="1012"/>
                  </a:lnTo>
                  <a:lnTo>
                    <a:pt x="30891" y="936"/>
                  </a:lnTo>
                  <a:lnTo>
                    <a:pt x="30411" y="835"/>
                  </a:lnTo>
                  <a:lnTo>
                    <a:pt x="29804" y="708"/>
                  </a:lnTo>
                  <a:lnTo>
                    <a:pt x="29046" y="607"/>
                  </a:lnTo>
                  <a:lnTo>
                    <a:pt x="28186" y="531"/>
                  </a:lnTo>
                  <a:lnTo>
                    <a:pt x="27226" y="430"/>
                  </a:lnTo>
                  <a:lnTo>
                    <a:pt x="25052" y="279"/>
                  </a:lnTo>
                  <a:lnTo>
                    <a:pt x="22625" y="152"/>
                  </a:lnTo>
                  <a:lnTo>
                    <a:pt x="20021" y="76"/>
                  </a:lnTo>
                  <a:lnTo>
                    <a:pt x="17342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39"/>
            <p:cNvSpPr/>
            <p:nvPr/>
          </p:nvSpPr>
          <p:spPr>
            <a:xfrm>
              <a:off x="2605425" y="4131524"/>
              <a:ext cx="329496" cy="32709"/>
            </a:xfrm>
            <a:custGeom>
              <a:avLst/>
              <a:gdLst/>
              <a:ahLst/>
              <a:cxnLst/>
              <a:rect l="l" t="t" r="r" b="b"/>
              <a:pathLst>
                <a:path w="9429" h="936" extrusionOk="0">
                  <a:moveTo>
                    <a:pt x="1896" y="0"/>
                  </a:moveTo>
                  <a:lnTo>
                    <a:pt x="1264" y="25"/>
                  </a:lnTo>
                  <a:lnTo>
                    <a:pt x="632" y="76"/>
                  </a:lnTo>
                  <a:lnTo>
                    <a:pt x="25" y="177"/>
                  </a:lnTo>
                  <a:lnTo>
                    <a:pt x="0" y="177"/>
                  </a:lnTo>
                  <a:lnTo>
                    <a:pt x="0" y="202"/>
                  </a:lnTo>
                  <a:lnTo>
                    <a:pt x="0" y="228"/>
                  </a:lnTo>
                  <a:lnTo>
                    <a:pt x="25" y="228"/>
                  </a:lnTo>
                  <a:lnTo>
                    <a:pt x="581" y="354"/>
                  </a:lnTo>
                  <a:lnTo>
                    <a:pt x="1163" y="455"/>
                  </a:lnTo>
                  <a:lnTo>
                    <a:pt x="1744" y="531"/>
                  </a:lnTo>
                  <a:lnTo>
                    <a:pt x="2326" y="581"/>
                  </a:lnTo>
                  <a:lnTo>
                    <a:pt x="3488" y="632"/>
                  </a:lnTo>
                  <a:lnTo>
                    <a:pt x="4651" y="708"/>
                  </a:lnTo>
                  <a:lnTo>
                    <a:pt x="5814" y="784"/>
                  </a:lnTo>
                  <a:lnTo>
                    <a:pt x="6952" y="860"/>
                  </a:lnTo>
                  <a:lnTo>
                    <a:pt x="7558" y="885"/>
                  </a:lnTo>
                  <a:lnTo>
                    <a:pt x="8165" y="935"/>
                  </a:lnTo>
                  <a:lnTo>
                    <a:pt x="8443" y="935"/>
                  </a:lnTo>
                  <a:lnTo>
                    <a:pt x="8746" y="910"/>
                  </a:lnTo>
                  <a:lnTo>
                    <a:pt x="9025" y="860"/>
                  </a:lnTo>
                  <a:lnTo>
                    <a:pt x="9303" y="758"/>
                  </a:lnTo>
                  <a:lnTo>
                    <a:pt x="9404" y="708"/>
                  </a:lnTo>
                  <a:lnTo>
                    <a:pt x="9429" y="632"/>
                  </a:lnTo>
                  <a:lnTo>
                    <a:pt x="9429" y="531"/>
                  </a:lnTo>
                  <a:lnTo>
                    <a:pt x="9404" y="506"/>
                  </a:lnTo>
                  <a:lnTo>
                    <a:pt x="9353" y="455"/>
                  </a:lnTo>
                  <a:lnTo>
                    <a:pt x="9151" y="379"/>
                  </a:lnTo>
                  <a:lnTo>
                    <a:pt x="8974" y="303"/>
                  </a:lnTo>
                  <a:lnTo>
                    <a:pt x="8772" y="253"/>
                  </a:lnTo>
                  <a:lnTo>
                    <a:pt x="8569" y="228"/>
                  </a:lnTo>
                  <a:lnTo>
                    <a:pt x="8165" y="202"/>
                  </a:lnTo>
                  <a:lnTo>
                    <a:pt x="7735" y="177"/>
                  </a:lnTo>
                  <a:lnTo>
                    <a:pt x="6396" y="76"/>
                  </a:lnTo>
                  <a:lnTo>
                    <a:pt x="5030" y="51"/>
                  </a:lnTo>
                  <a:lnTo>
                    <a:pt x="3792" y="25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39"/>
            <p:cNvSpPr/>
            <p:nvPr/>
          </p:nvSpPr>
          <p:spPr>
            <a:xfrm>
              <a:off x="2970251" y="4151827"/>
              <a:ext cx="71567" cy="25650"/>
            </a:xfrm>
            <a:custGeom>
              <a:avLst/>
              <a:gdLst/>
              <a:ahLst/>
              <a:cxnLst/>
              <a:rect l="l" t="t" r="r" b="b"/>
              <a:pathLst>
                <a:path w="2048" h="734" extrusionOk="0">
                  <a:moveTo>
                    <a:pt x="430" y="0"/>
                  </a:moveTo>
                  <a:lnTo>
                    <a:pt x="303" y="26"/>
                  </a:lnTo>
                  <a:lnTo>
                    <a:pt x="152" y="76"/>
                  </a:lnTo>
                  <a:lnTo>
                    <a:pt x="51" y="152"/>
                  </a:lnTo>
                  <a:lnTo>
                    <a:pt x="25" y="203"/>
                  </a:lnTo>
                  <a:lnTo>
                    <a:pt x="0" y="228"/>
                  </a:lnTo>
                  <a:lnTo>
                    <a:pt x="25" y="279"/>
                  </a:lnTo>
                  <a:lnTo>
                    <a:pt x="51" y="329"/>
                  </a:lnTo>
                  <a:lnTo>
                    <a:pt x="152" y="405"/>
                  </a:lnTo>
                  <a:lnTo>
                    <a:pt x="278" y="481"/>
                  </a:lnTo>
                  <a:lnTo>
                    <a:pt x="430" y="531"/>
                  </a:lnTo>
                  <a:lnTo>
                    <a:pt x="582" y="557"/>
                  </a:lnTo>
                  <a:lnTo>
                    <a:pt x="910" y="582"/>
                  </a:lnTo>
                  <a:lnTo>
                    <a:pt x="1188" y="632"/>
                  </a:lnTo>
                  <a:lnTo>
                    <a:pt x="1416" y="683"/>
                  </a:lnTo>
                  <a:lnTo>
                    <a:pt x="1694" y="734"/>
                  </a:lnTo>
                  <a:lnTo>
                    <a:pt x="1820" y="734"/>
                  </a:lnTo>
                  <a:lnTo>
                    <a:pt x="1947" y="683"/>
                  </a:lnTo>
                  <a:lnTo>
                    <a:pt x="1997" y="658"/>
                  </a:lnTo>
                  <a:lnTo>
                    <a:pt x="2022" y="607"/>
                  </a:lnTo>
                  <a:lnTo>
                    <a:pt x="2048" y="557"/>
                  </a:lnTo>
                  <a:lnTo>
                    <a:pt x="2048" y="481"/>
                  </a:lnTo>
                  <a:lnTo>
                    <a:pt x="2022" y="354"/>
                  </a:lnTo>
                  <a:lnTo>
                    <a:pt x="1972" y="279"/>
                  </a:lnTo>
                  <a:lnTo>
                    <a:pt x="1845" y="203"/>
                  </a:lnTo>
                  <a:lnTo>
                    <a:pt x="1744" y="152"/>
                  </a:lnTo>
                  <a:lnTo>
                    <a:pt x="1466" y="102"/>
                  </a:lnTo>
                  <a:lnTo>
                    <a:pt x="1213" y="76"/>
                  </a:lnTo>
                  <a:lnTo>
                    <a:pt x="935" y="2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39"/>
            <p:cNvSpPr/>
            <p:nvPr/>
          </p:nvSpPr>
          <p:spPr>
            <a:xfrm>
              <a:off x="3100107" y="4097942"/>
              <a:ext cx="1111286" cy="658154"/>
            </a:xfrm>
            <a:custGeom>
              <a:avLst/>
              <a:gdLst/>
              <a:ahLst/>
              <a:cxnLst/>
              <a:rect l="l" t="t" r="r" b="b"/>
              <a:pathLst>
                <a:path w="31801" h="18834" extrusionOk="0">
                  <a:moveTo>
                    <a:pt x="13246" y="0"/>
                  </a:moveTo>
                  <a:lnTo>
                    <a:pt x="10718" y="51"/>
                  </a:lnTo>
                  <a:lnTo>
                    <a:pt x="8317" y="127"/>
                  </a:lnTo>
                  <a:lnTo>
                    <a:pt x="7179" y="177"/>
                  </a:lnTo>
                  <a:lnTo>
                    <a:pt x="6118" y="253"/>
                  </a:lnTo>
                  <a:lnTo>
                    <a:pt x="5132" y="329"/>
                  </a:lnTo>
                  <a:lnTo>
                    <a:pt x="4222" y="430"/>
                  </a:lnTo>
                  <a:lnTo>
                    <a:pt x="3387" y="531"/>
                  </a:lnTo>
                  <a:lnTo>
                    <a:pt x="2654" y="658"/>
                  </a:lnTo>
                  <a:lnTo>
                    <a:pt x="2022" y="784"/>
                  </a:lnTo>
                  <a:lnTo>
                    <a:pt x="1492" y="936"/>
                  </a:lnTo>
                  <a:lnTo>
                    <a:pt x="1087" y="1087"/>
                  </a:lnTo>
                  <a:lnTo>
                    <a:pt x="935" y="1163"/>
                  </a:lnTo>
                  <a:lnTo>
                    <a:pt x="834" y="1264"/>
                  </a:lnTo>
                  <a:lnTo>
                    <a:pt x="632" y="1467"/>
                  </a:lnTo>
                  <a:lnTo>
                    <a:pt x="480" y="1745"/>
                  </a:lnTo>
                  <a:lnTo>
                    <a:pt x="354" y="2048"/>
                  </a:lnTo>
                  <a:lnTo>
                    <a:pt x="228" y="2427"/>
                  </a:lnTo>
                  <a:lnTo>
                    <a:pt x="152" y="2832"/>
                  </a:lnTo>
                  <a:lnTo>
                    <a:pt x="76" y="3287"/>
                  </a:lnTo>
                  <a:lnTo>
                    <a:pt x="51" y="3767"/>
                  </a:lnTo>
                  <a:lnTo>
                    <a:pt x="25" y="4298"/>
                  </a:lnTo>
                  <a:lnTo>
                    <a:pt x="0" y="4829"/>
                  </a:lnTo>
                  <a:lnTo>
                    <a:pt x="25" y="5410"/>
                  </a:lnTo>
                  <a:lnTo>
                    <a:pt x="76" y="6623"/>
                  </a:lnTo>
                  <a:lnTo>
                    <a:pt x="202" y="7913"/>
                  </a:lnTo>
                  <a:lnTo>
                    <a:pt x="354" y="9227"/>
                  </a:lnTo>
                  <a:lnTo>
                    <a:pt x="506" y="10542"/>
                  </a:lnTo>
                  <a:lnTo>
                    <a:pt x="708" y="11831"/>
                  </a:lnTo>
                  <a:lnTo>
                    <a:pt x="1087" y="14232"/>
                  </a:lnTo>
                  <a:lnTo>
                    <a:pt x="1390" y="16179"/>
                  </a:lnTo>
                  <a:lnTo>
                    <a:pt x="1492" y="16912"/>
                  </a:lnTo>
                  <a:lnTo>
                    <a:pt x="1542" y="17443"/>
                  </a:lnTo>
                  <a:lnTo>
                    <a:pt x="1567" y="17569"/>
                  </a:lnTo>
                  <a:lnTo>
                    <a:pt x="1643" y="17670"/>
                  </a:lnTo>
                  <a:lnTo>
                    <a:pt x="1744" y="17771"/>
                  </a:lnTo>
                  <a:lnTo>
                    <a:pt x="1871" y="17872"/>
                  </a:lnTo>
                  <a:lnTo>
                    <a:pt x="2048" y="17948"/>
                  </a:lnTo>
                  <a:lnTo>
                    <a:pt x="2275" y="18024"/>
                  </a:lnTo>
                  <a:lnTo>
                    <a:pt x="2781" y="18201"/>
                  </a:lnTo>
                  <a:lnTo>
                    <a:pt x="3438" y="18327"/>
                  </a:lnTo>
                  <a:lnTo>
                    <a:pt x="4196" y="18429"/>
                  </a:lnTo>
                  <a:lnTo>
                    <a:pt x="5031" y="18530"/>
                  </a:lnTo>
                  <a:lnTo>
                    <a:pt x="5991" y="18631"/>
                  </a:lnTo>
                  <a:lnTo>
                    <a:pt x="7028" y="18681"/>
                  </a:lnTo>
                  <a:lnTo>
                    <a:pt x="8140" y="18757"/>
                  </a:lnTo>
                  <a:lnTo>
                    <a:pt x="10516" y="18808"/>
                  </a:lnTo>
                  <a:lnTo>
                    <a:pt x="13069" y="18833"/>
                  </a:lnTo>
                  <a:lnTo>
                    <a:pt x="15698" y="18808"/>
                  </a:lnTo>
                  <a:lnTo>
                    <a:pt x="18352" y="18732"/>
                  </a:lnTo>
                  <a:lnTo>
                    <a:pt x="20906" y="18656"/>
                  </a:lnTo>
                  <a:lnTo>
                    <a:pt x="23307" y="18530"/>
                  </a:lnTo>
                  <a:lnTo>
                    <a:pt x="25456" y="18403"/>
                  </a:lnTo>
                  <a:lnTo>
                    <a:pt x="27276" y="18277"/>
                  </a:lnTo>
                  <a:lnTo>
                    <a:pt x="28717" y="18125"/>
                  </a:lnTo>
                  <a:lnTo>
                    <a:pt x="29247" y="18049"/>
                  </a:lnTo>
                  <a:lnTo>
                    <a:pt x="29652" y="17999"/>
                  </a:lnTo>
                  <a:lnTo>
                    <a:pt x="29905" y="17923"/>
                  </a:lnTo>
                  <a:lnTo>
                    <a:pt x="29981" y="17898"/>
                  </a:lnTo>
                  <a:lnTo>
                    <a:pt x="30006" y="17847"/>
                  </a:lnTo>
                  <a:lnTo>
                    <a:pt x="30107" y="17569"/>
                  </a:lnTo>
                  <a:lnTo>
                    <a:pt x="30233" y="16988"/>
                  </a:lnTo>
                  <a:lnTo>
                    <a:pt x="30410" y="16153"/>
                  </a:lnTo>
                  <a:lnTo>
                    <a:pt x="30613" y="15117"/>
                  </a:lnTo>
                  <a:lnTo>
                    <a:pt x="30815" y="13904"/>
                  </a:lnTo>
                  <a:lnTo>
                    <a:pt x="31042" y="12539"/>
                  </a:lnTo>
                  <a:lnTo>
                    <a:pt x="31244" y="11123"/>
                  </a:lnTo>
                  <a:lnTo>
                    <a:pt x="31447" y="9632"/>
                  </a:lnTo>
                  <a:lnTo>
                    <a:pt x="31598" y="8140"/>
                  </a:lnTo>
                  <a:lnTo>
                    <a:pt x="31725" y="6699"/>
                  </a:lnTo>
                  <a:lnTo>
                    <a:pt x="31775" y="5334"/>
                  </a:lnTo>
                  <a:lnTo>
                    <a:pt x="31801" y="4677"/>
                  </a:lnTo>
                  <a:lnTo>
                    <a:pt x="31775" y="4070"/>
                  </a:lnTo>
                  <a:lnTo>
                    <a:pt x="31750" y="3489"/>
                  </a:lnTo>
                  <a:lnTo>
                    <a:pt x="31725" y="2983"/>
                  </a:lnTo>
                  <a:lnTo>
                    <a:pt x="31649" y="2503"/>
                  </a:lnTo>
                  <a:lnTo>
                    <a:pt x="31548" y="2073"/>
                  </a:lnTo>
                  <a:lnTo>
                    <a:pt x="31447" y="1719"/>
                  </a:lnTo>
                  <a:lnTo>
                    <a:pt x="31295" y="1416"/>
                  </a:lnTo>
                  <a:lnTo>
                    <a:pt x="31219" y="1315"/>
                  </a:lnTo>
                  <a:lnTo>
                    <a:pt x="31143" y="1214"/>
                  </a:lnTo>
                  <a:lnTo>
                    <a:pt x="31042" y="1113"/>
                  </a:lnTo>
                  <a:lnTo>
                    <a:pt x="30941" y="1062"/>
                  </a:lnTo>
                  <a:lnTo>
                    <a:pt x="30663" y="961"/>
                  </a:lnTo>
                  <a:lnTo>
                    <a:pt x="30259" y="860"/>
                  </a:lnTo>
                  <a:lnTo>
                    <a:pt x="29728" y="759"/>
                  </a:lnTo>
                  <a:lnTo>
                    <a:pt x="29096" y="658"/>
                  </a:lnTo>
                  <a:lnTo>
                    <a:pt x="28337" y="582"/>
                  </a:lnTo>
                  <a:lnTo>
                    <a:pt x="27503" y="481"/>
                  </a:lnTo>
                  <a:lnTo>
                    <a:pt x="25582" y="329"/>
                  </a:lnTo>
                  <a:lnTo>
                    <a:pt x="23383" y="203"/>
                  </a:lnTo>
                  <a:lnTo>
                    <a:pt x="20981" y="127"/>
                  </a:lnTo>
                  <a:lnTo>
                    <a:pt x="18453" y="51"/>
                  </a:lnTo>
                  <a:lnTo>
                    <a:pt x="15850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39"/>
            <p:cNvSpPr/>
            <p:nvPr/>
          </p:nvSpPr>
          <p:spPr>
            <a:xfrm>
              <a:off x="3100980" y="4166854"/>
              <a:ext cx="1110412" cy="570687"/>
            </a:xfrm>
            <a:custGeom>
              <a:avLst/>
              <a:gdLst/>
              <a:ahLst/>
              <a:cxnLst/>
              <a:rect l="l" t="t" r="r" b="b"/>
              <a:pathLst>
                <a:path w="31776" h="16331" extrusionOk="0">
                  <a:moveTo>
                    <a:pt x="354" y="0"/>
                  </a:moveTo>
                  <a:lnTo>
                    <a:pt x="253" y="278"/>
                  </a:lnTo>
                  <a:lnTo>
                    <a:pt x="177" y="582"/>
                  </a:lnTo>
                  <a:lnTo>
                    <a:pt x="127" y="910"/>
                  </a:lnTo>
                  <a:lnTo>
                    <a:pt x="76" y="1264"/>
                  </a:lnTo>
                  <a:lnTo>
                    <a:pt x="0" y="2022"/>
                  </a:lnTo>
                  <a:lnTo>
                    <a:pt x="0" y="2882"/>
                  </a:lnTo>
                  <a:lnTo>
                    <a:pt x="0" y="3817"/>
                  </a:lnTo>
                  <a:lnTo>
                    <a:pt x="76" y="4778"/>
                  </a:lnTo>
                  <a:lnTo>
                    <a:pt x="152" y="5789"/>
                  </a:lnTo>
                  <a:lnTo>
                    <a:pt x="278" y="6825"/>
                  </a:lnTo>
                  <a:lnTo>
                    <a:pt x="531" y="8898"/>
                  </a:lnTo>
                  <a:lnTo>
                    <a:pt x="835" y="10895"/>
                  </a:lnTo>
                  <a:lnTo>
                    <a:pt x="1138" y="12690"/>
                  </a:lnTo>
                  <a:lnTo>
                    <a:pt x="1365" y="14181"/>
                  </a:lnTo>
                  <a:lnTo>
                    <a:pt x="1795" y="14434"/>
                  </a:lnTo>
                  <a:lnTo>
                    <a:pt x="2225" y="14662"/>
                  </a:lnTo>
                  <a:lnTo>
                    <a:pt x="2680" y="14864"/>
                  </a:lnTo>
                  <a:lnTo>
                    <a:pt x="3110" y="15066"/>
                  </a:lnTo>
                  <a:lnTo>
                    <a:pt x="3565" y="15243"/>
                  </a:lnTo>
                  <a:lnTo>
                    <a:pt x="4020" y="15420"/>
                  </a:lnTo>
                  <a:lnTo>
                    <a:pt x="4500" y="15547"/>
                  </a:lnTo>
                  <a:lnTo>
                    <a:pt x="4955" y="15698"/>
                  </a:lnTo>
                  <a:lnTo>
                    <a:pt x="5764" y="15875"/>
                  </a:lnTo>
                  <a:lnTo>
                    <a:pt x="6573" y="16027"/>
                  </a:lnTo>
                  <a:lnTo>
                    <a:pt x="7382" y="16153"/>
                  </a:lnTo>
                  <a:lnTo>
                    <a:pt x="8191" y="16229"/>
                  </a:lnTo>
                  <a:lnTo>
                    <a:pt x="9025" y="16305"/>
                  </a:lnTo>
                  <a:lnTo>
                    <a:pt x="9859" y="16330"/>
                  </a:lnTo>
                  <a:lnTo>
                    <a:pt x="10668" y="16330"/>
                  </a:lnTo>
                  <a:lnTo>
                    <a:pt x="11502" y="16305"/>
                  </a:lnTo>
                  <a:lnTo>
                    <a:pt x="12589" y="16254"/>
                  </a:lnTo>
                  <a:lnTo>
                    <a:pt x="13701" y="16204"/>
                  </a:lnTo>
                  <a:lnTo>
                    <a:pt x="14788" y="16077"/>
                  </a:lnTo>
                  <a:lnTo>
                    <a:pt x="15875" y="15951"/>
                  </a:lnTo>
                  <a:lnTo>
                    <a:pt x="16962" y="15799"/>
                  </a:lnTo>
                  <a:lnTo>
                    <a:pt x="18049" y="15597"/>
                  </a:lnTo>
                  <a:lnTo>
                    <a:pt x="19111" y="15395"/>
                  </a:lnTo>
                  <a:lnTo>
                    <a:pt x="20198" y="15142"/>
                  </a:lnTo>
                  <a:lnTo>
                    <a:pt x="21260" y="14864"/>
                  </a:lnTo>
                  <a:lnTo>
                    <a:pt x="22296" y="14561"/>
                  </a:lnTo>
                  <a:lnTo>
                    <a:pt x="23358" y="14257"/>
                  </a:lnTo>
                  <a:lnTo>
                    <a:pt x="24394" y="13903"/>
                  </a:lnTo>
                  <a:lnTo>
                    <a:pt x="25431" y="13499"/>
                  </a:lnTo>
                  <a:lnTo>
                    <a:pt x="26442" y="13095"/>
                  </a:lnTo>
                  <a:lnTo>
                    <a:pt x="27453" y="12665"/>
                  </a:lnTo>
                  <a:lnTo>
                    <a:pt x="28439" y="12210"/>
                  </a:lnTo>
                  <a:lnTo>
                    <a:pt x="29096" y="11881"/>
                  </a:lnTo>
                  <a:lnTo>
                    <a:pt x="29728" y="11553"/>
                  </a:lnTo>
                  <a:lnTo>
                    <a:pt x="30360" y="11199"/>
                  </a:lnTo>
                  <a:lnTo>
                    <a:pt x="30967" y="10794"/>
                  </a:lnTo>
                  <a:lnTo>
                    <a:pt x="31144" y="9631"/>
                  </a:lnTo>
                  <a:lnTo>
                    <a:pt x="31321" y="8443"/>
                  </a:lnTo>
                  <a:lnTo>
                    <a:pt x="31472" y="7230"/>
                  </a:lnTo>
                  <a:lnTo>
                    <a:pt x="31599" y="6016"/>
                  </a:lnTo>
                  <a:lnTo>
                    <a:pt x="31675" y="4828"/>
                  </a:lnTo>
                  <a:lnTo>
                    <a:pt x="31750" y="3691"/>
                  </a:lnTo>
                  <a:lnTo>
                    <a:pt x="31776" y="2629"/>
                  </a:lnTo>
                  <a:lnTo>
                    <a:pt x="31750" y="1643"/>
                  </a:lnTo>
                  <a:lnTo>
                    <a:pt x="30992" y="2124"/>
                  </a:lnTo>
                  <a:lnTo>
                    <a:pt x="30208" y="2579"/>
                  </a:lnTo>
                  <a:lnTo>
                    <a:pt x="29425" y="3008"/>
                  </a:lnTo>
                  <a:lnTo>
                    <a:pt x="28641" y="3388"/>
                  </a:lnTo>
                  <a:lnTo>
                    <a:pt x="27807" y="3767"/>
                  </a:lnTo>
                  <a:lnTo>
                    <a:pt x="26998" y="4095"/>
                  </a:lnTo>
                  <a:lnTo>
                    <a:pt x="26138" y="4373"/>
                  </a:lnTo>
                  <a:lnTo>
                    <a:pt x="25279" y="4626"/>
                  </a:lnTo>
                  <a:lnTo>
                    <a:pt x="24420" y="4803"/>
                  </a:lnTo>
                  <a:lnTo>
                    <a:pt x="23535" y="4980"/>
                  </a:lnTo>
                  <a:lnTo>
                    <a:pt x="22650" y="5081"/>
                  </a:lnTo>
                  <a:lnTo>
                    <a:pt x="21765" y="5182"/>
                  </a:lnTo>
                  <a:lnTo>
                    <a:pt x="20855" y="5233"/>
                  </a:lnTo>
                  <a:lnTo>
                    <a:pt x="19970" y="5283"/>
                  </a:lnTo>
                  <a:lnTo>
                    <a:pt x="18150" y="5334"/>
                  </a:lnTo>
                  <a:lnTo>
                    <a:pt x="15370" y="5385"/>
                  </a:lnTo>
                  <a:lnTo>
                    <a:pt x="13979" y="5385"/>
                  </a:lnTo>
                  <a:lnTo>
                    <a:pt x="12564" y="5359"/>
                  </a:lnTo>
                  <a:lnTo>
                    <a:pt x="11174" y="5309"/>
                  </a:lnTo>
                  <a:lnTo>
                    <a:pt x="9783" y="5208"/>
                  </a:lnTo>
                  <a:lnTo>
                    <a:pt x="8393" y="5056"/>
                  </a:lnTo>
                  <a:lnTo>
                    <a:pt x="7710" y="4955"/>
                  </a:lnTo>
                  <a:lnTo>
                    <a:pt x="7028" y="4854"/>
                  </a:lnTo>
                  <a:lnTo>
                    <a:pt x="6320" y="4727"/>
                  </a:lnTo>
                  <a:lnTo>
                    <a:pt x="5612" y="4550"/>
                  </a:lnTo>
                  <a:lnTo>
                    <a:pt x="4930" y="4373"/>
                  </a:lnTo>
                  <a:lnTo>
                    <a:pt x="4247" y="4121"/>
                  </a:lnTo>
                  <a:lnTo>
                    <a:pt x="3590" y="3843"/>
                  </a:lnTo>
                  <a:lnTo>
                    <a:pt x="3287" y="3691"/>
                  </a:lnTo>
                  <a:lnTo>
                    <a:pt x="2983" y="3514"/>
                  </a:lnTo>
                  <a:lnTo>
                    <a:pt x="2680" y="3337"/>
                  </a:lnTo>
                  <a:lnTo>
                    <a:pt x="2402" y="3135"/>
                  </a:lnTo>
                  <a:lnTo>
                    <a:pt x="2124" y="2907"/>
                  </a:lnTo>
                  <a:lnTo>
                    <a:pt x="1846" y="2654"/>
                  </a:lnTo>
                  <a:lnTo>
                    <a:pt x="1593" y="2376"/>
                  </a:lnTo>
                  <a:lnTo>
                    <a:pt x="1340" y="2073"/>
                  </a:lnTo>
                  <a:lnTo>
                    <a:pt x="1113" y="1770"/>
                  </a:lnTo>
                  <a:lnTo>
                    <a:pt x="910" y="1441"/>
                  </a:lnTo>
                  <a:lnTo>
                    <a:pt x="733" y="1087"/>
                  </a:lnTo>
                  <a:lnTo>
                    <a:pt x="582" y="733"/>
                  </a:lnTo>
                  <a:lnTo>
                    <a:pt x="455" y="379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39"/>
            <p:cNvSpPr/>
            <p:nvPr/>
          </p:nvSpPr>
          <p:spPr>
            <a:xfrm>
              <a:off x="3093921" y="4091757"/>
              <a:ext cx="1123656" cy="670490"/>
            </a:xfrm>
            <a:custGeom>
              <a:avLst/>
              <a:gdLst/>
              <a:ahLst/>
              <a:cxnLst/>
              <a:rect l="l" t="t" r="r" b="b"/>
              <a:pathLst>
                <a:path w="32155" h="19187" extrusionOk="0">
                  <a:moveTo>
                    <a:pt x="14687" y="380"/>
                  </a:moveTo>
                  <a:lnTo>
                    <a:pt x="17569" y="405"/>
                  </a:lnTo>
                  <a:lnTo>
                    <a:pt x="20349" y="456"/>
                  </a:lnTo>
                  <a:lnTo>
                    <a:pt x="22953" y="557"/>
                  </a:lnTo>
                  <a:lnTo>
                    <a:pt x="25355" y="683"/>
                  </a:lnTo>
                  <a:lnTo>
                    <a:pt x="27402" y="835"/>
                  </a:lnTo>
                  <a:lnTo>
                    <a:pt x="28312" y="911"/>
                  </a:lnTo>
                  <a:lnTo>
                    <a:pt x="29096" y="1012"/>
                  </a:lnTo>
                  <a:lnTo>
                    <a:pt x="29778" y="1113"/>
                  </a:lnTo>
                  <a:lnTo>
                    <a:pt x="30335" y="1214"/>
                  </a:lnTo>
                  <a:lnTo>
                    <a:pt x="30739" y="1315"/>
                  </a:lnTo>
                  <a:lnTo>
                    <a:pt x="31017" y="1416"/>
                  </a:lnTo>
                  <a:lnTo>
                    <a:pt x="31118" y="1467"/>
                  </a:lnTo>
                  <a:lnTo>
                    <a:pt x="31194" y="1543"/>
                  </a:lnTo>
                  <a:lnTo>
                    <a:pt x="31270" y="1644"/>
                  </a:lnTo>
                  <a:lnTo>
                    <a:pt x="31346" y="1745"/>
                  </a:lnTo>
                  <a:lnTo>
                    <a:pt x="31472" y="2023"/>
                  </a:lnTo>
                  <a:lnTo>
                    <a:pt x="31573" y="2351"/>
                  </a:lnTo>
                  <a:lnTo>
                    <a:pt x="31649" y="2756"/>
                  </a:lnTo>
                  <a:lnTo>
                    <a:pt x="31725" y="3211"/>
                  </a:lnTo>
                  <a:lnTo>
                    <a:pt x="31750" y="3716"/>
                  </a:lnTo>
                  <a:lnTo>
                    <a:pt x="31775" y="4247"/>
                  </a:lnTo>
                  <a:lnTo>
                    <a:pt x="31775" y="4829"/>
                  </a:lnTo>
                  <a:lnTo>
                    <a:pt x="31775" y="5435"/>
                  </a:lnTo>
                  <a:lnTo>
                    <a:pt x="31700" y="6775"/>
                  </a:lnTo>
                  <a:lnTo>
                    <a:pt x="31598" y="8165"/>
                  </a:lnTo>
                  <a:lnTo>
                    <a:pt x="31447" y="9606"/>
                  </a:lnTo>
                  <a:lnTo>
                    <a:pt x="31270" y="11047"/>
                  </a:lnTo>
                  <a:lnTo>
                    <a:pt x="31068" y="12438"/>
                  </a:lnTo>
                  <a:lnTo>
                    <a:pt x="30865" y="13777"/>
                  </a:lnTo>
                  <a:lnTo>
                    <a:pt x="30663" y="14991"/>
                  </a:lnTo>
                  <a:lnTo>
                    <a:pt x="30461" y="16027"/>
                  </a:lnTo>
                  <a:lnTo>
                    <a:pt x="30284" y="16912"/>
                  </a:lnTo>
                  <a:lnTo>
                    <a:pt x="30132" y="17544"/>
                  </a:lnTo>
                  <a:lnTo>
                    <a:pt x="30031" y="17923"/>
                  </a:lnTo>
                  <a:lnTo>
                    <a:pt x="29804" y="17974"/>
                  </a:lnTo>
                  <a:lnTo>
                    <a:pt x="29399" y="18049"/>
                  </a:lnTo>
                  <a:lnTo>
                    <a:pt x="28135" y="18201"/>
                  </a:lnTo>
                  <a:lnTo>
                    <a:pt x="26340" y="18353"/>
                  </a:lnTo>
                  <a:lnTo>
                    <a:pt x="24141" y="18479"/>
                  </a:lnTo>
                  <a:lnTo>
                    <a:pt x="21588" y="18606"/>
                  </a:lnTo>
                  <a:lnTo>
                    <a:pt x="18807" y="18732"/>
                  </a:lnTo>
                  <a:lnTo>
                    <a:pt x="15900" y="18783"/>
                  </a:lnTo>
                  <a:lnTo>
                    <a:pt x="12968" y="18808"/>
                  </a:lnTo>
                  <a:lnTo>
                    <a:pt x="11123" y="18808"/>
                  </a:lnTo>
                  <a:lnTo>
                    <a:pt x="9480" y="18783"/>
                  </a:lnTo>
                  <a:lnTo>
                    <a:pt x="8064" y="18732"/>
                  </a:lnTo>
                  <a:lnTo>
                    <a:pt x="6825" y="18656"/>
                  </a:lnTo>
                  <a:lnTo>
                    <a:pt x="5764" y="18580"/>
                  </a:lnTo>
                  <a:lnTo>
                    <a:pt x="4879" y="18479"/>
                  </a:lnTo>
                  <a:lnTo>
                    <a:pt x="4121" y="18403"/>
                  </a:lnTo>
                  <a:lnTo>
                    <a:pt x="3514" y="18302"/>
                  </a:lnTo>
                  <a:lnTo>
                    <a:pt x="3034" y="18201"/>
                  </a:lnTo>
                  <a:lnTo>
                    <a:pt x="2654" y="18100"/>
                  </a:lnTo>
                  <a:lnTo>
                    <a:pt x="2376" y="17999"/>
                  </a:lnTo>
                  <a:lnTo>
                    <a:pt x="2174" y="17898"/>
                  </a:lnTo>
                  <a:lnTo>
                    <a:pt x="2048" y="17797"/>
                  </a:lnTo>
                  <a:lnTo>
                    <a:pt x="1972" y="17721"/>
                  </a:lnTo>
                  <a:lnTo>
                    <a:pt x="1921" y="17670"/>
                  </a:lnTo>
                  <a:lnTo>
                    <a:pt x="1921" y="17620"/>
                  </a:lnTo>
                  <a:lnTo>
                    <a:pt x="1871" y="17089"/>
                  </a:lnTo>
                  <a:lnTo>
                    <a:pt x="1770" y="16356"/>
                  </a:lnTo>
                  <a:lnTo>
                    <a:pt x="1466" y="14384"/>
                  </a:lnTo>
                  <a:lnTo>
                    <a:pt x="1188" y="12665"/>
                  </a:lnTo>
                  <a:lnTo>
                    <a:pt x="910" y="10794"/>
                  </a:lnTo>
                  <a:lnTo>
                    <a:pt x="657" y="8823"/>
                  </a:lnTo>
                  <a:lnTo>
                    <a:pt x="531" y="7862"/>
                  </a:lnTo>
                  <a:lnTo>
                    <a:pt x="455" y="6902"/>
                  </a:lnTo>
                  <a:lnTo>
                    <a:pt x="405" y="5992"/>
                  </a:lnTo>
                  <a:lnTo>
                    <a:pt x="379" y="5107"/>
                  </a:lnTo>
                  <a:lnTo>
                    <a:pt x="379" y="4298"/>
                  </a:lnTo>
                  <a:lnTo>
                    <a:pt x="430" y="3565"/>
                  </a:lnTo>
                  <a:lnTo>
                    <a:pt x="480" y="3236"/>
                  </a:lnTo>
                  <a:lnTo>
                    <a:pt x="531" y="2908"/>
                  </a:lnTo>
                  <a:lnTo>
                    <a:pt x="607" y="2629"/>
                  </a:lnTo>
                  <a:lnTo>
                    <a:pt x="683" y="2351"/>
                  </a:lnTo>
                  <a:lnTo>
                    <a:pt x="784" y="2124"/>
                  </a:lnTo>
                  <a:lnTo>
                    <a:pt x="885" y="1896"/>
                  </a:lnTo>
                  <a:lnTo>
                    <a:pt x="1011" y="1719"/>
                  </a:lnTo>
                  <a:lnTo>
                    <a:pt x="1138" y="1568"/>
                  </a:lnTo>
                  <a:lnTo>
                    <a:pt x="1213" y="1517"/>
                  </a:lnTo>
                  <a:lnTo>
                    <a:pt x="1340" y="1441"/>
                  </a:lnTo>
                  <a:lnTo>
                    <a:pt x="1643" y="1315"/>
                  </a:lnTo>
                  <a:lnTo>
                    <a:pt x="2048" y="1189"/>
                  </a:lnTo>
                  <a:lnTo>
                    <a:pt x="2553" y="1087"/>
                  </a:lnTo>
                  <a:lnTo>
                    <a:pt x="3135" y="961"/>
                  </a:lnTo>
                  <a:lnTo>
                    <a:pt x="3792" y="860"/>
                  </a:lnTo>
                  <a:lnTo>
                    <a:pt x="4550" y="784"/>
                  </a:lnTo>
                  <a:lnTo>
                    <a:pt x="5384" y="708"/>
                  </a:lnTo>
                  <a:lnTo>
                    <a:pt x="7306" y="557"/>
                  </a:lnTo>
                  <a:lnTo>
                    <a:pt x="9505" y="456"/>
                  </a:lnTo>
                  <a:lnTo>
                    <a:pt x="11982" y="405"/>
                  </a:lnTo>
                  <a:lnTo>
                    <a:pt x="14687" y="380"/>
                  </a:lnTo>
                  <a:close/>
                  <a:moveTo>
                    <a:pt x="13069" y="1"/>
                  </a:moveTo>
                  <a:lnTo>
                    <a:pt x="11148" y="26"/>
                  </a:lnTo>
                  <a:lnTo>
                    <a:pt x="9025" y="102"/>
                  </a:lnTo>
                  <a:lnTo>
                    <a:pt x="6876" y="203"/>
                  </a:lnTo>
                  <a:lnTo>
                    <a:pt x="5839" y="279"/>
                  </a:lnTo>
                  <a:lnTo>
                    <a:pt x="4828" y="354"/>
                  </a:lnTo>
                  <a:lnTo>
                    <a:pt x="3918" y="481"/>
                  </a:lnTo>
                  <a:lnTo>
                    <a:pt x="3059" y="582"/>
                  </a:lnTo>
                  <a:lnTo>
                    <a:pt x="2326" y="734"/>
                  </a:lnTo>
                  <a:lnTo>
                    <a:pt x="1694" y="911"/>
                  </a:lnTo>
                  <a:lnTo>
                    <a:pt x="1441" y="986"/>
                  </a:lnTo>
                  <a:lnTo>
                    <a:pt x="1213" y="1087"/>
                  </a:lnTo>
                  <a:lnTo>
                    <a:pt x="1011" y="1189"/>
                  </a:lnTo>
                  <a:lnTo>
                    <a:pt x="885" y="1290"/>
                  </a:lnTo>
                  <a:lnTo>
                    <a:pt x="733" y="1441"/>
                  </a:lnTo>
                  <a:lnTo>
                    <a:pt x="582" y="1644"/>
                  </a:lnTo>
                  <a:lnTo>
                    <a:pt x="480" y="1871"/>
                  </a:lnTo>
                  <a:lnTo>
                    <a:pt x="354" y="2099"/>
                  </a:lnTo>
                  <a:lnTo>
                    <a:pt x="278" y="2377"/>
                  </a:lnTo>
                  <a:lnTo>
                    <a:pt x="202" y="2680"/>
                  </a:lnTo>
                  <a:lnTo>
                    <a:pt x="127" y="3009"/>
                  </a:lnTo>
                  <a:lnTo>
                    <a:pt x="76" y="3337"/>
                  </a:lnTo>
                  <a:lnTo>
                    <a:pt x="25" y="4096"/>
                  </a:lnTo>
                  <a:lnTo>
                    <a:pt x="0" y="4905"/>
                  </a:lnTo>
                  <a:lnTo>
                    <a:pt x="0" y="5789"/>
                  </a:lnTo>
                  <a:lnTo>
                    <a:pt x="51" y="6699"/>
                  </a:lnTo>
                  <a:lnTo>
                    <a:pt x="127" y="7660"/>
                  </a:lnTo>
                  <a:lnTo>
                    <a:pt x="228" y="8646"/>
                  </a:lnTo>
                  <a:lnTo>
                    <a:pt x="354" y="9657"/>
                  </a:lnTo>
                  <a:lnTo>
                    <a:pt x="480" y="10668"/>
                  </a:lnTo>
                  <a:lnTo>
                    <a:pt x="784" y="12615"/>
                  </a:lnTo>
                  <a:lnTo>
                    <a:pt x="1087" y="14460"/>
                  </a:lnTo>
                  <a:lnTo>
                    <a:pt x="1390" y="16381"/>
                  </a:lnTo>
                  <a:lnTo>
                    <a:pt x="1492" y="17114"/>
                  </a:lnTo>
                  <a:lnTo>
                    <a:pt x="1517" y="17645"/>
                  </a:lnTo>
                  <a:lnTo>
                    <a:pt x="1542" y="17721"/>
                  </a:lnTo>
                  <a:lnTo>
                    <a:pt x="1567" y="17822"/>
                  </a:lnTo>
                  <a:lnTo>
                    <a:pt x="1618" y="17923"/>
                  </a:lnTo>
                  <a:lnTo>
                    <a:pt x="1719" y="18049"/>
                  </a:lnTo>
                  <a:lnTo>
                    <a:pt x="1896" y="18176"/>
                  </a:lnTo>
                  <a:lnTo>
                    <a:pt x="2149" y="18302"/>
                  </a:lnTo>
                  <a:lnTo>
                    <a:pt x="2503" y="18429"/>
                  </a:lnTo>
                  <a:lnTo>
                    <a:pt x="2983" y="18555"/>
                  </a:lnTo>
                  <a:lnTo>
                    <a:pt x="3590" y="18681"/>
                  </a:lnTo>
                  <a:lnTo>
                    <a:pt x="4348" y="18808"/>
                  </a:lnTo>
                  <a:lnTo>
                    <a:pt x="5283" y="18909"/>
                  </a:lnTo>
                  <a:lnTo>
                    <a:pt x="6396" y="19010"/>
                  </a:lnTo>
                  <a:lnTo>
                    <a:pt x="7685" y="19086"/>
                  </a:lnTo>
                  <a:lnTo>
                    <a:pt x="9202" y="19136"/>
                  </a:lnTo>
                  <a:lnTo>
                    <a:pt x="10971" y="19187"/>
                  </a:lnTo>
                  <a:lnTo>
                    <a:pt x="15774" y="19187"/>
                  </a:lnTo>
                  <a:lnTo>
                    <a:pt x="18706" y="19111"/>
                  </a:lnTo>
                  <a:lnTo>
                    <a:pt x="21639" y="19010"/>
                  </a:lnTo>
                  <a:lnTo>
                    <a:pt x="24470" y="18858"/>
                  </a:lnTo>
                  <a:lnTo>
                    <a:pt x="26366" y="18732"/>
                  </a:lnTo>
                  <a:lnTo>
                    <a:pt x="27807" y="18606"/>
                  </a:lnTo>
                  <a:lnTo>
                    <a:pt x="28843" y="18504"/>
                  </a:lnTo>
                  <a:lnTo>
                    <a:pt x="29551" y="18403"/>
                  </a:lnTo>
                  <a:lnTo>
                    <a:pt x="29981" y="18327"/>
                  </a:lnTo>
                  <a:lnTo>
                    <a:pt x="30233" y="18226"/>
                  </a:lnTo>
                  <a:lnTo>
                    <a:pt x="30335" y="18176"/>
                  </a:lnTo>
                  <a:lnTo>
                    <a:pt x="30360" y="18100"/>
                  </a:lnTo>
                  <a:lnTo>
                    <a:pt x="30461" y="17797"/>
                  </a:lnTo>
                  <a:lnTo>
                    <a:pt x="30613" y="17215"/>
                  </a:lnTo>
                  <a:lnTo>
                    <a:pt x="30790" y="16356"/>
                  </a:lnTo>
                  <a:lnTo>
                    <a:pt x="30966" y="15319"/>
                  </a:lnTo>
                  <a:lnTo>
                    <a:pt x="31194" y="14081"/>
                  </a:lnTo>
                  <a:lnTo>
                    <a:pt x="31396" y="12741"/>
                  </a:lnTo>
                  <a:lnTo>
                    <a:pt x="31624" y="11300"/>
                  </a:lnTo>
                  <a:lnTo>
                    <a:pt x="31801" y="9834"/>
                  </a:lnTo>
                  <a:lnTo>
                    <a:pt x="32003" y="7963"/>
                  </a:lnTo>
                  <a:lnTo>
                    <a:pt x="32079" y="7104"/>
                  </a:lnTo>
                  <a:lnTo>
                    <a:pt x="32129" y="6295"/>
                  </a:lnTo>
                  <a:lnTo>
                    <a:pt x="32155" y="5562"/>
                  </a:lnTo>
                  <a:lnTo>
                    <a:pt x="32155" y="4879"/>
                  </a:lnTo>
                  <a:lnTo>
                    <a:pt x="32155" y="4222"/>
                  </a:lnTo>
                  <a:lnTo>
                    <a:pt x="32129" y="3666"/>
                  </a:lnTo>
                  <a:lnTo>
                    <a:pt x="32079" y="3135"/>
                  </a:lnTo>
                  <a:lnTo>
                    <a:pt x="32003" y="2680"/>
                  </a:lnTo>
                  <a:lnTo>
                    <a:pt x="31927" y="2250"/>
                  </a:lnTo>
                  <a:lnTo>
                    <a:pt x="31826" y="1922"/>
                  </a:lnTo>
                  <a:lnTo>
                    <a:pt x="31700" y="1618"/>
                  </a:lnTo>
                  <a:lnTo>
                    <a:pt x="31548" y="1366"/>
                  </a:lnTo>
                  <a:lnTo>
                    <a:pt x="31396" y="1189"/>
                  </a:lnTo>
                  <a:lnTo>
                    <a:pt x="31194" y="1062"/>
                  </a:lnTo>
                  <a:lnTo>
                    <a:pt x="31068" y="1012"/>
                  </a:lnTo>
                  <a:lnTo>
                    <a:pt x="30865" y="936"/>
                  </a:lnTo>
                  <a:lnTo>
                    <a:pt x="30385" y="835"/>
                  </a:lnTo>
                  <a:lnTo>
                    <a:pt x="29778" y="708"/>
                  </a:lnTo>
                  <a:lnTo>
                    <a:pt x="29045" y="607"/>
                  </a:lnTo>
                  <a:lnTo>
                    <a:pt x="28186" y="531"/>
                  </a:lnTo>
                  <a:lnTo>
                    <a:pt x="27225" y="430"/>
                  </a:lnTo>
                  <a:lnTo>
                    <a:pt x="25051" y="279"/>
                  </a:lnTo>
                  <a:lnTo>
                    <a:pt x="22599" y="152"/>
                  </a:lnTo>
                  <a:lnTo>
                    <a:pt x="19996" y="76"/>
                  </a:lnTo>
                  <a:lnTo>
                    <a:pt x="17316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39"/>
            <p:cNvSpPr/>
            <p:nvPr/>
          </p:nvSpPr>
          <p:spPr>
            <a:xfrm>
              <a:off x="3712273" y="4131524"/>
              <a:ext cx="329531" cy="32709"/>
            </a:xfrm>
            <a:custGeom>
              <a:avLst/>
              <a:gdLst/>
              <a:ahLst/>
              <a:cxnLst/>
              <a:rect l="l" t="t" r="r" b="b"/>
              <a:pathLst>
                <a:path w="9430" h="936" extrusionOk="0">
                  <a:moveTo>
                    <a:pt x="1896" y="0"/>
                  </a:moveTo>
                  <a:lnTo>
                    <a:pt x="1264" y="25"/>
                  </a:lnTo>
                  <a:lnTo>
                    <a:pt x="632" y="76"/>
                  </a:lnTo>
                  <a:lnTo>
                    <a:pt x="25" y="177"/>
                  </a:lnTo>
                  <a:lnTo>
                    <a:pt x="0" y="177"/>
                  </a:lnTo>
                  <a:lnTo>
                    <a:pt x="0" y="202"/>
                  </a:lnTo>
                  <a:lnTo>
                    <a:pt x="0" y="228"/>
                  </a:lnTo>
                  <a:lnTo>
                    <a:pt x="25" y="228"/>
                  </a:lnTo>
                  <a:lnTo>
                    <a:pt x="582" y="354"/>
                  </a:lnTo>
                  <a:lnTo>
                    <a:pt x="1163" y="455"/>
                  </a:lnTo>
                  <a:lnTo>
                    <a:pt x="1744" y="531"/>
                  </a:lnTo>
                  <a:lnTo>
                    <a:pt x="2326" y="581"/>
                  </a:lnTo>
                  <a:lnTo>
                    <a:pt x="3514" y="632"/>
                  </a:lnTo>
                  <a:lnTo>
                    <a:pt x="4651" y="708"/>
                  </a:lnTo>
                  <a:lnTo>
                    <a:pt x="5814" y="784"/>
                  </a:lnTo>
                  <a:lnTo>
                    <a:pt x="6977" y="860"/>
                  </a:lnTo>
                  <a:lnTo>
                    <a:pt x="7559" y="885"/>
                  </a:lnTo>
                  <a:lnTo>
                    <a:pt x="8165" y="935"/>
                  </a:lnTo>
                  <a:lnTo>
                    <a:pt x="8469" y="935"/>
                  </a:lnTo>
                  <a:lnTo>
                    <a:pt x="8747" y="910"/>
                  </a:lnTo>
                  <a:lnTo>
                    <a:pt x="9050" y="860"/>
                  </a:lnTo>
                  <a:lnTo>
                    <a:pt x="9328" y="758"/>
                  </a:lnTo>
                  <a:lnTo>
                    <a:pt x="9404" y="708"/>
                  </a:lnTo>
                  <a:lnTo>
                    <a:pt x="9429" y="632"/>
                  </a:lnTo>
                  <a:lnTo>
                    <a:pt x="9429" y="531"/>
                  </a:lnTo>
                  <a:lnTo>
                    <a:pt x="9404" y="506"/>
                  </a:lnTo>
                  <a:lnTo>
                    <a:pt x="9353" y="455"/>
                  </a:lnTo>
                  <a:lnTo>
                    <a:pt x="9176" y="379"/>
                  </a:lnTo>
                  <a:lnTo>
                    <a:pt x="8974" y="303"/>
                  </a:lnTo>
                  <a:lnTo>
                    <a:pt x="8772" y="253"/>
                  </a:lnTo>
                  <a:lnTo>
                    <a:pt x="8570" y="228"/>
                  </a:lnTo>
                  <a:lnTo>
                    <a:pt x="8165" y="202"/>
                  </a:lnTo>
                  <a:lnTo>
                    <a:pt x="7735" y="177"/>
                  </a:lnTo>
                  <a:lnTo>
                    <a:pt x="6396" y="76"/>
                  </a:lnTo>
                  <a:lnTo>
                    <a:pt x="5056" y="51"/>
                  </a:lnTo>
                  <a:lnTo>
                    <a:pt x="3792" y="25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39"/>
            <p:cNvSpPr/>
            <p:nvPr/>
          </p:nvSpPr>
          <p:spPr>
            <a:xfrm>
              <a:off x="4077973" y="4151827"/>
              <a:ext cx="71602" cy="25650"/>
            </a:xfrm>
            <a:custGeom>
              <a:avLst/>
              <a:gdLst/>
              <a:ahLst/>
              <a:cxnLst/>
              <a:rect l="l" t="t" r="r" b="b"/>
              <a:pathLst>
                <a:path w="2049" h="734" extrusionOk="0">
                  <a:moveTo>
                    <a:pt x="430" y="0"/>
                  </a:moveTo>
                  <a:lnTo>
                    <a:pt x="279" y="26"/>
                  </a:lnTo>
                  <a:lnTo>
                    <a:pt x="152" y="76"/>
                  </a:lnTo>
                  <a:lnTo>
                    <a:pt x="26" y="152"/>
                  </a:lnTo>
                  <a:lnTo>
                    <a:pt x="1" y="203"/>
                  </a:lnTo>
                  <a:lnTo>
                    <a:pt x="1" y="228"/>
                  </a:lnTo>
                  <a:lnTo>
                    <a:pt x="1" y="279"/>
                  </a:lnTo>
                  <a:lnTo>
                    <a:pt x="26" y="329"/>
                  </a:lnTo>
                  <a:lnTo>
                    <a:pt x="127" y="405"/>
                  </a:lnTo>
                  <a:lnTo>
                    <a:pt x="253" y="481"/>
                  </a:lnTo>
                  <a:lnTo>
                    <a:pt x="405" y="531"/>
                  </a:lnTo>
                  <a:lnTo>
                    <a:pt x="557" y="557"/>
                  </a:lnTo>
                  <a:lnTo>
                    <a:pt x="885" y="582"/>
                  </a:lnTo>
                  <a:lnTo>
                    <a:pt x="1163" y="632"/>
                  </a:lnTo>
                  <a:lnTo>
                    <a:pt x="1391" y="683"/>
                  </a:lnTo>
                  <a:lnTo>
                    <a:pt x="1669" y="734"/>
                  </a:lnTo>
                  <a:lnTo>
                    <a:pt x="1821" y="734"/>
                  </a:lnTo>
                  <a:lnTo>
                    <a:pt x="1922" y="683"/>
                  </a:lnTo>
                  <a:lnTo>
                    <a:pt x="1972" y="658"/>
                  </a:lnTo>
                  <a:lnTo>
                    <a:pt x="1998" y="607"/>
                  </a:lnTo>
                  <a:lnTo>
                    <a:pt x="2023" y="557"/>
                  </a:lnTo>
                  <a:lnTo>
                    <a:pt x="2048" y="481"/>
                  </a:lnTo>
                  <a:lnTo>
                    <a:pt x="2023" y="354"/>
                  </a:lnTo>
                  <a:lnTo>
                    <a:pt x="1947" y="279"/>
                  </a:lnTo>
                  <a:lnTo>
                    <a:pt x="1846" y="203"/>
                  </a:lnTo>
                  <a:lnTo>
                    <a:pt x="1720" y="152"/>
                  </a:lnTo>
                  <a:lnTo>
                    <a:pt x="1441" y="102"/>
                  </a:lnTo>
                  <a:lnTo>
                    <a:pt x="1189" y="76"/>
                  </a:lnTo>
                  <a:lnTo>
                    <a:pt x="911" y="26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39"/>
            <p:cNvSpPr/>
            <p:nvPr/>
          </p:nvSpPr>
          <p:spPr>
            <a:xfrm>
              <a:off x="-231060" y="4097942"/>
              <a:ext cx="1110412" cy="658154"/>
            </a:xfrm>
            <a:custGeom>
              <a:avLst/>
              <a:gdLst/>
              <a:ahLst/>
              <a:cxnLst/>
              <a:rect l="l" t="t" r="r" b="b"/>
              <a:pathLst>
                <a:path w="31776" h="18834" extrusionOk="0">
                  <a:moveTo>
                    <a:pt x="13221" y="0"/>
                  </a:moveTo>
                  <a:lnTo>
                    <a:pt x="10693" y="51"/>
                  </a:lnTo>
                  <a:lnTo>
                    <a:pt x="8292" y="127"/>
                  </a:lnTo>
                  <a:lnTo>
                    <a:pt x="7179" y="177"/>
                  </a:lnTo>
                  <a:lnTo>
                    <a:pt x="6118" y="253"/>
                  </a:lnTo>
                  <a:lnTo>
                    <a:pt x="5107" y="329"/>
                  </a:lnTo>
                  <a:lnTo>
                    <a:pt x="4196" y="430"/>
                  </a:lnTo>
                  <a:lnTo>
                    <a:pt x="3362" y="531"/>
                  </a:lnTo>
                  <a:lnTo>
                    <a:pt x="2629" y="658"/>
                  </a:lnTo>
                  <a:lnTo>
                    <a:pt x="1997" y="784"/>
                  </a:lnTo>
                  <a:lnTo>
                    <a:pt x="1492" y="936"/>
                  </a:lnTo>
                  <a:lnTo>
                    <a:pt x="1087" y="1087"/>
                  </a:lnTo>
                  <a:lnTo>
                    <a:pt x="936" y="1163"/>
                  </a:lnTo>
                  <a:lnTo>
                    <a:pt x="809" y="1264"/>
                  </a:lnTo>
                  <a:lnTo>
                    <a:pt x="632" y="1467"/>
                  </a:lnTo>
                  <a:lnTo>
                    <a:pt x="455" y="1745"/>
                  </a:lnTo>
                  <a:lnTo>
                    <a:pt x="329" y="2048"/>
                  </a:lnTo>
                  <a:lnTo>
                    <a:pt x="228" y="2427"/>
                  </a:lnTo>
                  <a:lnTo>
                    <a:pt x="127" y="2832"/>
                  </a:lnTo>
                  <a:lnTo>
                    <a:pt x="76" y="3287"/>
                  </a:lnTo>
                  <a:lnTo>
                    <a:pt x="26" y="3767"/>
                  </a:lnTo>
                  <a:lnTo>
                    <a:pt x="0" y="4298"/>
                  </a:lnTo>
                  <a:lnTo>
                    <a:pt x="0" y="4829"/>
                  </a:lnTo>
                  <a:lnTo>
                    <a:pt x="0" y="5410"/>
                  </a:lnTo>
                  <a:lnTo>
                    <a:pt x="76" y="6623"/>
                  </a:lnTo>
                  <a:lnTo>
                    <a:pt x="177" y="7913"/>
                  </a:lnTo>
                  <a:lnTo>
                    <a:pt x="329" y="9227"/>
                  </a:lnTo>
                  <a:lnTo>
                    <a:pt x="506" y="10542"/>
                  </a:lnTo>
                  <a:lnTo>
                    <a:pt x="683" y="11831"/>
                  </a:lnTo>
                  <a:lnTo>
                    <a:pt x="1062" y="14232"/>
                  </a:lnTo>
                  <a:lnTo>
                    <a:pt x="1391" y="16179"/>
                  </a:lnTo>
                  <a:lnTo>
                    <a:pt x="1492" y="16912"/>
                  </a:lnTo>
                  <a:lnTo>
                    <a:pt x="1542" y="17443"/>
                  </a:lnTo>
                  <a:lnTo>
                    <a:pt x="1542" y="17569"/>
                  </a:lnTo>
                  <a:lnTo>
                    <a:pt x="1618" y="17670"/>
                  </a:lnTo>
                  <a:lnTo>
                    <a:pt x="1719" y="17771"/>
                  </a:lnTo>
                  <a:lnTo>
                    <a:pt x="1871" y="17872"/>
                  </a:lnTo>
                  <a:lnTo>
                    <a:pt x="2048" y="17948"/>
                  </a:lnTo>
                  <a:lnTo>
                    <a:pt x="2250" y="18024"/>
                  </a:lnTo>
                  <a:lnTo>
                    <a:pt x="2781" y="18201"/>
                  </a:lnTo>
                  <a:lnTo>
                    <a:pt x="3413" y="18327"/>
                  </a:lnTo>
                  <a:lnTo>
                    <a:pt x="4171" y="18429"/>
                  </a:lnTo>
                  <a:lnTo>
                    <a:pt x="5031" y="18530"/>
                  </a:lnTo>
                  <a:lnTo>
                    <a:pt x="5966" y="18631"/>
                  </a:lnTo>
                  <a:lnTo>
                    <a:pt x="7002" y="18681"/>
                  </a:lnTo>
                  <a:lnTo>
                    <a:pt x="8115" y="18757"/>
                  </a:lnTo>
                  <a:lnTo>
                    <a:pt x="10491" y="18808"/>
                  </a:lnTo>
                  <a:lnTo>
                    <a:pt x="13044" y="18833"/>
                  </a:lnTo>
                  <a:lnTo>
                    <a:pt x="15698" y="18808"/>
                  </a:lnTo>
                  <a:lnTo>
                    <a:pt x="18327" y="18732"/>
                  </a:lnTo>
                  <a:lnTo>
                    <a:pt x="20880" y="18656"/>
                  </a:lnTo>
                  <a:lnTo>
                    <a:pt x="23282" y="18530"/>
                  </a:lnTo>
                  <a:lnTo>
                    <a:pt x="25431" y="18403"/>
                  </a:lnTo>
                  <a:lnTo>
                    <a:pt x="27276" y="18277"/>
                  </a:lnTo>
                  <a:lnTo>
                    <a:pt x="28692" y="18125"/>
                  </a:lnTo>
                  <a:lnTo>
                    <a:pt x="29222" y="18049"/>
                  </a:lnTo>
                  <a:lnTo>
                    <a:pt x="29627" y="17999"/>
                  </a:lnTo>
                  <a:lnTo>
                    <a:pt x="29905" y="17923"/>
                  </a:lnTo>
                  <a:lnTo>
                    <a:pt x="29955" y="17898"/>
                  </a:lnTo>
                  <a:lnTo>
                    <a:pt x="30006" y="17847"/>
                  </a:lnTo>
                  <a:lnTo>
                    <a:pt x="30082" y="17569"/>
                  </a:lnTo>
                  <a:lnTo>
                    <a:pt x="30234" y="16988"/>
                  </a:lnTo>
                  <a:lnTo>
                    <a:pt x="30385" y="16153"/>
                  </a:lnTo>
                  <a:lnTo>
                    <a:pt x="30587" y="15117"/>
                  </a:lnTo>
                  <a:lnTo>
                    <a:pt x="30815" y="13904"/>
                  </a:lnTo>
                  <a:lnTo>
                    <a:pt x="31017" y="12539"/>
                  </a:lnTo>
                  <a:lnTo>
                    <a:pt x="31219" y="11123"/>
                  </a:lnTo>
                  <a:lnTo>
                    <a:pt x="31422" y="9632"/>
                  </a:lnTo>
                  <a:lnTo>
                    <a:pt x="31573" y="8140"/>
                  </a:lnTo>
                  <a:lnTo>
                    <a:pt x="31700" y="6699"/>
                  </a:lnTo>
                  <a:lnTo>
                    <a:pt x="31776" y="5334"/>
                  </a:lnTo>
                  <a:lnTo>
                    <a:pt x="31776" y="4677"/>
                  </a:lnTo>
                  <a:lnTo>
                    <a:pt x="31776" y="4070"/>
                  </a:lnTo>
                  <a:lnTo>
                    <a:pt x="31750" y="3489"/>
                  </a:lnTo>
                  <a:lnTo>
                    <a:pt x="31700" y="2983"/>
                  </a:lnTo>
                  <a:lnTo>
                    <a:pt x="31624" y="2503"/>
                  </a:lnTo>
                  <a:lnTo>
                    <a:pt x="31548" y="2073"/>
                  </a:lnTo>
                  <a:lnTo>
                    <a:pt x="31422" y="1719"/>
                  </a:lnTo>
                  <a:lnTo>
                    <a:pt x="31295" y="1416"/>
                  </a:lnTo>
                  <a:lnTo>
                    <a:pt x="31194" y="1315"/>
                  </a:lnTo>
                  <a:lnTo>
                    <a:pt x="31118" y="1214"/>
                  </a:lnTo>
                  <a:lnTo>
                    <a:pt x="31017" y="1113"/>
                  </a:lnTo>
                  <a:lnTo>
                    <a:pt x="30916" y="1062"/>
                  </a:lnTo>
                  <a:lnTo>
                    <a:pt x="30638" y="961"/>
                  </a:lnTo>
                  <a:lnTo>
                    <a:pt x="30234" y="860"/>
                  </a:lnTo>
                  <a:lnTo>
                    <a:pt x="29703" y="759"/>
                  </a:lnTo>
                  <a:lnTo>
                    <a:pt x="29071" y="658"/>
                  </a:lnTo>
                  <a:lnTo>
                    <a:pt x="28338" y="582"/>
                  </a:lnTo>
                  <a:lnTo>
                    <a:pt x="27503" y="481"/>
                  </a:lnTo>
                  <a:lnTo>
                    <a:pt x="25582" y="329"/>
                  </a:lnTo>
                  <a:lnTo>
                    <a:pt x="23383" y="203"/>
                  </a:lnTo>
                  <a:lnTo>
                    <a:pt x="20982" y="127"/>
                  </a:lnTo>
                  <a:lnTo>
                    <a:pt x="18428" y="51"/>
                  </a:lnTo>
                  <a:lnTo>
                    <a:pt x="15825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39"/>
            <p:cNvSpPr/>
            <p:nvPr/>
          </p:nvSpPr>
          <p:spPr>
            <a:xfrm>
              <a:off x="-231060" y="4166854"/>
              <a:ext cx="1110412" cy="570687"/>
            </a:xfrm>
            <a:custGeom>
              <a:avLst/>
              <a:gdLst/>
              <a:ahLst/>
              <a:cxnLst/>
              <a:rect l="l" t="t" r="r" b="b"/>
              <a:pathLst>
                <a:path w="31776" h="16331" extrusionOk="0">
                  <a:moveTo>
                    <a:pt x="354" y="0"/>
                  </a:moveTo>
                  <a:lnTo>
                    <a:pt x="278" y="278"/>
                  </a:lnTo>
                  <a:lnTo>
                    <a:pt x="202" y="582"/>
                  </a:lnTo>
                  <a:lnTo>
                    <a:pt x="127" y="910"/>
                  </a:lnTo>
                  <a:lnTo>
                    <a:pt x="76" y="1264"/>
                  </a:lnTo>
                  <a:lnTo>
                    <a:pt x="26" y="2022"/>
                  </a:lnTo>
                  <a:lnTo>
                    <a:pt x="0" y="2882"/>
                  </a:lnTo>
                  <a:lnTo>
                    <a:pt x="26" y="3817"/>
                  </a:lnTo>
                  <a:lnTo>
                    <a:pt x="76" y="4778"/>
                  </a:lnTo>
                  <a:lnTo>
                    <a:pt x="177" y="5789"/>
                  </a:lnTo>
                  <a:lnTo>
                    <a:pt x="278" y="6825"/>
                  </a:lnTo>
                  <a:lnTo>
                    <a:pt x="556" y="8898"/>
                  </a:lnTo>
                  <a:lnTo>
                    <a:pt x="860" y="10895"/>
                  </a:lnTo>
                  <a:lnTo>
                    <a:pt x="1138" y="12690"/>
                  </a:lnTo>
                  <a:lnTo>
                    <a:pt x="1391" y="14181"/>
                  </a:lnTo>
                  <a:lnTo>
                    <a:pt x="1795" y="14434"/>
                  </a:lnTo>
                  <a:lnTo>
                    <a:pt x="2250" y="14662"/>
                  </a:lnTo>
                  <a:lnTo>
                    <a:pt x="2680" y="14864"/>
                  </a:lnTo>
                  <a:lnTo>
                    <a:pt x="3135" y="15066"/>
                  </a:lnTo>
                  <a:lnTo>
                    <a:pt x="3590" y="15243"/>
                  </a:lnTo>
                  <a:lnTo>
                    <a:pt x="4045" y="15420"/>
                  </a:lnTo>
                  <a:lnTo>
                    <a:pt x="4500" y="15547"/>
                  </a:lnTo>
                  <a:lnTo>
                    <a:pt x="4980" y="15698"/>
                  </a:lnTo>
                  <a:lnTo>
                    <a:pt x="5764" y="15875"/>
                  </a:lnTo>
                  <a:lnTo>
                    <a:pt x="6573" y="16027"/>
                  </a:lnTo>
                  <a:lnTo>
                    <a:pt x="7382" y="16153"/>
                  </a:lnTo>
                  <a:lnTo>
                    <a:pt x="8216" y="16229"/>
                  </a:lnTo>
                  <a:lnTo>
                    <a:pt x="9025" y="16305"/>
                  </a:lnTo>
                  <a:lnTo>
                    <a:pt x="9859" y="16330"/>
                  </a:lnTo>
                  <a:lnTo>
                    <a:pt x="10693" y="16330"/>
                  </a:lnTo>
                  <a:lnTo>
                    <a:pt x="11502" y="16305"/>
                  </a:lnTo>
                  <a:lnTo>
                    <a:pt x="12614" y="16254"/>
                  </a:lnTo>
                  <a:lnTo>
                    <a:pt x="13701" y="16204"/>
                  </a:lnTo>
                  <a:lnTo>
                    <a:pt x="14788" y="16077"/>
                  </a:lnTo>
                  <a:lnTo>
                    <a:pt x="15875" y="15951"/>
                  </a:lnTo>
                  <a:lnTo>
                    <a:pt x="16962" y="15799"/>
                  </a:lnTo>
                  <a:lnTo>
                    <a:pt x="18049" y="15597"/>
                  </a:lnTo>
                  <a:lnTo>
                    <a:pt x="19136" y="15395"/>
                  </a:lnTo>
                  <a:lnTo>
                    <a:pt x="20198" y="15142"/>
                  </a:lnTo>
                  <a:lnTo>
                    <a:pt x="21260" y="14864"/>
                  </a:lnTo>
                  <a:lnTo>
                    <a:pt x="22321" y="14561"/>
                  </a:lnTo>
                  <a:lnTo>
                    <a:pt x="23358" y="14257"/>
                  </a:lnTo>
                  <a:lnTo>
                    <a:pt x="24394" y="13903"/>
                  </a:lnTo>
                  <a:lnTo>
                    <a:pt x="25431" y="13499"/>
                  </a:lnTo>
                  <a:lnTo>
                    <a:pt x="26442" y="13095"/>
                  </a:lnTo>
                  <a:lnTo>
                    <a:pt x="27453" y="12665"/>
                  </a:lnTo>
                  <a:lnTo>
                    <a:pt x="28439" y="12210"/>
                  </a:lnTo>
                  <a:lnTo>
                    <a:pt x="29096" y="11881"/>
                  </a:lnTo>
                  <a:lnTo>
                    <a:pt x="29753" y="11553"/>
                  </a:lnTo>
                  <a:lnTo>
                    <a:pt x="30360" y="11199"/>
                  </a:lnTo>
                  <a:lnTo>
                    <a:pt x="30992" y="10794"/>
                  </a:lnTo>
                  <a:lnTo>
                    <a:pt x="31169" y="9631"/>
                  </a:lnTo>
                  <a:lnTo>
                    <a:pt x="31320" y="8443"/>
                  </a:lnTo>
                  <a:lnTo>
                    <a:pt x="31472" y="7230"/>
                  </a:lnTo>
                  <a:lnTo>
                    <a:pt x="31599" y="6016"/>
                  </a:lnTo>
                  <a:lnTo>
                    <a:pt x="31700" y="4828"/>
                  </a:lnTo>
                  <a:lnTo>
                    <a:pt x="31750" y="3691"/>
                  </a:lnTo>
                  <a:lnTo>
                    <a:pt x="31776" y="2629"/>
                  </a:lnTo>
                  <a:lnTo>
                    <a:pt x="31750" y="1643"/>
                  </a:lnTo>
                  <a:lnTo>
                    <a:pt x="30992" y="2124"/>
                  </a:lnTo>
                  <a:lnTo>
                    <a:pt x="30234" y="2579"/>
                  </a:lnTo>
                  <a:lnTo>
                    <a:pt x="29450" y="3008"/>
                  </a:lnTo>
                  <a:lnTo>
                    <a:pt x="28641" y="3388"/>
                  </a:lnTo>
                  <a:lnTo>
                    <a:pt x="27832" y="3767"/>
                  </a:lnTo>
                  <a:lnTo>
                    <a:pt x="26998" y="4095"/>
                  </a:lnTo>
                  <a:lnTo>
                    <a:pt x="26164" y="4373"/>
                  </a:lnTo>
                  <a:lnTo>
                    <a:pt x="25304" y="4626"/>
                  </a:lnTo>
                  <a:lnTo>
                    <a:pt x="24419" y="4803"/>
                  </a:lnTo>
                  <a:lnTo>
                    <a:pt x="23535" y="4980"/>
                  </a:lnTo>
                  <a:lnTo>
                    <a:pt x="22650" y="5081"/>
                  </a:lnTo>
                  <a:lnTo>
                    <a:pt x="21765" y="5182"/>
                  </a:lnTo>
                  <a:lnTo>
                    <a:pt x="20880" y="5233"/>
                  </a:lnTo>
                  <a:lnTo>
                    <a:pt x="19970" y="5283"/>
                  </a:lnTo>
                  <a:lnTo>
                    <a:pt x="18176" y="5334"/>
                  </a:lnTo>
                  <a:lnTo>
                    <a:pt x="15370" y="5385"/>
                  </a:lnTo>
                  <a:lnTo>
                    <a:pt x="13979" y="5385"/>
                  </a:lnTo>
                  <a:lnTo>
                    <a:pt x="12589" y="5359"/>
                  </a:lnTo>
                  <a:lnTo>
                    <a:pt x="11199" y="5309"/>
                  </a:lnTo>
                  <a:lnTo>
                    <a:pt x="9808" y="5208"/>
                  </a:lnTo>
                  <a:lnTo>
                    <a:pt x="8418" y="5056"/>
                  </a:lnTo>
                  <a:lnTo>
                    <a:pt x="7736" y="4955"/>
                  </a:lnTo>
                  <a:lnTo>
                    <a:pt x="7028" y="4854"/>
                  </a:lnTo>
                  <a:lnTo>
                    <a:pt x="6320" y="4727"/>
                  </a:lnTo>
                  <a:lnTo>
                    <a:pt x="5637" y="4550"/>
                  </a:lnTo>
                  <a:lnTo>
                    <a:pt x="4930" y="4373"/>
                  </a:lnTo>
                  <a:lnTo>
                    <a:pt x="4247" y="4121"/>
                  </a:lnTo>
                  <a:lnTo>
                    <a:pt x="3615" y="3843"/>
                  </a:lnTo>
                  <a:lnTo>
                    <a:pt x="3286" y="3691"/>
                  </a:lnTo>
                  <a:lnTo>
                    <a:pt x="2983" y="3514"/>
                  </a:lnTo>
                  <a:lnTo>
                    <a:pt x="2680" y="3337"/>
                  </a:lnTo>
                  <a:lnTo>
                    <a:pt x="2402" y="3135"/>
                  </a:lnTo>
                  <a:lnTo>
                    <a:pt x="2124" y="2907"/>
                  </a:lnTo>
                  <a:lnTo>
                    <a:pt x="1871" y="2654"/>
                  </a:lnTo>
                  <a:lnTo>
                    <a:pt x="1593" y="2376"/>
                  </a:lnTo>
                  <a:lnTo>
                    <a:pt x="1365" y="2073"/>
                  </a:lnTo>
                  <a:lnTo>
                    <a:pt x="1138" y="1770"/>
                  </a:lnTo>
                  <a:lnTo>
                    <a:pt x="936" y="1441"/>
                  </a:lnTo>
                  <a:lnTo>
                    <a:pt x="759" y="1087"/>
                  </a:lnTo>
                  <a:lnTo>
                    <a:pt x="607" y="733"/>
                  </a:lnTo>
                  <a:lnTo>
                    <a:pt x="481" y="379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39"/>
            <p:cNvSpPr/>
            <p:nvPr/>
          </p:nvSpPr>
          <p:spPr>
            <a:xfrm>
              <a:off x="-238119" y="4091757"/>
              <a:ext cx="1124530" cy="670490"/>
            </a:xfrm>
            <a:custGeom>
              <a:avLst/>
              <a:gdLst/>
              <a:ahLst/>
              <a:cxnLst/>
              <a:rect l="l" t="t" r="r" b="b"/>
              <a:pathLst>
                <a:path w="32180" h="19187" extrusionOk="0">
                  <a:moveTo>
                    <a:pt x="14687" y="380"/>
                  </a:moveTo>
                  <a:lnTo>
                    <a:pt x="17569" y="405"/>
                  </a:lnTo>
                  <a:lnTo>
                    <a:pt x="20349" y="456"/>
                  </a:lnTo>
                  <a:lnTo>
                    <a:pt x="22978" y="557"/>
                  </a:lnTo>
                  <a:lnTo>
                    <a:pt x="25355" y="683"/>
                  </a:lnTo>
                  <a:lnTo>
                    <a:pt x="27427" y="835"/>
                  </a:lnTo>
                  <a:lnTo>
                    <a:pt x="28312" y="911"/>
                  </a:lnTo>
                  <a:lnTo>
                    <a:pt x="29096" y="1012"/>
                  </a:lnTo>
                  <a:lnTo>
                    <a:pt x="29778" y="1113"/>
                  </a:lnTo>
                  <a:lnTo>
                    <a:pt x="30334" y="1214"/>
                  </a:lnTo>
                  <a:lnTo>
                    <a:pt x="30764" y="1315"/>
                  </a:lnTo>
                  <a:lnTo>
                    <a:pt x="31042" y="1416"/>
                  </a:lnTo>
                  <a:lnTo>
                    <a:pt x="31118" y="1467"/>
                  </a:lnTo>
                  <a:lnTo>
                    <a:pt x="31219" y="1543"/>
                  </a:lnTo>
                  <a:lnTo>
                    <a:pt x="31295" y="1644"/>
                  </a:lnTo>
                  <a:lnTo>
                    <a:pt x="31371" y="1745"/>
                  </a:lnTo>
                  <a:lnTo>
                    <a:pt x="31497" y="2023"/>
                  </a:lnTo>
                  <a:lnTo>
                    <a:pt x="31598" y="2351"/>
                  </a:lnTo>
                  <a:lnTo>
                    <a:pt x="31674" y="2756"/>
                  </a:lnTo>
                  <a:lnTo>
                    <a:pt x="31725" y="3211"/>
                  </a:lnTo>
                  <a:lnTo>
                    <a:pt x="31775" y="3716"/>
                  </a:lnTo>
                  <a:lnTo>
                    <a:pt x="31801" y="4247"/>
                  </a:lnTo>
                  <a:lnTo>
                    <a:pt x="31801" y="4829"/>
                  </a:lnTo>
                  <a:lnTo>
                    <a:pt x="31775" y="5435"/>
                  </a:lnTo>
                  <a:lnTo>
                    <a:pt x="31725" y="6775"/>
                  </a:lnTo>
                  <a:lnTo>
                    <a:pt x="31598" y="8165"/>
                  </a:lnTo>
                  <a:lnTo>
                    <a:pt x="31447" y="9606"/>
                  </a:lnTo>
                  <a:lnTo>
                    <a:pt x="31270" y="11047"/>
                  </a:lnTo>
                  <a:lnTo>
                    <a:pt x="31067" y="12438"/>
                  </a:lnTo>
                  <a:lnTo>
                    <a:pt x="30865" y="13777"/>
                  </a:lnTo>
                  <a:lnTo>
                    <a:pt x="30663" y="14991"/>
                  </a:lnTo>
                  <a:lnTo>
                    <a:pt x="30461" y="16027"/>
                  </a:lnTo>
                  <a:lnTo>
                    <a:pt x="30284" y="16912"/>
                  </a:lnTo>
                  <a:lnTo>
                    <a:pt x="30157" y="17544"/>
                  </a:lnTo>
                  <a:lnTo>
                    <a:pt x="30031" y="17923"/>
                  </a:lnTo>
                  <a:lnTo>
                    <a:pt x="29804" y="17974"/>
                  </a:lnTo>
                  <a:lnTo>
                    <a:pt x="29399" y="18049"/>
                  </a:lnTo>
                  <a:lnTo>
                    <a:pt x="28160" y="18201"/>
                  </a:lnTo>
                  <a:lnTo>
                    <a:pt x="26366" y="18353"/>
                  </a:lnTo>
                  <a:lnTo>
                    <a:pt x="24141" y="18479"/>
                  </a:lnTo>
                  <a:lnTo>
                    <a:pt x="21588" y="18606"/>
                  </a:lnTo>
                  <a:lnTo>
                    <a:pt x="18807" y="18732"/>
                  </a:lnTo>
                  <a:lnTo>
                    <a:pt x="15900" y="18783"/>
                  </a:lnTo>
                  <a:lnTo>
                    <a:pt x="12968" y="18808"/>
                  </a:lnTo>
                  <a:lnTo>
                    <a:pt x="11123" y="18808"/>
                  </a:lnTo>
                  <a:lnTo>
                    <a:pt x="9505" y="18783"/>
                  </a:lnTo>
                  <a:lnTo>
                    <a:pt x="8064" y="18732"/>
                  </a:lnTo>
                  <a:lnTo>
                    <a:pt x="6825" y="18656"/>
                  </a:lnTo>
                  <a:lnTo>
                    <a:pt x="5764" y="18580"/>
                  </a:lnTo>
                  <a:lnTo>
                    <a:pt x="4879" y="18479"/>
                  </a:lnTo>
                  <a:lnTo>
                    <a:pt x="4146" y="18403"/>
                  </a:lnTo>
                  <a:lnTo>
                    <a:pt x="3539" y="18302"/>
                  </a:lnTo>
                  <a:lnTo>
                    <a:pt x="3033" y="18201"/>
                  </a:lnTo>
                  <a:lnTo>
                    <a:pt x="2654" y="18100"/>
                  </a:lnTo>
                  <a:lnTo>
                    <a:pt x="2376" y="17999"/>
                  </a:lnTo>
                  <a:lnTo>
                    <a:pt x="2174" y="17898"/>
                  </a:lnTo>
                  <a:lnTo>
                    <a:pt x="2048" y="17797"/>
                  </a:lnTo>
                  <a:lnTo>
                    <a:pt x="1972" y="17721"/>
                  </a:lnTo>
                  <a:lnTo>
                    <a:pt x="1946" y="17670"/>
                  </a:lnTo>
                  <a:lnTo>
                    <a:pt x="1921" y="17620"/>
                  </a:lnTo>
                  <a:lnTo>
                    <a:pt x="1871" y="17089"/>
                  </a:lnTo>
                  <a:lnTo>
                    <a:pt x="1770" y="16356"/>
                  </a:lnTo>
                  <a:lnTo>
                    <a:pt x="1466" y="14384"/>
                  </a:lnTo>
                  <a:lnTo>
                    <a:pt x="1188" y="12665"/>
                  </a:lnTo>
                  <a:lnTo>
                    <a:pt x="910" y="10794"/>
                  </a:lnTo>
                  <a:lnTo>
                    <a:pt x="657" y="8823"/>
                  </a:lnTo>
                  <a:lnTo>
                    <a:pt x="556" y="7862"/>
                  </a:lnTo>
                  <a:lnTo>
                    <a:pt x="480" y="6902"/>
                  </a:lnTo>
                  <a:lnTo>
                    <a:pt x="404" y="5992"/>
                  </a:lnTo>
                  <a:lnTo>
                    <a:pt x="379" y="5107"/>
                  </a:lnTo>
                  <a:lnTo>
                    <a:pt x="404" y="4298"/>
                  </a:lnTo>
                  <a:lnTo>
                    <a:pt x="455" y="3565"/>
                  </a:lnTo>
                  <a:lnTo>
                    <a:pt x="480" y="3236"/>
                  </a:lnTo>
                  <a:lnTo>
                    <a:pt x="556" y="2908"/>
                  </a:lnTo>
                  <a:lnTo>
                    <a:pt x="607" y="2629"/>
                  </a:lnTo>
                  <a:lnTo>
                    <a:pt x="683" y="2351"/>
                  </a:lnTo>
                  <a:lnTo>
                    <a:pt x="784" y="2124"/>
                  </a:lnTo>
                  <a:lnTo>
                    <a:pt x="885" y="1896"/>
                  </a:lnTo>
                  <a:lnTo>
                    <a:pt x="1011" y="1719"/>
                  </a:lnTo>
                  <a:lnTo>
                    <a:pt x="1138" y="1568"/>
                  </a:lnTo>
                  <a:lnTo>
                    <a:pt x="1239" y="1517"/>
                  </a:lnTo>
                  <a:lnTo>
                    <a:pt x="1340" y="1441"/>
                  </a:lnTo>
                  <a:lnTo>
                    <a:pt x="1643" y="1315"/>
                  </a:lnTo>
                  <a:lnTo>
                    <a:pt x="2048" y="1189"/>
                  </a:lnTo>
                  <a:lnTo>
                    <a:pt x="2553" y="1087"/>
                  </a:lnTo>
                  <a:lnTo>
                    <a:pt x="3135" y="961"/>
                  </a:lnTo>
                  <a:lnTo>
                    <a:pt x="3817" y="860"/>
                  </a:lnTo>
                  <a:lnTo>
                    <a:pt x="4575" y="784"/>
                  </a:lnTo>
                  <a:lnTo>
                    <a:pt x="5410" y="708"/>
                  </a:lnTo>
                  <a:lnTo>
                    <a:pt x="7306" y="557"/>
                  </a:lnTo>
                  <a:lnTo>
                    <a:pt x="9505" y="456"/>
                  </a:lnTo>
                  <a:lnTo>
                    <a:pt x="11982" y="405"/>
                  </a:lnTo>
                  <a:lnTo>
                    <a:pt x="14687" y="380"/>
                  </a:lnTo>
                  <a:close/>
                  <a:moveTo>
                    <a:pt x="13094" y="1"/>
                  </a:moveTo>
                  <a:lnTo>
                    <a:pt x="11148" y="26"/>
                  </a:lnTo>
                  <a:lnTo>
                    <a:pt x="9050" y="102"/>
                  </a:lnTo>
                  <a:lnTo>
                    <a:pt x="6876" y="203"/>
                  </a:lnTo>
                  <a:lnTo>
                    <a:pt x="5839" y="279"/>
                  </a:lnTo>
                  <a:lnTo>
                    <a:pt x="4854" y="354"/>
                  </a:lnTo>
                  <a:lnTo>
                    <a:pt x="3918" y="481"/>
                  </a:lnTo>
                  <a:lnTo>
                    <a:pt x="3084" y="582"/>
                  </a:lnTo>
                  <a:lnTo>
                    <a:pt x="2326" y="734"/>
                  </a:lnTo>
                  <a:lnTo>
                    <a:pt x="1694" y="911"/>
                  </a:lnTo>
                  <a:lnTo>
                    <a:pt x="1441" y="986"/>
                  </a:lnTo>
                  <a:lnTo>
                    <a:pt x="1213" y="1087"/>
                  </a:lnTo>
                  <a:lnTo>
                    <a:pt x="1036" y="1189"/>
                  </a:lnTo>
                  <a:lnTo>
                    <a:pt x="885" y="1290"/>
                  </a:lnTo>
                  <a:lnTo>
                    <a:pt x="733" y="1441"/>
                  </a:lnTo>
                  <a:lnTo>
                    <a:pt x="607" y="1644"/>
                  </a:lnTo>
                  <a:lnTo>
                    <a:pt x="480" y="1871"/>
                  </a:lnTo>
                  <a:lnTo>
                    <a:pt x="379" y="2099"/>
                  </a:lnTo>
                  <a:lnTo>
                    <a:pt x="278" y="2377"/>
                  </a:lnTo>
                  <a:lnTo>
                    <a:pt x="202" y="2680"/>
                  </a:lnTo>
                  <a:lnTo>
                    <a:pt x="152" y="3009"/>
                  </a:lnTo>
                  <a:lnTo>
                    <a:pt x="101" y="3337"/>
                  </a:lnTo>
                  <a:lnTo>
                    <a:pt x="25" y="4096"/>
                  </a:lnTo>
                  <a:lnTo>
                    <a:pt x="0" y="4905"/>
                  </a:lnTo>
                  <a:lnTo>
                    <a:pt x="25" y="5789"/>
                  </a:lnTo>
                  <a:lnTo>
                    <a:pt x="76" y="6699"/>
                  </a:lnTo>
                  <a:lnTo>
                    <a:pt x="152" y="7660"/>
                  </a:lnTo>
                  <a:lnTo>
                    <a:pt x="253" y="8646"/>
                  </a:lnTo>
                  <a:lnTo>
                    <a:pt x="354" y="9657"/>
                  </a:lnTo>
                  <a:lnTo>
                    <a:pt x="506" y="10668"/>
                  </a:lnTo>
                  <a:lnTo>
                    <a:pt x="784" y="12615"/>
                  </a:lnTo>
                  <a:lnTo>
                    <a:pt x="1087" y="14460"/>
                  </a:lnTo>
                  <a:lnTo>
                    <a:pt x="1390" y="16381"/>
                  </a:lnTo>
                  <a:lnTo>
                    <a:pt x="1491" y="17114"/>
                  </a:lnTo>
                  <a:lnTo>
                    <a:pt x="1542" y="17645"/>
                  </a:lnTo>
                  <a:lnTo>
                    <a:pt x="1542" y="17721"/>
                  </a:lnTo>
                  <a:lnTo>
                    <a:pt x="1567" y="17822"/>
                  </a:lnTo>
                  <a:lnTo>
                    <a:pt x="1618" y="17923"/>
                  </a:lnTo>
                  <a:lnTo>
                    <a:pt x="1744" y="18049"/>
                  </a:lnTo>
                  <a:lnTo>
                    <a:pt x="1896" y="18176"/>
                  </a:lnTo>
                  <a:lnTo>
                    <a:pt x="2174" y="18302"/>
                  </a:lnTo>
                  <a:lnTo>
                    <a:pt x="2528" y="18429"/>
                  </a:lnTo>
                  <a:lnTo>
                    <a:pt x="3008" y="18555"/>
                  </a:lnTo>
                  <a:lnTo>
                    <a:pt x="3615" y="18681"/>
                  </a:lnTo>
                  <a:lnTo>
                    <a:pt x="4373" y="18808"/>
                  </a:lnTo>
                  <a:lnTo>
                    <a:pt x="5283" y="18909"/>
                  </a:lnTo>
                  <a:lnTo>
                    <a:pt x="6396" y="19010"/>
                  </a:lnTo>
                  <a:lnTo>
                    <a:pt x="7710" y="19086"/>
                  </a:lnTo>
                  <a:lnTo>
                    <a:pt x="9227" y="19136"/>
                  </a:lnTo>
                  <a:lnTo>
                    <a:pt x="10971" y="19187"/>
                  </a:lnTo>
                  <a:lnTo>
                    <a:pt x="15799" y="19187"/>
                  </a:lnTo>
                  <a:lnTo>
                    <a:pt x="18706" y="19111"/>
                  </a:lnTo>
                  <a:lnTo>
                    <a:pt x="21639" y="19010"/>
                  </a:lnTo>
                  <a:lnTo>
                    <a:pt x="24495" y="18858"/>
                  </a:lnTo>
                  <a:lnTo>
                    <a:pt x="26391" y="18732"/>
                  </a:lnTo>
                  <a:lnTo>
                    <a:pt x="27807" y="18606"/>
                  </a:lnTo>
                  <a:lnTo>
                    <a:pt x="28843" y="18504"/>
                  </a:lnTo>
                  <a:lnTo>
                    <a:pt x="29551" y="18403"/>
                  </a:lnTo>
                  <a:lnTo>
                    <a:pt x="30006" y="18327"/>
                  </a:lnTo>
                  <a:lnTo>
                    <a:pt x="30233" y="18226"/>
                  </a:lnTo>
                  <a:lnTo>
                    <a:pt x="30334" y="18176"/>
                  </a:lnTo>
                  <a:lnTo>
                    <a:pt x="30385" y="18100"/>
                  </a:lnTo>
                  <a:lnTo>
                    <a:pt x="30461" y="17797"/>
                  </a:lnTo>
                  <a:lnTo>
                    <a:pt x="30612" y="17215"/>
                  </a:lnTo>
                  <a:lnTo>
                    <a:pt x="30789" y="16356"/>
                  </a:lnTo>
                  <a:lnTo>
                    <a:pt x="30992" y="15319"/>
                  </a:lnTo>
                  <a:lnTo>
                    <a:pt x="31194" y="14081"/>
                  </a:lnTo>
                  <a:lnTo>
                    <a:pt x="31421" y="12741"/>
                  </a:lnTo>
                  <a:lnTo>
                    <a:pt x="31624" y="11300"/>
                  </a:lnTo>
                  <a:lnTo>
                    <a:pt x="31826" y="9834"/>
                  </a:lnTo>
                  <a:lnTo>
                    <a:pt x="32003" y="7963"/>
                  </a:lnTo>
                  <a:lnTo>
                    <a:pt x="32079" y="7104"/>
                  </a:lnTo>
                  <a:lnTo>
                    <a:pt x="32129" y="6295"/>
                  </a:lnTo>
                  <a:lnTo>
                    <a:pt x="32154" y="5562"/>
                  </a:lnTo>
                  <a:lnTo>
                    <a:pt x="32180" y="4879"/>
                  </a:lnTo>
                  <a:lnTo>
                    <a:pt x="32154" y="4222"/>
                  </a:lnTo>
                  <a:lnTo>
                    <a:pt x="32129" y="3666"/>
                  </a:lnTo>
                  <a:lnTo>
                    <a:pt x="32079" y="3135"/>
                  </a:lnTo>
                  <a:lnTo>
                    <a:pt x="32028" y="2680"/>
                  </a:lnTo>
                  <a:lnTo>
                    <a:pt x="31927" y="2250"/>
                  </a:lnTo>
                  <a:lnTo>
                    <a:pt x="31826" y="1922"/>
                  </a:lnTo>
                  <a:lnTo>
                    <a:pt x="31699" y="1618"/>
                  </a:lnTo>
                  <a:lnTo>
                    <a:pt x="31573" y="1366"/>
                  </a:lnTo>
                  <a:lnTo>
                    <a:pt x="31396" y="1189"/>
                  </a:lnTo>
                  <a:lnTo>
                    <a:pt x="31219" y="1062"/>
                  </a:lnTo>
                  <a:lnTo>
                    <a:pt x="31067" y="1012"/>
                  </a:lnTo>
                  <a:lnTo>
                    <a:pt x="30891" y="936"/>
                  </a:lnTo>
                  <a:lnTo>
                    <a:pt x="30410" y="835"/>
                  </a:lnTo>
                  <a:lnTo>
                    <a:pt x="29778" y="708"/>
                  </a:lnTo>
                  <a:lnTo>
                    <a:pt x="29045" y="607"/>
                  </a:lnTo>
                  <a:lnTo>
                    <a:pt x="28186" y="531"/>
                  </a:lnTo>
                  <a:lnTo>
                    <a:pt x="27225" y="430"/>
                  </a:lnTo>
                  <a:lnTo>
                    <a:pt x="25051" y="279"/>
                  </a:lnTo>
                  <a:lnTo>
                    <a:pt x="22624" y="152"/>
                  </a:lnTo>
                  <a:lnTo>
                    <a:pt x="19995" y="76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39"/>
            <p:cNvSpPr/>
            <p:nvPr/>
          </p:nvSpPr>
          <p:spPr>
            <a:xfrm>
              <a:off x="381106" y="4131524"/>
              <a:ext cx="329531" cy="32709"/>
            </a:xfrm>
            <a:custGeom>
              <a:avLst/>
              <a:gdLst/>
              <a:ahLst/>
              <a:cxnLst/>
              <a:rect l="l" t="t" r="r" b="b"/>
              <a:pathLst>
                <a:path w="9430" h="936" extrusionOk="0">
                  <a:moveTo>
                    <a:pt x="1871" y="0"/>
                  </a:moveTo>
                  <a:lnTo>
                    <a:pt x="1239" y="25"/>
                  </a:lnTo>
                  <a:lnTo>
                    <a:pt x="632" y="76"/>
                  </a:lnTo>
                  <a:lnTo>
                    <a:pt x="26" y="177"/>
                  </a:lnTo>
                  <a:lnTo>
                    <a:pt x="0" y="177"/>
                  </a:lnTo>
                  <a:lnTo>
                    <a:pt x="0" y="202"/>
                  </a:lnTo>
                  <a:lnTo>
                    <a:pt x="0" y="228"/>
                  </a:lnTo>
                  <a:lnTo>
                    <a:pt x="26" y="228"/>
                  </a:lnTo>
                  <a:lnTo>
                    <a:pt x="582" y="354"/>
                  </a:lnTo>
                  <a:lnTo>
                    <a:pt x="1138" y="455"/>
                  </a:lnTo>
                  <a:lnTo>
                    <a:pt x="1719" y="531"/>
                  </a:lnTo>
                  <a:lnTo>
                    <a:pt x="2326" y="581"/>
                  </a:lnTo>
                  <a:lnTo>
                    <a:pt x="3489" y="632"/>
                  </a:lnTo>
                  <a:lnTo>
                    <a:pt x="4652" y="708"/>
                  </a:lnTo>
                  <a:lnTo>
                    <a:pt x="5789" y="784"/>
                  </a:lnTo>
                  <a:lnTo>
                    <a:pt x="6952" y="860"/>
                  </a:lnTo>
                  <a:lnTo>
                    <a:pt x="7533" y="885"/>
                  </a:lnTo>
                  <a:lnTo>
                    <a:pt x="8140" y="935"/>
                  </a:lnTo>
                  <a:lnTo>
                    <a:pt x="8443" y="935"/>
                  </a:lnTo>
                  <a:lnTo>
                    <a:pt x="8747" y="910"/>
                  </a:lnTo>
                  <a:lnTo>
                    <a:pt x="9025" y="860"/>
                  </a:lnTo>
                  <a:lnTo>
                    <a:pt x="9303" y="758"/>
                  </a:lnTo>
                  <a:lnTo>
                    <a:pt x="9379" y="708"/>
                  </a:lnTo>
                  <a:lnTo>
                    <a:pt x="9429" y="632"/>
                  </a:lnTo>
                  <a:lnTo>
                    <a:pt x="9429" y="531"/>
                  </a:lnTo>
                  <a:lnTo>
                    <a:pt x="9379" y="506"/>
                  </a:lnTo>
                  <a:lnTo>
                    <a:pt x="9353" y="455"/>
                  </a:lnTo>
                  <a:lnTo>
                    <a:pt x="9151" y="379"/>
                  </a:lnTo>
                  <a:lnTo>
                    <a:pt x="8949" y="303"/>
                  </a:lnTo>
                  <a:lnTo>
                    <a:pt x="8772" y="253"/>
                  </a:lnTo>
                  <a:lnTo>
                    <a:pt x="8570" y="228"/>
                  </a:lnTo>
                  <a:lnTo>
                    <a:pt x="8165" y="202"/>
                  </a:lnTo>
                  <a:lnTo>
                    <a:pt x="7736" y="177"/>
                  </a:lnTo>
                  <a:lnTo>
                    <a:pt x="6371" y="76"/>
                  </a:lnTo>
                  <a:lnTo>
                    <a:pt x="5031" y="51"/>
                  </a:lnTo>
                  <a:lnTo>
                    <a:pt x="3792" y="25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39"/>
            <p:cNvSpPr/>
            <p:nvPr/>
          </p:nvSpPr>
          <p:spPr>
            <a:xfrm>
              <a:off x="745932" y="4151827"/>
              <a:ext cx="71567" cy="25650"/>
            </a:xfrm>
            <a:custGeom>
              <a:avLst/>
              <a:gdLst/>
              <a:ahLst/>
              <a:cxnLst/>
              <a:rect l="l" t="t" r="r" b="b"/>
              <a:pathLst>
                <a:path w="2048" h="734" extrusionOk="0">
                  <a:moveTo>
                    <a:pt x="430" y="0"/>
                  </a:moveTo>
                  <a:lnTo>
                    <a:pt x="278" y="26"/>
                  </a:lnTo>
                  <a:lnTo>
                    <a:pt x="152" y="76"/>
                  </a:lnTo>
                  <a:lnTo>
                    <a:pt x="26" y="152"/>
                  </a:lnTo>
                  <a:lnTo>
                    <a:pt x="0" y="203"/>
                  </a:lnTo>
                  <a:lnTo>
                    <a:pt x="0" y="228"/>
                  </a:lnTo>
                  <a:lnTo>
                    <a:pt x="0" y="279"/>
                  </a:lnTo>
                  <a:lnTo>
                    <a:pt x="26" y="329"/>
                  </a:lnTo>
                  <a:lnTo>
                    <a:pt x="127" y="405"/>
                  </a:lnTo>
                  <a:lnTo>
                    <a:pt x="278" y="481"/>
                  </a:lnTo>
                  <a:lnTo>
                    <a:pt x="405" y="531"/>
                  </a:lnTo>
                  <a:lnTo>
                    <a:pt x="582" y="557"/>
                  </a:lnTo>
                  <a:lnTo>
                    <a:pt x="885" y="582"/>
                  </a:lnTo>
                  <a:lnTo>
                    <a:pt x="1189" y="632"/>
                  </a:lnTo>
                  <a:lnTo>
                    <a:pt x="1391" y="683"/>
                  </a:lnTo>
                  <a:lnTo>
                    <a:pt x="1694" y="734"/>
                  </a:lnTo>
                  <a:lnTo>
                    <a:pt x="1820" y="734"/>
                  </a:lnTo>
                  <a:lnTo>
                    <a:pt x="1947" y="683"/>
                  </a:lnTo>
                  <a:lnTo>
                    <a:pt x="1972" y="658"/>
                  </a:lnTo>
                  <a:lnTo>
                    <a:pt x="2023" y="607"/>
                  </a:lnTo>
                  <a:lnTo>
                    <a:pt x="2048" y="557"/>
                  </a:lnTo>
                  <a:lnTo>
                    <a:pt x="2048" y="481"/>
                  </a:lnTo>
                  <a:lnTo>
                    <a:pt x="2023" y="354"/>
                  </a:lnTo>
                  <a:lnTo>
                    <a:pt x="1947" y="279"/>
                  </a:lnTo>
                  <a:lnTo>
                    <a:pt x="1846" y="203"/>
                  </a:lnTo>
                  <a:lnTo>
                    <a:pt x="1719" y="152"/>
                  </a:lnTo>
                  <a:lnTo>
                    <a:pt x="1441" y="102"/>
                  </a:lnTo>
                  <a:lnTo>
                    <a:pt x="1214" y="76"/>
                  </a:lnTo>
                  <a:lnTo>
                    <a:pt x="910" y="2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39"/>
            <p:cNvSpPr/>
            <p:nvPr/>
          </p:nvSpPr>
          <p:spPr>
            <a:xfrm>
              <a:off x="875788" y="4097942"/>
              <a:ext cx="1110412" cy="658154"/>
            </a:xfrm>
            <a:custGeom>
              <a:avLst/>
              <a:gdLst/>
              <a:ahLst/>
              <a:cxnLst/>
              <a:rect l="l" t="t" r="r" b="b"/>
              <a:pathLst>
                <a:path w="31776" h="18834" extrusionOk="0">
                  <a:moveTo>
                    <a:pt x="13246" y="0"/>
                  </a:moveTo>
                  <a:lnTo>
                    <a:pt x="10693" y="51"/>
                  </a:lnTo>
                  <a:lnTo>
                    <a:pt x="8292" y="127"/>
                  </a:lnTo>
                  <a:lnTo>
                    <a:pt x="7180" y="177"/>
                  </a:lnTo>
                  <a:lnTo>
                    <a:pt x="6118" y="253"/>
                  </a:lnTo>
                  <a:lnTo>
                    <a:pt x="5132" y="329"/>
                  </a:lnTo>
                  <a:lnTo>
                    <a:pt x="4197" y="430"/>
                  </a:lnTo>
                  <a:lnTo>
                    <a:pt x="3388" y="531"/>
                  </a:lnTo>
                  <a:lnTo>
                    <a:pt x="2629" y="658"/>
                  </a:lnTo>
                  <a:lnTo>
                    <a:pt x="1997" y="784"/>
                  </a:lnTo>
                  <a:lnTo>
                    <a:pt x="1492" y="936"/>
                  </a:lnTo>
                  <a:lnTo>
                    <a:pt x="1087" y="1087"/>
                  </a:lnTo>
                  <a:lnTo>
                    <a:pt x="936" y="1163"/>
                  </a:lnTo>
                  <a:lnTo>
                    <a:pt x="809" y="1264"/>
                  </a:lnTo>
                  <a:lnTo>
                    <a:pt x="632" y="1467"/>
                  </a:lnTo>
                  <a:lnTo>
                    <a:pt x="481" y="1745"/>
                  </a:lnTo>
                  <a:lnTo>
                    <a:pt x="329" y="2048"/>
                  </a:lnTo>
                  <a:lnTo>
                    <a:pt x="228" y="2427"/>
                  </a:lnTo>
                  <a:lnTo>
                    <a:pt x="152" y="2832"/>
                  </a:lnTo>
                  <a:lnTo>
                    <a:pt x="76" y="3287"/>
                  </a:lnTo>
                  <a:lnTo>
                    <a:pt x="26" y="3767"/>
                  </a:lnTo>
                  <a:lnTo>
                    <a:pt x="0" y="4298"/>
                  </a:lnTo>
                  <a:lnTo>
                    <a:pt x="0" y="4829"/>
                  </a:lnTo>
                  <a:lnTo>
                    <a:pt x="26" y="5410"/>
                  </a:lnTo>
                  <a:lnTo>
                    <a:pt x="76" y="6623"/>
                  </a:lnTo>
                  <a:lnTo>
                    <a:pt x="177" y="7913"/>
                  </a:lnTo>
                  <a:lnTo>
                    <a:pt x="329" y="9227"/>
                  </a:lnTo>
                  <a:lnTo>
                    <a:pt x="506" y="10542"/>
                  </a:lnTo>
                  <a:lnTo>
                    <a:pt x="708" y="11831"/>
                  </a:lnTo>
                  <a:lnTo>
                    <a:pt x="1087" y="14232"/>
                  </a:lnTo>
                  <a:lnTo>
                    <a:pt x="1391" y="16179"/>
                  </a:lnTo>
                  <a:lnTo>
                    <a:pt x="1492" y="16912"/>
                  </a:lnTo>
                  <a:lnTo>
                    <a:pt x="1542" y="17443"/>
                  </a:lnTo>
                  <a:lnTo>
                    <a:pt x="1568" y="17569"/>
                  </a:lnTo>
                  <a:lnTo>
                    <a:pt x="1618" y="17670"/>
                  </a:lnTo>
                  <a:lnTo>
                    <a:pt x="1719" y="17771"/>
                  </a:lnTo>
                  <a:lnTo>
                    <a:pt x="1871" y="17872"/>
                  </a:lnTo>
                  <a:lnTo>
                    <a:pt x="2048" y="17948"/>
                  </a:lnTo>
                  <a:lnTo>
                    <a:pt x="2250" y="18024"/>
                  </a:lnTo>
                  <a:lnTo>
                    <a:pt x="2781" y="18201"/>
                  </a:lnTo>
                  <a:lnTo>
                    <a:pt x="3413" y="18327"/>
                  </a:lnTo>
                  <a:lnTo>
                    <a:pt x="4171" y="18429"/>
                  </a:lnTo>
                  <a:lnTo>
                    <a:pt x="5031" y="18530"/>
                  </a:lnTo>
                  <a:lnTo>
                    <a:pt x="5991" y="18631"/>
                  </a:lnTo>
                  <a:lnTo>
                    <a:pt x="7028" y="18681"/>
                  </a:lnTo>
                  <a:lnTo>
                    <a:pt x="8115" y="18757"/>
                  </a:lnTo>
                  <a:lnTo>
                    <a:pt x="10516" y="18808"/>
                  </a:lnTo>
                  <a:lnTo>
                    <a:pt x="13069" y="18833"/>
                  </a:lnTo>
                  <a:lnTo>
                    <a:pt x="15698" y="18808"/>
                  </a:lnTo>
                  <a:lnTo>
                    <a:pt x="18327" y="18732"/>
                  </a:lnTo>
                  <a:lnTo>
                    <a:pt x="20881" y="18656"/>
                  </a:lnTo>
                  <a:lnTo>
                    <a:pt x="23282" y="18530"/>
                  </a:lnTo>
                  <a:lnTo>
                    <a:pt x="25456" y="18403"/>
                  </a:lnTo>
                  <a:lnTo>
                    <a:pt x="27276" y="18277"/>
                  </a:lnTo>
                  <a:lnTo>
                    <a:pt x="28692" y="18125"/>
                  </a:lnTo>
                  <a:lnTo>
                    <a:pt x="29248" y="18049"/>
                  </a:lnTo>
                  <a:lnTo>
                    <a:pt x="29652" y="17999"/>
                  </a:lnTo>
                  <a:lnTo>
                    <a:pt x="29905" y="17923"/>
                  </a:lnTo>
                  <a:lnTo>
                    <a:pt x="29981" y="17898"/>
                  </a:lnTo>
                  <a:lnTo>
                    <a:pt x="30006" y="17847"/>
                  </a:lnTo>
                  <a:lnTo>
                    <a:pt x="30107" y="17569"/>
                  </a:lnTo>
                  <a:lnTo>
                    <a:pt x="30234" y="16988"/>
                  </a:lnTo>
                  <a:lnTo>
                    <a:pt x="30411" y="16153"/>
                  </a:lnTo>
                  <a:lnTo>
                    <a:pt x="30588" y="15117"/>
                  </a:lnTo>
                  <a:lnTo>
                    <a:pt x="30815" y="13904"/>
                  </a:lnTo>
                  <a:lnTo>
                    <a:pt x="31043" y="12539"/>
                  </a:lnTo>
                  <a:lnTo>
                    <a:pt x="31245" y="11123"/>
                  </a:lnTo>
                  <a:lnTo>
                    <a:pt x="31422" y="9632"/>
                  </a:lnTo>
                  <a:lnTo>
                    <a:pt x="31599" y="8140"/>
                  </a:lnTo>
                  <a:lnTo>
                    <a:pt x="31700" y="6699"/>
                  </a:lnTo>
                  <a:lnTo>
                    <a:pt x="31776" y="5334"/>
                  </a:lnTo>
                  <a:lnTo>
                    <a:pt x="31776" y="4677"/>
                  </a:lnTo>
                  <a:lnTo>
                    <a:pt x="31776" y="4070"/>
                  </a:lnTo>
                  <a:lnTo>
                    <a:pt x="31750" y="3489"/>
                  </a:lnTo>
                  <a:lnTo>
                    <a:pt x="31700" y="2983"/>
                  </a:lnTo>
                  <a:lnTo>
                    <a:pt x="31649" y="2503"/>
                  </a:lnTo>
                  <a:lnTo>
                    <a:pt x="31548" y="2073"/>
                  </a:lnTo>
                  <a:lnTo>
                    <a:pt x="31447" y="1719"/>
                  </a:lnTo>
                  <a:lnTo>
                    <a:pt x="31295" y="1416"/>
                  </a:lnTo>
                  <a:lnTo>
                    <a:pt x="31220" y="1315"/>
                  </a:lnTo>
                  <a:lnTo>
                    <a:pt x="31118" y="1214"/>
                  </a:lnTo>
                  <a:lnTo>
                    <a:pt x="31043" y="1113"/>
                  </a:lnTo>
                  <a:lnTo>
                    <a:pt x="30941" y="1062"/>
                  </a:lnTo>
                  <a:lnTo>
                    <a:pt x="30663" y="961"/>
                  </a:lnTo>
                  <a:lnTo>
                    <a:pt x="30234" y="860"/>
                  </a:lnTo>
                  <a:lnTo>
                    <a:pt x="29728" y="759"/>
                  </a:lnTo>
                  <a:lnTo>
                    <a:pt x="29071" y="658"/>
                  </a:lnTo>
                  <a:lnTo>
                    <a:pt x="28338" y="582"/>
                  </a:lnTo>
                  <a:lnTo>
                    <a:pt x="27504" y="481"/>
                  </a:lnTo>
                  <a:lnTo>
                    <a:pt x="25582" y="329"/>
                  </a:lnTo>
                  <a:lnTo>
                    <a:pt x="23383" y="203"/>
                  </a:lnTo>
                  <a:lnTo>
                    <a:pt x="20982" y="127"/>
                  </a:lnTo>
                  <a:lnTo>
                    <a:pt x="18454" y="51"/>
                  </a:lnTo>
                  <a:lnTo>
                    <a:pt x="15850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39"/>
            <p:cNvSpPr/>
            <p:nvPr/>
          </p:nvSpPr>
          <p:spPr>
            <a:xfrm>
              <a:off x="875788" y="4166854"/>
              <a:ext cx="1110412" cy="570687"/>
            </a:xfrm>
            <a:custGeom>
              <a:avLst/>
              <a:gdLst/>
              <a:ahLst/>
              <a:cxnLst/>
              <a:rect l="l" t="t" r="r" b="b"/>
              <a:pathLst>
                <a:path w="31776" h="16331" extrusionOk="0">
                  <a:moveTo>
                    <a:pt x="380" y="0"/>
                  </a:moveTo>
                  <a:lnTo>
                    <a:pt x="278" y="278"/>
                  </a:lnTo>
                  <a:lnTo>
                    <a:pt x="203" y="582"/>
                  </a:lnTo>
                  <a:lnTo>
                    <a:pt x="127" y="910"/>
                  </a:lnTo>
                  <a:lnTo>
                    <a:pt x="76" y="1264"/>
                  </a:lnTo>
                  <a:lnTo>
                    <a:pt x="26" y="2022"/>
                  </a:lnTo>
                  <a:lnTo>
                    <a:pt x="0" y="2882"/>
                  </a:lnTo>
                  <a:lnTo>
                    <a:pt x="26" y="3817"/>
                  </a:lnTo>
                  <a:lnTo>
                    <a:pt x="76" y="4778"/>
                  </a:lnTo>
                  <a:lnTo>
                    <a:pt x="177" y="5789"/>
                  </a:lnTo>
                  <a:lnTo>
                    <a:pt x="278" y="6825"/>
                  </a:lnTo>
                  <a:lnTo>
                    <a:pt x="557" y="8898"/>
                  </a:lnTo>
                  <a:lnTo>
                    <a:pt x="860" y="10895"/>
                  </a:lnTo>
                  <a:lnTo>
                    <a:pt x="1163" y="12690"/>
                  </a:lnTo>
                  <a:lnTo>
                    <a:pt x="1391" y="14181"/>
                  </a:lnTo>
                  <a:lnTo>
                    <a:pt x="1820" y="14434"/>
                  </a:lnTo>
                  <a:lnTo>
                    <a:pt x="2250" y="14662"/>
                  </a:lnTo>
                  <a:lnTo>
                    <a:pt x="2680" y="14864"/>
                  </a:lnTo>
                  <a:lnTo>
                    <a:pt x="3135" y="15066"/>
                  </a:lnTo>
                  <a:lnTo>
                    <a:pt x="3590" y="15243"/>
                  </a:lnTo>
                  <a:lnTo>
                    <a:pt x="4045" y="15420"/>
                  </a:lnTo>
                  <a:lnTo>
                    <a:pt x="4500" y="15547"/>
                  </a:lnTo>
                  <a:lnTo>
                    <a:pt x="4980" y="15698"/>
                  </a:lnTo>
                  <a:lnTo>
                    <a:pt x="5789" y="15875"/>
                  </a:lnTo>
                  <a:lnTo>
                    <a:pt x="6598" y="16027"/>
                  </a:lnTo>
                  <a:lnTo>
                    <a:pt x="7407" y="16153"/>
                  </a:lnTo>
                  <a:lnTo>
                    <a:pt x="8216" y="16229"/>
                  </a:lnTo>
                  <a:lnTo>
                    <a:pt x="9050" y="16305"/>
                  </a:lnTo>
                  <a:lnTo>
                    <a:pt x="9859" y="16330"/>
                  </a:lnTo>
                  <a:lnTo>
                    <a:pt x="10693" y="16330"/>
                  </a:lnTo>
                  <a:lnTo>
                    <a:pt x="11527" y="16305"/>
                  </a:lnTo>
                  <a:lnTo>
                    <a:pt x="12614" y="16254"/>
                  </a:lnTo>
                  <a:lnTo>
                    <a:pt x="13701" y="16204"/>
                  </a:lnTo>
                  <a:lnTo>
                    <a:pt x="14814" y="16077"/>
                  </a:lnTo>
                  <a:lnTo>
                    <a:pt x="15901" y="15951"/>
                  </a:lnTo>
                  <a:lnTo>
                    <a:pt x="16988" y="15799"/>
                  </a:lnTo>
                  <a:lnTo>
                    <a:pt x="18049" y="15597"/>
                  </a:lnTo>
                  <a:lnTo>
                    <a:pt x="19136" y="15395"/>
                  </a:lnTo>
                  <a:lnTo>
                    <a:pt x="20198" y="15142"/>
                  </a:lnTo>
                  <a:lnTo>
                    <a:pt x="21260" y="14864"/>
                  </a:lnTo>
                  <a:lnTo>
                    <a:pt x="22321" y="14561"/>
                  </a:lnTo>
                  <a:lnTo>
                    <a:pt x="23383" y="14257"/>
                  </a:lnTo>
                  <a:lnTo>
                    <a:pt x="24420" y="13903"/>
                  </a:lnTo>
                  <a:lnTo>
                    <a:pt x="25431" y="13499"/>
                  </a:lnTo>
                  <a:lnTo>
                    <a:pt x="26467" y="13095"/>
                  </a:lnTo>
                  <a:lnTo>
                    <a:pt x="27453" y="12665"/>
                  </a:lnTo>
                  <a:lnTo>
                    <a:pt x="28464" y="12210"/>
                  </a:lnTo>
                  <a:lnTo>
                    <a:pt x="29096" y="11881"/>
                  </a:lnTo>
                  <a:lnTo>
                    <a:pt x="29753" y="11553"/>
                  </a:lnTo>
                  <a:lnTo>
                    <a:pt x="30385" y="11199"/>
                  </a:lnTo>
                  <a:lnTo>
                    <a:pt x="30992" y="10794"/>
                  </a:lnTo>
                  <a:lnTo>
                    <a:pt x="31169" y="9631"/>
                  </a:lnTo>
                  <a:lnTo>
                    <a:pt x="31321" y="8443"/>
                  </a:lnTo>
                  <a:lnTo>
                    <a:pt x="31472" y="7230"/>
                  </a:lnTo>
                  <a:lnTo>
                    <a:pt x="31599" y="6016"/>
                  </a:lnTo>
                  <a:lnTo>
                    <a:pt x="31700" y="4828"/>
                  </a:lnTo>
                  <a:lnTo>
                    <a:pt x="31776" y="3691"/>
                  </a:lnTo>
                  <a:lnTo>
                    <a:pt x="31776" y="2629"/>
                  </a:lnTo>
                  <a:lnTo>
                    <a:pt x="31750" y="1643"/>
                  </a:lnTo>
                  <a:lnTo>
                    <a:pt x="30992" y="2124"/>
                  </a:lnTo>
                  <a:lnTo>
                    <a:pt x="30234" y="2579"/>
                  </a:lnTo>
                  <a:lnTo>
                    <a:pt x="29450" y="3008"/>
                  </a:lnTo>
                  <a:lnTo>
                    <a:pt x="28641" y="3388"/>
                  </a:lnTo>
                  <a:lnTo>
                    <a:pt x="27832" y="3767"/>
                  </a:lnTo>
                  <a:lnTo>
                    <a:pt x="26998" y="4095"/>
                  </a:lnTo>
                  <a:lnTo>
                    <a:pt x="26164" y="4373"/>
                  </a:lnTo>
                  <a:lnTo>
                    <a:pt x="25304" y="4626"/>
                  </a:lnTo>
                  <a:lnTo>
                    <a:pt x="24445" y="4803"/>
                  </a:lnTo>
                  <a:lnTo>
                    <a:pt x="23560" y="4980"/>
                  </a:lnTo>
                  <a:lnTo>
                    <a:pt x="22675" y="5081"/>
                  </a:lnTo>
                  <a:lnTo>
                    <a:pt x="21765" y="5182"/>
                  </a:lnTo>
                  <a:lnTo>
                    <a:pt x="20881" y="5233"/>
                  </a:lnTo>
                  <a:lnTo>
                    <a:pt x="19971" y="5283"/>
                  </a:lnTo>
                  <a:lnTo>
                    <a:pt x="18176" y="5334"/>
                  </a:lnTo>
                  <a:lnTo>
                    <a:pt x="15395" y="5385"/>
                  </a:lnTo>
                  <a:lnTo>
                    <a:pt x="13979" y="5385"/>
                  </a:lnTo>
                  <a:lnTo>
                    <a:pt x="12589" y="5359"/>
                  </a:lnTo>
                  <a:lnTo>
                    <a:pt x="11199" y="5309"/>
                  </a:lnTo>
                  <a:lnTo>
                    <a:pt x="9809" y="5208"/>
                  </a:lnTo>
                  <a:lnTo>
                    <a:pt x="8418" y="5056"/>
                  </a:lnTo>
                  <a:lnTo>
                    <a:pt x="7736" y="4955"/>
                  </a:lnTo>
                  <a:lnTo>
                    <a:pt x="7053" y="4854"/>
                  </a:lnTo>
                  <a:lnTo>
                    <a:pt x="6345" y="4727"/>
                  </a:lnTo>
                  <a:lnTo>
                    <a:pt x="5638" y="4550"/>
                  </a:lnTo>
                  <a:lnTo>
                    <a:pt x="4955" y="4373"/>
                  </a:lnTo>
                  <a:lnTo>
                    <a:pt x="4272" y="4121"/>
                  </a:lnTo>
                  <a:lnTo>
                    <a:pt x="3615" y="3843"/>
                  </a:lnTo>
                  <a:lnTo>
                    <a:pt x="3287" y="3691"/>
                  </a:lnTo>
                  <a:lnTo>
                    <a:pt x="2983" y="3514"/>
                  </a:lnTo>
                  <a:lnTo>
                    <a:pt x="2705" y="3337"/>
                  </a:lnTo>
                  <a:lnTo>
                    <a:pt x="2402" y="3135"/>
                  </a:lnTo>
                  <a:lnTo>
                    <a:pt x="2149" y="2907"/>
                  </a:lnTo>
                  <a:lnTo>
                    <a:pt x="1871" y="2654"/>
                  </a:lnTo>
                  <a:lnTo>
                    <a:pt x="1618" y="2376"/>
                  </a:lnTo>
                  <a:lnTo>
                    <a:pt x="1365" y="2073"/>
                  </a:lnTo>
                  <a:lnTo>
                    <a:pt x="1138" y="1770"/>
                  </a:lnTo>
                  <a:lnTo>
                    <a:pt x="936" y="1441"/>
                  </a:lnTo>
                  <a:lnTo>
                    <a:pt x="759" y="1087"/>
                  </a:lnTo>
                  <a:lnTo>
                    <a:pt x="607" y="733"/>
                  </a:lnTo>
                  <a:lnTo>
                    <a:pt x="481" y="37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39"/>
            <p:cNvSpPr/>
            <p:nvPr/>
          </p:nvSpPr>
          <p:spPr>
            <a:xfrm>
              <a:off x="869602" y="4091757"/>
              <a:ext cx="1123656" cy="670490"/>
            </a:xfrm>
            <a:custGeom>
              <a:avLst/>
              <a:gdLst/>
              <a:ahLst/>
              <a:cxnLst/>
              <a:rect l="l" t="t" r="r" b="b"/>
              <a:pathLst>
                <a:path w="32155" h="19187" extrusionOk="0">
                  <a:moveTo>
                    <a:pt x="14687" y="380"/>
                  </a:moveTo>
                  <a:lnTo>
                    <a:pt x="17569" y="405"/>
                  </a:lnTo>
                  <a:lnTo>
                    <a:pt x="20350" y="456"/>
                  </a:lnTo>
                  <a:lnTo>
                    <a:pt x="22953" y="557"/>
                  </a:lnTo>
                  <a:lnTo>
                    <a:pt x="25330" y="683"/>
                  </a:lnTo>
                  <a:lnTo>
                    <a:pt x="27403" y="835"/>
                  </a:lnTo>
                  <a:lnTo>
                    <a:pt x="28287" y="911"/>
                  </a:lnTo>
                  <a:lnTo>
                    <a:pt x="29096" y="1012"/>
                  </a:lnTo>
                  <a:lnTo>
                    <a:pt x="29753" y="1113"/>
                  </a:lnTo>
                  <a:lnTo>
                    <a:pt x="30310" y="1214"/>
                  </a:lnTo>
                  <a:lnTo>
                    <a:pt x="30739" y="1315"/>
                  </a:lnTo>
                  <a:lnTo>
                    <a:pt x="31017" y="1416"/>
                  </a:lnTo>
                  <a:lnTo>
                    <a:pt x="31118" y="1467"/>
                  </a:lnTo>
                  <a:lnTo>
                    <a:pt x="31194" y="1543"/>
                  </a:lnTo>
                  <a:lnTo>
                    <a:pt x="31270" y="1644"/>
                  </a:lnTo>
                  <a:lnTo>
                    <a:pt x="31346" y="1745"/>
                  </a:lnTo>
                  <a:lnTo>
                    <a:pt x="31472" y="2023"/>
                  </a:lnTo>
                  <a:lnTo>
                    <a:pt x="31573" y="2351"/>
                  </a:lnTo>
                  <a:lnTo>
                    <a:pt x="31649" y="2756"/>
                  </a:lnTo>
                  <a:lnTo>
                    <a:pt x="31700" y="3211"/>
                  </a:lnTo>
                  <a:lnTo>
                    <a:pt x="31750" y="3716"/>
                  </a:lnTo>
                  <a:lnTo>
                    <a:pt x="31776" y="4247"/>
                  </a:lnTo>
                  <a:lnTo>
                    <a:pt x="31776" y="4829"/>
                  </a:lnTo>
                  <a:lnTo>
                    <a:pt x="31776" y="5435"/>
                  </a:lnTo>
                  <a:lnTo>
                    <a:pt x="31700" y="6775"/>
                  </a:lnTo>
                  <a:lnTo>
                    <a:pt x="31599" y="8165"/>
                  </a:lnTo>
                  <a:lnTo>
                    <a:pt x="31447" y="9606"/>
                  </a:lnTo>
                  <a:lnTo>
                    <a:pt x="31270" y="11047"/>
                  </a:lnTo>
                  <a:lnTo>
                    <a:pt x="31068" y="12438"/>
                  </a:lnTo>
                  <a:lnTo>
                    <a:pt x="30866" y="13777"/>
                  </a:lnTo>
                  <a:lnTo>
                    <a:pt x="30638" y="14991"/>
                  </a:lnTo>
                  <a:lnTo>
                    <a:pt x="30461" y="16027"/>
                  </a:lnTo>
                  <a:lnTo>
                    <a:pt x="30284" y="16912"/>
                  </a:lnTo>
                  <a:lnTo>
                    <a:pt x="30133" y="17544"/>
                  </a:lnTo>
                  <a:lnTo>
                    <a:pt x="30031" y="17923"/>
                  </a:lnTo>
                  <a:lnTo>
                    <a:pt x="29804" y="17974"/>
                  </a:lnTo>
                  <a:lnTo>
                    <a:pt x="29400" y="18049"/>
                  </a:lnTo>
                  <a:lnTo>
                    <a:pt x="28136" y="18201"/>
                  </a:lnTo>
                  <a:lnTo>
                    <a:pt x="26341" y="18353"/>
                  </a:lnTo>
                  <a:lnTo>
                    <a:pt x="24116" y="18479"/>
                  </a:lnTo>
                  <a:lnTo>
                    <a:pt x="21588" y="18606"/>
                  </a:lnTo>
                  <a:lnTo>
                    <a:pt x="18808" y="18732"/>
                  </a:lnTo>
                  <a:lnTo>
                    <a:pt x="15901" y="18783"/>
                  </a:lnTo>
                  <a:lnTo>
                    <a:pt x="12968" y="18808"/>
                  </a:lnTo>
                  <a:lnTo>
                    <a:pt x="11123" y="18808"/>
                  </a:lnTo>
                  <a:lnTo>
                    <a:pt x="9480" y="18783"/>
                  </a:lnTo>
                  <a:lnTo>
                    <a:pt x="8064" y="18732"/>
                  </a:lnTo>
                  <a:lnTo>
                    <a:pt x="6826" y="18656"/>
                  </a:lnTo>
                  <a:lnTo>
                    <a:pt x="5764" y="18580"/>
                  </a:lnTo>
                  <a:lnTo>
                    <a:pt x="4854" y="18479"/>
                  </a:lnTo>
                  <a:lnTo>
                    <a:pt x="4121" y="18403"/>
                  </a:lnTo>
                  <a:lnTo>
                    <a:pt x="3514" y="18302"/>
                  </a:lnTo>
                  <a:lnTo>
                    <a:pt x="3034" y="18201"/>
                  </a:lnTo>
                  <a:lnTo>
                    <a:pt x="2655" y="18100"/>
                  </a:lnTo>
                  <a:lnTo>
                    <a:pt x="2377" y="17999"/>
                  </a:lnTo>
                  <a:lnTo>
                    <a:pt x="2174" y="17898"/>
                  </a:lnTo>
                  <a:lnTo>
                    <a:pt x="2023" y="17797"/>
                  </a:lnTo>
                  <a:lnTo>
                    <a:pt x="1947" y="17721"/>
                  </a:lnTo>
                  <a:lnTo>
                    <a:pt x="1922" y="17670"/>
                  </a:lnTo>
                  <a:lnTo>
                    <a:pt x="1922" y="17620"/>
                  </a:lnTo>
                  <a:lnTo>
                    <a:pt x="1871" y="17089"/>
                  </a:lnTo>
                  <a:lnTo>
                    <a:pt x="1770" y="16356"/>
                  </a:lnTo>
                  <a:lnTo>
                    <a:pt x="1441" y="14384"/>
                  </a:lnTo>
                  <a:lnTo>
                    <a:pt x="1189" y="12665"/>
                  </a:lnTo>
                  <a:lnTo>
                    <a:pt x="885" y="10794"/>
                  </a:lnTo>
                  <a:lnTo>
                    <a:pt x="632" y="8823"/>
                  </a:lnTo>
                  <a:lnTo>
                    <a:pt x="531" y="7862"/>
                  </a:lnTo>
                  <a:lnTo>
                    <a:pt x="455" y="6902"/>
                  </a:lnTo>
                  <a:lnTo>
                    <a:pt x="405" y="5992"/>
                  </a:lnTo>
                  <a:lnTo>
                    <a:pt x="380" y="5107"/>
                  </a:lnTo>
                  <a:lnTo>
                    <a:pt x="380" y="4298"/>
                  </a:lnTo>
                  <a:lnTo>
                    <a:pt x="430" y="3565"/>
                  </a:lnTo>
                  <a:lnTo>
                    <a:pt x="481" y="3236"/>
                  </a:lnTo>
                  <a:lnTo>
                    <a:pt x="531" y="2908"/>
                  </a:lnTo>
                  <a:lnTo>
                    <a:pt x="582" y="2629"/>
                  </a:lnTo>
                  <a:lnTo>
                    <a:pt x="683" y="2351"/>
                  </a:lnTo>
                  <a:lnTo>
                    <a:pt x="759" y="2124"/>
                  </a:lnTo>
                  <a:lnTo>
                    <a:pt x="860" y="1896"/>
                  </a:lnTo>
                  <a:lnTo>
                    <a:pt x="986" y="1719"/>
                  </a:lnTo>
                  <a:lnTo>
                    <a:pt x="1138" y="1568"/>
                  </a:lnTo>
                  <a:lnTo>
                    <a:pt x="1214" y="1517"/>
                  </a:lnTo>
                  <a:lnTo>
                    <a:pt x="1340" y="1441"/>
                  </a:lnTo>
                  <a:lnTo>
                    <a:pt x="1644" y="1315"/>
                  </a:lnTo>
                  <a:lnTo>
                    <a:pt x="2048" y="1189"/>
                  </a:lnTo>
                  <a:lnTo>
                    <a:pt x="2528" y="1087"/>
                  </a:lnTo>
                  <a:lnTo>
                    <a:pt x="3110" y="961"/>
                  </a:lnTo>
                  <a:lnTo>
                    <a:pt x="3792" y="860"/>
                  </a:lnTo>
                  <a:lnTo>
                    <a:pt x="4551" y="784"/>
                  </a:lnTo>
                  <a:lnTo>
                    <a:pt x="5385" y="708"/>
                  </a:lnTo>
                  <a:lnTo>
                    <a:pt x="7306" y="557"/>
                  </a:lnTo>
                  <a:lnTo>
                    <a:pt x="9505" y="456"/>
                  </a:lnTo>
                  <a:lnTo>
                    <a:pt x="11957" y="405"/>
                  </a:lnTo>
                  <a:lnTo>
                    <a:pt x="14687" y="380"/>
                  </a:lnTo>
                  <a:close/>
                  <a:moveTo>
                    <a:pt x="13070" y="1"/>
                  </a:moveTo>
                  <a:lnTo>
                    <a:pt x="11148" y="26"/>
                  </a:lnTo>
                  <a:lnTo>
                    <a:pt x="9025" y="102"/>
                  </a:lnTo>
                  <a:lnTo>
                    <a:pt x="6876" y="203"/>
                  </a:lnTo>
                  <a:lnTo>
                    <a:pt x="5840" y="279"/>
                  </a:lnTo>
                  <a:lnTo>
                    <a:pt x="4829" y="354"/>
                  </a:lnTo>
                  <a:lnTo>
                    <a:pt x="3893" y="481"/>
                  </a:lnTo>
                  <a:lnTo>
                    <a:pt x="3059" y="582"/>
                  </a:lnTo>
                  <a:lnTo>
                    <a:pt x="2301" y="734"/>
                  </a:lnTo>
                  <a:lnTo>
                    <a:pt x="1694" y="911"/>
                  </a:lnTo>
                  <a:lnTo>
                    <a:pt x="1416" y="986"/>
                  </a:lnTo>
                  <a:lnTo>
                    <a:pt x="1189" y="1087"/>
                  </a:lnTo>
                  <a:lnTo>
                    <a:pt x="1012" y="1189"/>
                  </a:lnTo>
                  <a:lnTo>
                    <a:pt x="860" y="1290"/>
                  </a:lnTo>
                  <a:lnTo>
                    <a:pt x="708" y="1441"/>
                  </a:lnTo>
                  <a:lnTo>
                    <a:pt x="582" y="1644"/>
                  </a:lnTo>
                  <a:lnTo>
                    <a:pt x="455" y="1871"/>
                  </a:lnTo>
                  <a:lnTo>
                    <a:pt x="354" y="2099"/>
                  </a:lnTo>
                  <a:lnTo>
                    <a:pt x="279" y="2377"/>
                  </a:lnTo>
                  <a:lnTo>
                    <a:pt x="203" y="2680"/>
                  </a:lnTo>
                  <a:lnTo>
                    <a:pt x="127" y="3009"/>
                  </a:lnTo>
                  <a:lnTo>
                    <a:pt x="76" y="3337"/>
                  </a:lnTo>
                  <a:lnTo>
                    <a:pt x="26" y="4096"/>
                  </a:lnTo>
                  <a:lnTo>
                    <a:pt x="0" y="4905"/>
                  </a:lnTo>
                  <a:lnTo>
                    <a:pt x="0" y="5789"/>
                  </a:lnTo>
                  <a:lnTo>
                    <a:pt x="51" y="6699"/>
                  </a:lnTo>
                  <a:lnTo>
                    <a:pt x="127" y="7660"/>
                  </a:lnTo>
                  <a:lnTo>
                    <a:pt x="228" y="8646"/>
                  </a:lnTo>
                  <a:lnTo>
                    <a:pt x="354" y="9657"/>
                  </a:lnTo>
                  <a:lnTo>
                    <a:pt x="481" y="10668"/>
                  </a:lnTo>
                  <a:lnTo>
                    <a:pt x="784" y="12615"/>
                  </a:lnTo>
                  <a:lnTo>
                    <a:pt x="1062" y="14460"/>
                  </a:lnTo>
                  <a:lnTo>
                    <a:pt x="1365" y="16381"/>
                  </a:lnTo>
                  <a:lnTo>
                    <a:pt x="1467" y="17114"/>
                  </a:lnTo>
                  <a:lnTo>
                    <a:pt x="1517" y="17645"/>
                  </a:lnTo>
                  <a:lnTo>
                    <a:pt x="1517" y="17721"/>
                  </a:lnTo>
                  <a:lnTo>
                    <a:pt x="1542" y="17822"/>
                  </a:lnTo>
                  <a:lnTo>
                    <a:pt x="1618" y="17923"/>
                  </a:lnTo>
                  <a:lnTo>
                    <a:pt x="1719" y="18049"/>
                  </a:lnTo>
                  <a:lnTo>
                    <a:pt x="1896" y="18176"/>
                  </a:lnTo>
                  <a:lnTo>
                    <a:pt x="2149" y="18302"/>
                  </a:lnTo>
                  <a:lnTo>
                    <a:pt x="2503" y="18429"/>
                  </a:lnTo>
                  <a:lnTo>
                    <a:pt x="2983" y="18555"/>
                  </a:lnTo>
                  <a:lnTo>
                    <a:pt x="3590" y="18681"/>
                  </a:lnTo>
                  <a:lnTo>
                    <a:pt x="4348" y="18808"/>
                  </a:lnTo>
                  <a:lnTo>
                    <a:pt x="5284" y="18909"/>
                  </a:lnTo>
                  <a:lnTo>
                    <a:pt x="6371" y="19010"/>
                  </a:lnTo>
                  <a:lnTo>
                    <a:pt x="7685" y="19086"/>
                  </a:lnTo>
                  <a:lnTo>
                    <a:pt x="9202" y="19136"/>
                  </a:lnTo>
                  <a:lnTo>
                    <a:pt x="10946" y="19187"/>
                  </a:lnTo>
                  <a:lnTo>
                    <a:pt x="15774" y="19187"/>
                  </a:lnTo>
                  <a:lnTo>
                    <a:pt x="18707" y="19111"/>
                  </a:lnTo>
                  <a:lnTo>
                    <a:pt x="21639" y="19010"/>
                  </a:lnTo>
                  <a:lnTo>
                    <a:pt x="24470" y="18858"/>
                  </a:lnTo>
                  <a:lnTo>
                    <a:pt x="26366" y="18732"/>
                  </a:lnTo>
                  <a:lnTo>
                    <a:pt x="27782" y="18606"/>
                  </a:lnTo>
                  <a:lnTo>
                    <a:pt x="28818" y="18504"/>
                  </a:lnTo>
                  <a:lnTo>
                    <a:pt x="29526" y="18403"/>
                  </a:lnTo>
                  <a:lnTo>
                    <a:pt x="29981" y="18327"/>
                  </a:lnTo>
                  <a:lnTo>
                    <a:pt x="30208" y="18226"/>
                  </a:lnTo>
                  <a:lnTo>
                    <a:pt x="30335" y="18176"/>
                  </a:lnTo>
                  <a:lnTo>
                    <a:pt x="30360" y="18100"/>
                  </a:lnTo>
                  <a:lnTo>
                    <a:pt x="30461" y="17797"/>
                  </a:lnTo>
                  <a:lnTo>
                    <a:pt x="30588" y="17215"/>
                  </a:lnTo>
                  <a:lnTo>
                    <a:pt x="30765" y="16356"/>
                  </a:lnTo>
                  <a:lnTo>
                    <a:pt x="30967" y="15319"/>
                  </a:lnTo>
                  <a:lnTo>
                    <a:pt x="31194" y="14081"/>
                  </a:lnTo>
                  <a:lnTo>
                    <a:pt x="31397" y="12741"/>
                  </a:lnTo>
                  <a:lnTo>
                    <a:pt x="31599" y="11300"/>
                  </a:lnTo>
                  <a:lnTo>
                    <a:pt x="31801" y="9834"/>
                  </a:lnTo>
                  <a:lnTo>
                    <a:pt x="32003" y="7963"/>
                  </a:lnTo>
                  <a:lnTo>
                    <a:pt x="32079" y="7104"/>
                  </a:lnTo>
                  <a:lnTo>
                    <a:pt x="32130" y="6295"/>
                  </a:lnTo>
                  <a:lnTo>
                    <a:pt x="32155" y="5562"/>
                  </a:lnTo>
                  <a:lnTo>
                    <a:pt x="32155" y="4879"/>
                  </a:lnTo>
                  <a:lnTo>
                    <a:pt x="32155" y="4222"/>
                  </a:lnTo>
                  <a:lnTo>
                    <a:pt x="32130" y="3666"/>
                  </a:lnTo>
                  <a:lnTo>
                    <a:pt x="32079" y="3135"/>
                  </a:lnTo>
                  <a:lnTo>
                    <a:pt x="32003" y="2680"/>
                  </a:lnTo>
                  <a:lnTo>
                    <a:pt x="31927" y="2250"/>
                  </a:lnTo>
                  <a:lnTo>
                    <a:pt x="31826" y="1922"/>
                  </a:lnTo>
                  <a:lnTo>
                    <a:pt x="31700" y="1618"/>
                  </a:lnTo>
                  <a:lnTo>
                    <a:pt x="31548" y="1366"/>
                  </a:lnTo>
                  <a:lnTo>
                    <a:pt x="31371" y="1189"/>
                  </a:lnTo>
                  <a:lnTo>
                    <a:pt x="31194" y="1062"/>
                  </a:lnTo>
                  <a:lnTo>
                    <a:pt x="31043" y="1012"/>
                  </a:lnTo>
                  <a:lnTo>
                    <a:pt x="30866" y="936"/>
                  </a:lnTo>
                  <a:lnTo>
                    <a:pt x="30385" y="835"/>
                  </a:lnTo>
                  <a:lnTo>
                    <a:pt x="29779" y="708"/>
                  </a:lnTo>
                  <a:lnTo>
                    <a:pt x="29020" y="607"/>
                  </a:lnTo>
                  <a:lnTo>
                    <a:pt x="28161" y="531"/>
                  </a:lnTo>
                  <a:lnTo>
                    <a:pt x="27226" y="430"/>
                  </a:lnTo>
                  <a:lnTo>
                    <a:pt x="25026" y="279"/>
                  </a:lnTo>
                  <a:lnTo>
                    <a:pt x="22600" y="152"/>
                  </a:lnTo>
                  <a:lnTo>
                    <a:pt x="19996" y="76"/>
                  </a:lnTo>
                  <a:lnTo>
                    <a:pt x="17316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39"/>
            <p:cNvSpPr/>
            <p:nvPr/>
          </p:nvSpPr>
          <p:spPr>
            <a:xfrm>
              <a:off x="1487954" y="4131524"/>
              <a:ext cx="329531" cy="32709"/>
            </a:xfrm>
            <a:custGeom>
              <a:avLst/>
              <a:gdLst/>
              <a:ahLst/>
              <a:cxnLst/>
              <a:rect l="l" t="t" r="r" b="b"/>
              <a:pathLst>
                <a:path w="9430" h="936" extrusionOk="0">
                  <a:moveTo>
                    <a:pt x="1896" y="0"/>
                  </a:moveTo>
                  <a:lnTo>
                    <a:pt x="1264" y="25"/>
                  </a:lnTo>
                  <a:lnTo>
                    <a:pt x="632" y="76"/>
                  </a:lnTo>
                  <a:lnTo>
                    <a:pt x="26" y="177"/>
                  </a:lnTo>
                  <a:lnTo>
                    <a:pt x="1" y="177"/>
                  </a:lnTo>
                  <a:lnTo>
                    <a:pt x="1" y="202"/>
                  </a:lnTo>
                  <a:lnTo>
                    <a:pt x="1" y="228"/>
                  </a:lnTo>
                  <a:lnTo>
                    <a:pt x="26" y="228"/>
                  </a:lnTo>
                  <a:lnTo>
                    <a:pt x="582" y="354"/>
                  </a:lnTo>
                  <a:lnTo>
                    <a:pt x="1163" y="455"/>
                  </a:lnTo>
                  <a:lnTo>
                    <a:pt x="1745" y="531"/>
                  </a:lnTo>
                  <a:lnTo>
                    <a:pt x="2326" y="581"/>
                  </a:lnTo>
                  <a:lnTo>
                    <a:pt x="3489" y="632"/>
                  </a:lnTo>
                  <a:lnTo>
                    <a:pt x="4652" y="708"/>
                  </a:lnTo>
                  <a:lnTo>
                    <a:pt x="5815" y="784"/>
                  </a:lnTo>
                  <a:lnTo>
                    <a:pt x="6952" y="860"/>
                  </a:lnTo>
                  <a:lnTo>
                    <a:pt x="7559" y="885"/>
                  </a:lnTo>
                  <a:lnTo>
                    <a:pt x="8166" y="935"/>
                  </a:lnTo>
                  <a:lnTo>
                    <a:pt x="8444" y="935"/>
                  </a:lnTo>
                  <a:lnTo>
                    <a:pt x="8747" y="910"/>
                  </a:lnTo>
                  <a:lnTo>
                    <a:pt x="9050" y="860"/>
                  </a:lnTo>
                  <a:lnTo>
                    <a:pt x="9328" y="758"/>
                  </a:lnTo>
                  <a:lnTo>
                    <a:pt x="9404" y="708"/>
                  </a:lnTo>
                  <a:lnTo>
                    <a:pt x="9429" y="632"/>
                  </a:lnTo>
                  <a:lnTo>
                    <a:pt x="9429" y="531"/>
                  </a:lnTo>
                  <a:lnTo>
                    <a:pt x="9404" y="506"/>
                  </a:lnTo>
                  <a:lnTo>
                    <a:pt x="9354" y="455"/>
                  </a:lnTo>
                  <a:lnTo>
                    <a:pt x="9151" y="379"/>
                  </a:lnTo>
                  <a:lnTo>
                    <a:pt x="8974" y="303"/>
                  </a:lnTo>
                  <a:lnTo>
                    <a:pt x="8772" y="253"/>
                  </a:lnTo>
                  <a:lnTo>
                    <a:pt x="8570" y="228"/>
                  </a:lnTo>
                  <a:lnTo>
                    <a:pt x="8166" y="202"/>
                  </a:lnTo>
                  <a:lnTo>
                    <a:pt x="7736" y="177"/>
                  </a:lnTo>
                  <a:lnTo>
                    <a:pt x="6396" y="76"/>
                  </a:lnTo>
                  <a:lnTo>
                    <a:pt x="5031" y="51"/>
                  </a:lnTo>
                  <a:lnTo>
                    <a:pt x="3792" y="25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39"/>
            <p:cNvSpPr/>
            <p:nvPr/>
          </p:nvSpPr>
          <p:spPr>
            <a:xfrm>
              <a:off x="1852780" y="4151827"/>
              <a:ext cx="71602" cy="25650"/>
            </a:xfrm>
            <a:custGeom>
              <a:avLst/>
              <a:gdLst/>
              <a:ahLst/>
              <a:cxnLst/>
              <a:rect l="l" t="t" r="r" b="b"/>
              <a:pathLst>
                <a:path w="2049" h="734" extrusionOk="0">
                  <a:moveTo>
                    <a:pt x="456" y="0"/>
                  </a:moveTo>
                  <a:lnTo>
                    <a:pt x="304" y="26"/>
                  </a:lnTo>
                  <a:lnTo>
                    <a:pt x="152" y="76"/>
                  </a:lnTo>
                  <a:lnTo>
                    <a:pt x="51" y="152"/>
                  </a:lnTo>
                  <a:lnTo>
                    <a:pt x="26" y="203"/>
                  </a:lnTo>
                  <a:lnTo>
                    <a:pt x="1" y="228"/>
                  </a:lnTo>
                  <a:lnTo>
                    <a:pt x="26" y="279"/>
                  </a:lnTo>
                  <a:lnTo>
                    <a:pt x="51" y="329"/>
                  </a:lnTo>
                  <a:lnTo>
                    <a:pt x="152" y="405"/>
                  </a:lnTo>
                  <a:lnTo>
                    <a:pt x="279" y="481"/>
                  </a:lnTo>
                  <a:lnTo>
                    <a:pt x="430" y="531"/>
                  </a:lnTo>
                  <a:lnTo>
                    <a:pt x="582" y="557"/>
                  </a:lnTo>
                  <a:lnTo>
                    <a:pt x="911" y="582"/>
                  </a:lnTo>
                  <a:lnTo>
                    <a:pt x="1189" y="632"/>
                  </a:lnTo>
                  <a:lnTo>
                    <a:pt x="1416" y="683"/>
                  </a:lnTo>
                  <a:lnTo>
                    <a:pt x="1694" y="734"/>
                  </a:lnTo>
                  <a:lnTo>
                    <a:pt x="1821" y="734"/>
                  </a:lnTo>
                  <a:lnTo>
                    <a:pt x="1947" y="683"/>
                  </a:lnTo>
                  <a:lnTo>
                    <a:pt x="1998" y="658"/>
                  </a:lnTo>
                  <a:lnTo>
                    <a:pt x="2023" y="607"/>
                  </a:lnTo>
                  <a:lnTo>
                    <a:pt x="2048" y="557"/>
                  </a:lnTo>
                  <a:lnTo>
                    <a:pt x="2048" y="481"/>
                  </a:lnTo>
                  <a:lnTo>
                    <a:pt x="2023" y="354"/>
                  </a:lnTo>
                  <a:lnTo>
                    <a:pt x="1972" y="279"/>
                  </a:lnTo>
                  <a:lnTo>
                    <a:pt x="1871" y="203"/>
                  </a:lnTo>
                  <a:lnTo>
                    <a:pt x="1745" y="152"/>
                  </a:lnTo>
                  <a:lnTo>
                    <a:pt x="1467" y="102"/>
                  </a:lnTo>
                  <a:lnTo>
                    <a:pt x="1214" y="76"/>
                  </a:lnTo>
                  <a:lnTo>
                    <a:pt x="936" y="2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39"/>
            <p:cNvSpPr/>
            <p:nvPr/>
          </p:nvSpPr>
          <p:spPr>
            <a:xfrm>
              <a:off x="7523095" y="4097942"/>
              <a:ext cx="1110412" cy="658154"/>
            </a:xfrm>
            <a:custGeom>
              <a:avLst/>
              <a:gdLst/>
              <a:ahLst/>
              <a:cxnLst/>
              <a:rect l="l" t="t" r="r" b="b"/>
              <a:pathLst>
                <a:path w="31776" h="18834" extrusionOk="0">
                  <a:moveTo>
                    <a:pt x="13221" y="0"/>
                  </a:moveTo>
                  <a:lnTo>
                    <a:pt x="10693" y="51"/>
                  </a:lnTo>
                  <a:lnTo>
                    <a:pt x="8292" y="127"/>
                  </a:lnTo>
                  <a:lnTo>
                    <a:pt x="7154" y="177"/>
                  </a:lnTo>
                  <a:lnTo>
                    <a:pt x="6092" y="253"/>
                  </a:lnTo>
                  <a:lnTo>
                    <a:pt x="5107" y="329"/>
                  </a:lnTo>
                  <a:lnTo>
                    <a:pt x="4197" y="430"/>
                  </a:lnTo>
                  <a:lnTo>
                    <a:pt x="3362" y="531"/>
                  </a:lnTo>
                  <a:lnTo>
                    <a:pt x="2629" y="658"/>
                  </a:lnTo>
                  <a:lnTo>
                    <a:pt x="1997" y="784"/>
                  </a:lnTo>
                  <a:lnTo>
                    <a:pt x="1466" y="936"/>
                  </a:lnTo>
                  <a:lnTo>
                    <a:pt x="1062" y="1087"/>
                  </a:lnTo>
                  <a:lnTo>
                    <a:pt x="910" y="1163"/>
                  </a:lnTo>
                  <a:lnTo>
                    <a:pt x="809" y="1264"/>
                  </a:lnTo>
                  <a:lnTo>
                    <a:pt x="607" y="1467"/>
                  </a:lnTo>
                  <a:lnTo>
                    <a:pt x="455" y="1745"/>
                  </a:lnTo>
                  <a:lnTo>
                    <a:pt x="329" y="2048"/>
                  </a:lnTo>
                  <a:lnTo>
                    <a:pt x="203" y="2427"/>
                  </a:lnTo>
                  <a:lnTo>
                    <a:pt x="127" y="2832"/>
                  </a:lnTo>
                  <a:lnTo>
                    <a:pt x="51" y="3287"/>
                  </a:lnTo>
                  <a:lnTo>
                    <a:pt x="26" y="3767"/>
                  </a:lnTo>
                  <a:lnTo>
                    <a:pt x="0" y="4298"/>
                  </a:lnTo>
                  <a:lnTo>
                    <a:pt x="0" y="4829"/>
                  </a:lnTo>
                  <a:lnTo>
                    <a:pt x="0" y="5410"/>
                  </a:lnTo>
                  <a:lnTo>
                    <a:pt x="51" y="6623"/>
                  </a:lnTo>
                  <a:lnTo>
                    <a:pt x="177" y="7913"/>
                  </a:lnTo>
                  <a:lnTo>
                    <a:pt x="329" y="9227"/>
                  </a:lnTo>
                  <a:lnTo>
                    <a:pt x="506" y="10542"/>
                  </a:lnTo>
                  <a:lnTo>
                    <a:pt x="683" y="11831"/>
                  </a:lnTo>
                  <a:lnTo>
                    <a:pt x="1062" y="14232"/>
                  </a:lnTo>
                  <a:lnTo>
                    <a:pt x="1365" y="16179"/>
                  </a:lnTo>
                  <a:lnTo>
                    <a:pt x="1466" y="16912"/>
                  </a:lnTo>
                  <a:lnTo>
                    <a:pt x="1517" y="17443"/>
                  </a:lnTo>
                  <a:lnTo>
                    <a:pt x="1542" y="17569"/>
                  </a:lnTo>
                  <a:lnTo>
                    <a:pt x="1618" y="17670"/>
                  </a:lnTo>
                  <a:lnTo>
                    <a:pt x="1719" y="17771"/>
                  </a:lnTo>
                  <a:lnTo>
                    <a:pt x="1846" y="17872"/>
                  </a:lnTo>
                  <a:lnTo>
                    <a:pt x="2023" y="17948"/>
                  </a:lnTo>
                  <a:lnTo>
                    <a:pt x="2250" y="18024"/>
                  </a:lnTo>
                  <a:lnTo>
                    <a:pt x="2756" y="18201"/>
                  </a:lnTo>
                  <a:lnTo>
                    <a:pt x="3413" y="18327"/>
                  </a:lnTo>
                  <a:lnTo>
                    <a:pt x="4171" y="18429"/>
                  </a:lnTo>
                  <a:lnTo>
                    <a:pt x="5031" y="18530"/>
                  </a:lnTo>
                  <a:lnTo>
                    <a:pt x="5966" y="18631"/>
                  </a:lnTo>
                  <a:lnTo>
                    <a:pt x="7003" y="18681"/>
                  </a:lnTo>
                  <a:lnTo>
                    <a:pt x="8115" y="18757"/>
                  </a:lnTo>
                  <a:lnTo>
                    <a:pt x="10491" y="18808"/>
                  </a:lnTo>
                  <a:lnTo>
                    <a:pt x="13044" y="18833"/>
                  </a:lnTo>
                  <a:lnTo>
                    <a:pt x="15673" y="18808"/>
                  </a:lnTo>
                  <a:lnTo>
                    <a:pt x="18327" y="18732"/>
                  </a:lnTo>
                  <a:lnTo>
                    <a:pt x="20881" y="18656"/>
                  </a:lnTo>
                  <a:lnTo>
                    <a:pt x="23282" y="18530"/>
                  </a:lnTo>
                  <a:lnTo>
                    <a:pt x="25431" y="18403"/>
                  </a:lnTo>
                  <a:lnTo>
                    <a:pt x="27251" y="18277"/>
                  </a:lnTo>
                  <a:lnTo>
                    <a:pt x="28692" y="18125"/>
                  </a:lnTo>
                  <a:lnTo>
                    <a:pt x="29222" y="18049"/>
                  </a:lnTo>
                  <a:lnTo>
                    <a:pt x="29627" y="17999"/>
                  </a:lnTo>
                  <a:lnTo>
                    <a:pt x="29880" y="17923"/>
                  </a:lnTo>
                  <a:lnTo>
                    <a:pt x="29956" y="17898"/>
                  </a:lnTo>
                  <a:lnTo>
                    <a:pt x="29981" y="17847"/>
                  </a:lnTo>
                  <a:lnTo>
                    <a:pt x="30082" y="17569"/>
                  </a:lnTo>
                  <a:lnTo>
                    <a:pt x="30208" y="16988"/>
                  </a:lnTo>
                  <a:lnTo>
                    <a:pt x="30385" y="16153"/>
                  </a:lnTo>
                  <a:lnTo>
                    <a:pt x="30588" y="15117"/>
                  </a:lnTo>
                  <a:lnTo>
                    <a:pt x="30790" y="13904"/>
                  </a:lnTo>
                  <a:lnTo>
                    <a:pt x="31017" y="12539"/>
                  </a:lnTo>
                  <a:lnTo>
                    <a:pt x="31219" y="11123"/>
                  </a:lnTo>
                  <a:lnTo>
                    <a:pt x="31422" y="9632"/>
                  </a:lnTo>
                  <a:lnTo>
                    <a:pt x="31573" y="8140"/>
                  </a:lnTo>
                  <a:lnTo>
                    <a:pt x="31700" y="6699"/>
                  </a:lnTo>
                  <a:lnTo>
                    <a:pt x="31750" y="5334"/>
                  </a:lnTo>
                  <a:lnTo>
                    <a:pt x="31776" y="4677"/>
                  </a:lnTo>
                  <a:lnTo>
                    <a:pt x="31776" y="4070"/>
                  </a:lnTo>
                  <a:lnTo>
                    <a:pt x="31725" y="3489"/>
                  </a:lnTo>
                  <a:lnTo>
                    <a:pt x="31700" y="2983"/>
                  </a:lnTo>
                  <a:lnTo>
                    <a:pt x="31624" y="2503"/>
                  </a:lnTo>
                  <a:lnTo>
                    <a:pt x="31523" y="2073"/>
                  </a:lnTo>
                  <a:lnTo>
                    <a:pt x="31422" y="1719"/>
                  </a:lnTo>
                  <a:lnTo>
                    <a:pt x="31270" y="1416"/>
                  </a:lnTo>
                  <a:lnTo>
                    <a:pt x="31194" y="1315"/>
                  </a:lnTo>
                  <a:lnTo>
                    <a:pt x="31118" y="1214"/>
                  </a:lnTo>
                  <a:lnTo>
                    <a:pt x="31017" y="1113"/>
                  </a:lnTo>
                  <a:lnTo>
                    <a:pt x="30916" y="1062"/>
                  </a:lnTo>
                  <a:lnTo>
                    <a:pt x="30638" y="961"/>
                  </a:lnTo>
                  <a:lnTo>
                    <a:pt x="30234" y="860"/>
                  </a:lnTo>
                  <a:lnTo>
                    <a:pt x="29703" y="759"/>
                  </a:lnTo>
                  <a:lnTo>
                    <a:pt x="29071" y="658"/>
                  </a:lnTo>
                  <a:lnTo>
                    <a:pt x="28312" y="582"/>
                  </a:lnTo>
                  <a:lnTo>
                    <a:pt x="27478" y="481"/>
                  </a:lnTo>
                  <a:lnTo>
                    <a:pt x="25557" y="329"/>
                  </a:lnTo>
                  <a:lnTo>
                    <a:pt x="23358" y="203"/>
                  </a:lnTo>
                  <a:lnTo>
                    <a:pt x="20956" y="127"/>
                  </a:lnTo>
                  <a:lnTo>
                    <a:pt x="18428" y="51"/>
                  </a:lnTo>
                  <a:lnTo>
                    <a:pt x="15825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39"/>
            <p:cNvSpPr/>
            <p:nvPr/>
          </p:nvSpPr>
          <p:spPr>
            <a:xfrm>
              <a:off x="7523095" y="4166854"/>
              <a:ext cx="1110412" cy="570687"/>
            </a:xfrm>
            <a:custGeom>
              <a:avLst/>
              <a:gdLst/>
              <a:ahLst/>
              <a:cxnLst/>
              <a:rect l="l" t="t" r="r" b="b"/>
              <a:pathLst>
                <a:path w="31776" h="16331" extrusionOk="0">
                  <a:moveTo>
                    <a:pt x="354" y="0"/>
                  </a:moveTo>
                  <a:lnTo>
                    <a:pt x="253" y="278"/>
                  </a:lnTo>
                  <a:lnTo>
                    <a:pt x="177" y="582"/>
                  </a:lnTo>
                  <a:lnTo>
                    <a:pt x="127" y="910"/>
                  </a:lnTo>
                  <a:lnTo>
                    <a:pt x="76" y="1264"/>
                  </a:lnTo>
                  <a:lnTo>
                    <a:pt x="0" y="2022"/>
                  </a:lnTo>
                  <a:lnTo>
                    <a:pt x="0" y="2882"/>
                  </a:lnTo>
                  <a:lnTo>
                    <a:pt x="0" y="3817"/>
                  </a:lnTo>
                  <a:lnTo>
                    <a:pt x="76" y="4778"/>
                  </a:lnTo>
                  <a:lnTo>
                    <a:pt x="152" y="5789"/>
                  </a:lnTo>
                  <a:lnTo>
                    <a:pt x="278" y="6825"/>
                  </a:lnTo>
                  <a:lnTo>
                    <a:pt x="531" y="8898"/>
                  </a:lnTo>
                  <a:lnTo>
                    <a:pt x="835" y="10895"/>
                  </a:lnTo>
                  <a:lnTo>
                    <a:pt x="1138" y="12690"/>
                  </a:lnTo>
                  <a:lnTo>
                    <a:pt x="1365" y="14181"/>
                  </a:lnTo>
                  <a:lnTo>
                    <a:pt x="1795" y="14434"/>
                  </a:lnTo>
                  <a:lnTo>
                    <a:pt x="2225" y="14662"/>
                  </a:lnTo>
                  <a:lnTo>
                    <a:pt x="2680" y="14864"/>
                  </a:lnTo>
                  <a:lnTo>
                    <a:pt x="3110" y="15066"/>
                  </a:lnTo>
                  <a:lnTo>
                    <a:pt x="3565" y="15243"/>
                  </a:lnTo>
                  <a:lnTo>
                    <a:pt x="4020" y="15420"/>
                  </a:lnTo>
                  <a:lnTo>
                    <a:pt x="4500" y="15547"/>
                  </a:lnTo>
                  <a:lnTo>
                    <a:pt x="4955" y="15698"/>
                  </a:lnTo>
                  <a:lnTo>
                    <a:pt x="5764" y="15875"/>
                  </a:lnTo>
                  <a:lnTo>
                    <a:pt x="6573" y="16027"/>
                  </a:lnTo>
                  <a:lnTo>
                    <a:pt x="7382" y="16153"/>
                  </a:lnTo>
                  <a:lnTo>
                    <a:pt x="8191" y="16229"/>
                  </a:lnTo>
                  <a:lnTo>
                    <a:pt x="9025" y="16305"/>
                  </a:lnTo>
                  <a:lnTo>
                    <a:pt x="9859" y="16330"/>
                  </a:lnTo>
                  <a:lnTo>
                    <a:pt x="10668" y="16330"/>
                  </a:lnTo>
                  <a:lnTo>
                    <a:pt x="11502" y="16305"/>
                  </a:lnTo>
                  <a:lnTo>
                    <a:pt x="12589" y="16254"/>
                  </a:lnTo>
                  <a:lnTo>
                    <a:pt x="13701" y="16204"/>
                  </a:lnTo>
                  <a:lnTo>
                    <a:pt x="14788" y="16077"/>
                  </a:lnTo>
                  <a:lnTo>
                    <a:pt x="15875" y="15951"/>
                  </a:lnTo>
                  <a:lnTo>
                    <a:pt x="16962" y="15799"/>
                  </a:lnTo>
                  <a:lnTo>
                    <a:pt x="18049" y="15597"/>
                  </a:lnTo>
                  <a:lnTo>
                    <a:pt x="19111" y="15395"/>
                  </a:lnTo>
                  <a:lnTo>
                    <a:pt x="20198" y="15142"/>
                  </a:lnTo>
                  <a:lnTo>
                    <a:pt x="21260" y="14864"/>
                  </a:lnTo>
                  <a:lnTo>
                    <a:pt x="22296" y="14561"/>
                  </a:lnTo>
                  <a:lnTo>
                    <a:pt x="23358" y="14257"/>
                  </a:lnTo>
                  <a:lnTo>
                    <a:pt x="24394" y="13903"/>
                  </a:lnTo>
                  <a:lnTo>
                    <a:pt x="25431" y="13499"/>
                  </a:lnTo>
                  <a:lnTo>
                    <a:pt x="26442" y="13095"/>
                  </a:lnTo>
                  <a:lnTo>
                    <a:pt x="27453" y="12665"/>
                  </a:lnTo>
                  <a:lnTo>
                    <a:pt x="28439" y="12210"/>
                  </a:lnTo>
                  <a:lnTo>
                    <a:pt x="29096" y="11881"/>
                  </a:lnTo>
                  <a:lnTo>
                    <a:pt x="29728" y="11553"/>
                  </a:lnTo>
                  <a:lnTo>
                    <a:pt x="30360" y="11199"/>
                  </a:lnTo>
                  <a:lnTo>
                    <a:pt x="30967" y="10794"/>
                  </a:lnTo>
                  <a:lnTo>
                    <a:pt x="31144" y="9631"/>
                  </a:lnTo>
                  <a:lnTo>
                    <a:pt x="31321" y="8443"/>
                  </a:lnTo>
                  <a:lnTo>
                    <a:pt x="31472" y="7230"/>
                  </a:lnTo>
                  <a:lnTo>
                    <a:pt x="31599" y="6016"/>
                  </a:lnTo>
                  <a:lnTo>
                    <a:pt x="31675" y="4828"/>
                  </a:lnTo>
                  <a:lnTo>
                    <a:pt x="31750" y="3691"/>
                  </a:lnTo>
                  <a:lnTo>
                    <a:pt x="31776" y="2629"/>
                  </a:lnTo>
                  <a:lnTo>
                    <a:pt x="31750" y="1643"/>
                  </a:lnTo>
                  <a:lnTo>
                    <a:pt x="30992" y="2124"/>
                  </a:lnTo>
                  <a:lnTo>
                    <a:pt x="30208" y="2579"/>
                  </a:lnTo>
                  <a:lnTo>
                    <a:pt x="29425" y="3008"/>
                  </a:lnTo>
                  <a:lnTo>
                    <a:pt x="28641" y="3388"/>
                  </a:lnTo>
                  <a:lnTo>
                    <a:pt x="27807" y="3767"/>
                  </a:lnTo>
                  <a:lnTo>
                    <a:pt x="26998" y="4095"/>
                  </a:lnTo>
                  <a:lnTo>
                    <a:pt x="26138" y="4373"/>
                  </a:lnTo>
                  <a:lnTo>
                    <a:pt x="25304" y="4626"/>
                  </a:lnTo>
                  <a:lnTo>
                    <a:pt x="24420" y="4803"/>
                  </a:lnTo>
                  <a:lnTo>
                    <a:pt x="23535" y="4980"/>
                  </a:lnTo>
                  <a:lnTo>
                    <a:pt x="22650" y="5081"/>
                  </a:lnTo>
                  <a:lnTo>
                    <a:pt x="21765" y="5182"/>
                  </a:lnTo>
                  <a:lnTo>
                    <a:pt x="20855" y="5233"/>
                  </a:lnTo>
                  <a:lnTo>
                    <a:pt x="19970" y="5283"/>
                  </a:lnTo>
                  <a:lnTo>
                    <a:pt x="18150" y="5334"/>
                  </a:lnTo>
                  <a:lnTo>
                    <a:pt x="15370" y="5385"/>
                  </a:lnTo>
                  <a:lnTo>
                    <a:pt x="13979" y="5385"/>
                  </a:lnTo>
                  <a:lnTo>
                    <a:pt x="12564" y="5359"/>
                  </a:lnTo>
                  <a:lnTo>
                    <a:pt x="11174" y="5309"/>
                  </a:lnTo>
                  <a:lnTo>
                    <a:pt x="9783" y="5208"/>
                  </a:lnTo>
                  <a:lnTo>
                    <a:pt x="8418" y="5056"/>
                  </a:lnTo>
                  <a:lnTo>
                    <a:pt x="7710" y="4955"/>
                  </a:lnTo>
                  <a:lnTo>
                    <a:pt x="7028" y="4854"/>
                  </a:lnTo>
                  <a:lnTo>
                    <a:pt x="6320" y="4727"/>
                  </a:lnTo>
                  <a:lnTo>
                    <a:pt x="5612" y="4550"/>
                  </a:lnTo>
                  <a:lnTo>
                    <a:pt x="4930" y="4373"/>
                  </a:lnTo>
                  <a:lnTo>
                    <a:pt x="4247" y="4121"/>
                  </a:lnTo>
                  <a:lnTo>
                    <a:pt x="3590" y="3843"/>
                  </a:lnTo>
                  <a:lnTo>
                    <a:pt x="3287" y="3691"/>
                  </a:lnTo>
                  <a:lnTo>
                    <a:pt x="2983" y="3514"/>
                  </a:lnTo>
                  <a:lnTo>
                    <a:pt x="2680" y="3337"/>
                  </a:lnTo>
                  <a:lnTo>
                    <a:pt x="2402" y="3135"/>
                  </a:lnTo>
                  <a:lnTo>
                    <a:pt x="2124" y="2907"/>
                  </a:lnTo>
                  <a:lnTo>
                    <a:pt x="1871" y="2654"/>
                  </a:lnTo>
                  <a:lnTo>
                    <a:pt x="1593" y="2376"/>
                  </a:lnTo>
                  <a:lnTo>
                    <a:pt x="1340" y="2073"/>
                  </a:lnTo>
                  <a:lnTo>
                    <a:pt x="1113" y="1770"/>
                  </a:lnTo>
                  <a:lnTo>
                    <a:pt x="910" y="1441"/>
                  </a:lnTo>
                  <a:lnTo>
                    <a:pt x="733" y="1087"/>
                  </a:lnTo>
                  <a:lnTo>
                    <a:pt x="582" y="733"/>
                  </a:lnTo>
                  <a:lnTo>
                    <a:pt x="455" y="379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39"/>
            <p:cNvSpPr/>
            <p:nvPr/>
          </p:nvSpPr>
          <p:spPr>
            <a:xfrm>
              <a:off x="7516036" y="4091757"/>
              <a:ext cx="1123656" cy="670490"/>
            </a:xfrm>
            <a:custGeom>
              <a:avLst/>
              <a:gdLst/>
              <a:ahLst/>
              <a:cxnLst/>
              <a:rect l="l" t="t" r="r" b="b"/>
              <a:pathLst>
                <a:path w="32155" h="19187" extrusionOk="0">
                  <a:moveTo>
                    <a:pt x="14687" y="380"/>
                  </a:moveTo>
                  <a:lnTo>
                    <a:pt x="17569" y="405"/>
                  </a:lnTo>
                  <a:lnTo>
                    <a:pt x="20349" y="456"/>
                  </a:lnTo>
                  <a:lnTo>
                    <a:pt x="22978" y="557"/>
                  </a:lnTo>
                  <a:lnTo>
                    <a:pt x="25355" y="683"/>
                  </a:lnTo>
                  <a:lnTo>
                    <a:pt x="27402" y="835"/>
                  </a:lnTo>
                  <a:lnTo>
                    <a:pt x="28312" y="911"/>
                  </a:lnTo>
                  <a:lnTo>
                    <a:pt x="29096" y="1012"/>
                  </a:lnTo>
                  <a:lnTo>
                    <a:pt x="29778" y="1113"/>
                  </a:lnTo>
                  <a:lnTo>
                    <a:pt x="30335" y="1214"/>
                  </a:lnTo>
                  <a:lnTo>
                    <a:pt x="30739" y="1315"/>
                  </a:lnTo>
                  <a:lnTo>
                    <a:pt x="31017" y="1416"/>
                  </a:lnTo>
                  <a:lnTo>
                    <a:pt x="31118" y="1467"/>
                  </a:lnTo>
                  <a:lnTo>
                    <a:pt x="31194" y="1543"/>
                  </a:lnTo>
                  <a:lnTo>
                    <a:pt x="31270" y="1644"/>
                  </a:lnTo>
                  <a:lnTo>
                    <a:pt x="31346" y="1745"/>
                  </a:lnTo>
                  <a:lnTo>
                    <a:pt x="31472" y="2023"/>
                  </a:lnTo>
                  <a:lnTo>
                    <a:pt x="31573" y="2351"/>
                  </a:lnTo>
                  <a:lnTo>
                    <a:pt x="31649" y="2756"/>
                  </a:lnTo>
                  <a:lnTo>
                    <a:pt x="31725" y="3211"/>
                  </a:lnTo>
                  <a:lnTo>
                    <a:pt x="31750" y="3716"/>
                  </a:lnTo>
                  <a:lnTo>
                    <a:pt x="31775" y="4247"/>
                  </a:lnTo>
                  <a:lnTo>
                    <a:pt x="31775" y="4829"/>
                  </a:lnTo>
                  <a:lnTo>
                    <a:pt x="31775" y="5435"/>
                  </a:lnTo>
                  <a:lnTo>
                    <a:pt x="31700" y="6775"/>
                  </a:lnTo>
                  <a:lnTo>
                    <a:pt x="31598" y="8165"/>
                  </a:lnTo>
                  <a:lnTo>
                    <a:pt x="31447" y="9606"/>
                  </a:lnTo>
                  <a:lnTo>
                    <a:pt x="31270" y="11047"/>
                  </a:lnTo>
                  <a:lnTo>
                    <a:pt x="31068" y="12438"/>
                  </a:lnTo>
                  <a:lnTo>
                    <a:pt x="30865" y="13777"/>
                  </a:lnTo>
                  <a:lnTo>
                    <a:pt x="30663" y="14991"/>
                  </a:lnTo>
                  <a:lnTo>
                    <a:pt x="30461" y="16027"/>
                  </a:lnTo>
                  <a:lnTo>
                    <a:pt x="30284" y="16912"/>
                  </a:lnTo>
                  <a:lnTo>
                    <a:pt x="30132" y="17544"/>
                  </a:lnTo>
                  <a:lnTo>
                    <a:pt x="30031" y="17923"/>
                  </a:lnTo>
                  <a:lnTo>
                    <a:pt x="29804" y="17974"/>
                  </a:lnTo>
                  <a:lnTo>
                    <a:pt x="29399" y="18049"/>
                  </a:lnTo>
                  <a:lnTo>
                    <a:pt x="28135" y="18201"/>
                  </a:lnTo>
                  <a:lnTo>
                    <a:pt x="26340" y="18353"/>
                  </a:lnTo>
                  <a:lnTo>
                    <a:pt x="24141" y="18479"/>
                  </a:lnTo>
                  <a:lnTo>
                    <a:pt x="21588" y="18606"/>
                  </a:lnTo>
                  <a:lnTo>
                    <a:pt x="18807" y="18732"/>
                  </a:lnTo>
                  <a:lnTo>
                    <a:pt x="15900" y="18783"/>
                  </a:lnTo>
                  <a:lnTo>
                    <a:pt x="12968" y="18808"/>
                  </a:lnTo>
                  <a:lnTo>
                    <a:pt x="11123" y="18808"/>
                  </a:lnTo>
                  <a:lnTo>
                    <a:pt x="9480" y="18783"/>
                  </a:lnTo>
                  <a:lnTo>
                    <a:pt x="8064" y="18732"/>
                  </a:lnTo>
                  <a:lnTo>
                    <a:pt x="6825" y="18656"/>
                  </a:lnTo>
                  <a:lnTo>
                    <a:pt x="5764" y="18580"/>
                  </a:lnTo>
                  <a:lnTo>
                    <a:pt x="4879" y="18479"/>
                  </a:lnTo>
                  <a:lnTo>
                    <a:pt x="4121" y="18403"/>
                  </a:lnTo>
                  <a:lnTo>
                    <a:pt x="3514" y="18302"/>
                  </a:lnTo>
                  <a:lnTo>
                    <a:pt x="3034" y="18201"/>
                  </a:lnTo>
                  <a:lnTo>
                    <a:pt x="2654" y="18100"/>
                  </a:lnTo>
                  <a:lnTo>
                    <a:pt x="2376" y="17999"/>
                  </a:lnTo>
                  <a:lnTo>
                    <a:pt x="2174" y="17898"/>
                  </a:lnTo>
                  <a:lnTo>
                    <a:pt x="2048" y="17797"/>
                  </a:lnTo>
                  <a:lnTo>
                    <a:pt x="1972" y="17721"/>
                  </a:lnTo>
                  <a:lnTo>
                    <a:pt x="1921" y="17670"/>
                  </a:lnTo>
                  <a:lnTo>
                    <a:pt x="1921" y="17620"/>
                  </a:lnTo>
                  <a:lnTo>
                    <a:pt x="1871" y="17089"/>
                  </a:lnTo>
                  <a:lnTo>
                    <a:pt x="1770" y="16356"/>
                  </a:lnTo>
                  <a:lnTo>
                    <a:pt x="1466" y="14384"/>
                  </a:lnTo>
                  <a:lnTo>
                    <a:pt x="1188" y="12665"/>
                  </a:lnTo>
                  <a:lnTo>
                    <a:pt x="910" y="10794"/>
                  </a:lnTo>
                  <a:lnTo>
                    <a:pt x="657" y="8823"/>
                  </a:lnTo>
                  <a:lnTo>
                    <a:pt x="531" y="7862"/>
                  </a:lnTo>
                  <a:lnTo>
                    <a:pt x="455" y="6902"/>
                  </a:lnTo>
                  <a:lnTo>
                    <a:pt x="405" y="5992"/>
                  </a:lnTo>
                  <a:lnTo>
                    <a:pt x="379" y="5107"/>
                  </a:lnTo>
                  <a:lnTo>
                    <a:pt x="379" y="4298"/>
                  </a:lnTo>
                  <a:lnTo>
                    <a:pt x="430" y="3565"/>
                  </a:lnTo>
                  <a:lnTo>
                    <a:pt x="480" y="3236"/>
                  </a:lnTo>
                  <a:lnTo>
                    <a:pt x="531" y="2908"/>
                  </a:lnTo>
                  <a:lnTo>
                    <a:pt x="607" y="2629"/>
                  </a:lnTo>
                  <a:lnTo>
                    <a:pt x="683" y="2351"/>
                  </a:lnTo>
                  <a:lnTo>
                    <a:pt x="784" y="2124"/>
                  </a:lnTo>
                  <a:lnTo>
                    <a:pt x="885" y="1896"/>
                  </a:lnTo>
                  <a:lnTo>
                    <a:pt x="1011" y="1719"/>
                  </a:lnTo>
                  <a:lnTo>
                    <a:pt x="1138" y="1568"/>
                  </a:lnTo>
                  <a:lnTo>
                    <a:pt x="1239" y="1517"/>
                  </a:lnTo>
                  <a:lnTo>
                    <a:pt x="1340" y="1441"/>
                  </a:lnTo>
                  <a:lnTo>
                    <a:pt x="1643" y="1315"/>
                  </a:lnTo>
                  <a:lnTo>
                    <a:pt x="2048" y="1189"/>
                  </a:lnTo>
                  <a:lnTo>
                    <a:pt x="2553" y="1087"/>
                  </a:lnTo>
                  <a:lnTo>
                    <a:pt x="3135" y="961"/>
                  </a:lnTo>
                  <a:lnTo>
                    <a:pt x="3792" y="860"/>
                  </a:lnTo>
                  <a:lnTo>
                    <a:pt x="4550" y="784"/>
                  </a:lnTo>
                  <a:lnTo>
                    <a:pt x="5410" y="708"/>
                  </a:lnTo>
                  <a:lnTo>
                    <a:pt x="7306" y="557"/>
                  </a:lnTo>
                  <a:lnTo>
                    <a:pt x="9505" y="456"/>
                  </a:lnTo>
                  <a:lnTo>
                    <a:pt x="11982" y="405"/>
                  </a:lnTo>
                  <a:lnTo>
                    <a:pt x="14687" y="380"/>
                  </a:lnTo>
                  <a:close/>
                  <a:moveTo>
                    <a:pt x="13069" y="1"/>
                  </a:moveTo>
                  <a:lnTo>
                    <a:pt x="11148" y="26"/>
                  </a:lnTo>
                  <a:lnTo>
                    <a:pt x="9025" y="102"/>
                  </a:lnTo>
                  <a:lnTo>
                    <a:pt x="6876" y="203"/>
                  </a:lnTo>
                  <a:lnTo>
                    <a:pt x="5839" y="279"/>
                  </a:lnTo>
                  <a:lnTo>
                    <a:pt x="4854" y="354"/>
                  </a:lnTo>
                  <a:lnTo>
                    <a:pt x="3918" y="481"/>
                  </a:lnTo>
                  <a:lnTo>
                    <a:pt x="3059" y="582"/>
                  </a:lnTo>
                  <a:lnTo>
                    <a:pt x="2326" y="734"/>
                  </a:lnTo>
                  <a:lnTo>
                    <a:pt x="1694" y="911"/>
                  </a:lnTo>
                  <a:lnTo>
                    <a:pt x="1441" y="986"/>
                  </a:lnTo>
                  <a:lnTo>
                    <a:pt x="1213" y="1087"/>
                  </a:lnTo>
                  <a:lnTo>
                    <a:pt x="1011" y="1189"/>
                  </a:lnTo>
                  <a:lnTo>
                    <a:pt x="885" y="1290"/>
                  </a:lnTo>
                  <a:lnTo>
                    <a:pt x="733" y="1441"/>
                  </a:lnTo>
                  <a:lnTo>
                    <a:pt x="582" y="1644"/>
                  </a:lnTo>
                  <a:lnTo>
                    <a:pt x="480" y="1871"/>
                  </a:lnTo>
                  <a:lnTo>
                    <a:pt x="379" y="2099"/>
                  </a:lnTo>
                  <a:lnTo>
                    <a:pt x="278" y="2377"/>
                  </a:lnTo>
                  <a:lnTo>
                    <a:pt x="202" y="2680"/>
                  </a:lnTo>
                  <a:lnTo>
                    <a:pt x="126" y="3009"/>
                  </a:lnTo>
                  <a:lnTo>
                    <a:pt x="76" y="3337"/>
                  </a:lnTo>
                  <a:lnTo>
                    <a:pt x="25" y="4096"/>
                  </a:lnTo>
                  <a:lnTo>
                    <a:pt x="0" y="4905"/>
                  </a:lnTo>
                  <a:lnTo>
                    <a:pt x="0" y="5789"/>
                  </a:lnTo>
                  <a:lnTo>
                    <a:pt x="51" y="6699"/>
                  </a:lnTo>
                  <a:lnTo>
                    <a:pt x="126" y="7660"/>
                  </a:lnTo>
                  <a:lnTo>
                    <a:pt x="228" y="8646"/>
                  </a:lnTo>
                  <a:lnTo>
                    <a:pt x="354" y="9657"/>
                  </a:lnTo>
                  <a:lnTo>
                    <a:pt x="480" y="10668"/>
                  </a:lnTo>
                  <a:lnTo>
                    <a:pt x="784" y="12615"/>
                  </a:lnTo>
                  <a:lnTo>
                    <a:pt x="1087" y="14460"/>
                  </a:lnTo>
                  <a:lnTo>
                    <a:pt x="1390" y="16381"/>
                  </a:lnTo>
                  <a:lnTo>
                    <a:pt x="1492" y="17114"/>
                  </a:lnTo>
                  <a:lnTo>
                    <a:pt x="1517" y="17645"/>
                  </a:lnTo>
                  <a:lnTo>
                    <a:pt x="1542" y="17721"/>
                  </a:lnTo>
                  <a:lnTo>
                    <a:pt x="1567" y="17822"/>
                  </a:lnTo>
                  <a:lnTo>
                    <a:pt x="1618" y="17923"/>
                  </a:lnTo>
                  <a:lnTo>
                    <a:pt x="1719" y="18049"/>
                  </a:lnTo>
                  <a:lnTo>
                    <a:pt x="1896" y="18176"/>
                  </a:lnTo>
                  <a:lnTo>
                    <a:pt x="2149" y="18302"/>
                  </a:lnTo>
                  <a:lnTo>
                    <a:pt x="2503" y="18429"/>
                  </a:lnTo>
                  <a:lnTo>
                    <a:pt x="2983" y="18555"/>
                  </a:lnTo>
                  <a:lnTo>
                    <a:pt x="3590" y="18681"/>
                  </a:lnTo>
                  <a:lnTo>
                    <a:pt x="4348" y="18808"/>
                  </a:lnTo>
                  <a:lnTo>
                    <a:pt x="5283" y="18909"/>
                  </a:lnTo>
                  <a:lnTo>
                    <a:pt x="6396" y="19010"/>
                  </a:lnTo>
                  <a:lnTo>
                    <a:pt x="7685" y="19086"/>
                  </a:lnTo>
                  <a:lnTo>
                    <a:pt x="9202" y="19136"/>
                  </a:lnTo>
                  <a:lnTo>
                    <a:pt x="10971" y="19187"/>
                  </a:lnTo>
                  <a:lnTo>
                    <a:pt x="15774" y="19187"/>
                  </a:lnTo>
                  <a:lnTo>
                    <a:pt x="18706" y="19111"/>
                  </a:lnTo>
                  <a:lnTo>
                    <a:pt x="21639" y="19010"/>
                  </a:lnTo>
                  <a:lnTo>
                    <a:pt x="24495" y="18858"/>
                  </a:lnTo>
                  <a:lnTo>
                    <a:pt x="26366" y="18732"/>
                  </a:lnTo>
                  <a:lnTo>
                    <a:pt x="27807" y="18606"/>
                  </a:lnTo>
                  <a:lnTo>
                    <a:pt x="28843" y="18504"/>
                  </a:lnTo>
                  <a:lnTo>
                    <a:pt x="29551" y="18403"/>
                  </a:lnTo>
                  <a:lnTo>
                    <a:pt x="29981" y="18327"/>
                  </a:lnTo>
                  <a:lnTo>
                    <a:pt x="30233" y="18226"/>
                  </a:lnTo>
                  <a:lnTo>
                    <a:pt x="30335" y="18176"/>
                  </a:lnTo>
                  <a:lnTo>
                    <a:pt x="30360" y="18100"/>
                  </a:lnTo>
                  <a:lnTo>
                    <a:pt x="30461" y="17797"/>
                  </a:lnTo>
                  <a:lnTo>
                    <a:pt x="30613" y="17215"/>
                  </a:lnTo>
                  <a:lnTo>
                    <a:pt x="30790" y="16356"/>
                  </a:lnTo>
                  <a:lnTo>
                    <a:pt x="30966" y="15319"/>
                  </a:lnTo>
                  <a:lnTo>
                    <a:pt x="31194" y="14081"/>
                  </a:lnTo>
                  <a:lnTo>
                    <a:pt x="31421" y="12741"/>
                  </a:lnTo>
                  <a:lnTo>
                    <a:pt x="31624" y="11300"/>
                  </a:lnTo>
                  <a:lnTo>
                    <a:pt x="31801" y="9834"/>
                  </a:lnTo>
                  <a:lnTo>
                    <a:pt x="32003" y="7963"/>
                  </a:lnTo>
                  <a:lnTo>
                    <a:pt x="32079" y="7104"/>
                  </a:lnTo>
                  <a:lnTo>
                    <a:pt x="32129" y="6295"/>
                  </a:lnTo>
                  <a:lnTo>
                    <a:pt x="32155" y="5562"/>
                  </a:lnTo>
                  <a:lnTo>
                    <a:pt x="32155" y="4879"/>
                  </a:lnTo>
                  <a:lnTo>
                    <a:pt x="32155" y="4222"/>
                  </a:lnTo>
                  <a:lnTo>
                    <a:pt x="32129" y="3666"/>
                  </a:lnTo>
                  <a:lnTo>
                    <a:pt x="32079" y="3135"/>
                  </a:lnTo>
                  <a:lnTo>
                    <a:pt x="32003" y="2680"/>
                  </a:lnTo>
                  <a:lnTo>
                    <a:pt x="31927" y="2250"/>
                  </a:lnTo>
                  <a:lnTo>
                    <a:pt x="31826" y="1922"/>
                  </a:lnTo>
                  <a:lnTo>
                    <a:pt x="31700" y="1618"/>
                  </a:lnTo>
                  <a:lnTo>
                    <a:pt x="31548" y="1366"/>
                  </a:lnTo>
                  <a:lnTo>
                    <a:pt x="31396" y="1189"/>
                  </a:lnTo>
                  <a:lnTo>
                    <a:pt x="31194" y="1062"/>
                  </a:lnTo>
                  <a:lnTo>
                    <a:pt x="31068" y="1012"/>
                  </a:lnTo>
                  <a:lnTo>
                    <a:pt x="30865" y="936"/>
                  </a:lnTo>
                  <a:lnTo>
                    <a:pt x="30410" y="835"/>
                  </a:lnTo>
                  <a:lnTo>
                    <a:pt x="29778" y="708"/>
                  </a:lnTo>
                  <a:lnTo>
                    <a:pt x="29045" y="607"/>
                  </a:lnTo>
                  <a:lnTo>
                    <a:pt x="28186" y="531"/>
                  </a:lnTo>
                  <a:lnTo>
                    <a:pt x="27225" y="430"/>
                  </a:lnTo>
                  <a:lnTo>
                    <a:pt x="25051" y="279"/>
                  </a:lnTo>
                  <a:lnTo>
                    <a:pt x="22599" y="152"/>
                  </a:lnTo>
                  <a:lnTo>
                    <a:pt x="19996" y="76"/>
                  </a:lnTo>
                  <a:lnTo>
                    <a:pt x="17316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39"/>
            <p:cNvSpPr/>
            <p:nvPr/>
          </p:nvSpPr>
          <p:spPr>
            <a:xfrm>
              <a:off x="8134388" y="4131524"/>
              <a:ext cx="330405" cy="32709"/>
            </a:xfrm>
            <a:custGeom>
              <a:avLst/>
              <a:gdLst/>
              <a:ahLst/>
              <a:cxnLst/>
              <a:rect l="l" t="t" r="r" b="b"/>
              <a:pathLst>
                <a:path w="9455" h="936" extrusionOk="0">
                  <a:moveTo>
                    <a:pt x="1896" y="0"/>
                  </a:moveTo>
                  <a:lnTo>
                    <a:pt x="1264" y="25"/>
                  </a:lnTo>
                  <a:lnTo>
                    <a:pt x="632" y="76"/>
                  </a:lnTo>
                  <a:lnTo>
                    <a:pt x="25" y="177"/>
                  </a:lnTo>
                  <a:lnTo>
                    <a:pt x="0" y="177"/>
                  </a:lnTo>
                  <a:lnTo>
                    <a:pt x="0" y="202"/>
                  </a:lnTo>
                  <a:lnTo>
                    <a:pt x="0" y="228"/>
                  </a:lnTo>
                  <a:lnTo>
                    <a:pt x="25" y="228"/>
                  </a:lnTo>
                  <a:lnTo>
                    <a:pt x="582" y="354"/>
                  </a:lnTo>
                  <a:lnTo>
                    <a:pt x="1163" y="455"/>
                  </a:lnTo>
                  <a:lnTo>
                    <a:pt x="1744" y="531"/>
                  </a:lnTo>
                  <a:lnTo>
                    <a:pt x="2326" y="581"/>
                  </a:lnTo>
                  <a:lnTo>
                    <a:pt x="3514" y="632"/>
                  </a:lnTo>
                  <a:lnTo>
                    <a:pt x="4651" y="708"/>
                  </a:lnTo>
                  <a:lnTo>
                    <a:pt x="5814" y="784"/>
                  </a:lnTo>
                  <a:lnTo>
                    <a:pt x="6977" y="860"/>
                  </a:lnTo>
                  <a:lnTo>
                    <a:pt x="7558" y="885"/>
                  </a:lnTo>
                  <a:lnTo>
                    <a:pt x="8165" y="935"/>
                  </a:lnTo>
                  <a:lnTo>
                    <a:pt x="8469" y="935"/>
                  </a:lnTo>
                  <a:lnTo>
                    <a:pt x="8747" y="910"/>
                  </a:lnTo>
                  <a:lnTo>
                    <a:pt x="9050" y="860"/>
                  </a:lnTo>
                  <a:lnTo>
                    <a:pt x="9328" y="758"/>
                  </a:lnTo>
                  <a:lnTo>
                    <a:pt x="9404" y="708"/>
                  </a:lnTo>
                  <a:lnTo>
                    <a:pt x="9454" y="632"/>
                  </a:lnTo>
                  <a:lnTo>
                    <a:pt x="9429" y="531"/>
                  </a:lnTo>
                  <a:lnTo>
                    <a:pt x="9404" y="506"/>
                  </a:lnTo>
                  <a:lnTo>
                    <a:pt x="9353" y="455"/>
                  </a:lnTo>
                  <a:lnTo>
                    <a:pt x="9176" y="379"/>
                  </a:lnTo>
                  <a:lnTo>
                    <a:pt x="8974" y="303"/>
                  </a:lnTo>
                  <a:lnTo>
                    <a:pt x="8772" y="253"/>
                  </a:lnTo>
                  <a:lnTo>
                    <a:pt x="8570" y="228"/>
                  </a:lnTo>
                  <a:lnTo>
                    <a:pt x="8165" y="202"/>
                  </a:lnTo>
                  <a:lnTo>
                    <a:pt x="7735" y="177"/>
                  </a:lnTo>
                  <a:lnTo>
                    <a:pt x="6396" y="76"/>
                  </a:lnTo>
                  <a:lnTo>
                    <a:pt x="5056" y="51"/>
                  </a:lnTo>
                  <a:lnTo>
                    <a:pt x="3792" y="25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39"/>
            <p:cNvSpPr/>
            <p:nvPr/>
          </p:nvSpPr>
          <p:spPr>
            <a:xfrm>
              <a:off x="8500088" y="4151827"/>
              <a:ext cx="71602" cy="25650"/>
            </a:xfrm>
            <a:custGeom>
              <a:avLst/>
              <a:gdLst/>
              <a:ahLst/>
              <a:cxnLst/>
              <a:rect l="l" t="t" r="r" b="b"/>
              <a:pathLst>
                <a:path w="2049" h="734" extrusionOk="0">
                  <a:moveTo>
                    <a:pt x="430" y="0"/>
                  </a:moveTo>
                  <a:lnTo>
                    <a:pt x="279" y="26"/>
                  </a:lnTo>
                  <a:lnTo>
                    <a:pt x="152" y="76"/>
                  </a:lnTo>
                  <a:lnTo>
                    <a:pt x="26" y="152"/>
                  </a:lnTo>
                  <a:lnTo>
                    <a:pt x="1" y="203"/>
                  </a:lnTo>
                  <a:lnTo>
                    <a:pt x="1" y="228"/>
                  </a:lnTo>
                  <a:lnTo>
                    <a:pt x="1" y="279"/>
                  </a:lnTo>
                  <a:lnTo>
                    <a:pt x="26" y="329"/>
                  </a:lnTo>
                  <a:lnTo>
                    <a:pt x="127" y="405"/>
                  </a:lnTo>
                  <a:lnTo>
                    <a:pt x="253" y="481"/>
                  </a:lnTo>
                  <a:lnTo>
                    <a:pt x="405" y="531"/>
                  </a:lnTo>
                  <a:lnTo>
                    <a:pt x="557" y="557"/>
                  </a:lnTo>
                  <a:lnTo>
                    <a:pt x="885" y="582"/>
                  </a:lnTo>
                  <a:lnTo>
                    <a:pt x="1163" y="632"/>
                  </a:lnTo>
                  <a:lnTo>
                    <a:pt x="1391" y="683"/>
                  </a:lnTo>
                  <a:lnTo>
                    <a:pt x="1669" y="734"/>
                  </a:lnTo>
                  <a:lnTo>
                    <a:pt x="1821" y="734"/>
                  </a:lnTo>
                  <a:lnTo>
                    <a:pt x="1922" y="683"/>
                  </a:lnTo>
                  <a:lnTo>
                    <a:pt x="1972" y="658"/>
                  </a:lnTo>
                  <a:lnTo>
                    <a:pt x="1998" y="607"/>
                  </a:lnTo>
                  <a:lnTo>
                    <a:pt x="2023" y="557"/>
                  </a:lnTo>
                  <a:lnTo>
                    <a:pt x="2048" y="481"/>
                  </a:lnTo>
                  <a:lnTo>
                    <a:pt x="2023" y="354"/>
                  </a:lnTo>
                  <a:lnTo>
                    <a:pt x="1947" y="279"/>
                  </a:lnTo>
                  <a:lnTo>
                    <a:pt x="1846" y="203"/>
                  </a:lnTo>
                  <a:lnTo>
                    <a:pt x="1719" y="152"/>
                  </a:lnTo>
                  <a:lnTo>
                    <a:pt x="1441" y="102"/>
                  </a:lnTo>
                  <a:lnTo>
                    <a:pt x="1189" y="76"/>
                  </a:lnTo>
                  <a:lnTo>
                    <a:pt x="911" y="26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39"/>
            <p:cNvSpPr/>
            <p:nvPr/>
          </p:nvSpPr>
          <p:spPr>
            <a:xfrm>
              <a:off x="8629943" y="4097942"/>
              <a:ext cx="1110412" cy="658154"/>
            </a:xfrm>
            <a:custGeom>
              <a:avLst/>
              <a:gdLst/>
              <a:ahLst/>
              <a:cxnLst/>
              <a:rect l="l" t="t" r="r" b="b"/>
              <a:pathLst>
                <a:path w="31776" h="18834" extrusionOk="0">
                  <a:moveTo>
                    <a:pt x="13221" y="0"/>
                  </a:moveTo>
                  <a:lnTo>
                    <a:pt x="10693" y="51"/>
                  </a:lnTo>
                  <a:lnTo>
                    <a:pt x="8292" y="127"/>
                  </a:lnTo>
                  <a:lnTo>
                    <a:pt x="7180" y="177"/>
                  </a:lnTo>
                  <a:lnTo>
                    <a:pt x="6118" y="253"/>
                  </a:lnTo>
                  <a:lnTo>
                    <a:pt x="5107" y="329"/>
                  </a:lnTo>
                  <a:lnTo>
                    <a:pt x="4197" y="430"/>
                  </a:lnTo>
                  <a:lnTo>
                    <a:pt x="3363" y="531"/>
                  </a:lnTo>
                  <a:lnTo>
                    <a:pt x="2629" y="658"/>
                  </a:lnTo>
                  <a:lnTo>
                    <a:pt x="1998" y="784"/>
                  </a:lnTo>
                  <a:lnTo>
                    <a:pt x="1492" y="936"/>
                  </a:lnTo>
                  <a:lnTo>
                    <a:pt x="1087" y="1087"/>
                  </a:lnTo>
                  <a:lnTo>
                    <a:pt x="936" y="1163"/>
                  </a:lnTo>
                  <a:lnTo>
                    <a:pt x="809" y="1264"/>
                  </a:lnTo>
                  <a:lnTo>
                    <a:pt x="632" y="1467"/>
                  </a:lnTo>
                  <a:lnTo>
                    <a:pt x="456" y="1745"/>
                  </a:lnTo>
                  <a:lnTo>
                    <a:pt x="329" y="2048"/>
                  </a:lnTo>
                  <a:lnTo>
                    <a:pt x="228" y="2427"/>
                  </a:lnTo>
                  <a:lnTo>
                    <a:pt x="127" y="2832"/>
                  </a:lnTo>
                  <a:lnTo>
                    <a:pt x="76" y="3287"/>
                  </a:lnTo>
                  <a:lnTo>
                    <a:pt x="26" y="3767"/>
                  </a:lnTo>
                  <a:lnTo>
                    <a:pt x="1" y="4298"/>
                  </a:lnTo>
                  <a:lnTo>
                    <a:pt x="1" y="4829"/>
                  </a:lnTo>
                  <a:lnTo>
                    <a:pt x="1" y="5410"/>
                  </a:lnTo>
                  <a:lnTo>
                    <a:pt x="76" y="6623"/>
                  </a:lnTo>
                  <a:lnTo>
                    <a:pt x="177" y="7913"/>
                  </a:lnTo>
                  <a:lnTo>
                    <a:pt x="329" y="9227"/>
                  </a:lnTo>
                  <a:lnTo>
                    <a:pt x="506" y="10542"/>
                  </a:lnTo>
                  <a:lnTo>
                    <a:pt x="683" y="11831"/>
                  </a:lnTo>
                  <a:lnTo>
                    <a:pt x="1062" y="14232"/>
                  </a:lnTo>
                  <a:lnTo>
                    <a:pt x="1391" y="16179"/>
                  </a:lnTo>
                  <a:lnTo>
                    <a:pt x="1492" y="16912"/>
                  </a:lnTo>
                  <a:lnTo>
                    <a:pt x="1517" y="17443"/>
                  </a:lnTo>
                  <a:lnTo>
                    <a:pt x="1543" y="17569"/>
                  </a:lnTo>
                  <a:lnTo>
                    <a:pt x="1618" y="17670"/>
                  </a:lnTo>
                  <a:lnTo>
                    <a:pt x="1719" y="17771"/>
                  </a:lnTo>
                  <a:lnTo>
                    <a:pt x="1871" y="17872"/>
                  </a:lnTo>
                  <a:lnTo>
                    <a:pt x="2048" y="17948"/>
                  </a:lnTo>
                  <a:lnTo>
                    <a:pt x="2250" y="18024"/>
                  </a:lnTo>
                  <a:lnTo>
                    <a:pt x="2781" y="18201"/>
                  </a:lnTo>
                  <a:lnTo>
                    <a:pt x="3413" y="18327"/>
                  </a:lnTo>
                  <a:lnTo>
                    <a:pt x="4171" y="18429"/>
                  </a:lnTo>
                  <a:lnTo>
                    <a:pt x="5031" y="18530"/>
                  </a:lnTo>
                  <a:lnTo>
                    <a:pt x="5966" y="18631"/>
                  </a:lnTo>
                  <a:lnTo>
                    <a:pt x="7003" y="18681"/>
                  </a:lnTo>
                  <a:lnTo>
                    <a:pt x="8115" y="18757"/>
                  </a:lnTo>
                  <a:lnTo>
                    <a:pt x="10491" y="18808"/>
                  </a:lnTo>
                  <a:lnTo>
                    <a:pt x="13044" y="18833"/>
                  </a:lnTo>
                  <a:lnTo>
                    <a:pt x="15699" y="18808"/>
                  </a:lnTo>
                  <a:lnTo>
                    <a:pt x="18328" y="18732"/>
                  </a:lnTo>
                  <a:lnTo>
                    <a:pt x="20881" y="18656"/>
                  </a:lnTo>
                  <a:lnTo>
                    <a:pt x="23282" y="18530"/>
                  </a:lnTo>
                  <a:lnTo>
                    <a:pt x="25431" y="18403"/>
                  </a:lnTo>
                  <a:lnTo>
                    <a:pt x="27276" y="18277"/>
                  </a:lnTo>
                  <a:lnTo>
                    <a:pt x="28692" y="18125"/>
                  </a:lnTo>
                  <a:lnTo>
                    <a:pt x="29223" y="18049"/>
                  </a:lnTo>
                  <a:lnTo>
                    <a:pt x="29627" y="17999"/>
                  </a:lnTo>
                  <a:lnTo>
                    <a:pt x="29880" y="17923"/>
                  </a:lnTo>
                  <a:lnTo>
                    <a:pt x="29956" y="17898"/>
                  </a:lnTo>
                  <a:lnTo>
                    <a:pt x="30006" y="17847"/>
                  </a:lnTo>
                  <a:lnTo>
                    <a:pt x="30082" y="17569"/>
                  </a:lnTo>
                  <a:lnTo>
                    <a:pt x="30209" y="16988"/>
                  </a:lnTo>
                  <a:lnTo>
                    <a:pt x="30385" y="16153"/>
                  </a:lnTo>
                  <a:lnTo>
                    <a:pt x="30588" y="15117"/>
                  </a:lnTo>
                  <a:lnTo>
                    <a:pt x="30815" y="13904"/>
                  </a:lnTo>
                  <a:lnTo>
                    <a:pt x="31017" y="12539"/>
                  </a:lnTo>
                  <a:lnTo>
                    <a:pt x="31220" y="11123"/>
                  </a:lnTo>
                  <a:lnTo>
                    <a:pt x="31422" y="9632"/>
                  </a:lnTo>
                  <a:lnTo>
                    <a:pt x="31574" y="8140"/>
                  </a:lnTo>
                  <a:lnTo>
                    <a:pt x="31700" y="6699"/>
                  </a:lnTo>
                  <a:lnTo>
                    <a:pt x="31776" y="5334"/>
                  </a:lnTo>
                  <a:lnTo>
                    <a:pt x="31776" y="4677"/>
                  </a:lnTo>
                  <a:lnTo>
                    <a:pt x="31776" y="4070"/>
                  </a:lnTo>
                  <a:lnTo>
                    <a:pt x="31751" y="3489"/>
                  </a:lnTo>
                  <a:lnTo>
                    <a:pt x="31700" y="2983"/>
                  </a:lnTo>
                  <a:lnTo>
                    <a:pt x="31624" y="2503"/>
                  </a:lnTo>
                  <a:lnTo>
                    <a:pt x="31548" y="2073"/>
                  </a:lnTo>
                  <a:lnTo>
                    <a:pt x="31422" y="1719"/>
                  </a:lnTo>
                  <a:lnTo>
                    <a:pt x="31295" y="1416"/>
                  </a:lnTo>
                  <a:lnTo>
                    <a:pt x="31194" y="1315"/>
                  </a:lnTo>
                  <a:lnTo>
                    <a:pt x="31119" y="1214"/>
                  </a:lnTo>
                  <a:lnTo>
                    <a:pt x="31017" y="1113"/>
                  </a:lnTo>
                  <a:lnTo>
                    <a:pt x="30916" y="1062"/>
                  </a:lnTo>
                  <a:lnTo>
                    <a:pt x="30638" y="961"/>
                  </a:lnTo>
                  <a:lnTo>
                    <a:pt x="30234" y="860"/>
                  </a:lnTo>
                  <a:lnTo>
                    <a:pt x="29703" y="759"/>
                  </a:lnTo>
                  <a:lnTo>
                    <a:pt x="29071" y="658"/>
                  </a:lnTo>
                  <a:lnTo>
                    <a:pt x="28338" y="582"/>
                  </a:lnTo>
                  <a:lnTo>
                    <a:pt x="27504" y="481"/>
                  </a:lnTo>
                  <a:lnTo>
                    <a:pt x="25557" y="329"/>
                  </a:lnTo>
                  <a:lnTo>
                    <a:pt x="23383" y="203"/>
                  </a:lnTo>
                  <a:lnTo>
                    <a:pt x="20982" y="127"/>
                  </a:lnTo>
                  <a:lnTo>
                    <a:pt x="18429" y="51"/>
                  </a:lnTo>
                  <a:lnTo>
                    <a:pt x="15825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39"/>
            <p:cNvSpPr/>
            <p:nvPr/>
          </p:nvSpPr>
          <p:spPr>
            <a:xfrm>
              <a:off x="8629943" y="4166854"/>
              <a:ext cx="1110412" cy="570687"/>
            </a:xfrm>
            <a:custGeom>
              <a:avLst/>
              <a:gdLst/>
              <a:ahLst/>
              <a:cxnLst/>
              <a:rect l="l" t="t" r="r" b="b"/>
              <a:pathLst>
                <a:path w="31776" h="16331" extrusionOk="0">
                  <a:moveTo>
                    <a:pt x="354" y="0"/>
                  </a:moveTo>
                  <a:lnTo>
                    <a:pt x="279" y="278"/>
                  </a:lnTo>
                  <a:lnTo>
                    <a:pt x="203" y="582"/>
                  </a:lnTo>
                  <a:lnTo>
                    <a:pt x="127" y="910"/>
                  </a:lnTo>
                  <a:lnTo>
                    <a:pt x="76" y="1264"/>
                  </a:lnTo>
                  <a:lnTo>
                    <a:pt x="26" y="2022"/>
                  </a:lnTo>
                  <a:lnTo>
                    <a:pt x="1" y="2882"/>
                  </a:lnTo>
                  <a:lnTo>
                    <a:pt x="26" y="3817"/>
                  </a:lnTo>
                  <a:lnTo>
                    <a:pt x="76" y="4778"/>
                  </a:lnTo>
                  <a:lnTo>
                    <a:pt x="177" y="5789"/>
                  </a:lnTo>
                  <a:lnTo>
                    <a:pt x="279" y="6825"/>
                  </a:lnTo>
                  <a:lnTo>
                    <a:pt x="557" y="8898"/>
                  </a:lnTo>
                  <a:lnTo>
                    <a:pt x="860" y="10895"/>
                  </a:lnTo>
                  <a:lnTo>
                    <a:pt x="1138" y="12690"/>
                  </a:lnTo>
                  <a:lnTo>
                    <a:pt x="1391" y="14181"/>
                  </a:lnTo>
                  <a:lnTo>
                    <a:pt x="1795" y="14434"/>
                  </a:lnTo>
                  <a:lnTo>
                    <a:pt x="2250" y="14662"/>
                  </a:lnTo>
                  <a:lnTo>
                    <a:pt x="2680" y="14864"/>
                  </a:lnTo>
                  <a:lnTo>
                    <a:pt x="3135" y="15066"/>
                  </a:lnTo>
                  <a:lnTo>
                    <a:pt x="3590" y="15243"/>
                  </a:lnTo>
                  <a:lnTo>
                    <a:pt x="4045" y="15420"/>
                  </a:lnTo>
                  <a:lnTo>
                    <a:pt x="4500" y="15547"/>
                  </a:lnTo>
                  <a:lnTo>
                    <a:pt x="4980" y="15698"/>
                  </a:lnTo>
                  <a:lnTo>
                    <a:pt x="5764" y="15875"/>
                  </a:lnTo>
                  <a:lnTo>
                    <a:pt x="6573" y="16027"/>
                  </a:lnTo>
                  <a:lnTo>
                    <a:pt x="7382" y="16153"/>
                  </a:lnTo>
                  <a:lnTo>
                    <a:pt x="8216" y="16229"/>
                  </a:lnTo>
                  <a:lnTo>
                    <a:pt x="9025" y="16305"/>
                  </a:lnTo>
                  <a:lnTo>
                    <a:pt x="9859" y="16330"/>
                  </a:lnTo>
                  <a:lnTo>
                    <a:pt x="10693" y="16330"/>
                  </a:lnTo>
                  <a:lnTo>
                    <a:pt x="11502" y="16305"/>
                  </a:lnTo>
                  <a:lnTo>
                    <a:pt x="12615" y="16254"/>
                  </a:lnTo>
                  <a:lnTo>
                    <a:pt x="13702" y="16204"/>
                  </a:lnTo>
                  <a:lnTo>
                    <a:pt x="14789" y="16077"/>
                  </a:lnTo>
                  <a:lnTo>
                    <a:pt x="15876" y="15951"/>
                  </a:lnTo>
                  <a:lnTo>
                    <a:pt x="16962" y="15799"/>
                  </a:lnTo>
                  <a:lnTo>
                    <a:pt x="18049" y="15597"/>
                  </a:lnTo>
                  <a:lnTo>
                    <a:pt x="19136" y="15395"/>
                  </a:lnTo>
                  <a:lnTo>
                    <a:pt x="20198" y="15142"/>
                  </a:lnTo>
                  <a:lnTo>
                    <a:pt x="21260" y="14864"/>
                  </a:lnTo>
                  <a:lnTo>
                    <a:pt x="22322" y="14561"/>
                  </a:lnTo>
                  <a:lnTo>
                    <a:pt x="23358" y="14257"/>
                  </a:lnTo>
                  <a:lnTo>
                    <a:pt x="24394" y="13903"/>
                  </a:lnTo>
                  <a:lnTo>
                    <a:pt x="25431" y="13499"/>
                  </a:lnTo>
                  <a:lnTo>
                    <a:pt x="26442" y="13095"/>
                  </a:lnTo>
                  <a:lnTo>
                    <a:pt x="27453" y="12665"/>
                  </a:lnTo>
                  <a:lnTo>
                    <a:pt x="28439" y="12210"/>
                  </a:lnTo>
                  <a:lnTo>
                    <a:pt x="29096" y="11881"/>
                  </a:lnTo>
                  <a:lnTo>
                    <a:pt x="29753" y="11553"/>
                  </a:lnTo>
                  <a:lnTo>
                    <a:pt x="30360" y="11199"/>
                  </a:lnTo>
                  <a:lnTo>
                    <a:pt x="30992" y="10794"/>
                  </a:lnTo>
                  <a:lnTo>
                    <a:pt x="31169" y="9631"/>
                  </a:lnTo>
                  <a:lnTo>
                    <a:pt x="31321" y="8443"/>
                  </a:lnTo>
                  <a:lnTo>
                    <a:pt x="31472" y="7230"/>
                  </a:lnTo>
                  <a:lnTo>
                    <a:pt x="31599" y="6016"/>
                  </a:lnTo>
                  <a:lnTo>
                    <a:pt x="31700" y="4828"/>
                  </a:lnTo>
                  <a:lnTo>
                    <a:pt x="31751" y="3691"/>
                  </a:lnTo>
                  <a:lnTo>
                    <a:pt x="31776" y="2629"/>
                  </a:lnTo>
                  <a:lnTo>
                    <a:pt x="31751" y="1643"/>
                  </a:lnTo>
                  <a:lnTo>
                    <a:pt x="30992" y="2124"/>
                  </a:lnTo>
                  <a:lnTo>
                    <a:pt x="30234" y="2579"/>
                  </a:lnTo>
                  <a:lnTo>
                    <a:pt x="29450" y="3008"/>
                  </a:lnTo>
                  <a:lnTo>
                    <a:pt x="28641" y="3388"/>
                  </a:lnTo>
                  <a:lnTo>
                    <a:pt x="27832" y="3767"/>
                  </a:lnTo>
                  <a:lnTo>
                    <a:pt x="26998" y="4095"/>
                  </a:lnTo>
                  <a:lnTo>
                    <a:pt x="26164" y="4373"/>
                  </a:lnTo>
                  <a:lnTo>
                    <a:pt x="25304" y="4626"/>
                  </a:lnTo>
                  <a:lnTo>
                    <a:pt x="24420" y="4803"/>
                  </a:lnTo>
                  <a:lnTo>
                    <a:pt x="23535" y="4980"/>
                  </a:lnTo>
                  <a:lnTo>
                    <a:pt x="22650" y="5081"/>
                  </a:lnTo>
                  <a:lnTo>
                    <a:pt x="21765" y="5182"/>
                  </a:lnTo>
                  <a:lnTo>
                    <a:pt x="20855" y="5233"/>
                  </a:lnTo>
                  <a:lnTo>
                    <a:pt x="19971" y="5283"/>
                  </a:lnTo>
                  <a:lnTo>
                    <a:pt x="18176" y="5334"/>
                  </a:lnTo>
                  <a:lnTo>
                    <a:pt x="15370" y="5385"/>
                  </a:lnTo>
                  <a:lnTo>
                    <a:pt x="13980" y="5385"/>
                  </a:lnTo>
                  <a:lnTo>
                    <a:pt x="12589" y="5359"/>
                  </a:lnTo>
                  <a:lnTo>
                    <a:pt x="11199" y="5309"/>
                  </a:lnTo>
                  <a:lnTo>
                    <a:pt x="9809" y="5208"/>
                  </a:lnTo>
                  <a:lnTo>
                    <a:pt x="8418" y="5056"/>
                  </a:lnTo>
                  <a:lnTo>
                    <a:pt x="7736" y="4955"/>
                  </a:lnTo>
                  <a:lnTo>
                    <a:pt x="7028" y="4854"/>
                  </a:lnTo>
                  <a:lnTo>
                    <a:pt x="6320" y="4727"/>
                  </a:lnTo>
                  <a:lnTo>
                    <a:pt x="5638" y="4550"/>
                  </a:lnTo>
                  <a:lnTo>
                    <a:pt x="4930" y="4373"/>
                  </a:lnTo>
                  <a:lnTo>
                    <a:pt x="4247" y="4121"/>
                  </a:lnTo>
                  <a:lnTo>
                    <a:pt x="3615" y="3843"/>
                  </a:lnTo>
                  <a:lnTo>
                    <a:pt x="3287" y="3691"/>
                  </a:lnTo>
                  <a:lnTo>
                    <a:pt x="2983" y="3514"/>
                  </a:lnTo>
                  <a:lnTo>
                    <a:pt x="2680" y="3337"/>
                  </a:lnTo>
                  <a:lnTo>
                    <a:pt x="2402" y="3135"/>
                  </a:lnTo>
                  <a:lnTo>
                    <a:pt x="2124" y="2907"/>
                  </a:lnTo>
                  <a:lnTo>
                    <a:pt x="1871" y="2654"/>
                  </a:lnTo>
                  <a:lnTo>
                    <a:pt x="1593" y="2376"/>
                  </a:lnTo>
                  <a:lnTo>
                    <a:pt x="1366" y="2073"/>
                  </a:lnTo>
                  <a:lnTo>
                    <a:pt x="1138" y="1770"/>
                  </a:lnTo>
                  <a:lnTo>
                    <a:pt x="936" y="1441"/>
                  </a:lnTo>
                  <a:lnTo>
                    <a:pt x="759" y="1087"/>
                  </a:lnTo>
                  <a:lnTo>
                    <a:pt x="607" y="733"/>
                  </a:lnTo>
                  <a:lnTo>
                    <a:pt x="456" y="379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39"/>
            <p:cNvSpPr/>
            <p:nvPr/>
          </p:nvSpPr>
          <p:spPr>
            <a:xfrm>
              <a:off x="8622884" y="4091757"/>
              <a:ext cx="1124530" cy="670490"/>
            </a:xfrm>
            <a:custGeom>
              <a:avLst/>
              <a:gdLst/>
              <a:ahLst/>
              <a:cxnLst/>
              <a:rect l="l" t="t" r="r" b="b"/>
              <a:pathLst>
                <a:path w="32180" h="19187" extrusionOk="0">
                  <a:moveTo>
                    <a:pt x="14687" y="380"/>
                  </a:moveTo>
                  <a:lnTo>
                    <a:pt x="17569" y="405"/>
                  </a:lnTo>
                  <a:lnTo>
                    <a:pt x="20350" y="456"/>
                  </a:lnTo>
                  <a:lnTo>
                    <a:pt x="22979" y="557"/>
                  </a:lnTo>
                  <a:lnTo>
                    <a:pt x="25355" y="683"/>
                  </a:lnTo>
                  <a:lnTo>
                    <a:pt x="27428" y="835"/>
                  </a:lnTo>
                  <a:lnTo>
                    <a:pt x="28312" y="911"/>
                  </a:lnTo>
                  <a:lnTo>
                    <a:pt x="29096" y="1012"/>
                  </a:lnTo>
                  <a:lnTo>
                    <a:pt x="29779" y="1113"/>
                  </a:lnTo>
                  <a:lnTo>
                    <a:pt x="30335" y="1214"/>
                  </a:lnTo>
                  <a:lnTo>
                    <a:pt x="30764" y="1315"/>
                  </a:lnTo>
                  <a:lnTo>
                    <a:pt x="31042" y="1416"/>
                  </a:lnTo>
                  <a:lnTo>
                    <a:pt x="31118" y="1467"/>
                  </a:lnTo>
                  <a:lnTo>
                    <a:pt x="31219" y="1543"/>
                  </a:lnTo>
                  <a:lnTo>
                    <a:pt x="31295" y="1644"/>
                  </a:lnTo>
                  <a:lnTo>
                    <a:pt x="31371" y="1745"/>
                  </a:lnTo>
                  <a:lnTo>
                    <a:pt x="31497" y="2023"/>
                  </a:lnTo>
                  <a:lnTo>
                    <a:pt x="31599" y="2351"/>
                  </a:lnTo>
                  <a:lnTo>
                    <a:pt x="31674" y="2756"/>
                  </a:lnTo>
                  <a:lnTo>
                    <a:pt x="31725" y="3211"/>
                  </a:lnTo>
                  <a:lnTo>
                    <a:pt x="31776" y="3716"/>
                  </a:lnTo>
                  <a:lnTo>
                    <a:pt x="31801" y="4247"/>
                  </a:lnTo>
                  <a:lnTo>
                    <a:pt x="31801" y="4829"/>
                  </a:lnTo>
                  <a:lnTo>
                    <a:pt x="31776" y="5435"/>
                  </a:lnTo>
                  <a:lnTo>
                    <a:pt x="31725" y="6775"/>
                  </a:lnTo>
                  <a:lnTo>
                    <a:pt x="31599" y="8165"/>
                  </a:lnTo>
                  <a:lnTo>
                    <a:pt x="31447" y="9606"/>
                  </a:lnTo>
                  <a:lnTo>
                    <a:pt x="31270" y="11047"/>
                  </a:lnTo>
                  <a:lnTo>
                    <a:pt x="31068" y="12438"/>
                  </a:lnTo>
                  <a:lnTo>
                    <a:pt x="30866" y="13777"/>
                  </a:lnTo>
                  <a:lnTo>
                    <a:pt x="30663" y="14991"/>
                  </a:lnTo>
                  <a:lnTo>
                    <a:pt x="30461" y="16027"/>
                  </a:lnTo>
                  <a:lnTo>
                    <a:pt x="30284" y="16912"/>
                  </a:lnTo>
                  <a:lnTo>
                    <a:pt x="30158" y="17544"/>
                  </a:lnTo>
                  <a:lnTo>
                    <a:pt x="30031" y="17923"/>
                  </a:lnTo>
                  <a:lnTo>
                    <a:pt x="29804" y="17974"/>
                  </a:lnTo>
                  <a:lnTo>
                    <a:pt x="29399" y="18049"/>
                  </a:lnTo>
                  <a:lnTo>
                    <a:pt x="28161" y="18201"/>
                  </a:lnTo>
                  <a:lnTo>
                    <a:pt x="26366" y="18353"/>
                  </a:lnTo>
                  <a:lnTo>
                    <a:pt x="24141" y="18479"/>
                  </a:lnTo>
                  <a:lnTo>
                    <a:pt x="21588" y="18606"/>
                  </a:lnTo>
                  <a:lnTo>
                    <a:pt x="18808" y="18732"/>
                  </a:lnTo>
                  <a:lnTo>
                    <a:pt x="15901" y="18783"/>
                  </a:lnTo>
                  <a:lnTo>
                    <a:pt x="12968" y="18808"/>
                  </a:lnTo>
                  <a:lnTo>
                    <a:pt x="11123" y="18808"/>
                  </a:lnTo>
                  <a:lnTo>
                    <a:pt x="9505" y="18783"/>
                  </a:lnTo>
                  <a:lnTo>
                    <a:pt x="8064" y="18732"/>
                  </a:lnTo>
                  <a:lnTo>
                    <a:pt x="6826" y="18656"/>
                  </a:lnTo>
                  <a:lnTo>
                    <a:pt x="5764" y="18580"/>
                  </a:lnTo>
                  <a:lnTo>
                    <a:pt x="4879" y="18479"/>
                  </a:lnTo>
                  <a:lnTo>
                    <a:pt x="4146" y="18403"/>
                  </a:lnTo>
                  <a:lnTo>
                    <a:pt x="3539" y="18302"/>
                  </a:lnTo>
                  <a:lnTo>
                    <a:pt x="3034" y="18201"/>
                  </a:lnTo>
                  <a:lnTo>
                    <a:pt x="2655" y="18100"/>
                  </a:lnTo>
                  <a:lnTo>
                    <a:pt x="2376" y="17999"/>
                  </a:lnTo>
                  <a:lnTo>
                    <a:pt x="2174" y="17898"/>
                  </a:lnTo>
                  <a:lnTo>
                    <a:pt x="2048" y="17797"/>
                  </a:lnTo>
                  <a:lnTo>
                    <a:pt x="1972" y="17721"/>
                  </a:lnTo>
                  <a:lnTo>
                    <a:pt x="1947" y="17670"/>
                  </a:lnTo>
                  <a:lnTo>
                    <a:pt x="1921" y="17620"/>
                  </a:lnTo>
                  <a:lnTo>
                    <a:pt x="1871" y="17089"/>
                  </a:lnTo>
                  <a:lnTo>
                    <a:pt x="1770" y="16356"/>
                  </a:lnTo>
                  <a:lnTo>
                    <a:pt x="1466" y="14384"/>
                  </a:lnTo>
                  <a:lnTo>
                    <a:pt x="1188" y="12665"/>
                  </a:lnTo>
                  <a:lnTo>
                    <a:pt x="910" y="10794"/>
                  </a:lnTo>
                  <a:lnTo>
                    <a:pt x="658" y="8823"/>
                  </a:lnTo>
                  <a:lnTo>
                    <a:pt x="556" y="7862"/>
                  </a:lnTo>
                  <a:lnTo>
                    <a:pt x="481" y="6902"/>
                  </a:lnTo>
                  <a:lnTo>
                    <a:pt x="405" y="5992"/>
                  </a:lnTo>
                  <a:lnTo>
                    <a:pt x="379" y="5107"/>
                  </a:lnTo>
                  <a:lnTo>
                    <a:pt x="405" y="4298"/>
                  </a:lnTo>
                  <a:lnTo>
                    <a:pt x="455" y="3565"/>
                  </a:lnTo>
                  <a:lnTo>
                    <a:pt x="481" y="3236"/>
                  </a:lnTo>
                  <a:lnTo>
                    <a:pt x="556" y="2908"/>
                  </a:lnTo>
                  <a:lnTo>
                    <a:pt x="607" y="2629"/>
                  </a:lnTo>
                  <a:lnTo>
                    <a:pt x="683" y="2351"/>
                  </a:lnTo>
                  <a:lnTo>
                    <a:pt x="784" y="2124"/>
                  </a:lnTo>
                  <a:lnTo>
                    <a:pt x="885" y="1896"/>
                  </a:lnTo>
                  <a:lnTo>
                    <a:pt x="1011" y="1719"/>
                  </a:lnTo>
                  <a:lnTo>
                    <a:pt x="1138" y="1568"/>
                  </a:lnTo>
                  <a:lnTo>
                    <a:pt x="1239" y="1517"/>
                  </a:lnTo>
                  <a:lnTo>
                    <a:pt x="1340" y="1441"/>
                  </a:lnTo>
                  <a:lnTo>
                    <a:pt x="1643" y="1315"/>
                  </a:lnTo>
                  <a:lnTo>
                    <a:pt x="2048" y="1189"/>
                  </a:lnTo>
                  <a:lnTo>
                    <a:pt x="2553" y="1087"/>
                  </a:lnTo>
                  <a:lnTo>
                    <a:pt x="3135" y="961"/>
                  </a:lnTo>
                  <a:lnTo>
                    <a:pt x="3817" y="860"/>
                  </a:lnTo>
                  <a:lnTo>
                    <a:pt x="4576" y="784"/>
                  </a:lnTo>
                  <a:lnTo>
                    <a:pt x="5410" y="708"/>
                  </a:lnTo>
                  <a:lnTo>
                    <a:pt x="7306" y="557"/>
                  </a:lnTo>
                  <a:lnTo>
                    <a:pt x="9505" y="456"/>
                  </a:lnTo>
                  <a:lnTo>
                    <a:pt x="11982" y="405"/>
                  </a:lnTo>
                  <a:lnTo>
                    <a:pt x="14687" y="380"/>
                  </a:lnTo>
                  <a:close/>
                  <a:moveTo>
                    <a:pt x="13095" y="1"/>
                  </a:moveTo>
                  <a:lnTo>
                    <a:pt x="11148" y="26"/>
                  </a:lnTo>
                  <a:lnTo>
                    <a:pt x="9050" y="102"/>
                  </a:lnTo>
                  <a:lnTo>
                    <a:pt x="6876" y="203"/>
                  </a:lnTo>
                  <a:lnTo>
                    <a:pt x="5840" y="279"/>
                  </a:lnTo>
                  <a:lnTo>
                    <a:pt x="4854" y="354"/>
                  </a:lnTo>
                  <a:lnTo>
                    <a:pt x="3918" y="481"/>
                  </a:lnTo>
                  <a:lnTo>
                    <a:pt x="3084" y="582"/>
                  </a:lnTo>
                  <a:lnTo>
                    <a:pt x="2326" y="734"/>
                  </a:lnTo>
                  <a:lnTo>
                    <a:pt x="1694" y="911"/>
                  </a:lnTo>
                  <a:lnTo>
                    <a:pt x="1441" y="986"/>
                  </a:lnTo>
                  <a:lnTo>
                    <a:pt x="1214" y="1087"/>
                  </a:lnTo>
                  <a:lnTo>
                    <a:pt x="1037" y="1189"/>
                  </a:lnTo>
                  <a:lnTo>
                    <a:pt x="885" y="1290"/>
                  </a:lnTo>
                  <a:lnTo>
                    <a:pt x="733" y="1441"/>
                  </a:lnTo>
                  <a:lnTo>
                    <a:pt x="607" y="1644"/>
                  </a:lnTo>
                  <a:lnTo>
                    <a:pt x="481" y="1871"/>
                  </a:lnTo>
                  <a:lnTo>
                    <a:pt x="379" y="2099"/>
                  </a:lnTo>
                  <a:lnTo>
                    <a:pt x="278" y="2377"/>
                  </a:lnTo>
                  <a:lnTo>
                    <a:pt x="203" y="2680"/>
                  </a:lnTo>
                  <a:lnTo>
                    <a:pt x="152" y="3009"/>
                  </a:lnTo>
                  <a:lnTo>
                    <a:pt x="101" y="3337"/>
                  </a:lnTo>
                  <a:lnTo>
                    <a:pt x="26" y="4096"/>
                  </a:lnTo>
                  <a:lnTo>
                    <a:pt x="0" y="4905"/>
                  </a:lnTo>
                  <a:lnTo>
                    <a:pt x="26" y="5789"/>
                  </a:lnTo>
                  <a:lnTo>
                    <a:pt x="76" y="6699"/>
                  </a:lnTo>
                  <a:lnTo>
                    <a:pt x="152" y="7660"/>
                  </a:lnTo>
                  <a:lnTo>
                    <a:pt x="253" y="8646"/>
                  </a:lnTo>
                  <a:lnTo>
                    <a:pt x="354" y="9657"/>
                  </a:lnTo>
                  <a:lnTo>
                    <a:pt x="506" y="10668"/>
                  </a:lnTo>
                  <a:lnTo>
                    <a:pt x="784" y="12615"/>
                  </a:lnTo>
                  <a:lnTo>
                    <a:pt x="1087" y="14460"/>
                  </a:lnTo>
                  <a:lnTo>
                    <a:pt x="1391" y="16381"/>
                  </a:lnTo>
                  <a:lnTo>
                    <a:pt x="1492" y="17114"/>
                  </a:lnTo>
                  <a:lnTo>
                    <a:pt x="1542" y="17645"/>
                  </a:lnTo>
                  <a:lnTo>
                    <a:pt x="1542" y="17721"/>
                  </a:lnTo>
                  <a:lnTo>
                    <a:pt x="1568" y="17822"/>
                  </a:lnTo>
                  <a:lnTo>
                    <a:pt x="1618" y="17923"/>
                  </a:lnTo>
                  <a:lnTo>
                    <a:pt x="1745" y="18049"/>
                  </a:lnTo>
                  <a:lnTo>
                    <a:pt x="1896" y="18176"/>
                  </a:lnTo>
                  <a:lnTo>
                    <a:pt x="2174" y="18302"/>
                  </a:lnTo>
                  <a:lnTo>
                    <a:pt x="2528" y="18429"/>
                  </a:lnTo>
                  <a:lnTo>
                    <a:pt x="3008" y="18555"/>
                  </a:lnTo>
                  <a:lnTo>
                    <a:pt x="3615" y="18681"/>
                  </a:lnTo>
                  <a:lnTo>
                    <a:pt x="4373" y="18808"/>
                  </a:lnTo>
                  <a:lnTo>
                    <a:pt x="5284" y="18909"/>
                  </a:lnTo>
                  <a:lnTo>
                    <a:pt x="6396" y="19010"/>
                  </a:lnTo>
                  <a:lnTo>
                    <a:pt x="7710" y="19086"/>
                  </a:lnTo>
                  <a:lnTo>
                    <a:pt x="9227" y="19136"/>
                  </a:lnTo>
                  <a:lnTo>
                    <a:pt x="10971" y="19187"/>
                  </a:lnTo>
                  <a:lnTo>
                    <a:pt x="15799" y="19187"/>
                  </a:lnTo>
                  <a:lnTo>
                    <a:pt x="18706" y="19111"/>
                  </a:lnTo>
                  <a:lnTo>
                    <a:pt x="21639" y="19010"/>
                  </a:lnTo>
                  <a:lnTo>
                    <a:pt x="24495" y="18858"/>
                  </a:lnTo>
                  <a:lnTo>
                    <a:pt x="26391" y="18732"/>
                  </a:lnTo>
                  <a:lnTo>
                    <a:pt x="27807" y="18606"/>
                  </a:lnTo>
                  <a:lnTo>
                    <a:pt x="28843" y="18504"/>
                  </a:lnTo>
                  <a:lnTo>
                    <a:pt x="29551" y="18403"/>
                  </a:lnTo>
                  <a:lnTo>
                    <a:pt x="29981" y="18327"/>
                  </a:lnTo>
                  <a:lnTo>
                    <a:pt x="30234" y="18226"/>
                  </a:lnTo>
                  <a:lnTo>
                    <a:pt x="30335" y="18176"/>
                  </a:lnTo>
                  <a:lnTo>
                    <a:pt x="30385" y="18100"/>
                  </a:lnTo>
                  <a:lnTo>
                    <a:pt x="30461" y="17797"/>
                  </a:lnTo>
                  <a:lnTo>
                    <a:pt x="30613" y="17215"/>
                  </a:lnTo>
                  <a:lnTo>
                    <a:pt x="30790" y="16356"/>
                  </a:lnTo>
                  <a:lnTo>
                    <a:pt x="30992" y="15319"/>
                  </a:lnTo>
                  <a:lnTo>
                    <a:pt x="31194" y="14081"/>
                  </a:lnTo>
                  <a:lnTo>
                    <a:pt x="31422" y="12741"/>
                  </a:lnTo>
                  <a:lnTo>
                    <a:pt x="31624" y="11300"/>
                  </a:lnTo>
                  <a:lnTo>
                    <a:pt x="31826" y="9834"/>
                  </a:lnTo>
                  <a:lnTo>
                    <a:pt x="32003" y="7963"/>
                  </a:lnTo>
                  <a:lnTo>
                    <a:pt x="32079" y="7104"/>
                  </a:lnTo>
                  <a:lnTo>
                    <a:pt x="32129" y="6295"/>
                  </a:lnTo>
                  <a:lnTo>
                    <a:pt x="32155" y="5562"/>
                  </a:lnTo>
                  <a:lnTo>
                    <a:pt x="32180" y="4879"/>
                  </a:lnTo>
                  <a:lnTo>
                    <a:pt x="32155" y="4222"/>
                  </a:lnTo>
                  <a:lnTo>
                    <a:pt x="32129" y="3666"/>
                  </a:lnTo>
                  <a:lnTo>
                    <a:pt x="32079" y="3135"/>
                  </a:lnTo>
                  <a:lnTo>
                    <a:pt x="32028" y="2680"/>
                  </a:lnTo>
                  <a:lnTo>
                    <a:pt x="31927" y="2250"/>
                  </a:lnTo>
                  <a:lnTo>
                    <a:pt x="31826" y="1922"/>
                  </a:lnTo>
                  <a:lnTo>
                    <a:pt x="31700" y="1618"/>
                  </a:lnTo>
                  <a:lnTo>
                    <a:pt x="31548" y="1366"/>
                  </a:lnTo>
                  <a:lnTo>
                    <a:pt x="31396" y="1189"/>
                  </a:lnTo>
                  <a:lnTo>
                    <a:pt x="31219" y="1062"/>
                  </a:lnTo>
                  <a:lnTo>
                    <a:pt x="31068" y="1012"/>
                  </a:lnTo>
                  <a:lnTo>
                    <a:pt x="30891" y="936"/>
                  </a:lnTo>
                  <a:lnTo>
                    <a:pt x="30411" y="835"/>
                  </a:lnTo>
                  <a:lnTo>
                    <a:pt x="29779" y="708"/>
                  </a:lnTo>
                  <a:lnTo>
                    <a:pt x="29045" y="607"/>
                  </a:lnTo>
                  <a:lnTo>
                    <a:pt x="28186" y="531"/>
                  </a:lnTo>
                  <a:lnTo>
                    <a:pt x="27225" y="430"/>
                  </a:lnTo>
                  <a:lnTo>
                    <a:pt x="25051" y="279"/>
                  </a:lnTo>
                  <a:lnTo>
                    <a:pt x="22625" y="152"/>
                  </a:lnTo>
                  <a:lnTo>
                    <a:pt x="19996" y="76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39"/>
            <p:cNvSpPr/>
            <p:nvPr/>
          </p:nvSpPr>
          <p:spPr>
            <a:xfrm>
              <a:off x="9242110" y="4131524"/>
              <a:ext cx="329531" cy="32709"/>
            </a:xfrm>
            <a:custGeom>
              <a:avLst/>
              <a:gdLst/>
              <a:ahLst/>
              <a:cxnLst/>
              <a:rect l="l" t="t" r="r" b="b"/>
              <a:pathLst>
                <a:path w="9430" h="936" extrusionOk="0">
                  <a:moveTo>
                    <a:pt x="1871" y="0"/>
                  </a:moveTo>
                  <a:lnTo>
                    <a:pt x="1239" y="25"/>
                  </a:lnTo>
                  <a:lnTo>
                    <a:pt x="633" y="76"/>
                  </a:lnTo>
                  <a:lnTo>
                    <a:pt x="26" y="177"/>
                  </a:lnTo>
                  <a:lnTo>
                    <a:pt x="1" y="177"/>
                  </a:lnTo>
                  <a:lnTo>
                    <a:pt x="1" y="202"/>
                  </a:lnTo>
                  <a:lnTo>
                    <a:pt x="1" y="228"/>
                  </a:lnTo>
                  <a:lnTo>
                    <a:pt x="26" y="228"/>
                  </a:lnTo>
                  <a:lnTo>
                    <a:pt x="582" y="354"/>
                  </a:lnTo>
                  <a:lnTo>
                    <a:pt x="1138" y="455"/>
                  </a:lnTo>
                  <a:lnTo>
                    <a:pt x="1720" y="531"/>
                  </a:lnTo>
                  <a:lnTo>
                    <a:pt x="2326" y="581"/>
                  </a:lnTo>
                  <a:lnTo>
                    <a:pt x="3489" y="632"/>
                  </a:lnTo>
                  <a:lnTo>
                    <a:pt x="4652" y="708"/>
                  </a:lnTo>
                  <a:lnTo>
                    <a:pt x="5789" y="784"/>
                  </a:lnTo>
                  <a:lnTo>
                    <a:pt x="6952" y="860"/>
                  </a:lnTo>
                  <a:lnTo>
                    <a:pt x="7534" y="885"/>
                  </a:lnTo>
                  <a:lnTo>
                    <a:pt x="8140" y="935"/>
                  </a:lnTo>
                  <a:lnTo>
                    <a:pt x="8444" y="935"/>
                  </a:lnTo>
                  <a:lnTo>
                    <a:pt x="8747" y="910"/>
                  </a:lnTo>
                  <a:lnTo>
                    <a:pt x="9025" y="860"/>
                  </a:lnTo>
                  <a:lnTo>
                    <a:pt x="9303" y="758"/>
                  </a:lnTo>
                  <a:lnTo>
                    <a:pt x="9379" y="708"/>
                  </a:lnTo>
                  <a:lnTo>
                    <a:pt x="9430" y="632"/>
                  </a:lnTo>
                  <a:lnTo>
                    <a:pt x="9430" y="531"/>
                  </a:lnTo>
                  <a:lnTo>
                    <a:pt x="9379" y="506"/>
                  </a:lnTo>
                  <a:lnTo>
                    <a:pt x="9354" y="455"/>
                  </a:lnTo>
                  <a:lnTo>
                    <a:pt x="9151" y="379"/>
                  </a:lnTo>
                  <a:lnTo>
                    <a:pt x="8949" y="303"/>
                  </a:lnTo>
                  <a:lnTo>
                    <a:pt x="8747" y="253"/>
                  </a:lnTo>
                  <a:lnTo>
                    <a:pt x="8570" y="228"/>
                  </a:lnTo>
                  <a:lnTo>
                    <a:pt x="8140" y="202"/>
                  </a:lnTo>
                  <a:lnTo>
                    <a:pt x="7736" y="177"/>
                  </a:lnTo>
                  <a:lnTo>
                    <a:pt x="6371" y="76"/>
                  </a:lnTo>
                  <a:lnTo>
                    <a:pt x="5031" y="51"/>
                  </a:lnTo>
                  <a:lnTo>
                    <a:pt x="3792" y="25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39"/>
            <p:cNvSpPr/>
            <p:nvPr/>
          </p:nvSpPr>
          <p:spPr>
            <a:xfrm>
              <a:off x="9606936" y="4151827"/>
              <a:ext cx="71602" cy="25650"/>
            </a:xfrm>
            <a:custGeom>
              <a:avLst/>
              <a:gdLst/>
              <a:ahLst/>
              <a:cxnLst/>
              <a:rect l="l" t="t" r="r" b="b"/>
              <a:pathLst>
                <a:path w="2049" h="734" extrusionOk="0">
                  <a:moveTo>
                    <a:pt x="430" y="0"/>
                  </a:moveTo>
                  <a:lnTo>
                    <a:pt x="279" y="26"/>
                  </a:lnTo>
                  <a:lnTo>
                    <a:pt x="152" y="76"/>
                  </a:lnTo>
                  <a:lnTo>
                    <a:pt x="26" y="152"/>
                  </a:lnTo>
                  <a:lnTo>
                    <a:pt x="1" y="203"/>
                  </a:lnTo>
                  <a:lnTo>
                    <a:pt x="1" y="228"/>
                  </a:lnTo>
                  <a:lnTo>
                    <a:pt x="1" y="279"/>
                  </a:lnTo>
                  <a:lnTo>
                    <a:pt x="26" y="329"/>
                  </a:lnTo>
                  <a:lnTo>
                    <a:pt x="127" y="405"/>
                  </a:lnTo>
                  <a:lnTo>
                    <a:pt x="279" y="481"/>
                  </a:lnTo>
                  <a:lnTo>
                    <a:pt x="405" y="531"/>
                  </a:lnTo>
                  <a:lnTo>
                    <a:pt x="582" y="557"/>
                  </a:lnTo>
                  <a:lnTo>
                    <a:pt x="885" y="582"/>
                  </a:lnTo>
                  <a:lnTo>
                    <a:pt x="1189" y="632"/>
                  </a:lnTo>
                  <a:lnTo>
                    <a:pt x="1391" y="683"/>
                  </a:lnTo>
                  <a:lnTo>
                    <a:pt x="1694" y="734"/>
                  </a:lnTo>
                  <a:lnTo>
                    <a:pt x="1821" y="734"/>
                  </a:lnTo>
                  <a:lnTo>
                    <a:pt x="1947" y="683"/>
                  </a:lnTo>
                  <a:lnTo>
                    <a:pt x="1972" y="658"/>
                  </a:lnTo>
                  <a:lnTo>
                    <a:pt x="2023" y="607"/>
                  </a:lnTo>
                  <a:lnTo>
                    <a:pt x="2048" y="557"/>
                  </a:lnTo>
                  <a:lnTo>
                    <a:pt x="2048" y="481"/>
                  </a:lnTo>
                  <a:lnTo>
                    <a:pt x="2023" y="354"/>
                  </a:lnTo>
                  <a:lnTo>
                    <a:pt x="1947" y="279"/>
                  </a:lnTo>
                  <a:lnTo>
                    <a:pt x="1846" y="203"/>
                  </a:lnTo>
                  <a:lnTo>
                    <a:pt x="1720" y="152"/>
                  </a:lnTo>
                  <a:lnTo>
                    <a:pt x="1442" y="102"/>
                  </a:lnTo>
                  <a:lnTo>
                    <a:pt x="1214" y="76"/>
                  </a:lnTo>
                  <a:lnTo>
                    <a:pt x="911" y="2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39"/>
            <p:cNvSpPr/>
            <p:nvPr/>
          </p:nvSpPr>
          <p:spPr>
            <a:xfrm>
              <a:off x="4169843" y="4412412"/>
              <a:ext cx="1172265" cy="657246"/>
            </a:xfrm>
            <a:custGeom>
              <a:avLst/>
              <a:gdLst/>
              <a:ahLst/>
              <a:cxnLst/>
              <a:rect l="l" t="t" r="r" b="b"/>
              <a:pathLst>
                <a:path w="33546" h="18808" extrusionOk="0">
                  <a:moveTo>
                    <a:pt x="13954" y="1"/>
                  </a:moveTo>
                  <a:lnTo>
                    <a:pt x="11300" y="26"/>
                  </a:lnTo>
                  <a:lnTo>
                    <a:pt x="8772" y="127"/>
                  </a:lnTo>
                  <a:lnTo>
                    <a:pt x="7584" y="178"/>
                  </a:lnTo>
                  <a:lnTo>
                    <a:pt x="6447" y="253"/>
                  </a:lnTo>
                  <a:lnTo>
                    <a:pt x="5410" y="329"/>
                  </a:lnTo>
                  <a:lnTo>
                    <a:pt x="4450" y="405"/>
                  </a:lnTo>
                  <a:lnTo>
                    <a:pt x="3565" y="531"/>
                  </a:lnTo>
                  <a:lnTo>
                    <a:pt x="2781" y="633"/>
                  </a:lnTo>
                  <a:lnTo>
                    <a:pt x="2124" y="759"/>
                  </a:lnTo>
                  <a:lnTo>
                    <a:pt x="1568" y="911"/>
                  </a:lnTo>
                  <a:lnTo>
                    <a:pt x="1340" y="987"/>
                  </a:lnTo>
                  <a:lnTo>
                    <a:pt x="1163" y="1062"/>
                  </a:lnTo>
                  <a:lnTo>
                    <a:pt x="986" y="1163"/>
                  </a:lnTo>
                  <a:lnTo>
                    <a:pt x="860" y="1239"/>
                  </a:lnTo>
                  <a:lnTo>
                    <a:pt x="759" y="1340"/>
                  </a:lnTo>
                  <a:lnTo>
                    <a:pt x="683" y="1467"/>
                  </a:lnTo>
                  <a:lnTo>
                    <a:pt x="506" y="1720"/>
                  </a:lnTo>
                  <a:lnTo>
                    <a:pt x="354" y="2048"/>
                  </a:lnTo>
                  <a:lnTo>
                    <a:pt x="253" y="2402"/>
                  </a:lnTo>
                  <a:lnTo>
                    <a:pt x="152" y="2807"/>
                  </a:lnTo>
                  <a:lnTo>
                    <a:pt x="76" y="3262"/>
                  </a:lnTo>
                  <a:lnTo>
                    <a:pt x="51" y="3742"/>
                  </a:lnTo>
                  <a:lnTo>
                    <a:pt x="26" y="4273"/>
                  </a:lnTo>
                  <a:lnTo>
                    <a:pt x="1" y="4829"/>
                  </a:lnTo>
                  <a:lnTo>
                    <a:pt x="26" y="5410"/>
                  </a:lnTo>
                  <a:lnTo>
                    <a:pt x="76" y="6624"/>
                  </a:lnTo>
                  <a:lnTo>
                    <a:pt x="203" y="7913"/>
                  </a:lnTo>
                  <a:lnTo>
                    <a:pt x="354" y="9227"/>
                  </a:lnTo>
                  <a:lnTo>
                    <a:pt x="531" y="10542"/>
                  </a:lnTo>
                  <a:lnTo>
                    <a:pt x="734" y="11831"/>
                  </a:lnTo>
                  <a:lnTo>
                    <a:pt x="1138" y="14232"/>
                  </a:lnTo>
                  <a:lnTo>
                    <a:pt x="1467" y="16179"/>
                  </a:lnTo>
                  <a:lnTo>
                    <a:pt x="1568" y="16912"/>
                  </a:lnTo>
                  <a:lnTo>
                    <a:pt x="1618" y="17443"/>
                  </a:lnTo>
                  <a:lnTo>
                    <a:pt x="1644" y="17544"/>
                  </a:lnTo>
                  <a:lnTo>
                    <a:pt x="1719" y="17645"/>
                  </a:lnTo>
                  <a:lnTo>
                    <a:pt x="1821" y="17746"/>
                  </a:lnTo>
                  <a:lnTo>
                    <a:pt x="1972" y="17847"/>
                  </a:lnTo>
                  <a:lnTo>
                    <a:pt x="2174" y="17948"/>
                  </a:lnTo>
                  <a:lnTo>
                    <a:pt x="2377" y="18024"/>
                  </a:lnTo>
                  <a:lnTo>
                    <a:pt x="2933" y="18176"/>
                  </a:lnTo>
                  <a:lnTo>
                    <a:pt x="3615" y="18302"/>
                  </a:lnTo>
                  <a:lnTo>
                    <a:pt x="4399" y="18429"/>
                  </a:lnTo>
                  <a:lnTo>
                    <a:pt x="5309" y="18530"/>
                  </a:lnTo>
                  <a:lnTo>
                    <a:pt x="6320" y="18606"/>
                  </a:lnTo>
                  <a:lnTo>
                    <a:pt x="7407" y="18682"/>
                  </a:lnTo>
                  <a:lnTo>
                    <a:pt x="8570" y="18732"/>
                  </a:lnTo>
                  <a:lnTo>
                    <a:pt x="11098" y="18808"/>
                  </a:lnTo>
                  <a:lnTo>
                    <a:pt x="13777" y="18808"/>
                  </a:lnTo>
                  <a:lnTo>
                    <a:pt x="16558" y="18783"/>
                  </a:lnTo>
                  <a:lnTo>
                    <a:pt x="19339" y="18732"/>
                  </a:lnTo>
                  <a:lnTo>
                    <a:pt x="22044" y="18631"/>
                  </a:lnTo>
                  <a:lnTo>
                    <a:pt x="24571" y="18530"/>
                  </a:lnTo>
                  <a:lnTo>
                    <a:pt x="26846" y="18403"/>
                  </a:lnTo>
                  <a:lnTo>
                    <a:pt x="28793" y="18252"/>
                  </a:lnTo>
                  <a:lnTo>
                    <a:pt x="30284" y="18125"/>
                  </a:lnTo>
                  <a:lnTo>
                    <a:pt x="30841" y="18050"/>
                  </a:lnTo>
                  <a:lnTo>
                    <a:pt x="31270" y="17974"/>
                  </a:lnTo>
                  <a:lnTo>
                    <a:pt x="31548" y="17898"/>
                  </a:lnTo>
                  <a:lnTo>
                    <a:pt x="31624" y="17873"/>
                  </a:lnTo>
                  <a:lnTo>
                    <a:pt x="31675" y="17847"/>
                  </a:lnTo>
                  <a:lnTo>
                    <a:pt x="31751" y="17544"/>
                  </a:lnTo>
                  <a:lnTo>
                    <a:pt x="31902" y="16988"/>
                  </a:lnTo>
                  <a:lnTo>
                    <a:pt x="32079" y="16154"/>
                  </a:lnTo>
                  <a:lnTo>
                    <a:pt x="32281" y="15092"/>
                  </a:lnTo>
                  <a:lnTo>
                    <a:pt x="32509" y="13879"/>
                  </a:lnTo>
                  <a:lnTo>
                    <a:pt x="32736" y="12539"/>
                  </a:lnTo>
                  <a:lnTo>
                    <a:pt x="32964" y="11098"/>
                  </a:lnTo>
                  <a:lnTo>
                    <a:pt x="33166" y="9632"/>
                  </a:lnTo>
                  <a:lnTo>
                    <a:pt x="33343" y="8140"/>
                  </a:lnTo>
                  <a:lnTo>
                    <a:pt x="33469" y="6674"/>
                  </a:lnTo>
                  <a:lnTo>
                    <a:pt x="33520" y="5309"/>
                  </a:lnTo>
                  <a:lnTo>
                    <a:pt x="33545" y="4677"/>
                  </a:lnTo>
                  <a:lnTo>
                    <a:pt x="33520" y="4045"/>
                  </a:lnTo>
                  <a:lnTo>
                    <a:pt x="33495" y="3489"/>
                  </a:lnTo>
                  <a:lnTo>
                    <a:pt x="33469" y="2958"/>
                  </a:lnTo>
                  <a:lnTo>
                    <a:pt x="33394" y="2478"/>
                  </a:lnTo>
                  <a:lnTo>
                    <a:pt x="33293" y="2073"/>
                  </a:lnTo>
                  <a:lnTo>
                    <a:pt x="33166" y="1720"/>
                  </a:lnTo>
                  <a:lnTo>
                    <a:pt x="33014" y="1416"/>
                  </a:lnTo>
                  <a:lnTo>
                    <a:pt x="32939" y="1290"/>
                  </a:lnTo>
                  <a:lnTo>
                    <a:pt x="32838" y="1189"/>
                  </a:lnTo>
                  <a:lnTo>
                    <a:pt x="32736" y="1113"/>
                  </a:lnTo>
                  <a:lnTo>
                    <a:pt x="32635" y="1037"/>
                  </a:lnTo>
                  <a:lnTo>
                    <a:pt x="32332" y="936"/>
                  </a:lnTo>
                  <a:lnTo>
                    <a:pt x="31902" y="835"/>
                  </a:lnTo>
                  <a:lnTo>
                    <a:pt x="31346" y="734"/>
                  </a:lnTo>
                  <a:lnTo>
                    <a:pt x="30689" y="658"/>
                  </a:lnTo>
                  <a:lnTo>
                    <a:pt x="29905" y="557"/>
                  </a:lnTo>
                  <a:lnTo>
                    <a:pt x="29020" y="481"/>
                  </a:lnTo>
                  <a:lnTo>
                    <a:pt x="26998" y="329"/>
                  </a:lnTo>
                  <a:lnTo>
                    <a:pt x="24673" y="203"/>
                  </a:lnTo>
                  <a:lnTo>
                    <a:pt x="22145" y="102"/>
                  </a:lnTo>
                  <a:lnTo>
                    <a:pt x="19465" y="26"/>
                  </a:lnTo>
                  <a:lnTo>
                    <a:pt x="16710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39"/>
            <p:cNvSpPr/>
            <p:nvPr/>
          </p:nvSpPr>
          <p:spPr>
            <a:xfrm>
              <a:off x="4162784" y="4405353"/>
              <a:ext cx="1186383" cy="671398"/>
            </a:xfrm>
            <a:custGeom>
              <a:avLst/>
              <a:gdLst/>
              <a:ahLst/>
              <a:cxnLst/>
              <a:rect l="l" t="t" r="r" b="b"/>
              <a:pathLst>
                <a:path w="33950" h="19213" extrusionOk="0">
                  <a:moveTo>
                    <a:pt x="15496" y="380"/>
                  </a:moveTo>
                  <a:lnTo>
                    <a:pt x="18555" y="405"/>
                  </a:lnTo>
                  <a:lnTo>
                    <a:pt x="21487" y="481"/>
                  </a:lnTo>
                  <a:lnTo>
                    <a:pt x="24243" y="557"/>
                  </a:lnTo>
                  <a:lnTo>
                    <a:pt x="26745" y="683"/>
                  </a:lnTo>
                  <a:lnTo>
                    <a:pt x="28919" y="860"/>
                  </a:lnTo>
                  <a:lnTo>
                    <a:pt x="29880" y="936"/>
                  </a:lnTo>
                  <a:lnTo>
                    <a:pt x="30714" y="1012"/>
                  </a:lnTo>
                  <a:lnTo>
                    <a:pt x="31422" y="1113"/>
                  </a:lnTo>
                  <a:lnTo>
                    <a:pt x="32003" y="1214"/>
                  </a:lnTo>
                  <a:lnTo>
                    <a:pt x="32458" y="1315"/>
                  </a:lnTo>
                  <a:lnTo>
                    <a:pt x="32736" y="1416"/>
                  </a:lnTo>
                  <a:lnTo>
                    <a:pt x="32837" y="1467"/>
                  </a:lnTo>
                  <a:lnTo>
                    <a:pt x="32938" y="1542"/>
                  </a:lnTo>
                  <a:lnTo>
                    <a:pt x="33014" y="1644"/>
                  </a:lnTo>
                  <a:lnTo>
                    <a:pt x="33090" y="1770"/>
                  </a:lnTo>
                  <a:lnTo>
                    <a:pt x="33216" y="2023"/>
                  </a:lnTo>
                  <a:lnTo>
                    <a:pt x="33318" y="2377"/>
                  </a:lnTo>
                  <a:lnTo>
                    <a:pt x="33419" y="2756"/>
                  </a:lnTo>
                  <a:lnTo>
                    <a:pt x="33469" y="3211"/>
                  </a:lnTo>
                  <a:lnTo>
                    <a:pt x="33520" y="3716"/>
                  </a:lnTo>
                  <a:lnTo>
                    <a:pt x="33545" y="4247"/>
                  </a:lnTo>
                  <a:lnTo>
                    <a:pt x="33545" y="4854"/>
                  </a:lnTo>
                  <a:lnTo>
                    <a:pt x="33520" y="5461"/>
                  </a:lnTo>
                  <a:lnTo>
                    <a:pt x="33469" y="6775"/>
                  </a:lnTo>
                  <a:lnTo>
                    <a:pt x="33343" y="8165"/>
                  </a:lnTo>
                  <a:lnTo>
                    <a:pt x="33191" y="9606"/>
                  </a:lnTo>
                  <a:lnTo>
                    <a:pt x="32989" y="11047"/>
                  </a:lnTo>
                  <a:lnTo>
                    <a:pt x="32787" y="12463"/>
                  </a:lnTo>
                  <a:lnTo>
                    <a:pt x="32559" y="13777"/>
                  </a:lnTo>
                  <a:lnTo>
                    <a:pt x="32357" y="14991"/>
                  </a:lnTo>
                  <a:lnTo>
                    <a:pt x="32155" y="16052"/>
                  </a:lnTo>
                  <a:lnTo>
                    <a:pt x="31953" y="16912"/>
                  </a:lnTo>
                  <a:lnTo>
                    <a:pt x="31801" y="17544"/>
                  </a:lnTo>
                  <a:lnTo>
                    <a:pt x="31700" y="17923"/>
                  </a:lnTo>
                  <a:lnTo>
                    <a:pt x="31447" y="17999"/>
                  </a:lnTo>
                  <a:lnTo>
                    <a:pt x="31043" y="18049"/>
                  </a:lnTo>
                  <a:lnTo>
                    <a:pt x="29703" y="18201"/>
                  </a:lnTo>
                  <a:lnTo>
                    <a:pt x="27807" y="18353"/>
                  </a:lnTo>
                  <a:lnTo>
                    <a:pt x="25481" y="18504"/>
                  </a:lnTo>
                  <a:lnTo>
                    <a:pt x="22776" y="18631"/>
                  </a:lnTo>
                  <a:lnTo>
                    <a:pt x="19844" y="18732"/>
                  </a:lnTo>
                  <a:lnTo>
                    <a:pt x="16785" y="18808"/>
                  </a:lnTo>
                  <a:lnTo>
                    <a:pt x="13701" y="18833"/>
                  </a:lnTo>
                  <a:lnTo>
                    <a:pt x="11730" y="18808"/>
                  </a:lnTo>
                  <a:lnTo>
                    <a:pt x="10011" y="18782"/>
                  </a:lnTo>
                  <a:lnTo>
                    <a:pt x="8519" y="18732"/>
                  </a:lnTo>
                  <a:lnTo>
                    <a:pt x="7205" y="18656"/>
                  </a:lnTo>
                  <a:lnTo>
                    <a:pt x="6092" y="18580"/>
                  </a:lnTo>
                  <a:lnTo>
                    <a:pt x="5157" y="18504"/>
                  </a:lnTo>
                  <a:lnTo>
                    <a:pt x="4374" y="18403"/>
                  </a:lnTo>
                  <a:lnTo>
                    <a:pt x="3716" y="18302"/>
                  </a:lnTo>
                  <a:lnTo>
                    <a:pt x="3211" y="18201"/>
                  </a:lnTo>
                  <a:lnTo>
                    <a:pt x="2806" y="18100"/>
                  </a:lnTo>
                  <a:lnTo>
                    <a:pt x="2528" y="17999"/>
                  </a:lnTo>
                  <a:lnTo>
                    <a:pt x="2301" y="17898"/>
                  </a:lnTo>
                  <a:lnTo>
                    <a:pt x="2174" y="17822"/>
                  </a:lnTo>
                  <a:lnTo>
                    <a:pt x="2073" y="17746"/>
                  </a:lnTo>
                  <a:lnTo>
                    <a:pt x="2048" y="17670"/>
                  </a:lnTo>
                  <a:lnTo>
                    <a:pt x="2023" y="17645"/>
                  </a:lnTo>
                  <a:lnTo>
                    <a:pt x="1972" y="17089"/>
                  </a:lnTo>
                  <a:lnTo>
                    <a:pt x="1871" y="16356"/>
                  </a:lnTo>
                  <a:lnTo>
                    <a:pt x="1542" y="14409"/>
                  </a:lnTo>
                  <a:lnTo>
                    <a:pt x="1264" y="12690"/>
                  </a:lnTo>
                  <a:lnTo>
                    <a:pt x="961" y="10794"/>
                  </a:lnTo>
                  <a:lnTo>
                    <a:pt x="683" y="8848"/>
                  </a:lnTo>
                  <a:lnTo>
                    <a:pt x="582" y="7862"/>
                  </a:lnTo>
                  <a:lnTo>
                    <a:pt x="506" y="6901"/>
                  </a:lnTo>
                  <a:lnTo>
                    <a:pt x="430" y="5991"/>
                  </a:lnTo>
                  <a:lnTo>
                    <a:pt x="405" y="5132"/>
                  </a:lnTo>
                  <a:lnTo>
                    <a:pt x="430" y="4323"/>
                  </a:lnTo>
                  <a:lnTo>
                    <a:pt x="481" y="3565"/>
                  </a:lnTo>
                  <a:lnTo>
                    <a:pt x="531" y="3236"/>
                  </a:lnTo>
                  <a:lnTo>
                    <a:pt x="582" y="2933"/>
                  </a:lnTo>
                  <a:lnTo>
                    <a:pt x="658" y="2629"/>
                  </a:lnTo>
                  <a:lnTo>
                    <a:pt x="733" y="2351"/>
                  </a:lnTo>
                  <a:lnTo>
                    <a:pt x="834" y="2124"/>
                  </a:lnTo>
                  <a:lnTo>
                    <a:pt x="936" y="1922"/>
                  </a:lnTo>
                  <a:lnTo>
                    <a:pt x="1062" y="1745"/>
                  </a:lnTo>
                  <a:lnTo>
                    <a:pt x="1214" y="1593"/>
                  </a:lnTo>
                  <a:lnTo>
                    <a:pt x="1315" y="1517"/>
                  </a:lnTo>
                  <a:lnTo>
                    <a:pt x="1416" y="1467"/>
                  </a:lnTo>
                  <a:lnTo>
                    <a:pt x="1745" y="1315"/>
                  </a:lnTo>
                  <a:lnTo>
                    <a:pt x="2174" y="1214"/>
                  </a:lnTo>
                  <a:lnTo>
                    <a:pt x="2705" y="1087"/>
                  </a:lnTo>
                  <a:lnTo>
                    <a:pt x="3312" y="986"/>
                  </a:lnTo>
                  <a:lnTo>
                    <a:pt x="4020" y="885"/>
                  </a:lnTo>
                  <a:lnTo>
                    <a:pt x="4829" y="784"/>
                  </a:lnTo>
                  <a:lnTo>
                    <a:pt x="5713" y="708"/>
                  </a:lnTo>
                  <a:lnTo>
                    <a:pt x="7710" y="582"/>
                  </a:lnTo>
                  <a:lnTo>
                    <a:pt x="10036" y="481"/>
                  </a:lnTo>
                  <a:lnTo>
                    <a:pt x="12640" y="405"/>
                  </a:lnTo>
                  <a:lnTo>
                    <a:pt x="15496" y="380"/>
                  </a:lnTo>
                  <a:close/>
                  <a:moveTo>
                    <a:pt x="13802" y="0"/>
                  </a:moveTo>
                  <a:lnTo>
                    <a:pt x="11780" y="51"/>
                  </a:lnTo>
                  <a:lnTo>
                    <a:pt x="9530" y="102"/>
                  </a:lnTo>
                  <a:lnTo>
                    <a:pt x="7281" y="203"/>
                  </a:lnTo>
                  <a:lnTo>
                    <a:pt x="6168" y="278"/>
                  </a:lnTo>
                  <a:lnTo>
                    <a:pt x="5107" y="380"/>
                  </a:lnTo>
                  <a:lnTo>
                    <a:pt x="4146" y="481"/>
                  </a:lnTo>
                  <a:lnTo>
                    <a:pt x="3236" y="607"/>
                  </a:lnTo>
                  <a:lnTo>
                    <a:pt x="2452" y="759"/>
                  </a:lnTo>
                  <a:lnTo>
                    <a:pt x="1795" y="910"/>
                  </a:lnTo>
                  <a:lnTo>
                    <a:pt x="1517" y="1012"/>
                  </a:lnTo>
                  <a:lnTo>
                    <a:pt x="1290" y="1087"/>
                  </a:lnTo>
                  <a:lnTo>
                    <a:pt x="1087" y="1189"/>
                  </a:lnTo>
                  <a:lnTo>
                    <a:pt x="936" y="1315"/>
                  </a:lnTo>
                  <a:lnTo>
                    <a:pt x="784" y="1467"/>
                  </a:lnTo>
                  <a:lnTo>
                    <a:pt x="632" y="1644"/>
                  </a:lnTo>
                  <a:lnTo>
                    <a:pt x="506" y="1871"/>
                  </a:lnTo>
                  <a:lnTo>
                    <a:pt x="405" y="2124"/>
                  </a:lnTo>
                  <a:lnTo>
                    <a:pt x="304" y="2402"/>
                  </a:lnTo>
                  <a:lnTo>
                    <a:pt x="228" y="2680"/>
                  </a:lnTo>
                  <a:lnTo>
                    <a:pt x="152" y="3009"/>
                  </a:lnTo>
                  <a:lnTo>
                    <a:pt x="101" y="3362"/>
                  </a:lnTo>
                  <a:lnTo>
                    <a:pt x="26" y="4096"/>
                  </a:lnTo>
                  <a:lnTo>
                    <a:pt x="0" y="4930"/>
                  </a:lnTo>
                  <a:lnTo>
                    <a:pt x="26" y="5789"/>
                  </a:lnTo>
                  <a:lnTo>
                    <a:pt x="76" y="6725"/>
                  </a:lnTo>
                  <a:lnTo>
                    <a:pt x="152" y="7685"/>
                  </a:lnTo>
                  <a:lnTo>
                    <a:pt x="253" y="8671"/>
                  </a:lnTo>
                  <a:lnTo>
                    <a:pt x="379" y="9657"/>
                  </a:lnTo>
                  <a:lnTo>
                    <a:pt x="531" y="10668"/>
                  </a:lnTo>
                  <a:lnTo>
                    <a:pt x="834" y="12640"/>
                  </a:lnTo>
                  <a:lnTo>
                    <a:pt x="1138" y="14460"/>
                  </a:lnTo>
                  <a:lnTo>
                    <a:pt x="1466" y="16406"/>
                  </a:lnTo>
                  <a:lnTo>
                    <a:pt x="1568" y="17139"/>
                  </a:lnTo>
                  <a:lnTo>
                    <a:pt x="1618" y="17645"/>
                  </a:lnTo>
                  <a:lnTo>
                    <a:pt x="1618" y="17746"/>
                  </a:lnTo>
                  <a:lnTo>
                    <a:pt x="1643" y="17822"/>
                  </a:lnTo>
                  <a:lnTo>
                    <a:pt x="1719" y="17948"/>
                  </a:lnTo>
                  <a:lnTo>
                    <a:pt x="1820" y="18049"/>
                  </a:lnTo>
                  <a:lnTo>
                    <a:pt x="2023" y="18176"/>
                  </a:lnTo>
                  <a:lnTo>
                    <a:pt x="2275" y="18327"/>
                  </a:lnTo>
                  <a:lnTo>
                    <a:pt x="2655" y="18454"/>
                  </a:lnTo>
                  <a:lnTo>
                    <a:pt x="3160" y="18580"/>
                  </a:lnTo>
                  <a:lnTo>
                    <a:pt x="3817" y="18707"/>
                  </a:lnTo>
                  <a:lnTo>
                    <a:pt x="4601" y="18808"/>
                  </a:lnTo>
                  <a:lnTo>
                    <a:pt x="5587" y="18934"/>
                  </a:lnTo>
                  <a:lnTo>
                    <a:pt x="6750" y="19010"/>
                  </a:lnTo>
                  <a:lnTo>
                    <a:pt x="8115" y="19111"/>
                  </a:lnTo>
                  <a:lnTo>
                    <a:pt x="9733" y="19162"/>
                  </a:lnTo>
                  <a:lnTo>
                    <a:pt x="11578" y="19187"/>
                  </a:lnTo>
                  <a:lnTo>
                    <a:pt x="13701" y="19212"/>
                  </a:lnTo>
                  <a:lnTo>
                    <a:pt x="16659" y="19187"/>
                  </a:lnTo>
                  <a:lnTo>
                    <a:pt x="19743" y="19111"/>
                  </a:lnTo>
                  <a:lnTo>
                    <a:pt x="22827" y="19010"/>
                  </a:lnTo>
                  <a:lnTo>
                    <a:pt x="25835" y="18858"/>
                  </a:lnTo>
                  <a:lnTo>
                    <a:pt x="27832" y="18732"/>
                  </a:lnTo>
                  <a:lnTo>
                    <a:pt x="29349" y="18631"/>
                  </a:lnTo>
                  <a:lnTo>
                    <a:pt x="30436" y="18504"/>
                  </a:lnTo>
                  <a:lnTo>
                    <a:pt x="31169" y="18429"/>
                  </a:lnTo>
                  <a:lnTo>
                    <a:pt x="31649" y="18327"/>
                  </a:lnTo>
                  <a:lnTo>
                    <a:pt x="31902" y="18252"/>
                  </a:lnTo>
                  <a:lnTo>
                    <a:pt x="32003" y="18176"/>
                  </a:lnTo>
                  <a:lnTo>
                    <a:pt x="32054" y="18125"/>
                  </a:lnTo>
                  <a:lnTo>
                    <a:pt x="32155" y="17822"/>
                  </a:lnTo>
                  <a:lnTo>
                    <a:pt x="32306" y="17215"/>
                  </a:lnTo>
                  <a:lnTo>
                    <a:pt x="32483" y="16381"/>
                  </a:lnTo>
                  <a:lnTo>
                    <a:pt x="32686" y="15319"/>
                  </a:lnTo>
                  <a:lnTo>
                    <a:pt x="32913" y="14106"/>
                  </a:lnTo>
                  <a:lnTo>
                    <a:pt x="33141" y="12741"/>
                  </a:lnTo>
                  <a:lnTo>
                    <a:pt x="33368" y="11325"/>
                  </a:lnTo>
                  <a:lnTo>
                    <a:pt x="33570" y="9834"/>
                  </a:lnTo>
                  <a:lnTo>
                    <a:pt x="33773" y="7963"/>
                  </a:lnTo>
                  <a:lnTo>
                    <a:pt x="33848" y="7104"/>
                  </a:lnTo>
                  <a:lnTo>
                    <a:pt x="33899" y="6320"/>
                  </a:lnTo>
                  <a:lnTo>
                    <a:pt x="33924" y="5562"/>
                  </a:lnTo>
                  <a:lnTo>
                    <a:pt x="33950" y="4879"/>
                  </a:lnTo>
                  <a:lnTo>
                    <a:pt x="33950" y="4247"/>
                  </a:lnTo>
                  <a:lnTo>
                    <a:pt x="33899" y="3666"/>
                  </a:lnTo>
                  <a:lnTo>
                    <a:pt x="33848" y="3160"/>
                  </a:lnTo>
                  <a:lnTo>
                    <a:pt x="33798" y="2680"/>
                  </a:lnTo>
                  <a:lnTo>
                    <a:pt x="33697" y="2275"/>
                  </a:lnTo>
                  <a:lnTo>
                    <a:pt x="33596" y="1922"/>
                  </a:lnTo>
                  <a:lnTo>
                    <a:pt x="33444" y="1618"/>
                  </a:lnTo>
                  <a:lnTo>
                    <a:pt x="33292" y="1391"/>
                  </a:lnTo>
                  <a:lnTo>
                    <a:pt x="33115" y="1214"/>
                  </a:lnTo>
                  <a:lnTo>
                    <a:pt x="32938" y="1087"/>
                  </a:lnTo>
                  <a:lnTo>
                    <a:pt x="32787" y="1012"/>
                  </a:lnTo>
                  <a:lnTo>
                    <a:pt x="32584" y="961"/>
                  </a:lnTo>
                  <a:lnTo>
                    <a:pt x="32079" y="835"/>
                  </a:lnTo>
                  <a:lnTo>
                    <a:pt x="31422" y="733"/>
                  </a:lnTo>
                  <a:lnTo>
                    <a:pt x="30638" y="632"/>
                  </a:lnTo>
                  <a:lnTo>
                    <a:pt x="29753" y="531"/>
                  </a:lnTo>
                  <a:lnTo>
                    <a:pt x="28717" y="455"/>
                  </a:lnTo>
                  <a:lnTo>
                    <a:pt x="26442" y="278"/>
                  </a:lnTo>
                  <a:lnTo>
                    <a:pt x="23863" y="177"/>
                  </a:lnTo>
                  <a:lnTo>
                    <a:pt x="21108" y="76"/>
                  </a:lnTo>
                  <a:lnTo>
                    <a:pt x="18302" y="26"/>
                  </a:lnTo>
                  <a:lnTo>
                    <a:pt x="15496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39"/>
            <p:cNvSpPr/>
            <p:nvPr/>
          </p:nvSpPr>
          <p:spPr>
            <a:xfrm>
              <a:off x="4169843" y="4412412"/>
              <a:ext cx="1172265" cy="657246"/>
            </a:xfrm>
            <a:custGeom>
              <a:avLst/>
              <a:gdLst/>
              <a:ahLst/>
              <a:cxnLst/>
              <a:rect l="l" t="t" r="r" b="b"/>
              <a:pathLst>
                <a:path w="33546" h="18808" extrusionOk="0">
                  <a:moveTo>
                    <a:pt x="13954" y="1"/>
                  </a:moveTo>
                  <a:lnTo>
                    <a:pt x="11300" y="26"/>
                  </a:lnTo>
                  <a:lnTo>
                    <a:pt x="8772" y="127"/>
                  </a:lnTo>
                  <a:lnTo>
                    <a:pt x="7584" y="178"/>
                  </a:lnTo>
                  <a:lnTo>
                    <a:pt x="6447" y="253"/>
                  </a:lnTo>
                  <a:lnTo>
                    <a:pt x="5410" y="329"/>
                  </a:lnTo>
                  <a:lnTo>
                    <a:pt x="4450" y="405"/>
                  </a:lnTo>
                  <a:lnTo>
                    <a:pt x="3565" y="531"/>
                  </a:lnTo>
                  <a:lnTo>
                    <a:pt x="2781" y="633"/>
                  </a:lnTo>
                  <a:lnTo>
                    <a:pt x="2124" y="759"/>
                  </a:lnTo>
                  <a:lnTo>
                    <a:pt x="1568" y="911"/>
                  </a:lnTo>
                  <a:lnTo>
                    <a:pt x="1340" y="987"/>
                  </a:lnTo>
                  <a:lnTo>
                    <a:pt x="1163" y="1062"/>
                  </a:lnTo>
                  <a:lnTo>
                    <a:pt x="986" y="1163"/>
                  </a:lnTo>
                  <a:lnTo>
                    <a:pt x="860" y="1239"/>
                  </a:lnTo>
                  <a:lnTo>
                    <a:pt x="759" y="1340"/>
                  </a:lnTo>
                  <a:lnTo>
                    <a:pt x="683" y="1467"/>
                  </a:lnTo>
                  <a:lnTo>
                    <a:pt x="506" y="1720"/>
                  </a:lnTo>
                  <a:lnTo>
                    <a:pt x="354" y="2048"/>
                  </a:lnTo>
                  <a:lnTo>
                    <a:pt x="253" y="2402"/>
                  </a:lnTo>
                  <a:lnTo>
                    <a:pt x="152" y="2807"/>
                  </a:lnTo>
                  <a:lnTo>
                    <a:pt x="76" y="3262"/>
                  </a:lnTo>
                  <a:lnTo>
                    <a:pt x="51" y="3742"/>
                  </a:lnTo>
                  <a:lnTo>
                    <a:pt x="26" y="4273"/>
                  </a:lnTo>
                  <a:lnTo>
                    <a:pt x="1" y="4829"/>
                  </a:lnTo>
                  <a:lnTo>
                    <a:pt x="26" y="5410"/>
                  </a:lnTo>
                  <a:lnTo>
                    <a:pt x="76" y="6624"/>
                  </a:lnTo>
                  <a:lnTo>
                    <a:pt x="203" y="7913"/>
                  </a:lnTo>
                  <a:lnTo>
                    <a:pt x="354" y="9227"/>
                  </a:lnTo>
                  <a:lnTo>
                    <a:pt x="531" y="10542"/>
                  </a:lnTo>
                  <a:lnTo>
                    <a:pt x="734" y="11831"/>
                  </a:lnTo>
                  <a:lnTo>
                    <a:pt x="1138" y="14232"/>
                  </a:lnTo>
                  <a:lnTo>
                    <a:pt x="1467" y="16179"/>
                  </a:lnTo>
                  <a:lnTo>
                    <a:pt x="1568" y="16912"/>
                  </a:lnTo>
                  <a:lnTo>
                    <a:pt x="1618" y="17443"/>
                  </a:lnTo>
                  <a:lnTo>
                    <a:pt x="1644" y="17544"/>
                  </a:lnTo>
                  <a:lnTo>
                    <a:pt x="1719" y="17645"/>
                  </a:lnTo>
                  <a:lnTo>
                    <a:pt x="1821" y="17746"/>
                  </a:lnTo>
                  <a:lnTo>
                    <a:pt x="1972" y="17847"/>
                  </a:lnTo>
                  <a:lnTo>
                    <a:pt x="2174" y="17948"/>
                  </a:lnTo>
                  <a:lnTo>
                    <a:pt x="2377" y="18024"/>
                  </a:lnTo>
                  <a:lnTo>
                    <a:pt x="2933" y="18176"/>
                  </a:lnTo>
                  <a:lnTo>
                    <a:pt x="3615" y="18302"/>
                  </a:lnTo>
                  <a:lnTo>
                    <a:pt x="4399" y="18429"/>
                  </a:lnTo>
                  <a:lnTo>
                    <a:pt x="5309" y="18530"/>
                  </a:lnTo>
                  <a:lnTo>
                    <a:pt x="6320" y="18606"/>
                  </a:lnTo>
                  <a:lnTo>
                    <a:pt x="7407" y="18682"/>
                  </a:lnTo>
                  <a:lnTo>
                    <a:pt x="8570" y="18732"/>
                  </a:lnTo>
                  <a:lnTo>
                    <a:pt x="11098" y="18808"/>
                  </a:lnTo>
                  <a:lnTo>
                    <a:pt x="13777" y="18808"/>
                  </a:lnTo>
                  <a:lnTo>
                    <a:pt x="16558" y="18783"/>
                  </a:lnTo>
                  <a:lnTo>
                    <a:pt x="19339" y="18732"/>
                  </a:lnTo>
                  <a:lnTo>
                    <a:pt x="22044" y="18631"/>
                  </a:lnTo>
                  <a:lnTo>
                    <a:pt x="24571" y="18530"/>
                  </a:lnTo>
                  <a:lnTo>
                    <a:pt x="26846" y="18403"/>
                  </a:lnTo>
                  <a:lnTo>
                    <a:pt x="28793" y="18252"/>
                  </a:lnTo>
                  <a:lnTo>
                    <a:pt x="30284" y="18125"/>
                  </a:lnTo>
                  <a:lnTo>
                    <a:pt x="30841" y="18050"/>
                  </a:lnTo>
                  <a:lnTo>
                    <a:pt x="31270" y="17974"/>
                  </a:lnTo>
                  <a:lnTo>
                    <a:pt x="31548" y="17898"/>
                  </a:lnTo>
                  <a:lnTo>
                    <a:pt x="31624" y="17873"/>
                  </a:lnTo>
                  <a:lnTo>
                    <a:pt x="31675" y="17847"/>
                  </a:lnTo>
                  <a:lnTo>
                    <a:pt x="31751" y="17544"/>
                  </a:lnTo>
                  <a:lnTo>
                    <a:pt x="31902" y="16988"/>
                  </a:lnTo>
                  <a:lnTo>
                    <a:pt x="32079" y="16154"/>
                  </a:lnTo>
                  <a:lnTo>
                    <a:pt x="32281" y="15092"/>
                  </a:lnTo>
                  <a:lnTo>
                    <a:pt x="32509" y="13879"/>
                  </a:lnTo>
                  <a:lnTo>
                    <a:pt x="32736" y="12539"/>
                  </a:lnTo>
                  <a:lnTo>
                    <a:pt x="32964" y="11098"/>
                  </a:lnTo>
                  <a:lnTo>
                    <a:pt x="33166" y="9632"/>
                  </a:lnTo>
                  <a:lnTo>
                    <a:pt x="33343" y="8140"/>
                  </a:lnTo>
                  <a:lnTo>
                    <a:pt x="33469" y="6674"/>
                  </a:lnTo>
                  <a:lnTo>
                    <a:pt x="33520" y="5309"/>
                  </a:lnTo>
                  <a:lnTo>
                    <a:pt x="33545" y="4677"/>
                  </a:lnTo>
                  <a:lnTo>
                    <a:pt x="33520" y="4045"/>
                  </a:lnTo>
                  <a:lnTo>
                    <a:pt x="33495" y="3489"/>
                  </a:lnTo>
                  <a:lnTo>
                    <a:pt x="33469" y="2958"/>
                  </a:lnTo>
                  <a:lnTo>
                    <a:pt x="33394" y="2478"/>
                  </a:lnTo>
                  <a:lnTo>
                    <a:pt x="33293" y="2073"/>
                  </a:lnTo>
                  <a:lnTo>
                    <a:pt x="33166" y="1720"/>
                  </a:lnTo>
                  <a:lnTo>
                    <a:pt x="33014" y="1416"/>
                  </a:lnTo>
                  <a:lnTo>
                    <a:pt x="32939" y="1290"/>
                  </a:lnTo>
                  <a:lnTo>
                    <a:pt x="32838" y="1189"/>
                  </a:lnTo>
                  <a:lnTo>
                    <a:pt x="32736" y="1113"/>
                  </a:lnTo>
                  <a:lnTo>
                    <a:pt x="32635" y="1037"/>
                  </a:lnTo>
                  <a:lnTo>
                    <a:pt x="32332" y="936"/>
                  </a:lnTo>
                  <a:lnTo>
                    <a:pt x="31902" y="835"/>
                  </a:lnTo>
                  <a:lnTo>
                    <a:pt x="31346" y="734"/>
                  </a:lnTo>
                  <a:lnTo>
                    <a:pt x="30689" y="658"/>
                  </a:lnTo>
                  <a:lnTo>
                    <a:pt x="29905" y="557"/>
                  </a:lnTo>
                  <a:lnTo>
                    <a:pt x="29020" y="481"/>
                  </a:lnTo>
                  <a:lnTo>
                    <a:pt x="26998" y="329"/>
                  </a:lnTo>
                  <a:lnTo>
                    <a:pt x="24673" y="203"/>
                  </a:lnTo>
                  <a:lnTo>
                    <a:pt x="22145" y="102"/>
                  </a:lnTo>
                  <a:lnTo>
                    <a:pt x="19465" y="26"/>
                  </a:lnTo>
                  <a:lnTo>
                    <a:pt x="16710" y="1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39"/>
            <p:cNvSpPr/>
            <p:nvPr/>
          </p:nvSpPr>
          <p:spPr>
            <a:xfrm>
              <a:off x="4169843" y="4480450"/>
              <a:ext cx="1172265" cy="570687"/>
            </a:xfrm>
            <a:custGeom>
              <a:avLst/>
              <a:gdLst/>
              <a:ahLst/>
              <a:cxnLst/>
              <a:rect l="l" t="t" r="r" b="b"/>
              <a:pathLst>
                <a:path w="33546" h="16331" extrusionOk="0">
                  <a:moveTo>
                    <a:pt x="405" y="0"/>
                  </a:moveTo>
                  <a:lnTo>
                    <a:pt x="304" y="278"/>
                  </a:lnTo>
                  <a:lnTo>
                    <a:pt x="228" y="582"/>
                  </a:lnTo>
                  <a:lnTo>
                    <a:pt x="152" y="910"/>
                  </a:lnTo>
                  <a:lnTo>
                    <a:pt x="102" y="1264"/>
                  </a:lnTo>
                  <a:lnTo>
                    <a:pt x="26" y="2048"/>
                  </a:lnTo>
                  <a:lnTo>
                    <a:pt x="1" y="2907"/>
                  </a:lnTo>
                  <a:lnTo>
                    <a:pt x="26" y="3817"/>
                  </a:lnTo>
                  <a:lnTo>
                    <a:pt x="102" y="4803"/>
                  </a:lnTo>
                  <a:lnTo>
                    <a:pt x="177" y="5814"/>
                  </a:lnTo>
                  <a:lnTo>
                    <a:pt x="304" y="6851"/>
                  </a:lnTo>
                  <a:lnTo>
                    <a:pt x="430" y="7887"/>
                  </a:lnTo>
                  <a:lnTo>
                    <a:pt x="582" y="8923"/>
                  </a:lnTo>
                  <a:lnTo>
                    <a:pt x="911" y="10920"/>
                  </a:lnTo>
                  <a:lnTo>
                    <a:pt x="1214" y="12715"/>
                  </a:lnTo>
                  <a:lnTo>
                    <a:pt x="1467" y="14207"/>
                  </a:lnTo>
                  <a:lnTo>
                    <a:pt x="1922" y="14434"/>
                  </a:lnTo>
                  <a:lnTo>
                    <a:pt x="2377" y="14662"/>
                  </a:lnTo>
                  <a:lnTo>
                    <a:pt x="2832" y="14889"/>
                  </a:lnTo>
                  <a:lnTo>
                    <a:pt x="3312" y="15066"/>
                  </a:lnTo>
                  <a:lnTo>
                    <a:pt x="3792" y="15243"/>
                  </a:lnTo>
                  <a:lnTo>
                    <a:pt x="4273" y="15420"/>
                  </a:lnTo>
                  <a:lnTo>
                    <a:pt x="4753" y="15572"/>
                  </a:lnTo>
                  <a:lnTo>
                    <a:pt x="5258" y="15698"/>
                  </a:lnTo>
                  <a:lnTo>
                    <a:pt x="6093" y="15900"/>
                  </a:lnTo>
                  <a:lnTo>
                    <a:pt x="6952" y="16052"/>
                  </a:lnTo>
                  <a:lnTo>
                    <a:pt x="7812" y="16178"/>
                  </a:lnTo>
                  <a:lnTo>
                    <a:pt x="8671" y="16254"/>
                  </a:lnTo>
                  <a:lnTo>
                    <a:pt x="9556" y="16305"/>
                  </a:lnTo>
                  <a:lnTo>
                    <a:pt x="10415" y="16330"/>
                  </a:lnTo>
                  <a:lnTo>
                    <a:pt x="12160" y="16330"/>
                  </a:lnTo>
                  <a:lnTo>
                    <a:pt x="13322" y="16280"/>
                  </a:lnTo>
                  <a:lnTo>
                    <a:pt x="14460" y="16204"/>
                  </a:lnTo>
                  <a:lnTo>
                    <a:pt x="15623" y="16103"/>
                  </a:lnTo>
                  <a:lnTo>
                    <a:pt x="16760" y="15976"/>
                  </a:lnTo>
                  <a:lnTo>
                    <a:pt x="17923" y="15799"/>
                  </a:lnTo>
                  <a:lnTo>
                    <a:pt x="19061" y="15622"/>
                  </a:lnTo>
                  <a:lnTo>
                    <a:pt x="20198" y="15395"/>
                  </a:lnTo>
                  <a:lnTo>
                    <a:pt x="21310" y="15167"/>
                  </a:lnTo>
                  <a:lnTo>
                    <a:pt x="22448" y="14889"/>
                  </a:lnTo>
                  <a:lnTo>
                    <a:pt x="23560" y="14586"/>
                  </a:lnTo>
                  <a:lnTo>
                    <a:pt x="24647" y="14257"/>
                  </a:lnTo>
                  <a:lnTo>
                    <a:pt x="25759" y="13903"/>
                  </a:lnTo>
                  <a:lnTo>
                    <a:pt x="26846" y="13524"/>
                  </a:lnTo>
                  <a:lnTo>
                    <a:pt x="27908" y="13120"/>
                  </a:lnTo>
                  <a:lnTo>
                    <a:pt x="28970" y="12690"/>
                  </a:lnTo>
                  <a:lnTo>
                    <a:pt x="30032" y="12210"/>
                  </a:lnTo>
                  <a:lnTo>
                    <a:pt x="30714" y="11906"/>
                  </a:lnTo>
                  <a:lnTo>
                    <a:pt x="31397" y="11552"/>
                  </a:lnTo>
                  <a:lnTo>
                    <a:pt x="32054" y="11199"/>
                  </a:lnTo>
                  <a:lnTo>
                    <a:pt x="32711" y="10819"/>
                  </a:lnTo>
                  <a:lnTo>
                    <a:pt x="32888" y="9657"/>
                  </a:lnTo>
                  <a:lnTo>
                    <a:pt x="33065" y="8443"/>
                  </a:lnTo>
                  <a:lnTo>
                    <a:pt x="33217" y="7230"/>
                  </a:lnTo>
                  <a:lnTo>
                    <a:pt x="33343" y="6016"/>
                  </a:lnTo>
                  <a:lnTo>
                    <a:pt x="33444" y="4828"/>
                  </a:lnTo>
                  <a:lnTo>
                    <a:pt x="33520" y="3691"/>
                  </a:lnTo>
                  <a:lnTo>
                    <a:pt x="33545" y="2629"/>
                  </a:lnTo>
                  <a:lnTo>
                    <a:pt x="33520" y="1668"/>
                  </a:lnTo>
                  <a:lnTo>
                    <a:pt x="32711" y="2123"/>
                  </a:lnTo>
                  <a:lnTo>
                    <a:pt x="31902" y="2579"/>
                  </a:lnTo>
                  <a:lnTo>
                    <a:pt x="31068" y="3008"/>
                  </a:lnTo>
                  <a:lnTo>
                    <a:pt x="30234" y="3413"/>
                  </a:lnTo>
                  <a:lnTo>
                    <a:pt x="29374" y="3767"/>
                  </a:lnTo>
                  <a:lnTo>
                    <a:pt x="28490" y="4095"/>
                  </a:lnTo>
                  <a:lnTo>
                    <a:pt x="27605" y="4373"/>
                  </a:lnTo>
                  <a:lnTo>
                    <a:pt x="26695" y="4626"/>
                  </a:lnTo>
                  <a:lnTo>
                    <a:pt x="25785" y="4828"/>
                  </a:lnTo>
                  <a:lnTo>
                    <a:pt x="24849" y="4980"/>
                  </a:lnTo>
                  <a:lnTo>
                    <a:pt x="23914" y="5106"/>
                  </a:lnTo>
                  <a:lnTo>
                    <a:pt x="22979" y="5182"/>
                  </a:lnTo>
                  <a:lnTo>
                    <a:pt x="22018" y="5258"/>
                  </a:lnTo>
                  <a:lnTo>
                    <a:pt x="21083" y="5309"/>
                  </a:lnTo>
                  <a:lnTo>
                    <a:pt x="19187" y="5359"/>
                  </a:lnTo>
                  <a:lnTo>
                    <a:pt x="16229" y="5410"/>
                  </a:lnTo>
                  <a:lnTo>
                    <a:pt x="14763" y="5410"/>
                  </a:lnTo>
                  <a:lnTo>
                    <a:pt x="13297" y="5384"/>
                  </a:lnTo>
                  <a:lnTo>
                    <a:pt x="11831" y="5309"/>
                  </a:lnTo>
                  <a:lnTo>
                    <a:pt x="10340" y="5207"/>
                  </a:lnTo>
                  <a:lnTo>
                    <a:pt x="8899" y="5056"/>
                  </a:lnTo>
                  <a:lnTo>
                    <a:pt x="8166" y="4980"/>
                  </a:lnTo>
                  <a:lnTo>
                    <a:pt x="7432" y="4854"/>
                  </a:lnTo>
                  <a:lnTo>
                    <a:pt x="6699" y="4727"/>
                  </a:lnTo>
                  <a:lnTo>
                    <a:pt x="5941" y="4576"/>
                  </a:lnTo>
                  <a:lnTo>
                    <a:pt x="5208" y="4373"/>
                  </a:lnTo>
                  <a:lnTo>
                    <a:pt x="4500" y="4146"/>
                  </a:lnTo>
                  <a:lnTo>
                    <a:pt x="3818" y="3868"/>
                  </a:lnTo>
                  <a:lnTo>
                    <a:pt x="3489" y="3716"/>
                  </a:lnTo>
                  <a:lnTo>
                    <a:pt x="3160" y="3539"/>
                  </a:lnTo>
                  <a:lnTo>
                    <a:pt x="2857" y="3337"/>
                  </a:lnTo>
                  <a:lnTo>
                    <a:pt x="2554" y="3135"/>
                  </a:lnTo>
                  <a:lnTo>
                    <a:pt x="2250" y="2907"/>
                  </a:lnTo>
                  <a:lnTo>
                    <a:pt x="1972" y="2680"/>
                  </a:lnTo>
                  <a:lnTo>
                    <a:pt x="1694" y="2402"/>
                  </a:lnTo>
                  <a:lnTo>
                    <a:pt x="1441" y="2098"/>
                  </a:lnTo>
                  <a:lnTo>
                    <a:pt x="1214" y="1770"/>
                  </a:lnTo>
                  <a:lnTo>
                    <a:pt x="986" y="1441"/>
                  </a:lnTo>
                  <a:lnTo>
                    <a:pt x="809" y="1112"/>
                  </a:lnTo>
                  <a:lnTo>
                    <a:pt x="632" y="733"/>
                  </a:lnTo>
                  <a:lnTo>
                    <a:pt x="506" y="379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39"/>
            <p:cNvSpPr/>
            <p:nvPr/>
          </p:nvSpPr>
          <p:spPr>
            <a:xfrm>
              <a:off x="4162784" y="4405353"/>
              <a:ext cx="1186383" cy="671398"/>
            </a:xfrm>
            <a:custGeom>
              <a:avLst/>
              <a:gdLst/>
              <a:ahLst/>
              <a:cxnLst/>
              <a:rect l="l" t="t" r="r" b="b"/>
              <a:pathLst>
                <a:path w="33950" h="19213" extrusionOk="0">
                  <a:moveTo>
                    <a:pt x="15496" y="380"/>
                  </a:moveTo>
                  <a:lnTo>
                    <a:pt x="18555" y="405"/>
                  </a:lnTo>
                  <a:lnTo>
                    <a:pt x="21487" y="481"/>
                  </a:lnTo>
                  <a:lnTo>
                    <a:pt x="24243" y="557"/>
                  </a:lnTo>
                  <a:lnTo>
                    <a:pt x="26745" y="683"/>
                  </a:lnTo>
                  <a:lnTo>
                    <a:pt x="28919" y="860"/>
                  </a:lnTo>
                  <a:lnTo>
                    <a:pt x="29880" y="936"/>
                  </a:lnTo>
                  <a:lnTo>
                    <a:pt x="30714" y="1012"/>
                  </a:lnTo>
                  <a:lnTo>
                    <a:pt x="31422" y="1113"/>
                  </a:lnTo>
                  <a:lnTo>
                    <a:pt x="32003" y="1214"/>
                  </a:lnTo>
                  <a:lnTo>
                    <a:pt x="32458" y="1315"/>
                  </a:lnTo>
                  <a:lnTo>
                    <a:pt x="32736" y="1416"/>
                  </a:lnTo>
                  <a:lnTo>
                    <a:pt x="32837" y="1467"/>
                  </a:lnTo>
                  <a:lnTo>
                    <a:pt x="32938" y="1542"/>
                  </a:lnTo>
                  <a:lnTo>
                    <a:pt x="33014" y="1644"/>
                  </a:lnTo>
                  <a:lnTo>
                    <a:pt x="33090" y="1770"/>
                  </a:lnTo>
                  <a:lnTo>
                    <a:pt x="33216" y="2023"/>
                  </a:lnTo>
                  <a:lnTo>
                    <a:pt x="33318" y="2377"/>
                  </a:lnTo>
                  <a:lnTo>
                    <a:pt x="33419" y="2756"/>
                  </a:lnTo>
                  <a:lnTo>
                    <a:pt x="33469" y="3211"/>
                  </a:lnTo>
                  <a:lnTo>
                    <a:pt x="33520" y="3716"/>
                  </a:lnTo>
                  <a:lnTo>
                    <a:pt x="33545" y="4247"/>
                  </a:lnTo>
                  <a:lnTo>
                    <a:pt x="33545" y="4854"/>
                  </a:lnTo>
                  <a:lnTo>
                    <a:pt x="33520" y="5461"/>
                  </a:lnTo>
                  <a:lnTo>
                    <a:pt x="33469" y="6775"/>
                  </a:lnTo>
                  <a:lnTo>
                    <a:pt x="33343" y="8165"/>
                  </a:lnTo>
                  <a:lnTo>
                    <a:pt x="33191" y="9606"/>
                  </a:lnTo>
                  <a:lnTo>
                    <a:pt x="32989" y="11047"/>
                  </a:lnTo>
                  <a:lnTo>
                    <a:pt x="32787" y="12463"/>
                  </a:lnTo>
                  <a:lnTo>
                    <a:pt x="32559" y="13777"/>
                  </a:lnTo>
                  <a:lnTo>
                    <a:pt x="32357" y="14991"/>
                  </a:lnTo>
                  <a:lnTo>
                    <a:pt x="32155" y="16052"/>
                  </a:lnTo>
                  <a:lnTo>
                    <a:pt x="31953" y="16912"/>
                  </a:lnTo>
                  <a:lnTo>
                    <a:pt x="31801" y="17544"/>
                  </a:lnTo>
                  <a:lnTo>
                    <a:pt x="31700" y="17923"/>
                  </a:lnTo>
                  <a:lnTo>
                    <a:pt x="31447" y="17999"/>
                  </a:lnTo>
                  <a:lnTo>
                    <a:pt x="31043" y="18049"/>
                  </a:lnTo>
                  <a:lnTo>
                    <a:pt x="29703" y="18201"/>
                  </a:lnTo>
                  <a:lnTo>
                    <a:pt x="27807" y="18353"/>
                  </a:lnTo>
                  <a:lnTo>
                    <a:pt x="25481" y="18504"/>
                  </a:lnTo>
                  <a:lnTo>
                    <a:pt x="22776" y="18631"/>
                  </a:lnTo>
                  <a:lnTo>
                    <a:pt x="19844" y="18732"/>
                  </a:lnTo>
                  <a:lnTo>
                    <a:pt x="16785" y="18808"/>
                  </a:lnTo>
                  <a:lnTo>
                    <a:pt x="13701" y="18833"/>
                  </a:lnTo>
                  <a:lnTo>
                    <a:pt x="11730" y="18808"/>
                  </a:lnTo>
                  <a:lnTo>
                    <a:pt x="10011" y="18782"/>
                  </a:lnTo>
                  <a:lnTo>
                    <a:pt x="8519" y="18732"/>
                  </a:lnTo>
                  <a:lnTo>
                    <a:pt x="7205" y="18656"/>
                  </a:lnTo>
                  <a:lnTo>
                    <a:pt x="6092" y="18580"/>
                  </a:lnTo>
                  <a:lnTo>
                    <a:pt x="5157" y="18504"/>
                  </a:lnTo>
                  <a:lnTo>
                    <a:pt x="4374" y="18403"/>
                  </a:lnTo>
                  <a:lnTo>
                    <a:pt x="3716" y="18302"/>
                  </a:lnTo>
                  <a:lnTo>
                    <a:pt x="3211" y="18201"/>
                  </a:lnTo>
                  <a:lnTo>
                    <a:pt x="2806" y="18100"/>
                  </a:lnTo>
                  <a:lnTo>
                    <a:pt x="2528" y="17999"/>
                  </a:lnTo>
                  <a:lnTo>
                    <a:pt x="2301" y="17898"/>
                  </a:lnTo>
                  <a:lnTo>
                    <a:pt x="2174" y="17822"/>
                  </a:lnTo>
                  <a:lnTo>
                    <a:pt x="2073" y="17746"/>
                  </a:lnTo>
                  <a:lnTo>
                    <a:pt x="2048" y="17670"/>
                  </a:lnTo>
                  <a:lnTo>
                    <a:pt x="2023" y="17645"/>
                  </a:lnTo>
                  <a:lnTo>
                    <a:pt x="1972" y="17089"/>
                  </a:lnTo>
                  <a:lnTo>
                    <a:pt x="1871" y="16356"/>
                  </a:lnTo>
                  <a:lnTo>
                    <a:pt x="1542" y="14409"/>
                  </a:lnTo>
                  <a:lnTo>
                    <a:pt x="1264" y="12690"/>
                  </a:lnTo>
                  <a:lnTo>
                    <a:pt x="961" y="10794"/>
                  </a:lnTo>
                  <a:lnTo>
                    <a:pt x="683" y="8848"/>
                  </a:lnTo>
                  <a:lnTo>
                    <a:pt x="582" y="7862"/>
                  </a:lnTo>
                  <a:lnTo>
                    <a:pt x="506" y="6901"/>
                  </a:lnTo>
                  <a:lnTo>
                    <a:pt x="430" y="5991"/>
                  </a:lnTo>
                  <a:lnTo>
                    <a:pt x="405" y="5132"/>
                  </a:lnTo>
                  <a:lnTo>
                    <a:pt x="430" y="4323"/>
                  </a:lnTo>
                  <a:lnTo>
                    <a:pt x="481" y="3565"/>
                  </a:lnTo>
                  <a:lnTo>
                    <a:pt x="531" y="3236"/>
                  </a:lnTo>
                  <a:lnTo>
                    <a:pt x="582" y="2933"/>
                  </a:lnTo>
                  <a:lnTo>
                    <a:pt x="658" y="2629"/>
                  </a:lnTo>
                  <a:lnTo>
                    <a:pt x="733" y="2351"/>
                  </a:lnTo>
                  <a:lnTo>
                    <a:pt x="834" y="2124"/>
                  </a:lnTo>
                  <a:lnTo>
                    <a:pt x="936" y="1922"/>
                  </a:lnTo>
                  <a:lnTo>
                    <a:pt x="1062" y="1745"/>
                  </a:lnTo>
                  <a:lnTo>
                    <a:pt x="1214" y="1593"/>
                  </a:lnTo>
                  <a:lnTo>
                    <a:pt x="1315" y="1517"/>
                  </a:lnTo>
                  <a:lnTo>
                    <a:pt x="1416" y="1467"/>
                  </a:lnTo>
                  <a:lnTo>
                    <a:pt x="1745" y="1315"/>
                  </a:lnTo>
                  <a:lnTo>
                    <a:pt x="2174" y="1214"/>
                  </a:lnTo>
                  <a:lnTo>
                    <a:pt x="2705" y="1087"/>
                  </a:lnTo>
                  <a:lnTo>
                    <a:pt x="3312" y="986"/>
                  </a:lnTo>
                  <a:lnTo>
                    <a:pt x="4020" y="885"/>
                  </a:lnTo>
                  <a:lnTo>
                    <a:pt x="4829" y="784"/>
                  </a:lnTo>
                  <a:lnTo>
                    <a:pt x="5713" y="708"/>
                  </a:lnTo>
                  <a:lnTo>
                    <a:pt x="7710" y="582"/>
                  </a:lnTo>
                  <a:lnTo>
                    <a:pt x="10036" y="481"/>
                  </a:lnTo>
                  <a:lnTo>
                    <a:pt x="12640" y="405"/>
                  </a:lnTo>
                  <a:lnTo>
                    <a:pt x="15496" y="380"/>
                  </a:lnTo>
                  <a:close/>
                  <a:moveTo>
                    <a:pt x="13802" y="0"/>
                  </a:moveTo>
                  <a:lnTo>
                    <a:pt x="11780" y="51"/>
                  </a:lnTo>
                  <a:lnTo>
                    <a:pt x="9530" y="102"/>
                  </a:lnTo>
                  <a:lnTo>
                    <a:pt x="7281" y="203"/>
                  </a:lnTo>
                  <a:lnTo>
                    <a:pt x="6168" y="278"/>
                  </a:lnTo>
                  <a:lnTo>
                    <a:pt x="5107" y="380"/>
                  </a:lnTo>
                  <a:lnTo>
                    <a:pt x="4146" y="481"/>
                  </a:lnTo>
                  <a:lnTo>
                    <a:pt x="3236" y="607"/>
                  </a:lnTo>
                  <a:lnTo>
                    <a:pt x="2452" y="759"/>
                  </a:lnTo>
                  <a:lnTo>
                    <a:pt x="1795" y="910"/>
                  </a:lnTo>
                  <a:lnTo>
                    <a:pt x="1517" y="1012"/>
                  </a:lnTo>
                  <a:lnTo>
                    <a:pt x="1290" y="1087"/>
                  </a:lnTo>
                  <a:lnTo>
                    <a:pt x="1087" y="1189"/>
                  </a:lnTo>
                  <a:lnTo>
                    <a:pt x="936" y="1315"/>
                  </a:lnTo>
                  <a:lnTo>
                    <a:pt x="784" y="1467"/>
                  </a:lnTo>
                  <a:lnTo>
                    <a:pt x="632" y="1644"/>
                  </a:lnTo>
                  <a:lnTo>
                    <a:pt x="506" y="1871"/>
                  </a:lnTo>
                  <a:lnTo>
                    <a:pt x="405" y="2124"/>
                  </a:lnTo>
                  <a:lnTo>
                    <a:pt x="304" y="2402"/>
                  </a:lnTo>
                  <a:lnTo>
                    <a:pt x="228" y="2680"/>
                  </a:lnTo>
                  <a:lnTo>
                    <a:pt x="152" y="3009"/>
                  </a:lnTo>
                  <a:lnTo>
                    <a:pt x="101" y="3362"/>
                  </a:lnTo>
                  <a:lnTo>
                    <a:pt x="26" y="4096"/>
                  </a:lnTo>
                  <a:lnTo>
                    <a:pt x="0" y="4930"/>
                  </a:lnTo>
                  <a:lnTo>
                    <a:pt x="26" y="5789"/>
                  </a:lnTo>
                  <a:lnTo>
                    <a:pt x="76" y="6725"/>
                  </a:lnTo>
                  <a:lnTo>
                    <a:pt x="152" y="7685"/>
                  </a:lnTo>
                  <a:lnTo>
                    <a:pt x="253" y="8671"/>
                  </a:lnTo>
                  <a:lnTo>
                    <a:pt x="379" y="9657"/>
                  </a:lnTo>
                  <a:lnTo>
                    <a:pt x="531" y="10668"/>
                  </a:lnTo>
                  <a:lnTo>
                    <a:pt x="834" y="12640"/>
                  </a:lnTo>
                  <a:lnTo>
                    <a:pt x="1138" y="14460"/>
                  </a:lnTo>
                  <a:lnTo>
                    <a:pt x="1466" y="16406"/>
                  </a:lnTo>
                  <a:lnTo>
                    <a:pt x="1568" y="17139"/>
                  </a:lnTo>
                  <a:lnTo>
                    <a:pt x="1618" y="17645"/>
                  </a:lnTo>
                  <a:lnTo>
                    <a:pt x="1618" y="17746"/>
                  </a:lnTo>
                  <a:lnTo>
                    <a:pt x="1643" y="17822"/>
                  </a:lnTo>
                  <a:lnTo>
                    <a:pt x="1719" y="17948"/>
                  </a:lnTo>
                  <a:lnTo>
                    <a:pt x="1820" y="18049"/>
                  </a:lnTo>
                  <a:lnTo>
                    <a:pt x="2023" y="18176"/>
                  </a:lnTo>
                  <a:lnTo>
                    <a:pt x="2275" y="18327"/>
                  </a:lnTo>
                  <a:lnTo>
                    <a:pt x="2655" y="18454"/>
                  </a:lnTo>
                  <a:lnTo>
                    <a:pt x="3160" y="18580"/>
                  </a:lnTo>
                  <a:lnTo>
                    <a:pt x="3817" y="18707"/>
                  </a:lnTo>
                  <a:lnTo>
                    <a:pt x="4601" y="18808"/>
                  </a:lnTo>
                  <a:lnTo>
                    <a:pt x="5587" y="18934"/>
                  </a:lnTo>
                  <a:lnTo>
                    <a:pt x="6750" y="19010"/>
                  </a:lnTo>
                  <a:lnTo>
                    <a:pt x="8115" y="19111"/>
                  </a:lnTo>
                  <a:lnTo>
                    <a:pt x="9733" y="19162"/>
                  </a:lnTo>
                  <a:lnTo>
                    <a:pt x="11578" y="19187"/>
                  </a:lnTo>
                  <a:lnTo>
                    <a:pt x="13701" y="19212"/>
                  </a:lnTo>
                  <a:lnTo>
                    <a:pt x="16659" y="19187"/>
                  </a:lnTo>
                  <a:lnTo>
                    <a:pt x="19743" y="19111"/>
                  </a:lnTo>
                  <a:lnTo>
                    <a:pt x="22827" y="19010"/>
                  </a:lnTo>
                  <a:lnTo>
                    <a:pt x="25835" y="18858"/>
                  </a:lnTo>
                  <a:lnTo>
                    <a:pt x="27832" y="18732"/>
                  </a:lnTo>
                  <a:lnTo>
                    <a:pt x="29349" y="18631"/>
                  </a:lnTo>
                  <a:lnTo>
                    <a:pt x="30436" y="18504"/>
                  </a:lnTo>
                  <a:lnTo>
                    <a:pt x="31169" y="18429"/>
                  </a:lnTo>
                  <a:lnTo>
                    <a:pt x="31649" y="18327"/>
                  </a:lnTo>
                  <a:lnTo>
                    <a:pt x="31902" y="18252"/>
                  </a:lnTo>
                  <a:lnTo>
                    <a:pt x="32003" y="18176"/>
                  </a:lnTo>
                  <a:lnTo>
                    <a:pt x="32054" y="18125"/>
                  </a:lnTo>
                  <a:lnTo>
                    <a:pt x="32155" y="17822"/>
                  </a:lnTo>
                  <a:lnTo>
                    <a:pt x="32306" y="17215"/>
                  </a:lnTo>
                  <a:lnTo>
                    <a:pt x="32483" y="16381"/>
                  </a:lnTo>
                  <a:lnTo>
                    <a:pt x="32686" y="15319"/>
                  </a:lnTo>
                  <a:lnTo>
                    <a:pt x="32913" y="14106"/>
                  </a:lnTo>
                  <a:lnTo>
                    <a:pt x="33141" y="12741"/>
                  </a:lnTo>
                  <a:lnTo>
                    <a:pt x="33368" y="11325"/>
                  </a:lnTo>
                  <a:lnTo>
                    <a:pt x="33570" y="9834"/>
                  </a:lnTo>
                  <a:lnTo>
                    <a:pt x="33773" y="7963"/>
                  </a:lnTo>
                  <a:lnTo>
                    <a:pt x="33848" y="7104"/>
                  </a:lnTo>
                  <a:lnTo>
                    <a:pt x="33899" y="6320"/>
                  </a:lnTo>
                  <a:lnTo>
                    <a:pt x="33924" y="5562"/>
                  </a:lnTo>
                  <a:lnTo>
                    <a:pt x="33950" y="4879"/>
                  </a:lnTo>
                  <a:lnTo>
                    <a:pt x="33950" y="4247"/>
                  </a:lnTo>
                  <a:lnTo>
                    <a:pt x="33899" y="3666"/>
                  </a:lnTo>
                  <a:lnTo>
                    <a:pt x="33848" y="3160"/>
                  </a:lnTo>
                  <a:lnTo>
                    <a:pt x="33798" y="2680"/>
                  </a:lnTo>
                  <a:lnTo>
                    <a:pt x="33697" y="2275"/>
                  </a:lnTo>
                  <a:lnTo>
                    <a:pt x="33596" y="1922"/>
                  </a:lnTo>
                  <a:lnTo>
                    <a:pt x="33444" y="1618"/>
                  </a:lnTo>
                  <a:lnTo>
                    <a:pt x="33292" y="1391"/>
                  </a:lnTo>
                  <a:lnTo>
                    <a:pt x="33115" y="1214"/>
                  </a:lnTo>
                  <a:lnTo>
                    <a:pt x="32938" y="1087"/>
                  </a:lnTo>
                  <a:lnTo>
                    <a:pt x="32787" y="1012"/>
                  </a:lnTo>
                  <a:lnTo>
                    <a:pt x="32584" y="961"/>
                  </a:lnTo>
                  <a:lnTo>
                    <a:pt x="32079" y="835"/>
                  </a:lnTo>
                  <a:lnTo>
                    <a:pt x="31422" y="733"/>
                  </a:lnTo>
                  <a:lnTo>
                    <a:pt x="30638" y="632"/>
                  </a:lnTo>
                  <a:lnTo>
                    <a:pt x="29753" y="531"/>
                  </a:lnTo>
                  <a:lnTo>
                    <a:pt x="28717" y="455"/>
                  </a:lnTo>
                  <a:lnTo>
                    <a:pt x="26442" y="278"/>
                  </a:lnTo>
                  <a:lnTo>
                    <a:pt x="23863" y="177"/>
                  </a:lnTo>
                  <a:lnTo>
                    <a:pt x="21108" y="76"/>
                  </a:lnTo>
                  <a:lnTo>
                    <a:pt x="18302" y="26"/>
                  </a:lnTo>
                  <a:lnTo>
                    <a:pt x="15496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39"/>
            <p:cNvSpPr/>
            <p:nvPr/>
          </p:nvSpPr>
          <p:spPr>
            <a:xfrm>
              <a:off x="4815592" y="4445086"/>
              <a:ext cx="348087" cy="32743"/>
            </a:xfrm>
            <a:custGeom>
              <a:avLst/>
              <a:gdLst/>
              <a:ahLst/>
              <a:cxnLst/>
              <a:rect l="l" t="t" r="r" b="b"/>
              <a:pathLst>
                <a:path w="9961" h="937" extrusionOk="0">
                  <a:moveTo>
                    <a:pt x="1997" y="1"/>
                  </a:moveTo>
                  <a:lnTo>
                    <a:pt x="1340" y="26"/>
                  </a:lnTo>
                  <a:lnTo>
                    <a:pt x="683" y="102"/>
                  </a:lnTo>
                  <a:lnTo>
                    <a:pt x="26" y="178"/>
                  </a:lnTo>
                  <a:lnTo>
                    <a:pt x="0" y="203"/>
                  </a:lnTo>
                  <a:lnTo>
                    <a:pt x="0" y="228"/>
                  </a:lnTo>
                  <a:lnTo>
                    <a:pt x="26" y="254"/>
                  </a:lnTo>
                  <a:lnTo>
                    <a:pt x="632" y="380"/>
                  </a:lnTo>
                  <a:lnTo>
                    <a:pt x="1239" y="481"/>
                  </a:lnTo>
                  <a:lnTo>
                    <a:pt x="1846" y="532"/>
                  </a:lnTo>
                  <a:lnTo>
                    <a:pt x="2452" y="582"/>
                  </a:lnTo>
                  <a:lnTo>
                    <a:pt x="3691" y="658"/>
                  </a:lnTo>
                  <a:lnTo>
                    <a:pt x="4904" y="709"/>
                  </a:lnTo>
                  <a:lnTo>
                    <a:pt x="6143" y="785"/>
                  </a:lnTo>
                  <a:lnTo>
                    <a:pt x="7356" y="860"/>
                  </a:lnTo>
                  <a:lnTo>
                    <a:pt x="7963" y="911"/>
                  </a:lnTo>
                  <a:lnTo>
                    <a:pt x="8620" y="936"/>
                  </a:lnTo>
                  <a:lnTo>
                    <a:pt x="8924" y="936"/>
                  </a:lnTo>
                  <a:lnTo>
                    <a:pt x="9227" y="911"/>
                  </a:lnTo>
                  <a:lnTo>
                    <a:pt x="9530" y="860"/>
                  </a:lnTo>
                  <a:lnTo>
                    <a:pt x="9834" y="785"/>
                  </a:lnTo>
                  <a:lnTo>
                    <a:pt x="9909" y="734"/>
                  </a:lnTo>
                  <a:lnTo>
                    <a:pt x="9960" y="633"/>
                  </a:lnTo>
                  <a:lnTo>
                    <a:pt x="9960" y="582"/>
                  </a:lnTo>
                  <a:lnTo>
                    <a:pt x="9960" y="557"/>
                  </a:lnTo>
                  <a:lnTo>
                    <a:pt x="9935" y="507"/>
                  </a:lnTo>
                  <a:lnTo>
                    <a:pt x="9884" y="481"/>
                  </a:lnTo>
                  <a:lnTo>
                    <a:pt x="9682" y="380"/>
                  </a:lnTo>
                  <a:lnTo>
                    <a:pt x="9454" y="330"/>
                  </a:lnTo>
                  <a:lnTo>
                    <a:pt x="9252" y="279"/>
                  </a:lnTo>
                  <a:lnTo>
                    <a:pt x="9050" y="254"/>
                  </a:lnTo>
                  <a:lnTo>
                    <a:pt x="8620" y="203"/>
                  </a:lnTo>
                  <a:lnTo>
                    <a:pt x="8165" y="178"/>
                  </a:lnTo>
                  <a:lnTo>
                    <a:pt x="6750" y="102"/>
                  </a:lnTo>
                  <a:lnTo>
                    <a:pt x="5334" y="52"/>
                  </a:lnTo>
                  <a:lnTo>
                    <a:pt x="3994" y="26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39"/>
            <p:cNvSpPr/>
            <p:nvPr/>
          </p:nvSpPr>
          <p:spPr>
            <a:xfrm>
              <a:off x="5200720" y="4465424"/>
              <a:ext cx="76005" cy="25650"/>
            </a:xfrm>
            <a:custGeom>
              <a:avLst/>
              <a:gdLst/>
              <a:ahLst/>
              <a:cxnLst/>
              <a:rect l="l" t="t" r="r" b="b"/>
              <a:pathLst>
                <a:path w="2175" h="734" extrusionOk="0">
                  <a:moveTo>
                    <a:pt x="456" y="0"/>
                  </a:moveTo>
                  <a:lnTo>
                    <a:pt x="304" y="26"/>
                  </a:lnTo>
                  <a:lnTo>
                    <a:pt x="178" y="76"/>
                  </a:lnTo>
                  <a:lnTo>
                    <a:pt x="51" y="152"/>
                  </a:lnTo>
                  <a:lnTo>
                    <a:pt x="26" y="203"/>
                  </a:lnTo>
                  <a:lnTo>
                    <a:pt x="1" y="253"/>
                  </a:lnTo>
                  <a:lnTo>
                    <a:pt x="26" y="304"/>
                  </a:lnTo>
                  <a:lnTo>
                    <a:pt x="51" y="329"/>
                  </a:lnTo>
                  <a:lnTo>
                    <a:pt x="152" y="430"/>
                  </a:lnTo>
                  <a:lnTo>
                    <a:pt x="279" y="481"/>
                  </a:lnTo>
                  <a:lnTo>
                    <a:pt x="456" y="531"/>
                  </a:lnTo>
                  <a:lnTo>
                    <a:pt x="607" y="556"/>
                  </a:lnTo>
                  <a:lnTo>
                    <a:pt x="961" y="607"/>
                  </a:lnTo>
                  <a:lnTo>
                    <a:pt x="1265" y="632"/>
                  </a:lnTo>
                  <a:lnTo>
                    <a:pt x="1492" y="683"/>
                  </a:lnTo>
                  <a:lnTo>
                    <a:pt x="1796" y="733"/>
                  </a:lnTo>
                  <a:lnTo>
                    <a:pt x="1922" y="733"/>
                  </a:lnTo>
                  <a:lnTo>
                    <a:pt x="2048" y="708"/>
                  </a:lnTo>
                  <a:lnTo>
                    <a:pt x="2099" y="683"/>
                  </a:lnTo>
                  <a:lnTo>
                    <a:pt x="2149" y="632"/>
                  </a:lnTo>
                  <a:lnTo>
                    <a:pt x="2149" y="582"/>
                  </a:lnTo>
                  <a:lnTo>
                    <a:pt x="2175" y="506"/>
                  </a:lnTo>
                  <a:lnTo>
                    <a:pt x="2149" y="380"/>
                  </a:lnTo>
                  <a:lnTo>
                    <a:pt x="2074" y="278"/>
                  </a:lnTo>
                  <a:lnTo>
                    <a:pt x="1972" y="203"/>
                  </a:lnTo>
                  <a:lnTo>
                    <a:pt x="1821" y="152"/>
                  </a:lnTo>
                  <a:lnTo>
                    <a:pt x="1543" y="101"/>
                  </a:lnTo>
                  <a:lnTo>
                    <a:pt x="1290" y="76"/>
                  </a:lnTo>
                  <a:lnTo>
                    <a:pt x="987" y="2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39"/>
            <p:cNvSpPr/>
            <p:nvPr/>
          </p:nvSpPr>
          <p:spPr>
            <a:xfrm>
              <a:off x="5338544" y="4412412"/>
              <a:ext cx="1171356" cy="657246"/>
            </a:xfrm>
            <a:custGeom>
              <a:avLst/>
              <a:gdLst/>
              <a:ahLst/>
              <a:cxnLst/>
              <a:rect l="l" t="t" r="r" b="b"/>
              <a:pathLst>
                <a:path w="33520" h="18808" extrusionOk="0">
                  <a:moveTo>
                    <a:pt x="13954" y="1"/>
                  </a:moveTo>
                  <a:lnTo>
                    <a:pt x="11274" y="26"/>
                  </a:lnTo>
                  <a:lnTo>
                    <a:pt x="8747" y="127"/>
                  </a:lnTo>
                  <a:lnTo>
                    <a:pt x="7559" y="178"/>
                  </a:lnTo>
                  <a:lnTo>
                    <a:pt x="6446" y="253"/>
                  </a:lnTo>
                  <a:lnTo>
                    <a:pt x="5385" y="329"/>
                  </a:lnTo>
                  <a:lnTo>
                    <a:pt x="4424" y="405"/>
                  </a:lnTo>
                  <a:lnTo>
                    <a:pt x="3539" y="531"/>
                  </a:lnTo>
                  <a:lnTo>
                    <a:pt x="2781" y="633"/>
                  </a:lnTo>
                  <a:lnTo>
                    <a:pt x="2098" y="759"/>
                  </a:lnTo>
                  <a:lnTo>
                    <a:pt x="1567" y="911"/>
                  </a:lnTo>
                  <a:lnTo>
                    <a:pt x="1340" y="987"/>
                  </a:lnTo>
                  <a:lnTo>
                    <a:pt x="1138" y="1062"/>
                  </a:lnTo>
                  <a:lnTo>
                    <a:pt x="986" y="1163"/>
                  </a:lnTo>
                  <a:lnTo>
                    <a:pt x="860" y="1239"/>
                  </a:lnTo>
                  <a:lnTo>
                    <a:pt x="759" y="1340"/>
                  </a:lnTo>
                  <a:lnTo>
                    <a:pt x="657" y="1467"/>
                  </a:lnTo>
                  <a:lnTo>
                    <a:pt x="480" y="1720"/>
                  </a:lnTo>
                  <a:lnTo>
                    <a:pt x="354" y="2048"/>
                  </a:lnTo>
                  <a:lnTo>
                    <a:pt x="228" y="2402"/>
                  </a:lnTo>
                  <a:lnTo>
                    <a:pt x="127" y="2807"/>
                  </a:lnTo>
                  <a:lnTo>
                    <a:pt x="76" y="3262"/>
                  </a:lnTo>
                  <a:lnTo>
                    <a:pt x="25" y="3742"/>
                  </a:lnTo>
                  <a:lnTo>
                    <a:pt x="0" y="4273"/>
                  </a:lnTo>
                  <a:lnTo>
                    <a:pt x="0" y="4829"/>
                  </a:lnTo>
                  <a:lnTo>
                    <a:pt x="0" y="5410"/>
                  </a:lnTo>
                  <a:lnTo>
                    <a:pt x="76" y="6624"/>
                  </a:lnTo>
                  <a:lnTo>
                    <a:pt x="177" y="7913"/>
                  </a:lnTo>
                  <a:lnTo>
                    <a:pt x="329" y="9227"/>
                  </a:lnTo>
                  <a:lnTo>
                    <a:pt x="531" y="10542"/>
                  </a:lnTo>
                  <a:lnTo>
                    <a:pt x="733" y="11831"/>
                  </a:lnTo>
                  <a:lnTo>
                    <a:pt x="1138" y="14232"/>
                  </a:lnTo>
                  <a:lnTo>
                    <a:pt x="1441" y="16179"/>
                  </a:lnTo>
                  <a:lnTo>
                    <a:pt x="1567" y="16912"/>
                  </a:lnTo>
                  <a:lnTo>
                    <a:pt x="1618" y="17443"/>
                  </a:lnTo>
                  <a:lnTo>
                    <a:pt x="1643" y="17544"/>
                  </a:lnTo>
                  <a:lnTo>
                    <a:pt x="1694" y="17645"/>
                  </a:lnTo>
                  <a:lnTo>
                    <a:pt x="1820" y="17746"/>
                  </a:lnTo>
                  <a:lnTo>
                    <a:pt x="1972" y="17847"/>
                  </a:lnTo>
                  <a:lnTo>
                    <a:pt x="2149" y="17948"/>
                  </a:lnTo>
                  <a:lnTo>
                    <a:pt x="2376" y="18024"/>
                  </a:lnTo>
                  <a:lnTo>
                    <a:pt x="2907" y="18176"/>
                  </a:lnTo>
                  <a:lnTo>
                    <a:pt x="3590" y="18302"/>
                  </a:lnTo>
                  <a:lnTo>
                    <a:pt x="4399" y="18429"/>
                  </a:lnTo>
                  <a:lnTo>
                    <a:pt x="5309" y="18530"/>
                  </a:lnTo>
                  <a:lnTo>
                    <a:pt x="6295" y="18606"/>
                  </a:lnTo>
                  <a:lnTo>
                    <a:pt x="7382" y="18682"/>
                  </a:lnTo>
                  <a:lnTo>
                    <a:pt x="8570" y="18732"/>
                  </a:lnTo>
                  <a:lnTo>
                    <a:pt x="11072" y="18808"/>
                  </a:lnTo>
                  <a:lnTo>
                    <a:pt x="13777" y="18808"/>
                  </a:lnTo>
                  <a:lnTo>
                    <a:pt x="16558" y="18783"/>
                  </a:lnTo>
                  <a:lnTo>
                    <a:pt x="19338" y="18732"/>
                  </a:lnTo>
                  <a:lnTo>
                    <a:pt x="22018" y="18631"/>
                  </a:lnTo>
                  <a:lnTo>
                    <a:pt x="24546" y="18530"/>
                  </a:lnTo>
                  <a:lnTo>
                    <a:pt x="26821" y="18403"/>
                  </a:lnTo>
                  <a:lnTo>
                    <a:pt x="28767" y="18252"/>
                  </a:lnTo>
                  <a:lnTo>
                    <a:pt x="30259" y="18125"/>
                  </a:lnTo>
                  <a:lnTo>
                    <a:pt x="30840" y="18050"/>
                  </a:lnTo>
                  <a:lnTo>
                    <a:pt x="31245" y="17974"/>
                  </a:lnTo>
                  <a:lnTo>
                    <a:pt x="31523" y="17898"/>
                  </a:lnTo>
                  <a:lnTo>
                    <a:pt x="31599" y="17873"/>
                  </a:lnTo>
                  <a:lnTo>
                    <a:pt x="31649" y="17847"/>
                  </a:lnTo>
                  <a:lnTo>
                    <a:pt x="31725" y="17544"/>
                  </a:lnTo>
                  <a:lnTo>
                    <a:pt x="31877" y="16988"/>
                  </a:lnTo>
                  <a:lnTo>
                    <a:pt x="32054" y="16154"/>
                  </a:lnTo>
                  <a:lnTo>
                    <a:pt x="32256" y="15092"/>
                  </a:lnTo>
                  <a:lnTo>
                    <a:pt x="32483" y="13879"/>
                  </a:lnTo>
                  <a:lnTo>
                    <a:pt x="32711" y="12539"/>
                  </a:lnTo>
                  <a:lnTo>
                    <a:pt x="32938" y="11098"/>
                  </a:lnTo>
                  <a:lnTo>
                    <a:pt x="33141" y="9632"/>
                  </a:lnTo>
                  <a:lnTo>
                    <a:pt x="33317" y="8140"/>
                  </a:lnTo>
                  <a:lnTo>
                    <a:pt x="33444" y="6674"/>
                  </a:lnTo>
                  <a:lnTo>
                    <a:pt x="33520" y="5309"/>
                  </a:lnTo>
                  <a:lnTo>
                    <a:pt x="33520" y="4677"/>
                  </a:lnTo>
                  <a:lnTo>
                    <a:pt x="33520" y="4045"/>
                  </a:lnTo>
                  <a:lnTo>
                    <a:pt x="33494" y="3489"/>
                  </a:lnTo>
                  <a:lnTo>
                    <a:pt x="33444" y="2958"/>
                  </a:lnTo>
                  <a:lnTo>
                    <a:pt x="33368" y="2478"/>
                  </a:lnTo>
                  <a:lnTo>
                    <a:pt x="33267" y="2073"/>
                  </a:lnTo>
                  <a:lnTo>
                    <a:pt x="33141" y="1720"/>
                  </a:lnTo>
                  <a:lnTo>
                    <a:pt x="33014" y="1416"/>
                  </a:lnTo>
                  <a:lnTo>
                    <a:pt x="32913" y="1290"/>
                  </a:lnTo>
                  <a:lnTo>
                    <a:pt x="32837" y="1189"/>
                  </a:lnTo>
                  <a:lnTo>
                    <a:pt x="32736" y="1113"/>
                  </a:lnTo>
                  <a:lnTo>
                    <a:pt x="32610" y="1037"/>
                  </a:lnTo>
                  <a:lnTo>
                    <a:pt x="32332" y="936"/>
                  </a:lnTo>
                  <a:lnTo>
                    <a:pt x="31902" y="835"/>
                  </a:lnTo>
                  <a:lnTo>
                    <a:pt x="31346" y="734"/>
                  </a:lnTo>
                  <a:lnTo>
                    <a:pt x="30663" y="658"/>
                  </a:lnTo>
                  <a:lnTo>
                    <a:pt x="29880" y="557"/>
                  </a:lnTo>
                  <a:lnTo>
                    <a:pt x="28995" y="481"/>
                  </a:lnTo>
                  <a:lnTo>
                    <a:pt x="26973" y="329"/>
                  </a:lnTo>
                  <a:lnTo>
                    <a:pt x="24647" y="203"/>
                  </a:lnTo>
                  <a:lnTo>
                    <a:pt x="22119" y="102"/>
                  </a:lnTo>
                  <a:lnTo>
                    <a:pt x="19439" y="26"/>
                  </a:lnTo>
                  <a:lnTo>
                    <a:pt x="16684" y="1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39"/>
            <p:cNvSpPr/>
            <p:nvPr/>
          </p:nvSpPr>
          <p:spPr>
            <a:xfrm>
              <a:off x="5338544" y="4480450"/>
              <a:ext cx="1171356" cy="570687"/>
            </a:xfrm>
            <a:custGeom>
              <a:avLst/>
              <a:gdLst/>
              <a:ahLst/>
              <a:cxnLst/>
              <a:rect l="l" t="t" r="r" b="b"/>
              <a:pathLst>
                <a:path w="33520" h="16331" extrusionOk="0">
                  <a:moveTo>
                    <a:pt x="379" y="0"/>
                  </a:moveTo>
                  <a:lnTo>
                    <a:pt x="278" y="278"/>
                  </a:lnTo>
                  <a:lnTo>
                    <a:pt x="202" y="582"/>
                  </a:lnTo>
                  <a:lnTo>
                    <a:pt x="127" y="910"/>
                  </a:lnTo>
                  <a:lnTo>
                    <a:pt x="76" y="1264"/>
                  </a:lnTo>
                  <a:lnTo>
                    <a:pt x="0" y="2048"/>
                  </a:lnTo>
                  <a:lnTo>
                    <a:pt x="0" y="2907"/>
                  </a:lnTo>
                  <a:lnTo>
                    <a:pt x="25" y="3817"/>
                  </a:lnTo>
                  <a:lnTo>
                    <a:pt x="76" y="4803"/>
                  </a:lnTo>
                  <a:lnTo>
                    <a:pt x="177" y="5814"/>
                  </a:lnTo>
                  <a:lnTo>
                    <a:pt x="278" y="6851"/>
                  </a:lnTo>
                  <a:lnTo>
                    <a:pt x="430" y="7887"/>
                  </a:lnTo>
                  <a:lnTo>
                    <a:pt x="582" y="8923"/>
                  </a:lnTo>
                  <a:lnTo>
                    <a:pt x="885" y="10920"/>
                  </a:lnTo>
                  <a:lnTo>
                    <a:pt x="1214" y="12715"/>
                  </a:lnTo>
                  <a:lnTo>
                    <a:pt x="1441" y="14207"/>
                  </a:lnTo>
                  <a:lnTo>
                    <a:pt x="1896" y="14434"/>
                  </a:lnTo>
                  <a:lnTo>
                    <a:pt x="2351" y="14662"/>
                  </a:lnTo>
                  <a:lnTo>
                    <a:pt x="2831" y="14889"/>
                  </a:lnTo>
                  <a:lnTo>
                    <a:pt x="3286" y="15066"/>
                  </a:lnTo>
                  <a:lnTo>
                    <a:pt x="3767" y="15243"/>
                  </a:lnTo>
                  <a:lnTo>
                    <a:pt x="4247" y="15420"/>
                  </a:lnTo>
                  <a:lnTo>
                    <a:pt x="4753" y="15572"/>
                  </a:lnTo>
                  <a:lnTo>
                    <a:pt x="5233" y="15698"/>
                  </a:lnTo>
                  <a:lnTo>
                    <a:pt x="6092" y="15900"/>
                  </a:lnTo>
                  <a:lnTo>
                    <a:pt x="6927" y="16052"/>
                  </a:lnTo>
                  <a:lnTo>
                    <a:pt x="7786" y="16178"/>
                  </a:lnTo>
                  <a:lnTo>
                    <a:pt x="8646" y="16254"/>
                  </a:lnTo>
                  <a:lnTo>
                    <a:pt x="9530" y="16305"/>
                  </a:lnTo>
                  <a:lnTo>
                    <a:pt x="10390" y="16330"/>
                  </a:lnTo>
                  <a:lnTo>
                    <a:pt x="12134" y="16330"/>
                  </a:lnTo>
                  <a:lnTo>
                    <a:pt x="13297" y="16280"/>
                  </a:lnTo>
                  <a:lnTo>
                    <a:pt x="14460" y="16204"/>
                  </a:lnTo>
                  <a:lnTo>
                    <a:pt x="15597" y="16103"/>
                  </a:lnTo>
                  <a:lnTo>
                    <a:pt x="16760" y="15976"/>
                  </a:lnTo>
                  <a:lnTo>
                    <a:pt x="17897" y="15799"/>
                  </a:lnTo>
                  <a:lnTo>
                    <a:pt x="19035" y="15622"/>
                  </a:lnTo>
                  <a:lnTo>
                    <a:pt x="20173" y="15395"/>
                  </a:lnTo>
                  <a:lnTo>
                    <a:pt x="21310" y="15167"/>
                  </a:lnTo>
                  <a:lnTo>
                    <a:pt x="22422" y="14889"/>
                  </a:lnTo>
                  <a:lnTo>
                    <a:pt x="23535" y="14586"/>
                  </a:lnTo>
                  <a:lnTo>
                    <a:pt x="24647" y="14257"/>
                  </a:lnTo>
                  <a:lnTo>
                    <a:pt x="25734" y="13903"/>
                  </a:lnTo>
                  <a:lnTo>
                    <a:pt x="26821" y="13524"/>
                  </a:lnTo>
                  <a:lnTo>
                    <a:pt x="27908" y="13120"/>
                  </a:lnTo>
                  <a:lnTo>
                    <a:pt x="28970" y="12690"/>
                  </a:lnTo>
                  <a:lnTo>
                    <a:pt x="30006" y="12210"/>
                  </a:lnTo>
                  <a:lnTo>
                    <a:pt x="30688" y="11906"/>
                  </a:lnTo>
                  <a:lnTo>
                    <a:pt x="31371" y="11552"/>
                  </a:lnTo>
                  <a:lnTo>
                    <a:pt x="32028" y="11199"/>
                  </a:lnTo>
                  <a:lnTo>
                    <a:pt x="32686" y="10819"/>
                  </a:lnTo>
                  <a:lnTo>
                    <a:pt x="32862" y="9657"/>
                  </a:lnTo>
                  <a:lnTo>
                    <a:pt x="33039" y="8443"/>
                  </a:lnTo>
                  <a:lnTo>
                    <a:pt x="33191" y="7230"/>
                  </a:lnTo>
                  <a:lnTo>
                    <a:pt x="33343" y="6016"/>
                  </a:lnTo>
                  <a:lnTo>
                    <a:pt x="33444" y="4828"/>
                  </a:lnTo>
                  <a:lnTo>
                    <a:pt x="33494" y="3691"/>
                  </a:lnTo>
                  <a:lnTo>
                    <a:pt x="33520" y="2629"/>
                  </a:lnTo>
                  <a:lnTo>
                    <a:pt x="33494" y="1668"/>
                  </a:lnTo>
                  <a:lnTo>
                    <a:pt x="32686" y="2123"/>
                  </a:lnTo>
                  <a:lnTo>
                    <a:pt x="31877" y="2579"/>
                  </a:lnTo>
                  <a:lnTo>
                    <a:pt x="31042" y="3008"/>
                  </a:lnTo>
                  <a:lnTo>
                    <a:pt x="30208" y="3413"/>
                  </a:lnTo>
                  <a:lnTo>
                    <a:pt x="29349" y="3767"/>
                  </a:lnTo>
                  <a:lnTo>
                    <a:pt x="28489" y="4095"/>
                  </a:lnTo>
                  <a:lnTo>
                    <a:pt x="27605" y="4373"/>
                  </a:lnTo>
                  <a:lnTo>
                    <a:pt x="26694" y="4626"/>
                  </a:lnTo>
                  <a:lnTo>
                    <a:pt x="25759" y="4828"/>
                  </a:lnTo>
                  <a:lnTo>
                    <a:pt x="24824" y="4980"/>
                  </a:lnTo>
                  <a:lnTo>
                    <a:pt x="23889" y="5106"/>
                  </a:lnTo>
                  <a:lnTo>
                    <a:pt x="22953" y="5182"/>
                  </a:lnTo>
                  <a:lnTo>
                    <a:pt x="22018" y="5258"/>
                  </a:lnTo>
                  <a:lnTo>
                    <a:pt x="21057" y="5309"/>
                  </a:lnTo>
                  <a:lnTo>
                    <a:pt x="19161" y="5359"/>
                  </a:lnTo>
                  <a:lnTo>
                    <a:pt x="16229" y="5410"/>
                  </a:lnTo>
                  <a:lnTo>
                    <a:pt x="14738" y="5410"/>
                  </a:lnTo>
                  <a:lnTo>
                    <a:pt x="13272" y="5384"/>
                  </a:lnTo>
                  <a:lnTo>
                    <a:pt x="11805" y="5309"/>
                  </a:lnTo>
                  <a:lnTo>
                    <a:pt x="10339" y="5207"/>
                  </a:lnTo>
                  <a:lnTo>
                    <a:pt x="8873" y="5056"/>
                  </a:lnTo>
                  <a:lnTo>
                    <a:pt x="8140" y="4980"/>
                  </a:lnTo>
                  <a:lnTo>
                    <a:pt x="7407" y="4854"/>
                  </a:lnTo>
                  <a:lnTo>
                    <a:pt x="6674" y="4727"/>
                  </a:lnTo>
                  <a:lnTo>
                    <a:pt x="5941" y="4576"/>
                  </a:lnTo>
                  <a:lnTo>
                    <a:pt x="5208" y="4373"/>
                  </a:lnTo>
                  <a:lnTo>
                    <a:pt x="4475" y="4146"/>
                  </a:lnTo>
                  <a:lnTo>
                    <a:pt x="3792" y="3868"/>
                  </a:lnTo>
                  <a:lnTo>
                    <a:pt x="3463" y="3716"/>
                  </a:lnTo>
                  <a:lnTo>
                    <a:pt x="3135" y="3539"/>
                  </a:lnTo>
                  <a:lnTo>
                    <a:pt x="2831" y="3337"/>
                  </a:lnTo>
                  <a:lnTo>
                    <a:pt x="2528" y="3135"/>
                  </a:lnTo>
                  <a:lnTo>
                    <a:pt x="2250" y="2907"/>
                  </a:lnTo>
                  <a:lnTo>
                    <a:pt x="1972" y="2680"/>
                  </a:lnTo>
                  <a:lnTo>
                    <a:pt x="1694" y="2402"/>
                  </a:lnTo>
                  <a:lnTo>
                    <a:pt x="1416" y="2098"/>
                  </a:lnTo>
                  <a:lnTo>
                    <a:pt x="1188" y="1770"/>
                  </a:lnTo>
                  <a:lnTo>
                    <a:pt x="986" y="1441"/>
                  </a:lnTo>
                  <a:lnTo>
                    <a:pt x="784" y="1112"/>
                  </a:lnTo>
                  <a:lnTo>
                    <a:pt x="632" y="733"/>
                  </a:lnTo>
                  <a:lnTo>
                    <a:pt x="480" y="379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39"/>
            <p:cNvSpPr/>
            <p:nvPr/>
          </p:nvSpPr>
          <p:spPr>
            <a:xfrm>
              <a:off x="5331450" y="4405353"/>
              <a:ext cx="1185509" cy="671398"/>
            </a:xfrm>
            <a:custGeom>
              <a:avLst/>
              <a:gdLst/>
              <a:ahLst/>
              <a:cxnLst/>
              <a:rect l="l" t="t" r="r" b="b"/>
              <a:pathLst>
                <a:path w="33925" h="19213" extrusionOk="0">
                  <a:moveTo>
                    <a:pt x="15497" y="380"/>
                  </a:moveTo>
                  <a:lnTo>
                    <a:pt x="18530" y="405"/>
                  </a:lnTo>
                  <a:lnTo>
                    <a:pt x="21463" y="481"/>
                  </a:lnTo>
                  <a:lnTo>
                    <a:pt x="24218" y="557"/>
                  </a:lnTo>
                  <a:lnTo>
                    <a:pt x="26721" y="683"/>
                  </a:lnTo>
                  <a:lnTo>
                    <a:pt x="28920" y="860"/>
                  </a:lnTo>
                  <a:lnTo>
                    <a:pt x="29855" y="936"/>
                  </a:lnTo>
                  <a:lnTo>
                    <a:pt x="30689" y="1012"/>
                  </a:lnTo>
                  <a:lnTo>
                    <a:pt x="31397" y="1113"/>
                  </a:lnTo>
                  <a:lnTo>
                    <a:pt x="31978" y="1214"/>
                  </a:lnTo>
                  <a:lnTo>
                    <a:pt x="32433" y="1315"/>
                  </a:lnTo>
                  <a:lnTo>
                    <a:pt x="32737" y="1416"/>
                  </a:lnTo>
                  <a:lnTo>
                    <a:pt x="32813" y="1467"/>
                  </a:lnTo>
                  <a:lnTo>
                    <a:pt x="32914" y="1542"/>
                  </a:lnTo>
                  <a:lnTo>
                    <a:pt x="32990" y="1644"/>
                  </a:lnTo>
                  <a:lnTo>
                    <a:pt x="33065" y="1770"/>
                  </a:lnTo>
                  <a:lnTo>
                    <a:pt x="33192" y="2023"/>
                  </a:lnTo>
                  <a:lnTo>
                    <a:pt x="33318" y="2377"/>
                  </a:lnTo>
                  <a:lnTo>
                    <a:pt x="33394" y="2756"/>
                  </a:lnTo>
                  <a:lnTo>
                    <a:pt x="33445" y="3211"/>
                  </a:lnTo>
                  <a:lnTo>
                    <a:pt x="33495" y="3716"/>
                  </a:lnTo>
                  <a:lnTo>
                    <a:pt x="33520" y="4247"/>
                  </a:lnTo>
                  <a:lnTo>
                    <a:pt x="33520" y="4854"/>
                  </a:lnTo>
                  <a:lnTo>
                    <a:pt x="33520" y="5461"/>
                  </a:lnTo>
                  <a:lnTo>
                    <a:pt x="33445" y="6775"/>
                  </a:lnTo>
                  <a:lnTo>
                    <a:pt x="33318" y="8165"/>
                  </a:lnTo>
                  <a:lnTo>
                    <a:pt x="33167" y="9606"/>
                  </a:lnTo>
                  <a:lnTo>
                    <a:pt x="32990" y="11047"/>
                  </a:lnTo>
                  <a:lnTo>
                    <a:pt x="32762" y="12463"/>
                  </a:lnTo>
                  <a:lnTo>
                    <a:pt x="32560" y="13777"/>
                  </a:lnTo>
                  <a:lnTo>
                    <a:pt x="32332" y="14991"/>
                  </a:lnTo>
                  <a:lnTo>
                    <a:pt x="32130" y="16052"/>
                  </a:lnTo>
                  <a:lnTo>
                    <a:pt x="31953" y="16912"/>
                  </a:lnTo>
                  <a:lnTo>
                    <a:pt x="31802" y="17544"/>
                  </a:lnTo>
                  <a:lnTo>
                    <a:pt x="31675" y="17923"/>
                  </a:lnTo>
                  <a:lnTo>
                    <a:pt x="31448" y="17999"/>
                  </a:lnTo>
                  <a:lnTo>
                    <a:pt x="31018" y="18049"/>
                  </a:lnTo>
                  <a:lnTo>
                    <a:pt x="29678" y="18201"/>
                  </a:lnTo>
                  <a:lnTo>
                    <a:pt x="27808" y="18353"/>
                  </a:lnTo>
                  <a:lnTo>
                    <a:pt x="25457" y="18504"/>
                  </a:lnTo>
                  <a:lnTo>
                    <a:pt x="22777" y="18631"/>
                  </a:lnTo>
                  <a:lnTo>
                    <a:pt x="19845" y="18732"/>
                  </a:lnTo>
                  <a:lnTo>
                    <a:pt x="16761" y="18808"/>
                  </a:lnTo>
                  <a:lnTo>
                    <a:pt x="13677" y="18833"/>
                  </a:lnTo>
                  <a:lnTo>
                    <a:pt x="11730" y="18808"/>
                  </a:lnTo>
                  <a:lnTo>
                    <a:pt x="10011" y="18782"/>
                  </a:lnTo>
                  <a:lnTo>
                    <a:pt x="8495" y="18732"/>
                  </a:lnTo>
                  <a:lnTo>
                    <a:pt x="7205" y="18656"/>
                  </a:lnTo>
                  <a:lnTo>
                    <a:pt x="6068" y="18580"/>
                  </a:lnTo>
                  <a:lnTo>
                    <a:pt x="5133" y="18504"/>
                  </a:lnTo>
                  <a:lnTo>
                    <a:pt x="4349" y="18403"/>
                  </a:lnTo>
                  <a:lnTo>
                    <a:pt x="3717" y="18302"/>
                  </a:lnTo>
                  <a:lnTo>
                    <a:pt x="3186" y="18201"/>
                  </a:lnTo>
                  <a:lnTo>
                    <a:pt x="2807" y="18100"/>
                  </a:lnTo>
                  <a:lnTo>
                    <a:pt x="2504" y="17999"/>
                  </a:lnTo>
                  <a:lnTo>
                    <a:pt x="2276" y="17898"/>
                  </a:lnTo>
                  <a:lnTo>
                    <a:pt x="2150" y="17822"/>
                  </a:lnTo>
                  <a:lnTo>
                    <a:pt x="2074" y="17746"/>
                  </a:lnTo>
                  <a:lnTo>
                    <a:pt x="2023" y="17670"/>
                  </a:lnTo>
                  <a:lnTo>
                    <a:pt x="2023" y="17645"/>
                  </a:lnTo>
                  <a:lnTo>
                    <a:pt x="1973" y="17089"/>
                  </a:lnTo>
                  <a:lnTo>
                    <a:pt x="1872" y="16356"/>
                  </a:lnTo>
                  <a:lnTo>
                    <a:pt x="1543" y="14409"/>
                  </a:lnTo>
                  <a:lnTo>
                    <a:pt x="1240" y="12690"/>
                  </a:lnTo>
                  <a:lnTo>
                    <a:pt x="936" y="10794"/>
                  </a:lnTo>
                  <a:lnTo>
                    <a:pt x="683" y="8848"/>
                  </a:lnTo>
                  <a:lnTo>
                    <a:pt x="557" y="7862"/>
                  </a:lnTo>
                  <a:lnTo>
                    <a:pt x="481" y="6901"/>
                  </a:lnTo>
                  <a:lnTo>
                    <a:pt x="431" y="5991"/>
                  </a:lnTo>
                  <a:lnTo>
                    <a:pt x="405" y="5132"/>
                  </a:lnTo>
                  <a:lnTo>
                    <a:pt x="405" y="4323"/>
                  </a:lnTo>
                  <a:lnTo>
                    <a:pt x="456" y="3565"/>
                  </a:lnTo>
                  <a:lnTo>
                    <a:pt x="507" y="3236"/>
                  </a:lnTo>
                  <a:lnTo>
                    <a:pt x="557" y="2933"/>
                  </a:lnTo>
                  <a:lnTo>
                    <a:pt x="633" y="2629"/>
                  </a:lnTo>
                  <a:lnTo>
                    <a:pt x="709" y="2351"/>
                  </a:lnTo>
                  <a:lnTo>
                    <a:pt x="810" y="2124"/>
                  </a:lnTo>
                  <a:lnTo>
                    <a:pt x="911" y="1922"/>
                  </a:lnTo>
                  <a:lnTo>
                    <a:pt x="1037" y="1745"/>
                  </a:lnTo>
                  <a:lnTo>
                    <a:pt x="1189" y="1593"/>
                  </a:lnTo>
                  <a:lnTo>
                    <a:pt x="1290" y="1517"/>
                  </a:lnTo>
                  <a:lnTo>
                    <a:pt x="1417" y="1467"/>
                  </a:lnTo>
                  <a:lnTo>
                    <a:pt x="1720" y="1315"/>
                  </a:lnTo>
                  <a:lnTo>
                    <a:pt x="2150" y="1214"/>
                  </a:lnTo>
                  <a:lnTo>
                    <a:pt x="2681" y="1087"/>
                  </a:lnTo>
                  <a:lnTo>
                    <a:pt x="3287" y="986"/>
                  </a:lnTo>
                  <a:lnTo>
                    <a:pt x="3995" y="885"/>
                  </a:lnTo>
                  <a:lnTo>
                    <a:pt x="4804" y="784"/>
                  </a:lnTo>
                  <a:lnTo>
                    <a:pt x="5689" y="708"/>
                  </a:lnTo>
                  <a:lnTo>
                    <a:pt x="7711" y="582"/>
                  </a:lnTo>
                  <a:lnTo>
                    <a:pt x="10037" y="481"/>
                  </a:lnTo>
                  <a:lnTo>
                    <a:pt x="12640" y="405"/>
                  </a:lnTo>
                  <a:lnTo>
                    <a:pt x="15497" y="380"/>
                  </a:lnTo>
                  <a:close/>
                  <a:moveTo>
                    <a:pt x="13803" y="0"/>
                  </a:moveTo>
                  <a:lnTo>
                    <a:pt x="11756" y="51"/>
                  </a:lnTo>
                  <a:lnTo>
                    <a:pt x="9531" y="102"/>
                  </a:lnTo>
                  <a:lnTo>
                    <a:pt x="7256" y="203"/>
                  </a:lnTo>
                  <a:lnTo>
                    <a:pt x="6144" y="278"/>
                  </a:lnTo>
                  <a:lnTo>
                    <a:pt x="5107" y="380"/>
                  </a:lnTo>
                  <a:lnTo>
                    <a:pt x="4121" y="481"/>
                  </a:lnTo>
                  <a:lnTo>
                    <a:pt x="3237" y="607"/>
                  </a:lnTo>
                  <a:lnTo>
                    <a:pt x="2428" y="759"/>
                  </a:lnTo>
                  <a:lnTo>
                    <a:pt x="1770" y="910"/>
                  </a:lnTo>
                  <a:lnTo>
                    <a:pt x="1492" y="1012"/>
                  </a:lnTo>
                  <a:lnTo>
                    <a:pt x="1265" y="1087"/>
                  </a:lnTo>
                  <a:lnTo>
                    <a:pt x="1063" y="1189"/>
                  </a:lnTo>
                  <a:lnTo>
                    <a:pt x="911" y="1315"/>
                  </a:lnTo>
                  <a:lnTo>
                    <a:pt x="759" y="1467"/>
                  </a:lnTo>
                  <a:lnTo>
                    <a:pt x="608" y="1644"/>
                  </a:lnTo>
                  <a:lnTo>
                    <a:pt x="481" y="1871"/>
                  </a:lnTo>
                  <a:lnTo>
                    <a:pt x="380" y="2124"/>
                  </a:lnTo>
                  <a:lnTo>
                    <a:pt x="279" y="2402"/>
                  </a:lnTo>
                  <a:lnTo>
                    <a:pt x="203" y="2680"/>
                  </a:lnTo>
                  <a:lnTo>
                    <a:pt x="127" y="3009"/>
                  </a:lnTo>
                  <a:lnTo>
                    <a:pt x="77" y="3362"/>
                  </a:lnTo>
                  <a:lnTo>
                    <a:pt x="26" y="4096"/>
                  </a:lnTo>
                  <a:lnTo>
                    <a:pt x="1" y="4930"/>
                  </a:lnTo>
                  <a:lnTo>
                    <a:pt x="1" y="5789"/>
                  </a:lnTo>
                  <a:lnTo>
                    <a:pt x="52" y="6725"/>
                  </a:lnTo>
                  <a:lnTo>
                    <a:pt x="127" y="7685"/>
                  </a:lnTo>
                  <a:lnTo>
                    <a:pt x="254" y="8671"/>
                  </a:lnTo>
                  <a:lnTo>
                    <a:pt x="380" y="9657"/>
                  </a:lnTo>
                  <a:lnTo>
                    <a:pt x="507" y="10668"/>
                  </a:lnTo>
                  <a:lnTo>
                    <a:pt x="810" y="12640"/>
                  </a:lnTo>
                  <a:lnTo>
                    <a:pt x="1139" y="14460"/>
                  </a:lnTo>
                  <a:lnTo>
                    <a:pt x="1442" y="16406"/>
                  </a:lnTo>
                  <a:lnTo>
                    <a:pt x="1568" y="17139"/>
                  </a:lnTo>
                  <a:lnTo>
                    <a:pt x="1619" y="17645"/>
                  </a:lnTo>
                  <a:lnTo>
                    <a:pt x="1619" y="17746"/>
                  </a:lnTo>
                  <a:lnTo>
                    <a:pt x="1644" y="17822"/>
                  </a:lnTo>
                  <a:lnTo>
                    <a:pt x="1695" y="17948"/>
                  </a:lnTo>
                  <a:lnTo>
                    <a:pt x="1821" y="18049"/>
                  </a:lnTo>
                  <a:lnTo>
                    <a:pt x="1998" y="18176"/>
                  </a:lnTo>
                  <a:lnTo>
                    <a:pt x="2276" y="18327"/>
                  </a:lnTo>
                  <a:lnTo>
                    <a:pt x="2655" y="18454"/>
                  </a:lnTo>
                  <a:lnTo>
                    <a:pt x="3136" y="18580"/>
                  </a:lnTo>
                  <a:lnTo>
                    <a:pt x="3793" y="18707"/>
                  </a:lnTo>
                  <a:lnTo>
                    <a:pt x="4576" y="18808"/>
                  </a:lnTo>
                  <a:lnTo>
                    <a:pt x="5562" y="18934"/>
                  </a:lnTo>
                  <a:lnTo>
                    <a:pt x="6725" y="19010"/>
                  </a:lnTo>
                  <a:lnTo>
                    <a:pt x="8115" y="19111"/>
                  </a:lnTo>
                  <a:lnTo>
                    <a:pt x="9708" y="19162"/>
                  </a:lnTo>
                  <a:lnTo>
                    <a:pt x="11553" y="19187"/>
                  </a:lnTo>
                  <a:lnTo>
                    <a:pt x="13677" y="19212"/>
                  </a:lnTo>
                  <a:lnTo>
                    <a:pt x="16634" y="19187"/>
                  </a:lnTo>
                  <a:lnTo>
                    <a:pt x="19718" y="19111"/>
                  </a:lnTo>
                  <a:lnTo>
                    <a:pt x="22828" y="19010"/>
                  </a:lnTo>
                  <a:lnTo>
                    <a:pt x="25836" y="18858"/>
                  </a:lnTo>
                  <a:lnTo>
                    <a:pt x="27808" y="18732"/>
                  </a:lnTo>
                  <a:lnTo>
                    <a:pt x="29324" y="18631"/>
                  </a:lnTo>
                  <a:lnTo>
                    <a:pt x="30411" y="18504"/>
                  </a:lnTo>
                  <a:lnTo>
                    <a:pt x="31170" y="18429"/>
                  </a:lnTo>
                  <a:lnTo>
                    <a:pt x="31625" y="18327"/>
                  </a:lnTo>
                  <a:lnTo>
                    <a:pt x="31877" y="18252"/>
                  </a:lnTo>
                  <a:lnTo>
                    <a:pt x="32004" y="18176"/>
                  </a:lnTo>
                  <a:lnTo>
                    <a:pt x="32029" y="18125"/>
                  </a:lnTo>
                  <a:lnTo>
                    <a:pt x="32130" y="17822"/>
                  </a:lnTo>
                  <a:lnTo>
                    <a:pt x="32282" y="17215"/>
                  </a:lnTo>
                  <a:lnTo>
                    <a:pt x="32459" y="16381"/>
                  </a:lnTo>
                  <a:lnTo>
                    <a:pt x="32686" y="15319"/>
                  </a:lnTo>
                  <a:lnTo>
                    <a:pt x="32914" y="14106"/>
                  </a:lnTo>
                  <a:lnTo>
                    <a:pt x="33141" y="12741"/>
                  </a:lnTo>
                  <a:lnTo>
                    <a:pt x="33344" y="11325"/>
                  </a:lnTo>
                  <a:lnTo>
                    <a:pt x="33546" y="9834"/>
                  </a:lnTo>
                  <a:lnTo>
                    <a:pt x="33748" y="7963"/>
                  </a:lnTo>
                  <a:lnTo>
                    <a:pt x="33824" y="7104"/>
                  </a:lnTo>
                  <a:lnTo>
                    <a:pt x="33874" y="6320"/>
                  </a:lnTo>
                  <a:lnTo>
                    <a:pt x="33925" y="5562"/>
                  </a:lnTo>
                  <a:lnTo>
                    <a:pt x="33925" y="4879"/>
                  </a:lnTo>
                  <a:lnTo>
                    <a:pt x="33925" y="4247"/>
                  </a:lnTo>
                  <a:lnTo>
                    <a:pt x="33900" y="3666"/>
                  </a:lnTo>
                  <a:lnTo>
                    <a:pt x="33849" y="3160"/>
                  </a:lnTo>
                  <a:lnTo>
                    <a:pt x="33773" y="2680"/>
                  </a:lnTo>
                  <a:lnTo>
                    <a:pt x="33672" y="2275"/>
                  </a:lnTo>
                  <a:lnTo>
                    <a:pt x="33571" y="1922"/>
                  </a:lnTo>
                  <a:lnTo>
                    <a:pt x="33445" y="1618"/>
                  </a:lnTo>
                  <a:lnTo>
                    <a:pt x="33293" y="1391"/>
                  </a:lnTo>
                  <a:lnTo>
                    <a:pt x="33116" y="1214"/>
                  </a:lnTo>
                  <a:lnTo>
                    <a:pt x="32914" y="1087"/>
                  </a:lnTo>
                  <a:lnTo>
                    <a:pt x="32762" y="1012"/>
                  </a:lnTo>
                  <a:lnTo>
                    <a:pt x="32560" y="961"/>
                  </a:lnTo>
                  <a:lnTo>
                    <a:pt x="32054" y="835"/>
                  </a:lnTo>
                  <a:lnTo>
                    <a:pt x="31422" y="733"/>
                  </a:lnTo>
                  <a:lnTo>
                    <a:pt x="30639" y="632"/>
                  </a:lnTo>
                  <a:lnTo>
                    <a:pt x="29729" y="531"/>
                  </a:lnTo>
                  <a:lnTo>
                    <a:pt x="28718" y="455"/>
                  </a:lnTo>
                  <a:lnTo>
                    <a:pt x="26417" y="278"/>
                  </a:lnTo>
                  <a:lnTo>
                    <a:pt x="23839" y="177"/>
                  </a:lnTo>
                  <a:lnTo>
                    <a:pt x="21083" y="76"/>
                  </a:lnTo>
                  <a:lnTo>
                    <a:pt x="18277" y="26"/>
                  </a:lnTo>
                  <a:lnTo>
                    <a:pt x="15497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39"/>
            <p:cNvSpPr/>
            <p:nvPr/>
          </p:nvSpPr>
          <p:spPr>
            <a:xfrm>
              <a:off x="5983384" y="4445086"/>
              <a:ext cx="348087" cy="32743"/>
            </a:xfrm>
            <a:custGeom>
              <a:avLst/>
              <a:gdLst/>
              <a:ahLst/>
              <a:cxnLst/>
              <a:rect l="l" t="t" r="r" b="b"/>
              <a:pathLst>
                <a:path w="9961" h="937" extrusionOk="0">
                  <a:moveTo>
                    <a:pt x="1998" y="1"/>
                  </a:moveTo>
                  <a:lnTo>
                    <a:pt x="1340" y="26"/>
                  </a:lnTo>
                  <a:lnTo>
                    <a:pt x="683" y="102"/>
                  </a:lnTo>
                  <a:lnTo>
                    <a:pt x="26" y="178"/>
                  </a:lnTo>
                  <a:lnTo>
                    <a:pt x="26" y="203"/>
                  </a:lnTo>
                  <a:lnTo>
                    <a:pt x="1" y="228"/>
                  </a:lnTo>
                  <a:lnTo>
                    <a:pt x="26" y="228"/>
                  </a:lnTo>
                  <a:lnTo>
                    <a:pt x="26" y="254"/>
                  </a:lnTo>
                  <a:lnTo>
                    <a:pt x="633" y="380"/>
                  </a:lnTo>
                  <a:lnTo>
                    <a:pt x="1239" y="481"/>
                  </a:lnTo>
                  <a:lnTo>
                    <a:pt x="1846" y="532"/>
                  </a:lnTo>
                  <a:lnTo>
                    <a:pt x="2453" y="582"/>
                  </a:lnTo>
                  <a:lnTo>
                    <a:pt x="3691" y="658"/>
                  </a:lnTo>
                  <a:lnTo>
                    <a:pt x="4930" y="709"/>
                  </a:lnTo>
                  <a:lnTo>
                    <a:pt x="6143" y="785"/>
                  </a:lnTo>
                  <a:lnTo>
                    <a:pt x="7357" y="860"/>
                  </a:lnTo>
                  <a:lnTo>
                    <a:pt x="7989" y="911"/>
                  </a:lnTo>
                  <a:lnTo>
                    <a:pt x="8621" y="936"/>
                  </a:lnTo>
                  <a:lnTo>
                    <a:pt x="8924" y="936"/>
                  </a:lnTo>
                  <a:lnTo>
                    <a:pt x="9253" y="911"/>
                  </a:lnTo>
                  <a:lnTo>
                    <a:pt x="9556" y="860"/>
                  </a:lnTo>
                  <a:lnTo>
                    <a:pt x="9834" y="785"/>
                  </a:lnTo>
                  <a:lnTo>
                    <a:pt x="9935" y="734"/>
                  </a:lnTo>
                  <a:lnTo>
                    <a:pt x="9960" y="633"/>
                  </a:lnTo>
                  <a:lnTo>
                    <a:pt x="9960" y="582"/>
                  </a:lnTo>
                  <a:lnTo>
                    <a:pt x="9960" y="557"/>
                  </a:lnTo>
                  <a:lnTo>
                    <a:pt x="9935" y="507"/>
                  </a:lnTo>
                  <a:lnTo>
                    <a:pt x="9885" y="481"/>
                  </a:lnTo>
                  <a:lnTo>
                    <a:pt x="9682" y="380"/>
                  </a:lnTo>
                  <a:lnTo>
                    <a:pt x="9480" y="330"/>
                  </a:lnTo>
                  <a:lnTo>
                    <a:pt x="9253" y="279"/>
                  </a:lnTo>
                  <a:lnTo>
                    <a:pt x="9050" y="254"/>
                  </a:lnTo>
                  <a:lnTo>
                    <a:pt x="8621" y="203"/>
                  </a:lnTo>
                  <a:lnTo>
                    <a:pt x="8166" y="178"/>
                  </a:lnTo>
                  <a:lnTo>
                    <a:pt x="6750" y="102"/>
                  </a:lnTo>
                  <a:lnTo>
                    <a:pt x="5334" y="52"/>
                  </a:lnTo>
                  <a:lnTo>
                    <a:pt x="4020" y="26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39"/>
            <p:cNvSpPr/>
            <p:nvPr/>
          </p:nvSpPr>
          <p:spPr>
            <a:xfrm>
              <a:off x="6369421" y="4465424"/>
              <a:ext cx="75132" cy="25650"/>
            </a:xfrm>
            <a:custGeom>
              <a:avLst/>
              <a:gdLst/>
              <a:ahLst/>
              <a:cxnLst/>
              <a:rect l="l" t="t" r="r" b="b"/>
              <a:pathLst>
                <a:path w="2150" h="734" extrusionOk="0">
                  <a:moveTo>
                    <a:pt x="455" y="0"/>
                  </a:moveTo>
                  <a:lnTo>
                    <a:pt x="304" y="26"/>
                  </a:lnTo>
                  <a:lnTo>
                    <a:pt x="152" y="76"/>
                  </a:lnTo>
                  <a:lnTo>
                    <a:pt x="26" y="152"/>
                  </a:lnTo>
                  <a:lnTo>
                    <a:pt x="0" y="203"/>
                  </a:lnTo>
                  <a:lnTo>
                    <a:pt x="0" y="253"/>
                  </a:lnTo>
                  <a:lnTo>
                    <a:pt x="0" y="304"/>
                  </a:lnTo>
                  <a:lnTo>
                    <a:pt x="26" y="329"/>
                  </a:lnTo>
                  <a:lnTo>
                    <a:pt x="127" y="430"/>
                  </a:lnTo>
                  <a:lnTo>
                    <a:pt x="278" y="481"/>
                  </a:lnTo>
                  <a:lnTo>
                    <a:pt x="430" y="531"/>
                  </a:lnTo>
                  <a:lnTo>
                    <a:pt x="582" y="556"/>
                  </a:lnTo>
                  <a:lnTo>
                    <a:pt x="936" y="607"/>
                  </a:lnTo>
                  <a:lnTo>
                    <a:pt x="1239" y="632"/>
                  </a:lnTo>
                  <a:lnTo>
                    <a:pt x="1467" y="683"/>
                  </a:lnTo>
                  <a:lnTo>
                    <a:pt x="1770" y="733"/>
                  </a:lnTo>
                  <a:lnTo>
                    <a:pt x="1922" y="733"/>
                  </a:lnTo>
                  <a:lnTo>
                    <a:pt x="2048" y="708"/>
                  </a:lnTo>
                  <a:lnTo>
                    <a:pt x="2073" y="683"/>
                  </a:lnTo>
                  <a:lnTo>
                    <a:pt x="2124" y="632"/>
                  </a:lnTo>
                  <a:lnTo>
                    <a:pt x="2149" y="582"/>
                  </a:lnTo>
                  <a:lnTo>
                    <a:pt x="2149" y="506"/>
                  </a:lnTo>
                  <a:lnTo>
                    <a:pt x="2124" y="380"/>
                  </a:lnTo>
                  <a:lnTo>
                    <a:pt x="2048" y="278"/>
                  </a:lnTo>
                  <a:lnTo>
                    <a:pt x="1947" y="203"/>
                  </a:lnTo>
                  <a:lnTo>
                    <a:pt x="1820" y="152"/>
                  </a:lnTo>
                  <a:lnTo>
                    <a:pt x="1517" y="101"/>
                  </a:lnTo>
                  <a:lnTo>
                    <a:pt x="1264" y="76"/>
                  </a:lnTo>
                  <a:lnTo>
                    <a:pt x="961" y="2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39"/>
            <p:cNvSpPr/>
            <p:nvPr/>
          </p:nvSpPr>
          <p:spPr>
            <a:xfrm>
              <a:off x="6506336" y="4412412"/>
              <a:ext cx="1171391" cy="657246"/>
            </a:xfrm>
            <a:custGeom>
              <a:avLst/>
              <a:gdLst/>
              <a:ahLst/>
              <a:cxnLst/>
              <a:rect l="l" t="t" r="r" b="b"/>
              <a:pathLst>
                <a:path w="33521" h="18808" extrusionOk="0">
                  <a:moveTo>
                    <a:pt x="13954" y="1"/>
                  </a:moveTo>
                  <a:lnTo>
                    <a:pt x="11275" y="26"/>
                  </a:lnTo>
                  <a:lnTo>
                    <a:pt x="8747" y="127"/>
                  </a:lnTo>
                  <a:lnTo>
                    <a:pt x="7559" y="178"/>
                  </a:lnTo>
                  <a:lnTo>
                    <a:pt x="6447" y="253"/>
                  </a:lnTo>
                  <a:lnTo>
                    <a:pt x="5385" y="329"/>
                  </a:lnTo>
                  <a:lnTo>
                    <a:pt x="4424" y="405"/>
                  </a:lnTo>
                  <a:lnTo>
                    <a:pt x="3565" y="531"/>
                  </a:lnTo>
                  <a:lnTo>
                    <a:pt x="2781" y="633"/>
                  </a:lnTo>
                  <a:lnTo>
                    <a:pt x="2124" y="759"/>
                  </a:lnTo>
                  <a:lnTo>
                    <a:pt x="1568" y="911"/>
                  </a:lnTo>
                  <a:lnTo>
                    <a:pt x="1340" y="987"/>
                  </a:lnTo>
                  <a:lnTo>
                    <a:pt x="1138" y="1062"/>
                  </a:lnTo>
                  <a:lnTo>
                    <a:pt x="986" y="1163"/>
                  </a:lnTo>
                  <a:lnTo>
                    <a:pt x="860" y="1239"/>
                  </a:lnTo>
                  <a:lnTo>
                    <a:pt x="759" y="1340"/>
                  </a:lnTo>
                  <a:lnTo>
                    <a:pt x="658" y="1467"/>
                  </a:lnTo>
                  <a:lnTo>
                    <a:pt x="481" y="1720"/>
                  </a:lnTo>
                  <a:lnTo>
                    <a:pt x="354" y="2048"/>
                  </a:lnTo>
                  <a:lnTo>
                    <a:pt x="228" y="2402"/>
                  </a:lnTo>
                  <a:lnTo>
                    <a:pt x="152" y="2807"/>
                  </a:lnTo>
                  <a:lnTo>
                    <a:pt x="76" y="3262"/>
                  </a:lnTo>
                  <a:lnTo>
                    <a:pt x="26" y="3742"/>
                  </a:lnTo>
                  <a:lnTo>
                    <a:pt x="1" y="4273"/>
                  </a:lnTo>
                  <a:lnTo>
                    <a:pt x="1" y="4829"/>
                  </a:lnTo>
                  <a:lnTo>
                    <a:pt x="1" y="5410"/>
                  </a:lnTo>
                  <a:lnTo>
                    <a:pt x="76" y="6624"/>
                  </a:lnTo>
                  <a:lnTo>
                    <a:pt x="203" y="7913"/>
                  </a:lnTo>
                  <a:lnTo>
                    <a:pt x="354" y="9227"/>
                  </a:lnTo>
                  <a:lnTo>
                    <a:pt x="531" y="10542"/>
                  </a:lnTo>
                  <a:lnTo>
                    <a:pt x="734" y="11831"/>
                  </a:lnTo>
                  <a:lnTo>
                    <a:pt x="1138" y="14232"/>
                  </a:lnTo>
                  <a:lnTo>
                    <a:pt x="1467" y="16179"/>
                  </a:lnTo>
                  <a:lnTo>
                    <a:pt x="1568" y="16912"/>
                  </a:lnTo>
                  <a:lnTo>
                    <a:pt x="1618" y="17443"/>
                  </a:lnTo>
                  <a:lnTo>
                    <a:pt x="1644" y="17544"/>
                  </a:lnTo>
                  <a:lnTo>
                    <a:pt x="1720" y="17645"/>
                  </a:lnTo>
                  <a:lnTo>
                    <a:pt x="1821" y="17746"/>
                  </a:lnTo>
                  <a:lnTo>
                    <a:pt x="1972" y="17847"/>
                  </a:lnTo>
                  <a:lnTo>
                    <a:pt x="2149" y="17948"/>
                  </a:lnTo>
                  <a:lnTo>
                    <a:pt x="2377" y="18024"/>
                  </a:lnTo>
                  <a:lnTo>
                    <a:pt x="2933" y="18176"/>
                  </a:lnTo>
                  <a:lnTo>
                    <a:pt x="3590" y="18302"/>
                  </a:lnTo>
                  <a:lnTo>
                    <a:pt x="4399" y="18429"/>
                  </a:lnTo>
                  <a:lnTo>
                    <a:pt x="5309" y="18530"/>
                  </a:lnTo>
                  <a:lnTo>
                    <a:pt x="6320" y="18606"/>
                  </a:lnTo>
                  <a:lnTo>
                    <a:pt x="7407" y="18682"/>
                  </a:lnTo>
                  <a:lnTo>
                    <a:pt x="8570" y="18732"/>
                  </a:lnTo>
                  <a:lnTo>
                    <a:pt x="11073" y="18808"/>
                  </a:lnTo>
                  <a:lnTo>
                    <a:pt x="13777" y="18808"/>
                  </a:lnTo>
                  <a:lnTo>
                    <a:pt x="16558" y="18783"/>
                  </a:lnTo>
                  <a:lnTo>
                    <a:pt x="19339" y="18732"/>
                  </a:lnTo>
                  <a:lnTo>
                    <a:pt x="22044" y="18631"/>
                  </a:lnTo>
                  <a:lnTo>
                    <a:pt x="24571" y="18530"/>
                  </a:lnTo>
                  <a:lnTo>
                    <a:pt x="26847" y="18403"/>
                  </a:lnTo>
                  <a:lnTo>
                    <a:pt x="28768" y="18252"/>
                  </a:lnTo>
                  <a:lnTo>
                    <a:pt x="30284" y="18125"/>
                  </a:lnTo>
                  <a:lnTo>
                    <a:pt x="30841" y="18050"/>
                  </a:lnTo>
                  <a:lnTo>
                    <a:pt x="31270" y="17974"/>
                  </a:lnTo>
                  <a:lnTo>
                    <a:pt x="31548" y="17898"/>
                  </a:lnTo>
                  <a:lnTo>
                    <a:pt x="31624" y="17873"/>
                  </a:lnTo>
                  <a:lnTo>
                    <a:pt x="31649" y="17847"/>
                  </a:lnTo>
                  <a:lnTo>
                    <a:pt x="31751" y="17544"/>
                  </a:lnTo>
                  <a:lnTo>
                    <a:pt x="31877" y="16988"/>
                  </a:lnTo>
                  <a:lnTo>
                    <a:pt x="32079" y="16154"/>
                  </a:lnTo>
                  <a:lnTo>
                    <a:pt x="32281" y="15092"/>
                  </a:lnTo>
                  <a:lnTo>
                    <a:pt x="32509" y="13879"/>
                  </a:lnTo>
                  <a:lnTo>
                    <a:pt x="32736" y="12539"/>
                  </a:lnTo>
                  <a:lnTo>
                    <a:pt x="32939" y="11098"/>
                  </a:lnTo>
                  <a:lnTo>
                    <a:pt x="33141" y="9632"/>
                  </a:lnTo>
                  <a:lnTo>
                    <a:pt x="33318" y="8140"/>
                  </a:lnTo>
                  <a:lnTo>
                    <a:pt x="33444" y="6674"/>
                  </a:lnTo>
                  <a:lnTo>
                    <a:pt x="33520" y="5309"/>
                  </a:lnTo>
                  <a:lnTo>
                    <a:pt x="33520" y="4677"/>
                  </a:lnTo>
                  <a:lnTo>
                    <a:pt x="33520" y="4045"/>
                  </a:lnTo>
                  <a:lnTo>
                    <a:pt x="33495" y="3489"/>
                  </a:lnTo>
                  <a:lnTo>
                    <a:pt x="33444" y="2958"/>
                  </a:lnTo>
                  <a:lnTo>
                    <a:pt x="33368" y="2478"/>
                  </a:lnTo>
                  <a:lnTo>
                    <a:pt x="33267" y="2073"/>
                  </a:lnTo>
                  <a:lnTo>
                    <a:pt x="33166" y="1720"/>
                  </a:lnTo>
                  <a:lnTo>
                    <a:pt x="33015" y="1416"/>
                  </a:lnTo>
                  <a:lnTo>
                    <a:pt x="32913" y="1290"/>
                  </a:lnTo>
                  <a:lnTo>
                    <a:pt x="32838" y="1189"/>
                  </a:lnTo>
                  <a:lnTo>
                    <a:pt x="32736" y="1113"/>
                  </a:lnTo>
                  <a:lnTo>
                    <a:pt x="32635" y="1037"/>
                  </a:lnTo>
                  <a:lnTo>
                    <a:pt x="32332" y="936"/>
                  </a:lnTo>
                  <a:lnTo>
                    <a:pt x="31902" y="835"/>
                  </a:lnTo>
                  <a:lnTo>
                    <a:pt x="31346" y="734"/>
                  </a:lnTo>
                  <a:lnTo>
                    <a:pt x="30664" y="658"/>
                  </a:lnTo>
                  <a:lnTo>
                    <a:pt x="29880" y="557"/>
                  </a:lnTo>
                  <a:lnTo>
                    <a:pt x="28995" y="481"/>
                  </a:lnTo>
                  <a:lnTo>
                    <a:pt x="26973" y="329"/>
                  </a:lnTo>
                  <a:lnTo>
                    <a:pt x="24673" y="203"/>
                  </a:lnTo>
                  <a:lnTo>
                    <a:pt x="22119" y="102"/>
                  </a:lnTo>
                  <a:lnTo>
                    <a:pt x="19440" y="26"/>
                  </a:lnTo>
                  <a:lnTo>
                    <a:pt x="16710" y="1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39"/>
            <p:cNvSpPr/>
            <p:nvPr/>
          </p:nvSpPr>
          <p:spPr>
            <a:xfrm>
              <a:off x="6506336" y="4480450"/>
              <a:ext cx="1171391" cy="570687"/>
            </a:xfrm>
            <a:custGeom>
              <a:avLst/>
              <a:gdLst/>
              <a:ahLst/>
              <a:cxnLst/>
              <a:rect l="l" t="t" r="r" b="b"/>
              <a:pathLst>
                <a:path w="33521" h="16331" extrusionOk="0">
                  <a:moveTo>
                    <a:pt x="380" y="0"/>
                  </a:moveTo>
                  <a:lnTo>
                    <a:pt x="279" y="278"/>
                  </a:lnTo>
                  <a:lnTo>
                    <a:pt x="203" y="582"/>
                  </a:lnTo>
                  <a:lnTo>
                    <a:pt x="127" y="910"/>
                  </a:lnTo>
                  <a:lnTo>
                    <a:pt x="76" y="1264"/>
                  </a:lnTo>
                  <a:lnTo>
                    <a:pt x="26" y="2048"/>
                  </a:lnTo>
                  <a:lnTo>
                    <a:pt x="1" y="2907"/>
                  </a:lnTo>
                  <a:lnTo>
                    <a:pt x="26" y="3817"/>
                  </a:lnTo>
                  <a:lnTo>
                    <a:pt x="76" y="4803"/>
                  </a:lnTo>
                  <a:lnTo>
                    <a:pt x="178" y="5814"/>
                  </a:lnTo>
                  <a:lnTo>
                    <a:pt x="304" y="6851"/>
                  </a:lnTo>
                  <a:lnTo>
                    <a:pt x="430" y="7887"/>
                  </a:lnTo>
                  <a:lnTo>
                    <a:pt x="582" y="8923"/>
                  </a:lnTo>
                  <a:lnTo>
                    <a:pt x="911" y="10920"/>
                  </a:lnTo>
                  <a:lnTo>
                    <a:pt x="1214" y="12715"/>
                  </a:lnTo>
                  <a:lnTo>
                    <a:pt x="1467" y="14207"/>
                  </a:lnTo>
                  <a:lnTo>
                    <a:pt x="1896" y="14434"/>
                  </a:lnTo>
                  <a:lnTo>
                    <a:pt x="2352" y="14662"/>
                  </a:lnTo>
                  <a:lnTo>
                    <a:pt x="2832" y="14889"/>
                  </a:lnTo>
                  <a:lnTo>
                    <a:pt x="3312" y="15066"/>
                  </a:lnTo>
                  <a:lnTo>
                    <a:pt x="3767" y="15243"/>
                  </a:lnTo>
                  <a:lnTo>
                    <a:pt x="4273" y="15420"/>
                  </a:lnTo>
                  <a:lnTo>
                    <a:pt x="4753" y="15572"/>
                  </a:lnTo>
                  <a:lnTo>
                    <a:pt x="5233" y="15698"/>
                  </a:lnTo>
                  <a:lnTo>
                    <a:pt x="6093" y="15900"/>
                  </a:lnTo>
                  <a:lnTo>
                    <a:pt x="6952" y="16052"/>
                  </a:lnTo>
                  <a:lnTo>
                    <a:pt x="7812" y="16178"/>
                  </a:lnTo>
                  <a:lnTo>
                    <a:pt x="8671" y="16254"/>
                  </a:lnTo>
                  <a:lnTo>
                    <a:pt x="9531" y="16305"/>
                  </a:lnTo>
                  <a:lnTo>
                    <a:pt x="10415" y="16330"/>
                  </a:lnTo>
                  <a:lnTo>
                    <a:pt x="12134" y="16330"/>
                  </a:lnTo>
                  <a:lnTo>
                    <a:pt x="13297" y="16280"/>
                  </a:lnTo>
                  <a:lnTo>
                    <a:pt x="14460" y="16204"/>
                  </a:lnTo>
                  <a:lnTo>
                    <a:pt x="15598" y="16103"/>
                  </a:lnTo>
                  <a:lnTo>
                    <a:pt x="16760" y="15976"/>
                  </a:lnTo>
                  <a:lnTo>
                    <a:pt x="17898" y="15799"/>
                  </a:lnTo>
                  <a:lnTo>
                    <a:pt x="19035" y="15622"/>
                  </a:lnTo>
                  <a:lnTo>
                    <a:pt x="20173" y="15395"/>
                  </a:lnTo>
                  <a:lnTo>
                    <a:pt x="21311" y="15167"/>
                  </a:lnTo>
                  <a:lnTo>
                    <a:pt x="22423" y="14889"/>
                  </a:lnTo>
                  <a:lnTo>
                    <a:pt x="23535" y="14586"/>
                  </a:lnTo>
                  <a:lnTo>
                    <a:pt x="24647" y="14257"/>
                  </a:lnTo>
                  <a:lnTo>
                    <a:pt x="25734" y="13903"/>
                  </a:lnTo>
                  <a:lnTo>
                    <a:pt x="26821" y="13524"/>
                  </a:lnTo>
                  <a:lnTo>
                    <a:pt x="27908" y="13120"/>
                  </a:lnTo>
                  <a:lnTo>
                    <a:pt x="28970" y="12690"/>
                  </a:lnTo>
                  <a:lnTo>
                    <a:pt x="30006" y="12210"/>
                  </a:lnTo>
                  <a:lnTo>
                    <a:pt x="30689" y="11906"/>
                  </a:lnTo>
                  <a:lnTo>
                    <a:pt x="31371" y="11552"/>
                  </a:lnTo>
                  <a:lnTo>
                    <a:pt x="32054" y="11199"/>
                  </a:lnTo>
                  <a:lnTo>
                    <a:pt x="32686" y="10819"/>
                  </a:lnTo>
                  <a:lnTo>
                    <a:pt x="32888" y="9657"/>
                  </a:lnTo>
                  <a:lnTo>
                    <a:pt x="33040" y="8443"/>
                  </a:lnTo>
                  <a:lnTo>
                    <a:pt x="33217" y="7230"/>
                  </a:lnTo>
                  <a:lnTo>
                    <a:pt x="33343" y="6016"/>
                  </a:lnTo>
                  <a:lnTo>
                    <a:pt x="33444" y="4828"/>
                  </a:lnTo>
                  <a:lnTo>
                    <a:pt x="33495" y="3691"/>
                  </a:lnTo>
                  <a:lnTo>
                    <a:pt x="33520" y="2629"/>
                  </a:lnTo>
                  <a:lnTo>
                    <a:pt x="33495" y="1668"/>
                  </a:lnTo>
                  <a:lnTo>
                    <a:pt x="32711" y="2123"/>
                  </a:lnTo>
                  <a:lnTo>
                    <a:pt x="31877" y="2579"/>
                  </a:lnTo>
                  <a:lnTo>
                    <a:pt x="31068" y="3008"/>
                  </a:lnTo>
                  <a:lnTo>
                    <a:pt x="30209" y="3413"/>
                  </a:lnTo>
                  <a:lnTo>
                    <a:pt x="29349" y="3767"/>
                  </a:lnTo>
                  <a:lnTo>
                    <a:pt x="28490" y="4095"/>
                  </a:lnTo>
                  <a:lnTo>
                    <a:pt x="27605" y="4373"/>
                  </a:lnTo>
                  <a:lnTo>
                    <a:pt x="26695" y="4626"/>
                  </a:lnTo>
                  <a:lnTo>
                    <a:pt x="25785" y="4828"/>
                  </a:lnTo>
                  <a:lnTo>
                    <a:pt x="24850" y="4980"/>
                  </a:lnTo>
                  <a:lnTo>
                    <a:pt x="23914" y="5106"/>
                  </a:lnTo>
                  <a:lnTo>
                    <a:pt x="22954" y="5182"/>
                  </a:lnTo>
                  <a:lnTo>
                    <a:pt x="22018" y="5258"/>
                  </a:lnTo>
                  <a:lnTo>
                    <a:pt x="21058" y="5309"/>
                  </a:lnTo>
                  <a:lnTo>
                    <a:pt x="19162" y="5359"/>
                  </a:lnTo>
                  <a:lnTo>
                    <a:pt x="16229" y="5410"/>
                  </a:lnTo>
                  <a:lnTo>
                    <a:pt x="14763" y="5410"/>
                  </a:lnTo>
                  <a:lnTo>
                    <a:pt x="13272" y="5384"/>
                  </a:lnTo>
                  <a:lnTo>
                    <a:pt x="11806" y="5309"/>
                  </a:lnTo>
                  <a:lnTo>
                    <a:pt x="10340" y="5207"/>
                  </a:lnTo>
                  <a:lnTo>
                    <a:pt x="8873" y="5056"/>
                  </a:lnTo>
                  <a:lnTo>
                    <a:pt x="8140" y="4980"/>
                  </a:lnTo>
                  <a:lnTo>
                    <a:pt x="7433" y="4854"/>
                  </a:lnTo>
                  <a:lnTo>
                    <a:pt x="6674" y="4727"/>
                  </a:lnTo>
                  <a:lnTo>
                    <a:pt x="5941" y="4576"/>
                  </a:lnTo>
                  <a:lnTo>
                    <a:pt x="5208" y="4373"/>
                  </a:lnTo>
                  <a:lnTo>
                    <a:pt x="4500" y="4146"/>
                  </a:lnTo>
                  <a:lnTo>
                    <a:pt x="3792" y="3868"/>
                  </a:lnTo>
                  <a:lnTo>
                    <a:pt x="3464" y="3716"/>
                  </a:lnTo>
                  <a:lnTo>
                    <a:pt x="3160" y="3539"/>
                  </a:lnTo>
                  <a:lnTo>
                    <a:pt x="2832" y="3337"/>
                  </a:lnTo>
                  <a:lnTo>
                    <a:pt x="2528" y="3135"/>
                  </a:lnTo>
                  <a:lnTo>
                    <a:pt x="2250" y="2907"/>
                  </a:lnTo>
                  <a:lnTo>
                    <a:pt x="1972" y="2680"/>
                  </a:lnTo>
                  <a:lnTo>
                    <a:pt x="1694" y="2402"/>
                  </a:lnTo>
                  <a:lnTo>
                    <a:pt x="1441" y="2098"/>
                  </a:lnTo>
                  <a:lnTo>
                    <a:pt x="1189" y="1770"/>
                  </a:lnTo>
                  <a:lnTo>
                    <a:pt x="986" y="1441"/>
                  </a:lnTo>
                  <a:lnTo>
                    <a:pt x="784" y="1112"/>
                  </a:lnTo>
                  <a:lnTo>
                    <a:pt x="633" y="733"/>
                  </a:lnTo>
                  <a:lnTo>
                    <a:pt x="506" y="37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39"/>
            <p:cNvSpPr/>
            <p:nvPr/>
          </p:nvSpPr>
          <p:spPr>
            <a:xfrm>
              <a:off x="6499277" y="4405353"/>
              <a:ext cx="1185509" cy="671398"/>
            </a:xfrm>
            <a:custGeom>
              <a:avLst/>
              <a:gdLst/>
              <a:ahLst/>
              <a:cxnLst/>
              <a:rect l="l" t="t" r="r" b="b"/>
              <a:pathLst>
                <a:path w="33925" h="19213" extrusionOk="0">
                  <a:moveTo>
                    <a:pt x="15496" y="380"/>
                  </a:moveTo>
                  <a:lnTo>
                    <a:pt x="18530" y="405"/>
                  </a:lnTo>
                  <a:lnTo>
                    <a:pt x="21462" y="481"/>
                  </a:lnTo>
                  <a:lnTo>
                    <a:pt x="24217" y="557"/>
                  </a:lnTo>
                  <a:lnTo>
                    <a:pt x="26745" y="683"/>
                  </a:lnTo>
                  <a:lnTo>
                    <a:pt x="28919" y="860"/>
                  </a:lnTo>
                  <a:lnTo>
                    <a:pt x="29854" y="936"/>
                  </a:lnTo>
                  <a:lnTo>
                    <a:pt x="30689" y="1012"/>
                  </a:lnTo>
                  <a:lnTo>
                    <a:pt x="31396" y="1113"/>
                  </a:lnTo>
                  <a:lnTo>
                    <a:pt x="32003" y="1214"/>
                  </a:lnTo>
                  <a:lnTo>
                    <a:pt x="32433" y="1315"/>
                  </a:lnTo>
                  <a:lnTo>
                    <a:pt x="32736" y="1416"/>
                  </a:lnTo>
                  <a:lnTo>
                    <a:pt x="32837" y="1467"/>
                  </a:lnTo>
                  <a:lnTo>
                    <a:pt x="32913" y="1542"/>
                  </a:lnTo>
                  <a:lnTo>
                    <a:pt x="32989" y="1644"/>
                  </a:lnTo>
                  <a:lnTo>
                    <a:pt x="33065" y="1770"/>
                  </a:lnTo>
                  <a:lnTo>
                    <a:pt x="33217" y="2023"/>
                  </a:lnTo>
                  <a:lnTo>
                    <a:pt x="33318" y="2377"/>
                  </a:lnTo>
                  <a:lnTo>
                    <a:pt x="33393" y="2756"/>
                  </a:lnTo>
                  <a:lnTo>
                    <a:pt x="33469" y="3211"/>
                  </a:lnTo>
                  <a:lnTo>
                    <a:pt x="33495" y="3716"/>
                  </a:lnTo>
                  <a:lnTo>
                    <a:pt x="33520" y="4247"/>
                  </a:lnTo>
                  <a:lnTo>
                    <a:pt x="33545" y="4854"/>
                  </a:lnTo>
                  <a:lnTo>
                    <a:pt x="33520" y="5461"/>
                  </a:lnTo>
                  <a:lnTo>
                    <a:pt x="33444" y="6775"/>
                  </a:lnTo>
                  <a:lnTo>
                    <a:pt x="33343" y="8165"/>
                  </a:lnTo>
                  <a:lnTo>
                    <a:pt x="33166" y="9606"/>
                  </a:lnTo>
                  <a:lnTo>
                    <a:pt x="32989" y="11047"/>
                  </a:lnTo>
                  <a:lnTo>
                    <a:pt x="32787" y="12463"/>
                  </a:lnTo>
                  <a:lnTo>
                    <a:pt x="32559" y="13777"/>
                  </a:lnTo>
                  <a:lnTo>
                    <a:pt x="32332" y="14991"/>
                  </a:lnTo>
                  <a:lnTo>
                    <a:pt x="32130" y="16052"/>
                  </a:lnTo>
                  <a:lnTo>
                    <a:pt x="31953" y="16912"/>
                  </a:lnTo>
                  <a:lnTo>
                    <a:pt x="31801" y="17544"/>
                  </a:lnTo>
                  <a:lnTo>
                    <a:pt x="31675" y="17923"/>
                  </a:lnTo>
                  <a:lnTo>
                    <a:pt x="31447" y="17999"/>
                  </a:lnTo>
                  <a:lnTo>
                    <a:pt x="31017" y="18049"/>
                  </a:lnTo>
                  <a:lnTo>
                    <a:pt x="29678" y="18201"/>
                  </a:lnTo>
                  <a:lnTo>
                    <a:pt x="27807" y="18353"/>
                  </a:lnTo>
                  <a:lnTo>
                    <a:pt x="25456" y="18504"/>
                  </a:lnTo>
                  <a:lnTo>
                    <a:pt x="22776" y="18631"/>
                  </a:lnTo>
                  <a:lnTo>
                    <a:pt x="19844" y="18732"/>
                  </a:lnTo>
                  <a:lnTo>
                    <a:pt x="16785" y="18808"/>
                  </a:lnTo>
                  <a:lnTo>
                    <a:pt x="13676" y="18833"/>
                  </a:lnTo>
                  <a:lnTo>
                    <a:pt x="11730" y="18808"/>
                  </a:lnTo>
                  <a:lnTo>
                    <a:pt x="10011" y="18782"/>
                  </a:lnTo>
                  <a:lnTo>
                    <a:pt x="8494" y="18732"/>
                  </a:lnTo>
                  <a:lnTo>
                    <a:pt x="7205" y="18656"/>
                  </a:lnTo>
                  <a:lnTo>
                    <a:pt x="6093" y="18580"/>
                  </a:lnTo>
                  <a:lnTo>
                    <a:pt x="5132" y="18504"/>
                  </a:lnTo>
                  <a:lnTo>
                    <a:pt x="4348" y="18403"/>
                  </a:lnTo>
                  <a:lnTo>
                    <a:pt x="3716" y="18302"/>
                  </a:lnTo>
                  <a:lnTo>
                    <a:pt x="3211" y="18201"/>
                  </a:lnTo>
                  <a:lnTo>
                    <a:pt x="2806" y="18100"/>
                  </a:lnTo>
                  <a:lnTo>
                    <a:pt x="2503" y="17999"/>
                  </a:lnTo>
                  <a:lnTo>
                    <a:pt x="2301" y="17898"/>
                  </a:lnTo>
                  <a:lnTo>
                    <a:pt x="2149" y="17822"/>
                  </a:lnTo>
                  <a:lnTo>
                    <a:pt x="2073" y="17746"/>
                  </a:lnTo>
                  <a:lnTo>
                    <a:pt x="2023" y="17670"/>
                  </a:lnTo>
                  <a:lnTo>
                    <a:pt x="2023" y="17645"/>
                  </a:lnTo>
                  <a:lnTo>
                    <a:pt x="1972" y="17089"/>
                  </a:lnTo>
                  <a:lnTo>
                    <a:pt x="1871" y="16356"/>
                  </a:lnTo>
                  <a:lnTo>
                    <a:pt x="1542" y="14409"/>
                  </a:lnTo>
                  <a:lnTo>
                    <a:pt x="1239" y="12690"/>
                  </a:lnTo>
                  <a:lnTo>
                    <a:pt x="961" y="10794"/>
                  </a:lnTo>
                  <a:lnTo>
                    <a:pt x="683" y="8848"/>
                  </a:lnTo>
                  <a:lnTo>
                    <a:pt x="582" y="7862"/>
                  </a:lnTo>
                  <a:lnTo>
                    <a:pt x="481" y="6901"/>
                  </a:lnTo>
                  <a:lnTo>
                    <a:pt x="430" y="5991"/>
                  </a:lnTo>
                  <a:lnTo>
                    <a:pt x="405" y="5132"/>
                  </a:lnTo>
                  <a:lnTo>
                    <a:pt x="405" y="4323"/>
                  </a:lnTo>
                  <a:lnTo>
                    <a:pt x="455" y="3565"/>
                  </a:lnTo>
                  <a:lnTo>
                    <a:pt x="506" y="3236"/>
                  </a:lnTo>
                  <a:lnTo>
                    <a:pt x="556" y="2933"/>
                  </a:lnTo>
                  <a:lnTo>
                    <a:pt x="632" y="2629"/>
                  </a:lnTo>
                  <a:lnTo>
                    <a:pt x="708" y="2351"/>
                  </a:lnTo>
                  <a:lnTo>
                    <a:pt x="809" y="2124"/>
                  </a:lnTo>
                  <a:lnTo>
                    <a:pt x="936" y="1922"/>
                  </a:lnTo>
                  <a:lnTo>
                    <a:pt x="1062" y="1745"/>
                  </a:lnTo>
                  <a:lnTo>
                    <a:pt x="1188" y="1593"/>
                  </a:lnTo>
                  <a:lnTo>
                    <a:pt x="1290" y="1517"/>
                  </a:lnTo>
                  <a:lnTo>
                    <a:pt x="1416" y="1467"/>
                  </a:lnTo>
                  <a:lnTo>
                    <a:pt x="1745" y="1315"/>
                  </a:lnTo>
                  <a:lnTo>
                    <a:pt x="2149" y="1214"/>
                  </a:lnTo>
                  <a:lnTo>
                    <a:pt x="2680" y="1087"/>
                  </a:lnTo>
                  <a:lnTo>
                    <a:pt x="3312" y="986"/>
                  </a:lnTo>
                  <a:lnTo>
                    <a:pt x="4020" y="885"/>
                  </a:lnTo>
                  <a:lnTo>
                    <a:pt x="4803" y="784"/>
                  </a:lnTo>
                  <a:lnTo>
                    <a:pt x="5688" y="708"/>
                  </a:lnTo>
                  <a:lnTo>
                    <a:pt x="7710" y="582"/>
                  </a:lnTo>
                  <a:lnTo>
                    <a:pt x="10036" y="481"/>
                  </a:lnTo>
                  <a:lnTo>
                    <a:pt x="12640" y="405"/>
                  </a:lnTo>
                  <a:lnTo>
                    <a:pt x="15496" y="380"/>
                  </a:lnTo>
                  <a:close/>
                  <a:moveTo>
                    <a:pt x="13803" y="0"/>
                  </a:moveTo>
                  <a:lnTo>
                    <a:pt x="11755" y="51"/>
                  </a:lnTo>
                  <a:lnTo>
                    <a:pt x="9530" y="102"/>
                  </a:lnTo>
                  <a:lnTo>
                    <a:pt x="7255" y="203"/>
                  </a:lnTo>
                  <a:lnTo>
                    <a:pt x="6168" y="278"/>
                  </a:lnTo>
                  <a:lnTo>
                    <a:pt x="5107" y="380"/>
                  </a:lnTo>
                  <a:lnTo>
                    <a:pt x="4121" y="481"/>
                  </a:lnTo>
                  <a:lnTo>
                    <a:pt x="3236" y="607"/>
                  </a:lnTo>
                  <a:lnTo>
                    <a:pt x="2452" y="759"/>
                  </a:lnTo>
                  <a:lnTo>
                    <a:pt x="1795" y="910"/>
                  </a:lnTo>
                  <a:lnTo>
                    <a:pt x="1517" y="1012"/>
                  </a:lnTo>
                  <a:lnTo>
                    <a:pt x="1264" y="1087"/>
                  </a:lnTo>
                  <a:lnTo>
                    <a:pt x="1087" y="1189"/>
                  </a:lnTo>
                  <a:lnTo>
                    <a:pt x="936" y="1315"/>
                  </a:lnTo>
                  <a:lnTo>
                    <a:pt x="759" y="1467"/>
                  </a:lnTo>
                  <a:lnTo>
                    <a:pt x="632" y="1644"/>
                  </a:lnTo>
                  <a:lnTo>
                    <a:pt x="506" y="1871"/>
                  </a:lnTo>
                  <a:lnTo>
                    <a:pt x="380" y="2124"/>
                  </a:lnTo>
                  <a:lnTo>
                    <a:pt x="304" y="2402"/>
                  </a:lnTo>
                  <a:lnTo>
                    <a:pt x="203" y="2680"/>
                  </a:lnTo>
                  <a:lnTo>
                    <a:pt x="152" y="3009"/>
                  </a:lnTo>
                  <a:lnTo>
                    <a:pt x="101" y="3362"/>
                  </a:lnTo>
                  <a:lnTo>
                    <a:pt x="26" y="4096"/>
                  </a:lnTo>
                  <a:lnTo>
                    <a:pt x="0" y="4930"/>
                  </a:lnTo>
                  <a:lnTo>
                    <a:pt x="0" y="5789"/>
                  </a:lnTo>
                  <a:lnTo>
                    <a:pt x="51" y="6725"/>
                  </a:lnTo>
                  <a:lnTo>
                    <a:pt x="152" y="7685"/>
                  </a:lnTo>
                  <a:lnTo>
                    <a:pt x="253" y="8671"/>
                  </a:lnTo>
                  <a:lnTo>
                    <a:pt x="380" y="9657"/>
                  </a:lnTo>
                  <a:lnTo>
                    <a:pt x="506" y="10668"/>
                  </a:lnTo>
                  <a:lnTo>
                    <a:pt x="835" y="12640"/>
                  </a:lnTo>
                  <a:lnTo>
                    <a:pt x="1138" y="14460"/>
                  </a:lnTo>
                  <a:lnTo>
                    <a:pt x="1467" y="16406"/>
                  </a:lnTo>
                  <a:lnTo>
                    <a:pt x="1568" y="17139"/>
                  </a:lnTo>
                  <a:lnTo>
                    <a:pt x="1618" y="17645"/>
                  </a:lnTo>
                  <a:lnTo>
                    <a:pt x="1618" y="17746"/>
                  </a:lnTo>
                  <a:lnTo>
                    <a:pt x="1643" y="17822"/>
                  </a:lnTo>
                  <a:lnTo>
                    <a:pt x="1694" y="17948"/>
                  </a:lnTo>
                  <a:lnTo>
                    <a:pt x="1820" y="18049"/>
                  </a:lnTo>
                  <a:lnTo>
                    <a:pt x="1997" y="18176"/>
                  </a:lnTo>
                  <a:lnTo>
                    <a:pt x="2275" y="18327"/>
                  </a:lnTo>
                  <a:lnTo>
                    <a:pt x="2655" y="18454"/>
                  </a:lnTo>
                  <a:lnTo>
                    <a:pt x="3160" y="18580"/>
                  </a:lnTo>
                  <a:lnTo>
                    <a:pt x="3792" y="18707"/>
                  </a:lnTo>
                  <a:lnTo>
                    <a:pt x="4601" y="18808"/>
                  </a:lnTo>
                  <a:lnTo>
                    <a:pt x="5562" y="18934"/>
                  </a:lnTo>
                  <a:lnTo>
                    <a:pt x="6724" y="19010"/>
                  </a:lnTo>
                  <a:lnTo>
                    <a:pt x="8115" y="19111"/>
                  </a:lnTo>
                  <a:lnTo>
                    <a:pt x="9707" y="19162"/>
                  </a:lnTo>
                  <a:lnTo>
                    <a:pt x="11578" y="19187"/>
                  </a:lnTo>
                  <a:lnTo>
                    <a:pt x="13676" y="19212"/>
                  </a:lnTo>
                  <a:lnTo>
                    <a:pt x="16634" y="19187"/>
                  </a:lnTo>
                  <a:lnTo>
                    <a:pt x="19743" y="19111"/>
                  </a:lnTo>
                  <a:lnTo>
                    <a:pt x="22827" y="19010"/>
                  </a:lnTo>
                  <a:lnTo>
                    <a:pt x="25835" y="18858"/>
                  </a:lnTo>
                  <a:lnTo>
                    <a:pt x="27832" y="18732"/>
                  </a:lnTo>
                  <a:lnTo>
                    <a:pt x="29324" y="18631"/>
                  </a:lnTo>
                  <a:lnTo>
                    <a:pt x="30411" y="18504"/>
                  </a:lnTo>
                  <a:lnTo>
                    <a:pt x="31169" y="18429"/>
                  </a:lnTo>
                  <a:lnTo>
                    <a:pt x="31624" y="18327"/>
                  </a:lnTo>
                  <a:lnTo>
                    <a:pt x="31877" y="18252"/>
                  </a:lnTo>
                  <a:lnTo>
                    <a:pt x="32003" y="18176"/>
                  </a:lnTo>
                  <a:lnTo>
                    <a:pt x="32028" y="18125"/>
                  </a:lnTo>
                  <a:lnTo>
                    <a:pt x="32130" y="17822"/>
                  </a:lnTo>
                  <a:lnTo>
                    <a:pt x="32281" y="17215"/>
                  </a:lnTo>
                  <a:lnTo>
                    <a:pt x="32483" y="16381"/>
                  </a:lnTo>
                  <a:lnTo>
                    <a:pt x="32686" y="15319"/>
                  </a:lnTo>
                  <a:lnTo>
                    <a:pt x="32913" y="14106"/>
                  </a:lnTo>
                  <a:lnTo>
                    <a:pt x="33141" y="12741"/>
                  </a:lnTo>
                  <a:lnTo>
                    <a:pt x="33368" y="11325"/>
                  </a:lnTo>
                  <a:lnTo>
                    <a:pt x="33545" y="9834"/>
                  </a:lnTo>
                  <a:lnTo>
                    <a:pt x="33773" y="7963"/>
                  </a:lnTo>
                  <a:lnTo>
                    <a:pt x="33848" y="7104"/>
                  </a:lnTo>
                  <a:lnTo>
                    <a:pt x="33899" y="6320"/>
                  </a:lnTo>
                  <a:lnTo>
                    <a:pt x="33924" y="5562"/>
                  </a:lnTo>
                  <a:lnTo>
                    <a:pt x="33924" y="4879"/>
                  </a:lnTo>
                  <a:lnTo>
                    <a:pt x="33924" y="4247"/>
                  </a:lnTo>
                  <a:lnTo>
                    <a:pt x="33899" y="3666"/>
                  </a:lnTo>
                  <a:lnTo>
                    <a:pt x="33848" y="3160"/>
                  </a:lnTo>
                  <a:lnTo>
                    <a:pt x="33773" y="2680"/>
                  </a:lnTo>
                  <a:lnTo>
                    <a:pt x="33697" y="2275"/>
                  </a:lnTo>
                  <a:lnTo>
                    <a:pt x="33570" y="1922"/>
                  </a:lnTo>
                  <a:lnTo>
                    <a:pt x="33444" y="1618"/>
                  </a:lnTo>
                  <a:lnTo>
                    <a:pt x="33292" y="1391"/>
                  </a:lnTo>
                  <a:lnTo>
                    <a:pt x="33115" y="1214"/>
                  </a:lnTo>
                  <a:lnTo>
                    <a:pt x="32913" y="1087"/>
                  </a:lnTo>
                  <a:lnTo>
                    <a:pt x="32762" y="1012"/>
                  </a:lnTo>
                  <a:lnTo>
                    <a:pt x="32585" y="961"/>
                  </a:lnTo>
                  <a:lnTo>
                    <a:pt x="32079" y="835"/>
                  </a:lnTo>
                  <a:lnTo>
                    <a:pt x="31422" y="733"/>
                  </a:lnTo>
                  <a:lnTo>
                    <a:pt x="30638" y="632"/>
                  </a:lnTo>
                  <a:lnTo>
                    <a:pt x="29728" y="531"/>
                  </a:lnTo>
                  <a:lnTo>
                    <a:pt x="28717" y="455"/>
                  </a:lnTo>
                  <a:lnTo>
                    <a:pt x="26417" y="278"/>
                  </a:lnTo>
                  <a:lnTo>
                    <a:pt x="23838" y="177"/>
                  </a:lnTo>
                  <a:lnTo>
                    <a:pt x="21108" y="76"/>
                  </a:lnTo>
                  <a:lnTo>
                    <a:pt x="18277" y="26"/>
                  </a:lnTo>
                  <a:lnTo>
                    <a:pt x="15496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39"/>
            <p:cNvSpPr/>
            <p:nvPr/>
          </p:nvSpPr>
          <p:spPr>
            <a:xfrm>
              <a:off x="7152084" y="4445086"/>
              <a:ext cx="348087" cy="32743"/>
            </a:xfrm>
            <a:custGeom>
              <a:avLst/>
              <a:gdLst/>
              <a:ahLst/>
              <a:cxnLst/>
              <a:rect l="l" t="t" r="r" b="b"/>
              <a:pathLst>
                <a:path w="9961" h="937" extrusionOk="0">
                  <a:moveTo>
                    <a:pt x="1997" y="1"/>
                  </a:moveTo>
                  <a:lnTo>
                    <a:pt x="1315" y="26"/>
                  </a:lnTo>
                  <a:lnTo>
                    <a:pt x="658" y="102"/>
                  </a:lnTo>
                  <a:lnTo>
                    <a:pt x="26" y="178"/>
                  </a:lnTo>
                  <a:lnTo>
                    <a:pt x="0" y="203"/>
                  </a:lnTo>
                  <a:lnTo>
                    <a:pt x="0" y="228"/>
                  </a:lnTo>
                  <a:lnTo>
                    <a:pt x="26" y="254"/>
                  </a:lnTo>
                  <a:lnTo>
                    <a:pt x="607" y="380"/>
                  </a:lnTo>
                  <a:lnTo>
                    <a:pt x="1214" y="481"/>
                  </a:lnTo>
                  <a:lnTo>
                    <a:pt x="1820" y="532"/>
                  </a:lnTo>
                  <a:lnTo>
                    <a:pt x="2452" y="582"/>
                  </a:lnTo>
                  <a:lnTo>
                    <a:pt x="3691" y="658"/>
                  </a:lnTo>
                  <a:lnTo>
                    <a:pt x="4904" y="709"/>
                  </a:lnTo>
                  <a:lnTo>
                    <a:pt x="6118" y="785"/>
                  </a:lnTo>
                  <a:lnTo>
                    <a:pt x="7331" y="860"/>
                  </a:lnTo>
                  <a:lnTo>
                    <a:pt x="7963" y="911"/>
                  </a:lnTo>
                  <a:lnTo>
                    <a:pt x="8595" y="936"/>
                  </a:lnTo>
                  <a:lnTo>
                    <a:pt x="8924" y="936"/>
                  </a:lnTo>
                  <a:lnTo>
                    <a:pt x="9227" y="911"/>
                  </a:lnTo>
                  <a:lnTo>
                    <a:pt x="9530" y="860"/>
                  </a:lnTo>
                  <a:lnTo>
                    <a:pt x="9834" y="785"/>
                  </a:lnTo>
                  <a:lnTo>
                    <a:pt x="9910" y="734"/>
                  </a:lnTo>
                  <a:lnTo>
                    <a:pt x="9960" y="633"/>
                  </a:lnTo>
                  <a:lnTo>
                    <a:pt x="9960" y="582"/>
                  </a:lnTo>
                  <a:lnTo>
                    <a:pt x="9935" y="557"/>
                  </a:lnTo>
                  <a:lnTo>
                    <a:pt x="9910" y="507"/>
                  </a:lnTo>
                  <a:lnTo>
                    <a:pt x="9859" y="481"/>
                  </a:lnTo>
                  <a:lnTo>
                    <a:pt x="9657" y="380"/>
                  </a:lnTo>
                  <a:lnTo>
                    <a:pt x="9455" y="330"/>
                  </a:lnTo>
                  <a:lnTo>
                    <a:pt x="9252" y="279"/>
                  </a:lnTo>
                  <a:lnTo>
                    <a:pt x="9025" y="254"/>
                  </a:lnTo>
                  <a:lnTo>
                    <a:pt x="8595" y="203"/>
                  </a:lnTo>
                  <a:lnTo>
                    <a:pt x="8165" y="178"/>
                  </a:lnTo>
                  <a:lnTo>
                    <a:pt x="6724" y="102"/>
                  </a:lnTo>
                  <a:lnTo>
                    <a:pt x="5309" y="52"/>
                  </a:lnTo>
                  <a:lnTo>
                    <a:pt x="3994" y="26"/>
                  </a:lnTo>
                  <a:lnTo>
                    <a:pt x="2655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39"/>
            <p:cNvSpPr/>
            <p:nvPr/>
          </p:nvSpPr>
          <p:spPr>
            <a:xfrm>
              <a:off x="7537213" y="4465424"/>
              <a:ext cx="75132" cy="25650"/>
            </a:xfrm>
            <a:custGeom>
              <a:avLst/>
              <a:gdLst/>
              <a:ahLst/>
              <a:cxnLst/>
              <a:rect l="l" t="t" r="r" b="b"/>
              <a:pathLst>
                <a:path w="2150" h="734" extrusionOk="0">
                  <a:moveTo>
                    <a:pt x="456" y="0"/>
                  </a:moveTo>
                  <a:lnTo>
                    <a:pt x="304" y="26"/>
                  </a:lnTo>
                  <a:lnTo>
                    <a:pt x="152" y="76"/>
                  </a:lnTo>
                  <a:lnTo>
                    <a:pt x="26" y="152"/>
                  </a:lnTo>
                  <a:lnTo>
                    <a:pt x="1" y="203"/>
                  </a:lnTo>
                  <a:lnTo>
                    <a:pt x="1" y="253"/>
                  </a:lnTo>
                  <a:lnTo>
                    <a:pt x="1" y="304"/>
                  </a:lnTo>
                  <a:lnTo>
                    <a:pt x="26" y="329"/>
                  </a:lnTo>
                  <a:lnTo>
                    <a:pt x="152" y="430"/>
                  </a:lnTo>
                  <a:lnTo>
                    <a:pt x="279" y="481"/>
                  </a:lnTo>
                  <a:lnTo>
                    <a:pt x="431" y="531"/>
                  </a:lnTo>
                  <a:lnTo>
                    <a:pt x="607" y="556"/>
                  </a:lnTo>
                  <a:lnTo>
                    <a:pt x="936" y="607"/>
                  </a:lnTo>
                  <a:lnTo>
                    <a:pt x="1239" y="632"/>
                  </a:lnTo>
                  <a:lnTo>
                    <a:pt x="1467" y="683"/>
                  </a:lnTo>
                  <a:lnTo>
                    <a:pt x="1770" y="733"/>
                  </a:lnTo>
                  <a:lnTo>
                    <a:pt x="1922" y="733"/>
                  </a:lnTo>
                  <a:lnTo>
                    <a:pt x="2048" y="708"/>
                  </a:lnTo>
                  <a:lnTo>
                    <a:pt x="2099" y="683"/>
                  </a:lnTo>
                  <a:lnTo>
                    <a:pt x="2124" y="632"/>
                  </a:lnTo>
                  <a:lnTo>
                    <a:pt x="2149" y="582"/>
                  </a:lnTo>
                  <a:lnTo>
                    <a:pt x="2149" y="506"/>
                  </a:lnTo>
                  <a:lnTo>
                    <a:pt x="2124" y="380"/>
                  </a:lnTo>
                  <a:lnTo>
                    <a:pt x="2048" y="278"/>
                  </a:lnTo>
                  <a:lnTo>
                    <a:pt x="1947" y="203"/>
                  </a:lnTo>
                  <a:lnTo>
                    <a:pt x="1821" y="152"/>
                  </a:lnTo>
                  <a:lnTo>
                    <a:pt x="1518" y="101"/>
                  </a:lnTo>
                  <a:lnTo>
                    <a:pt x="1265" y="76"/>
                  </a:lnTo>
                  <a:lnTo>
                    <a:pt x="961" y="2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39"/>
            <p:cNvSpPr/>
            <p:nvPr/>
          </p:nvSpPr>
          <p:spPr>
            <a:xfrm>
              <a:off x="7684751" y="4412412"/>
              <a:ext cx="1172265" cy="657246"/>
            </a:xfrm>
            <a:custGeom>
              <a:avLst/>
              <a:gdLst/>
              <a:ahLst/>
              <a:cxnLst/>
              <a:rect l="l" t="t" r="r" b="b"/>
              <a:pathLst>
                <a:path w="33546" h="18808" extrusionOk="0">
                  <a:moveTo>
                    <a:pt x="13954" y="1"/>
                  </a:moveTo>
                  <a:lnTo>
                    <a:pt x="11300" y="26"/>
                  </a:lnTo>
                  <a:lnTo>
                    <a:pt x="8772" y="127"/>
                  </a:lnTo>
                  <a:lnTo>
                    <a:pt x="7584" y="178"/>
                  </a:lnTo>
                  <a:lnTo>
                    <a:pt x="6446" y="253"/>
                  </a:lnTo>
                  <a:lnTo>
                    <a:pt x="5410" y="329"/>
                  </a:lnTo>
                  <a:lnTo>
                    <a:pt x="4449" y="405"/>
                  </a:lnTo>
                  <a:lnTo>
                    <a:pt x="3565" y="531"/>
                  </a:lnTo>
                  <a:lnTo>
                    <a:pt x="2781" y="633"/>
                  </a:lnTo>
                  <a:lnTo>
                    <a:pt x="2124" y="759"/>
                  </a:lnTo>
                  <a:lnTo>
                    <a:pt x="1568" y="911"/>
                  </a:lnTo>
                  <a:lnTo>
                    <a:pt x="1340" y="987"/>
                  </a:lnTo>
                  <a:lnTo>
                    <a:pt x="1163" y="1062"/>
                  </a:lnTo>
                  <a:lnTo>
                    <a:pt x="986" y="1163"/>
                  </a:lnTo>
                  <a:lnTo>
                    <a:pt x="860" y="1239"/>
                  </a:lnTo>
                  <a:lnTo>
                    <a:pt x="759" y="1340"/>
                  </a:lnTo>
                  <a:lnTo>
                    <a:pt x="683" y="1467"/>
                  </a:lnTo>
                  <a:lnTo>
                    <a:pt x="506" y="1720"/>
                  </a:lnTo>
                  <a:lnTo>
                    <a:pt x="354" y="2048"/>
                  </a:lnTo>
                  <a:lnTo>
                    <a:pt x="253" y="2402"/>
                  </a:lnTo>
                  <a:lnTo>
                    <a:pt x="152" y="2807"/>
                  </a:lnTo>
                  <a:lnTo>
                    <a:pt x="101" y="3262"/>
                  </a:lnTo>
                  <a:lnTo>
                    <a:pt x="51" y="3742"/>
                  </a:lnTo>
                  <a:lnTo>
                    <a:pt x="26" y="4273"/>
                  </a:lnTo>
                  <a:lnTo>
                    <a:pt x="0" y="4829"/>
                  </a:lnTo>
                  <a:lnTo>
                    <a:pt x="26" y="5410"/>
                  </a:lnTo>
                  <a:lnTo>
                    <a:pt x="76" y="6624"/>
                  </a:lnTo>
                  <a:lnTo>
                    <a:pt x="203" y="7913"/>
                  </a:lnTo>
                  <a:lnTo>
                    <a:pt x="354" y="9227"/>
                  </a:lnTo>
                  <a:lnTo>
                    <a:pt x="556" y="10542"/>
                  </a:lnTo>
                  <a:lnTo>
                    <a:pt x="733" y="11831"/>
                  </a:lnTo>
                  <a:lnTo>
                    <a:pt x="1138" y="14232"/>
                  </a:lnTo>
                  <a:lnTo>
                    <a:pt x="1466" y="16179"/>
                  </a:lnTo>
                  <a:lnTo>
                    <a:pt x="1568" y="16912"/>
                  </a:lnTo>
                  <a:lnTo>
                    <a:pt x="1618" y="17443"/>
                  </a:lnTo>
                  <a:lnTo>
                    <a:pt x="1643" y="17544"/>
                  </a:lnTo>
                  <a:lnTo>
                    <a:pt x="1719" y="17645"/>
                  </a:lnTo>
                  <a:lnTo>
                    <a:pt x="1820" y="17746"/>
                  </a:lnTo>
                  <a:lnTo>
                    <a:pt x="1972" y="17847"/>
                  </a:lnTo>
                  <a:lnTo>
                    <a:pt x="2174" y="17948"/>
                  </a:lnTo>
                  <a:lnTo>
                    <a:pt x="2377" y="18024"/>
                  </a:lnTo>
                  <a:lnTo>
                    <a:pt x="2933" y="18176"/>
                  </a:lnTo>
                  <a:lnTo>
                    <a:pt x="3615" y="18302"/>
                  </a:lnTo>
                  <a:lnTo>
                    <a:pt x="4424" y="18429"/>
                  </a:lnTo>
                  <a:lnTo>
                    <a:pt x="5309" y="18530"/>
                  </a:lnTo>
                  <a:lnTo>
                    <a:pt x="6320" y="18606"/>
                  </a:lnTo>
                  <a:lnTo>
                    <a:pt x="7407" y="18682"/>
                  </a:lnTo>
                  <a:lnTo>
                    <a:pt x="8570" y="18732"/>
                  </a:lnTo>
                  <a:lnTo>
                    <a:pt x="11098" y="18808"/>
                  </a:lnTo>
                  <a:lnTo>
                    <a:pt x="13777" y="18808"/>
                  </a:lnTo>
                  <a:lnTo>
                    <a:pt x="16558" y="18783"/>
                  </a:lnTo>
                  <a:lnTo>
                    <a:pt x="19339" y="18732"/>
                  </a:lnTo>
                  <a:lnTo>
                    <a:pt x="22043" y="18631"/>
                  </a:lnTo>
                  <a:lnTo>
                    <a:pt x="24571" y="18530"/>
                  </a:lnTo>
                  <a:lnTo>
                    <a:pt x="26846" y="18403"/>
                  </a:lnTo>
                  <a:lnTo>
                    <a:pt x="28793" y="18252"/>
                  </a:lnTo>
                  <a:lnTo>
                    <a:pt x="30284" y="18125"/>
                  </a:lnTo>
                  <a:lnTo>
                    <a:pt x="30840" y="18050"/>
                  </a:lnTo>
                  <a:lnTo>
                    <a:pt x="31270" y="17974"/>
                  </a:lnTo>
                  <a:lnTo>
                    <a:pt x="31548" y="17898"/>
                  </a:lnTo>
                  <a:lnTo>
                    <a:pt x="31624" y="17873"/>
                  </a:lnTo>
                  <a:lnTo>
                    <a:pt x="31675" y="17847"/>
                  </a:lnTo>
                  <a:lnTo>
                    <a:pt x="31750" y="17544"/>
                  </a:lnTo>
                  <a:lnTo>
                    <a:pt x="31902" y="16988"/>
                  </a:lnTo>
                  <a:lnTo>
                    <a:pt x="32079" y="16154"/>
                  </a:lnTo>
                  <a:lnTo>
                    <a:pt x="32281" y="15092"/>
                  </a:lnTo>
                  <a:lnTo>
                    <a:pt x="32509" y="13879"/>
                  </a:lnTo>
                  <a:lnTo>
                    <a:pt x="32736" y="12539"/>
                  </a:lnTo>
                  <a:lnTo>
                    <a:pt x="32964" y="11098"/>
                  </a:lnTo>
                  <a:lnTo>
                    <a:pt x="33166" y="9632"/>
                  </a:lnTo>
                  <a:lnTo>
                    <a:pt x="33343" y="8140"/>
                  </a:lnTo>
                  <a:lnTo>
                    <a:pt x="33469" y="6674"/>
                  </a:lnTo>
                  <a:lnTo>
                    <a:pt x="33520" y="5309"/>
                  </a:lnTo>
                  <a:lnTo>
                    <a:pt x="33545" y="4677"/>
                  </a:lnTo>
                  <a:lnTo>
                    <a:pt x="33545" y="4045"/>
                  </a:lnTo>
                  <a:lnTo>
                    <a:pt x="33495" y="3489"/>
                  </a:lnTo>
                  <a:lnTo>
                    <a:pt x="33469" y="2958"/>
                  </a:lnTo>
                  <a:lnTo>
                    <a:pt x="33393" y="2478"/>
                  </a:lnTo>
                  <a:lnTo>
                    <a:pt x="33292" y="2073"/>
                  </a:lnTo>
                  <a:lnTo>
                    <a:pt x="33166" y="1720"/>
                  </a:lnTo>
                  <a:lnTo>
                    <a:pt x="33014" y="1416"/>
                  </a:lnTo>
                  <a:lnTo>
                    <a:pt x="32938" y="1290"/>
                  </a:lnTo>
                  <a:lnTo>
                    <a:pt x="32837" y="1189"/>
                  </a:lnTo>
                  <a:lnTo>
                    <a:pt x="32736" y="1113"/>
                  </a:lnTo>
                  <a:lnTo>
                    <a:pt x="32635" y="1037"/>
                  </a:lnTo>
                  <a:lnTo>
                    <a:pt x="32332" y="936"/>
                  </a:lnTo>
                  <a:lnTo>
                    <a:pt x="31902" y="835"/>
                  </a:lnTo>
                  <a:lnTo>
                    <a:pt x="31346" y="734"/>
                  </a:lnTo>
                  <a:lnTo>
                    <a:pt x="30689" y="658"/>
                  </a:lnTo>
                  <a:lnTo>
                    <a:pt x="29905" y="557"/>
                  </a:lnTo>
                  <a:lnTo>
                    <a:pt x="29020" y="481"/>
                  </a:lnTo>
                  <a:lnTo>
                    <a:pt x="26998" y="329"/>
                  </a:lnTo>
                  <a:lnTo>
                    <a:pt x="24672" y="203"/>
                  </a:lnTo>
                  <a:lnTo>
                    <a:pt x="22144" y="102"/>
                  </a:lnTo>
                  <a:lnTo>
                    <a:pt x="19465" y="26"/>
                  </a:lnTo>
                  <a:lnTo>
                    <a:pt x="16710" y="1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39"/>
            <p:cNvSpPr/>
            <p:nvPr/>
          </p:nvSpPr>
          <p:spPr>
            <a:xfrm>
              <a:off x="7684751" y="4480450"/>
              <a:ext cx="1172265" cy="570687"/>
            </a:xfrm>
            <a:custGeom>
              <a:avLst/>
              <a:gdLst/>
              <a:ahLst/>
              <a:cxnLst/>
              <a:rect l="l" t="t" r="r" b="b"/>
              <a:pathLst>
                <a:path w="33546" h="16331" extrusionOk="0">
                  <a:moveTo>
                    <a:pt x="405" y="0"/>
                  </a:moveTo>
                  <a:lnTo>
                    <a:pt x="304" y="278"/>
                  </a:lnTo>
                  <a:lnTo>
                    <a:pt x="228" y="582"/>
                  </a:lnTo>
                  <a:lnTo>
                    <a:pt x="152" y="910"/>
                  </a:lnTo>
                  <a:lnTo>
                    <a:pt x="101" y="1264"/>
                  </a:lnTo>
                  <a:lnTo>
                    <a:pt x="26" y="2048"/>
                  </a:lnTo>
                  <a:lnTo>
                    <a:pt x="0" y="2907"/>
                  </a:lnTo>
                  <a:lnTo>
                    <a:pt x="26" y="3817"/>
                  </a:lnTo>
                  <a:lnTo>
                    <a:pt x="101" y="4803"/>
                  </a:lnTo>
                  <a:lnTo>
                    <a:pt x="177" y="5814"/>
                  </a:lnTo>
                  <a:lnTo>
                    <a:pt x="304" y="6851"/>
                  </a:lnTo>
                  <a:lnTo>
                    <a:pt x="430" y="7887"/>
                  </a:lnTo>
                  <a:lnTo>
                    <a:pt x="582" y="8923"/>
                  </a:lnTo>
                  <a:lnTo>
                    <a:pt x="910" y="10920"/>
                  </a:lnTo>
                  <a:lnTo>
                    <a:pt x="1214" y="12715"/>
                  </a:lnTo>
                  <a:lnTo>
                    <a:pt x="1466" y="14207"/>
                  </a:lnTo>
                  <a:lnTo>
                    <a:pt x="1922" y="14434"/>
                  </a:lnTo>
                  <a:lnTo>
                    <a:pt x="2377" y="14662"/>
                  </a:lnTo>
                  <a:lnTo>
                    <a:pt x="2832" y="14889"/>
                  </a:lnTo>
                  <a:lnTo>
                    <a:pt x="3312" y="15066"/>
                  </a:lnTo>
                  <a:lnTo>
                    <a:pt x="3792" y="15243"/>
                  </a:lnTo>
                  <a:lnTo>
                    <a:pt x="4272" y="15420"/>
                  </a:lnTo>
                  <a:lnTo>
                    <a:pt x="4753" y="15572"/>
                  </a:lnTo>
                  <a:lnTo>
                    <a:pt x="5258" y="15698"/>
                  </a:lnTo>
                  <a:lnTo>
                    <a:pt x="6092" y="15900"/>
                  </a:lnTo>
                  <a:lnTo>
                    <a:pt x="6952" y="16052"/>
                  </a:lnTo>
                  <a:lnTo>
                    <a:pt x="7811" y="16178"/>
                  </a:lnTo>
                  <a:lnTo>
                    <a:pt x="8671" y="16254"/>
                  </a:lnTo>
                  <a:lnTo>
                    <a:pt x="9556" y="16305"/>
                  </a:lnTo>
                  <a:lnTo>
                    <a:pt x="10415" y="16330"/>
                  </a:lnTo>
                  <a:lnTo>
                    <a:pt x="12159" y="16330"/>
                  </a:lnTo>
                  <a:lnTo>
                    <a:pt x="13322" y="16280"/>
                  </a:lnTo>
                  <a:lnTo>
                    <a:pt x="14460" y="16204"/>
                  </a:lnTo>
                  <a:lnTo>
                    <a:pt x="15623" y="16103"/>
                  </a:lnTo>
                  <a:lnTo>
                    <a:pt x="16760" y="15976"/>
                  </a:lnTo>
                  <a:lnTo>
                    <a:pt x="17923" y="15799"/>
                  </a:lnTo>
                  <a:lnTo>
                    <a:pt x="19060" y="15622"/>
                  </a:lnTo>
                  <a:lnTo>
                    <a:pt x="20198" y="15395"/>
                  </a:lnTo>
                  <a:lnTo>
                    <a:pt x="21310" y="15167"/>
                  </a:lnTo>
                  <a:lnTo>
                    <a:pt x="22448" y="14889"/>
                  </a:lnTo>
                  <a:lnTo>
                    <a:pt x="23560" y="14586"/>
                  </a:lnTo>
                  <a:lnTo>
                    <a:pt x="24672" y="14257"/>
                  </a:lnTo>
                  <a:lnTo>
                    <a:pt x="25759" y="13903"/>
                  </a:lnTo>
                  <a:lnTo>
                    <a:pt x="26846" y="13524"/>
                  </a:lnTo>
                  <a:lnTo>
                    <a:pt x="27908" y="13120"/>
                  </a:lnTo>
                  <a:lnTo>
                    <a:pt x="28970" y="12690"/>
                  </a:lnTo>
                  <a:lnTo>
                    <a:pt x="30031" y="12210"/>
                  </a:lnTo>
                  <a:lnTo>
                    <a:pt x="30714" y="11906"/>
                  </a:lnTo>
                  <a:lnTo>
                    <a:pt x="31396" y="11552"/>
                  </a:lnTo>
                  <a:lnTo>
                    <a:pt x="32054" y="11199"/>
                  </a:lnTo>
                  <a:lnTo>
                    <a:pt x="32711" y="10819"/>
                  </a:lnTo>
                  <a:lnTo>
                    <a:pt x="32888" y="9657"/>
                  </a:lnTo>
                  <a:lnTo>
                    <a:pt x="33065" y="8443"/>
                  </a:lnTo>
                  <a:lnTo>
                    <a:pt x="33217" y="7230"/>
                  </a:lnTo>
                  <a:lnTo>
                    <a:pt x="33343" y="6016"/>
                  </a:lnTo>
                  <a:lnTo>
                    <a:pt x="33444" y="4828"/>
                  </a:lnTo>
                  <a:lnTo>
                    <a:pt x="33520" y="3691"/>
                  </a:lnTo>
                  <a:lnTo>
                    <a:pt x="33545" y="2629"/>
                  </a:lnTo>
                  <a:lnTo>
                    <a:pt x="33520" y="1668"/>
                  </a:lnTo>
                  <a:lnTo>
                    <a:pt x="32711" y="2123"/>
                  </a:lnTo>
                  <a:lnTo>
                    <a:pt x="31902" y="2579"/>
                  </a:lnTo>
                  <a:lnTo>
                    <a:pt x="31068" y="3008"/>
                  </a:lnTo>
                  <a:lnTo>
                    <a:pt x="30234" y="3413"/>
                  </a:lnTo>
                  <a:lnTo>
                    <a:pt x="29374" y="3767"/>
                  </a:lnTo>
                  <a:lnTo>
                    <a:pt x="28489" y="4095"/>
                  </a:lnTo>
                  <a:lnTo>
                    <a:pt x="27605" y="4373"/>
                  </a:lnTo>
                  <a:lnTo>
                    <a:pt x="26695" y="4626"/>
                  </a:lnTo>
                  <a:lnTo>
                    <a:pt x="25785" y="4828"/>
                  </a:lnTo>
                  <a:lnTo>
                    <a:pt x="24849" y="4980"/>
                  </a:lnTo>
                  <a:lnTo>
                    <a:pt x="23914" y="5106"/>
                  </a:lnTo>
                  <a:lnTo>
                    <a:pt x="22979" y="5182"/>
                  </a:lnTo>
                  <a:lnTo>
                    <a:pt x="22018" y="5258"/>
                  </a:lnTo>
                  <a:lnTo>
                    <a:pt x="21083" y="5309"/>
                  </a:lnTo>
                  <a:lnTo>
                    <a:pt x="19187" y="5359"/>
                  </a:lnTo>
                  <a:lnTo>
                    <a:pt x="16229" y="5410"/>
                  </a:lnTo>
                  <a:lnTo>
                    <a:pt x="14763" y="5410"/>
                  </a:lnTo>
                  <a:lnTo>
                    <a:pt x="13297" y="5384"/>
                  </a:lnTo>
                  <a:lnTo>
                    <a:pt x="11831" y="5309"/>
                  </a:lnTo>
                  <a:lnTo>
                    <a:pt x="10365" y="5207"/>
                  </a:lnTo>
                  <a:lnTo>
                    <a:pt x="8898" y="5056"/>
                  </a:lnTo>
                  <a:lnTo>
                    <a:pt x="8165" y="4980"/>
                  </a:lnTo>
                  <a:lnTo>
                    <a:pt x="7432" y="4854"/>
                  </a:lnTo>
                  <a:lnTo>
                    <a:pt x="6699" y="4727"/>
                  </a:lnTo>
                  <a:lnTo>
                    <a:pt x="5941" y="4576"/>
                  </a:lnTo>
                  <a:lnTo>
                    <a:pt x="5208" y="4373"/>
                  </a:lnTo>
                  <a:lnTo>
                    <a:pt x="4500" y="4146"/>
                  </a:lnTo>
                  <a:lnTo>
                    <a:pt x="3817" y="3868"/>
                  </a:lnTo>
                  <a:lnTo>
                    <a:pt x="3489" y="3716"/>
                  </a:lnTo>
                  <a:lnTo>
                    <a:pt x="3160" y="3539"/>
                  </a:lnTo>
                  <a:lnTo>
                    <a:pt x="2857" y="3337"/>
                  </a:lnTo>
                  <a:lnTo>
                    <a:pt x="2553" y="3135"/>
                  </a:lnTo>
                  <a:lnTo>
                    <a:pt x="2250" y="2907"/>
                  </a:lnTo>
                  <a:lnTo>
                    <a:pt x="1972" y="2680"/>
                  </a:lnTo>
                  <a:lnTo>
                    <a:pt x="1694" y="2402"/>
                  </a:lnTo>
                  <a:lnTo>
                    <a:pt x="1441" y="2098"/>
                  </a:lnTo>
                  <a:lnTo>
                    <a:pt x="1214" y="1770"/>
                  </a:lnTo>
                  <a:lnTo>
                    <a:pt x="986" y="1441"/>
                  </a:lnTo>
                  <a:lnTo>
                    <a:pt x="809" y="1112"/>
                  </a:lnTo>
                  <a:lnTo>
                    <a:pt x="632" y="733"/>
                  </a:lnTo>
                  <a:lnTo>
                    <a:pt x="506" y="379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39"/>
            <p:cNvSpPr/>
            <p:nvPr/>
          </p:nvSpPr>
          <p:spPr>
            <a:xfrm>
              <a:off x="7677692" y="4405353"/>
              <a:ext cx="1186383" cy="671398"/>
            </a:xfrm>
            <a:custGeom>
              <a:avLst/>
              <a:gdLst/>
              <a:ahLst/>
              <a:cxnLst/>
              <a:rect l="l" t="t" r="r" b="b"/>
              <a:pathLst>
                <a:path w="33950" h="19213" extrusionOk="0">
                  <a:moveTo>
                    <a:pt x="15496" y="380"/>
                  </a:moveTo>
                  <a:lnTo>
                    <a:pt x="18555" y="405"/>
                  </a:lnTo>
                  <a:lnTo>
                    <a:pt x="21487" y="481"/>
                  </a:lnTo>
                  <a:lnTo>
                    <a:pt x="24242" y="557"/>
                  </a:lnTo>
                  <a:lnTo>
                    <a:pt x="26745" y="683"/>
                  </a:lnTo>
                  <a:lnTo>
                    <a:pt x="28919" y="860"/>
                  </a:lnTo>
                  <a:lnTo>
                    <a:pt x="29879" y="936"/>
                  </a:lnTo>
                  <a:lnTo>
                    <a:pt x="30714" y="1012"/>
                  </a:lnTo>
                  <a:lnTo>
                    <a:pt x="31421" y="1113"/>
                  </a:lnTo>
                  <a:lnTo>
                    <a:pt x="32003" y="1214"/>
                  </a:lnTo>
                  <a:lnTo>
                    <a:pt x="32458" y="1315"/>
                  </a:lnTo>
                  <a:lnTo>
                    <a:pt x="32736" y="1416"/>
                  </a:lnTo>
                  <a:lnTo>
                    <a:pt x="32837" y="1467"/>
                  </a:lnTo>
                  <a:lnTo>
                    <a:pt x="32938" y="1542"/>
                  </a:lnTo>
                  <a:lnTo>
                    <a:pt x="33014" y="1644"/>
                  </a:lnTo>
                  <a:lnTo>
                    <a:pt x="33090" y="1770"/>
                  </a:lnTo>
                  <a:lnTo>
                    <a:pt x="33216" y="2023"/>
                  </a:lnTo>
                  <a:lnTo>
                    <a:pt x="33317" y="2377"/>
                  </a:lnTo>
                  <a:lnTo>
                    <a:pt x="33419" y="2756"/>
                  </a:lnTo>
                  <a:lnTo>
                    <a:pt x="33469" y="3211"/>
                  </a:lnTo>
                  <a:lnTo>
                    <a:pt x="33520" y="3716"/>
                  </a:lnTo>
                  <a:lnTo>
                    <a:pt x="33545" y="4247"/>
                  </a:lnTo>
                  <a:lnTo>
                    <a:pt x="33545" y="4854"/>
                  </a:lnTo>
                  <a:lnTo>
                    <a:pt x="33545" y="5461"/>
                  </a:lnTo>
                  <a:lnTo>
                    <a:pt x="33469" y="6775"/>
                  </a:lnTo>
                  <a:lnTo>
                    <a:pt x="33343" y="8165"/>
                  </a:lnTo>
                  <a:lnTo>
                    <a:pt x="33191" y="9606"/>
                  </a:lnTo>
                  <a:lnTo>
                    <a:pt x="32989" y="11047"/>
                  </a:lnTo>
                  <a:lnTo>
                    <a:pt x="32787" y="12463"/>
                  </a:lnTo>
                  <a:lnTo>
                    <a:pt x="32559" y="13777"/>
                  </a:lnTo>
                  <a:lnTo>
                    <a:pt x="32357" y="14991"/>
                  </a:lnTo>
                  <a:lnTo>
                    <a:pt x="32155" y="16052"/>
                  </a:lnTo>
                  <a:lnTo>
                    <a:pt x="31952" y="16912"/>
                  </a:lnTo>
                  <a:lnTo>
                    <a:pt x="31801" y="17544"/>
                  </a:lnTo>
                  <a:lnTo>
                    <a:pt x="31700" y="17923"/>
                  </a:lnTo>
                  <a:lnTo>
                    <a:pt x="31447" y="17999"/>
                  </a:lnTo>
                  <a:lnTo>
                    <a:pt x="31042" y="18049"/>
                  </a:lnTo>
                  <a:lnTo>
                    <a:pt x="29703" y="18201"/>
                  </a:lnTo>
                  <a:lnTo>
                    <a:pt x="27807" y="18353"/>
                  </a:lnTo>
                  <a:lnTo>
                    <a:pt x="25481" y="18504"/>
                  </a:lnTo>
                  <a:lnTo>
                    <a:pt x="22776" y="18631"/>
                  </a:lnTo>
                  <a:lnTo>
                    <a:pt x="19844" y="18732"/>
                  </a:lnTo>
                  <a:lnTo>
                    <a:pt x="16785" y="18808"/>
                  </a:lnTo>
                  <a:lnTo>
                    <a:pt x="13701" y="18833"/>
                  </a:lnTo>
                  <a:lnTo>
                    <a:pt x="11729" y="18808"/>
                  </a:lnTo>
                  <a:lnTo>
                    <a:pt x="10010" y="18782"/>
                  </a:lnTo>
                  <a:lnTo>
                    <a:pt x="8519" y="18732"/>
                  </a:lnTo>
                  <a:lnTo>
                    <a:pt x="7205" y="18656"/>
                  </a:lnTo>
                  <a:lnTo>
                    <a:pt x="6092" y="18580"/>
                  </a:lnTo>
                  <a:lnTo>
                    <a:pt x="5157" y="18504"/>
                  </a:lnTo>
                  <a:lnTo>
                    <a:pt x="4373" y="18403"/>
                  </a:lnTo>
                  <a:lnTo>
                    <a:pt x="3716" y="18302"/>
                  </a:lnTo>
                  <a:lnTo>
                    <a:pt x="3210" y="18201"/>
                  </a:lnTo>
                  <a:lnTo>
                    <a:pt x="2806" y="18100"/>
                  </a:lnTo>
                  <a:lnTo>
                    <a:pt x="2528" y="17999"/>
                  </a:lnTo>
                  <a:lnTo>
                    <a:pt x="2300" y="17898"/>
                  </a:lnTo>
                  <a:lnTo>
                    <a:pt x="2174" y="17822"/>
                  </a:lnTo>
                  <a:lnTo>
                    <a:pt x="2073" y="17746"/>
                  </a:lnTo>
                  <a:lnTo>
                    <a:pt x="2048" y="17670"/>
                  </a:lnTo>
                  <a:lnTo>
                    <a:pt x="2022" y="17645"/>
                  </a:lnTo>
                  <a:lnTo>
                    <a:pt x="1972" y="17089"/>
                  </a:lnTo>
                  <a:lnTo>
                    <a:pt x="1871" y="16356"/>
                  </a:lnTo>
                  <a:lnTo>
                    <a:pt x="1542" y="14409"/>
                  </a:lnTo>
                  <a:lnTo>
                    <a:pt x="1264" y="12690"/>
                  </a:lnTo>
                  <a:lnTo>
                    <a:pt x="961" y="10794"/>
                  </a:lnTo>
                  <a:lnTo>
                    <a:pt x="683" y="8848"/>
                  </a:lnTo>
                  <a:lnTo>
                    <a:pt x="582" y="7862"/>
                  </a:lnTo>
                  <a:lnTo>
                    <a:pt x="506" y="6901"/>
                  </a:lnTo>
                  <a:lnTo>
                    <a:pt x="430" y="5991"/>
                  </a:lnTo>
                  <a:lnTo>
                    <a:pt x="405" y="5132"/>
                  </a:lnTo>
                  <a:lnTo>
                    <a:pt x="430" y="4323"/>
                  </a:lnTo>
                  <a:lnTo>
                    <a:pt x="480" y="3565"/>
                  </a:lnTo>
                  <a:lnTo>
                    <a:pt x="531" y="3236"/>
                  </a:lnTo>
                  <a:lnTo>
                    <a:pt x="582" y="2933"/>
                  </a:lnTo>
                  <a:lnTo>
                    <a:pt x="657" y="2629"/>
                  </a:lnTo>
                  <a:lnTo>
                    <a:pt x="733" y="2351"/>
                  </a:lnTo>
                  <a:lnTo>
                    <a:pt x="834" y="2124"/>
                  </a:lnTo>
                  <a:lnTo>
                    <a:pt x="935" y="1922"/>
                  </a:lnTo>
                  <a:lnTo>
                    <a:pt x="1062" y="1745"/>
                  </a:lnTo>
                  <a:lnTo>
                    <a:pt x="1213" y="1593"/>
                  </a:lnTo>
                  <a:lnTo>
                    <a:pt x="1315" y="1517"/>
                  </a:lnTo>
                  <a:lnTo>
                    <a:pt x="1416" y="1467"/>
                  </a:lnTo>
                  <a:lnTo>
                    <a:pt x="1744" y="1315"/>
                  </a:lnTo>
                  <a:lnTo>
                    <a:pt x="2174" y="1214"/>
                  </a:lnTo>
                  <a:lnTo>
                    <a:pt x="2705" y="1087"/>
                  </a:lnTo>
                  <a:lnTo>
                    <a:pt x="3312" y="986"/>
                  </a:lnTo>
                  <a:lnTo>
                    <a:pt x="4019" y="885"/>
                  </a:lnTo>
                  <a:lnTo>
                    <a:pt x="4828" y="784"/>
                  </a:lnTo>
                  <a:lnTo>
                    <a:pt x="5713" y="708"/>
                  </a:lnTo>
                  <a:lnTo>
                    <a:pt x="7710" y="582"/>
                  </a:lnTo>
                  <a:lnTo>
                    <a:pt x="10036" y="481"/>
                  </a:lnTo>
                  <a:lnTo>
                    <a:pt x="12639" y="405"/>
                  </a:lnTo>
                  <a:lnTo>
                    <a:pt x="15496" y="380"/>
                  </a:lnTo>
                  <a:close/>
                  <a:moveTo>
                    <a:pt x="13802" y="0"/>
                  </a:moveTo>
                  <a:lnTo>
                    <a:pt x="11780" y="51"/>
                  </a:lnTo>
                  <a:lnTo>
                    <a:pt x="9530" y="102"/>
                  </a:lnTo>
                  <a:lnTo>
                    <a:pt x="7280" y="203"/>
                  </a:lnTo>
                  <a:lnTo>
                    <a:pt x="6168" y="278"/>
                  </a:lnTo>
                  <a:lnTo>
                    <a:pt x="5132" y="380"/>
                  </a:lnTo>
                  <a:lnTo>
                    <a:pt x="4146" y="481"/>
                  </a:lnTo>
                  <a:lnTo>
                    <a:pt x="3236" y="607"/>
                  </a:lnTo>
                  <a:lnTo>
                    <a:pt x="2452" y="759"/>
                  </a:lnTo>
                  <a:lnTo>
                    <a:pt x="1795" y="910"/>
                  </a:lnTo>
                  <a:lnTo>
                    <a:pt x="1517" y="1012"/>
                  </a:lnTo>
                  <a:lnTo>
                    <a:pt x="1289" y="1087"/>
                  </a:lnTo>
                  <a:lnTo>
                    <a:pt x="1087" y="1189"/>
                  </a:lnTo>
                  <a:lnTo>
                    <a:pt x="935" y="1315"/>
                  </a:lnTo>
                  <a:lnTo>
                    <a:pt x="784" y="1467"/>
                  </a:lnTo>
                  <a:lnTo>
                    <a:pt x="632" y="1644"/>
                  </a:lnTo>
                  <a:lnTo>
                    <a:pt x="506" y="1871"/>
                  </a:lnTo>
                  <a:lnTo>
                    <a:pt x="405" y="2124"/>
                  </a:lnTo>
                  <a:lnTo>
                    <a:pt x="303" y="2402"/>
                  </a:lnTo>
                  <a:lnTo>
                    <a:pt x="228" y="2680"/>
                  </a:lnTo>
                  <a:lnTo>
                    <a:pt x="152" y="3009"/>
                  </a:lnTo>
                  <a:lnTo>
                    <a:pt x="101" y="3362"/>
                  </a:lnTo>
                  <a:lnTo>
                    <a:pt x="25" y="4096"/>
                  </a:lnTo>
                  <a:lnTo>
                    <a:pt x="0" y="4930"/>
                  </a:lnTo>
                  <a:lnTo>
                    <a:pt x="25" y="5789"/>
                  </a:lnTo>
                  <a:lnTo>
                    <a:pt x="76" y="6725"/>
                  </a:lnTo>
                  <a:lnTo>
                    <a:pt x="152" y="7685"/>
                  </a:lnTo>
                  <a:lnTo>
                    <a:pt x="253" y="8671"/>
                  </a:lnTo>
                  <a:lnTo>
                    <a:pt x="379" y="9657"/>
                  </a:lnTo>
                  <a:lnTo>
                    <a:pt x="531" y="10668"/>
                  </a:lnTo>
                  <a:lnTo>
                    <a:pt x="834" y="12640"/>
                  </a:lnTo>
                  <a:lnTo>
                    <a:pt x="1138" y="14460"/>
                  </a:lnTo>
                  <a:lnTo>
                    <a:pt x="1466" y="16406"/>
                  </a:lnTo>
                  <a:lnTo>
                    <a:pt x="1567" y="17139"/>
                  </a:lnTo>
                  <a:lnTo>
                    <a:pt x="1618" y="17645"/>
                  </a:lnTo>
                  <a:lnTo>
                    <a:pt x="1643" y="17746"/>
                  </a:lnTo>
                  <a:lnTo>
                    <a:pt x="1668" y="17822"/>
                  </a:lnTo>
                  <a:lnTo>
                    <a:pt x="1719" y="17948"/>
                  </a:lnTo>
                  <a:lnTo>
                    <a:pt x="1820" y="18049"/>
                  </a:lnTo>
                  <a:lnTo>
                    <a:pt x="2022" y="18176"/>
                  </a:lnTo>
                  <a:lnTo>
                    <a:pt x="2275" y="18327"/>
                  </a:lnTo>
                  <a:lnTo>
                    <a:pt x="2654" y="18454"/>
                  </a:lnTo>
                  <a:lnTo>
                    <a:pt x="3160" y="18580"/>
                  </a:lnTo>
                  <a:lnTo>
                    <a:pt x="3817" y="18707"/>
                  </a:lnTo>
                  <a:lnTo>
                    <a:pt x="4601" y="18808"/>
                  </a:lnTo>
                  <a:lnTo>
                    <a:pt x="5587" y="18934"/>
                  </a:lnTo>
                  <a:lnTo>
                    <a:pt x="6750" y="19010"/>
                  </a:lnTo>
                  <a:lnTo>
                    <a:pt x="8115" y="19111"/>
                  </a:lnTo>
                  <a:lnTo>
                    <a:pt x="9732" y="19162"/>
                  </a:lnTo>
                  <a:lnTo>
                    <a:pt x="11578" y="19187"/>
                  </a:lnTo>
                  <a:lnTo>
                    <a:pt x="13701" y="19212"/>
                  </a:lnTo>
                  <a:lnTo>
                    <a:pt x="16659" y="19187"/>
                  </a:lnTo>
                  <a:lnTo>
                    <a:pt x="19743" y="19111"/>
                  </a:lnTo>
                  <a:lnTo>
                    <a:pt x="22827" y="19010"/>
                  </a:lnTo>
                  <a:lnTo>
                    <a:pt x="25835" y="18858"/>
                  </a:lnTo>
                  <a:lnTo>
                    <a:pt x="27832" y="18732"/>
                  </a:lnTo>
                  <a:lnTo>
                    <a:pt x="29349" y="18631"/>
                  </a:lnTo>
                  <a:lnTo>
                    <a:pt x="30436" y="18504"/>
                  </a:lnTo>
                  <a:lnTo>
                    <a:pt x="31169" y="18429"/>
                  </a:lnTo>
                  <a:lnTo>
                    <a:pt x="31649" y="18327"/>
                  </a:lnTo>
                  <a:lnTo>
                    <a:pt x="31902" y="18252"/>
                  </a:lnTo>
                  <a:lnTo>
                    <a:pt x="32003" y="18176"/>
                  </a:lnTo>
                  <a:lnTo>
                    <a:pt x="32053" y="18125"/>
                  </a:lnTo>
                  <a:lnTo>
                    <a:pt x="32155" y="17822"/>
                  </a:lnTo>
                  <a:lnTo>
                    <a:pt x="32306" y="17215"/>
                  </a:lnTo>
                  <a:lnTo>
                    <a:pt x="32483" y="16381"/>
                  </a:lnTo>
                  <a:lnTo>
                    <a:pt x="32685" y="15319"/>
                  </a:lnTo>
                  <a:lnTo>
                    <a:pt x="32913" y="14106"/>
                  </a:lnTo>
                  <a:lnTo>
                    <a:pt x="33140" y="12741"/>
                  </a:lnTo>
                  <a:lnTo>
                    <a:pt x="33368" y="11325"/>
                  </a:lnTo>
                  <a:lnTo>
                    <a:pt x="33570" y="9834"/>
                  </a:lnTo>
                  <a:lnTo>
                    <a:pt x="33772" y="7963"/>
                  </a:lnTo>
                  <a:lnTo>
                    <a:pt x="33848" y="7104"/>
                  </a:lnTo>
                  <a:lnTo>
                    <a:pt x="33899" y="6320"/>
                  </a:lnTo>
                  <a:lnTo>
                    <a:pt x="33924" y="5562"/>
                  </a:lnTo>
                  <a:lnTo>
                    <a:pt x="33949" y="4879"/>
                  </a:lnTo>
                  <a:lnTo>
                    <a:pt x="33949" y="4247"/>
                  </a:lnTo>
                  <a:lnTo>
                    <a:pt x="33899" y="3666"/>
                  </a:lnTo>
                  <a:lnTo>
                    <a:pt x="33848" y="3160"/>
                  </a:lnTo>
                  <a:lnTo>
                    <a:pt x="33798" y="2680"/>
                  </a:lnTo>
                  <a:lnTo>
                    <a:pt x="33697" y="2275"/>
                  </a:lnTo>
                  <a:lnTo>
                    <a:pt x="33595" y="1922"/>
                  </a:lnTo>
                  <a:lnTo>
                    <a:pt x="33444" y="1618"/>
                  </a:lnTo>
                  <a:lnTo>
                    <a:pt x="33292" y="1391"/>
                  </a:lnTo>
                  <a:lnTo>
                    <a:pt x="33115" y="1214"/>
                  </a:lnTo>
                  <a:lnTo>
                    <a:pt x="32938" y="1087"/>
                  </a:lnTo>
                  <a:lnTo>
                    <a:pt x="32787" y="1012"/>
                  </a:lnTo>
                  <a:lnTo>
                    <a:pt x="32584" y="961"/>
                  </a:lnTo>
                  <a:lnTo>
                    <a:pt x="32079" y="835"/>
                  </a:lnTo>
                  <a:lnTo>
                    <a:pt x="31421" y="733"/>
                  </a:lnTo>
                  <a:lnTo>
                    <a:pt x="30638" y="632"/>
                  </a:lnTo>
                  <a:lnTo>
                    <a:pt x="29753" y="531"/>
                  </a:lnTo>
                  <a:lnTo>
                    <a:pt x="28742" y="455"/>
                  </a:lnTo>
                  <a:lnTo>
                    <a:pt x="26442" y="278"/>
                  </a:lnTo>
                  <a:lnTo>
                    <a:pt x="23863" y="177"/>
                  </a:lnTo>
                  <a:lnTo>
                    <a:pt x="21108" y="76"/>
                  </a:lnTo>
                  <a:lnTo>
                    <a:pt x="18302" y="26"/>
                  </a:lnTo>
                  <a:lnTo>
                    <a:pt x="15496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39"/>
            <p:cNvSpPr/>
            <p:nvPr/>
          </p:nvSpPr>
          <p:spPr>
            <a:xfrm>
              <a:off x="8330500" y="4445086"/>
              <a:ext cx="348052" cy="32743"/>
            </a:xfrm>
            <a:custGeom>
              <a:avLst/>
              <a:gdLst/>
              <a:ahLst/>
              <a:cxnLst/>
              <a:rect l="l" t="t" r="r" b="b"/>
              <a:pathLst>
                <a:path w="9960" h="937" extrusionOk="0">
                  <a:moveTo>
                    <a:pt x="1997" y="1"/>
                  </a:moveTo>
                  <a:lnTo>
                    <a:pt x="1340" y="26"/>
                  </a:lnTo>
                  <a:lnTo>
                    <a:pt x="683" y="102"/>
                  </a:lnTo>
                  <a:lnTo>
                    <a:pt x="25" y="178"/>
                  </a:lnTo>
                  <a:lnTo>
                    <a:pt x="0" y="203"/>
                  </a:lnTo>
                  <a:lnTo>
                    <a:pt x="0" y="228"/>
                  </a:lnTo>
                  <a:lnTo>
                    <a:pt x="25" y="254"/>
                  </a:lnTo>
                  <a:lnTo>
                    <a:pt x="632" y="380"/>
                  </a:lnTo>
                  <a:lnTo>
                    <a:pt x="1239" y="481"/>
                  </a:lnTo>
                  <a:lnTo>
                    <a:pt x="1845" y="532"/>
                  </a:lnTo>
                  <a:lnTo>
                    <a:pt x="2452" y="582"/>
                  </a:lnTo>
                  <a:lnTo>
                    <a:pt x="3691" y="658"/>
                  </a:lnTo>
                  <a:lnTo>
                    <a:pt x="4904" y="709"/>
                  </a:lnTo>
                  <a:lnTo>
                    <a:pt x="6143" y="785"/>
                  </a:lnTo>
                  <a:lnTo>
                    <a:pt x="7356" y="860"/>
                  </a:lnTo>
                  <a:lnTo>
                    <a:pt x="7963" y="911"/>
                  </a:lnTo>
                  <a:lnTo>
                    <a:pt x="8620" y="936"/>
                  </a:lnTo>
                  <a:lnTo>
                    <a:pt x="8923" y="936"/>
                  </a:lnTo>
                  <a:lnTo>
                    <a:pt x="9227" y="911"/>
                  </a:lnTo>
                  <a:lnTo>
                    <a:pt x="9530" y="860"/>
                  </a:lnTo>
                  <a:lnTo>
                    <a:pt x="9833" y="785"/>
                  </a:lnTo>
                  <a:lnTo>
                    <a:pt x="9909" y="734"/>
                  </a:lnTo>
                  <a:lnTo>
                    <a:pt x="9960" y="633"/>
                  </a:lnTo>
                  <a:lnTo>
                    <a:pt x="9960" y="582"/>
                  </a:lnTo>
                  <a:lnTo>
                    <a:pt x="9960" y="557"/>
                  </a:lnTo>
                  <a:lnTo>
                    <a:pt x="9935" y="507"/>
                  </a:lnTo>
                  <a:lnTo>
                    <a:pt x="9884" y="481"/>
                  </a:lnTo>
                  <a:lnTo>
                    <a:pt x="9682" y="380"/>
                  </a:lnTo>
                  <a:lnTo>
                    <a:pt x="9454" y="330"/>
                  </a:lnTo>
                  <a:lnTo>
                    <a:pt x="9252" y="279"/>
                  </a:lnTo>
                  <a:lnTo>
                    <a:pt x="9050" y="254"/>
                  </a:lnTo>
                  <a:lnTo>
                    <a:pt x="8620" y="203"/>
                  </a:lnTo>
                  <a:lnTo>
                    <a:pt x="8165" y="178"/>
                  </a:lnTo>
                  <a:lnTo>
                    <a:pt x="6749" y="102"/>
                  </a:lnTo>
                  <a:lnTo>
                    <a:pt x="5334" y="52"/>
                  </a:lnTo>
                  <a:lnTo>
                    <a:pt x="3994" y="26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39"/>
            <p:cNvSpPr/>
            <p:nvPr/>
          </p:nvSpPr>
          <p:spPr>
            <a:xfrm>
              <a:off x="8715628" y="4465424"/>
              <a:ext cx="76005" cy="25650"/>
            </a:xfrm>
            <a:custGeom>
              <a:avLst/>
              <a:gdLst/>
              <a:ahLst/>
              <a:cxnLst/>
              <a:rect l="l" t="t" r="r" b="b"/>
              <a:pathLst>
                <a:path w="2175" h="734" extrusionOk="0">
                  <a:moveTo>
                    <a:pt x="481" y="0"/>
                  </a:moveTo>
                  <a:lnTo>
                    <a:pt x="304" y="26"/>
                  </a:lnTo>
                  <a:lnTo>
                    <a:pt x="177" y="76"/>
                  </a:lnTo>
                  <a:lnTo>
                    <a:pt x="51" y="152"/>
                  </a:lnTo>
                  <a:lnTo>
                    <a:pt x="26" y="203"/>
                  </a:lnTo>
                  <a:lnTo>
                    <a:pt x="1" y="253"/>
                  </a:lnTo>
                  <a:lnTo>
                    <a:pt x="26" y="304"/>
                  </a:lnTo>
                  <a:lnTo>
                    <a:pt x="51" y="329"/>
                  </a:lnTo>
                  <a:lnTo>
                    <a:pt x="152" y="430"/>
                  </a:lnTo>
                  <a:lnTo>
                    <a:pt x="279" y="481"/>
                  </a:lnTo>
                  <a:lnTo>
                    <a:pt x="456" y="531"/>
                  </a:lnTo>
                  <a:lnTo>
                    <a:pt x="607" y="556"/>
                  </a:lnTo>
                  <a:lnTo>
                    <a:pt x="961" y="607"/>
                  </a:lnTo>
                  <a:lnTo>
                    <a:pt x="1264" y="632"/>
                  </a:lnTo>
                  <a:lnTo>
                    <a:pt x="1492" y="683"/>
                  </a:lnTo>
                  <a:lnTo>
                    <a:pt x="1795" y="733"/>
                  </a:lnTo>
                  <a:lnTo>
                    <a:pt x="1922" y="733"/>
                  </a:lnTo>
                  <a:lnTo>
                    <a:pt x="2048" y="708"/>
                  </a:lnTo>
                  <a:lnTo>
                    <a:pt x="2099" y="683"/>
                  </a:lnTo>
                  <a:lnTo>
                    <a:pt x="2149" y="632"/>
                  </a:lnTo>
                  <a:lnTo>
                    <a:pt x="2175" y="582"/>
                  </a:lnTo>
                  <a:lnTo>
                    <a:pt x="2175" y="506"/>
                  </a:lnTo>
                  <a:lnTo>
                    <a:pt x="2149" y="380"/>
                  </a:lnTo>
                  <a:lnTo>
                    <a:pt x="2073" y="278"/>
                  </a:lnTo>
                  <a:lnTo>
                    <a:pt x="1972" y="203"/>
                  </a:lnTo>
                  <a:lnTo>
                    <a:pt x="1821" y="152"/>
                  </a:lnTo>
                  <a:lnTo>
                    <a:pt x="1543" y="101"/>
                  </a:lnTo>
                  <a:lnTo>
                    <a:pt x="1290" y="76"/>
                  </a:lnTo>
                  <a:lnTo>
                    <a:pt x="986" y="2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39"/>
            <p:cNvSpPr/>
            <p:nvPr/>
          </p:nvSpPr>
          <p:spPr>
            <a:xfrm>
              <a:off x="1841283" y="4412412"/>
              <a:ext cx="1171391" cy="657246"/>
            </a:xfrm>
            <a:custGeom>
              <a:avLst/>
              <a:gdLst/>
              <a:ahLst/>
              <a:cxnLst/>
              <a:rect l="l" t="t" r="r" b="b"/>
              <a:pathLst>
                <a:path w="33521" h="18808" extrusionOk="0">
                  <a:moveTo>
                    <a:pt x="13955" y="1"/>
                  </a:moveTo>
                  <a:lnTo>
                    <a:pt x="11275" y="26"/>
                  </a:lnTo>
                  <a:lnTo>
                    <a:pt x="8747" y="127"/>
                  </a:lnTo>
                  <a:lnTo>
                    <a:pt x="7559" y="178"/>
                  </a:lnTo>
                  <a:lnTo>
                    <a:pt x="6447" y="253"/>
                  </a:lnTo>
                  <a:lnTo>
                    <a:pt x="5385" y="329"/>
                  </a:lnTo>
                  <a:lnTo>
                    <a:pt x="4425" y="405"/>
                  </a:lnTo>
                  <a:lnTo>
                    <a:pt x="3565" y="531"/>
                  </a:lnTo>
                  <a:lnTo>
                    <a:pt x="2782" y="633"/>
                  </a:lnTo>
                  <a:lnTo>
                    <a:pt x="2099" y="759"/>
                  </a:lnTo>
                  <a:lnTo>
                    <a:pt x="1568" y="911"/>
                  </a:lnTo>
                  <a:lnTo>
                    <a:pt x="1341" y="987"/>
                  </a:lnTo>
                  <a:lnTo>
                    <a:pt x="1139" y="1062"/>
                  </a:lnTo>
                  <a:lnTo>
                    <a:pt x="987" y="1163"/>
                  </a:lnTo>
                  <a:lnTo>
                    <a:pt x="860" y="1239"/>
                  </a:lnTo>
                  <a:lnTo>
                    <a:pt x="759" y="1340"/>
                  </a:lnTo>
                  <a:lnTo>
                    <a:pt x="658" y="1467"/>
                  </a:lnTo>
                  <a:lnTo>
                    <a:pt x="481" y="1720"/>
                  </a:lnTo>
                  <a:lnTo>
                    <a:pt x="355" y="2048"/>
                  </a:lnTo>
                  <a:lnTo>
                    <a:pt x="228" y="2402"/>
                  </a:lnTo>
                  <a:lnTo>
                    <a:pt x="153" y="2807"/>
                  </a:lnTo>
                  <a:lnTo>
                    <a:pt x="77" y="3262"/>
                  </a:lnTo>
                  <a:lnTo>
                    <a:pt x="26" y="3742"/>
                  </a:lnTo>
                  <a:lnTo>
                    <a:pt x="1" y="4273"/>
                  </a:lnTo>
                  <a:lnTo>
                    <a:pt x="1" y="4829"/>
                  </a:lnTo>
                  <a:lnTo>
                    <a:pt x="1" y="5410"/>
                  </a:lnTo>
                  <a:lnTo>
                    <a:pt x="77" y="6624"/>
                  </a:lnTo>
                  <a:lnTo>
                    <a:pt x="203" y="7913"/>
                  </a:lnTo>
                  <a:lnTo>
                    <a:pt x="355" y="9227"/>
                  </a:lnTo>
                  <a:lnTo>
                    <a:pt x="532" y="10542"/>
                  </a:lnTo>
                  <a:lnTo>
                    <a:pt x="734" y="11831"/>
                  </a:lnTo>
                  <a:lnTo>
                    <a:pt x="1139" y="14232"/>
                  </a:lnTo>
                  <a:lnTo>
                    <a:pt x="1467" y="16179"/>
                  </a:lnTo>
                  <a:lnTo>
                    <a:pt x="1568" y="16912"/>
                  </a:lnTo>
                  <a:lnTo>
                    <a:pt x="1619" y="17443"/>
                  </a:lnTo>
                  <a:lnTo>
                    <a:pt x="1644" y="17544"/>
                  </a:lnTo>
                  <a:lnTo>
                    <a:pt x="1720" y="17645"/>
                  </a:lnTo>
                  <a:lnTo>
                    <a:pt x="1821" y="17746"/>
                  </a:lnTo>
                  <a:lnTo>
                    <a:pt x="1973" y="17847"/>
                  </a:lnTo>
                  <a:lnTo>
                    <a:pt x="2150" y="17948"/>
                  </a:lnTo>
                  <a:lnTo>
                    <a:pt x="2377" y="18024"/>
                  </a:lnTo>
                  <a:lnTo>
                    <a:pt x="2933" y="18176"/>
                  </a:lnTo>
                  <a:lnTo>
                    <a:pt x="3591" y="18302"/>
                  </a:lnTo>
                  <a:lnTo>
                    <a:pt x="4399" y="18429"/>
                  </a:lnTo>
                  <a:lnTo>
                    <a:pt x="5309" y="18530"/>
                  </a:lnTo>
                  <a:lnTo>
                    <a:pt x="6321" y="18606"/>
                  </a:lnTo>
                  <a:lnTo>
                    <a:pt x="7408" y="18682"/>
                  </a:lnTo>
                  <a:lnTo>
                    <a:pt x="8570" y="18732"/>
                  </a:lnTo>
                  <a:lnTo>
                    <a:pt x="11073" y="18808"/>
                  </a:lnTo>
                  <a:lnTo>
                    <a:pt x="13778" y="18808"/>
                  </a:lnTo>
                  <a:lnTo>
                    <a:pt x="16558" y="18783"/>
                  </a:lnTo>
                  <a:lnTo>
                    <a:pt x="19339" y="18732"/>
                  </a:lnTo>
                  <a:lnTo>
                    <a:pt x="22044" y="18631"/>
                  </a:lnTo>
                  <a:lnTo>
                    <a:pt x="24572" y="18530"/>
                  </a:lnTo>
                  <a:lnTo>
                    <a:pt x="26847" y="18403"/>
                  </a:lnTo>
                  <a:lnTo>
                    <a:pt x="28768" y="18252"/>
                  </a:lnTo>
                  <a:lnTo>
                    <a:pt x="30285" y="18125"/>
                  </a:lnTo>
                  <a:lnTo>
                    <a:pt x="30841" y="18050"/>
                  </a:lnTo>
                  <a:lnTo>
                    <a:pt x="31271" y="17974"/>
                  </a:lnTo>
                  <a:lnTo>
                    <a:pt x="31549" y="17898"/>
                  </a:lnTo>
                  <a:lnTo>
                    <a:pt x="31625" y="17873"/>
                  </a:lnTo>
                  <a:lnTo>
                    <a:pt x="31650" y="17847"/>
                  </a:lnTo>
                  <a:lnTo>
                    <a:pt x="31751" y="17544"/>
                  </a:lnTo>
                  <a:lnTo>
                    <a:pt x="31877" y="16988"/>
                  </a:lnTo>
                  <a:lnTo>
                    <a:pt x="32054" y="16154"/>
                  </a:lnTo>
                  <a:lnTo>
                    <a:pt x="32282" y="15092"/>
                  </a:lnTo>
                  <a:lnTo>
                    <a:pt x="32509" y="13879"/>
                  </a:lnTo>
                  <a:lnTo>
                    <a:pt x="32737" y="12539"/>
                  </a:lnTo>
                  <a:lnTo>
                    <a:pt x="32939" y="11098"/>
                  </a:lnTo>
                  <a:lnTo>
                    <a:pt x="33141" y="9632"/>
                  </a:lnTo>
                  <a:lnTo>
                    <a:pt x="33318" y="8140"/>
                  </a:lnTo>
                  <a:lnTo>
                    <a:pt x="33445" y="6674"/>
                  </a:lnTo>
                  <a:lnTo>
                    <a:pt x="33520" y="5309"/>
                  </a:lnTo>
                  <a:lnTo>
                    <a:pt x="33520" y="4677"/>
                  </a:lnTo>
                  <a:lnTo>
                    <a:pt x="33520" y="4045"/>
                  </a:lnTo>
                  <a:lnTo>
                    <a:pt x="33495" y="3489"/>
                  </a:lnTo>
                  <a:lnTo>
                    <a:pt x="33445" y="2958"/>
                  </a:lnTo>
                  <a:lnTo>
                    <a:pt x="33369" y="2478"/>
                  </a:lnTo>
                  <a:lnTo>
                    <a:pt x="33268" y="2073"/>
                  </a:lnTo>
                  <a:lnTo>
                    <a:pt x="33167" y="1720"/>
                  </a:lnTo>
                  <a:lnTo>
                    <a:pt x="33015" y="1416"/>
                  </a:lnTo>
                  <a:lnTo>
                    <a:pt x="32914" y="1290"/>
                  </a:lnTo>
                  <a:lnTo>
                    <a:pt x="32838" y="1189"/>
                  </a:lnTo>
                  <a:lnTo>
                    <a:pt x="32737" y="1113"/>
                  </a:lnTo>
                  <a:lnTo>
                    <a:pt x="32636" y="1037"/>
                  </a:lnTo>
                  <a:lnTo>
                    <a:pt x="32332" y="936"/>
                  </a:lnTo>
                  <a:lnTo>
                    <a:pt x="31903" y="835"/>
                  </a:lnTo>
                  <a:lnTo>
                    <a:pt x="31347" y="734"/>
                  </a:lnTo>
                  <a:lnTo>
                    <a:pt x="30664" y="658"/>
                  </a:lnTo>
                  <a:lnTo>
                    <a:pt x="29880" y="557"/>
                  </a:lnTo>
                  <a:lnTo>
                    <a:pt x="28996" y="481"/>
                  </a:lnTo>
                  <a:lnTo>
                    <a:pt x="26973" y="329"/>
                  </a:lnTo>
                  <a:lnTo>
                    <a:pt x="24673" y="203"/>
                  </a:lnTo>
                  <a:lnTo>
                    <a:pt x="22120" y="102"/>
                  </a:lnTo>
                  <a:lnTo>
                    <a:pt x="19440" y="26"/>
                  </a:lnTo>
                  <a:lnTo>
                    <a:pt x="16710" y="1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39"/>
            <p:cNvSpPr/>
            <p:nvPr/>
          </p:nvSpPr>
          <p:spPr>
            <a:xfrm>
              <a:off x="1841283" y="4480450"/>
              <a:ext cx="1171391" cy="570687"/>
            </a:xfrm>
            <a:custGeom>
              <a:avLst/>
              <a:gdLst/>
              <a:ahLst/>
              <a:cxnLst/>
              <a:rect l="l" t="t" r="r" b="b"/>
              <a:pathLst>
                <a:path w="33521" h="16331" extrusionOk="0">
                  <a:moveTo>
                    <a:pt x="380" y="0"/>
                  </a:moveTo>
                  <a:lnTo>
                    <a:pt x="279" y="278"/>
                  </a:lnTo>
                  <a:lnTo>
                    <a:pt x="203" y="582"/>
                  </a:lnTo>
                  <a:lnTo>
                    <a:pt x="127" y="910"/>
                  </a:lnTo>
                  <a:lnTo>
                    <a:pt x="77" y="1264"/>
                  </a:lnTo>
                  <a:lnTo>
                    <a:pt x="26" y="2048"/>
                  </a:lnTo>
                  <a:lnTo>
                    <a:pt x="1" y="2907"/>
                  </a:lnTo>
                  <a:lnTo>
                    <a:pt x="26" y="3817"/>
                  </a:lnTo>
                  <a:lnTo>
                    <a:pt x="77" y="4803"/>
                  </a:lnTo>
                  <a:lnTo>
                    <a:pt x="178" y="5814"/>
                  </a:lnTo>
                  <a:lnTo>
                    <a:pt x="304" y="6851"/>
                  </a:lnTo>
                  <a:lnTo>
                    <a:pt x="431" y="7887"/>
                  </a:lnTo>
                  <a:lnTo>
                    <a:pt x="582" y="8923"/>
                  </a:lnTo>
                  <a:lnTo>
                    <a:pt x="911" y="10920"/>
                  </a:lnTo>
                  <a:lnTo>
                    <a:pt x="1214" y="12715"/>
                  </a:lnTo>
                  <a:lnTo>
                    <a:pt x="1467" y="14207"/>
                  </a:lnTo>
                  <a:lnTo>
                    <a:pt x="1897" y="14434"/>
                  </a:lnTo>
                  <a:lnTo>
                    <a:pt x="2352" y="14662"/>
                  </a:lnTo>
                  <a:lnTo>
                    <a:pt x="2832" y="14889"/>
                  </a:lnTo>
                  <a:lnTo>
                    <a:pt x="3287" y="15066"/>
                  </a:lnTo>
                  <a:lnTo>
                    <a:pt x="3767" y="15243"/>
                  </a:lnTo>
                  <a:lnTo>
                    <a:pt x="4273" y="15420"/>
                  </a:lnTo>
                  <a:lnTo>
                    <a:pt x="4753" y="15572"/>
                  </a:lnTo>
                  <a:lnTo>
                    <a:pt x="5234" y="15698"/>
                  </a:lnTo>
                  <a:lnTo>
                    <a:pt x="6093" y="15900"/>
                  </a:lnTo>
                  <a:lnTo>
                    <a:pt x="6953" y="16052"/>
                  </a:lnTo>
                  <a:lnTo>
                    <a:pt x="7812" y="16178"/>
                  </a:lnTo>
                  <a:lnTo>
                    <a:pt x="8672" y="16254"/>
                  </a:lnTo>
                  <a:lnTo>
                    <a:pt x="9531" y="16305"/>
                  </a:lnTo>
                  <a:lnTo>
                    <a:pt x="10416" y="16330"/>
                  </a:lnTo>
                  <a:lnTo>
                    <a:pt x="12135" y="16330"/>
                  </a:lnTo>
                  <a:lnTo>
                    <a:pt x="13298" y="16280"/>
                  </a:lnTo>
                  <a:lnTo>
                    <a:pt x="14460" y="16204"/>
                  </a:lnTo>
                  <a:lnTo>
                    <a:pt x="15598" y="16103"/>
                  </a:lnTo>
                  <a:lnTo>
                    <a:pt x="16761" y="15976"/>
                  </a:lnTo>
                  <a:lnTo>
                    <a:pt x="17898" y="15799"/>
                  </a:lnTo>
                  <a:lnTo>
                    <a:pt x="19036" y="15622"/>
                  </a:lnTo>
                  <a:lnTo>
                    <a:pt x="20173" y="15395"/>
                  </a:lnTo>
                  <a:lnTo>
                    <a:pt x="21311" y="15167"/>
                  </a:lnTo>
                  <a:lnTo>
                    <a:pt x="22423" y="14889"/>
                  </a:lnTo>
                  <a:lnTo>
                    <a:pt x="23535" y="14586"/>
                  </a:lnTo>
                  <a:lnTo>
                    <a:pt x="24648" y="14257"/>
                  </a:lnTo>
                  <a:lnTo>
                    <a:pt x="25735" y="13903"/>
                  </a:lnTo>
                  <a:lnTo>
                    <a:pt x="26822" y="13524"/>
                  </a:lnTo>
                  <a:lnTo>
                    <a:pt x="27909" y="13120"/>
                  </a:lnTo>
                  <a:lnTo>
                    <a:pt x="28970" y="12690"/>
                  </a:lnTo>
                  <a:lnTo>
                    <a:pt x="30007" y="12210"/>
                  </a:lnTo>
                  <a:lnTo>
                    <a:pt x="30689" y="11906"/>
                  </a:lnTo>
                  <a:lnTo>
                    <a:pt x="31372" y="11552"/>
                  </a:lnTo>
                  <a:lnTo>
                    <a:pt x="32054" y="11199"/>
                  </a:lnTo>
                  <a:lnTo>
                    <a:pt x="32686" y="10819"/>
                  </a:lnTo>
                  <a:lnTo>
                    <a:pt x="32863" y="9657"/>
                  </a:lnTo>
                  <a:lnTo>
                    <a:pt x="33040" y="8443"/>
                  </a:lnTo>
                  <a:lnTo>
                    <a:pt x="33217" y="7230"/>
                  </a:lnTo>
                  <a:lnTo>
                    <a:pt x="33344" y="6016"/>
                  </a:lnTo>
                  <a:lnTo>
                    <a:pt x="33445" y="4828"/>
                  </a:lnTo>
                  <a:lnTo>
                    <a:pt x="33495" y="3691"/>
                  </a:lnTo>
                  <a:lnTo>
                    <a:pt x="33520" y="2629"/>
                  </a:lnTo>
                  <a:lnTo>
                    <a:pt x="33495" y="1668"/>
                  </a:lnTo>
                  <a:lnTo>
                    <a:pt x="32712" y="2123"/>
                  </a:lnTo>
                  <a:lnTo>
                    <a:pt x="31877" y="2579"/>
                  </a:lnTo>
                  <a:lnTo>
                    <a:pt x="31068" y="3008"/>
                  </a:lnTo>
                  <a:lnTo>
                    <a:pt x="30209" y="3413"/>
                  </a:lnTo>
                  <a:lnTo>
                    <a:pt x="29350" y="3767"/>
                  </a:lnTo>
                  <a:lnTo>
                    <a:pt x="28490" y="4095"/>
                  </a:lnTo>
                  <a:lnTo>
                    <a:pt x="27605" y="4373"/>
                  </a:lnTo>
                  <a:lnTo>
                    <a:pt x="26695" y="4626"/>
                  </a:lnTo>
                  <a:lnTo>
                    <a:pt x="25760" y="4828"/>
                  </a:lnTo>
                  <a:lnTo>
                    <a:pt x="24850" y="4980"/>
                  </a:lnTo>
                  <a:lnTo>
                    <a:pt x="23915" y="5106"/>
                  </a:lnTo>
                  <a:lnTo>
                    <a:pt x="22954" y="5182"/>
                  </a:lnTo>
                  <a:lnTo>
                    <a:pt x="22019" y="5258"/>
                  </a:lnTo>
                  <a:lnTo>
                    <a:pt x="21058" y="5309"/>
                  </a:lnTo>
                  <a:lnTo>
                    <a:pt x="19162" y="5359"/>
                  </a:lnTo>
                  <a:lnTo>
                    <a:pt x="16230" y="5410"/>
                  </a:lnTo>
                  <a:lnTo>
                    <a:pt x="14738" y="5410"/>
                  </a:lnTo>
                  <a:lnTo>
                    <a:pt x="13272" y="5384"/>
                  </a:lnTo>
                  <a:lnTo>
                    <a:pt x="11806" y="5309"/>
                  </a:lnTo>
                  <a:lnTo>
                    <a:pt x="10340" y="5207"/>
                  </a:lnTo>
                  <a:lnTo>
                    <a:pt x="8874" y="5056"/>
                  </a:lnTo>
                  <a:lnTo>
                    <a:pt x="8141" y="4980"/>
                  </a:lnTo>
                  <a:lnTo>
                    <a:pt x="7433" y="4854"/>
                  </a:lnTo>
                  <a:lnTo>
                    <a:pt x="6675" y="4727"/>
                  </a:lnTo>
                  <a:lnTo>
                    <a:pt x="5941" y="4576"/>
                  </a:lnTo>
                  <a:lnTo>
                    <a:pt x="5208" y="4373"/>
                  </a:lnTo>
                  <a:lnTo>
                    <a:pt x="4501" y="4146"/>
                  </a:lnTo>
                  <a:lnTo>
                    <a:pt x="3793" y="3868"/>
                  </a:lnTo>
                  <a:lnTo>
                    <a:pt x="3464" y="3716"/>
                  </a:lnTo>
                  <a:lnTo>
                    <a:pt x="3161" y="3539"/>
                  </a:lnTo>
                  <a:lnTo>
                    <a:pt x="2832" y="3337"/>
                  </a:lnTo>
                  <a:lnTo>
                    <a:pt x="2529" y="3135"/>
                  </a:lnTo>
                  <a:lnTo>
                    <a:pt x="2251" y="2907"/>
                  </a:lnTo>
                  <a:lnTo>
                    <a:pt x="1973" y="2680"/>
                  </a:lnTo>
                  <a:lnTo>
                    <a:pt x="1695" y="2402"/>
                  </a:lnTo>
                  <a:lnTo>
                    <a:pt x="1442" y="2098"/>
                  </a:lnTo>
                  <a:lnTo>
                    <a:pt x="1189" y="1770"/>
                  </a:lnTo>
                  <a:lnTo>
                    <a:pt x="987" y="1441"/>
                  </a:lnTo>
                  <a:lnTo>
                    <a:pt x="785" y="1112"/>
                  </a:lnTo>
                  <a:lnTo>
                    <a:pt x="633" y="733"/>
                  </a:lnTo>
                  <a:lnTo>
                    <a:pt x="507" y="37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39"/>
            <p:cNvSpPr/>
            <p:nvPr/>
          </p:nvSpPr>
          <p:spPr>
            <a:xfrm>
              <a:off x="1834224" y="4405353"/>
              <a:ext cx="1185509" cy="671398"/>
            </a:xfrm>
            <a:custGeom>
              <a:avLst/>
              <a:gdLst/>
              <a:ahLst/>
              <a:cxnLst/>
              <a:rect l="l" t="t" r="r" b="b"/>
              <a:pathLst>
                <a:path w="33925" h="19213" extrusionOk="0">
                  <a:moveTo>
                    <a:pt x="15497" y="380"/>
                  </a:moveTo>
                  <a:lnTo>
                    <a:pt x="18530" y="405"/>
                  </a:lnTo>
                  <a:lnTo>
                    <a:pt x="21462" y="481"/>
                  </a:lnTo>
                  <a:lnTo>
                    <a:pt x="24218" y="557"/>
                  </a:lnTo>
                  <a:lnTo>
                    <a:pt x="26746" y="683"/>
                  </a:lnTo>
                  <a:lnTo>
                    <a:pt x="28920" y="860"/>
                  </a:lnTo>
                  <a:lnTo>
                    <a:pt x="29855" y="936"/>
                  </a:lnTo>
                  <a:lnTo>
                    <a:pt x="30689" y="1012"/>
                  </a:lnTo>
                  <a:lnTo>
                    <a:pt x="31397" y="1113"/>
                  </a:lnTo>
                  <a:lnTo>
                    <a:pt x="32004" y="1214"/>
                  </a:lnTo>
                  <a:lnTo>
                    <a:pt x="32433" y="1315"/>
                  </a:lnTo>
                  <a:lnTo>
                    <a:pt x="32737" y="1416"/>
                  </a:lnTo>
                  <a:lnTo>
                    <a:pt x="32838" y="1467"/>
                  </a:lnTo>
                  <a:lnTo>
                    <a:pt x="32914" y="1542"/>
                  </a:lnTo>
                  <a:lnTo>
                    <a:pt x="32989" y="1644"/>
                  </a:lnTo>
                  <a:lnTo>
                    <a:pt x="33065" y="1770"/>
                  </a:lnTo>
                  <a:lnTo>
                    <a:pt x="33217" y="2023"/>
                  </a:lnTo>
                  <a:lnTo>
                    <a:pt x="33318" y="2377"/>
                  </a:lnTo>
                  <a:lnTo>
                    <a:pt x="33394" y="2756"/>
                  </a:lnTo>
                  <a:lnTo>
                    <a:pt x="33470" y="3211"/>
                  </a:lnTo>
                  <a:lnTo>
                    <a:pt x="33495" y="3716"/>
                  </a:lnTo>
                  <a:lnTo>
                    <a:pt x="33520" y="4247"/>
                  </a:lnTo>
                  <a:lnTo>
                    <a:pt x="33520" y="4854"/>
                  </a:lnTo>
                  <a:lnTo>
                    <a:pt x="33520" y="5461"/>
                  </a:lnTo>
                  <a:lnTo>
                    <a:pt x="33444" y="6775"/>
                  </a:lnTo>
                  <a:lnTo>
                    <a:pt x="33343" y="8165"/>
                  </a:lnTo>
                  <a:lnTo>
                    <a:pt x="33166" y="9606"/>
                  </a:lnTo>
                  <a:lnTo>
                    <a:pt x="32989" y="11047"/>
                  </a:lnTo>
                  <a:lnTo>
                    <a:pt x="32787" y="12463"/>
                  </a:lnTo>
                  <a:lnTo>
                    <a:pt x="32560" y="13777"/>
                  </a:lnTo>
                  <a:lnTo>
                    <a:pt x="32332" y="14991"/>
                  </a:lnTo>
                  <a:lnTo>
                    <a:pt x="32130" y="16052"/>
                  </a:lnTo>
                  <a:lnTo>
                    <a:pt x="31953" y="16912"/>
                  </a:lnTo>
                  <a:lnTo>
                    <a:pt x="31801" y="17544"/>
                  </a:lnTo>
                  <a:lnTo>
                    <a:pt x="31675" y="17923"/>
                  </a:lnTo>
                  <a:lnTo>
                    <a:pt x="31447" y="17999"/>
                  </a:lnTo>
                  <a:lnTo>
                    <a:pt x="31018" y="18049"/>
                  </a:lnTo>
                  <a:lnTo>
                    <a:pt x="29678" y="18201"/>
                  </a:lnTo>
                  <a:lnTo>
                    <a:pt x="27807" y="18353"/>
                  </a:lnTo>
                  <a:lnTo>
                    <a:pt x="25456" y="18504"/>
                  </a:lnTo>
                  <a:lnTo>
                    <a:pt x="22777" y="18631"/>
                  </a:lnTo>
                  <a:lnTo>
                    <a:pt x="19844" y="18732"/>
                  </a:lnTo>
                  <a:lnTo>
                    <a:pt x="16786" y="18808"/>
                  </a:lnTo>
                  <a:lnTo>
                    <a:pt x="13677" y="18833"/>
                  </a:lnTo>
                  <a:lnTo>
                    <a:pt x="11730" y="18808"/>
                  </a:lnTo>
                  <a:lnTo>
                    <a:pt x="10011" y="18782"/>
                  </a:lnTo>
                  <a:lnTo>
                    <a:pt x="8494" y="18732"/>
                  </a:lnTo>
                  <a:lnTo>
                    <a:pt x="7205" y="18656"/>
                  </a:lnTo>
                  <a:lnTo>
                    <a:pt x="6093" y="18580"/>
                  </a:lnTo>
                  <a:lnTo>
                    <a:pt x="5132" y="18504"/>
                  </a:lnTo>
                  <a:lnTo>
                    <a:pt x="4349" y="18403"/>
                  </a:lnTo>
                  <a:lnTo>
                    <a:pt x="3717" y="18302"/>
                  </a:lnTo>
                  <a:lnTo>
                    <a:pt x="3211" y="18201"/>
                  </a:lnTo>
                  <a:lnTo>
                    <a:pt x="2807" y="18100"/>
                  </a:lnTo>
                  <a:lnTo>
                    <a:pt x="2503" y="17999"/>
                  </a:lnTo>
                  <a:lnTo>
                    <a:pt x="2301" y="17898"/>
                  </a:lnTo>
                  <a:lnTo>
                    <a:pt x="2149" y="17822"/>
                  </a:lnTo>
                  <a:lnTo>
                    <a:pt x="2074" y="17746"/>
                  </a:lnTo>
                  <a:lnTo>
                    <a:pt x="2023" y="17670"/>
                  </a:lnTo>
                  <a:lnTo>
                    <a:pt x="2023" y="17645"/>
                  </a:lnTo>
                  <a:lnTo>
                    <a:pt x="1972" y="17089"/>
                  </a:lnTo>
                  <a:lnTo>
                    <a:pt x="1871" y="16356"/>
                  </a:lnTo>
                  <a:lnTo>
                    <a:pt x="1543" y="14409"/>
                  </a:lnTo>
                  <a:lnTo>
                    <a:pt x="1239" y="12690"/>
                  </a:lnTo>
                  <a:lnTo>
                    <a:pt x="961" y="10794"/>
                  </a:lnTo>
                  <a:lnTo>
                    <a:pt x="683" y="8848"/>
                  </a:lnTo>
                  <a:lnTo>
                    <a:pt x="582" y="7862"/>
                  </a:lnTo>
                  <a:lnTo>
                    <a:pt x="481" y="6901"/>
                  </a:lnTo>
                  <a:lnTo>
                    <a:pt x="430" y="5991"/>
                  </a:lnTo>
                  <a:lnTo>
                    <a:pt x="405" y="5132"/>
                  </a:lnTo>
                  <a:lnTo>
                    <a:pt x="405" y="4323"/>
                  </a:lnTo>
                  <a:lnTo>
                    <a:pt x="456" y="3565"/>
                  </a:lnTo>
                  <a:lnTo>
                    <a:pt x="506" y="3236"/>
                  </a:lnTo>
                  <a:lnTo>
                    <a:pt x="557" y="2933"/>
                  </a:lnTo>
                  <a:lnTo>
                    <a:pt x="633" y="2629"/>
                  </a:lnTo>
                  <a:lnTo>
                    <a:pt x="709" y="2351"/>
                  </a:lnTo>
                  <a:lnTo>
                    <a:pt x="810" y="2124"/>
                  </a:lnTo>
                  <a:lnTo>
                    <a:pt x="936" y="1922"/>
                  </a:lnTo>
                  <a:lnTo>
                    <a:pt x="1062" y="1745"/>
                  </a:lnTo>
                  <a:lnTo>
                    <a:pt x="1189" y="1593"/>
                  </a:lnTo>
                  <a:lnTo>
                    <a:pt x="1290" y="1517"/>
                  </a:lnTo>
                  <a:lnTo>
                    <a:pt x="1416" y="1467"/>
                  </a:lnTo>
                  <a:lnTo>
                    <a:pt x="1745" y="1315"/>
                  </a:lnTo>
                  <a:lnTo>
                    <a:pt x="2149" y="1214"/>
                  </a:lnTo>
                  <a:lnTo>
                    <a:pt x="2680" y="1087"/>
                  </a:lnTo>
                  <a:lnTo>
                    <a:pt x="3312" y="986"/>
                  </a:lnTo>
                  <a:lnTo>
                    <a:pt x="4020" y="885"/>
                  </a:lnTo>
                  <a:lnTo>
                    <a:pt x="4804" y="784"/>
                  </a:lnTo>
                  <a:lnTo>
                    <a:pt x="5688" y="708"/>
                  </a:lnTo>
                  <a:lnTo>
                    <a:pt x="7711" y="582"/>
                  </a:lnTo>
                  <a:lnTo>
                    <a:pt x="10036" y="481"/>
                  </a:lnTo>
                  <a:lnTo>
                    <a:pt x="12640" y="405"/>
                  </a:lnTo>
                  <a:lnTo>
                    <a:pt x="15497" y="380"/>
                  </a:lnTo>
                  <a:close/>
                  <a:moveTo>
                    <a:pt x="13803" y="0"/>
                  </a:moveTo>
                  <a:lnTo>
                    <a:pt x="11755" y="51"/>
                  </a:lnTo>
                  <a:lnTo>
                    <a:pt x="9531" y="102"/>
                  </a:lnTo>
                  <a:lnTo>
                    <a:pt x="7256" y="203"/>
                  </a:lnTo>
                  <a:lnTo>
                    <a:pt x="6169" y="278"/>
                  </a:lnTo>
                  <a:lnTo>
                    <a:pt x="5107" y="380"/>
                  </a:lnTo>
                  <a:lnTo>
                    <a:pt x="4121" y="481"/>
                  </a:lnTo>
                  <a:lnTo>
                    <a:pt x="3236" y="607"/>
                  </a:lnTo>
                  <a:lnTo>
                    <a:pt x="2453" y="759"/>
                  </a:lnTo>
                  <a:lnTo>
                    <a:pt x="1796" y="910"/>
                  </a:lnTo>
                  <a:lnTo>
                    <a:pt x="1517" y="1012"/>
                  </a:lnTo>
                  <a:lnTo>
                    <a:pt x="1265" y="1087"/>
                  </a:lnTo>
                  <a:lnTo>
                    <a:pt x="1088" y="1189"/>
                  </a:lnTo>
                  <a:lnTo>
                    <a:pt x="936" y="1315"/>
                  </a:lnTo>
                  <a:lnTo>
                    <a:pt x="759" y="1467"/>
                  </a:lnTo>
                  <a:lnTo>
                    <a:pt x="633" y="1644"/>
                  </a:lnTo>
                  <a:lnTo>
                    <a:pt x="506" y="1871"/>
                  </a:lnTo>
                  <a:lnTo>
                    <a:pt x="380" y="2124"/>
                  </a:lnTo>
                  <a:lnTo>
                    <a:pt x="304" y="2402"/>
                  </a:lnTo>
                  <a:lnTo>
                    <a:pt x="203" y="2680"/>
                  </a:lnTo>
                  <a:lnTo>
                    <a:pt x="152" y="3009"/>
                  </a:lnTo>
                  <a:lnTo>
                    <a:pt x="102" y="3362"/>
                  </a:lnTo>
                  <a:lnTo>
                    <a:pt x="26" y="4096"/>
                  </a:lnTo>
                  <a:lnTo>
                    <a:pt x="1" y="4930"/>
                  </a:lnTo>
                  <a:lnTo>
                    <a:pt x="1" y="5789"/>
                  </a:lnTo>
                  <a:lnTo>
                    <a:pt x="51" y="6725"/>
                  </a:lnTo>
                  <a:lnTo>
                    <a:pt x="152" y="7685"/>
                  </a:lnTo>
                  <a:lnTo>
                    <a:pt x="254" y="8671"/>
                  </a:lnTo>
                  <a:lnTo>
                    <a:pt x="380" y="9657"/>
                  </a:lnTo>
                  <a:lnTo>
                    <a:pt x="506" y="10668"/>
                  </a:lnTo>
                  <a:lnTo>
                    <a:pt x="835" y="12640"/>
                  </a:lnTo>
                  <a:lnTo>
                    <a:pt x="1138" y="14460"/>
                  </a:lnTo>
                  <a:lnTo>
                    <a:pt x="1467" y="16406"/>
                  </a:lnTo>
                  <a:lnTo>
                    <a:pt x="1568" y="17139"/>
                  </a:lnTo>
                  <a:lnTo>
                    <a:pt x="1619" y="17645"/>
                  </a:lnTo>
                  <a:lnTo>
                    <a:pt x="1619" y="17746"/>
                  </a:lnTo>
                  <a:lnTo>
                    <a:pt x="1644" y="17822"/>
                  </a:lnTo>
                  <a:lnTo>
                    <a:pt x="1694" y="17948"/>
                  </a:lnTo>
                  <a:lnTo>
                    <a:pt x="1821" y="18049"/>
                  </a:lnTo>
                  <a:lnTo>
                    <a:pt x="1998" y="18176"/>
                  </a:lnTo>
                  <a:lnTo>
                    <a:pt x="2276" y="18327"/>
                  </a:lnTo>
                  <a:lnTo>
                    <a:pt x="2655" y="18454"/>
                  </a:lnTo>
                  <a:lnTo>
                    <a:pt x="3161" y="18580"/>
                  </a:lnTo>
                  <a:lnTo>
                    <a:pt x="3793" y="18707"/>
                  </a:lnTo>
                  <a:lnTo>
                    <a:pt x="4601" y="18808"/>
                  </a:lnTo>
                  <a:lnTo>
                    <a:pt x="5562" y="18934"/>
                  </a:lnTo>
                  <a:lnTo>
                    <a:pt x="6725" y="19010"/>
                  </a:lnTo>
                  <a:lnTo>
                    <a:pt x="8115" y="19111"/>
                  </a:lnTo>
                  <a:lnTo>
                    <a:pt x="9708" y="19162"/>
                  </a:lnTo>
                  <a:lnTo>
                    <a:pt x="11578" y="19187"/>
                  </a:lnTo>
                  <a:lnTo>
                    <a:pt x="13677" y="19212"/>
                  </a:lnTo>
                  <a:lnTo>
                    <a:pt x="16634" y="19187"/>
                  </a:lnTo>
                  <a:lnTo>
                    <a:pt x="19718" y="19111"/>
                  </a:lnTo>
                  <a:lnTo>
                    <a:pt x="22827" y="19010"/>
                  </a:lnTo>
                  <a:lnTo>
                    <a:pt x="25836" y="18858"/>
                  </a:lnTo>
                  <a:lnTo>
                    <a:pt x="27833" y="18732"/>
                  </a:lnTo>
                  <a:lnTo>
                    <a:pt x="29324" y="18631"/>
                  </a:lnTo>
                  <a:lnTo>
                    <a:pt x="30411" y="18504"/>
                  </a:lnTo>
                  <a:lnTo>
                    <a:pt x="31169" y="18429"/>
                  </a:lnTo>
                  <a:lnTo>
                    <a:pt x="31624" y="18327"/>
                  </a:lnTo>
                  <a:lnTo>
                    <a:pt x="31877" y="18252"/>
                  </a:lnTo>
                  <a:lnTo>
                    <a:pt x="32004" y="18176"/>
                  </a:lnTo>
                  <a:lnTo>
                    <a:pt x="32029" y="18125"/>
                  </a:lnTo>
                  <a:lnTo>
                    <a:pt x="32130" y="17822"/>
                  </a:lnTo>
                  <a:lnTo>
                    <a:pt x="32282" y="17215"/>
                  </a:lnTo>
                  <a:lnTo>
                    <a:pt x="32459" y="16381"/>
                  </a:lnTo>
                  <a:lnTo>
                    <a:pt x="32686" y="15319"/>
                  </a:lnTo>
                  <a:lnTo>
                    <a:pt x="32914" y="14106"/>
                  </a:lnTo>
                  <a:lnTo>
                    <a:pt x="33141" y="12741"/>
                  </a:lnTo>
                  <a:lnTo>
                    <a:pt x="33369" y="11325"/>
                  </a:lnTo>
                  <a:lnTo>
                    <a:pt x="33546" y="9834"/>
                  </a:lnTo>
                  <a:lnTo>
                    <a:pt x="33773" y="7963"/>
                  </a:lnTo>
                  <a:lnTo>
                    <a:pt x="33849" y="7104"/>
                  </a:lnTo>
                  <a:lnTo>
                    <a:pt x="33899" y="6320"/>
                  </a:lnTo>
                  <a:lnTo>
                    <a:pt x="33925" y="5562"/>
                  </a:lnTo>
                  <a:lnTo>
                    <a:pt x="33925" y="4879"/>
                  </a:lnTo>
                  <a:lnTo>
                    <a:pt x="33925" y="4247"/>
                  </a:lnTo>
                  <a:lnTo>
                    <a:pt x="33899" y="3666"/>
                  </a:lnTo>
                  <a:lnTo>
                    <a:pt x="33849" y="3160"/>
                  </a:lnTo>
                  <a:lnTo>
                    <a:pt x="33773" y="2680"/>
                  </a:lnTo>
                  <a:lnTo>
                    <a:pt x="33672" y="2275"/>
                  </a:lnTo>
                  <a:lnTo>
                    <a:pt x="33571" y="1922"/>
                  </a:lnTo>
                  <a:lnTo>
                    <a:pt x="33444" y="1618"/>
                  </a:lnTo>
                  <a:lnTo>
                    <a:pt x="33293" y="1391"/>
                  </a:lnTo>
                  <a:lnTo>
                    <a:pt x="33116" y="1214"/>
                  </a:lnTo>
                  <a:lnTo>
                    <a:pt x="32914" y="1087"/>
                  </a:lnTo>
                  <a:lnTo>
                    <a:pt x="32762" y="1012"/>
                  </a:lnTo>
                  <a:lnTo>
                    <a:pt x="32585" y="961"/>
                  </a:lnTo>
                  <a:lnTo>
                    <a:pt x="32079" y="835"/>
                  </a:lnTo>
                  <a:lnTo>
                    <a:pt x="31422" y="733"/>
                  </a:lnTo>
                  <a:lnTo>
                    <a:pt x="30638" y="632"/>
                  </a:lnTo>
                  <a:lnTo>
                    <a:pt x="29728" y="531"/>
                  </a:lnTo>
                  <a:lnTo>
                    <a:pt x="28717" y="455"/>
                  </a:lnTo>
                  <a:lnTo>
                    <a:pt x="26417" y="278"/>
                  </a:lnTo>
                  <a:lnTo>
                    <a:pt x="23839" y="177"/>
                  </a:lnTo>
                  <a:lnTo>
                    <a:pt x="21108" y="76"/>
                  </a:lnTo>
                  <a:lnTo>
                    <a:pt x="18277" y="26"/>
                  </a:lnTo>
                  <a:lnTo>
                    <a:pt x="15497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39"/>
            <p:cNvSpPr/>
            <p:nvPr/>
          </p:nvSpPr>
          <p:spPr>
            <a:xfrm>
              <a:off x="2487032" y="4445086"/>
              <a:ext cx="348087" cy="32743"/>
            </a:xfrm>
            <a:custGeom>
              <a:avLst/>
              <a:gdLst/>
              <a:ahLst/>
              <a:cxnLst/>
              <a:rect l="l" t="t" r="r" b="b"/>
              <a:pathLst>
                <a:path w="9961" h="937" extrusionOk="0">
                  <a:moveTo>
                    <a:pt x="1998" y="1"/>
                  </a:moveTo>
                  <a:lnTo>
                    <a:pt x="1315" y="26"/>
                  </a:lnTo>
                  <a:lnTo>
                    <a:pt x="658" y="102"/>
                  </a:lnTo>
                  <a:lnTo>
                    <a:pt x="26" y="178"/>
                  </a:lnTo>
                  <a:lnTo>
                    <a:pt x="1" y="203"/>
                  </a:lnTo>
                  <a:lnTo>
                    <a:pt x="1" y="228"/>
                  </a:lnTo>
                  <a:lnTo>
                    <a:pt x="26" y="254"/>
                  </a:lnTo>
                  <a:lnTo>
                    <a:pt x="607" y="380"/>
                  </a:lnTo>
                  <a:lnTo>
                    <a:pt x="1214" y="481"/>
                  </a:lnTo>
                  <a:lnTo>
                    <a:pt x="1821" y="532"/>
                  </a:lnTo>
                  <a:lnTo>
                    <a:pt x="2453" y="582"/>
                  </a:lnTo>
                  <a:lnTo>
                    <a:pt x="3691" y="658"/>
                  </a:lnTo>
                  <a:lnTo>
                    <a:pt x="4905" y="709"/>
                  </a:lnTo>
                  <a:lnTo>
                    <a:pt x="6118" y="785"/>
                  </a:lnTo>
                  <a:lnTo>
                    <a:pt x="7331" y="860"/>
                  </a:lnTo>
                  <a:lnTo>
                    <a:pt x="7963" y="911"/>
                  </a:lnTo>
                  <a:lnTo>
                    <a:pt x="8595" y="936"/>
                  </a:lnTo>
                  <a:lnTo>
                    <a:pt x="8924" y="936"/>
                  </a:lnTo>
                  <a:lnTo>
                    <a:pt x="9227" y="911"/>
                  </a:lnTo>
                  <a:lnTo>
                    <a:pt x="9531" y="860"/>
                  </a:lnTo>
                  <a:lnTo>
                    <a:pt x="9834" y="785"/>
                  </a:lnTo>
                  <a:lnTo>
                    <a:pt x="9910" y="734"/>
                  </a:lnTo>
                  <a:lnTo>
                    <a:pt x="9960" y="633"/>
                  </a:lnTo>
                  <a:lnTo>
                    <a:pt x="9960" y="582"/>
                  </a:lnTo>
                  <a:lnTo>
                    <a:pt x="9935" y="557"/>
                  </a:lnTo>
                  <a:lnTo>
                    <a:pt x="9910" y="507"/>
                  </a:lnTo>
                  <a:lnTo>
                    <a:pt x="9859" y="481"/>
                  </a:lnTo>
                  <a:lnTo>
                    <a:pt x="9657" y="380"/>
                  </a:lnTo>
                  <a:lnTo>
                    <a:pt x="9455" y="330"/>
                  </a:lnTo>
                  <a:lnTo>
                    <a:pt x="9253" y="279"/>
                  </a:lnTo>
                  <a:lnTo>
                    <a:pt x="9025" y="254"/>
                  </a:lnTo>
                  <a:lnTo>
                    <a:pt x="8595" y="203"/>
                  </a:lnTo>
                  <a:lnTo>
                    <a:pt x="8140" y="178"/>
                  </a:lnTo>
                  <a:lnTo>
                    <a:pt x="6725" y="102"/>
                  </a:lnTo>
                  <a:lnTo>
                    <a:pt x="5309" y="52"/>
                  </a:lnTo>
                  <a:lnTo>
                    <a:pt x="3995" y="26"/>
                  </a:lnTo>
                  <a:lnTo>
                    <a:pt x="2655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39"/>
            <p:cNvSpPr/>
            <p:nvPr/>
          </p:nvSpPr>
          <p:spPr>
            <a:xfrm>
              <a:off x="2872195" y="4465424"/>
              <a:ext cx="75097" cy="25650"/>
            </a:xfrm>
            <a:custGeom>
              <a:avLst/>
              <a:gdLst/>
              <a:ahLst/>
              <a:cxnLst/>
              <a:rect l="l" t="t" r="r" b="b"/>
              <a:pathLst>
                <a:path w="2149" h="734" extrusionOk="0">
                  <a:moveTo>
                    <a:pt x="455" y="0"/>
                  </a:moveTo>
                  <a:lnTo>
                    <a:pt x="304" y="26"/>
                  </a:lnTo>
                  <a:lnTo>
                    <a:pt x="152" y="76"/>
                  </a:lnTo>
                  <a:lnTo>
                    <a:pt x="25" y="152"/>
                  </a:lnTo>
                  <a:lnTo>
                    <a:pt x="0" y="203"/>
                  </a:lnTo>
                  <a:lnTo>
                    <a:pt x="0" y="253"/>
                  </a:lnTo>
                  <a:lnTo>
                    <a:pt x="0" y="304"/>
                  </a:lnTo>
                  <a:lnTo>
                    <a:pt x="25" y="329"/>
                  </a:lnTo>
                  <a:lnTo>
                    <a:pt x="152" y="430"/>
                  </a:lnTo>
                  <a:lnTo>
                    <a:pt x="278" y="481"/>
                  </a:lnTo>
                  <a:lnTo>
                    <a:pt x="430" y="531"/>
                  </a:lnTo>
                  <a:lnTo>
                    <a:pt x="607" y="556"/>
                  </a:lnTo>
                  <a:lnTo>
                    <a:pt x="935" y="607"/>
                  </a:lnTo>
                  <a:lnTo>
                    <a:pt x="1239" y="632"/>
                  </a:lnTo>
                  <a:lnTo>
                    <a:pt x="1466" y="683"/>
                  </a:lnTo>
                  <a:lnTo>
                    <a:pt x="1770" y="733"/>
                  </a:lnTo>
                  <a:lnTo>
                    <a:pt x="1921" y="733"/>
                  </a:lnTo>
                  <a:lnTo>
                    <a:pt x="2048" y="708"/>
                  </a:lnTo>
                  <a:lnTo>
                    <a:pt x="2098" y="683"/>
                  </a:lnTo>
                  <a:lnTo>
                    <a:pt x="2124" y="632"/>
                  </a:lnTo>
                  <a:lnTo>
                    <a:pt x="2149" y="582"/>
                  </a:lnTo>
                  <a:lnTo>
                    <a:pt x="2149" y="506"/>
                  </a:lnTo>
                  <a:lnTo>
                    <a:pt x="2124" y="380"/>
                  </a:lnTo>
                  <a:lnTo>
                    <a:pt x="2048" y="278"/>
                  </a:lnTo>
                  <a:lnTo>
                    <a:pt x="1947" y="203"/>
                  </a:lnTo>
                  <a:lnTo>
                    <a:pt x="1820" y="152"/>
                  </a:lnTo>
                  <a:lnTo>
                    <a:pt x="1517" y="101"/>
                  </a:lnTo>
                  <a:lnTo>
                    <a:pt x="1264" y="76"/>
                  </a:lnTo>
                  <a:lnTo>
                    <a:pt x="961" y="26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39"/>
            <p:cNvSpPr/>
            <p:nvPr/>
          </p:nvSpPr>
          <p:spPr>
            <a:xfrm>
              <a:off x="669961" y="4412412"/>
              <a:ext cx="1172265" cy="657246"/>
            </a:xfrm>
            <a:custGeom>
              <a:avLst/>
              <a:gdLst/>
              <a:ahLst/>
              <a:cxnLst/>
              <a:rect l="l" t="t" r="r" b="b"/>
              <a:pathLst>
                <a:path w="33546" h="18808" extrusionOk="0">
                  <a:moveTo>
                    <a:pt x="13980" y="1"/>
                  </a:moveTo>
                  <a:lnTo>
                    <a:pt x="11300" y="26"/>
                  </a:lnTo>
                  <a:lnTo>
                    <a:pt x="8772" y="127"/>
                  </a:lnTo>
                  <a:lnTo>
                    <a:pt x="7584" y="178"/>
                  </a:lnTo>
                  <a:lnTo>
                    <a:pt x="6447" y="253"/>
                  </a:lnTo>
                  <a:lnTo>
                    <a:pt x="5410" y="329"/>
                  </a:lnTo>
                  <a:lnTo>
                    <a:pt x="4450" y="405"/>
                  </a:lnTo>
                  <a:lnTo>
                    <a:pt x="3565" y="531"/>
                  </a:lnTo>
                  <a:lnTo>
                    <a:pt x="2781" y="633"/>
                  </a:lnTo>
                  <a:lnTo>
                    <a:pt x="2124" y="759"/>
                  </a:lnTo>
                  <a:lnTo>
                    <a:pt x="1568" y="911"/>
                  </a:lnTo>
                  <a:lnTo>
                    <a:pt x="1340" y="987"/>
                  </a:lnTo>
                  <a:lnTo>
                    <a:pt x="1163" y="1062"/>
                  </a:lnTo>
                  <a:lnTo>
                    <a:pt x="986" y="1163"/>
                  </a:lnTo>
                  <a:lnTo>
                    <a:pt x="860" y="1239"/>
                  </a:lnTo>
                  <a:lnTo>
                    <a:pt x="759" y="1340"/>
                  </a:lnTo>
                  <a:lnTo>
                    <a:pt x="683" y="1467"/>
                  </a:lnTo>
                  <a:lnTo>
                    <a:pt x="506" y="1720"/>
                  </a:lnTo>
                  <a:lnTo>
                    <a:pt x="354" y="2048"/>
                  </a:lnTo>
                  <a:lnTo>
                    <a:pt x="253" y="2402"/>
                  </a:lnTo>
                  <a:lnTo>
                    <a:pt x="152" y="2807"/>
                  </a:lnTo>
                  <a:lnTo>
                    <a:pt x="102" y="3262"/>
                  </a:lnTo>
                  <a:lnTo>
                    <a:pt x="51" y="3742"/>
                  </a:lnTo>
                  <a:lnTo>
                    <a:pt x="26" y="4273"/>
                  </a:lnTo>
                  <a:lnTo>
                    <a:pt x="0" y="4829"/>
                  </a:lnTo>
                  <a:lnTo>
                    <a:pt x="26" y="5410"/>
                  </a:lnTo>
                  <a:lnTo>
                    <a:pt x="76" y="6624"/>
                  </a:lnTo>
                  <a:lnTo>
                    <a:pt x="203" y="7913"/>
                  </a:lnTo>
                  <a:lnTo>
                    <a:pt x="354" y="9227"/>
                  </a:lnTo>
                  <a:lnTo>
                    <a:pt x="557" y="10542"/>
                  </a:lnTo>
                  <a:lnTo>
                    <a:pt x="734" y="11831"/>
                  </a:lnTo>
                  <a:lnTo>
                    <a:pt x="1138" y="14232"/>
                  </a:lnTo>
                  <a:lnTo>
                    <a:pt x="1467" y="16179"/>
                  </a:lnTo>
                  <a:lnTo>
                    <a:pt x="1568" y="16912"/>
                  </a:lnTo>
                  <a:lnTo>
                    <a:pt x="1618" y="17443"/>
                  </a:lnTo>
                  <a:lnTo>
                    <a:pt x="1644" y="17544"/>
                  </a:lnTo>
                  <a:lnTo>
                    <a:pt x="1719" y="17645"/>
                  </a:lnTo>
                  <a:lnTo>
                    <a:pt x="1821" y="17746"/>
                  </a:lnTo>
                  <a:lnTo>
                    <a:pt x="1972" y="17847"/>
                  </a:lnTo>
                  <a:lnTo>
                    <a:pt x="2174" y="17948"/>
                  </a:lnTo>
                  <a:lnTo>
                    <a:pt x="2377" y="18024"/>
                  </a:lnTo>
                  <a:lnTo>
                    <a:pt x="2933" y="18176"/>
                  </a:lnTo>
                  <a:lnTo>
                    <a:pt x="3615" y="18302"/>
                  </a:lnTo>
                  <a:lnTo>
                    <a:pt x="4424" y="18429"/>
                  </a:lnTo>
                  <a:lnTo>
                    <a:pt x="5309" y="18530"/>
                  </a:lnTo>
                  <a:lnTo>
                    <a:pt x="6320" y="18606"/>
                  </a:lnTo>
                  <a:lnTo>
                    <a:pt x="7407" y="18682"/>
                  </a:lnTo>
                  <a:lnTo>
                    <a:pt x="8570" y="18732"/>
                  </a:lnTo>
                  <a:lnTo>
                    <a:pt x="11098" y="18808"/>
                  </a:lnTo>
                  <a:lnTo>
                    <a:pt x="13777" y="18808"/>
                  </a:lnTo>
                  <a:lnTo>
                    <a:pt x="16558" y="18783"/>
                  </a:lnTo>
                  <a:lnTo>
                    <a:pt x="19339" y="18732"/>
                  </a:lnTo>
                  <a:lnTo>
                    <a:pt x="22043" y="18631"/>
                  </a:lnTo>
                  <a:lnTo>
                    <a:pt x="24571" y="18530"/>
                  </a:lnTo>
                  <a:lnTo>
                    <a:pt x="26846" y="18403"/>
                  </a:lnTo>
                  <a:lnTo>
                    <a:pt x="28793" y="18252"/>
                  </a:lnTo>
                  <a:lnTo>
                    <a:pt x="30284" y="18125"/>
                  </a:lnTo>
                  <a:lnTo>
                    <a:pt x="30840" y="18050"/>
                  </a:lnTo>
                  <a:lnTo>
                    <a:pt x="31270" y="17974"/>
                  </a:lnTo>
                  <a:lnTo>
                    <a:pt x="31548" y="17898"/>
                  </a:lnTo>
                  <a:lnTo>
                    <a:pt x="31624" y="17873"/>
                  </a:lnTo>
                  <a:lnTo>
                    <a:pt x="31675" y="17847"/>
                  </a:lnTo>
                  <a:lnTo>
                    <a:pt x="31750" y="17544"/>
                  </a:lnTo>
                  <a:lnTo>
                    <a:pt x="31902" y="16988"/>
                  </a:lnTo>
                  <a:lnTo>
                    <a:pt x="32079" y="16154"/>
                  </a:lnTo>
                  <a:lnTo>
                    <a:pt x="32281" y="15092"/>
                  </a:lnTo>
                  <a:lnTo>
                    <a:pt x="32509" y="13879"/>
                  </a:lnTo>
                  <a:lnTo>
                    <a:pt x="32736" y="12539"/>
                  </a:lnTo>
                  <a:lnTo>
                    <a:pt x="32964" y="11098"/>
                  </a:lnTo>
                  <a:lnTo>
                    <a:pt x="33166" y="9632"/>
                  </a:lnTo>
                  <a:lnTo>
                    <a:pt x="33343" y="8140"/>
                  </a:lnTo>
                  <a:lnTo>
                    <a:pt x="33469" y="6674"/>
                  </a:lnTo>
                  <a:lnTo>
                    <a:pt x="33520" y="5309"/>
                  </a:lnTo>
                  <a:lnTo>
                    <a:pt x="33545" y="4677"/>
                  </a:lnTo>
                  <a:lnTo>
                    <a:pt x="33545" y="4045"/>
                  </a:lnTo>
                  <a:lnTo>
                    <a:pt x="33520" y="3489"/>
                  </a:lnTo>
                  <a:lnTo>
                    <a:pt x="33469" y="2958"/>
                  </a:lnTo>
                  <a:lnTo>
                    <a:pt x="33394" y="2478"/>
                  </a:lnTo>
                  <a:lnTo>
                    <a:pt x="33292" y="2073"/>
                  </a:lnTo>
                  <a:lnTo>
                    <a:pt x="33166" y="1720"/>
                  </a:lnTo>
                  <a:lnTo>
                    <a:pt x="33014" y="1416"/>
                  </a:lnTo>
                  <a:lnTo>
                    <a:pt x="32939" y="1290"/>
                  </a:lnTo>
                  <a:lnTo>
                    <a:pt x="32837" y="1189"/>
                  </a:lnTo>
                  <a:lnTo>
                    <a:pt x="32736" y="1113"/>
                  </a:lnTo>
                  <a:lnTo>
                    <a:pt x="32635" y="1037"/>
                  </a:lnTo>
                  <a:lnTo>
                    <a:pt x="32332" y="936"/>
                  </a:lnTo>
                  <a:lnTo>
                    <a:pt x="31902" y="835"/>
                  </a:lnTo>
                  <a:lnTo>
                    <a:pt x="31346" y="734"/>
                  </a:lnTo>
                  <a:lnTo>
                    <a:pt x="30689" y="658"/>
                  </a:lnTo>
                  <a:lnTo>
                    <a:pt x="29905" y="557"/>
                  </a:lnTo>
                  <a:lnTo>
                    <a:pt x="29020" y="481"/>
                  </a:lnTo>
                  <a:lnTo>
                    <a:pt x="26998" y="329"/>
                  </a:lnTo>
                  <a:lnTo>
                    <a:pt x="24672" y="203"/>
                  </a:lnTo>
                  <a:lnTo>
                    <a:pt x="22145" y="102"/>
                  </a:lnTo>
                  <a:lnTo>
                    <a:pt x="19465" y="26"/>
                  </a:lnTo>
                  <a:lnTo>
                    <a:pt x="16710" y="1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39"/>
            <p:cNvSpPr/>
            <p:nvPr/>
          </p:nvSpPr>
          <p:spPr>
            <a:xfrm>
              <a:off x="669961" y="4480450"/>
              <a:ext cx="1172265" cy="570687"/>
            </a:xfrm>
            <a:custGeom>
              <a:avLst/>
              <a:gdLst/>
              <a:ahLst/>
              <a:cxnLst/>
              <a:rect l="l" t="t" r="r" b="b"/>
              <a:pathLst>
                <a:path w="33546" h="16331" extrusionOk="0">
                  <a:moveTo>
                    <a:pt x="405" y="0"/>
                  </a:moveTo>
                  <a:lnTo>
                    <a:pt x="304" y="278"/>
                  </a:lnTo>
                  <a:lnTo>
                    <a:pt x="228" y="582"/>
                  </a:lnTo>
                  <a:lnTo>
                    <a:pt x="152" y="910"/>
                  </a:lnTo>
                  <a:lnTo>
                    <a:pt x="102" y="1264"/>
                  </a:lnTo>
                  <a:lnTo>
                    <a:pt x="26" y="2048"/>
                  </a:lnTo>
                  <a:lnTo>
                    <a:pt x="0" y="2907"/>
                  </a:lnTo>
                  <a:lnTo>
                    <a:pt x="26" y="3817"/>
                  </a:lnTo>
                  <a:lnTo>
                    <a:pt x="102" y="4803"/>
                  </a:lnTo>
                  <a:lnTo>
                    <a:pt x="177" y="5814"/>
                  </a:lnTo>
                  <a:lnTo>
                    <a:pt x="304" y="6851"/>
                  </a:lnTo>
                  <a:lnTo>
                    <a:pt x="455" y="7887"/>
                  </a:lnTo>
                  <a:lnTo>
                    <a:pt x="582" y="8923"/>
                  </a:lnTo>
                  <a:lnTo>
                    <a:pt x="910" y="10920"/>
                  </a:lnTo>
                  <a:lnTo>
                    <a:pt x="1214" y="12715"/>
                  </a:lnTo>
                  <a:lnTo>
                    <a:pt x="1467" y="14207"/>
                  </a:lnTo>
                  <a:lnTo>
                    <a:pt x="1922" y="14434"/>
                  </a:lnTo>
                  <a:lnTo>
                    <a:pt x="2377" y="14662"/>
                  </a:lnTo>
                  <a:lnTo>
                    <a:pt x="2832" y="14889"/>
                  </a:lnTo>
                  <a:lnTo>
                    <a:pt x="3312" y="15066"/>
                  </a:lnTo>
                  <a:lnTo>
                    <a:pt x="3792" y="15243"/>
                  </a:lnTo>
                  <a:lnTo>
                    <a:pt x="4273" y="15420"/>
                  </a:lnTo>
                  <a:lnTo>
                    <a:pt x="4753" y="15572"/>
                  </a:lnTo>
                  <a:lnTo>
                    <a:pt x="5258" y="15698"/>
                  </a:lnTo>
                  <a:lnTo>
                    <a:pt x="6093" y="15900"/>
                  </a:lnTo>
                  <a:lnTo>
                    <a:pt x="6952" y="16052"/>
                  </a:lnTo>
                  <a:lnTo>
                    <a:pt x="7812" y="16178"/>
                  </a:lnTo>
                  <a:lnTo>
                    <a:pt x="8671" y="16254"/>
                  </a:lnTo>
                  <a:lnTo>
                    <a:pt x="9556" y="16305"/>
                  </a:lnTo>
                  <a:lnTo>
                    <a:pt x="10415" y="16330"/>
                  </a:lnTo>
                  <a:lnTo>
                    <a:pt x="12160" y="16330"/>
                  </a:lnTo>
                  <a:lnTo>
                    <a:pt x="13322" y="16280"/>
                  </a:lnTo>
                  <a:lnTo>
                    <a:pt x="14460" y="16204"/>
                  </a:lnTo>
                  <a:lnTo>
                    <a:pt x="15623" y="16103"/>
                  </a:lnTo>
                  <a:lnTo>
                    <a:pt x="16760" y="15976"/>
                  </a:lnTo>
                  <a:lnTo>
                    <a:pt x="17923" y="15799"/>
                  </a:lnTo>
                  <a:lnTo>
                    <a:pt x="19061" y="15622"/>
                  </a:lnTo>
                  <a:lnTo>
                    <a:pt x="20198" y="15395"/>
                  </a:lnTo>
                  <a:lnTo>
                    <a:pt x="21310" y="15167"/>
                  </a:lnTo>
                  <a:lnTo>
                    <a:pt x="22448" y="14889"/>
                  </a:lnTo>
                  <a:lnTo>
                    <a:pt x="23560" y="14586"/>
                  </a:lnTo>
                  <a:lnTo>
                    <a:pt x="24672" y="14257"/>
                  </a:lnTo>
                  <a:lnTo>
                    <a:pt x="25759" y="13903"/>
                  </a:lnTo>
                  <a:lnTo>
                    <a:pt x="26846" y="13524"/>
                  </a:lnTo>
                  <a:lnTo>
                    <a:pt x="27908" y="13120"/>
                  </a:lnTo>
                  <a:lnTo>
                    <a:pt x="28970" y="12690"/>
                  </a:lnTo>
                  <a:lnTo>
                    <a:pt x="30032" y="12210"/>
                  </a:lnTo>
                  <a:lnTo>
                    <a:pt x="30714" y="11906"/>
                  </a:lnTo>
                  <a:lnTo>
                    <a:pt x="31397" y="11552"/>
                  </a:lnTo>
                  <a:lnTo>
                    <a:pt x="32054" y="11199"/>
                  </a:lnTo>
                  <a:lnTo>
                    <a:pt x="32711" y="10819"/>
                  </a:lnTo>
                  <a:lnTo>
                    <a:pt x="32888" y="9657"/>
                  </a:lnTo>
                  <a:lnTo>
                    <a:pt x="33065" y="8443"/>
                  </a:lnTo>
                  <a:lnTo>
                    <a:pt x="33217" y="7230"/>
                  </a:lnTo>
                  <a:lnTo>
                    <a:pt x="33343" y="6016"/>
                  </a:lnTo>
                  <a:lnTo>
                    <a:pt x="33444" y="4828"/>
                  </a:lnTo>
                  <a:lnTo>
                    <a:pt x="33520" y="3691"/>
                  </a:lnTo>
                  <a:lnTo>
                    <a:pt x="33545" y="2629"/>
                  </a:lnTo>
                  <a:lnTo>
                    <a:pt x="33520" y="1668"/>
                  </a:lnTo>
                  <a:lnTo>
                    <a:pt x="32711" y="2123"/>
                  </a:lnTo>
                  <a:lnTo>
                    <a:pt x="31902" y="2579"/>
                  </a:lnTo>
                  <a:lnTo>
                    <a:pt x="31068" y="3008"/>
                  </a:lnTo>
                  <a:lnTo>
                    <a:pt x="30234" y="3413"/>
                  </a:lnTo>
                  <a:lnTo>
                    <a:pt x="29374" y="3767"/>
                  </a:lnTo>
                  <a:lnTo>
                    <a:pt x="28490" y="4095"/>
                  </a:lnTo>
                  <a:lnTo>
                    <a:pt x="27605" y="4373"/>
                  </a:lnTo>
                  <a:lnTo>
                    <a:pt x="26695" y="4626"/>
                  </a:lnTo>
                  <a:lnTo>
                    <a:pt x="25785" y="4828"/>
                  </a:lnTo>
                  <a:lnTo>
                    <a:pt x="24849" y="4980"/>
                  </a:lnTo>
                  <a:lnTo>
                    <a:pt x="23914" y="5106"/>
                  </a:lnTo>
                  <a:lnTo>
                    <a:pt x="22979" y="5182"/>
                  </a:lnTo>
                  <a:lnTo>
                    <a:pt x="22018" y="5258"/>
                  </a:lnTo>
                  <a:lnTo>
                    <a:pt x="21083" y="5309"/>
                  </a:lnTo>
                  <a:lnTo>
                    <a:pt x="19187" y="5359"/>
                  </a:lnTo>
                  <a:lnTo>
                    <a:pt x="16229" y="5410"/>
                  </a:lnTo>
                  <a:lnTo>
                    <a:pt x="14763" y="5410"/>
                  </a:lnTo>
                  <a:lnTo>
                    <a:pt x="13297" y="5384"/>
                  </a:lnTo>
                  <a:lnTo>
                    <a:pt x="11831" y="5309"/>
                  </a:lnTo>
                  <a:lnTo>
                    <a:pt x="10365" y="5207"/>
                  </a:lnTo>
                  <a:lnTo>
                    <a:pt x="8899" y="5056"/>
                  </a:lnTo>
                  <a:lnTo>
                    <a:pt x="8165" y="4980"/>
                  </a:lnTo>
                  <a:lnTo>
                    <a:pt x="7432" y="4854"/>
                  </a:lnTo>
                  <a:lnTo>
                    <a:pt x="6699" y="4727"/>
                  </a:lnTo>
                  <a:lnTo>
                    <a:pt x="5941" y="4576"/>
                  </a:lnTo>
                  <a:lnTo>
                    <a:pt x="5208" y="4373"/>
                  </a:lnTo>
                  <a:lnTo>
                    <a:pt x="4500" y="4146"/>
                  </a:lnTo>
                  <a:lnTo>
                    <a:pt x="3818" y="3868"/>
                  </a:lnTo>
                  <a:lnTo>
                    <a:pt x="3489" y="3716"/>
                  </a:lnTo>
                  <a:lnTo>
                    <a:pt x="3160" y="3539"/>
                  </a:lnTo>
                  <a:lnTo>
                    <a:pt x="2857" y="3337"/>
                  </a:lnTo>
                  <a:lnTo>
                    <a:pt x="2554" y="3135"/>
                  </a:lnTo>
                  <a:lnTo>
                    <a:pt x="2250" y="2907"/>
                  </a:lnTo>
                  <a:lnTo>
                    <a:pt x="1997" y="2680"/>
                  </a:lnTo>
                  <a:lnTo>
                    <a:pt x="1694" y="2402"/>
                  </a:lnTo>
                  <a:lnTo>
                    <a:pt x="1441" y="2098"/>
                  </a:lnTo>
                  <a:lnTo>
                    <a:pt x="1214" y="1770"/>
                  </a:lnTo>
                  <a:lnTo>
                    <a:pt x="986" y="1441"/>
                  </a:lnTo>
                  <a:lnTo>
                    <a:pt x="809" y="1112"/>
                  </a:lnTo>
                  <a:lnTo>
                    <a:pt x="632" y="733"/>
                  </a:lnTo>
                  <a:lnTo>
                    <a:pt x="506" y="379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39"/>
            <p:cNvSpPr/>
            <p:nvPr/>
          </p:nvSpPr>
          <p:spPr>
            <a:xfrm>
              <a:off x="662903" y="4405353"/>
              <a:ext cx="1186383" cy="671398"/>
            </a:xfrm>
            <a:custGeom>
              <a:avLst/>
              <a:gdLst/>
              <a:ahLst/>
              <a:cxnLst/>
              <a:rect l="l" t="t" r="r" b="b"/>
              <a:pathLst>
                <a:path w="33950" h="19213" extrusionOk="0">
                  <a:moveTo>
                    <a:pt x="15496" y="380"/>
                  </a:moveTo>
                  <a:lnTo>
                    <a:pt x="18555" y="405"/>
                  </a:lnTo>
                  <a:lnTo>
                    <a:pt x="21487" y="481"/>
                  </a:lnTo>
                  <a:lnTo>
                    <a:pt x="24242" y="557"/>
                  </a:lnTo>
                  <a:lnTo>
                    <a:pt x="26745" y="683"/>
                  </a:lnTo>
                  <a:lnTo>
                    <a:pt x="28919" y="860"/>
                  </a:lnTo>
                  <a:lnTo>
                    <a:pt x="29880" y="936"/>
                  </a:lnTo>
                  <a:lnTo>
                    <a:pt x="30714" y="1012"/>
                  </a:lnTo>
                  <a:lnTo>
                    <a:pt x="31422" y="1113"/>
                  </a:lnTo>
                  <a:lnTo>
                    <a:pt x="32003" y="1214"/>
                  </a:lnTo>
                  <a:lnTo>
                    <a:pt x="32458" y="1315"/>
                  </a:lnTo>
                  <a:lnTo>
                    <a:pt x="32736" y="1416"/>
                  </a:lnTo>
                  <a:lnTo>
                    <a:pt x="32837" y="1467"/>
                  </a:lnTo>
                  <a:lnTo>
                    <a:pt x="32938" y="1542"/>
                  </a:lnTo>
                  <a:lnTo>
                    <a:pt x="33014" y="1644"/>
                  </a:lnTo>
                  <a:lnTo>
                    <a:pt x="33090" y="1770"/>
                  </a:lnTo>
                  <a:lnTo>
                    <a:pt x="33216" y="2023"/>
                  </a:lnTo>
                  <a:lnTo>
                    <a:pt x="33318" y="2377"/>
                  </a:lnTo>
                  <a:lnTo>
                    <a:pt x="33419" y="2756"/>
                  </a:lnTo>
                  <a:lnTo>
                    <a:pt x="33469" y="3211"/>
                  </a:lnTo>
                  <a:lnTo>
                    <a:pt x="33520" y="3716"/>
                  </a:lnTo>
                  <a:lnTo>
                    <a:pt x="33545" y="4247"/>
                  </a:lnTo>
                  <a:lnTo>
                    <a:pt x="33545" y="4854"/>
                  </a:lnTo>
                  <a:lnTo>
                    <a:pt x="33545" y="5461"/>
                  </a:lnTo>
                  <a:lnTo>
                    <a:pt x="33469" y="6775"/>
                  </a:lnTo>
                  <a:lnTo>
                    <a:pt x="33343" y="8165"/>
                  </a:lnTo>
                  <a:lnTo>
                    <a:pt x="33191" y="9606"/>
                  </a:lnTo>
                  <a:lnTo>
                    <a:pt x="32989" y="11047"/>
                  </a:lnTo>
                  <a:lnTo>
                    <a:pt x="32787" y="12463"/>
                  </a:lnTo>
                  <a:lnTo>
                    <a:pt x="32584" y="13777"/>
                  </a:lnTo>
                  <a:lnTo>
                    <a:pt x="32357" y="14991"/>
                  </a:lnTo>
                  <a:lnTo>
                    <a:pt x="32155" y="16052"/>
                  </a:lnTo>
                  <a:lnTo>
                    <a:pt x="31952" y="16912"/>
                  </a:lnTo>
                  <a:lnTo>
                    <a:pt x="31801" y="17544"/>
                  </a:lnTo>
                  <a:lnTo>
                    <a:pt x="31700" y="17923"/>
                  </a:lnTo>
                  <a:lnTo>
                    <a:pt x="31447" y="17999"/>
                  </a:lnTo>
                  <a:lnTo>
                    <a:pt x="31042" y="18049"/>
                  </a:lnTo>
                  <a:lnTo>
                    <a:pt x="29703" y="18201"/>
                  </a:lnTo>
                  <a:lnTo>
                    <a:pt x="27807" y="18353"/>
                  </a:lnTo>
                  <a:lnTo>
                    <a:pt x="25481" y="18504"/>
                  </a:lnTo>
                  <a:lnTo>
                    <a:pt x="22776" y="18631"/>
                  </a:lnTo>
                  <a:lnTo>
                    <a:pt x="19869" y="18732"/>
                  </a:lnTo>
                  <a:lnTo>
                    <a:pt x="16785" y="18808"/>
                  </a:lnTo>
                  <a:lnTo>
                    <a:pt x="13701" y="18833"/>
                  </a:lnTo>
                  <a:lnTo>
                    <a:pt x="11755" y="18808"/>
                  </a:lnTo>
                  <a:lnTo>
                    <a:pt x="10011" y="18782"/>
                  </a:lnTo>
                  <a:lnTo>
                    <a:pt x="8519" y="18732"/>
                  </a:lnTo>
                  <a:lnTo>
                    <a:pt x="7205" y="18656"/>
                  </a:lnTo>
                  <a:lnTo>
                    <a:pt x="6092" y="18580"/>
                  </a:lnTo>
                  <a:lnTo>
                    <a:pt x="5157" y="18504"/>
                  </a:lnTo>
                  <a:lnTo>
                    <a:pt x="4373" y="18403"/>
                  </a:lnTo>
                  <a:lnTo>
                    <a:pt x="3716" y="18302"/>
                  </a:lnTo>
                  <a:lnTo>
                    <a:pt x="3211" y="18201"/>
                  </a:lnTo>
                  <a:lnTo>
                    <a:pt x="2806" y="18100"/>
                  </a:lnTo>
                  <a:lnTo>
                    <a:pt x="2528" y="17999"/>
                  </a:lnTo>
                  <a:lnTo>
                    <a:pt x="2301" y="17898"/>
                  </a:lnTo>
                  <a:lnTo>
                    <a:pt x="2174" y="17822"/>
                  </a:lnTo>
                  <a:lnTo>
                    <a:pt x="2073" y="17746"/>
                  </a:lnTo>
                  <a:lnTo>
                    <a:pt x="2048" y="17670"/>
                  </a:lnTo>
                  <a:lnTo>
                    <a:pt x="2023" y="17645"/>
                  </a:lnTo>
                  <a:lnTo>
                    <a:pt x="1972" y="17089"/>
                  </a:lnTo>
                  <a:lnTo>
                    <a:pt x="1871" y="16356"/>
                  </a:lnTo>
                  <a:lnTo>
                    <a:pt x="1542" y="14409"/>
                  </a:lnTo>
                  <a:lnTo>
                    <a:pt x="1264" y="12690"/>
                  </a:lnTo>
                  <a:lnTo>
                    <a:pt x="961" y="10794"/>
                  </a:lnTo>
                  <a:lnTo>
                    <a:pt x="708" y="8848"/>
                  </a:lnTo>
                  <a:lnTo>
                    <a:pt x="582" y="7862"/>
                  </a:lnTo>
                  <a:lnTo>
                    <a:pt x="506" y="6901"/>
                  </a:lnTo>
                  <a:lnTo>
                    <a:pt x="430" y="5991"/>
                  </a:lnTo>
                  <a:lnTo>
                    <a:pt x="405" y="5132"/>
                  </a:lnTo>
                  <a:lnTo>
                    <a:pt x="430" y="4323"/>
                  </a:lnTo>
                  <a:lnTo>
                    <a:pt x="481" y="3565"/>
                  </a:lnTo>
                  <a:lnTo>
                    <a:pt x="531" y="3236"/>
                  </a:lnTo>
                  <a:lnTo>
                    <a:pt x="582" y="2933"/>
                  </a:lnTo>
                  <a:lnTo>
                    <a:pt x="657" y="2629"/>
                  </a:lnTo>
                  <a:lnTo>
                    <a:pt x="733" y="2351"/>
                  </a:lnTo>
                  <a:lnTo>
                    <a:pt x="834" y="2124"/>
                  </a:lnTo>
                  <a:lnTo>
                    <a:pt x="936" y="1922"/>
                  </a:lnTo>
                  <a:lnTo>
                    <a:pt x="1062" y="1745"/>
                  </a:lnTo>
                  <a:lnTo>
                    <a:pt x="1214" y="1593"/>
                  </a:lnTo>
                  <a:lnTo>
                    <a:pt x="1315" y="1517"/>
                  </a:lnTo>
                  <a:lnTo>
                    <a:pt x="1441" y="1467"/>
                  </a:lnTo>
                  <a:lnTo>
                    <a:pt x="1744" y="1315"/>
                  </a:lnTo>
                  <a:lnTo>
                    <a:pt x="2174" y="1214"/>
                  </a:lnTo>
                  <a:lnTo>
                    <a:pt x="2705" y="1087"/>
                  </a:lnTo>
                  <a:lnTo>
                    <a:pt x="3312" y="986"/>
                  </a:lnTo>
                  <a:lnTo>
                    <a:pt x="4020" y="885"/>
                  </a:lnTo>
                  <a:lnTo>
                    <a:pt x="4828" y="784"/>
                  </a:lnTo>
                  <a:lnTo>
                    <a:pt x="5713" y="708"/>
                  </a:lnTo>
                  <a:lnTo>
                    <a:pt x="7710" y="582"/>
                  </a:lnTo>
                  <a:lnTo>
                    <a:pt x="10036" y="481"/>
                  </a:lnTo>
                  <a:lnTo>
                    <a:pt x="12640" y="405"/>
                  </a:lnTo>
                  <a:lnTo>
                    <a:pt x="15496" y="380"/>
                  </a:lnTo>
                  <a:close/>
                  <a:moveTo>
                    <a:pt x="13802" y="0"/>
                  </a:moveTo>
                  <a:lnTo>
                    <a:pt x="11780" y="51"/>
                  </a:lnTo>
                  <a:lnTo>
                    <a:pt x="9530" y="102"/>
                  </a:lnTo>
                  <a:lnTo>
                    <a:pt x="7280" y="203"/>
                  </a:lnTo>
                  <a:lnTo>
                    <a:pt x="6168" y="278"/>
                  </a:lnTo>
                  <a:lnTo>
                    <a:pt x="5132" y="380"/>
                  </a:lnTo>
                  <a:lnTo>
                    <a:pt x="4146" y="481"/>
                  </a:lnTo>
                  <a:lnTo>
                    <a:pt x="3236" y="607"/>
                  </a:lnTo>
                  <a:lnTo>
                    <a:pt x="2452" y="759"/>
                  </a:lnTo>
                  <a:lnTo>
                    <a:pt x="1795" y="910"/>
                  </a:lnTo>
                  <a:lnTo>
                    <a:pt x="1517" y="1012"/>
                  </a:lnTo>
                  <a:lnTo>
                    <a:pt x="1289" y="1087"/>
                  </a:lnTo>
                  <a:lnTo>
                    <a:pt x="1087" y="1189"/>
                  </a:lnTo>
                  <a:lnTo>
                    <a:pt x="936" y="1315"/>
                  </a:lnTo>
                  <a:lnTo>
                    <a:pt x="784" y="1467"/>
                  </a:lnTo>
                  <a:lnTo>
                    <a:pt x="632" y="1644"/>
                  </a:lnTo>
                  <a:lnTo>
                    <a:pt x="506" y="1871"/>
                  </a:lnTo>
                  <a:lnTo>
                    <a:pt x="405" y="2124"/>
                  </a:lnTo>
                  <a:lnTo>
                    <a:pt x="304" y="2402"/>
                  </a:lnTo>
                  <a:lnTo>
                    <a:pt x="228" y="2680"/>
                  </a:lnTo>
                  <a:lnTo>
                    <a:pt x="152" y="3009"/>
                  </a:lnTo>
                  <a:lnTo>
                    <a:pt x="101" y="3362"/>
                  </a:lnTo>
                  <a:lnTo>
                    <a:pt x="26" y="4096"/>
                  </a:lnTo>
                  <a:lnTo>
                    <a:pt x="0" y="4930"/>
                  </a:lnTo>
                  <a:lnTo>
                    <a:pt x="26" y="5789"/>
                  </a:lnTo>
                  <a:lnTo>
                    <a:pt x="76" y="6725"/>
                  </a:lnTo>
                  <a:lnTo>
                    <a:pt x="152" y="7685"/>
                  </a:lnTo>
                  <a:lnTo>
                    <a:pt x="253" y="8671"/>
                  </a:lnTo>
                  <a:lnTo>
                    <a:pt x="379" y="9657"/>
                  </a:lnTo>
                  <a:lnTo>
                    <a:pt x="531" y="10668"/>
                  </a:lnTo>
                  <a:lnTo>
                    <a:pt x="834" y="12640"/>
                  </a:lnTo>
                  <a:lnTo>
                    <a:pt x="1138" y="14460"/>
                  </a:lnTo>
                  <a:lnTo>
                    <a:pt x="1466" y="16406"/>
                  </a:lnTo>
                  <a:lnTo>
                    <a:pt x="1568" y="17139"/>
                  </a:lnTo>
                  <a:lnTo>
                    <a:pt x="1618" y="17645"/>
                  </a:lnTo>
                  <a:lnTo>
                    <a:pt x="1643" y="17746"/>
                  </a:lnTo>
                  <a:lnTo>
                    <a:pt x="1669" y="17822"/>
                  </a:lnTo>
                  <a:lnTo>
                    <a:pt x="1719" y="17948"/>
                  </a:lnTo>
                  <a:lnTo>
                    <a:pt x="1820" y="18049"/>
                  </a:lnTo>
                  <a:lnTo>
                    <a:pt x="2023" y="18176"/>
                  </a:lnTo>
                  <a:lnTo>
                    <a:pt x="2301" y="18327"/>
                  </a:lnTo>
                  <a:lnTo>
                    <a:pt x="2654" y="18454"/>
                  </a:lnTo>
                  <a:lnTo>
                    <a:pt x="3160" y="18580"/>
                  </a:lnTo>
                  <a:lnTo>
                    <a:pt x="3817" y="18707"/>
                  </a:lnTo>
                  <a:lnTo>
                    <a:pt x="4601" y="18808"/>
                  </a:lnTo>
                  <a:lnTo>
                    <a:pt x="5587" y="18934"/>
                  </a:lnTo>
                  <a:lnTo>
                    <a:pt x="6750" y="19010"/>
                  </a:lnTo>
                  <a:lnTo>
                    <a:pt x="8115" y="19111"/>
                  </a:lnTo>
                  <a:lnTo>
                    <a:pt x="9733" y="19162"/>
                  </a:lnTo>
                  <a:lnTo>
                    <a:pt x="11578" y="19187"/>
                  </a:lnTo>
                  <a:lnTo>
                    <a:pt x="13701" y="19212"/>
                  </a:lnTo>
                  <a:lnTo>
                    <a:pt x="16659" y="19187"/>
                  </a:lnTo>
                  <a:lnTo>
                    <a:pt x="19743" y="19111"/>
                  </a:lnTo>
                  <a:lnTo>
                    <a:pt x="22852" y="19010"/>
                  </a:lnTo>
                  <a:lnTo>
                    <a:pt x="25835" y="18858"/>
                  </a:lnTo>
                  <a:lnTo>
                    <a:pt x="27832" y="18732"/>
                  </a:lnTo>
                  <a:lnTo>
                    <a:pt x="29349" y="18631"/>
                  </a:lnTo>
                  <a:lnTo>
                    <a:pt x="30436" y="18504"/>
                  </a:lnTo>
                  <a:lnTo>
                    <a:pt x="31169" y="18429"/>
                  </a:lnTo>
                  <a:lnTo>
                    <a:pt x="31649" y="18327"/>
                  </a:lnTo>
                  <a:lnTo>
                    <a:pt x="31902" y="18252"/>
                  </a:lnTo>
                  <a:lnTo>
                    <a:pt x="32003" y="18176"/>
                  </a:lnTo>
                  <a:lnTo>
                    <a:pt x="32054" y="18125"/>
                  </a:lnTo>
                  <a:lnTo>
                    <a:pt x="32155" y="17822"/>
                  </a:lnTo>
                  <a:lnTo>
                    <a:pt x="32306" y="17215"/>
                  </a:lnTo>
                  <a:lnTo>
                    <a:pt x="32483" y="16381"/>
                  </a:lnTo>
                  <a:lnTo>
                    <a:pt x="32686" y="15319"/>
                  </a:lnTo>
                  <a:lnTo>
                    <a:pt x="32913" y="14106"/>
                  </a:lnTo>
                  <a:lnTo>
                    <a:pt x="33141" y="12741"/>
                  </a:lnTo>
                  <a:lnTo>
                    <a:pt x="33368" y="11325"/>
                  </a:lnTo>
                  <a:lnTo>
                    <a:pt x="33570" y="9834"/>
                  </a:lnTo>
                  <a:lnTo>
                    <a:pt x="33773" y="7963"/>
                  </a:lnTo>
                  <a:lnTo>
                    <a:pt x="33848" y="7104"/>
                  </a:lnTo>
                  <a:lnTo>
                    <a:pt x="33899" y="6320"/>
                  </a:lnTo>
                  <a:lnTo>
                    <a:pt x="33949" y="5562"/>
                  </a:lnTo>
                  <a:lnTo>
                    <a:pt x="33949" y="4879"/>
                  </a:lnTo>
                  <a:lnTo>
                    <a:pt x="33949" y="4247"/>
                  </a:lnTo>
                  <a:lnTo>
                    <a:pt x="33899" y="3666"/>
                  </a:lnTo>
                  <a:lnTo>
                    <a:pt x="33848" y="3160"/>
                  </a:lnTo>
                  <a:lnTo>
                    <a:pt x="33798" y="2680"/>
                  </a:lnTo>
                  <a:lnTo>
                    <a:pt x="33697" y="2275"/>
                  </a:lnTo>
                  <a:lnTo>
                    <a:pt x="33596" y="1922"/>
                  </a:lnTo>
                  <a:lnTo>
                    <a:pt x="33444" y="1618"/>
                  </a:lnTo>
                  <a:lnTo>
                    <a:pt x="33292" y="1391"/>
                  </a:lnTo>
                  <a:lnTo>
                    <a:pt x="33115" y="1214"/>
                  </a:lnTo>
                  <a:lnTo>
                    <a:pt x="32938" y="1087"/>
                  </a:lnTo>
                  <a:lnTo>
                    <a:pt x="32787" y="1012"/>
                  </a:lnTo>
                  <a:lnTo>
                    <a:pt x="32584" y="961"/>
                  </a:lnTo>
                  <a:lnTo>
                    <a:pt x="32079" y="835"/>
                  </a:lnTo>
                  <a:lnTo>
                    <a:pt x="31422" y="733"/>
                  </a:lnTo>
                  <a:lnTo>
                    <a:pt x="30638" y="632"/>
                  </a:lnTo>
                  <a:lnTo>
                    <a:pt x="29753" y="531"/>
                  </a:lnTo>
                  <a:lnTo>
                    <a:pt x="28742" y="455"/>
                  </a:lnTo>
                  <a:lnTo>
                    <a:pt x="26442" y="278"/>
                  </a:lnTo>
                  <a:lnTo>
                    <a:pt x="23863" y="177"/>
                  </a:lnTo>
                  <a:lnTo>
                    <a:pt x="21108" y="76"/>
                  </a:lnTo>
                  <a:lnTo>
                    <a:pt x="18302" y="26"/>
                  </a:lnTo>
                  <a:lnTo>
                    <a:pt x="15496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39"/>
            <p:cNvSpPr/>
            <p:nvPr/>
          </p:nvSpPr>
          <p:spPr>
            <a:xfrm>
              <a:off x="1315710" y="4445086"/>
              <a:ext cx="348052" cy="32743"/>
            </a:xfrm>
            <a:custGeom>
              <a:avLst/>
              <a:gdLst/>
              <a:ahLst/>
              <a:cxnLst/>
              <a:rect l="l" t="t" r="r" b="b"/>
              <a:pathLst>
                <a:path w="9960" h="937" extrusionOk="0">
                  <a:moveTo>
                    <a:pt x="1997" y="1"/>
                  </a:moveTo>
                  <a:lnTo>
                    <a:pt x="1340" y="26"/>
                  </a:lnTo>
                  <a:lnTo>
                    <a:pt x="683" y="102"/>
                  </a:lnTo>
                  <a:lnTo>
                    <a:pt x="25" y="178"/>
                  </a:lnTo>
                  <a:lnTo>
                    <a:pt x="0" y="203"/>
                  </a:lnTo>
                  <a:lnTo>
                    <a:pt x="0" y="228"/>
                  </a:lnTo>
                  <a:lnTo>
                    <a:pt x="25" y="228"/>
                  </a:lnTo>
                  <a:lnTo>
                    <a:pt x="25" y="254"/>
                  </a:lnTo>
                  <a:lnTo>
                    <a:pt x="632" y="380"/>
                  </a:lnTo>
                  <a:lnTo>
                    <a:pt x="1239" y="481"/>
                  </a:lnTo>
                  <a:lnTo>
                    <a:pt x="1846" y="532"/>
                  </a:lnTo>
                  <a:lnTo>
                    <a:pt x="2452" y="582"/>
                  </a:lnTo>
                  <a:lnTo>
                    <a:pt x="3691" y="658"/>
                  </a:lnTo>
                  <a:lnTo>
                    <a:pt x="4930" y="709"/>
                  </a:lnTo>
                  <a:lnTo>
                    <a:pt x="6143" y="785"/>
                  </a:lnTo>
                  <a:lnTo>
                    <a:pt x="7356" y="860"/>
                  </a:lnTo>
                  <a:lnTo>
                    <a:pt x="7963" y="911"/>
                  </a:lnTo>
                  <a:lnTo>
                    <a:pt x="8620" y="936"/>
                  </a:lnTo>
                  <a:lnTo>
                    <a:pt x="8924" y="936"/>
                  </a:lnTo>
                  <a:lnTo>
                    <a:pt x="9252" y="911"/>
                  </a:lnTo>
                  <a:lnTo>
                    <a:pt x="9556" y="860"/>
                  </a:lnTo>
                  <a:lnTo>
                    <a:pt x="9834" y="785"/>
                  </a:lnTo>
                  <a:lnTo>
                    <a:pt x="9909" y="734"/>
                  </a:lnTo>
                  <a:lnTo>
                    <a:pt x="9960" y="633"/>
                  </a:lnTo>
                  <a:lnTo>
                    <a:pt x="9960" y="582"/>
                  </a:lnTo>
                  <a:lnTo>
                    <a:pt x="9960" y="557"/>
                  </a:lnTo>
                  <a:lnTo>
                    <a:pt x="9935" y="507"/>
                  </a:lnTo>
                  <a:lnTo>
                    <a:pt x="9884" y="481"/>
                  </a:lnTo>
                  <a:lnTo>
                    <a:pt x="9682" y="380"/>
                  </a:lnTo>
                  <a:lnTo>
                    <a:pt x="9454" y="330"/>
                  </a:lnTo>
                  <a:lnTo>
                    <a:pt x="9252" y="279"/>
                  </a:lnTo>
                  <a:lnTo>
                    <a:pt x="9050" y="254"/>
                  </a:lnTo>
                  <a:lnTo>
                    <a:pt x="8620" y="203"/>
                  </a:lnTo>
                  <a:lnTo>
                    <a:pt x="8165" y="178"/>
                  </a:lnTo>
                  <a:lnTo>
                    <a:pt x="6750" y="102"/>
                  </a:lnTo>
                  <a:lnTo>
                    <a:pt x="5334" y="52"/>
                  </a:lnTo>
                  <a:lnTo>
                    <a:pt x="4019" y="26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39"/>
            <p:cNvSpPr/>
            <p:nvPr/>
          </p:nvSpPr>
          <p:spPr>
            <a:xfrm>
              <a:off x="1700839" y="4465424"/>
              <a:ext cx="76005" cy="25650"/>
            </a:xfrm>
            <a:custGeom>
              <a:avLst/>
              <a:gdLst/>
              <a:ahLst/>
              <a:cxnLst/>
              <a:rect l="l" t="t" r="r" b="b"/>
              <a:pathLst>
                <a:path w="2175" h="734" extrusionOk="0">
                  <a:moveTo>
                    <a:pt x="481" y="0"/>
                  </a:moveTo>
                  <a:lnTo>
                    <a:pt x="304" y="26"/>
                  </a:lnTo>
                  <a:lnTo>
                    <a:pt x="178" y="76"/>
                  </a:lnTo>
                  <a:lnTo>
                    <a:pt x="51" y="152"/>
                  </a:lnTo>
                  <a:lnTo>
                    <a:pt x="26" y="203"/>
                  </a:lnTo>
                  <a:lnTo>
                    <a:pt x="1" y="253"/>
                  </a:lnTo>
                  <a:lnTo>
                    <a:pt x="26" y="304"/>
                  </a:lnTo>
                  <a:lnTo>
                    <a:pt x="51" y="329"/>
                  </a:lnTo>
                  <a:lnTo>
                    <a:pt x="152" y="430"/>
                  </a:lnTo>
                  <a:lnTo>
                    <a:pt x="304" y="481"/>
                  </a:lnTo>
                  <a:lnTo>
                    <a:pt x="456" y="531"/>
                  </a:lnTo>
                  <a:lnTo>
                    <a:pt x="607" y="556"/>
                  </a:lnTo>
                  <a:lnTo>
                    <a:pt x="961" y="607"/>
                  </a:lnTo>
                  <a:lnTo>
                    <a:pt x="1265" y="632"/>
                  </a:lnTo>
                  <a:lnTo>
                    <a:pt x="1492" y="683"/>
                  </a:lnTo>
                  <a:lnTo>
                    <a:pt x="1795" y="733"/>
                  </a:lnTo>
                  <a:lnTo>
                    <a:pt x="1947" y="733"/>
                  </a:lnTo>
                  <a:lnTo>
                    <a:pt x="2048" y="708"/>
                  </a:lnTo>
                  <a:lnTo>
                    <a:pt x="2099" y="683"/>
                  </a:lnTo>
                  <a:lnTo>
                    <a:pt x="2149" y="632"/>
                  </a:lnTo>
                  <a:lnTo>
                    <a:pt x="2175" y="582"/>
                  </a:lnTo>
                  <a:lnTo>
                    <a:pt x="2175" y="506"/>
                  </a:lnTo>
                  <a:lnTo>
                    <a:pt x="2149" y="380"/>
                  </a:lnTo>
                  <a:lnTo>
                    <a:pt x="2074" y="278"/>
                  </a:lnTo>
                  <a:lnTo>
                    <a:pt x="1972" y="203"/>
                  </a:lnTo>
                  <a:lnTo>
                    <a:pt x="1821" y="152"/>
                  </a:lnTo>
                  <a:lnTo>
                    <a:pt x="1543" y="101"/>
                  </a:lnTo>
                  <a:lnTo>
                    <a:pt x="1290" y="76"/>
                  </a:lnTo>
                  <a:lnTo>
                    <a:pt x="987" y="2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39"/>
            <p:cNvSpPr/>
            <p:nvPr/>
          </p:nvSpPr>
          <p:spPr>
            <a:xfrm>
              <a:off x="3009110" y="4412412"/>
              <a:ext cx="1172265" cy="657246"/>
            </a:xfrm>
            <a:custGeom>
              <a:avLst/>
              <a:gdLst/>
              <a:ahLst/>
              <a:cxnLst/>
              <a:rect l="l" t="t" r="r" b="b"/>
              <a:pathLst>
                <a:path w="33546" h="18808" extrusionOk="0">
                  <a:moveTo>
                    <a:pt x="13954" y="1"/>
                  </a:moveTo>
                  <a:lnTo>
                    <a:pt x="11275" y="26"/>
                  </a:lnTo>
                  <a:lnTo>
                    <a:pt x="8772" y="127"/>
                  </a:lnTo>
                  <a:lnTo>
                    <a:pt x="7584" y="178"/>
                  </a:lnTo>
                  <a:lnTo>
                    <a:pt x="6446" y="253"/>
                  </a:lnTo>
                  <a:lnTo>
                    <a:pt x="5410" y="329"/>
                  </a:lnTo>
                  <a:lnTo>
                    <a:pt x="4424" y="405"/>
                  </a:lnTo>
                  <a:lnTo>
                    <a:pt x="3565" y="531"/>
                  </a:lnTo>
                  <a:lnTo>
                    <a:pt x="2781" y="633"/>
                  </a:lnTo>
                  <a:lnTo>
                    <a:pt x="2124" y="759"/>
                  </a:lnTo>
                  <a:lnTo>
                    <a:pt x="1568" y="911"/>
                  </a:lnTo>
                  <a:lnTo>
                    <a:pt x="1340" y="987"/>
                  </a:lnTo>
                  <a:lnTo>
                    <a:pt x="1138" y="1062"/>
                  </a:lnTo>
                  <a:lnTo>
                    <a:pt x="986" y="1163"/>
                  </a:lnTo>
                  <a:lnTo>
                    <a:pt x="860" y="1239"/>
                  </a:lnTo>
                  <a:lnTo>
                    <a:pt x="759" y="1340"/>
                  </a:lnTo>
                  <a:lnTo>
                    <a:pt x="658" y="1467"/>
                  </a:lnTo>
                  <a:lnTo>
                    <a:pt x="506" y="1720"/>
                  </a:lnTo>
                  <a:lnTo>
                    <a:pt x="354" y="2048"/>
                  </a:lnTo>
                  <a:lnTo>
                    <a:pt x="253" y="2402"/>
                  </a:lnTo>
                  <a:lnTo>
                    <a:pt x="152" y="2807"/>
                  </a:lnTo>
                  <a:lnTo>
                    <a:pt x="76" y="3262"/>
                  </a:lnTo>
                  <a:lnTo>
                    <a:pt x="26" y="3742"/>
                  </a:lnTo>
                  <a:lnTo>
                    <a:pt x="0" y="4273"/>
                  </a:lnTo>
                  <a:lnTo>
                    <a:pt x="0" y="4829"/>
                  </a:lnTo>
                  <a:lnTo>
                    <a:pt x="26" y="5410"/>
                  </a:lnTo>
                  <a:lnTo>
                    <a:pt x="76" y="6624"/>
                  </a:lnTo>
                  <a:lnTo>
                    <a:pt x="203" y="7913"/>
                  </a:lnTo>
                  <a:lnTo>
                    <a:pt x="354" y="9227"/>
                  </a:lnTo>
                  <a:lnTo>
                    <a:pt x="531" y="10542"/>
                  </a:lnTo>
                  <a:lnTo>
                    <a:pt x="733" y="11831"/>
                  </a:lnTo>
                  <a:lnTo>
                    <a:pt x="1138" y="14232"/>
                  </a:lnTo>
                  <a:lnTo>
                    <a:pt x="1467" y="16179"/>
                  </a:lnTo>
                  <a:lnTo>
                    <a:pt x="1568" y="16912"/>
                  </a:lnTo>
                  <a:lnTo>
                    <a:pt x="1618" y="17443"/>
                  </a:lnTo>
                  <a:lnTo>
                    <a:pt x="1643" y="17544"/>
                  </a:lnTo>
                  <a:lnTo>
                    <a:pt x="1719" y="17645"/>
                  </a:lnTo>
                  <a:lnTo>
                    <a:pt x="1820" y="17746"/>
                  </a:lnTo>
                  <a:lnTo>
                    <a:pt x="1972" y="17847"/>
                  </a:lnTo>
                  <a:lnTo>
                    <a:pt x="2149" y="17948"/>
                  </a:lnTo>
                  <a:lnTo>
                    <a:pt x="2377" y="18024"/>
                  </a:lnTo>
                  <a:lnTo>
                    <a:pt x="2933" y="18176"/>
                  </a:lnTo>
                  <a:lnTo>
                    <a:pt x="3615" y="18302"/>
                  </a:lnTo>
                  <a:lnTo>
                    <a:pt x="4399" y="18429"/>
                  </a:lnTo>
                  <a:lnTo>
                    <a:pt x="5309" y="18530"/>
                  </a:lnTo>
                  <a:lnTo>
                    <a:pt x="6320" y="18606"/>
                  </a:lnTo>
                  <a:lnTo>
                    <a:pt x="7407" y="18682"/>
                  </a:lnTo>
                  <a:lnTo>
                    <a:pt x="8570" y="18732"/>
                  </a:lnTo>
                  <a:lnTo>
                    <a:pt x="11098" y="18808"/>
                  </a:lnTo>
                  <a:lnTo>
                    <a:pt x="13777" y="18808"/>
                  </a:lnTo>
                  <a:lnTo>
                    <a:pt x="16558" y="18783"/>
                  </a:lnTo>
                  <a:lnTo>
                    <a:pt x="19339" y="18732"/>
                  </a:lnTo>
                  <a:lnTo>
                    <a:pt x="22043" y="18631"/>
                  </a:lnTo>
                  <a:lnTo>
                    <a:pt x="24571" y="18530"/>
                  </a:lnTo>
                  <a:lnTo>
                    <a:pt x="26846" y="18403"/>
                  </a:lnTo>
                  <a:lnTo>
                    <a:pt x="28767" y="18252"/>
                  </a:lnTo>
                  <a:lnTo>
                    <a:pt x="30284" y="18125"/>
                  </a:lnTo>
                  <a:lnTo>
                    <a:pt x="30840" y="18050"/>
                  </a:lnTo>
                  <a:lnTo>
                    <a:pt x="31270" y="17974"/>
                  </a:lnTo>
                  <a:lnTo>
                    <a:pt x="31548" y="17898"/>
                  </a:lnTo>
                  <a:lnTo>
                    <a:pt x="31624" y="17873"/>
                  </a:lnTo>
                  <a:lnTo>
                    <a:pt x="31649" y="17847"/>
                  </a:lnTo>
                  <a:lnTo>
                    <a:pt x="31750" y="17544"/>
                  </a:lnTo>
                  <a:lnTo>
                    <a:pt x="31902" y="16988"/>
                  </a:lnTo>
                  <a:lnTo>
                    <a:pt x="32079" y="16154"/>
                  </a:lnTo>
                  <a:lnTo>
                    <a:pt x="32281" y="15092"/>
                  </a:lnTo>
                  <a:lnTo>
                    <a:pt x="32509" y="13879"/>
                  </a:lnTo>
                  <a:lnTo>
                    <a:pt x="32736" y="12539"/>
                  </a:lnTo>
                  <a:lnTo>
                    <a:pt x="32964" y="11098"/>
                  </a:lnTo>
                  <a:lnTo>
                    <a:pt x="33166" y="9632"/>
                  </a:lnTo>
                  <a:lnTo>
                    <a:pt x="33318" y="8140"/>
                  </a:lnTo>
                  <a:lnTo>
                    <a:pt x="33444" y="6674"/>
                  </a:lnTo>
                  <a:lnTo>
                    <a:pt x="33520" y="5309"/>
                  </a:lnTo>
                  <a:lnTo>
                    <a:pt x="33545" y="4677"/>
                  </a:lnTo>
                  <a:lnTo>
                    <a:pt x="33520" y="4045"/>
                  </a:lnTo>
                  <a:lnTo>
                    <a:pt x="33495" y="3489"/>
                  </a:lnTo>
                  <a:lnTo>
                    <a:pt x="33444" y="2958"/>
                  </a:lnTo>
                  <a:lnTo>
                    <a:pt x="33368" y="2478"/>
                  </a:lnTo>
                  <a:lnTo>
                    <a:pt x="33292" y="2073"/>
                  </a:lnTo>
                  <a:lnTo>
                    <a:pt x="33166" y="1720"/>
                  </a:lnTo>
                  <a:lnTo>
                    <a:pt x="33014" y="1416"/>
                  </a:lnTo>
                  <a:lnTo>
                    <a:pt x="32938" y="1290"/>
                  </a:lnTo>
                  <a:lnTo>
                    <a:pt x="32837" y="1189"/>
                  </a:lnTo>
                  <a:lnTo>
                    <a:pt x="32736" y="1113"/>
                  </a:lnTo>
                  <a:lnTo>
                    <a:pt x="32635" y="1037"/>
                  </a:lnTo>
                  <a:lnTo>
                    <a:pt x="32332" y="936"/>
                  </a:lnTo>
                  <a:lnTo>
                    <a:pt x="31902" y="835"/>
                  </a:lnTo>
                  <a:lnTo>
                    <a:pt x="31346" y="734"/>
                  </a:lnTo>
                  <a:lnTo>
                    <a:pt x="30689" y="658"/>
                  </a:lnTo>
                  <a:lnTo>
                    <a:pt x="29905" y="557"/>
                  </a:lnTo>
                  <a:lnTo>
                    <a:pt x="29020" y="481"/>
                  </a:lnTo>
                  <a:lnTo>
                    <a:pt x="26973" y="329"/>
                  </a:lnTo>
                  <a:lnTo>
                    <a:pt x="24672" y="203"/>
                  </a:lnTo>
                  <a:lnTo>
                    <a:pt x="22144" y="102"/>
                  </a:lnTo>
                  <a:lnTo>
                    <a:pt x="19465" y="26"/>
                  </a:lnTo>
                  <a:lnTo>
                    <a:pt x="16710" y="1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39"/>
            <p:cNvSpPr/>
            <p:nvPr/>
          </p:nvSpPr>
          <p:spPr>
            <a:xfrm>
              <a:off x="3009110" y="4480450"/>
              <a:ext cx="1172265" cy="570687"/>
            </a:xfrm>
            <a:custGeom>
              <a:avLst/>
              <a:gdLst/>
              <a:ahLst/>
              <a:cxnLst/>
              <a:rect l="l" t="t" r="r" b="b"/>
              <a:pathLst>
                <a:path w="33546" h="16331" extrusionOk="0">
                  <a:moveTo>
                    <a:pt x="405" y="0"/>
                  </a:moveTo>
                  <a:lnTo>
                    <a:pt x="304" y="278"/>
                  </a:lnTo>
                  <a:lnTo>
                    <a:pt x="203" y="582"/>
                  </a:lnTo>
                  <a:lnTo>
                    <a:pt x="152" y="910"/>
                  </a:lnTo>
                  <a:lnTo>
                    <a:pt x="101" y="1264"/>
                  </a:lnTo>
                  <a:lnTo>
                    <a:pt x="26" y="2048"/>
                  </a:lnTo>
                  <a:lnTo>
                    <a:pt x="0" y="2907"/>
                  </a:lnTo>
                  <a:lnTo>
                    <a:pt x="26" y="3817"/>
                  </a:lnTo>
                  <a:lnTo>
                    <a:pt x="101" y="4803"/>
                  </a:lnTo>
                  <a:lnTo>
                    <a:pt x="177" y="5814"/>
                  </a:lnTo>
                  <a:lnTo>
                    <a:pt x="304" y="6851"/>
                  </a:lnTo>
                  <a:lnTo>
                    <a:pt x="430" y="7887"/>
                  </a:lnTo>
                  <a:lnTo>
                    <a:pt x="582" y="8923"/>
                  </a:lnTo>
                  <a:lnTo>
                    <a:pt x="910" y="10920"/>
                  </a:lnTo>
                  <a:lnTo>
                    <a:pt x="1214" y="12715"/>
                  </a:lnTo>
                  <a:lnTo>
                    <a:pt x="1467" y="14207"/>
                  </a:lnTo>
                  <a:lnTo>
                    <a:pt x="1922" y="14434"/>
                  </a:lnTo>
                  <a:lnTo>
                    <a:pt x="2377" y="14662"/>
                  </a:lnTo>
                  <a:lnTo>
                    <a:pt x="2832" y="14889"/>
                  </a:lnTo>
                  <a:lnTo>
                    <a:pt x="3312" y="15066"/>
                  </a:lnTo>
                  <a:lnTo>
                    <a:pt x="3792" y="15243"/>
                  </a:lnTo>
                  <a:lnTo>
                    <a:pt x="4272" y="15420"/>
                  </a:lnTo>
                  <a:lnTo>
                    <a:pt x="4753" y="15572"/>
                  </a:lnTo>
                  <a:lnTo>
                    <a:pt x="5258" y="15698"/>
                  </a:lnTo>
                  <a:lnTo>
                    <a:pt x="6093" y="15900"/>
                  </a:lnTo>
                  <a:lnTo>
                    <a:pt x="6952" y="16052"/>
                  </a:lnTo>
                  <a:lnTo>
                    <a:pt x="7811" y="16178"/>
                  </a:lnTo>
                  <a:lnTo>
                    <a:pt x="8671" y="16254"/>
                  </a:lnTo>
                  <a:lnTo>
                    <a:pt x="9530" y="16305"/>
                  </a:lnTo>
                  <a:lnTo>
                    <a:pt x="10415" y="16330"/>
                  </a:lnTo>
                  <a:lnTo>
                    <a:pt x="12159" y="16330"/>
                  </a:lnTo>
                  <a:lnTo>
                    <a:pt x="13297" y="16280"/>
                  </a:lnTo>
                  <a:lnTo>
                    <a:pt x="14460" y="16204"/>
                  </a:lnTo>
                  <a:lnTo>
                    <a:pt x="15623" y="16103"/>
                  </a:lnTo>
                  <a:lnTo>
                    <a:pt x="16760" y="15976"/>
                  </a:lnTo>
                  <a:lnTo>
                    <a:pt x="17923" y="15799"/>
                  </a:lnTo>
                  <a:lnTo>
                    <a:pt x="19060" y="15622"/>
                  </a:lnTo>
                  <a:lnTo>
                    <a:pt x="20198" y="15395"/>
                  </a:lnTo>
                  <a:lnTo>
                    <a:pt x="21310" y="15167"/>
                  </a:lnTo>
                  <a:lnTo>
                    <a:pt x="22448" y="14889"/>
                  </a:lnTo>
                  <a:lnTo>
                    <a:pt x="23560" y="14586"/>
                  </a:lnTo>
                  <a:lnTo>
                    <a:pt x="24647" y="14257"/>
                  </a:lnTo>
                  <a:lnTo>
                    <a:pt x="25759" y="13903"/>
                  </a:lnTo>
                  <a:lnTo>
                    <a:pt x="26846" y="13524"/>
                  </a:lnTo>
                  <a:lnTo>
                    <a:pt x="27908" y="13120"/>
                  </a:lnTo>
                  <a:lnTo>
                    <a:pt x="28970" y="12690"/>
                  </a:lnTo>
                  <a:lnTo>
                    <a:pt x="30031" y="12210"/>
                  </a:lnTo>
                  <a:lnTo>
                    <a:pt x="30714" y="11906"/>
                  </a:lnTo>
                  <a:lnTo>
                    <a:pt x="31396" y="11552"/>
                  </a:lnTo>
                  <a:lnTo>
                    <a:pt x="32054" y="11199"/>
                  </a:lnTo>
                  <a:lnTo>
                    <a:pt x="32686" y="10819"/>
                  </a:lnTo>
                  <a:lnTo>
                    <a:pt x="32888" y="9657"/>
                  </a:lnTo>
                  <a:lnTo>
                    <a:pt x="33065" y="8443"/>
                  </a:lnTo>
                  <a:lnTo>
                    <a:pt x="33217" y="7230"/>
                  </a:lnTo>
                  <a:lnTo>
                    <a:pt x="33343" y="6016"/>
                  </a:lnTo>
                  <a:lnTo>
                    <a:pt x="33444" y="4828"/>
                  </a:lnTo>
                  <a:lnTo>
                    <a:pt x="33520" y="3691"/>
                  </a:lnTo>
                  <a:lnTo>
                    <a:pt x="33545" y="2629"/>
                  </a:lnTo>
                  <a:lnTo>
                    <a:pt x="33520" y="1668"/>
                  </a:lnTo>
                  <a:lnTo>
                    <a:pt x="32711" y="2123"/>
                  </a:lnTo>
                  <a:lnTo>
                    <a:pt x="31902" y="2579"/>
                  </a:lnTo>
                  <a:lnTo>
                    <a:pt x="31068" y="3008"/>
                  </a:lnTo>
                  <a:lnTo>
                    <a:pt x="30234" y="3413"/>
                  </a:lnTo>
                  <a:lnTo>
                    <a:pt x="29374" y="3767"/>
                  </a:lnTo>
                  <a:lnTo>
                    <a:pt x="28489" y="4095"/>
                  </a:lnTo>
                  <a:lnTo>
                    <a:pt x="27605" y="4373"/>
                  </a:lnTo>
                  <a:lnTo>
                    <a:pt x="26695" y="4626"/>
                  </a:lnTo>
                  <a:lnTo>
                    <a:pt x="25785" y="4828"/>
                  </a:lnTo>
                  <a:lnTo>
                    <a:pt x="24849" y="4980"/>
                  </a:lnTo>
                  <a:lnTo>
                    <a:pt x="23914" y="5106"/>
                  </a:lnTo>
                  <a:lnTo>
                    <a:pt x="22979" y="5182"/>
                  </a:lnTo>
                  <a:lnTo>
                    <a:pt x="22018" y="5258"/>
                  </a:lnTo>
                  <a:lnTo>
                    <a:pt x="21083" y="5309"/>
                  </a:lnTo>
                  <a:lnTo>
                    <a:pt x="19187" y="5359"/>
                  </a:lnTo>
                  <a:lnTo>
                    <a:pt x="16229" y="5410"/>
                  </a:lnTo>
                  <a:lnTo>
                    <a:pt x="14763" y="5410"/>
                  </a:lnTo>
                  <a:lnTo>
                    <a:pt x="13272" y="5384"/>
                  </a:lnTo>
                  <a:lnTo>
                    <a:pt x="11806" y="5309"/>
                  </a:lnTo>
                  <a:lnTo>
                    <a:pt x="10339" y="5207"/>
                  </a:lnTo>
                  <a:lnTo>
                    <a:pt x="8873" y="5056"/>
                  </a:lnTo>
                  <a:lnTo>
                    <a:pt x="8165" y="4980"/>
                  </a:lnTo>
                  <a:lnTo>
                    <a:pt x="7432" y="4854"/>
                  </a:lnTo>
                  <a:lnTo>
                    <a:pt x="6699" y="4727"/>
                  </a:lnTo>
                  <a:lnTo>
                    <a:pt x="5941" y="4576"/>
                  </a:lnTo>
                  <a:lnTo>
                    <a:pt x="5208" y="4373"/>
                  </a:lnTo>
                  <a:lnTo>
                    <a:pt x="4500" y="4146"/>
                  </a:lnTo>
                  <a:lnTo>
                    <a:pt x="3817" y="3868"/>
                  </a:lnTo>
                  <a:lnTo>
                    <a:pt x="3489" y="3716"/>
                  </a:lnTo>
                  <a:lnTo>
                    <a:pt x="3160" y="3539"/>
                  </a:lnTo>
                  <a:lnTo>
                    <a:pt x="2832" y="3337"/>
                  </a:lnTo>
                  <a:lnTo>
                    <a:pt x="2554" y="3135"/>
                  </a:lnTo>
                  <a:lnTo>
                    <a:pt x="2250" y="2907"/>
                  </a:lnTo>
                  <a:lnTo>
                    <a:pt x="1972" y="2680"/>
                  </a:lnTo>
                  <a:lnTo>
                    <a:pt x="1694" y="2402"/>
                  </a:lnTo>
                  <a:lnTo>
                    <a:pt x="1441" y="2098"/>
                  </a:lnTo>
                  <a:lnTo>
                    <a:pt x="1188" y="1770"/>
                  </a:lnTo>
                  <a:lnTo>
                    <a:pt x="986" y="1441"/>
                  </a:lnTo>
                  <a:lnTo>
                    <a:pt x="809" y="1112"/>
                  </a:lnTo>
                  <a:lnTo>
                    <a:pt x="632" y="733"/>
                  </a:lnTo>
                  <a:lnTo>
                    <a:pt x="506" y="379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39"/>
            <p:cNvSpPr/>
            <p:nvPr/>
          </p:nvSpPr>
          <p:spPr>
            <a:xfrm>
              <a:off x="3002051" y="4405353"/>
              <a:ext cx="1186383" cy="671398"/>
            </a:xfrm>
            <a:custGeom>
              <a:avLst/>
              <a:gdLst/>
              <a:ahLst/>
              <a:cxnLst/>
              <a:rect l="l" t="t" r="r" b="b"/>
              <a:pathLst>
                <a:path w="33950" h="19213" extrusionOk="0">
                  <a:moveTo>
                    <a:pt x="15496" y="380"/>
                  </a:moveTo>
                  <a:lnTo>
                    <a:pt x="18529" y="405"/>
                  </a:lnTo>
                  <a:lnTo>
                    <a:pt x="21487" y="481"/>
                  </a:lnTo>
                  <a:lnTo>
                    <a:pt x="24242" y="557"/>
                  </a:lnTo>
                  <a:lnTo>
                    <a:pt x="26745" y="683"/>
                  </a:lnTo>
                  <a:lnTo>
                    <a:pt x="28919" y="860"/>
                  </a:lnTo>
                  <a:lnTo>
                    <a:pt x="29854" y="936"/>
                  </a:lnTo>
                  <a:lnTo>
                    <a:pt x="30688" y="1012"/>
                  </a:lnTo>
                  <a:lnTo>
                    <a:pt x="31422" y="1113"/>
                  </a:lnTo>
                  <a:lnTo>
                    <a:pt x="32003" y="1214"/>
                  </a:lnTo>
                  <a:lnTo>
                    <a:pt x="32433" y="1315"/>
                  </a:lnTo>
                  <a:lnTo>
                    <a:pt x="32736" y="1416"/>
                  </a:lnTo>
                  <a:lnTo>
                    <a:pt x="32837" y="1467"/>
                  </a:lnTo>
                  <a:lnTo>
                    <a:pt x="32913" y="1542"/>
                  </a:lnTo>
                  <a:lnTo>
                    <a:pt x="33014" y="1644"/>
                  </a:lnTo>
                  <a:lnTo>
                    <a:pt x="33090" y="1770"/>
                  </a:lnTo>
                  <a:lnTo>
                    <a:pt x="33216" y="2023"/>
                  </a:lnTo>
                  <a:lnTo>
                    <a:pt x="33317" y="2377"/>
                  </a:lnTo>
                  <a:lnTo>
                    <a:pt x="33419" y="2756"/>
                  </a:lnTo>
                  <a:lnTo>
                    <a:pt x="33469" y="3211"/>
                  </a:lnTo>
                  <a:lnTo>
                    <a:pt x="33520" y="3716"/>
                  </a:lnTo>
                  <a:lnTo>
                    <a:pt x="33545" y="4247"/>
                  </a:lnTo>
                  <a:lnTo>
                    <a:pt x="33545" y="4854"/>
                  </a:lnTo>
                  <a:lnTo>
                    <a:pt x="33520" y="5461"/>
                  </a:lnTo>
                  <a:lnTo>
                    <a:pt x="33469" y="6775"/>
                  </a:lnTo>
                  <a:lnTo>
                    <a:pt x="33343" y="8165"/>
                  </a:lnTo>
                  <a:lnTo>
                    <a:pt x="33191" y="9606"/>
                  </a:lnTo>
                  <a:lnTo>
                    <a:pt x="32989" y="11047"/>
                  </a:lnTo>
                  <a:lnTo>
                    <a:pt x="32787" y="12463"/>
                  </a:lnTo>
                  <a:lnTo>
                    <a:pt x="32559" y="13777"/>
                  </a:lnTo>
                  <a:lnTo>
                    <a:pt x="32357" y="14991"/>
                  </a:lnTo>
                  <a:lnTo>
                    <a:pt x="32129" y="16052"/>
                  </a:lnTo>
                  <a:lnTo>
                    <a:pt x="31952" y="16912"/>
                  </a:lnTo>
                  <a:lnTo>
                    <a:pt x="31801" y="17544"/>
                  </a:lnTo>
                  <a:lnTo>
                    <a:pt x="31700" y="17923"/>
                  </a:lnTo>
                  <a:lnTo>
                    <a:pt x="31447" y="17999"/>
                  </a:lnTo>
                  <a:lnTo>
                    <a:pt x="31017" y="18049"/>
                  </a:lnTo>
                  <a:lnTo>
                    <a:pt x="29703" y="18201"/>
                  </a:lnTo>
                  <a:lnTo>
                    <a:pt x="27807" y="18353"/>
                  </a:lnTo>
                  <a:lnTo>
                    <a:pt x="25456" y="18504"/>
                  </a:lnTo>
                  <a:lnTo>
                    <a:pt x="22776" y="18631"/>
                  </a:lnTo>
                  <a:lnTo>
                    <a:pt x="19844" y="18732"/>
                  </a:lnTo>
                  <a:lnTo>
                    <a:pt x="16785" y="18808"/>
                  </a:lnTo>
                  <a:lnTo>
                    <a:pt x="13676" y="18833"/>
                  </a:lnTo>
                  <a:lnTo>
                    <a:pt x="11729" y="18808"/>
                  </a:lnTo>
                  <a:lnTo>
                    <a:pt x="10010" y="18782"/>
                  </a:lnTo>
                  <a:lnTo>
                    <a:pt x="8519" y="18732"/>
                  </a:lnTo>
                  <a:lnTo>
                    <a:pt x="7205" y="18656"/>
                  </a:lnTo>
                  <a:lnTo>
                    <a:pt x="6092" y="18580"/>
                  </a:lnTo>
                  <a:lnTo>
                    <a:pt x="5157" y="18504"/>
                  </a:lnTo>
                  <a:lnTo>
                    <a:pt x="4348" y="18403"/>
                  </a:lnTo>
                  <a:lnTo>
                    <a:pt x="3716" y="18302"/>
                  </a:lnTo>
                  <a:lnTo>
                    <a:pt x="3211" y="18201"/>
                  </a:lnTo>
                  <a:lnTo>
                    <a:pt x="2806" y="18100"/>
                  </a:lnTo>
                  <a:lnTo>
                    <a:pt x="2503" y="17999"/>
                  </a:lnTo>
                  <a:lnTo>
                    <a:pt x="2300" y="17898"/>
                  </a:lnTo>
                  <a:lnTo>
                    <a:pt x="2149" y="17822"/>
                  </a:lnTo>
                  <a:lnTo>
                    <a:pt x="2073" y="17746"/>
                  </a:lnTo>
                  <a:lnTo>
                    <a:pt x="2048" y="17670"/>
                  </a:lnTo>
                  <a:lnTo>
                    <a:pt x="2022" y="17645"/>
                  </a:lnTo>
                  <a:lnTo>
                    <a:pt x="1972" y="17089"/>
                  </a:lnTo>
                  <a:lnTo>
                    <a:pt x="1871" y="16356"/>
                  </a:lnTo>
                  <a:lnTo>
                    <a:pt x="1542" y="14409"/>
                  </a:lnTo>
                  <a:lnTo>
                    <a:pt x="1264" y="12690"/>
                  </a:lnTo>
                  <a:lnTo>
                    <a:pt x="961" y="10794"/>
                  </a:lnTo>
                  <a:lnTo>
                    <a:pt x="683" y="8848"/>
                  </a:lnTo>
                  <a:lnTo>
                    <a:pt x="582" y="7862"/>
                  </a:lnTo>
                  <a:lnTo>
                    <a:pt x="480" y="6901"/>
                  </a:lnTo>
                  <a:lnTo>
                    <a:pt x="430" y="5991"/>
                  </a:lnTo>
                  <a:lnTo>
                    <a:pt x="405" y="5132"/>
                  </a:lnTo>
                  <a:lnTo>
                    <a:pt x="430" y="4323"/>
                  </a:lnTo>
                  <a:lnTo>
                    <a:pt x="480" y="3565"/>
                  </a:lnTo>
                  <a:lnTo>
                    <a:pt x="506" y="3236"/>
                  </a:lnTo>
                  <a:lnTo>
                    <a:pt x="582" y="2933"/>
                  </a:lnTo>
                  <a:lnTo>
                    <a:pt x="632" y="2629"/>
                  </a:lnTo>
                  <a:lnTo>
                    <a:pt x="733" y="2351"/>
                  </a:lnTo>
                  <a:lnTo>
                    <a:pt x="809" y="2124"/>
                  </a:lnTo>
                  <a:lnTo>
                    <a:pt x="935" y="1922"/>
                  </a:lnTo>
                  <a:lnTo>
                    <a:pt x="1062" y="1745"/>
                  </a:lnTo>
                  <a:lnTo>
                    <a:pt x="1214" y="1593"/>
                  </a:lnTo>
                  <a:lnTo>
                    <a:pt x="1289" y="1517"/>
                  </a:lnTo>
                  <a:lnTo>
                    <a:pt x="1416" y="1467"/>
                  </a:lnTo>
                  <a:lnTo>
                    <a:pt x="1744" y="1315"/>
                  </a:lnTo>
                  <a:lnTo>
                    <a:pt x="2174" y="1214"/>
                  </a:lnTo>
                  <a:lnTo>
                    <a:pt x="2680" y="1087"/>
                  </a:lnTo>
                  <a:lnTo>
                    <a:pt x="3312" y="986"/>
                  </a:lnTo>
                  <a:lnTo>
                    <a:pt x="4019" y="885"/>
                  </a:lnTo>
                  <a:lnTo>
                    <a:pt x="4803" y="784"/>
                  </a:lnTo>
                  <a:lnTo>
                    <a:pt x="5688" y="708"/>
                  </a:lnTo>
                  <a:lnTo>
                    <a:pt x="7710" y="582"/>
                  </a:lnTo>
                  <a:lnTo>
                    <a:pt x="10036" y="481"/>
                  </a:lnTo>
                  <a:lnTo>
                    <a:pt x="12639" y="405"/>
                  </a:lnTo>
                  <a:lnTo>
                    <a:pt x="15496" y="380"/>
                  </a:lnTo>
                  <a:close/>
                  <a:moveTo>
                    <a:pt x="13802" y="0"/>
                  </a:moveTo>
                  <a:lnTo>
                    <a:pt x="11755" y="51"/>
                  </a:lnTo>
                  <a:lnTo>
                    <a:pt x="9530" y="102"/>
                  </a:lnTo>
                  <a:lnTo>
                    <a:pt x="7255" y="203"/>
                  </a:lnTo>
                  <a:lnTo>
                    <a:pt x="6168" y="278"/>
                  </a:lnTo>
                  <a:lnTo>
                    <a:pt x="5106" y="380"/>
                  </a:lnTo>
                  <a:lnTo>
                    <a:pt x="4121" y="481"/>
                  </a:lnTo>
                  <a:lnTo>
                    <a:pt x="3236" y="607"/>
                  </a:lnTo>
                  <a:lnTo>
                    <a:pt x="2452" y="759"/>
                  </a:lnTo>
                  <a:lnTo>
                    <a:pt x="1795" y="910"/>
                  </a:lnTo>
                  <a:lnTo>
                    <a:pt x="1517" y="1012"/>
                  </a:lnTo>
                  <a:lnTo>
                    <a:pt x="1289" y="1087"/>
                  </a:lnTo>
                  <a:lnTo>
                    <a:pt x="1087" y="1189"/>
                  </a:lnTo>
                  <a:lnTo>
                    <a:pt x="935" y="1315"/>
                  </a:lnTo>
                  <a:lnTo>
                    <a:pt x="784" y="1467"/>
                  </a:lnTo>
                  <a:lnTo>
                    <a:pt x="632" y="1644"/>
                  </a:lnTo>
                  <a:lnTo>
                    <a:pt x="506" y="1871"/>
                  </a:lnTo>
                  <a:lnTo>
                    <a:pt x="405" y="2124"/>
                  </a:lnTo>
                  <a:lnTo>
                    <a:pt x="303" y="2402"/>
                  </a:lnTo>
                  <a:lnTo>
                    <a:pt x="228" y="2680"/>
                  </a:lnTo>
                  <a:lnTo>
                    <a:pt x="152" y="3009"/>
                  </a:lnTo>
                  <a:lnTo>
                    <a:pt x="101" y="3362"/>
                  </a:lnTo>
                  <a:lnTo>
                    <a:pt x="25" y="4096"/>
                  </a:lnTo>
                  <a:lnTo>
                    <a:pt x="0" y="4930"/>
                  </a:lnTo>
                  <a:lnTo>
                    <a:pt x="25" y="5789"/>
                  </a:lnTo>
                  <a:lnTo>
                    <a:pt x="76" y="6725"/>
                  </a:lnTo>
                  <a:lnTo>
                    <a:pt x="152" y="7685"/>
                  </a:lnTo>
                  <a:lnTo>
                    <a:pt x="253" y="8671"/>
                  </a:lnTo>
                  <a:lnTo>
                    <a:pt x="379" y="9657"/>
                  </a:lnTo>
                  <a:lnTo>
                    <a:pt x="531" y="10668"/>
                  </a:lnTo>
                  <a:lnTo>
                    <a:pt x="834" y="12640"/>
                  </a:lnTo>
                  <a:lnTo>
                    <a:pt x="1138" y="14460"/>
                  </a:lnTo>
                  <a:lnTo>
                    <a:pt x="1466" y="16406"/>
                  </a:lnTo>
                  <a:lnTo>
                    <a:pt x="1567" y="17139"/>
                  </a:lnTo>
                  <a:lnTo>
                    <a:pt x="1618" y="17645"/>
                  </a:lnTo>
                  <a:lnTo>
                    <a:pt x="1618" y="17746"/>
                  </a:lnTo>
                  <a:lnTo>
                    <a:pt x="1643" y="17822"/>
                  </a:lnTo>
                  <a:lnTo>
                    <a:pt x="1719" y="17948"/>
                  </a:lnTo>
                  <a:lnTo>
                    <a:pt x="1820" y="18049"/>
                  </a:lnTo>
                  <a:lnTo>
                    <a:pt x="1997" y="18176"/>
                  </a:lnTo>
                  <a:lnTo>
                    <a:pt x="2275" y="18327"/>
                  </a:lnTo>
                  <a:lnTo>
                    <a:pt x="2654" y="18454"/>
                  </a:lnTo>
                  <a:lnTo>
                    <a:pt x="3160" y="18580"/>
                  </a:lnTo>
                  <a:lnTo>
                    <a:pt x="3792" y="18707"/>
                  </a:lnTo>
                  <a:lnTo>
                    <a:pt x="4601" y="18808"/>
                  </a:lnTo>
                  <a:lnTo>
                    <a:pt x="5587" y="18934"/>
                  </a:lnTo>
                  <a:lnTo>
                    <a:pt x="6750" y="19010"/>
                  </a:lnTo>
                  <a:lnTo>
                    <a:pt x="8115" y="19111"/>
                  </a:lnTo>
                  <a:lnTo>
                    <a:pt x="9732" y="19162"/>
                  </a:lnTo>
                  <a:lnTo>
                    <a:pt x="11578" y="19187"/>
                  </a:lnTo>
                  <a:lnTo>
                    <a:pt x="13676" y="19212"/>
                  </a:lnTo>
                  <a:lnTo>
                    <a:pt x="16659" y="19187"/>
                  </a:lnTo>
                  <a:lnTo>
                    <a:pt x="19743" y="19111"/>
                  </a:lnTo>
                  <a:lnTo>
                    <a:pt x="22827" y="19010"/>
                  </a:lnTo>
                  <a:lnTo>
                    <a:pt x="25835" y="18858"/>
                  </a:lnTo>
                  <a:lnTo>
                    <a:pt x="27832" y="18732"/>
                  </a:lnTo>
                  <a:lnTo>
                    <a:pt x="29323" y="18631"/>
                  </a:lnTo>
                  <a:lnTo>
                    <a:pt x="30436" y="18504"/>
                  </a:lnTo>
                  <a:lnTo>
                    <a:pt x="31169" y="18429"/>
                  </a:lnTo>
                  <a:lnTo>
                    <a:pt x="31649" y="18327"/>
                  </a:lnTo>
                  <a:lnTo>
                    <a:pt x="31902" y="18252"/>
                  </a:lnTo>
                  <a:lnTo>
                    <a:pt x="32003" y="18176"/>
                  </a:lnTo>
                  <a:lnTo>
                    <a:pt x="32053" y="18125"/>
                  </a:lnTo>
                  <a:lnTo>
                    <a:pt x="32155" y="17822"/>
                  </a:lnTo>
                  <a:lnTo>
                    <a:pt x="32281" y="17215"/>
                  </a:lnTo>
                  <a:lnTo>
                    <a:pt x="32483" y="16381"/>
                  </a:lnTo>
                  <a:lnTo>
                    <a:pt x="32685" y="15319"/>
                  </a:lnTo>
                  <a:lnTo>
                    <a:pt x="32913" y="14106"/>
                  </a:lnTo>
                  <a:lnTo>
                    <a:pt x="33140" y="12741"/>
                  </a:lnTo>
                  <a:lnTo>
                    <a:pt x="33368" y="11325"/>
                  </a:lnTo>
                  <a:lnTo>
                    <a:pt x="33570" y="9834"/>
                  </a:lnTo>
                  <a:lnTo>
                    <a:pt x="33772" y="7963"/>
                  </a:lnTo>
                  <a:lnTo>
                    <a:pt x="33848" y="7104"/>
                  </a:lnTo>
                  <a:lnTo>
                    <a:pt x="33899" y="6320"/>
                  </a:lnTo>
                  <a:lnTo>
                    <a:pt x="33924" y="5562"/>
                  </a:lnTo>
                  <a:lnTo>
                    <a:pt x="33949" y="4879"/>
                  </a:lnTo>
                  <a:lnTo>
                    <a:pt x="33924" y="4247"/>
                  </a:lnTo>
                  <a:lnTo>
                    <a:pt x="33899" y="3666"/>
                  </a:lnTo>
                  <a:lnTo>
                    <a:pt x="33848" y="3160"/>
                  </a:lnTo>
                  <a:lnTo>
                    <a:pt x="33772" y="2680"/>
                  </a:lnTo>
                  <a:lnTo>
                    <a:pt x="33697" y="2275"/>
                  </a:lnTo>
                  <a:lnTo>
                    <a:pt x="33570" y="1922"/>
                  </a:lnTo>
                  <a:lnTo>
                    <a:pt x="33444" y="1618"/>
                  </a:lnTo>
                  <a:lnTo>
                    <a:pt x="33292" y="1391"/>
                  </a:lnTo>
                  <a:lnTo>
                    <a:pt x="33115" y="1214"/>
                  </a:lnTo>
                  <a:lnTo>
                    <a:pt x="32938" y="1087"/>
                  </a:lnTo>
                  <a:lnTo>
                    <a:pt x="32761" y="1012"/>
                  </a:lnTo>
                  <a:lnTo>
                    <a:pt x="32584" y="961"/>
                  </a:lnTo>
                  <a:lnTo>
                    <a:pt x="32079" y="835"/>
                  </a:lnTo>
                  <a:lnTo>
                    <a:pt x="31422" y="733"/>
                  </a:lnTo>
                  <a:lnTo>
                    <a:pt x="30638" y="632"/>
                  </a:lnTo>
                  <a:lnTo>
                    <a:pt x="29728" y="531"/>
                  </a:lnTo>
                  <a:lnTo>
                    <a:pt x="28717" y="455"/>
                  </a:lnTo>
                  <a:lnTo>
                    <a:pt x="26416" y="278"/>
                  </a:lnTo>
                  <a:lnTo>
                    <a:pt x="23863" y="177"/>
                  </a:lnTo>
                  <a:lnTo>
                    <a:pt x="21108" y="76"/>
                  </a:lnTo>
                  <a:lnTo>
                    <a:pt x="18277" y="26"/>
                  </a:lnTo>
                  <a:lnTo>
                    <a:pt x="15496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39"/>
            <p:cNvSpPr/>
            <p:nvPr/>
          </p:nvSpPr>
          <p:spPr>
            <a:xfrm>
              <a:off x="3654859" y="4445086"/>
              <a:ext cx="348052" cy="32743"/>
            </a:xfrm>
            <a:custGeom>
              <a:avLst/>
              <a:gdLst/>
              <a:ahLst/>
              <a:cxnLst/>
              <a:rect l="l" t="t" r="r" b="b"/>
              <a:pathLst>
                <a:path w="9960" h="937" extrusionOk="0">
                  <a:moveTo>
                    <a:pt x="1997" y="1"/>
                  </a:moveTo>
                  <a:lnTo>
                    <a:pt x="1340" y="26"/>
                  </a:lnTo>
                  <a:lnTo>
                    <a:pt x="683" y="102"/>
                  </a:lnTo>
                  <a:lnTo>
                    <a:pt x="25" y="178"/>
                  </a:lnTo>
                  <a:lnTo>
                    <a:pt x="0" y="203"/>
                  </a:lnTo>
                  <a:lnTo>
                    <a:pt x="0" y="228"/>
                  </a:lnTo>
                  <a:lnTo>
                    <a:pt x="25" y="254"/>
                  </a:lnTo>
                  <a:lnTo>
                    <a:pt x="607" y="380"/>
                  </a:lnTo>
                  <a:lnTo>
                    <a:pt x="1213" y="481"/>
                  </a:lnTo>
                  <a:lnTo>
                    <a:pt x="1845" y="532"/>
                  </a:lnTo>
                  <a:lnTo>
                    <a:pt x="2452" y="582"/>
                  </a:lnTo>
                  <a:lnTo>
                    <a:pt x="3691" y="658"/>
                  </a:lnTo>
                  <a:lnTo>
                    <a:pt x="4904" y="709"/>
                  </a:lnTo>
                  <a:lnTo>
                    <a:pt x="6118" y="785"/>
                  </a:lnTo>
                  <a:lnTo>
                    <a:pt x="7356" y="860"/>
                  </a:lnTo>
                  <a:lnTo>
                    <a:pt x="7963" y="911"/>
                  </a:lnTo>
                  <a:lnTo>
                    <a:pt x="8595" y="936"/>
                  </a:lnTo>
                  <a:lnTo>
                    <a:pt x="8923" y="936"/>
                  </a:lnTo>
                  <a:lnTo>
                    <a:pt x="9227" y="911"/>
                  </a:lnTo>
                  <a:lnTo>
                    <a:pt x="9530" y="860"/>
                  </a:lnTo>
                  <a:lnTo>
                    <a:pt x="9833" y="785"/>
                  </a:lnTo>
                  <a:lnTo>
                    <a:pt x="9909" y="734"/>
                  </a:lnTo>
                  <a:lnTo>
                    <a:pt x="9960" y="633"/>
                  </a:lnTo>
                  <a:lnTo>
                    <a:pt x="9960" y="582"/>
                  </a:lnTo>
                  <a:lnTo>
                    <a:pt x="9935" y="557"/>
                  </a:lnTo>
                  <a:lnTo>
                    <a:pt x="9909" y="507"/>
                  </a:lnTo>
                  <a:lnTo>
                    <a:pt x="9884" y="481"/>
                  </a:lnTo>
                  <a:lnTo>
                    <a:pt x="9657" y="380"/>
                  </a:lnTo>
                  <a:lnTo>
                    <a:pt x="9454" y="330"/>
                  </a:lnTo>
                  <a:lnTo>
                    <a:pt x="9252" y="279"/>
                  </a:lnTo>
                  <a:lnTo>
                    <a:pt x="9050" y="254"/>
                  </a:lnTo>
                  <a:lnTo>
                    <a:pt x="8620" y="203"/>
                  </a:lnTo>
                  <a:lnTo>
                    <a:pt x="8165" y="178"/>
                  </a:lnTo>
                  <a:lnTo>
                    <a:pt x="6749" y="102"/>
                  </a:lnTo>
                  <a:lnTo>
                    <a:pt x="5309" y="52"/>
                  </a:lnTo>
                  <a:lnTo>
                    <a:pt x="3994" y="26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39"/>
            <p:cNvSpPr/>
            <p:nvPr/>
          </p:nvSpPr>
          <p:spPr>
            <a:xfrm>
              <a:off x="4039987" y="4465424"/>
              <a:ext cx="76005" cy="25650"/>
            </a:xfrm>
            <a:custGeom>
              <a:avLst/>
              <a:gdLst/>
              <a:ahLst/>
              <a:cxnLst/>
              <a:rect l="l" t="t" r="r" b="b"/>
              <a:pathLst>
                <a:path w="2175" h="734" extrusionOk="0">
                  <a:moveTo>
                    <a:pt x="456" y="0"/>
                  </a:moveTo>
                  <a:lnTo>
                    <a:pt x="304" y="26"/>
                  </a:lnTo>
                  <a:lnTo>
                    <a:pt x="152" y="76"/>
                  </a:lnTo>
                  <a:lnTo>
                    <a:pt x="51" y="152"/>
                  </a:lnTo>
                  <a:lnTo>
                    <a:pt x="26" y="203"/>
                  </a:lnTo>
                  <a:lnTo>
                    <a:pt x="1" y="253"/>
                  </a:lnTo>
                  <a:lnTo>
                    <a:pt x="26" y="304"/>
                  </a:lnTo>
                  <a:lnTo>
                    <a:pt x="51" y="329"/>
                  </a:lnTo>
                  <a:lnTo>
                    <a:pt x="152" y="430"/>
                  </a:lnTo>
                  <a:lnTo>
                    <a:pt x="279" y="481"/>
                  </a:lnTo>
                  <a:lnTo>
                    <a:pt x="430" y="531"/>
                  </a:lnTo>
                  <a:lnTo>
                    <a:pt x="607" y="556"/>
                  </a:lnTo>
                  <a:lnTo>
                    <a:pt x="961" y="607"/>
                  </a:lnTo>
                  <a:lnTo>
                    <a:pt x="1239" y="632"/>
                  </a:lnTo>
                  <a:lnTo>
                    <a:pt x="1467" y="683"/>
                  </a:lnTo>
                  <a:lnTo>
                    <a:pt x="1770" y="733"/>
                  </a:lnTo>
                  <a:lnTo>
                    <a:pt x="1922" y="733"/>
                  </a:lnTo>
                  <a:lnTo>
                    <a:pt x="2048" y="708"/>
                  </a:lnTo>
                  <a:lnTo>
                    <a:pt x="2099" y="683"/>
                  </a:lnTo>
                  <a:lnTo>
                    <a:pt x="2124" y="632"/>
                  </a:lnTo>
                  <a:lnTo>
                    <a:pt x="2149" y="582"/>
                  </a:lnTo>
                  <a:lnTo>
                    <a:pt x="2175" y="506"/>
                  </a:lnTo>
                  <a:lnTo>
                    <a:pt x="2149" y="380"/>
                  </a:lnTo>
                  <a:lnTo>
                    <a:pt x="2073" y="278"/>
                  </a:lnTo>
                  <a:lnTo>
                    <a:pt x="1947" y="203"/>
                  </a:lnTo>
                  <a:lnTo>
                    <a:pt x="1821" y="152"/>
                  </a:lnTo>
                  <a:lnTo>
                    <a:pt x="1543" y="101"/>
                  </a:lnTo>
                  <a:lnTo>
                    <a:pt x="1265" y="76"/>
                  </a:lnTo>
                  <a:lnTo>
                    <a:pt x="961" y="2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39"/>
            <p:cNvSpPr/>
            <p:nvPr/>
          </p:nvSpPr>
          <p:spPr>
            <a:xfrm>
              <a:off x="4136261" y="4744564"/>
              <a:ext cx="1239394" cy="657246"/>
            </a:xfrm>
            <a:custGeom>
              <a:avLst/>
              <a:gdLst/>
              <a:ahLst/>
              <a:cxnLst/>
              <a:rect l="l" t="t" r="r" b="b"/>
              <a:pathLst>
                <a:path w="35467" h="18808" extrusionOk="0">
                  <a:moveTo>
                    <a:pt x="14764" y="0"/>
                  </a:moveTo>
                  <a:lnTo>
                    <a:pt x="11932" y="26"/>
                  </a:lnTo>
                  <a:lnTo>
                    <a:pt x="9253" y="102"/>
                  </a:lnTo>
                  <a:lnTo>
                    <a:pt x="8014" y="177"/>
                  </a:lnTo>
                  <a:lnTo>
                    <a:pt x="6826" y="228"/>
                  </a:lnTo>
                  <a:lnTo>
                    <a:pt x="5714" y="329"/>
                  </a:lnTo>
                  <a:lnTo>
                    <a:pt x="4677" y="405"/>
                  </a:lnTo>
                  <a:lnTo>
                    <a:pt x="3767" y="506"/>
                  </a:lnTo>
                  <a:lnTo>
                    <a:pt x="2933" y="632"/>
                  </a:lnTo>
                  <a:lnTo>
                    <a:pt x="2225" y="759"/>
                  </a:lnTo>
                  <a:lnTo>
                    <a:pt x="1644" y="910"/>
                  </a:lnTo>
                  <a:lnTo>
                    <a:pt x="1417" y="986"/>
                  </a:lnTo>
                  <a:lnTo>
                    <a:pt x="1214" y="1062"/>
                  </a:lnTo>
                  <a:lnTo>
                    <a:pt x="1037" y="1163"/>
                  </a:lnTo>
                  <a:lnTo>
                    <a:pt x="911" y="1239"/>
                  </a:lnTo>
                  <a:lnTo>
                    <a:pt x="810" y="1340"/>
                  </a:lnTo>
                  <a:lnTo>
                    <a:pt x="709" y="1441"/>
                  </a:lnTo>
                  <a:lnTo>
                    <a:pt x="532" y="1719"/>
                  </a:lnTo>
                  <a:lnTo>
                    <a:pt x="380" y="2023"/>
                  </a:lnTo>
                  <a:lnTo>
                    <a:pt x="254" y="2402"/>
                  </a:lnTo>
                  <a:lnTo>
                    <a:pt x="153" y="2806"/>
                  </a:lnTo>
                  <a:lnTo>
                    <a:pt x="77" y="3261"/>
                  </a:lnTo>
                  <a:lnTo>
                    <a:pt x="26" y="3742"/>
                  </a:lnTo>
                  <a:lnTo>
                    <a:pt x="1" y="4272"/>
                  </a:lnTo>
                  <a:lnTo>
                    <a:pt x="1" y="4829"/>
                  </a:lnTo>
                  <a:lnTo>
                    <a:pt x="1" y="5410"/>
                  </a:lnTo>
                  <a:lnTo>
                    <a:pt x="77" y="6623"/>
                  </a:lnTo>
                  <a:lnTo>
                    <a:pt x="203" y="7887"/>
                  </a:lnTo>
                  <a:lnTo>
                    <a:pt x="380" y="9202"/>
                  </a:lnTo>
                  <a:lnTo>
                    <a:pt x="557" y="10542"/>
                  </a:lnTo>
                  <a:lnTo>
                    <a:pt x="785" y="11831"/>
                  </a:lnTo>
                  <a:lnTo>
                    <a:pt x="1214" y="14232"/>
                  </a:lnTo>
                  <a:lnTo>
                    <a:pt x="1543" y="16179"/>
                  </a:lnTo>
                  <a:lnTo>
                    <a:pt x="1669" y="16912"/>
                  </a:lnTo>
                  <a:lnTo>
                    <a:pt x="1720" y="17443"/>
                  </a:lnTo>
                  <a:lnTo>
                    <a:pt x="1745" y="17544"/>
                  </a:lnTo>
                  <a:lnTo>
                    <a:pt x="1821" y="17645"/>
                  </a:lnTo>
                  <a:lnTo>
                    <a:pt x="1922" y="17746"/>
                  </a:lnTo>
                  <a:lnTo>
                    <a:pt x="2074" y="17847"/>
                  </a:lnTo>
                  <a:lnTo>
                    <a:pt x="2276" y="17923"/>
                  </a:lnTo>
                  <a:lnTo>
                    <a:pt x="2504" y="18024"/>
                  </a:lnTo>
                  <a:lnTo>
                    <a:pt x="3085" y="18176"/>
                  </a:lnTo>
                  <a:lnTo>
                    <a:pt x="3818" y="18302"/>
                  </a:lnTo>
                  <a:lnTo>
                    <a:pt x="4652" y="18429"/>
                  </a:lnTo>
                  <a:lnTo>
                    <a:pt x="5613" y="18530"/>
                  </a:lnTo>
                  <a:lnTo>
                    <a:pt x="6675" y="18605"/>
                  </a:lnTo>
                  <a:lnTo>
                    <a:pt x="7837" y="18681"/>
                  </a:lnTo>
                  <a:lnTo>
                    <a:pt x="9051" y="18732"/>
                  </a:lnTo>
                  <a:lnTo>
                    <a:pt x="11730" y="18782"/>
                  </a:lnTo>
                  <a:lnTo>
                    <a:pt x="14561" y="18808"/>
                  </a:lnTo>
                  <a:lnTo>
                    <a:pt x="17519" y="18782"/>
                  </a:lnTo>
                  <a:lnTo>
                    <a:pt x="20451" y="18732"/>
                  </a:lnTo>
                  <a:lnTo>
                    <a:pt x="23308" y="18631"/>
                  </a:lnTo>
                  <a:lnTo>
                    <a:pt x="25987" y="18530"/>
                  </a:lnTo>
                  <a:lnTo>
                    <a:pt x="28389" y="18403"/>
                  </a:lnTo>
                  <a:lnTo>
                    <a:pt x="30436" y="18252"/>
                  </a:lnTo>
                  <a:lnTo>
                    <a:pt x="32029" y="18100"/>
                  </a:lnTo>
                  <a:lnTo>
                    <a:pt x="32610" y="18049"/>
                  </a:lnTo>
                  <a:lnTo>
                    <a:pt x="33065" y="17973"/>
                  </a:lnTo>
                  <a:lnTo>
                    <a:pt x="33343" y="17898"/>
                  </a:lnTo>
                  <a:lnTo>
                    <a:pt x="33445" y="17872"/>
                  </a:lnTo>
                  <a:lnTo>
                    <a:pt x="33470" y="17847"/>
                  </a:lnTo>
                  <a:lnTo>
                    <a:pt x="33571" y="17544"/>
                  </a:lnTo>
                  <a:lnTo>
                    <a:pt x="33723" y="16962"/>
                  </a:lnTo>
                  <a:lnTo>
                    <a:pt x="33925" y="16128"/>
                  </a:lnTo>
                  <a:lnTo>
                    <a:pt x="34127" y="15092"/>
                  </a:lnTo>
                  <a:lnTo>
                    <a:pt x="34380" y="13878"/>
                  </a:lnTo>
                  <a:lnTo>
                    <a:pt x="34607" y="12539"/>
                  </a:lnTo>
                  <a:lnTo>
                    <a:pt x="34835" y="11098"/>
                  </a:lnTo>
                  <a:lnTo>
                    <a:pt x="35062" y="9606"/>
                  </a:lnTo>
                  <a:lnTo>
                    <a:pt x="35239" y="8140"/>
                  </a:lnTo>
                  <a:lnTo>
                    <a:pt x="35366" y="6674"/>
                  </a:lnTo>
                  <a:lnTo>
                    <a:pt x="35416" y="5991"/>
                  </a:lnTo>
                  <a:lnTo>
                    <a:pt x="35442" y="5309"/>
                  </a:lnTo>
                  <a:lnTo>
                    <a:pt x="35467" y="4652"/>
                  </a:lnTo>
                  <a:lnTo>
                    <a:pt x="35442" y="4045"/>
                  </a:lnTo>
                  <a:lnTo>
                    <a:pt x="35416" y="3489"/>
                  </a:lnTo>
                  <a:lnTo>
                    <a:pt x="35366" y="2958"/>
                  </a:lnTo>
                  <a:lnTo>
                    <a:pt x="35290" y="2478"/>
                  </a:lnTo>
                  <a:lnTo>
                    <a:pt x="35189" y="2073"/>
                  </a:lnTo>
                  <a:lnTo>
                    <a:pt x="35062" y="1694"/>
                  </a:lnTo>
                  <a:lnTo>
                    <a:pt x="34911" y="1416"/>
                  </a:lnTo>
                  <a:lnTo>
                    <a:pt x="34810" y="1290"/>
                  </a:lnTo>
                  <a:lnTo>
                    <a:pt x="34734" y="1188"/>
                  </a:lnTo>
                  <a:lnTo>
                    <a:pt x="34607" y="1113"/>
                  </a:lnTo>
                  <a:lnTo>
                    <a:pt x="34506" y="1037"/>
                  </a:lnTo>
                  <a:lnTo>
                    <a:pt x="34203" y="936"/>
                  </a:lnTo>
                  <a:lnTo>
                    <a:pt x="33748" y="835"/>
                  </a:lnTo>
                  <a:lnTo>
                    <a:pt x="33141" y="733"/>
                  </a:lnTo>
                  <a:lnTo>
                    <a:pt x="32433" y="658"/>
                  </a:lnTo>
                  <a:lnTo>
                    <a:pt x="31599" y="557"/>
                  </a:lnTo>
                  <a:lnTo>
                    <a:pt x="30664" y="481"/>
                  </a:lnTo>
                  <a:lnTo>
                    <a:pt x="28541" y="329"/>
                  </a:lnTo>
                  <a:lnTo>
                    <a:pt x="26089" y="203"/>
                  </a:lnTo>
                  <a:lnTo>
                    <a:pt x="23409" y="102"/>
                  </a:lnTo>
                  <a:lnTo>
                    <a:pt x="20578" y="26"/>
                  </a:lnTo>
                  <a:lnTo>
                    <a:pt x="17671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39"/>
            <p:cNvSpPr/>
            <p:nvPr/>
          </p:nvSpPr>
          <p:spPr>
            <a:xfrm>
              <a:off x="4128328" y="4737505"/>
              <a:ext cx="1254421" cy="671363"/>
            </a:xfrm>
            <a:custGeom>
              <a:avLst/>
              <a:gdLst/>
              <a:ahLst/>
              <a:cxnLst/>
              <a:rect l="l" t="t" r="r" b="b"/>
              <a:pathLst>
                <a:path w="35897" h="19212" extrusionOk="0">
                  <a:moveTo>
                    <a:pt x="16406" y="379"/>
                  </a:moveTo>
                  <a:lnTo>
                    <a:pt x="19617" y="405"/>
                  </a:lnTo>
                  <a:lnTo>
                    <a:pt x="22726" y="455"/>
                  </a:lnTo>
                  <a:lnTo>
                    <a:pt x="25633" y="556"/>
                  </a:lnTo>
                  <a:lnTo>
                    <a:pt x="28287" y="683"/>
                  </a:lnTo>
                  <a:lnTo>
                    <a:pt x="30588" y="834"/>
                  </a:lnTo>
                  <a:lnTo>
                    <a:pt x="31599" y="935"/>
                  </a:lnTo>
                  <a:lnTo>
                    <a:pt x="32484" y="1011"/>
                  </a:lnTo>
                  <a:lnTo>
                    <a:pt x="33217" y="1112"/>
                  </a:lnTo>
                  <a:lnTo>
                    <a:pt x="33849" y="1214"/>
                  </a:lnTo>
                  <a:lnTo>
                    <a:pt x="34329" y="1315"/>
                  </a:lnTo>
                  <a:lnTo>
                    <a:pt x="34632" y="1416"/>
                  </a:lnTo>
                  <a:lnTo>
                    <a:pt x="34733" y="1466"/>
                  </a:lnTo>
                  <a:lnTo>
                    <a:pt x="34834" y="1542"/>
                  </a:lnTo>
                  <a:lnTo>
                    <a:pt x="34910" y="1643"/>
                  </a:lnTo>
                  <a:lnTo>
                    <a:pt x="34986" y="1744"/>
                  </a:lnTo>
                  <a:lnTo>
                    <a:pt x="35138" y="2022"/>
                  </a:lnTo>
                  <a:lnTo>
                    <a:pt x="35239" y="2376"/>
                  </a:lnTo>
                  <a:lnTo>
                    <a:pt x="35340" y="2756"/>
                  </a:lnTo>
                  <a:lnTo>
                    <a:pt x="35391" y="3211"/>
                  </a:lnTo>
                  <a:lnTo>
                    <a:pt x="35441" y="3716"/>
                  </a:lnTo>
                  <a:lnTo>
                    <a:pt x="35466" y="4247"/>
                  </a:lnTo>
                  <a:lnTo>
                    <a:pt x="35466" y="4828"/>
                  </a:lnTo>
                  <a:lnTo>
                    <a:pt x="35466" y="5460"/>
                  </a:lnTo>
                  <a:lnTo>
                    <a:pt x="35391" y="6775"/>
                  </a:lnTo>
                  <a:lnTo>
                    <a:pt x="35264" y="8165"/>
                  </a:lnTo>
                  <a:lnTo>
                    <a:pt x="35087" y="9606"/>
                  </a:lnTo>
                  <a:lnTo>
                    <a:pt x="34910" y="11047"/>
                  </a:lnTo>
                  <a:lnTo>
                    <a:pt x="34683" y="12437"/>
                  </a:lnTo>
                  <a:lnTo>
                    <a:pt x="34455" y="13777"/>
                  </a:lnTo>
                  <a:lnTo>
                    <a:pt x="34228" y="14990"/>
                  </a:lnTo>
                  <a:lnTo>
                    <a:pt x="34000" y="16052"/>
                  </a:lnTo>
                  <a:lnTo>
                    <a:pt x="33798" y="16912"/>
                  </a:lnTo>
                  <a:lnTo>
                    <a:pt x="33646" y="17544"/>
                  </a:lnTo>
                  <a:lnTo>
                    <a:pt x="33520" y="17923"/>
                  </a:lnTo>
                  <a:lnTo>
                    <a:pt x="33267" y="17973"/>
                  </a:lnTo>
                  <a:lnTo>
                    <a:pt x="32812" y="18049"/>
                  </a:lnTo>
                  <a:lnTo>
                    <a:pt x="31422" y="18201"/>
                  </a:lnTo>
                  <a:lnTo>
                    <a:pt x="29425" y="18352"/>
                  </a:lnTo>
                  <a:lnTo>
                    <a:pt x="26947" y="18504"/>
                  </a:lnTo>
                  <a:lnTo>
                    <a:pt x="24091" y="18631"/>
                  </a:lnTo>
                  <a:lnTo>
                    <a:pt x="21007" y="18732"/>
                  </a:lnTo>
                  <a:lnTo>
                    <a:pt x="17746" y="18807"/>
                  </a:lnTo>
                  <a:lnTo>
                    <a:pt x="14485" y="18833"/>
                  </a:lnTo>
                  <a:lnTo>
                    <a:pt x="12412" y="18807"/>
                  </a:lnTo>
                  <a:lnTo>
                    <a:pt x="10592" y="18782"/>
                  </a:lnTo>
                  <a:lnTo>
                    <a:pt x="9000" y="18732"/>
                  </a:lnTo>
                  <a:lnTo>
                    <a:pt x="7635" y="18656"/>
                  </a:lnTo>
                  <a:lnTo>
                    <a:pt x="6446" y="18580"/>
                  </a:lnTo>
                  <a:lnTo>
                    <a:pt x="5461" y="18504"/>
                  </a:lnTo>
                  <a:lnTo>
                    <a:pt x="4626" y="18403"/>
                  </a:lnTo>
                  <a:lnTo>
                    <a:pt x="3944" y="18302"/>
                  </a:lnTo>
                  <a:lnTo>
                    <a:pt x="3388" y="18201"/>
                  </a:lnTo>
                  <a:lnTo>
                    <a:pt x="2983" y="18100"/>
                  </a:lnTo>
                  <a:lnTo>
                    <a:pt x="2655" y="17999"/>
                  </a:lnTo>
                  <a:lnTo>
                    <a:pt x="2452" y="17897"/>
                  </a:lnTo>
                  <a:lnTo>
                    <a:pt x="2301" y="17822"/>
                  </a:lnTo>
                  <a:lnTo>
                    <a:pt x="2200" y="17746"/>
                  </a:lnTo>
                  <a:lnTo>
                    <a:pt x="2174" y="17670"/>
                  </a:lnTo>
                  <a:lnTo>
                    <a:pt x="2149" y="17619"/>
                  </a:lnTo>
                  <a:lnTo>
                    <a:pt x="2099" y="17089"/>
                  </a:lnTo>
                  <a:lnTo>
                    <a:pt x="1997" y="16355"/>
                  </a:lnTo>
                  <a:lnTo>
                    <a:pt x="1644" y="14409"/>
                  </a:lnTo>
                  <a:lnTo>
                    <a:pt x="1340" y="12690"/>
                  </a:lnTo>
                  <a:lnTo>
                    <a:pt x="1012" y="10794"/>
                  </a:lnTo>
                  <a:lnTo>
                    <a:pt x="860" y="9808"/>
                  </a:lnTo>
                  <a:lnTo>
                    <a:pt x="734" y="8822"/>
                  </a:lnTo>
                  <a:lnTo>
                    <a:pt x="632" y="7862"/>
                  </a:lnTo>
                  <a:lnTo>
                    <a:pt x="531" y="6901"/>
                  </a:lnTo>
                  <a:lnTo>
                    <a:pt x="455" y="5991"/>
                  </a:lnTo>
                  <a:lnTo>
                    <a:pt x="430" y="5132"/>
                  </a:lnTo>
                  <a:lnTo>
                    <a:pt x="455" y="4298"/>
                  </a:lnTo>
                  <a:lnTo>
                    <a:pt x="506" y="3564"/>
                  </a:lnTo>
                  <a:lnTo>
                    <a:pt x="557" y="3236"/>
                  </a:lnTo>
                  <a:lnTo>
                    <a:pt x="607" y="2907"/>
                  </a:lnTo>
                  <a:lnTo>
                    <a:pt x="683" y="2629"/>
                  </a:lnTo>
                  <a:lnTo>
                    <a:pt x="784" y="2351"/>
                  </a:lnTo>
                  <a:lnTo>
                    <a:pt x="885" y="2124"/>
                  </a:lnTo>
                  <a:lnTo>
                    <a:pt x="986" y="1921"/>
                  </a:lnTo>
                  <a:lnTo>
                    <a:pt x="1138" y="1744"/>
                  </a:lnTo>
                  <a:lnTo>
                    <a:pt x="1290" y="1593"/>
                  </a:lnTo>
                  <a:lnTo>
                    <a:pt x="1391" y="1517"/>
                  </a:lnTo>
                  <a:lnTo>
                    <a:pt x="1517" y="1441"/>
                  </a:lnTo>
                  <a:lnTo>
                    <a:pt x="1846" y="1315"/>
                  </a:lnTo>
                  <a:lnTo>
                    <a:pt x="2301" y="1188"/>
                  </a:lnTo>
                  <a:lnTo>
                    <a:pt x="2857" y="1087"/>
                  </a:lnTo>
                  <a:lnTo>
                    <a:pt x="3514" y="986"/>
                  </a:lnTo>
                  <a:lnTo>
                    <a:pt x="4247" y="885"/>
                  </a:lnTo>
                  <a:lnTo>
                    <a:pt x="5107" y="784"/>
                  </a:lnTo>
                  <a:lnTo>
                    <a:pt x="6042" y="708"/>
                  </a:lnTo>
                  <a:lnTo>
                    <a:pt x="8165" y="556"/>
                  </a:lnTo>
                  <a:lnTo>
                    <a:pt x="10617" y="455"/>
                  </a:lnTo>
                  <a:lnTo>
                    <a:pt x="13373" y="405"/>
                  </a:lnTo>
                  <a:lnTo>
                    <a:pt x="16406" y="379"/>
                  </a:lnTo>
                  <a:close/>
                  <a:moveTo>
                    <a:pt x="14612" y="0"/>
                  </a:moveTo>
                  <a:lnTo>
                    <a:pt x="12438" y="25"/>
                  </a:lnTo>
                  <a:lnTo>
                    <a:pt x="10087" y="101"/>
                  </a:lnTo>
                  <a:lnTo>
                    <a:pt x="7685" y="202"/>
                  </a:lnTo>
                  <a:lnTo>
                    <a:pt x="6522" y="278"/>
                  </a:lnTo>
                  <a:lnTo>
                    <a:pt x="5410" y="379"/>
                  </a:lnTo>
                  <a:lnTo>
                    <a:pt x="4374" y="480"/>
                  </a:lnTo>
                  <a:lnTo>
                    <a:pt x="3438" y="607"/>
                  </a:lnTo>
                  <a:lnTo>
                    <a:pt x="2604" y="733"/>
                  </a:lnTo>
                  <a:lnTo>
                    <a:pt x="1896" y="910"/>
                  </a:lnTo>
                  <a:lnTo>
                    <a:pt x="1618" y="986"/>
                  </a:lnTo>
                  <a:lnTo>
                    <a:pt x="1365" y="1087"/>
                  </a:lnTo>
                  <a:lnTo>
                    <a:pt x="1163" y="1188"/>
                  </a:lnTo>
                  <a:lnTo>
                    <a:pt x="986" y="1289"/>
                  </a:lnTo>
                  <a:lnTo>
                    <a:pt x="835" y="1466"/>
                  </a:lnTo>
                  <a:lnTo>
                    <a:pt x="683" y="1643"/>
                  </a:lnTo>
                  <a:lnTo>
                    <a:pt x="531" y="1871"/>
                  </a:lnTo>
                  <a:lnTo>
                    <a:pt x="430" y="2124"/>
                  </a:lnTo>
                  <a:lnTo>
                    <a:pt x="329" y="2376"/>
                  </a:lnTo>
                  <a:lnTo>
                    <a:pt x="228" y="2680"/>
                  </a:lnTo>
                  <a:lnTo>
                    <a:pt x="177" y="3008"/>
                  </a:lnTo>
                  <a:lnTo>
                    <a:pt x="102" y="3337"/>
                  </a:lnTo>
                  <a:lnTo>
                    <a:pt x="51" y="4095"/>
                  </a:lnTo>
                  <a:lnTo>
                    <a:pt x="0" y="4904"/>
                  </a:lnTo>
                  <a:lnTo>
                    <a:pt x="26" y="5789"/>
                  </a:lnTo>
                  <a:lnTo>
                    <a:pt x="76" y="6724"/>
                  </a:lnTo>
                  <a:lnTo>
                    <a:pt x="177" y="7685"/>
                  </a:lnTo>
                  <a:lnTo>
                    <a:pt x="279" y="8671"/>
                  </a:lnTo>
                  <a:lnTo>
                    <a:pt x="405" y="9657"/>
                  </a:lnTo>
                  <a:lnTo>
                    <a:pt x="557" y="10668"/>
                  </a:lnTo>
                  <a:lnTo>
                    <a:pt x="885" y="12639"/>
                  </a:lnTo>
                  <a:lnTo>
                    <a:pt x="1214" y="14460"/>
                  </a:lnTo>
                  <a:lnTo>
                    <a:pt x="1568" y="16406"/>
                  </a:lnTo>
                  <a:lnTo>
                    <a:pt x="1669" y="17114"/>
                  </a:lnTo>
                  <a:lnTo>
                    <a:pt x="1719" y="17645"/>
                  </a:lnTo>
                  <a:lnTo>
                    <a:pt x="1719" y="17720"/>
                  </a:lnTo>
                  <a:lnTo>
                    <a:pt x="1745" y="17822"/>
                  </a:lnTo>
                  <a:lnTo>
                    <a:pt x="1820" y="17923"/>
                  </a:lnTo>
                  <a:lnTo>
                    <a:pt x="1947" y="18049"/>
                  </a:lnTo>
                  <a:lnTo>
                    <a:pt x="2124" y="18175"/>
                  </a:lnTo>
                  <a:lnTo>
                    <a:pt x="2427" y="18302"/>
                  </a:lnTo>
                  <a:lnTo>
                    <a:pt x="2832" y="18454"/>
                  </a:lnTo>
                  <a:lnTo>
                    <a:pt x="3362" y="18580"/>
                  </a:lnTo>
                  <a:lnTo>
                    <a:pt x="4020" y="18706"/>
                  </a:lnTo>
                  <a:lnTo>
                    <a:pt x="4879" y="18807"/>
                  </a:lnTo>
                  <a:lnTo>
                    <a:pt x="5916" y="18934"/>
                  </a:lnTo>
                  <a:lnTo>
                    <a:pt x="7129" y="19010"/>
                  </a:lnTo>
                  <a:lnTo>
                    <a:pt x="8595" y="19086"/>
                  </a:lnTo>
                  <a:lnTo>
                    <a:pt x="10289" y="19161"/>
                  </a:lnTo>
                  <a:lnTo>
                    <a:pt x="12261" y="19187"/>
                  </a:lnTo>
                  <a:lnTo>
                    <a:pt x="14485" y="19212"/>
                  </a:lnTo>
                  <a:lnTo>
                    <a:pt x="17620" y="19187"/>
                  </a:lnTo>
                  <a:lnTo>
                    <a:pt x="20881" y="19111"/>
                  </a:lnTo>
                  <a:lnTo>
                    <a:pt x="24167" y="19010"/>
                  </a:lnTo>
                  <a:lnTo>
                    <a:pt x="27327" y="18858"/>
                  </a:lnTo>
                  <a:lnTo>
                    <a:pt x="29425" y="18732"/>
                  </a:lnTo>
                  <a:lnTo>
                    <a:pt x="31043" y="18631"/>
                  </a:lnTo>
                  <a:lnTo>
                    <a:pt x="32180" y="18504"/>
                  </a:lnTo>
                  <a:lnTo>
                    <a:pt x="32964" y="18403"/>
                  </a:lnTo>
                  <a:lnTo>
                    <a:pt x="33469" y="18327"/>
                  </a:lnTo>
                  <a:lnTo>
                    <a:pt x="33747" y="18251"/>
                  </a:lnTo>
                  <a:lnTo>
                    <a:pt x="33849" y="18175"/>
                  </a:lnTo>
                  <a:lnTo>
                    <a:pt x="33899" y="18125"/>
                  </a:lnTo>
                  <a:lnTo>
                    <a:pt x="34000" y="17822"/>
                  </a:lnTo>
                  <a:lnTo>
                    <a:pt x="34152" y="17215"/>
                  </a:lnTo>
                  <a:lnTo>
                    <a:pt x="34354" y="16381"/>
                  </a:lnTo>
                  <a:lnTo>
                    <a:pt x="34582" y="15319"/>
                  </a:lnTo>
                  <a:lnTo>
                    <a:pt x="34809" y="14106"/>
                  </a:lnTo>
                  <a:lnTo>
                    <a:pt x="35062" y="12741"/>
                  </a:lnTo>
                  <a:lnTo>
                    <a:pt x="35289" y="11325"/>
                  </a:lnTo>
                  <a:lnTo>
                    <a:pt x="35492" y="9834"/>
                  </a:lnTo>
                  <a:lnTo>
                    <a:pt x="35618" y="8873"/>
                  </a:lnTo>
                  <a:lnTo>
                    <a:pt x="35719" y="7963"/>
                  </a:lnTo>
                  <a:lnTo>
                    <a:pt x="35795" y="7103"/>
                  </a:lnTo>
                  <a:lnTo>
                    <a:pt x="35846" y="6320"/>
                  </a:lnTo>
                  <a:lnTo>
                    <a:pt x="35896" y="5561"/>
                  </a:lnTo>
                  <a:lnTo>
                    <a:pt x="35896" y="4879"/>
                  </a:lnTo>
                  <a:lnTo>
                    <a:pt x="35896" y="4247"/>
                  </a:lnTo>
                  <a:lnTo>
                    <a:pt x="35871" y="3666"/>
                  </a:lnTo>
                  <a:lnTo>
                    <a:pt x="35820" y="3135"/>
                  </a:lnTo>
                  <a:lnTo>
                    <a:pt x="35744" y="2680"/>
                  </a:lnTo>
                  <a:lnTo>
                    <a:pt x="35643" y="2275"/>
                  </a:lnTo>
                  <a:lnTo>
                    <a:pt x="35517" y="1921"/>
                  </a:lnTo>
                  <a:lnTo>
                    <a:pt x="35391" y="1618"/>
                  </a:lnTo>
                  <a:lnTo>
                    <a:pt x="35214" y="1390"/>
                  </a:lnTo>
                  <a:lnTo>
                    <a:pt x="35037" y="1188"/>
                  </a:lnTo>
                  <a:lnTo>
                    <a:pt x="34834" y="1062"/>
                  </a:lnTo>
                  <a:lnTo>
                    <a:pt x="34657" y="1011"/>
                  </a:lnTo>
                  <a:lnTo>
                    <a:pt x="34455" y="961"/>
                  </a:lnTo>
                  <a:lnTo>
                    <a:pt x="33924" y="834"/>
                  </a:lnTo>
                  <a:lnTo>
                    <a:pt x="33242" y="733"/>
                  </a:lnTo>
                  <a:lnTo>
                    <a:pt x="32408" y="632"/>
                  </a:lnTo>
                  <a:lnTo>
                    <a:pt x="31447" y="531"/>
                  </a:lnTo>
                  <a:lnTo>
                    <a:pt x="30385" y="430"/>
                  </a:lnTo>
                  <a:lnTo>
                    <a:pt x="27959" y="278"/>
                  </a:lnTo>
                  <a:lnTo>
                    <a:pt x="25229" y="152"/>
                  </a:lnTo>
                  <a:lnTo>
                    <a:pt x="22321" y="76"/>
                  </a:lnTo>
                  <a:lnTo>
                    <a:pt x="19339" y="25"/>
                  </a:lnTo>
                  <a:lnTo>
                    <a:pt x="16406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39"/>
            <p:cNvSpPr/>
            <p:nvPr/>
          </p:nvSpPr>
          <p:spPr>
            <a:xfrm>
              <a:off x="4136261" y="4744564"/>
              <a:ext cx="1239394" cy="657246"/>
            </a:xfrm>
            <a:custGeom>
              <a:avLst/>
              <a:gdLst/>
              <a:ahLst/>
              <a:cxnLst/>
              <a:rect l="l" t="t" r="r" b="b"/>
              <a:pathLst>
                <a:path w="35467" h="18808" extrusionOk="0">
                  <a:moveTo>
                    <a:pt x="14764" y="0"/>
                  </a:moveTo>
                  <a:lnTo>
                    <a:pt x="11932" y="26"/>
                  </a:lnTo>
                  <a:lnTo>
                    <a:pt x="9253" y="102"/>
                  </a:lnTo>
                  <a:lnTo>
                    <a:pt x="8014" y="177"/>
                  </a:lnTo>
                  <a:lnTo>
                    <a:pt x="6826" y="228"/>
                  </a:lnTo>
                  <a:lnTo>
                    <a:pt x="5714" y="329"/>
                  </a:lnTo>
                  <a:lnTo>
                    <a:pt x="4677" y="405"/>
                  </a:lnTo>
                  <a:lnTo>
                    <a:pt x="3767" y="506"/>
                  </a:lnTo>
                  <a:lnTo>
                    <a:pt x="2933" y="632"/>
                  </a:lnTo>
                  <a:lnTo>
                    <a:pt x="2225" y="759"/>
                  </a:lnTo>
                  <a:lnTo>
                    <a:pt x="1644" y="910"/>
                  </a:lnTo>
                  <a:lnTo>
                    <a:pt x="1417" y="986"/>
                  </a:lnTo>
                  <a:lnTo>
                    <a:pt x="1214" y="1062"/>
                  </a:lnTo>
                  <a:lnTo>
                    <a:pt x="1037" y="1163"/>
                  </a:lnTo>
                  <a:lnTo>
                    <a:pt x="911" y="1239"/>
                  </a:lnTo>
                  <a:lnTo>
                    <a:pt x="810" y="1340"/>
                  </a:lnTo>
                  <a:lnTo>
                    <a:pt x="709" y="1441"/>
                  </a:lnTo>
                  <a:lnTo>
                    <a:pt x="532" y="1719"/>
                  </a:lnTo>
                  <a:lnTo>
                    <a:pt x="380" y="2023"/>
                  </a:lnTo>
                  <a:lnTo>
                    <a:pt x="254" y="2402"/>
                  </a:lnTo>
                  <a:lnTo>
                    <a:pt x="153" y="2806"/>
                  </a:lnTo>
                  <a:lnTo>
                    <a:pt x="77" y="3261"/>
                  </a:lnTo>
                  <a:lnTo>
                    <a:pt x="26" y="3742"/>
                  </a:lnTo>
                  <a:lnTo>
                    <a:pt x="1" y="4272"/>
                  </a:lnTo>
                  <a:lnTo>
                    <a:pt x="1" y="4829"/>
                  </a:lnTo>
                  <a:lnTo>
                    <a:pt x="1" y="5410"/>
                  </a:lnTo>
                  <a:lnTo>
                    <a:pt x="77" y="6623"/>
                  </a:lnTo>
                  <a:lnTo>
                    <a:pt x="203" y="7887"/>
                  </a:lnTo>
                  <a:lnTo>
                    <a:pt x="380" y="9202"/>
                  </a:lnTo>
                  <a:lnTo>
                    <a:pt x="557" y="10542"/>
                  </a:lnTo>
                  <a:lnTo>
                    <a:pt x="785" y="11831"/>
                  </a:lnTo>
                  <a:lnTo>
                    <a:pt x="1214" y="14232"/>
                  </a:lnTo>
                  <a:lnTo>
                    <a:pt x="1543" y="16179"/>
                  </a:lnTo>
                  <a:lnTo>
                    <a:pt x="1669" y="16912"/>
                  </a:lnTo>
                  <a:lnTo>
                    <a:pt x="1720" y="17443"/>
                  </a:lnTo>
                  <a:lnTo>
                    <a:pt x="1745" y="17544"/>
                  </a:lnTo>
                  <a:lnTo>
                    <a:pt x="1821" y="17645"/>
                  </a:lnTo>
                  <a:lnTo>
                    <a:pt x="1922" y="17746"/>
                  </a:lnTo>
                  <a:lnTo>
                    <a:pt x="2074" y="17847"/>
                  </a:lnTo>
                  <a:lnTo>
                    <a:pt x="2276" y="17923"/>
                  </a:lnTo>
                  <a:lnTo>
                    <a:pt x="2504" y="18024"/>
                  </a:lnTo>
                  <a:lnTo>
                    <a:pt x="3085" y="18176"/>
                  </a:lnTo>
                  <a:lnTo>
                    <a:pt x="3818" y="18302"/>
                  </a:lnTo>
                  <a:lnTo>
                    <a:pt x="4652" y="18429"/>
                  </a:lnTo>
                  <a:lnTo>
                    <a:pt x="5613" y="18530"/>
                  </a:lnTo>
                  <a:lnTo>
                    <a:pt x="6675" y="18605"/>
                  </a:lnTo>
                  <a:lnTo>
                    <a:pt x="7837" y="18681"/>
                  </a:lnTo>
                  <a:lnTo>
                    <a:pt x="9051" y="18732"/>
                  </a:lnTo>
                  <a:lnTo>
                    <a:pt x="11730" y="18782"/>
                  </a:lnTo>
                  <a:lnTo>
                    <a:pt x="14561" y="18808"/>
                  </a:lnTo>
                  <a:lnTo>
                    <a:pt x="17519" y="18782"/>
                  </a:lnTo>
                  <a:lnTo>
                    <a:pt x="20451" y="18732"/>
                  </a:lnTo>
                  <a:lnTo>
                    <a:pt x="23308" y="18631"/>
                  </a:lnTo>
                  <a:lnTo>
                    <a:pt x="25987" y="18530"/>
                  </a:lnTo>
                  <a:lnTo>
                    <a:pt x="28389" y="18403"/>
                  </a:lnTo>
                  <a:lnTo>
                    <a:pt x="30436" y="18252"/>
                  </a:lnTo>
                  <a:lnTo>
                    <a:pt x="32029" y="18100"/>
                  </a:lnTo>
                  <a:lnTo>
                    <a:pt x="32610" y="18049"/>
                  </a:lnTo>
                  <a:lnTo>
                    <a:pt x="33065" y="17973"/>
                  </a:lnTo>
                  <a:lnTo>
                    <a:pt x="33343" y="17898"/>
                  </a:lnTo>
                  <a:lnTo>
                    <a:pt x="33445" y="17872"/>
                  </a:lnTo>
                  <a:lnTo>
                    <a:pt x="33470" y="17847"/>
                  </a:lnTo>
                  <a:lnTo>
                    <a:pt x="33571" y="17544"/>
                  </a:lnTo>
                  <a:lnTo>
                    <a:pt x="33723" y="16962"/>
                  </a:lnTo>
                  <a:lnTo>
                    <a:pt x="33925" y="16128"/>
                  </a:lnTo>
                  <a:lnTo>
                    <a:pt x="34127" y="15092"/>
                  </a:lnTo>
                  <a:lnTo>
                    <a:pt x="34380" y="13878"/>
                  </a:lnTo>
                  <a:lnTo>
                    <a:pt x="34607" y="12539"/>
                  </a:lnTo>
                  <a:lnTo>
                    <a:pt x="34835" y="11098"/>
                  </a:lnTo>
                  <a:lnTo>
                    <a:pt x="35062" y="9606"/>
                  </a:lnTo>
                  <a:lnTo>
                    <a:pt x="35239" y="8140"/>
                  </a:lnTo>
                  <a:lnTo>
                    <a:pt x="35366" y="6674"/>
                  </a:lnTo>
                  <a:lnTo>
                    <a:pt x="35416" y="5991"/>
                  </a:lnTo>
                  <a:lnTo>
                    <a:pt x="35442" y="5309"/>
                  </a:lnTo>
                  <a:lnTo>
                    <a:pt x="35467" y="4652"/>
                  </a:lnTo>
                  <a:lnTo>
                    <a:pt x="35442" y="4045"/>
                  </a:lnTo>
                  <a:lnTo>
                    <a:pt x="35416" y="3489"/>
                  </a:lnTo>
                  <a:lnTo>
                    <a:pt x="35366" y="2958"/>
                  </a:lnTo>
                  <a:lnTo>
                    <a:pt x="35290" y="2478"/>
                  </a:lnTo>
                  <a:lnTo>
                    <a:pt x="35189" y="2073"/>
                  </a:lnTo>
                  <a:lnTo>
                    <a:pt x="35062" y="1694"/>
                  </a:lnTo>
                  <a:lnTo>
                    <a:pt x="34911" y="1416"/>
                  </a:lnTo>
                  <a:lnTo>
                    <a:pt x="34810" y="1290"/>
                  </a:lnTo>
                  <a:lnTo>
                    <a:pt x="34734" y="1188"/>
                  </a:lnTo>
                  <a:lnTo>
                    <a:pt x="34607" y="1113"/>
                  </a:lnTo>
                  <a:lnTo>
                    <a:pt x="34506" y="1037"/>
                  </a:lnTo>
                  <a:lnTo>
                    <a:pt x="34203" y="936"/>
                  </a:lnTo>
                  <a:lnTo>
                    <a:pt x="33748" y="835"/>
                  </a:lnTo>
                  <a:lnTo>
                    <a:pt x="33141" y="733"/>
                  </a:lnTo>
                  <a:lnTo>
                    <a:pt x="32433" y="658"/>
                  </a:lnTo>
                  <a:lnTo>
                    <a:pt x="31599" y="557"/>
                  </a:lnTo>
                  <a:lnTo>
                    <a:pt x="30664" y="481"/>
                  </a:lnTo>
                  <a:lnTo>
                    <a:pt x="28541" y="329"/>
                  </a:lnTo>
                  <a:lnTo>
                    <a:pt x="26089" y="203"/>
                  </a:lnTo>
                  <a:lnTo>
                    <a:pt x="23409" y="102"/>
                  </a:lnTo>
                  <a:lnTo>
                    <a:pt x="20578" y="26"/>
                  </a:lnTo>
                  <a:lnTo>
                    <a:pt x="17671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39"/>
            <p:cNvSpPr/>
            <p:nvPr/>
          </p:nvSpPr>
          <p:spPr>
            <a:xfrm>
              <a:off x="4136261" y="4812567"/>
              <a:ext cx="1239394" cy="570687"/>
            </a:xfrm>
            <a:custGeom>
              <a:avLst/>
              <a:gdLst/>
              <a:ahLst/>
              <a:cxnLst/>
              <a:rect l="l" t="t" r="r" b="b"/>
              <a:pathLst>
                <a:path w="35467" h="16331" extrusionOk="0">
                  <a:moveTo>
                    <a:pt x="405" y="1"/>
                  </a:moveTo>
                  <a:lnTo>
                    <a:pt x="304" y="279"/>
                  </a:lnTo>
                  <a:lnTo>
                    <a:pt x="228" y="582"/>
                  </a:lnTo>
                  <a:lnTo>
                    <a:pt x="153" y="911"/>
                  </a:lnTo>
                  <a:lnTo>
                    <a:pt x="102" y="1265"/>
                  </a:lnTo>
                  <a:lnTo>
                    <a:pt x="52" y="1644"/>
                  </a:lnTo>
                  <a:lnTo>
                    <a:pt x="26" y="2048"/>
                  </a:lnTo>
                  <a:lnTo>
                    <a:pt x="1" y="2908"/>
                  </a:lnTo>
                  <a:lnTo>
                    <a:pt x="26" y="3818"/>
                  </a:lnTo>
                  <a:lnTo>
                    <a:pt x="102" y="4804"/>
                  </a:lnTo>
                  <a:lnTo>
                    <a:pt x="178" y="5815"/>
                  </a:lnTo>
                  <a:lnTo>
                    <a:pt x="304" y="6826"/>
                  </a:lnTo>
                  <a:lnTo>
                    <a:pt x="456" y="7888"/>
                  </a:lnTo>
                  <a:lnTo>
                    <a:pt x="608" y="8899"/>
                  </a:lnTo>
                  <a:lnTo>
                    <a:pt x="962" y="10896"/>
                  </a:lnTo>
                  <a:lnTo>
                    <a:pt x="1290" y="12716"/>
                  </a:lnTo>
                  <a:lnTo>
                    <a:pt x="1543" y="14207"/>
                  </a:lnTo>
                  <a:lnTo>
                    <a:pt x="2023" y="14435"/>
                  </a:lnTo>
                  <a:lnTo>
                    <a:pt x="2504" y="14662"/>
                  </a:lnTo>
                  <a:lnTo>
                    <a:pt x="2984" y="14865"/>
                  </a:lnTo>
                  <a:lnTo>
                    <a:pt x="3489" y="15067"/>
                  </a:lnTo>
                  <a:lnTo>
                    <a:pt x="3995" y="15244"/>
                  </a:lnTo>
                  <a:lnTo>
                    <a:pt x="4501" y="15421"/>
                  </a:lnTo>
                  <a:lnTo>
                    <a:pt x="5031" y="15572"/>
                  </a:lnTo>
                  <a:lnTo>
                    <a:pt x="5537" y="15699"/>
                  </a:lnTo>
                  <a:lnTo>
                    <a:pt x="6447" y="15901"/>
                  </a:lnTo>
                  <a:lnTo>
                    <a:pt x="7332" y="16053"/>
                  </a:lnTo>
                  <a:lnTo>
                    <a:pt x="8242" y="16154"/>
                  </a:lnTo>
                  <a:lnTo>
                    <a:pt x="9177" y="16255"/>
                  </a:lnTo>
                  <a:lnTo>
                    <a:pt x="10087" y="16306"/>
                  </a:lnTo>
                  <a:lnTo>
                    <a:pt x="10997" y="16331"/>
                  </a:lnTo>
                  <a:lnTo>
                    <a:pt x="12843" y="16331"/>
                  </a:lnTo>
                  <a:lnTo>
                    <a:pt x="14081" y="16280"/>
                  </a:lnTo>
                  <a:lnTo>
                    <a:pt x="15295" y="16204"/>
                  </a:lnTo>
                  <a:lnTo>
                    <a:pt x="16508" y="16103"/>
                  </a:lnTo>
                  <a:lnTo>
                    <a:pt x="17721" y="15952"/>
                  </a:lnTo>
                  <a:lnTo>
                    <a:pt x="18935" y="15800"/>
                  </a:lnTo>
                  <a:lnTo>
                    <a:pt x="20148" y="15623"/>
                  </a:lnTo>
                  <a:lnTo>
                    <a:pt x="21336" y="15396"/>
                  </a:lnTo>
                  <a:lnTo>
                    <a:pt x="22524" y="15143"/>
                  </a:lnTo>
                  <a:lnTo>
                    <a:pt x="23712" y="14890"/>
                  </a:lnTo>
                  <a:lnTo>
                    <a:pt x="24900" y="14587"/>
                  </a:lnTo>
                  <a:lnTo>
                    <a:pt x="26063" y="14258"/>
                  </a:lnTo>
                  <a:lnTo>
                    <a:pt x="27226" y="13904"/>
                  </a:lnTo>
                  <a:lnTo>
                    <a:pt x="28364" y="13525"/>
                  </a:lnTo>
                  <a:lnTo>
                    <a:pt x="29501" y="13120"/>
                  </a:lnTo>
                  <a:lnTo>
                    <a:pt x="30639" y="12665"/>
                  </a:lnTo>
                  <a:lnTo>
                    <a:pt x="31751" y="12210"/>
                  </a:lnTo>
                  <a:lnTo>
                    <a:pt x="32459" y="11907"/>
                  </a:lnTo>
                  <a:lnTo>
                    <a:pt x="33192" y="11553"/>
                  </a:lnTo>
                  <a:lnTo>
                    <a:pt x="33900" y="11199"/>
                  </a:lnTo>
                  <a:lnTo>
                    <a:pt x="34582" y="10820"/>
                  </a:lnTo>
                  <a:lnTo>
                    <a:pt x="34759" y="9657"/>
                  </a:lnTo>
                  <a:lnTo>
                    <a:pt x="34961" y="8444"/>
                  </a:lnTo>
                  <a:lnTo>
                    <a:pt x="35113" y="7231"/>
                  </a:lnTo>
                  <a:lnTo>
                    <a:pt x="35265" y="6017"/>
                  </a:lnTo>
                  <a:lnTo>
                    <a:pt x="35366" y="4829"/>
                  </a:lnTo>
                  <a:lnTo>
                    <a:pt x="35442" y="3692"/>
                  </a:lnTo>
                  <a:lnTo>
                    <a:pt x="35467" y="2630"/>
                  </a:lnTo>
                  <a:lnTo>
                    <a:pt x="35442" y="1644"/>
                  </a:lnTo>
                  <a:lnTo>
                    <a:pt x="34582" y="2124"/>
                  </a:lnTo>
                  <a:lnTo>
                    <a:pt x="33723" y="2579"/>
                  </a:lnTo>
                  <a:lnTo>
                    <a:pt x="32838" y="3009"/>
                  </a:lnTo>
                  <a:lnTo>
                    <a:pt x="31953" y="3413"/>
                  </a:lnTo>
                  <a:lnTo>
                    <a:pt x="31043" y="3767"/>
                  </a:lnTo>
                  <a:lnTo>
                    <a:pt x="30133" y="4096"/>
                  </a:lnTo>
                  <a:lnTo>
                    <a:pt x="29198" y="4374"/>
                  </a:lnTo>
                  <a:lnTo>
                    <a:pt x="28237" y="4627"/>
                  </a:lnTo>
                  <a:lnTo>
                    <a:pt x="27251" y="4829"/>
                  </a:lnTo>
                  <a:lnTo>
                    <a:pt x="26265" y="4981"/>
                  </a:lnTo>
                  <a:lnTo>
                    <a:pt x="25280" y="5107"/>
                  </a:lnTo>
                  <a:lnTo>
                    <a:pt x="24294" y="5183"/>
                  </a:lnTo>
                  <a:lnTo>
                    <a:pt x="23283" y="5259"/>
                  </a:lnTo>
                  <a:lnTo>
                    <a:pt x="22271" y="5284"/>
                  </a:lnTo>
                  <a:lnTo>
                    <a:pt x="20274" y="5360"/>
                  </a:lnTo>
                  <a:lnTo>
                    <a:pt x="17165" y="5410"/>
                  </a:lnTo>
                  <a:lnTo>
                    <a:pt x="15598" y="5410"/>
                  </a:lnTo>
                  <a:lnTo>
                    <a:pt x="14056" y="5385"/>
                  </a:lnTo>
                  <a:lnTo>
                    <a:pt x="12489" y="5309"/>
                  </a:lnTo>
                  <a:lnTo>
                    <a:pt x="10947" y="5208"/>
                  </a:lnTo>
                  <a:lnTo>
                    <a:pt x="9405" y="5057"/>
                  </a:lnTo>
                  <a:lnTo>
                    <a:pt x="8621" y="4981"/>
                  </a:lnTo>
                  <a:lnTo>
                    <a:pt x="7863" y="4854"/>
                  </a:lnTo>
                  <a:lnTo>
                    <a:pt x="7079" y="4728"/>
                  </a:lnTo>
                  <a:lnTo>
                    <a:pt x="6270" y="4576"/>
                  </a:lnTo>
                  <a:lnTo>
                    <a:pt x="5512" y="4374"/>
                  </a:lnTo>
                  <a:lnTo>
                    <a:pt x="4753" y="4147"/>
                  </a:lnTo>
                  <a:lnTo>
                    <a:pt x="4020" y="3868"/>
                  </a:lnTo>
                  <a:lnTo>
                    <a:pt x="3666" y="3692"/>
                  </a:lnTo>
                  <a:lnTo>
                    <a:pt x="3338" y="3515"/>
                  </a:lnTo>
                  <a:lnTo>
                    <a:pt x="3009" y="3338"/>
                  </a:lnTo>
                  <a:lnTo>
                    <a:pt x="2680" y="3135"/>
                  </a:lnTo>
                  <a:lnTo>
                    <a:pt x="2377" y="2908"/>
                  </a:lnTo>
                  <a:lnTo>
                    <a:pt x="2099" y="2680"/>
                  </a:lnTo>
                  <a:lnTo>
                    <a:pt x="1796" y="2377"/>
                  </a:lnTo>
                  <a:lnTo>
                    <a:pt x="1518" y="2099"/>
                  </a:lnTo>
                  <a:lnTo>
                    <a:pt x="1265" y="1770"/>
                  </a:lnTo>
                  <a:lnTo>
                    <a:pt x="1037" y="1442"/>
                  </a:lnTo>
                  <a:lnTo>
                    <a:pt x="835" y="1088"/>
                  </a:lnTo>
                  <a:lnTo>
                    <a:pt x="658" y="734"/>
                  </a:lnTo>
                  <a:lnTo>
                    <a:pt x="532" y="380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39"/>
            <p:cNvSpPr/>
            <p:nvPr/>
          </p:nvSpPr>
          <p:spPr>
            <a:xfrm>
              <a:off x="4128328" y="4737505"/>
              <a:ext cx="1254421" cy="671363"/>
            </a:xfrm>
            <a:custGeom>
              <a:avLst/>
              <a:gdLst/>
              <a:ahLst/>
              <a:cxnLst/>
              <a:rect l="l" t="t" r="r" b="b"/>
              <a:pathLst>
                <a:path w="35897" h="19212" extrusionOk="0">
                  <a:moveTo>
                    <a:pt x="16406" y="379"/>
                  </a:moveTo>
                  <a:lnTo>
                    <a:pt x="19617" y="405"/>
                  </a:lnTo>
                  <a:lnTo>
                    <a:pt x="22726" y="455"/>
                  </a:lnTo>
                  <a:lnTo>
                    <a:pt x="25633" y="556"/>
                  </a:lnTo>
                  <a:lnTo>
                    <a:pt x="28287" y="683"/>
                  </a:lnTo>
                  <a:lnTo>
                    <a:pt x="30588" y="834"/>
                  </a:lnTo>
                  <a:lnTo>
                    <a:pt x="31599" y="935"/>
                  </a:lnTo>
                  <a:lnTo>
                    <a:pt x="32484" y="1011"/>
                  </a:lnTo>
                  <a:lnTo>
                    <a:pt x="33217" y="1112"/>
                  </a:lnTo>
                  <a:lnTo>
                    <a:pt x="33849" y="1214"/>
                  </a:lnTo>
                  <a:lnTo>
                    <a:pt x="34329" y="1315"/>
                  </a:lnTo>
                  <a:lnTo>
                    <a:pt x="34632" y="1416"/>
                  </a:lnTo>
                  <a:lnTo>
                    <a:pt x="34733" y="1466"/>
                  </a:lnTo>
                  <a:lnTo>
                    <a:pt x="34834" y="1542"/>
                  </a:lnTo>
                  <a:lnTo>
                    <a:pt x="34910" y="1643"/>
                  </a:lnTo>
                  <a:lnTo>
                    <a:pt x="34986" y="1744"/>
                  </a:lnTo>
                  <a:lnTo>
                    <a:pt x="35138" y="2022"/>
                  </a:lnTo>
                  <a:lnTo>
                    <a:pt x="35239" y="2376"/>
                  </a:lnTo>
                  <a:lnTo>
                    <a:pt x="35340" y="2756"/>
                  </a:lnTo>
                  <a:lnTo>
                    <a:pt x="35391" y="3211"/>
                  </a:lnTo>
                  <a:lnTo>
                    <a:pt x="35441" y="3716"/>
                  </a:lnTo>
                  <a:lnTo>
                    <a:pt x="35466" y="4247"/>
                  </a:lnTo>
                  <a:lnTo>
                    <a:pt x="35466" y="4828"/>
                  </a:lnTo>
                  <a:lnTo>
                    <a:pt x="35466" y="5460"/>
                  </a:lnTo>
                  <a:lnTo>
                    <a:pt x="35391" y="6775"/>
                  </a:lnTo>
                  <a:lnTo>
                    <a:pt x="35264" y="8165"/>
                  </a:lnTo>
                  <a:lnTo>
                    <a:pt x="35087" y="9606"/>
                  </a:lnTo>
                  <a:lnTo>
                    <a:pt x="34910" y="11047"/>
                  </a:lnTo>
                  <a:lnTo>
                    <a:pt x="34683" y="12437"/>
                  </a:lnTo>
                  <a:lnTo>
                    <a:pt x="34455" y="13777"/>
                  </a:lnTo>
                  <a:lnTo>
                    <a:pt x="34228" y="14990"/>
                  </a:lnTo>
                  <a:lnTo>
                    <a:pt x="34000" y="16052"/>
                  </a:lnTo>
                  <a:lnTo>
                    <a:pt x="33798" y="16912"/>
                  </a:lnTo>
                  <a:lnTo>
                    <a:pt x="33646" y="17544"/>
                  </a:lnTo>
                  <a:lnTo>
                    <a:pt x="33520" y="17923"/>
                  </a:lnTo>
                  <a:lnTo>
                    <a:pt x="33267" y="17973"/>
                  </a:lnTo>
                  <a:lnTo>
                    <a:pt x="32812" y="18049"/>
                  </a:lnTo>
                  <a:lnTo>
                    <a:pt x="31422" y="18201"/>
                  </a:lnTo>
                  <a:lnTo>
                    <a:pt x="29425" y="18352"/>
                  </a:lnTo>
                  <a:lnTo>
                    <a:pt x="26947" y="18504"/>
                  </a:lnTo>
                  <a:lnTo>
                    <a:pt x="24091" y="18631"/>
                  </a:lnTo>
                  <a:lnTo>
                    <a:pt x="21007" y="18732"/>
                  </a:lnTo>
                  <a:lnTo>
                    <a:pt x="17746" y="18807"/>
                  </a:lnTo>
                  <a:lnTo>
                    <a:pt x="14485" y="18833"/>
                  </a:lnTo>
                  <a:lnTo>
                    <a:pt x="12412" y="18807"/>
                  </a:lnTo>
                  <a:lnTo>
                    <a:pt x="10592" y="18782"/>
                  </a:lnTo>
                  <a:lnTo>
                    <a:pt x="9000" y="18732"/>
                  </a:lnTo>
                  <a:lnTo>
                    <a:pt x="7635" y="18656"/>
                  </a:lnTo>
                  <a:lnTo>
                    <a:pt x="6446" y="18580"/>
                  </a:lnTo>
                  <a:lnTo>
                    <a:pt x="5461" y="18504"/>
                  </a:lnTo>
                  <a:lnTo>
                    <a:pt x="4626" y="18403"/>
                  </a:lnTo>
                  <a:lnTo>
                    <a:pt x="3944" y="18302"/>
                  </a:lnTo>
                  <a:lnTo>
                    <a:pt x="3388" y="18201"/>
                  </a:lnTo>
                  <a:lnTo>
                    <a:pt x="2983" y="18100"/>
                  </a:lnTo>
                  <a:lnTo>
                    <a:pt x="2655" y="17999"/>
                  </a:lnTo>
                  <a:lnTo>
                    <a:pt x="2452" y="17897"/>
                  </a:lnTo>
                  <a:lnTo>
                    <a:pt x="2301" y="17822"/>
                  </a:lnTo>
                  <a:lnTo>
                    <a:pt x="2200" y="17746"/>
                  </a:lnTo>
                  <a:lnTo>
                    <a:pt x="2174" y="17670"/>
                  </a:lnTo>
                  <a:lnTo>
                    <a:pt x="2149" y="17619"/>
                  </a:lnTo>
                  <a:lnTo>
                    <a:pt x="2099" y="17089"/>
                  </a:lnTo>
                  <a:lnTo>
                    <a:pt x="1997" y="16355"/>
                  </a:lnTo>
                  <a:lnTo>
                    <a:pt x="1644" y="14409"/>
                  </a:lnTo>
                  <a:lnTo>
                    <a:pt x="1340" y="12690"/>
                  </a:lnTo>
                  <a:lnTo>
                    <a:pt x="1012" y="10794"/>
                  </a:lnTo>
                  <a:lnTo>
                    <a:pt x="860" y="9808"/>
                  </a:lnTo>
                  <a:lnTo>
                    <a:pt x="734" y="8822"/>
                  </a:lnTo>
                  <a:lnTo>
                    <a:pt x="632" y="7862"/>
                  </a:lnTo>
                  <a:lnTo>
                    <a:pt x="531" y="6901"/>
                  </a:lnTo>
                  <a:lnTo>
                    <a:pt x="455" y="5991"/>
                  </a:lnTo>
                  <a:lnTo>
                    <a:pt x="430" y="5132"/>
                  </a:lnTo>
                  <a:lnTo>
                    <a:pt x="455" y="4298"/>
                  </a:lnTo>
                  <a:lnTo>
                    <a:pt x="506" y="3564"/>
                  </a:lnTo>
                  <a:lnTo>
                    <a:pt x="557" y="3236"/>
                  </a:lnTo>
                  <a:lnTo>
                    <a:pt x="607" y="2907"/>
                  </a:lnTo>
                  <a:lnTo>
                    <a:pt x="683" y="2629"/>
                  </a:lnTo>
                  <a:lnTo>
                    <a:pt x="784" y="2351"/>
                  </a:lnTo>
                  <a:lnTo>
                    <a:pt x="885" y="2124"/>
                  </a:lnTo>
                  <a:lnTo>
                    <a:pt x="986" y="1921"/>
                  </a:lnTo>
                  <a:lnTo>
                    <a:pt x="1138" y="1744"/>
                  </a:lnTo>
                  <a:lnTo>
                    <a:pt x="1290" y="1593"/>
                  </a:lnTo>
                  <a:lnTo>
                    <a:pt x="1391" y="1517"/>
                  </a:lnTo>
                  <a:lnTo>
                    <a:pt x="1517" y="1441"/>
                  </a:lnTo>
                  <a:lnTo>
                    <a:pt x="1846" y="1315"/>
                  </a:lnTo>
                  <a:lnTo>
                    <a:pt x="2301" y="1188"/>
                  </a:lnTo>
                  <a:lnTo>
                    <a:pt x="2857" y="1087"/>
                  </a:lnTo>
                  <a:lnTo>
                    <a:pt x="3514" y="986"/>
                  </a:lnTo>
                  <a:lnTo>
                    <a:pt x="4247" y="885"/>
                  </a:lnTo>
                  <a:lnTo>
                    <a:pt x="5107" y="784"/>
                  </a:lnTo>
                  <a:lnTo>
                    <a:pt x="6042" y="708"/>
                  </a:lnTo>
                  <a:lnTo>
                    <a:pt x="8165" y="556"/>
                  </a:lnTo>
                  <a:lnTo>
                    <a:pt x="10617" y="455"/>
                  </a:lnTo>
                  <a:lnTo>
                    <a:pt x="13373" y="405"/>
                  </a:lnTo>
                  <a:lnTo>
                    <a:pt x="16406" y="379"/>
                  </a:lnTo>
                  <a:close/>
                  <a:moveTo>
                    <a:pt x="14612" y="0"/>
                  </a:moveTo>
                  <a:lnTo>
                    <a:pt x="12438" y="25"/>
                  </a:lnTo>
                  <a:lnTo>
                    <a:pt x="10087" y="101"/>
                  </a:lnTo>
                  <a:lnTo>
                    <a:pt x="7685" y="202"/>
                  </a:lnTo>
                  <a:lnTo>
                    <a:pt x="6522" y="278"/>
                  </a:lnTo>
                  <a:lnTo>
                    <a:pt x="5410" y="379"/>
                  </a:lnTo>
                  <a:lnTo>
                    <a:pt x="4374" y="480"/>
                  </a:lnTo>
                  <a:lnTo>
                    <a:pt x="3438" y="607"/>
                  </a:lnTo>
                  <a:lnTo>
                    <a:pt x="2604" y="733"/>
                  </a:lnTo>
                  <a:lnTo>
                    <a:pt x="1896" y="910"/>
                  </a:lnTo>
                  <a:lnTo>
                    <a:pt x="1618" y="986"/>
                  </a:lnTo>
                  <a:lnTo>
                    <a:pt x="1365" y="1087"/>
                  </a:lnTo>
                  <a:lnTo>
                    <a:pt x="1163" y="1188"/>
                  </a:lnTo>
                  <a:lnTo>
                    <a:pt x="986" y="1289"/>
                  </a:lnTo>
                  <a:lnTo>
                    <a:pt x="835" y="1466"/>
                  </a:lnTo>
                  <a:lnTo>
                    <a:pt x="683" y="1643"/>
                  </a:lnTo>
                  <a:lnTo>
                    <a:pt x="531" y="1871"/>
                  </a:lnTo>
                  <a:lnTo>
                    <a:pt x="430" y="2124"/>
                  </a:lnTo>
                  <a:lnTo>
                    <a:pt x="329" y="2376"/>
                  </a:lnTo>
                  <a:lnTo>
                    <a:pt x="228" y="2680"/>
                  </a:lnTo>
                  <a:lnTo>
                    <a:pt x="177" y="3008"/>
                  </a:lnTo>
                  <a:lnTo>
                    <a:pt x="102" y="3337"/>
                  </a:lnTo>
                  <a:lnTo>
                    <a:pt x="51" y="4095"/>
                  </a:lnTo>
                  <a:lnTo>
                    <a:pt x="0" y="4904"/>
                  </a:lnTo>
                  <a:lnTo>
                    <a:pt x="26" y="5789"/>
                  </a:lnTo>
                  <a:lnTo>
                    <a:pt x="76" y="6724"/>
                  </a:lnTo>
                  <a:lnTo>
                    <a:pt x="177" y="7685"/>
                  </a:lnTo>
                  <a:lnTo>
                    <a:pt x="279" y="8671"/>
                  </a:lnTo>
                  <a:lnTo>
                    <a:pt x="405" y="9657"/>
                  </a:lnTo>
                  <a:lnTo>
                    <a:pt x="557" y="10668"/>
                  </a:lnTo>
                  <a:lnTo>
                    <a:pt x="885" y="12639"/>
                  </a:lnTo>
                  <a:lnTo>
                    <a:pt x="1214" y="14460"/>
                  </a:lnTo>
                  <a:lnTo>
                    <a:pt x="1568" y="16406"/>
                  </a:lnTo>
                  <a:lnTo>
                    <a:pt x="1669" y="17114"/>
                  </a:lnTo>
                  <a:lnTo>
                    <a:pt x="1719" y="17645"/>
                  </a:lnTo>
                  <a:lnTo>
                    <a:pt x="1719" y="17720"/>
                  </a:lnTo>
                  <a:lnTo>
                    <a:pt x="1745" y="17822"/>
                  </a:lnTo>
                  <a:lnTo>
                    <a:pt x="1820" y="17923"/>
                  </a:lnTo>
                  <a:lnTo>
                    <a:pt x="1947" y="18049"/>
                  </a:lnTo>
                  <a:lnTo>
                    <a:pt x="2124" y="18175"/>
                  </a:lnTo>
                  <a:lnTo>
                    <a:pt x="2427" y="18302"/>
                  </a:lnTo>
                  <a:lnTo>
                    <a:pt x="2832" y="18454"/>
                  </a:lnTo>
                  <a:lnTo>
                    <a:pt x="3362" y="18580"/>
                  </a:lnTo>
                  <a:lnTo>
                    <a:pt x="4020" y="18706"/>
                  </a:lnTo>
                  <a:lnTo>
                    <a:pt x="4879" y="18807"/>
                  </a:lnTo>
                  <a:lnTo>
                    <a:pt x="5916" y="18934"/>
                  </a:lnTo>
                  <a:lnTo>
                    <a:pt x="7129" y="19010"/>
                  </a:lnTo>
                  <a:lnTo>
                    <a:pt x="8595" y="19086"/>
                  </a:lnTo>
                  <a:lnTo>
                    <a:pt x="10289" y="19161"/>
                  </a:lnTo>
                  <a:lnTo>
                    <a:pt x="12261" y="19187"/>
                  </a:lnTo>
                  <a:lnTo>
                    <a:pt x="14485" y="19212"/>
                  </a:lnTo>
                  <a:lnTo>
                    <a:pt x="17620" y="19187"/>
                  </a:lnTo>
                  <a:lnTo>
                    <a:pt x="20881" y="19111"/>
                  </a:lnTo>
                  <a:lnTo>
                    <a:pt x="24167" y="19010"/>
                  </a:lnTo>
                  <a:lnTo>
                    <a:pt x="27327" y="18858"/>
                  </a:lnTo>
                  <a:lnTo>
                    <a:pt x="29425" y="18732"/>
                  </a:lnTo>
                  <a:lnTo>
                    <a:pt x="31043" y="18631"/>
                  </a:lnTo>
                  <a:lnTo>
                    <a:pt x="32180" y="18504"/>
                  </a:lnTo>
                  <a:lnTo>
                    <a:pt x="32964" y="18403"/>
                  </a:lnTo>
                  <a:lnTo>
                    <a:pt x="33469" y="18327"/>
                  </a:lnTo>
                  <a:lnTo>
                    <a:pt x="33747" y="18251"/>
                  </a:lnTo>
                  <a:lnTo>
                    <a:pt x="33849" y="18175"/>
                  </a:lnTo>
                  <a:lnTo>
                    <a:pt x="33899" y="18125"/>
                  </a:lnTo>
                  <a:lnTo>
                    <a:pt x="34000" y="17822"/>
                  </a:lnTo>
                  <a:lnTo>
                    <a:pt x="34152" y="17215"/>
                  </a:lnTo>
                  <a:lnTo>
                    <a:pt x="34354" y="16381"/>
                  </a:lnTo>
                  <a:lnTo>
                    <a:pt x="34582" y="15319"/>
                  </a:lnTo>
                  <a:lnTo>
                    <a:pt x="34809" y="14106"/>
                  </a:lnTo>
                  <a:lnTo>
                    <a:pt x="35062" y="12741"/>
                  </a:lnTo>
                  <a:lnTo>
                    <a:pt x="35289" y="11325"/>
                  </a:lnTo>
                  <a:lnTo>
                    <a:pt x="35492" y="9834"/>
                  </a:lnTo>
                  <a:lnTo>
                    <a:pt x="35618" y="8873"/>
                  </a:lnTo>
                  <a:lnTo>
                    <a:pt x="35719" y="7963"/>
                  </a:lnTo>
                  <a:lnTo>
                    <a:pt x="35795" y="7103"/>
                  </a:lnTo>
                  <a:lnTo>
                    <a:pt x="35846" y="6320"/>
                  </a:lnTo>
                  <a:lnTo>
                    <a:pt x="35896" y="5561"/>
                  </a:lnTo>
                  <a:lnTo>
                    <a:pt x="35896" y="4879"/>
                  </a:lnTo>
                  <a:lnTo>
                    <a:pt x="35896" y="4247"/>
                  </a:lnTo>
                  <a:lnTo>
                    <a:pt x="35871" y="3666"/>
                  </a:lnTo>
                  <a:lnTo>
                    <a:pt x="35820" y="3135"/>
                  </a:lnTo>
                  <a:lnTo>
                    <a:pt x="35744" y="2680"/>
                  </a:lnTo>
                  <a:lnTo>
                    <a:pt x="35643" y="2275"/>
                  </a:lnTo>
                  <a:lnTo>
                    <a:pt x="35517" y="1921"/>
                  </a:lnTo>
                  <a:lnTo>
                    <a:pt x="35391" y="1618"/>
                  </a:lnTo>
                  <a:lnTo>
                    <a:pt x="35214" y="1390"/>
                  </a:lnTo>
                  <a:lnTo>
                    <a:pt x="35037" y="1188"/>
                  </a:lnTo>
                  <a:lnTo>
                    <a:pt x="34834" y="1062"/>
                  </a:lnTo>
                  <a:lnTo>
                    <a:pt x="34657" y="1011"/>
                  </a:lnTo>
                  <a:lnTo>
                    <a:pt x="34455" y="961"/>
                  </a:lnTo>
                  <a:lnTo>
                    <a:pt x="33924" y="834"/>
                  </a:lnTo>
                  <a:lnTo>
                    <a:pt x="33242" y="733"/>
                  </a:lnTo>
                  <a:lnTo>
                    <a:pt x="32408" y="632"/>
                  </a:lnTo>
                  <a:lnTo>
                    <a:pt x="31447" y="531"/>
                  </a:lnTo>
                  <a:lnTo>
                    <a:pt x="30385" y="430"/>
                  </a:lnTo>
                  <a:lnTo>
                    <a:pt x="27959" y="278"/>
                  </a:lnTo>
                  <a:lnTo>
                    <a:pt x="25229" y="152"/>
                  </a:lnTo>
                  <a:lnTo>
                    <a:pt x="22321" y="76"/>
                  </a:lnTo>
                  <a:lnTo>
                    <a:pt x="19339" y="25"/>
                  </a:lnTo>
                  <a:lnTo>
                    <a:pt x="16406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39"/>
            <p:cNvSpPr/>
            <p:nvPr/>
          </p:nvSpPr>
          <p:spPr>
            <a:xfrm>
              <a:off x="4819121" y="4777238"/>
              <a:ext cx="367517" cy="32709"/>
            </a:xfrm>
            <a:custGeom>
              <a:avLst/>
              <a:gdLst/>
              <a:ahLst/>
              <a:cxnLst/>
              <a:rect l="l" t="t" r="r" b="b"/>
              <a:pathLst>
                <a:path w="10517" h="936" extrusionOk="0">
                  <a:moveTo>
                    <a:pt x="2098" y="1"/>
                  </a:moveTo>
                  <a:lnTo>
                    <a:pt x="1391" y="26"/>
                  </a:lnTo>
                  <a:lnTo>
                    <a:pt x="708" y="77"/>
                  </a:lnTo>
                  <a:lnTo>
                    <a:pt x="26" y="178"/>
                  </a:lnTo>
                  <a:lnTo>
                    <a:pt x="0" y="203"/>
                  </a:lnTo>
                  <a:lnTo>
                    <a:pt x="0" y="228"/>
                  </a:lnTo>
                  <a:lnTo>
                    <a:pt x="26" y="253"/>
                  </a:lnTo>
                  <a:lnTo>
                    <a:pt x="658" y="380"/>
                  </a:lnTo>
                  <a:lnTo>
                    <a:pt x="1290" y="456"/>
                  </a:lnTo>
                  <a:lnTo>
                    <a:pt x="1947" y="532"/>
                  </a:lnTo>
                  <a:lnTo>
                    <a:pt x="2579" y="582"/>
                  </a:lnTo>
                  <a:lnTo>
                    <a:pt x="3893" y="633"/>
                  </a:lnTo>
                  <a:lnTo>
                    <a:pt x="5182" y="709"/>
                  </a:lnTo>
                  <a:lnTo>
                    <a:pt x="6472" y="784"/>
                  </a:lnTo>
                  <a:lnTo>
                    <a:pt x="7761" y="860"/>
                  </a:lnTo>
                  <a:lnTo>
                    <a:pt x="8418" y="911"/>
                  </a:lnTo>
                  <a:lnTo>
                    <a:pt x="9101" y="936"/>
                  </a:lnTo>
                  <a:lnTo>
                    <a:pt x="9429" y="936"/>
                  </a:lnTo>
                  <a:lnTo>
                    <a:pt x="9758" y="911"/>
                  </a:lnTo>
                  <a:lnTo>
                    <a:pt x="10087" y="860"/>
                  </a:lnTo>
                  <a:lnTo>
                    <a:pt x="10390" y="784"/>
                  </a:lnTo>
                  <a:lnTo>
                    <a:pt x="10491" y="709"/>
                  </a:lnTo>
                  <a:lnTo>
                    <a:pt x="10516" y="633"/>
                  </a:lnTo>
                  <a:lnTo>
                    <a:pt x="10516" y="582"/>
                  </a:lnTo>
                  <a:lnTo>
                    <a:pt x="10516" y="557"/>
                  </a:lnTo>
                  <a:lnTo>
                    <a:pt x="10491" y="506"/>
                  </a:lnTo>
                  <a:lnTo>
                    <a:pt x="10440" y="481"/>
                  </a:lnTo>
                  <a:lnTo>
                    <a:pt x="10213" y="380"/>
                  </a:lnTo>
                  <a:lnTo>
                    <a:pt x="10011" y="329"/>
                  </a:lnTo>
                  <a:lnTo>
                    <a:pt x="9783" y="279"/>
                  </a:lnTo>
                  <a:lnTo>
                    <a:pt x="9556" y="228"/>
                  </a:lnTo>
                  <a:lnTo>
                    <a:pt x="9101" y="203"/>
                  </a:lnTo>
                  <a:lnTo>
                    <a:pt x="8620" y="178"/>
                  </a:lnTo>
                  <a:lnTo>
                    <a:pt x="7129" y="102"/>
                  </a:lnTo>
                  <a:lnTo>
                    <a:pt x="5612" y="51"/>
                  </a:lnTo>
                  <a:lnTo>
                    <a:pt x="4222" y="26"/>
                  </a:lnTo>
                  <a:lnTo>
                    <a:pt x="2806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39"/>
            <p:cNvSpPr/>
            <p:nvPr/>
          </p:nvSpPr>
          <p:spPr>
            <a:xfrm>
              <a:off x="5226335" y="4797576"/>
              <a:ext cx="79535" cy="25650"/>
            </a:xfrm>
            <a:custGeom>
              <a:avLst/>
              <a:gdLst/>
              <a:ahLst/>
              <a:cxnLst/>
              <a:rect l="l" t="t" r="r" b="b"/>
              <a:pathLst>
                <a:path w="2276" h="734" extrusionOk="0">
                  <a:moveTo>
                    <a:pt x="481" y="0"/>
                  </a:moveTo>
                  <a:lnTo>
                    <a:pt x="329" y="25"/>
                  </a:lnTo>
                  <a:lnTo>
                    <a:pt x="178" y="76"/>
                  </a:lnTo>
                  <a:lnTo>
                    <a:pt x="51" y="152"/>
                  </a:lnTo>
                  <a:lnTo>
                    <a:pt x="1" y="202"/>
                  </a:lnTo>
                  <a:lnTo>
                    <a:pt x="1" y="253"/>
                  </a:lnTo>
                  <a:lnTo>
                    <a:pt x="26" y="278"/>
                  </a:lnTo>
                  <a:lnTo>
                    <a:pt x="51" y="329"/>
                  </a:lnTo>
                  <a:lnTo>
                    <a:pt x="152" y="430"/>
                  </a:lnTo>
                  <a:lnTo>
                    <a:pt x="304" y="480"/>
                  </a:lnTo>
                  <a:lnTo>
                    <a:pt x="456" y="531"/>
                  </a:lnTo>
                  <a:lnTo>
                    <a:pt x="633" y="556"/>
                  </a:lnTo>
                  <a:lnTo>
                    <a:pt x="1012" y="607"/>
                  </a:lnTo>
                  <a:lnTo>
                    <a:pt x="1315" y="632"/>
                  </a:lnTo>
                  <a:lnTo>
                    <a:pt x="1568" y="683"/>
                  </a:lnTo>
                  <a:lnTo>
                    <a:pt x="1871" y="733"/>
                  </a:lnTo>
                  <a:lnTo>
                    <a:pt x="2048" y="733"/>
                  </a:lnTo>
                  <a:lnTo>
                    <a:pt x="2175" y="708"/>
                  </a:lnTo>
                  <a:lnTo>
                    <a:pt x="2225" y="657"/>
                  </a:lnTo>
                  <a:lnTo>
                    <a:pt x="2251" y="632"/>
                  </a:lnTo>
                  <a:lnTo>
                    <a:pt x="2276" y="556"/>
                  </a:lnTo>
                  <a:lnTo>
                    <a:pt x="2276" y="506"/>
                  </a:lnTo>
                  <a:lnTo>
                    <a:pt x="2276" y="430"/>
                  </a:lnTo>
                  <a:lnTo>
                    <a:pt x="2251" y="379"/>
                  </a:lnTo>
                  <a:lnTo>
                    <a:pt x="2175" y="278"/>
                  </a:lnTo>
                  <a:lnTo>
                    <a:pt x="2074" y="202"/>
                  </a:lnTo>
                  <a:lnTo>
                    <a:pt x="1922" y="152"/>
                  </a:lnTo>
                  <a:lnTo>
                    <a:pt x="1619" y="101"/>
                  </a:lnTo>
                  <a:lnTo>
                    <a:pt x="1341" y="76"/>
                  </a:lnTo>
                  <a:lnTo>
                    <a:pt x="1037" y="25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39"/>
            <p:cNvSpPr/>
            <p:nvPr/>
          </p:nvSpPr>
          <p:spPr>
            <a:xfrm>
              <a:off x="5371217" y="4744564"/>
              <a:ext cx="1239394" cy="657246"/>
            </a:xfrm>
            <a:custGeom>
              <a:avLst/>
              <a:gdLst/>
              <a:ahLst/>
              <a:cxnLst/>
              <a:rect l="l" t="t" r="r" b="b"/>
              <a:pathLst>
                <a:path w="35467" h="18808" extrusionOk="0">
                  <a:moveTo>
                    <a:pt x="14763" y="0"/>
                  </a:moveTo>
                  <a:lnTo>
                    <a:pt x="11932" y="26"/>
                  </a:lnTo>
                  <a:lnTo>
                    <a:pt x="9278" y="102"/>
                  </a:lnTo>
                  <a:lnTo>
                    <a:pt x="8014" y="177"/>
                  </a:lnTo>
                  <a:lnTo>
                    <a:pt x="6826" y="228"/>
                  </a:lnTo>
                  <a:lnTo>
                    <a:pt x="5713" y="329"/>
                  </a:lnTo>
                  <a:lnTo>
                    <a:pt x="4702" y="405"/>
                  </a:lnTo>
                  <a:lnTo>
                    <a:pt x="3767" y="506"/>
                  </a:lnTo>
                  <a:lnTo>
                    <a:pt x="2958" y="632"/>
                  </a:lnTo>
                  <a:lnTo>
                    <a:pt x="2250" y="759"/>
                  </a:lnTo>
                  <a:lnTo>
                    <a:pt x="1669" y="910"/>
                  </a:lnTo>
                  <a:lnTo>
                    <a:pt x="1416" y="986"/>
                  </a:lnTo>
                  <a:lnTo>
                    <a:pt x="1214" y="1062"/>
                  </a:lnTo>
                  <a:lnTo>
                    <a:pt x="1062" y="1163"/>
                  </a:lnTo>
                  <a:lnTo>
                    <a:pt x="911" y="1239"/>
                  </a:lnTo>
                  <a:lnTo>
                    <a:pt x="809" y="1340"/>
                  </a:lnTo>
                  <a:lnTo>
                    <a:pt x="708" y="1441"/>
                  </a:lnTo>
                  <a:lnTo>
                    <a:pt x="531" y="1719"/>
                  </a:lnTo>
                  <a:lnTo>
                    <a:pt x="380" y="2023"/>
                  </a:lnTo>
                  <a:lnTo>
                    <a:pt x="253" y="2402"/>
                  </a:lnTo>
                  <a:lnTo>
                    <a:pt x="152" y="2806"/>
                  </a:lnTo>
                  <a:lnTo>
                    <a:pt x="102" y="3261"/>
                  </a:lnTo>
                  <a:lnTo>
                    <a:pt x="51" y="3742"/>
                  </a:lnTo>
                  <a:lnTo>
                    <a:pt x="26" y="4272"/>
                  </a:lnTo>
                  <a:lnTo>
                    <a:pt x="1" y="4829"/>
                  </a:lnTo>
                  <a:lnTo>
                    <a:pt x="26" y="5410"/>
                  </a:lnTo>
                  <a:lnTo>
                    <a:pt x="76" y="6623"/>
                  </a:lnTo>
                  <a:lnTo>
                    <a:pt x="203" y="7887"/>
                  </a:lnTo>
                  <a:lnTo>
                    <a:pt x="380" y="9202"/>
                  </a:lnTo>
                  <a:lnTo>
                    <a:pt x="582" y="10542"/>
                  </a:lnTo>
                  <a:lnTo>
                    <a:pt x="784" y="11831"/>
                  </a:lnTo>
                  <a:lnTo>
                    <a:pt x="1214" y="14232"/>
                  </a:lnTo>
                  <a:lnTo>
                    <a:pt x="1543" y="16179"/>
                  </a:lnTo>
                  <a:lnTo>
                    <a:pt x="1669" y="16912"/>
                  </a:lnTo>
                  <a:lnTo>
                    <a:pt x="1719" y="17443"/>
                  </a:lnTo>
                  <a:lnTo>
                    <a:pt x="1745" y="17544"/>
                  </a:lnTo>
                  <a:lnTo>
                    <a:pt x="1821" y="17645"/>
                  </a:lnTo>
                  <a:lnTo>
                    <a:pt x="1922" y="17746"/>
                  </a:lnTo>
                  <a:lnTo>
                    <a:pt x="2099" y="17847"/>
                  </a:lnTo>
                  <a:lnTo>
                    <a:pt x="2276" y="17923"/>
                  </a:lnTo>
                  <a:lnTo>
                    <a:pt x="2528" y="18024"/>
                  </a:lnTo>
                  <a:lnTo>
                    <a:pt x="3110" y="18176"/>
                  </a:lnTo>
                  <a:lnTo>
                    <a:pt x="3818" y="18302"/>
                  </a:lnTo>
                  <a:lnTo>
                    <a:pt x="4652" y="18429"/>
                  </a:lnTo>
                  <a:lnTo>
                    <a:pt x="5612" y="18530"/>
                  </a:lnTo>
                  <a:lnTo>
                    <a:pt x="6674" y="18605"/>
                  </a:lnTo>
                  <a:lnTo>
                    <a:pt x="7837" y="18681"/>
                  </a:lnTo>
                  <a:lnTo>
                    <a:pt x="9076" y="18732"/>
                  </a:lnTo>
                  <a:lnTo>
                    <a:pt x="11730" y="18782"/>
                  </a:lnTo>
                  <a:lnTo>
                    <a:pt x="14586" y="18808"/>
                  </a:lnTo>
                  <a:lnTo>
                    <a:pt x="17519" y="18782"/>
                  </a:lnTo>
                  <a:lnTo>
                    <a:pt x="20451" y="18732"/>
                  </a:lnTo>
                  <a:lnTo>
                    <a:pt x="23307" y="18631"/>
                  </a:lnTo>
                  <a:lnTo>
                    <a:pt x="25987" y="18530"/>
                  </a:lnTo>
                  <a:lnTo>
                    <a:pt x="28388" y="18403"/>
                  </a:lnTo>
                  <a:lnTo>
                    <a:pt x="30436" y="18252"/>
                  </a:lnTo>
                  <a:lnTo>
                    <a:pt x="32029" y="18100"/>
                  </a:lnTo>
                  <a:lnTo>
                    <a:pt x="32610" y="18049"/>
                  </a:lnTo>
                  <a:lnTo>
                    <a:pt x="33065" y="17973"/>
                  </a:lnTo>
                  <a:lnTo>
                    <a:pt x="33368" y="17898"/>
                  </a:lnTo>
                  <a:lnTo>
                    <a:pt x="33444" y="17872"/>
                  </a:lnTo>
                  <a:lnTo>
                    <a:pt x="33495" y="17847"/>
                  </a:lnTo>
                  <a:lnTo>
                    <a:pt x="33571" y="17544"/>
                  </a:lnTo>
                  <a:lnTo>
                    <a:pt x="33722" y="16962"/>
                  </a:lnTo>
                  <a:lnTo>
                    <a:pt x="33924" y="16128"/>
                  </a:lnTo>
                  <a:lnTo>
                    <a:pt x="34152" y="15092"/>
                  </a:lnTo>
                  <a:lnTo>
                    <a:pt x="34379" y="13878"/>
                  </a:lnTo>
                  <a:lnTo>
                    <a:pt x="34632" y="12539"/>
                  </a:lnTo>
                  <a:lnTo>
                    <a:pt x="34860" y="11098"/>
                  </a:lnTo>
                  <a:lnTo>
                    <a:pt x="35062" y="9606"/>
                  </a:lnTo>
                  <a:lnTo>
                    <a:pt x="35239" y="8140"/>
                  </a:lnTo>
                  <a:lnTo>
                    <a:pt x="35391" y="6674"/>
                  </a:lnTo>
                  <a:lnTo>
                    <a:pt x="35416" y="5991"/>
                  </a:lnTo>
                  <a:lnTo>
                    <a:pt x="35466" y="5309"/>
                  </a:lnTo>
                  <a:lnTo>
                    <a:pt x="35466" y="4652"/>
                  </a:lnTo>
                  <a:lnTo>
                    <a:pt x="35466" y="4045"/>
                  </a:lnTo>
                  <a:lnTo>
                    <a:pt x="35441" y="3489"/>
                  </a:lnTo>
                  <a:lnTo>
                    <a:pt x="35391" y="2958"/>
                  </a:lnTo>
                  <a:lnTo>
                    <a:pt x="35315" y="2478"/>
                  </a:lnTo>
                  <a:lnTo>
                    <a:pt x="35214" y="2073"/>
                  </a:lnTo>
                  <a:lnTo>
                    <a:pt x="35062" y="1694"/>
                  </a:lnTo>
                  <a:lnTo>
                    <a:pt x="34910" y="1416"/>
                  </a:lnTo>
                  <a:lnTo>
                    <a:pt x="34835" y="1290"/>
                  </a:lnTo>
                  <a:lnTo>
                    <a:pt x="34733" y="1188"/>
                  </a:lnTo>
                  <a:lnTo>
                    <a:pt x="34632" y="1113"/>
                  </a:lnTo>
                  <a:lnTo>
                    <a:pt x="34506" y="1037"/>
                  </a:lnTo>
                  <a:lnTo>
                    <a:pt x="34203" y="936"/>
                  </a:lnTo>
                  <a:lnTo>
                    <a:pt x="33748" y="835"/>
                  </a:lnTo>
                  <a:lnTo>
                    <a:pt x="33166" y="733"/>
                  </a:lnTo>
                  <a:lnTo>
                    <a:pt x="32433" y="658"/>
                  </a:lnTo>
                  <a:lnTo>
                    <a:pt x="31624" y="557"/>
                  </a:lnTo>
                  <a:lnTo>
                    <a:pt x="30689" y="481"/>
                  </a:lnTo>
                  <a:lnTo>
                    <a:pt x="28540" y="329"/>
                  </a:lnTo>
                  <a:lnTo>
                    <a:pt x="26088" y="203"/>
                  </a:lnTo>
                  <a:lnTo>
                    <a:pt x="23409" y="102"/>
                  </a:lnTo>
                  <a:lnTo>
                    <a:pt x="20577" y="26"/>
                  </a:lnTo>
                  <a:lnTo>
                    <a:pt x="17670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39"/>
            <p:cNvSpPr/>
            <p:nvPr/>
          </p:nvSpPr>
          <p:spPr>
            <a:xfrm>
              <a:off x="5371217" y="4812567"/>
              <a:ext cx="1239394" cy="570687"/>
            </a:xfrm>
            <a:custGeom>
              <a:avLst/>
              <a:gdLst/>
              <a:ahLst/>
              <a:cxnLst/>
              <a:rect l="l" t="t" r="r" b="b"/>
              <a:pathLst>
                <a:path w="35467" h="16331" extrusionOk="0">
                  <a:moveTo>
                    <a:pt x="430" y="1"/>
                  </a:moveTo>
                  <a:lnTo>
                    <a:pt x="304" y="279"/>
                  </a:lnTo>
                  <a:lnTo>
                    <a:pt x="228" y="582"/>
                  </a:lnTo>
                  <a:lnTo>
                    <a:pt x="152" y="911"/>
                  </a:lnTo>
                  <a:lnTo>
                    <a:pt x="102" y="1265"/>
                  </a:lnTo>
                  <a:lnTo>
                    <a:pt x="51" y="1644"/>
                  </a:lnTo>
                  <a:lnTo>
                    <a:pt x="26" y="2048"/>
                  </a:lnTo>
                  <a:lnTo>
                    <a:pt x="1" y="2908"/>
                  </a:lnTo>
                  <a:lnTo>
                    <a:pt x="26" y="3818"/>
                  </a:lnTo>
                  <a:lnTo>
                    <a:pt x="102" y="4804"/>
                  </a:lnTo>
                  <a:lnTo>
                    <a:pt x="203" y="5815"/>
                  </a:lnTo>
                  <a:lnTo>
                    <a:pt x="329" y="6826"/>
                  </a:lnTo>
                  <a:lnTo>
                    <a:pt x="456" y="7888"/>
                  </a:lnTo>
                  <a:lnTo>
                    <a:pt x="632" y="8899"/>
                  </a:lnTo>
                  <a:lnTo>
                    <a:pt x="961" y="10896"/>
                  </a:lnTo>
                  <a:lnTo>
                    <a:pt x="1290" y="12716"/>
                  </a:lnTo>
                  <a:lnTo>
                    <a:pt x="1543" y="14207"/>
                  </a:lnTo>
                  <a:lnTo>
                    <a:pt x="2023" y="14435"/>
                  </a:lnTo>
                  <a:lnTo>
                    <a:pt x="2503" y="14662"/>
                  </a:lnTo>
                  <a:lnTo>
                    <a:pt x="3009" y="14865"/>
                  </a:lnTo>
                  <a:lnTo>
                    <a:pt x="3489" y="15067"/>
                  </a:lnTo>
                  <a:lnTo>
                    <a:pt x="3995" y="15244"/>
                  </a:lnTo>
                  <a:lnTo>
                    <a:pt x="4525" y="15421"/>
                  </a:lnTo>
                  <a:lnTo>
                    <a:pt x="5031" y="15572"/>
                  </a:lnTo>
                  <a:lnTo>
                    <a:pt x="5562" y="15699"/>
                  </a:lnTo>
                  <a:lnTo>
                    <a:pt x="6447" y="15901"/>
                  </a:lnTo>
                  <a:lnTo>
                    <a:pt x="7357" y="16053"/>
                  </a:lnTo>
                  <a:lnTo>
                    <a:pt x="8267" y="16154"/>
                  </a:lnTo>
                  <a:lnTo>
                    <a:pt x="9177" y="16255"/>
                  </a:lnTo>
                  <a:lnTo>
                    <a:pt x="10087" y="16306"/>
                  </a:lnTo>
                  <a:lnTo>
                    <a:pt x="11022" y="16331"/>
                  </a:lnTo>
                  <a:lnTo>
                    <a:pt x="12842" y="16331"/>
                  </a:lnTo>
                  <a:lnTo>
                    <a:pt x="14081" y="16280"/>
                  </a:lnTo>
                  <a:lnTo>
                    <a:pt x="15294" y="16204"/>
                  </a:lnTo>
                  <a:lnTo>
                    <a:pt x="16507" y="16103"/>
                  </a:lnTo>
                  <a:lnTo>
                    <a:pt x="17721" y="15952"/>
                  </a:lnTo>
                  <a:lnTo>
                    <a:pt x="18934" y="15800"/>
                  </a:lnTo>
                  <a:lnTo>
                    <a:pt x="20148" y="15623"/>
                  </a:lnTo>
                  <a:lnTo>
                    <a:pt x="21361" y="15396"/>
                  </a:lnTo>
                  <a:lnTo>
                    <a:pt x="22549" y="15143"/>
                  </a:lnTo>
                  <a:lnTo>
                    <a:pt x="23737" y="14890"/>
                  </a:lnTo>
                  <a:lnTo>
                    <a:pt x="24900" y="14587"/>
                  </a:lnTo>
                  <a:lnTo>
                    <a:pt x="26088" y="14258"/>
                  </a:lnTo>
                  <a:lnTo>
                    <a:pt x="27226" y="13904"/>
                  </a:lnTo>
                  <a:lnTo>
                    <a:pt x="28388" y="13525"/>
                  </a:lnTo>
                  <a:lnTo>
                    <a:pt x="29526" y="13120"/>
                  </a:lnTo>
                  <a:lnTo>
                    <a:pt x="30638" y="12665"/>
                  </a:lnTo>
                  <a:lnTo>
                    <a:pt x="31751" y="12210"/>
                  </a:lnTo>
                  <a:lnTo>
                    <a:pt x="32484" y="11907"/>
                  </a:lnTo>
                  <a:lnTo>
                    <a:pt x="33191" y="11553"/>
                  </a:lnTo>
                  <a:lnTo>
                    <a:pt x="33899" y="11199"/>
                  </a:lnTo>
                  <a:lnTo>
                    <a:pt x="34582" y="10820"/>
                  </a:lnTo>
                  <a:lnTo>
                    <a:pt x="34784" y="9657"/>
                  </a:lnTo>
                  <a:lnTo>
                    <a:pt x="34961" y="8444"/>
                  </a:lnTo>
                  <a:lnTo>
                    <a:pt x="35113" y="7231"/>
                  </a:lnTo>
                  <a:lnTo>
                    <a:pt x="35264" y="6017"/>
                  </a:lnTo>
                  <a:lnTo>
                    <a:pt x="35365" y="4829"/>
                  </a:lnTo>
                  <a:lnTo>
                    <a:pt x="35441" y="3692"/>
                  </a:lnTo>
                  <a:lnTo>
                    <a:pt x="35466" y="2630"/>
                  </a:lnTo>
                  <a:lnTo>
                    <a:pt x="35441" y="1644"/>
                  </a:lnTo>
                  <a:lnTo>
                    <a:pt x="34582" y="2124"/>
                  </a:lnTo>
                  <a:lnTo>
                    <a:pt x="33722" y="2579"/>
                  </a:lnTo>
                  <a:lnTo>
                    <a:pt x="32863" y="3009"/>
                  </a:lnTo>
                  <a:lnTo>
                    <a:pt x="31953" y="3413"/>
                  </a:lnTo>
                  <a:lnTo>
                    <a:pt x="31068" y="3767"/>
                  </a:lnTo>
                  <a:lnTo>
                    <a:pt x="30133" y="4096"/>
                  </a:lnTo>
                  <a:lnTo>
                    <a:pt x="29197" y="4374"/>
                  </a:lnTo>
                  <a:lnTo>
                    <a:pt x="28237" y="4627"/>
                  </a:lnTo>
                  <a:lnTo>
                    <a:pt x="27276" y="4829"/>
                  </a:lnTo>
                  <a:lnTo>
                    <a:pt x="26290" y="4981"/>
                  </a:lnTo>
                  <a:lnTo>
                    <a:pt x="25279" y="5107"/>
                  </a:lnTo>
                  <a:lnTo>
                    <a:pt x="24293" y="5183"/>
                  </a:lnTo>
                  <a:lnTo>
                    <a:pt x="23282" y="5259"/>
                  </a:lnTo>
                  <a:lnTo>
                    <a:pt x="22296" y="5284"/>
                  </a:lnTo>
                  <a:lnTo>
                    <a:pt x="20274" y="5360"/>
                  </a:lnTo>
                  <a:lnTo>
                    <a:pt x="17165" y="5410"/>
                  </a:lnTo>
                  <a:lnTo>
                    <a:pt x="15597" y="5410"/>
                  </a:lnTo>
                  <a:lnTo>
                    <a:pt x="14055" y="5385"/>
                  </a:lnTo>
                  <a:lnTo>
                    <a:pt x="12488" y="5309"/>
                  </a:lnTo>
                  <a:lnTo>
                    <a:pt x="10946" y="5208"/>
                  </a:lnTo>
                  <a:lnTo>
                    <a:pt x="9404" y="5057"/>
                  </a:lnTo>
                  <a:lnTo>
                    <a:pt x="8621" y="4981"/>
                  </a:lnTo>
                  <a:lnTo>
                    <a:pt x="7862" y="4854"/>
                  </a:lnTo>
                  <a:lnTo>
                    <a:pt x="7079" y="4728"/>
                  </a:lnTo>
                  <a:lnTo>
                    <a:pt x="6295" y="4576"/>
                  </a:lnTo>
                  <a:lnTo>
                    <a:pt x="5511" y="4374"/>
                  </a:lnTo>
                  <a:lnTo>
                    <a:pt x="4753" y="4147"/>
                  </a:lnTo>
                  <a:lnTo>
                    <a:pt x="4045" y="3868"/>
                  </a:lnTo>
                  <a:lnTo>
                    <a:pt x="3691" y="3692"/>
                  </a:lnTo>
                  <a:lnTo>
                    <a:pt x="3337" y="3515"/>
                  </a:lnTo>
                  <a:lnTo>
                    <a:pt x="3009" y="3338"/>
                  </a:lnTo>
                  <a:lnTo>
                    <a:pt x="2680" y="3135"/>
                  </a:lnTo>
                  <a:lnTo>
                    <a:pt x="2377" y="2908"/>
                  </a:lnTo>
                  <a:lnTo>
                    <a:pt x="2099" y="2680"/>
                  </a:lnTo>
                  <a:lnTo>
                    <a:pt x="1795" y="2377"/>
                  </a:lnTo>
                  <a:lnTo>
                    <a:pt x="1517" y="2099"/>
                  </a:lnTo>
                  <a:lnTo>
                    <a:pt x="1264" y="1770"/>
                  </a:lnTo>
                  <a:lnTo>
                    <a:pt x="1037" y="1442"/>
                  </a:lnTo>
                  <a:lnTo>
                    <a:pt x="860" y="1088"/>
                  </a:lnTo>
                  <a:lnTo>
                    <a:pt x="683" y="734"/>
                  </a:lnTo>
                  <a:lnTo>
                    <a:pt x="531" y="380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39"/>
            <p:cNvSpPr/>
            <p:nvPr/>
          </p:nvSpPr>
          <p:spPr>
            <a:xfrm>
              <a:off x="5364158" y="4737505"/>
              <a:ext cx="1254386" cy="671363"/>
            </a:xfrm>
            <a:custGeom>
              <a:avLst/>
              <a:gdLst/>
              <a:ahLst/>
              <a:cxnLst/>
              <a:rect l="l" t="t" r="r" b="b"/>
              <a:pathLst>
                <a:path w="35896" h="19212" extrusionOk="0">
                  <a:moveTo>
                    <a:pt x="16381" y="379"/>
                  </a:moveTo>
                  <a:lnTo>
                    <a:pt x="19591" y="405"/>
                  </a:lnTo>
                  <a:lnTo>
                    <a:pt x="22701" y="455"/>
                  </a:lnTo>
                  <a:lnTo>
                    <a:pt x="25633" y="556"/>
                  </a:lnTo>
                  <a:lnTo>
                    <a:pt x="28262" y="683"/>
                  </a:lnTo>
                  <a:lnTo>
                    <a:pt x="30587" y="834"/>
                  </a:lnTo>
                  <a:lnTo>
                    <a:pt x="31573" y="935"/>
                  </a:lnTo>
                  <a:lnTo>
                    <a:pt x="32458" y="1011"/>
                  </a:lnTo>
                  <a:lnTo>
                    <a:pt x="33216" y="1112"/>
                  </a:lnTo>
                  <a:lnTo>
                    <a:pt x="33823" y="1214"/>
                  </a:lnTo>
                  <a:lnTo>
                    <a:pt x="34303" y="1315"/>
                  </a:lnTo>
                  <a:lnTo>
                    <a:pt x="34607" y="1416"/>
                  </a:lnTo>
                  <a:lnTo>
                    <a:pt x="34708" y="1466"/>
                  </a:lnTo>
                  <a:lnTo>
                    <a:pt x="34809" y="1542"/>
                  </a:lnTo>
                  <a:lnTo>
                    <a:pt x="34885" y="1643"/>
                  </a:lnTo>
                  <a:lnTo>
                    <a:pt x="34986" y="1744"/>
                  </a:lnTo>
                  <a:lnTo>
                    <a:pt x="35112" y="2022"/>
                  </a:lnTo>
                  <a:lnTo>
                    <a:pt x="35239" y="2376"/>
                  </a:lnTo>
                  <a:lnTo>
                    <a:pt x="35315" y="2756"/>
                  </a:lnTo>
                  <a:lnTo>
                    <a:pt x="35390" y="3211"/>
                  </a:lnTo>
                  <a:lnTo>
                    <a:pt x="35441" y="3716"/>
                  </a:lnTo>
                  <a:lnTo>
                    <a:pt x="35466" y="4247"/>
                  </a:lnTo>
                  <a:lnTo>
                    <a:pt x="35466" y="4828"/>
                  </a:lnTo>
                  <a:lnTo>
                    <a:pt x="35441" y="5460"/>
                  </a:lnTo>
                  <a:lnTo>
                    <a:pt x="35365" y="6775"/>
                  </a:lnTo>
                  <a:lnTo>
                    <a:pt x="35239" y="8165"/>
                  </a:lnTo>
                  <a:lnTo>
                    <a:pt x="35087" y="9606"/>
                  </a:lnTo>
                  <a:lnTo>
                    <a:pt x="34885" y="11047"/>
                  </a:lnTo>
                  <a:lnTo>
                    <a:pt x="34657" y="12437"/>
                  </a:lnTo>
                  <a:lnTo>
                    <a:pt x="34430" y="13777"/>
                  </a:lnTo>
                  <a:lnTo>
                    <a:pt x="34202" y="14990"/>
                  </a:lnTo>
                  <a:lnTo>
                    <a:pt x="33975" y="16052"/>
                  </a:lnTo>
                  <a:lnTo>
                    <a:pt x="33773" y="16912"/>
                  </a:lnTo>
                  <a:lnTo>
                    <a:pt x="33621" y="17544"/>
                  </a:lnTo>
                  <a:lnTo>
                    <a:pt x="33495" y="17923"/>
                  </a:lnTo>
                  <a:lnTo>
                    <a:pt x="33242" y="17973"/>
                  </a:lnTo>
                  <a:lnTo>
                    <a:pt x="32812" y="18049"/>
                  </a:lnTo>
                  <a:lnTo>
                    <a:pt x="31396" y="18201"/>
                  </a:lnTo>
                  <a:lnTo>
                    <a:pt x="29399" y="18352"/>
                  </a:lnTo>
                  <a:lnTo>
                    <a:pt x="26922" y="18504"/>
                  </a:lnTo>
                  <a:lnTo>
                    <a:pt x="24091" y="18631"/>
                  </a:lnTo>
                  <a:lnTo>
                    <a:pt x="20982" y="18732"/>
                  </a:lnTo>
                  <a:lnTo>
                    <a:pt x="17746" y="18807"/>
                  </a:lnTo>
                  <a:lnTo>
                    <a:pt x="14460" y="18833"/>
                  </a:lnTo>
                  <a:lnTo>
                    <a:pt x="12412" y="18807"/>
                  </a:lnTo>
                  <a:lnTo>
                    <a:pt x="10592" y="18782"/>
                  </a:lnTo>
                  <a:lnTo>
                    <a:pt x="8999" y="18732"/>
                  </a:lnTo>
                  <a:lnTo>
                    <a:pt x="7609" y="18656"/>
                  </a:lnTo>
                  <a:lnTo>
                    <a:pt x="6421" y="18580"/>
                  </a:lnTo>
                  <a:lnTo>
                    <a:pt x="5435" y="18504"/>
                  </a:lnTo>
                  <a:lnTo>
                    <a:pt x="4601" y="18403"/>
                  </a:lnTo>
                  <a:lnTo>
                    <a:pt x="3918" y="18302"/>
                  </a:lnTo>
                  <a:lnTo>
                    <a:pt x="3388" y="18201"/>
                  </a:lnTo>
                  <a:lnTo>
                    <a:pt x="2958" y="18100"/>
                  </a:lnTo>
                  <a:lnTo>
                    <a:pt x="2655" y="17999"/>
                  </a:lnTo>
                  <a:lnTo>
                    <a:pt x="2427" y="17897"/>
                  </a:lnTo>
                  <a:lnTo>
                    <a:pt x="2275" y="17822"/>
                  </a:lnTo>
                  <a:lnTo>
                    <a:pt x="2200" y="17746"/>
                  </a:lnTo>
                  <a:lnTo>
                    <a:pt x="2149" y="17670"/>
                  </a:lnTo>
                  <a:lnTo>
                    <a:pt x="2124" y="17619"/>
                  </a:lnTo>
                  <a:lnTo>
                    <a:pt x="2073" y="17089"/>
                  </a:lnTo>
                  <a:lnTo>
                    <a:pt x="1972" y="16355"/>
                  </a:lnTo>
                  <a:lnTo>
                    <a:pt x="1618" y="14409"/>
                  </a:lnTo>
                  <a:lnTo>
                    <a:pt x="1315" y="12690"/>
                  </a:lnTo>
                  <a:lnTo>
                    <a:pt x="1011" y="10794"/>
                  </a:lnTo>
                  <a:lnTo>
                    <a:pt x="860" y="9808"/>
                  </a:lnTo>
                  <a:lnTo>
                    <a:pt x="708" y="8822"/>
                  </a:lnTo>
                  <a:lnTo>
                    <a:pt x="607" y="7862"/>
                  </a:lnTo>
                  <a:lnTo>
                    <a:pt x="506" y="6901"/>
                  </a:lnTo>
                  <a:lnTo>
                    <a:pt x="455" y="5991"/>
                  </a:lnTo>
                  <a:lnTo>
                    <a:pt x="430" y="5132"/>
                  </a:lnTo>
                  <a:lnTo>
                    <a:pt x="430" y="4298"/>
                  </a:lnTo>
                  <a:lnTo>
                    <a:pt x="481" y="3564"/>
                  </a:lnTo>
                  <a:lnTo>
                    <a:pt x="531" y="3236"/>
                  </a:lnTo>
                  <a:lnTo>
                    <a:pt x="607" y="2907"/>
                  </a:lnTo>
                  <a:lnTo>
                    <a:pt x="658" y="2629"/>
                  </a:lnTo>
                  <a:lnTo>
                    <a:pt x="759" y="2351"/>
                  </a:lnTo>
                  <a:lnTo>
                    <a:pt x="860" y="2124"/>
                  </a:lnTo>
                  <a:lnTo>
                    <a:pt x="986" y="1921"/>
                  </a:lnTo>
                  <a:lnTo>
                    <a:pt x="1113" y="1744"/>
                  </a:lnTo>
                  <a:lnTo>
                    <a:pt x="1264" y="1593"/>
                  </a:lnTo>
                  <a:lnTo>
                    <a:pt x="1365" y="1517"/>
                  </a:lnTo>
                  <a:lnTo>
                    <a:pt x="1492" y="1441"/>
                  </a:lnTo>
                  <a:lnTo>
                    <a:pt x="1846" y="1315"/>
                  </a:lnTo>
                  <a:lnTo>
                    <a:pt x="2275" y="1188"/>
                  </a:lnTo>
                  <a:lnTo>
                    <a:pt x="2831" y="1087"/>
                  </a:lnTo>
                  <a:lnTo>
                    <a:pt x="3489" y="986"/>
                  </a:lnTo>
                  <a:lnTo>
                    <a:pt x="4247" y="885"/>
                  </a:lnTo>
                  <a:lnTo>
                    <a:pt x="5081" y="784"/>
                  </a:lnTo>
                  <a:lnTo>
                    <a:pt x="6017" y="708"/>
                  </a:lnTo>
                  <a:lnTo>
                    <a:pt x="8140" y="556"/>
                  </a:lnTo>
                  <a:lnTo>
                    <a:pt x="10617" y="455"/>
                  </a:lnTo>
                  <a:lnTo>
                    <a:pt x="13347" y="405"/>
                  </a:lnTo>
                  <a:lnTo>
                    <a:pt x="16381" y="379"/>
                  </a:lnTo>
                  <a:close/>
                  <a:moveTo>
                    <a:pt x="14586" y="0"/>
                  </a:moveTo>
                  <a:lnTo>
                    <a:pt x="12437" y="25"/>
                  </a:lnTo>
                  <a:lnTo>
                    <a:pt x="10061" y="101"/>
                  </a:lnTo>
                  <a:lnTo>
                    <a:pt x="7685" y="202"/>
                  </a:lnTo>
                  <a:lnTo>
                    <a:pt x="6522" y="278"/>
                  </a:lnTo>
                  <a:lnTo>
                    <a:pt x="5410" y="379"/>
                  </a:lnTo>
                  <a:lnTo>
                    <a:pt x="4373" y="480"/>
                  </a:lnTo>
                  <a:lnTo>
                    <a:pt x="3413" y="607"/>
                  </a:lnTo>
                  <a:lnTo>
                    <a:pt x="2579" y="733"/>
                  </a:lnTo>
                  <a:lnTo>
                    <a:pt x="1896" y="910"/>
                  </a:lnTo>
                  <a:lnTo>
                    <a:pt x="1593" y="986"/>
                  </a:lnTo>
                  <a:lnTo>
                    <a:pt x="1340" y="1087"/>
                  </a:lnTo>
                  <a:lnTo>
                    <a:pt x="1138" y="1188"/>
                  </a:lnTo>
                  <a:lnTo>
                    <a:pt x="986" y="1289"/>
                  </a:lnTo>
                  <a:lnTo>
                    <a:pt x="809" y="1466"/>
                  </a:lnTo>
                  <a:lnTo>
                    <a:pt x="658" y="1643"/>
                  </a:lnTo>
                  <a:lnTo>
                    <a:pt x="531" y="1871"/>
                  </a:lnTo>
                  <a:lnTo>
                    <a:pt x="405" y="2124"/>
                  </a:lnTo>
                  <a:lnTo>
                    <a:pt x="304" y="2376"/>
                  </a:lnTo>
                  <a:lnTo>
                    <a:pt x="228" y="2680"/>
                  </a:lnTo>
                  <a:lnTo>
                    <a:pt x="152" y="3008"/>
                  </a:lnTo>
                  <a:lnTo>
                    <a:pt x="101" y="3337"/>
                  </a:lnTo>
                  <a:lnTo>
                    <a:pt x="26" y="4095"/>
                  </a:lnTo>
                  <a:lnTo>
                    <a:pt x="0" y="4904"/>
                  </a:lnTo>
                  <a:lnTo>
                    <a:pt x="0" y="5789"/>
                  </a:lnTo>
                  <a:lnTo>
                    <a:pt x="76" y="6724"/>
                  </a:lnTo>
                  <a:lnTo>
                    <a:pt x="152" y="7685"/>
                  </a:lnTo>
                  <a:lnTo>
                    <a:pt x="253" y="8671"/>
                  </a:lnTo>
                  <a:lnTo>
                    <a:pt x="405" y="9657"/>
                  </a:lnTo>
                  <a:lnTo>
                    <a:pt x="556" y="10668"/>
                  </a:lnTo>
                  <a:lnTo>
                    <a:pt x="860" y="12639"/>
                  </a:lnTo>
                  <a:lnTo>
                    <a:pt x="1188" y="14460"/>
                  </a:lnTo>
                  <a:lnTo>
                    <a:pt x="1542" y="16406"/>
                  </a:lnTo>
                  <a:lnTo>
                    <a:pt x="1643" y="17114"/>
                  </a:lnTo>
                  <a:lnTo>
                    <a:pt x="1694" y="17645"/>
                  </a:lnTo>
                  <a:lnTo>
                    <a:pt x="1719" y="17720"/>
                  </a:lnTo>
                  <a:lnTo>
                    <a:pt x="1745" y="17822"/>
                  </a:lnTo>
                  <a:lnTo>
                    <a:pt x="1795" y="17923"/>
                  </a:lnTo>
                  <a:lnTo>
                    <a:pt x="1921" y="18049"/>
                  </a:lnTo>
                  <a:lnTo>
                    <a:pt x="2124" y="18175"/>
                  </a:lnTo>
                  <a:lnTo>
                    <a:pt x="2402" y="18302"/>
                  </a:lnTo>
                  <a:lnTo>
                    <a:pt x="2806" y="18454"/>
                  </a:lnTo>
                  <a:lnTo>
                    <a:pt x="3337" y="18580"/>
                  </a:lnTo>
                  <a:lnTo>
                    <a:pt x="4020" y="18706"/>
                  </a:lnTo>
                  <a:lnTo>
                    <a:pt x="4854" y="18807"/>
                  </a:lnTo>
                  <a:lnTo>
                    <a:pt x="5890" y="18934"/>
                  </a:lnTo>
                  <a:lnTo>
                    <a:pt x="7129" y="19010"/>
                  </a:lnTo>
                  <a:lnTo>
                    <a:pt x="8570" y="19086"/>
                  </a:lnTo>
                  <a:lnTo>
                    <a:pt x="10263" y="19161"/>
                  </a:lnTo>
                  <a:lnTo>
                    <a:pt x="12235" y="19187"/>
                  </a:lnTo>
                  <a:lnTo>
                    <a:pt x="14460" y="19212"/>
                  </a:lnTo>
                  <a:lnTo>
                    <a:pt x="17594" y="19187"/>
                  </a:lnTo>
                  <a:lnTo>
                    <a:pt x="20855" y="19111"/>
                  </a:lnTo>
                  <a:lnTo>
                    <a:pt x="24141" y="19010"/>
                  </a:lnTo>
                  <a:lnTo>
                    <a:pt x="27301" y="18858"/>
                  </a:lnTo>
                  <a:lnTo>
                    <a:pt x="29425" y="18732"/>
                  </a:lnTo>
                  <a:lnTo>
                    <a:pt x="31017" y="18631"/>
                  </a:lnTo>
                  <a:lnTo>
                    <a:pt x="32180" y="18504"/>
                  </a:lnTo>
                  <a:lnTo>
                    <a:pt x="32964" y="18403"/>
                  </a:lnTo>
                  <a:lnTo>
                    <a:pt x="33444" y="18327"/>
                  </a:lnTo>
                  <a:lnTo>
                    <a:pt x="33722" y="18251"/>
                  </a:lnTo>
                  <a:lnTo>
                    <a:pt x="33848" y="18175"/>
                  </a:lnTo>
                  <a:lnTo>
                    <a:pt x="33874" y="18125"/>
                  </a:lnTo>
                  <a:lnTo>
                    <a:pt x="33975" y="17822"/>
                  </a:lnTo>
                  <a:lnTo>
                    <a:pt x="34152" y="17215"/>
                  </a:lnTo>
                  <a:lnTo>
                    <a:pt x="34329" y="16381"/>
                  </a:lnTo>
                  <a:lnTo>
                    <a:pt x="34556" y="15319"/>
                  </a:lnTo>
                  <a:lnTo>
                    <a:pt x="34809" y="14106"/>
                  </a:lnTo>
                  <a:lnTo>
                    <a:pt x="35037" y="12741"/>
                  </a:lnTo>
                  <a:lnTo>
                    <a:pt x="35264" y="11325"/>
                  </a:lnTo>
                  <a:lnTo>
                    <a:pt x="35492" y="9834"/>
                  </a:lnTo>
                  <a:lnTo>
                    <a:pt x="35618" y="8873"/>
                  </a:lnTo>
                  <a:lnTo>
                    <a:pt x="35694" y="7963"/>
                  </a:lnTo>
                  <a:lnTo>
                    <a:pt x="35795" y="7103"/>
                  </a:lnTo>
                  <a:lnTo>
                    <a:pt x="35845" y="6320"/>
                  </a:lnTo>
                  <a:lnTo>
                    <a:pt x="35871" y="5561"/>
                  </a:lnTo>
                  <a:lnTo>
                    <a:pt x="35896" y="4879"/>
                  </a:lnTo>
                  <a:lnTo>
                    <a:pt x="35871" y="4247"/>
                  </a:lnTo>
                  <a:lnTo>
                    <a:pt x="35845" y="3666"/>
                  </a:lnTo>
                  <a:lnTo>
                    <a:pt x="35795" y="3135"/>
                  </a:lnTo>
                  <a:lnTo>
                    <a:pt x="35719" y="2680"/>
                  </a:lnTo>
                  <a:lnTo>
                    <a:pt x="35618" y="2275"/>
                  </a:lnTo>
                  <a:lnTo>
                    <a:pt x="35492" y="1921"/>
                  </a:lnTo>
                  <a:lnTo>
                    <a:pt x="35365" y="1618"/>
                  </a:lnTo>
                  <a:lnTo>
                    <a:pt x="35188" y="1390"/>
                  </a:lnTo>
                  <a:lnTo>
                    <a:pt x="35011" y="1188"/>
                  </a:lnTo>
                  <a:lnTo>
                    <a:pt x="34809" y="1062"/>
                  </a:lnTo>
                  <a:lnTo>
                    <a:pt x="34657" y="1011"/>
                  </a:lnTo>
                  <a:lnTo>
                    <a:pt x="34455" y="961"/>
                  </a:lnTo>
                  <a:lnTo>
                    <a:pt x="33924" y="834"/>
                  </a:lnTo>
                  <a:lnTo>
                    <a:pt x="33216" y="733"/>
                  </a:lnTo>
                  <a:lnTo>
                    <a:pt x="32382" y="632"/>
                  </a:lnTo>
                  <a:lnTo>
                    <a:pt x="31447" y="531"/>
                  </a:lnTo>
                  <a:lnTo>
                    <a:pt x="30360" y="430"/>
                  </a:lnTo>
                  <a:lnTo>
                    <a:pt x="27933" y="278"/>
                  </a:lnTo>
                  <a:lnTo>
                    <a:pt x="25228" y="152"/>
                  </a:lnTo>
                  <a:lnTo>
                    <a:pt x="22321" y="76"/>
                  </a:lnTo>
                  <a:lnTo>
                    <a:pt x="19338" y="25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39"/>
            <p:cNvSpPr/>
            <p:nvPr/>
          </p:nvSpPr>
          <p:spPr>
            <a:xfrm>
              <a:off x="6054042" y="4777238"/>
              <a:ext cx="368425" cy="32709"/>
            </a:xfrm>
            <a:custGeom>
              <a:avLst/>
              <a:gdLst/>
              <a:ahLst/>
              <a:cxnLst/>
              <a:rect l="l" t="t" r="r" b="b"/>
              <a:pathLst>
                <a:path w="10543" h="936" extrusionOk="0">
                  <a:moveTo>
                    <a:pt x="2124" y="1"/>
                  </a:moveTo>
                  <a:lnTo>
                    <a:pt x="1417" y="26"/>
                  </a:lnTo>
                  <a:lnTo>
                    <a:pt x="709" y="77"/>
                  </a:lnTo>
                  <a:lnTo>
                    <a:pt x="26" y="178"/>
                  </a:lnTo>
                  <a:lnTo>
                    <a:pt x="1" y="203"/>
                  </a:lnTo>
                  <a:lnTo>
                    <a:pt x="1" y="228"/>
                  </a:lnTo>
                  <a:lnTo>
                    <a:pt x="26" y="253"/>
                  </a:lnTo>
                  <a:lnTo>
                    <a:pt x="658" y="380"/>
                  </a:lnTo>
                  <a:lnTo>
                    <a:pt x="1290" y="456"/>
                  </a:lnTo>
                  <a:lnTo>
                    <a:pt x="1947" y="532"/>
                  </a:lnTo>
                  <a:lnTo>
                    <a:pt x="2605" y="582"/>
                  </a:lnTo>
                  <a:lnTo>
                    <a:pt x="3919" y="633"/>
                  </a:lnTo>
                  <a:lnTo>
                    <a:pt x="5208" y="709"/>
                  </a:lnTo>
                  <a:lnTo>
                    <a:pt x="6498" y="784"/>
                  </a:lnTo>
                  <a:lnTo>
                    <a:pt x="7787" y="860"/>
                  </a:lnTo>
                  <a:lnTo>
                    <a:pt x="8444" y="911"/>
                  </a:lnTo>
                  <a:lnTo>
                    <a:pt x="9101" y="936"/>
                  </a:lnTo>
                  <a:lnTo>
                    <a:pt x="9430" y="936"/>
                  </a:lnTo>
                  <a:lnTo>
                    <a:pt x="9758" y="911"/>
                  </a:lnTo>
                  <a:lnTo>
                    <a:pt x="10087" y="860"/>
                  </a:lnTo>
                  <a:lnTo>
                    <a:pt x="10390" y="784"/>
                  </a:lnTo>
                  <a:lnTo>
                    <a:pt x="10492" y="709"/>
                  </a:lnTo>
                  <a:lnTo>
                    <a:pt x="10542" y="633"/>
                  </a:lnTo>
                  <a:lnTo>
                    <a:pt x="10542" y="582"/>
                  </a:lnTo>
                  <a:lnTo>
                    <a:pt x="10517" y="557"/>
                  </a:lnTo>
                  <a:lnTo>
                    <a:pt x="10492" y="506"/>
                  </a:lnTo>
                  <a:lnTo>
                    <a:pt x="10441" y="481"/>
                  </a:lnTo>
                  <a:lnTo>
                    <a:pt x="10239" y="380"/>
                  </a:lnTo>
                  <a:lnTo>
                    <a:pt x="10011" y="329"/>
                  </a:lnTo>
                  <a:lnTo>
                    <a:pt x="9784" y="279"/>
                  </a:lnTo>
                  <a:lnTo>
                    <a:pt x="9556" y="228"/>
                  </a:lnTo>
                  <a:lnTo>
                    <a:pt x="9101" y="203"/>
                  </a:lnTo>
                  <a:lnTo>
                    <a:pt x="8621" y="178"/>
                  </a:lnTo>
                  <a:lnTo>
                    <a:pt x="7130" y="102"/>
                  </a:lnTo>
                  <a:lnTo>
                    <a:pt x="5638" y="51"/>
                  </a:lnTo>
                  <a:lnTo>
                    <a:pt x="4248" y="26"/>
                  </a:lnTo>
                  <a:lnTo>
                    <a:pt x="2832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39"/>
            <p:cNvSpPr/>
            <p:nvPr/>
          </p:nvSpPr>
          <p:spPr>
            <a:xfrm>
              <a:off x="6461291" y="4797576"/>
              <a:ext cx="80408" cy="25650"/>
            </a:xfrm>
            <a:custGeom>
              <a:avLst/>
              <a:gdLst/>
              <a:ahLst/>
              <a:cxnLst/>
              <a:rect l="l" t="t" r="r" b="b"/>
              <a:pathLst>
                <a:path w="2301" h="734" extrusionOk="0">
                  <a:moveTo>
                    <a:pt x="506" y="0"/>
                  </a:moveTo>
                  <a:lnTo>
                    <a:pt x="329" y="25"/>
                  </a:lnTo>
                  <a:lnTo>
                    <a:pt x="177" y="76"/>
                  </a:lnTo>
                  <a:lnTo>
                    <a:pt x="51" y="152"/>
                  </a:lnTo>
                  <a:lnTo>
                    <a:pt x="26" y="202"/>
                  </a:lnTo>
                  <a:lnTo>
                    <a:pt x="0" y="253"/>
                  </a:lnTo>
                  <a:lnTo>
                    <a:pt x="26" y="278"/>
                  </a:lnTo>
                  <a:lnTo>
                    <a:pt x="51" y="329"/>
                  </a:lnTo>
                  <a:lnTo>
                    <a:pt x="152" y="430"/>
                  </a:lnTo>
                  <a:lnTo>
                    <a:pt x="304" y="480"/>
                  </a:lnTo>
                  <a:lnTo>
                    <a:pt x="481" y="531"/>
                  </a:lnTo>
                  <a:lnTo>
                    <a:pt x="658" y="556"/>
                  </a:lnTo>
                  <a:lnTo>
                    <a:pt x="1012" y="607"/>
                  </a:lnTo>
                  <a:lnTo>
                    <a:pt x="1340" y="632"/>
                  </a:lnTo>
                  <a:lnTo>
                    <a:pt x="1568" y="683"/>
                  </a:lnTo>
                  <a:lnTo>
                    <a:pt x="1896" y="733"/>
                  </a:lnTo>
                  <a:lnTo>
                    <a:pt x="2048" y="733"/>
                  </a:lnTo>
                  <a:lnTo>
                    <a:pt x="2174" y="708"/>
                  </a:lnTo>
                  <a:lnTo>
                    <a:pt x="2225" y="657"/>
                  </a:lnTo>
                  <a:lnTo>
                    <a:pt x="2250" y="632"/>
                  </a:lnTo>
                  <a:lnTo>
                    <a:pt x="2275" y="556"/>
                  </a:lnTo>
                  <a:lnTo>
                    <a:pt x="2301" y="506"/>
                  </a:lnTo>
                  <a:lnTo>
                    <a:pt x="2275" y="430"/>
                  </a:lnTo>
                  <a:lnTo>
                    <a:pt x="2275" y="379"/>
                  </a:lnTo>
                  <a:lnTo>
                    <a:pt x="2200" y="278"/>
                  </a:lnTo>
                  <a:lnTo>
                    <a:pt x="2073" y="202"/>
                  </a:lnTo>
                  <a:lnTo>
                    <a:pt x="1947" y="152"/>
                  </a:lnTo>
                  <a:lnTo>
                    <a:pt x="1618" y="101"/>
                  </a:lnTo>
                  <a:lnTo>
                    <a:pt x="1365" y="76"/>
                  </a:lnTo>
                  <a:lnTo>
                    <a:pt x="1037" y="25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39"/>
            <p:cNvSpPr/>
            <p:nvPr/>
          </p:nvSpPr>
          <p:spPr>
            <a:xfrm>
              <a:off x="6607047" y="4744564"/>
              <a:ext cx="1238521" cy="657246"/>
            </a:xfrm>
            <a:custGeom>
              <a:avLst/>
              <a:gdLst/>
              <a:ahLst/>
              <a:cxnLst/>
              <a:rect l="l" t="t" r="r" b="b"/>
              <a:pathLst>
                <a:path w="35442" h="18808" extrusionOk="0">
                  <a:moveTo>
                    <a:pt x="14738" y="0"/>
                  </a:moveTo>
                  <a:lnTo>
                    <a:pt x="11932" y="26"/>
                  </a:lnTo>
                  <a:lnTo>
                    <a:pt x="9252" y="102"/>
                  </a:lnTo>
                  <a:lnTo>
                    <a:pt x="7988" y="177"/>
                  </a:lnTo>
                  <a:lnTo>
                    <a:pt x="6800" y="228"/>
                  </a:lnTo>
                  <a:lnTo>
                    <a:pt x="5688" y="329"/>
                  </a:lnTo>
                  <a:lnTo>
                    <a:pt x="4677" y="405"/>
                  </a:lnTo>
                  <a:lnTo>
                    <a:pt x="3742" y="506"/>
                  </a:lnTo>
                  <a:lnTo>
                    <a:pt x="2933" y="632"/>
                  </a:lnTo>
                  <a:lnTo>
                    <a:pt x="2225" y="759"/>
                  </a:lnTo>
                  <a:lnTo>
                    <a:pt x="1643" y="910"/>
                  </a:lnTo>
                  <a:lnTo>
                    <a:pt x="1416" y="986"/>
                  </a:lnTo>
                  <a:lnTo>
                    <a:pt x="1214" y="1062"/>
                  </a:lnTo>
                  <a:lnTo>
                    <a:pt x="1037" y="1163"/>
                  </a:lnTo>
                  <a:lnTo>
                    <a:pt x="910" y="1239"/>
                  </a:lnTo>
                  <a:lnTo>
                    <a:pt x="784" y="1340"/>
                  </a:lnTo>
                  <a:lnTo>
                    <a:pt x="683" y="1441"/>
                  </a:lnTo>
                  <a:lnTo>
                    <a:pt x="506" y="1719"/>
                  </a:lnTo>
                  <a:lnTo>
                    <a:pt x="354" y="2023"/>
                  </a:lnTo>
                  <a:lnTo>
                    <a:pt x="253" y="2402"/>
                  </a:lnTo>
                  <a:lnTo>
                    <a:pt x="152" y="2806"/>
                  </a:lnTo>
                  <a:lnTo>
                    <a:pt x="76" y="3261"/>
                  </a:lnTo>
                  <a:lnTo>
                    <a:pt x="26" y="3742"/>
                  </a:lnTo>
                  <a:lnTo>
                    <a:pt x="0" y="4272"/>
                  </a:lnTo>
                  <a:lnTo>
                    <a:pt x="0" y="4829"/>
                  </a:lnTo>
                  <a:lnTo>
                    <a:pt x="0" y="5410"/>
                  </a:lnTo>
                  <a:lnTo>
                    <a:pt x="76" y="6623"/>
                  </a:lnTo>
                  <a:lnTo>
                    <a:pt x="203" y="7887"/>
                  </a:lnTo>
                  <a:lnTo>
                    <a:pt x="354" y="9202"/>
                  </a:lnTo>
                  <a:lnTo>
                    <a:pt x="556" y="10542"/>
                  </a:lnTo>
                  <a:lnTo>
                    <a:pt x="759" y="11831"/>
                  </a:lnTo>
                  <a:lnTo>
                    <a:pt x="1188" y="14232"/>
                  </a:lnTo>
                  <a:lnTo>
                    <a:pt x="1542" y="16179"/>
                  </a:lnTo>
                  <a:lnTo>
                    <a:pt x="1643" y="16912"/>
                  </a:lnTo>
                  <a:lnTo>
                    <a:pt x="1694" y="17443"/>
                  </a:lnTo>
                  <a:lnTo>
                    <a:pt x="1719" y="17544"/>
                  </a:lnTo>
                  <a:lnTo>
                    <a:pt x="1795" y="17645"/>
                  </a:lnTo>
                  <a:lnTo>
                    <a:pt x="1922" y="17746"/>
                  </a:lnTo>
                  <a:lnTo>
                    <a:pt x="2073" y="17847"/>
                  </a:lnTo>
                  <a:lnTo>
                    <a:pt x="2275" y="17923"/>
                  </a:lnTo>
                  <a:lnTo>
                    <a:pt x="2503" y="18024"/>
                  </a:lnTo>
                  <a:lnTo>
                    <a:pt x="3084" y="18176"/>
                  </a:lnTo>
                  <a:lnTo>
                    <a:pt x="3792" y="18302"/>
                  </a:lnTo>
                  <a:lnTo>
                    <a:pt x="4652" y="18429"/>
                  </a:lnTo>
                  <a:lnTo>
                    <a:pt x="5612" y="18530"/>
                  </a:lnTo>
                  <a:lnTo>
                    <a:pt x="6674" y="18605"/>
                  </a:lnTo>
                  <a:lnTo>
                    <a:pt x="7811" y="18681"/>
                  </a:lnTo>
                  <a:lnTo>
                    <a:pt x="9050" y="18732"/>
                  </a:lnTo>
                  <a:lnTo>
                    <a:pt x="11704" y="18782"/>
                  </a:lnTo>
                  <a:lnTo>
                    <a:pt x="14561" y="18808"/>
                  </a:lnTo>
                  <a:lnTo>
                    <a:pt x="17493" y="18782"/>
                  </a:lnTo>
                  <a:lnTo>
                    <a:pt x="20451" y="18732"/>
                  </a:lnTo>
                  <a:lnTo>
                    <a:pt x="23282" y="18631"/>
                  </a:lnTo>
                  <a:lnTo>
                    <a:pt x="25962" y="18530"/>
                  </a:lnTo>
                  <a:lnTo>
                    <a:pt x="28363" y="18403"/>
                  </a:lnTo>
                  <a:lnTo>
                    <a:pt x="30411" y="18252"/>
                  </a:lnTo>
                  <a:lnTo>
                    <a:pt x="32003" y="18100"/>
                  </a:lnTo>
                  <a:lnTo>
                    <a:pt x="32610" y="18049"/>
                  </a:lnTo>
                  <a:lnTo>
                    <a:pt x="33065" y="17973"/>
                  </a:lnTo>
                  <a:lnTo>
                    <a:pt x="33343" y="17898"/>
                  </a:lnTo>
                  <a:lnTo>
                    <a:pt x="33419" y="17872"/>
                  </a:lnTo>
                  <a:lnTo>
                    <a:pt x="33469" y="17847"/>
                  </a:lnTo>
                  <a:lnTo>
                    <a:pt x="33570" y="17544"/>
                  </a:lnTo>
                  <a:lnTo>
                    <a:pt x="33722" y="16962"/>
                  </a:lnTo>
                  <a:lnTo>
                    <a:pt x="33899" y="16128"/>
                  </a:lnTo>
                  <a:lnTo>
                    <a:pt x="34127" y="15092"/>
                  </a:lnTo>
                  <a:lnTo>
                    <a:pt x="34354" y="13878"/>
                  </a:lnTo>
                  <a:lnTo>
                    <a:pt x="34607" y="12539"/>
                  </a:lnTo>
                  <a:lnTo>
                    <a:pt x="34834" y="11098"/>
                  </a:lnTo>
                  <a:lnTo>
                    <a:pt x="35062" y="9606"/>
                  </a:lnTo>
                  <a:lnTo>
                    <a:pt x="35239" y="8140"/>
                  </a:lnTo>
                  <a:lnTo>
                    <a:pt x="35365" y="6674"/>
                  </a:lnTo>
                  <a:lnTo>
                    <a:pt x="35416" y="5991"/>
                  </a:lnTo>
                  <a:lnTo>
                    <a:pt x="35441" y="5309"/>
                  </a:lnTo>
                  <a:lnTo>
                    <a:pt x="35441" y="4652"/>
                  </a:lnTo>
                  <a:lnTo>
                    <a:pt x="35441" y="4045"/>
                  </a:lnTo>
                  <a:lnTo>
                    <a:pt x="35416" y="3489"/>
                  </a:lnTo>
                  <a:lnTo>
                    <a:pt x="35365" y="2958"/>
                  </a:lnTo>
                  <a:lnTo>
                    <a:pt x="35289" y="2478"/>
                  </a:lnTo>
                  <a:lnTo>
                    <a:pt x="35188" y="2073"/>
                  </a:lnTo>
                  <a:lnTo>
                    <a:pt x="35062" y="1694"/>
                  </a:lnTo>
                  <a:lnTo>
                    <a:pt x="34910" y="1416"/>
                  </a:lnTo>
                  <a:lnTo>
                    <a:pt x="34809" y="1290"/>
                  </a:lnTo>
                  <a:lnTo>
                    <a:pt x="34708" y="1188"/>
                  </a:lnTo>
                  <a:lnTo>
                    <a:pt x="34607" y="1113"/>
                  </a:lnTo>
                  <a:lnTo>
                    <a:pt x="34506" y="1037"/>
                  </a:lnTo>
                  <a:lnTo>
                    <a:pt x="34177" y="936"/>
                  </a:lnTo>
                  <a:lnTo>
                    <a:pt x="33722" y="835"/>
                  </a:lnTo>
                  <a:lnTo>
                    <a:pt x="33141" y="733"/>
                  </a:lnTo>
                  <a:lnTo>
                    <a:pt x="32433" y="658"/>
                  </a:lnTo>
                  <a:lnTo>
                    <a:pt x="31599" y="557"/>
                  </a:lnTo>
                  <a:lnTo>
                    <a:pt x="30663" y="481"/>
                  </a:lnTo>
                  <a:lnTo>
                    <a:pt x="28515" y="329"/>
                  </a:lnTo>
                  <a:lnTo>
                    <a:pt x="26063" y="203"/>
                  </a:lnTo>
                  <a:lnTo>
                    <a:pt x="23383" y="102"/>
                  </a:lnTo>
                  <a:lnTo>
                    <a:pt x="20552" y="26"/>
                  </a:lnTo>
                  <a:lnTo>
                    <a:pt x="17645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39"/>
            <p:cNvSpPr/>
            <p:nvPr/>
          </p:nvSpPr>
          <p:spPr>
            <a:xfrm>
              <a:off x="6607047" y="4812567"/>
              <a:ext cx="1238521" cy="570687"/>
            </a:xfrm>
            <a:custGeom>
              <a:avLst/>
              <a:gdLst/>
              <a:ahLst/>
              <a:cxnLst/>
              <a:rect l="l" t="t" r="r" b="b"/>
              <a:pathLst>
                <a:path w="35442" h="16331" extrusionOk="0">
                  <a:moveTo>
                    <a:pt x="405" y="1"/>
                  </a:moveTo>
                  <a:lnTo>
                    <a:pt x="304" y="279"/>
                  </a:lnTo>
                  <a:lnTo>
                    <a:pt x="203" y="582"/>
                  </a:lnTo>
                  <a:lnTo>
                    <a:pt x="127" y="911"/>
                  </a:lnTo>
                  <a:lnTo>
                    <a:pt x="76" y="1265"/>
                  </a:lnTo>
                  <a:lnTo>
                    <a:pt x="51" y="1644"/>
                  </a:lnTo>
                  <a:lnTo>
                    <a:pt x="0" y="2048"/>
                  </a:lnTo>
                  <a:lnTo>
                    <a:pt x="0" y="2908"/>
                  </a:lnTo>
                  <a:lnTo>
                    <a:pt x="26" y="3818"/>
                  </a:lnTo>
                  <a:lnTo>
                    <a:pt x="76" y="4804"/>
                  </a:lnTo>
                  <a:lnTo>
                    <a:pt x="177" y="5815"/>
                  </a:lnTo>
                  <a:lnTo>
                    <a:pt x="304" y="6826"/>
                  </a:lnTo>
                  <a:lnTo>
                    <a:pt x="455" y="7888"/>
                  </a:lnTo>
                  <a:lnTo>
                    <a:pt x="607" y="8899"/>
                  </a:lnTo>
                  <a:lnTo>
                    <a:pt x="936" y="10896"/>
                  </a:lnTo>
                  <a:lnTo>
                    <a:pt x="1264" y="12716"/>
                  </a:lnTo>
                  <a:lnTo>
                    <a:pt x="1542" y="14207"/>
                  </a:lnTo>
                  <a:lnTo>
                    <a:pt x="1997" y="14435"/>
                  </a:lnTo>
                  <a:lnTo>
                    <a:pt x="2503" y="14662"/>
                  </a:lnTo>
                  <a:lnTo>
                    <a:pt x="2983" y="14865"/>
                  </a:lnTo>
                  <a:lnTo>
                    <a:pt x="3489" y="15067"/>
                  </a:lnTo>
                  <a:lnTo>
                    <a:pt x="3994" y="15244"/>
                  </a:lnTo>
                  <a:lnTo>
                    <a:pt x="4500" y="15421"/>
                  </a:lnTo>
                  <a:lnTo>
                    <a:pt x="5006" y="15572"/>
                  </a:lnTo>
                  <a:lnTo>
                    <a:pt x="5536" y="15699"/>
                  </a:lnTo>
                  <a:lnTo>
                    <a:pt x="6421" y="15901"/>
                  </a:lnTo>
                  <a:lnTo>
                    <a:pt x="7331" y="16053"/>
                  </a:lnTo>
                  <a:lnTo>
                    <a:pt x="8241" y="16154"/>
                  </a:lnTo>
                  <a:lnTo>
                    <a:pt x="9151" y="16255"/>
                  </a:lnTo>
                  <a:lnTo>
                    <a:pt x="10087" y="16306"/>
                  </a:lnTo>
                  <a:lnTo>
                    <a:pt x="10997" y="16331"/>
                  </a:lnTo>
                  <a:lnTo>
                    <a:pt x="12842" y="16331"/>
                  </a:lnTo>
                  <a:lnTo>
                    <a:pt x="14055" y="16280"/>
                  </a:lnTo>
                  <a:lnTo>
                    <a:pt x="15269" y="16204"/>
                  </a:lnTo>
                  <a:lnTo>
                    <a:pt x="16507" y="16103"/>
                  </a:lnTo>
                  <a:lnTo>
                    <a:pt x="17721" y="15952"/>
                  </a:lnTo>
                  <a:lnTo>
                    <a:pt x="18934" y="15800"/>
                  </a:lnTo>
                  <a:lnTo>
                    <a:pt x="20122" y="15623"/>
                  </a:lnTo>
                  <a:lnTo>
                    <a:pt x="21336" y="15396"/>
                  </a:lnTo>
                  <a:lnTo>
                    <a:pt x="22524" y="15143"/>
                  </a:lnTo>
                  <a:lnTo>
                    <a:pt x="23712" y="14890"/>
                  </a:lnTo>
                  <a:lnTo>
                    <a:pt x="24900" y="14587"/>
                  </a:lnTo>
                  <a:lnTo>
                    <a:pt x="26063" y="14258"/>
                  </a:lnTo>
                  <a:lnTo>
                    <a:pt x="27225" y="13904"/>
                  </a:lnTo>
                  <a:lnTo>
                    <a:pt x="28363" y="13525"/>
                  </a:lnTo>
                  <a:lnTo>
                    <a:pt x="29501" y="13120"/>
                  </a:lnTo>
                  <a:lnTo>
                    <a:pt x="30613" y="12665"/>
                  </a:lnTo>
                  <a:lnTo>
                    <a:pt x="31725" y="12210"/>
                  </a:lnTo>
                  <a:lnTo>
                    <a:pt x="32458" y="11907"/>
                  </a:lnTo>
                  <a:lnTo>
                    <a:pt x="33166" y="11553"/>
                  </a:lnTo>
                  <a:lnTo>
                    <a:pt x="33874" y="11199"/>
                  </a:lnTo>
                  <a:lnTo>
                    <a:pt x="34556" y="10820"/>
                  </a:lnTo>
                  <a:lnTo>
                    <a:pt x="34759" y="9657"/>
                  </a:lnTo>
                  <a:lnTo>
                    <a:pt x="34935" y="8444"/>
                  </a:lnTo>
                  <a:lnTo>
                    <a:pt x="35112" y="7231"/>
                  </a:lnTo>
                  <a:lnTo>
                    <a:pt x="35239" y="6017"/>
                  </a:lnTo>
                  <a:lnTo>
                    <a:pt x="35365" y="4829"/>
                  </a:lnTo>
                  <a:lnTo>
                    <a:pt x="35416" y="3692"/>
                  </a:lnTo>
                  <a:lnTo>
                    <a:pt x="35441" y="2630"/>
                  </a:lnTo>
                  <a:lnTo>
                    <a:pt x="35416" y="1644"/>
                  </a:lnTo>
                  <a:lnTo>
                    <a:pt x="34582" y="2124"/>
                  </a:lnTo>
                  <a:lnTo>
                    <a:pt x="33722" y="2579"/>
                  </a:lnTo>
                  <a:lnTo>
                    <a:pt x="32837" y="3009"/>
                  </a:lnTo>
                  <a:lnTo>
                    <a:pt x="31953" y="3413"/>
                  </a:lnTo>
                  <a:lnTo>
                    <a:pt x="31043" y="3767"/>
                  </a:lnTo>
                  <a:lnTo>
                    <a:pt x="30107" y="4096"/>
                  </a:lnTo>
                  <a:lnTo>
                    <a:pt x="29172" y="4374"/>
                  </a:lnTo>
                  <a:lnTo>
                    <a:pt x="28211" y="4627"/>
                  </a:lnTo>
                  <a:lnTo>
                    <a:pt x="27251" y="4829"/>
                  </a:lnTo>
                  <a:lnTo>
                    <a:pt x="26265" y="4981"/>
                  </a:lnTo>
                  <a:lnTo>
                    <a:pt x="25279" y="5107"/>
                  </a:lnTo>
                  <a:lnTo>
                    <a:pt x="24268" y="5183"/>
                  </a:lnTo>
                  <a:lnTo>
                    <a:pt x="23282" y="5259"/>
                  </a:lnTo>
                  <a:lnTo>
                    <a:pt x="22271" y="5284"/>
                  </a:lnTo>
                  <a:lnTo>
                    <a:pt x="20274" y="5360"/>
                  </a:lnTo>
                  <a:lnTo>
                    <a:pt x="17139" y="5410"/>
                  </a:lnTo>
                  <a:lnTo>
                    <a:pt x="15597" y="5410"/>
                  </a:lnTo>
                  <a:lnTo>
                    <a:pt x="14030" y="5385"/>
                  </a:lnTo>
                  <a:lnTo>
                    <a:pt x="12488" y="5309"/>
                  </a:lnTo>
                  <a:lnTo>
                    <a:pt x="10921" y="5208"/>
                  </a:lnTo>
                  <a:lnTo>
                    <a:pt x="9379" y="5057"/>
                  </a:lnTo>
                  <a:lnTo>
                    <a:pt x="8620" y="4981"/>
                  </a:lnTo>
                  <a:lnTo>
                    <a:pt x="7837" y="4854"/>
                  </a:lnTo>
                  <a:lnTo>
                    <a:pt x="7053" y="4728"/>
                  </a:lnTo>
                  <a:lnTo>
                    <a:pt x="6269" y="4576"/>
                  </a:lnTo>
                  <a:lnTo>
                    <a:pt x="5511" y="4374"/>
                  </a:lnTo>
                  <a:lnTo>
                    <a:pt x="4753" y="4147"/>
                  </a:lnTo>
                  <a:lnTo>
                    <a:pt x="4020" y="3868"/>
                  </a:lnTo>
                  <a:lnTo>
                    <a:pt x="3666" y="3692"/>
                  </a:lnTo>
                  <a:lnTo>
                    <a:pt x="3312" y="3515"/>
                  </a:lnTo>
                  <a:lnTo>
                    <a:pt x="2983" y="3338"/>
                  </a:lnTo>
                  <a:lnTo>
                    <a:pt x="2680" y="3135"/>
                  </a:lnTo>
                  <a:lnTo>
                    <a:pt x="2377" y="2908"/>
                  </a:lnTo>
                  <a:lnTo>
                    <a:pt x="2073" y="2680"/>
                  </a:lnTo>
                  <a:lnTo>
                    <a:pt x="1770" y="2377"/>
                  </a:lnTo>
                  <a:lnTo>
                    <a:pt x="1517" y="2099"/>
                  </a:lnTo>
                  <a:lnTo>
                    <a:pt x="1264" y="1770"/>
                  </a:lnTo>
                  <a:lnTo>
                    <a:pt x="1037" y="1442"/>
                  </a:lnTo>
                  <a:lnTo>
                    <a:pt x="835" y="1088"/>
                  </a:lnTo>
                  <a:lnTo>
                    <a:pt x="658" y="734"/>
                  </a:lnTo>
                  <a:lnTo>
                    <a:pt x="506" y="380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39"/>
            <p:cNvSpPr/>
            <p:nvPr/>
          </p:nvSpPr>
          <p:spPr>
            <a:xfrm>
              <a:off x="6599080" y="4737505"/>
              <a:ext cx="1254421" cy="671363"/>
            </a:xfrm>
            <a:custGeom>
              <a:avLst/>
              <a:gdLst/>
              <a:ahLst/>
              <a:cxnLst/>
              <a:rect l="l" t="t" r="r" b="b"/>
              <a:pathLst>
                <a:path w="35897" h="19212" extrusionOk="0">
                  <a:moveTo>
                    <a:pt x="16381" y="379"/>
                  </a:moveTo>
                  <a:lnTo>
                    <a:pt x="19617" y="405"/>
                  </a:lnTo>
                  <a:lnTo>
                    <a:pt x="22701" y="455"/>
                  </a:lnTo>
                  <a:lnTo>
                    <a:pt x="25633" y="556"/>
                  </a:lnTo>
                  <a:lnTo>
                    <a:pt x="28288" y="683"/>
                  </a:lnTo>
                  <a:lnTo>
                    <a:pt x="30588" y="834"/>
                  </a:lnTo>
                  <a:lnTo>
                    <a:pt x="31574" y="935"/>
                  </a:lnTo>
                  <a:lnTo>
                    <a:pt x="32459" y="1011"/>
                  </a:lnTo>
                  <a:lnTo>
                    <a:pt x="33217" y="1112"/>
                  </a:lnTo>
                  <a:lnTo>
                    <a:pt x="33849" y="1214"/>
                  </a:lnTo>
                  <a:lnTo>
                    <a:pt x="34304" y="1315"/>
                  </a:lnTo>
                  <a:lnTo>
                    <a:pt x="34633" y="1416"/>
                  </a:lnTo>
                  <a:lnTo>
                    <a:pt x="34734" y="1466"/>
                  </a:lnTo>
                  <a:lnTo>
                    <a:pt x="34810" y="1542"/>
                  </a:lnTo>
                  <a:lnTo>
                    <a:pt x="34911" y="1643"/>
                  </a:lnTo>
                  <a:lnTo>
                    <a:pt x="34987" y="1744"/>
                  </a:lnTo>
                  <a:lnTo>
                    <a:pt x="35113" y="2022"/>
                  </a:lnTo>
                  <a:lnTo>
                    <a:pt x="35239" y="2376"/>
                  </a:lnTo>
                  <a:lnTo>
                    <a:pt x="35315" y="2756"/>
                  </a:lnTo>
                  <a:lnTo>
                    <a:pt x="35391" y="3211"/>
                  </a:lnTo>
                  <a:lnTo>
                    <a:pt x="35442" y="3716"/>
                  </a:lnTo>
                  <a:lnTo>
                    <a:pt x="35467" y="4247"/>
                  </a:lnTo>
                  <a:lnTo>
                    <a:pt x="35467" y="4828"/>
                  </a:lnTo>
                  <a:lnTo>
                    <a:pt x="35467" y="5460"/>
                  </a:lnTo>
                  <a:lnTo>
                    <a:pt x="35391" y="6775"/>
                  </a:lnTo>
                  <a:lnTo>
                    <a:pt x="35265" y="8165"/>
                  </a:lnTo>
                  <a:lnTo>
                    <a:pt x="35088" y="9606"/>
                  </a:lnTo>
                  <a:lnTo>
                    <a:pt x="34885" y="11047"/>
                  </a:lnTo>
                  <a:lnTo>
                    <a:pt x="34658" y="12437"/>
                  </a:lnTo>
                  <a:lnTo>
                    <a:pt x="34430" y="13777"/>
                  </a:lnTo>
                  <a:lnTo>
                    <a:pt x="34203" y="14990"/>
                  </a:lnTo>
                  <a:lnTo>
                    <a:pt x="34001" y="16052"/>
                  </a:lnTo>
                  <a:lnTo>
                    <a:pt x="33798" y="16912"/>
                  </a:lnTo>
                  <a:lnTo>
                    <a:pt x="33621" y="17544"/>
                  </a:lnTo>
                  <a:lnTo>
                    <a:pt x="33520" y="17923"/>
                  </a:lnTo>
                  <a:lnTo>
                    <a:pt x="33268" y="17973"/>
                  </a:lnTo>
                  <a:lnTo>
                    <a:pt x="32813" y="18049"/>
                  </a:lnTo>
                  <a:lnTo>
                    <a:pt x="31397" y="18201"/>
                  </a:lnTo>
                  <a:lnTo>
                    <a:pt x="29400" y="18352"/>
                  </a:lnTo>
                  <a:lnTo>
                    <a:pt x="26923" y="18504"/>
                  </a:lnTo>
                  <a:lnTo>
                    <a:pt x="24091" y="18631"/>
                  </a:lnTo>
                  <a:lnTo>
                    <a:pt x="20982" y="18732"/>
                  </a:lnTo>
                  <a:lnTo>
                    <a:pt x="17746" y="18807"/>
                  </a:lnTo>
                  <a:lnTo>
                    <a:pt x="14486" y="18833"/>
                  </a:lnTo>
                  <a:lnTo>
                    <a:pt x="12413" y="18807"/>
                  </a:lnTo>
                  <a:lnTo>
                    <a:pt x="10593" y="18782"/>
                  </a:lnTo>
                  <a:lnTo>
                    <a:pt x="9000" y="18732"/>
                  </a:lnTo>
                  <a:lnTo>
                    <a:pt x="7610" y="18656"/>
                  </a:lnTo>
                  <a:lnTo>
                    <a:pt x="6447" y="18580"/>
                  </a:lnTo>
                  <a:lnTo>
                    <a:pt x="5436" y="18504"/>
                  </a:lnTo>
                  <a:lnTo>
                    <a:pt x="4602" y="18403"/>
                  </a:lnTo>
                  <a:lnTo>
                    <a:pt x="3944" y="18302"/>
                  </a:lnTo>
                  <a:lnTo>
                    <a:pt x="3388" y="18201"/>
                  </a:lnTo>
                  <a:lnTo>
                    <a:pt x="2958" y="18100"/>
                  </a:lnTo>
                  <a:lnTo>
                    <a:pt x="2655" y="17999"/>
                  </a:lnTo>
                  <a:lnTo>
                    <a:pt x="2428" y="17897"/>
                  </a:lnTo>
                  <a:lnTo>
                    <a:pt x="2276" y="17822"/>
                  </a:lnTo>
                  <a:lnTo>
                    <a:pt x="2200" y="17746"/>
                  </a:lnTo>
                  <a:lnTo>
                    <a:pt x="2150" y="17670"/>
                  </a:lnTo>
                  <a:lnTo>
                    <a:pt x="2150" y="17619"/>
                  </a:lnTo>
                  <a:lnTo>
                    <a:pt x="2099" y="17089"/>
                  </a:lnTo>
                  <a:lnTo>
                    <a:pt x="1973" y="16355"/>
                  </a:lnTo>
                  <a:lnTo>
                    <a:pt x="1644" y="14409"/>
                  </a:lnTo>
                  <a:lnTo>
                    <a:pt x="1315" y="12690"/>
                  </a:lnTo>
                  <a:lnTo>
                    <a:pt x="1012" y="10794"/>
                  </a:lnTo>
                  <a:lnTo>
                    <a:pt x="860" y="9808"/>
                  </a:lnTo>
                  <a:lnTo>
                    <a:pt x="734" y="8822"/>
                  </a:lnTo>
                  <a:lnTo>
                    <a:pt x="608" y="7862"/>
                  </a:lnTo>
                  <a:lnTo>
                    <a:pt x="532" y="6901"/>
                  </a:lnTo>
                  <a:lnTo>
                    <a:pt x="456" y="5991"/>
                  </a:lnTo>
                  <a:lnTo>
                    <a:pt x="431" y="5132"/>
                  </a:lnTo>
                  <a:lnTo>
                    <a:pt x="431" y="4298"/>
                  </a:lnTo>
                  <a:lnTo>
                    <a:pt x="506" y="3564"/>
                  </a:lnTo>
                  <a:lnTo>
                    <a:pt x="557" y="3236"/>
                  </a:lnTo>
                  <a:lnTo>
                    <a:pt x="608" y="2907"/>
                  </a:lnTo>
                  <a:lnTo>
                    <a:pt x="683" y="2629"/>
                  </a:lnTo>
                  <a:lnTo>
                    <a:pt x="759" y="2351"/>
                  </a:lnTo>
                  <a:lnTo>
                    <a:pt x="860" y="2124"/>
                  </a:lnTo>
                  <a:lnTo>
                    <a:pt x="987" y="1921"/>
                  </a:lnTo>
                  <a:lnTo>
                    <a:pt x="1113" y="1744"/>
                  </a:lnTo>
                  <a:lnTo>
                    <a:pt x="1265" y="1593"/>
                  </a:lnTo>
                  <a:lnTo>
                    <a:pt x="1366" y="1517"/>
                  </a:lnTo>
                  <a:lnTo>
                    <a:pt x="1492" y="1441"/>
                  </a:lnTo>
                  <a:lnTo>
                    <a:pt x="1846" y="1315"/>
                  </a:lnTo>
                  <a:lnTo>
                    <a:pt x="2301" y="1188"/>
                  </a:lnTo>
                  <a:lnTo>
                    <a:pt x="2832" y="1087"/>
                  </a:lnTo>
                  <a:lnTo>
                    <a:pt x="3489" y="986"/>
                  </a:lnTo>
                  <a:lnTo>
                    <a:pt x="4248" y="885"/>
                  </a:lnTo>
                  <a:lnTo>
                    <a:pt x="5082" y="784"/>
                  </a:lnTo>
                  <a:lnTo>
                    <a:pt x="6017" y="708"/>
                  </a:lnTo>
                  <a:lnTo>
                    <a:pt x="8166" y="556"/>
                  </a:lnTo>
                  <a:lnTo>
                    <a:pt x="10618" y="455"/>
                  </a:lnTo>
                  <a:lnTo>
                    <a:pt x="13373" y="405"/>
                  </a:lnTo>
                  <a:lnTo>
                    <a:pt x="16381" y="379"/>
                  </a:lnTo>
                  <a:close/>
                  <a:moveTo>
                    <a:pt x="14612" y="0"/>
                  </a:moveTo>
                  <a:lnTo>
                    <a:pt x="12438" y="25"/>
                  </a:lnTo>
                  <a:lnTo>
                    <a:pt x="10087" y="101"/>
                  </a:lnTo>
                  <a:lnTo>
                    <a:pt x="7686" y="202"/>
                  </a:lnTo>
                  <a:lnTo>
                    <a:pt x="6523" y="278"/>
                  </a:lnTo>
                  <a:lnTo>
                    <a:pt x="5410" y="379"/>
                  </a:lnTo>
                  <a:lnTo>
                    <a:pt x="4374" y="480"/>
                  </a:lnTo>
                  <a:lnTo>
                    <a:pt x="3413" y="607"/>
                  </a:lnTo>
                  <a:lnTo>
                    <a:pt x="2605" y="733"/>
                  </a:lnTo>
                  <a:lnTo>
                    <a:pt x="1897" y="910"/>
                  </a:lnTo>
                  <a:lnTo>
                    <a:pt x="1593" y="986"/>
                  </a:lnTo>
                  <a:lnTo>
                    <a:pt x="1341" y="1087"/>
                  </a:lnTo>
                  <a:lnTo>
                    <a:pt x="1138" y="1188"/>
                  </a:lnTo>
                  <a:lnTo>
                    <a:pt x="987" y="1289"/>
                  </a:lnTo>
                  <a:lnTo>
                    <a:pt x="810" y="1466"/>
                  </a:lnTo>
                  <a:lnTo>
                    <a:pt x="658" y="1643"/>
                  </a:lnTo>
                  <a:lnTo>
                    <a:pt x="532" y="1871"/>
                  </a:lnTo>
                  <a:lnTo>
                    <a:pt x="405" y="2124"/>
                  </a:lnTo>
                  <a:lnTo>
                    <a:pt x="304" y="2376"/>
                  </a:lnTo>
                  <a:lnTo>
                    <a:pt x="228" y="2680"/>
                  </a:lnTo>
                  <a:lnTo>
                    <a:pt x="153" y="3008"/>
                  </a:lnTo>
                  <a:lnTo>
                    <a:pt x="102" y="3337"/>
                  </a:lnTo>
                  <a:lnTo>
                    <a:pt x="26" y="4095"/>
                  </a:lnTo>
                  <a:lnTo>
                    <a:pt x="1" y="4904"/>
                  </a:lnTo>
                  <a:lnTo>
                    <a:pt x="26" y="5789"/>
                  </a:lnTo>
                  <a:lnTo>
                    <a:pt x="77" y="6724"/>
                  </a:lnTo>
                  <a:lnTo>
                    <a:pt x="153" y="7685"/>
                  </a:lnTo>
                  <a:lnTo>
                    <a:pt x="279" y="8671"/>
                  </a:lnTo>
                  <a:lnTo>
                    <a:pt x="405" y="9657"/>
                  </a:lnTo>
                  <a:lnTo>
                    <a:pt x="557" y="10668"/>
                  </a:lnTo>
                  <a:lnTo>
                    <a:pt x="886" y="12639"/>
                  </a:lnTo>
                  <a:lnTo>
                    <a:pt x="1214" y="14460"/>
                  </a:lnTo>
                  <a:lnTo>
                    <a:pt x="1543" y="16406"/>
                  </a:lnTo>
                  <a:lnTo>
                    <a:pt x="1669" y="17114"/>
                  </a:lnTo>
                  <a:lnTo>
                    <a:pt x="1720" y="17645"/>
                  </a:lnTo>
                  <a:lnTo>
                    <a:pt x="1720" y="17720"/>
                  </a:lnTo>
                  <a:lnTo>
                    <a:pt x="1745" y="17822"/>
                  </a:lnTo>
                  <a:lnTo>
                    <a:pt x="1821" y="17923"/>
                  </a:lnTo>
                  <a:lnTo>
                    <a:pt x="1922" y="18049"/>
                  </a:lnTo>
                  <a:lnTo>
                    <a:pt x="2124" y="18175"/>
                  </a:lnTo>
                  <a:lnTo>
                    <a:pt x="2402" y="18302"/>
                  </a:lnTo>
                  <a:lnTo>
                    <a:pt x="2807" y="18454"/>
                  </a:lnTo>
                  <a:lnTo>
                    <a:pt x="3338" y="18580"/>
                  </a:lnTo>
                  <a:lnTo>
                    <a:pt x="4020" y="18706"/>
                  </a:lnTo>
                  <a:lnTo>
                    <a:pt x="4854" y="18807"/>
                  </a:lnTo>
                  <a:lnTo>
                    <a:pt x="5891" y="18934"/>
                  </a:lnTo>
                  <a:lnTo>
                    <a:pt x="7129" y="19010"/>
                  </a:lnTo>
                  <a:lnTo>
                    <a:pt x="8596" y="19086"/>
                  </a:lnTo>
                  <a:lnTo>
                    <a:pt x="10289" y="19161"/>
                  </a:lnTo>
                  <a:lnTo>
                    <a:pt x="12236" y="19187"/>
                  </a:lnTo>
                  <a:lnTo>
                    <a:pt x="14486" y="19212"/>
                  </a:lnTo>
                  <a:lnTo>
                    <a:pt x="17620" y="19187"/>
                  </a:lnTo>
                  <a:lnTo>
                    <a:pt x="20881" y="19111"/>
                  </a:lnTo>
                  <a:lnTo>
                    <a:pt x="24142" y="19010"/>
                  </a:lnTo>
                  <a:lnTo>
                    <a:pt x="27327" y="18858"/>
                  </a:lnTo>
                  <a:lnTo>
                    <a:pt x="29425" y="18732"/>
                  </a:lnTo>
                  <a:lnTo>
                    <a:pt x="31018" y="18631"/>
                  </a:lnTo>
                  <a:lnTo>
                    <a:pt x="32181" y="18504"/>
                  </a:lnTo>
                  <a:lnTo>
                    <a:pt x="32964" y="18403"/>
                  </a:lnTo>
                  <a:lnTo>
                    <a:pt x="33470" y="18327"/>
                  </a:lnTo>
                  <a:lnTo>
                    <a:pt x="33723" y="18251"/>
                  </a:lnTo>
                  <a:lnTo>
                    <a:pt x="33849" y="18175"/>
                  </a:lnTo>
                  <a:lnTo>
                    <a:pt x="33900" y="18125"/>
                  </a:lnTo>
                  <a:lnTo>
                    <a:pt x="34001" y="17822"/>
                  </a:lnTo>
                  <a:lnTo>
                    <a:pt x="34152" y="17215"/>
                  </a:lnTo>
                  <a:lnTo>
                    <a:pt x="34355" y="16381"/>
                  </a:lnTo>
                  <a:lnTo>
                    <a:pt x="34557" y="15319"/>
                  </a:lnTo>
                  <a:lnTo>
                    <a:pt x="34810" y="14106"/>
                  </a:lnTo>
                  <a:lnTo>
                    <a:pt x="35037" y="12741"/>
                  </a:lnTo>
                  <a:lnTo>
                    <a:pt x="35290" y="11325"/>
                  </a:lnTo>
                  <a:lnTo>
                    <a:pt x="35492" y="9834"/>
                  </a:lnTo>
                  <a:lnTo>
                    <a:pt x="35618" y="8873"/>
                  </a:lnTo>
                  <a:lnTo>
                    <a:pt x="35720" y="7963"/>
                  </a:lnTo>
                  <a:lnTo>
                    <a:pt x="35795" y="7103"/>
                  </a:lnTo>
                  <a:lnTo>
                    <a:pt x="35846" y="6320"/>
                  </a:lnTo>
                  <a:lnTo>
                    <a:pt x="35871" y="5561"/>
                  </a:lnTo>
                  <a:lnTo>
                    <a:pt x="35897" y="4879"/>
                  </a:lnTo>
                  <a:lnTo>
                    <a:pt x="35897" y="4247"/>
                  </a:lnTo>
                  <a:lnTo>
                    <a:pt x="35846" y="3666"/>
                  </a:lnTo>
                  <a:lnTo>
                    <a:pt x="35795" y="3135"/>
                  </a:lnTo>
                  <a:lnTo>
                    <a:pt x="35720" y="2680"/>
                  </a:lnTo>
                  <a:lnTo>
                    <a:pt x="35618" y="2275"/>
                  </a:lnTo>
                  <a:lnTo>
                    <a:pt x="35517" y="1921"/>
                  </a:lnTo>
                  <a:lnTo>
                    <a:pt x="35366" y="1618"/>
                  </a:lnTo>
                  <a:lnTo>
                    <a:pt x="35214" y="1390"/>
                  </a:lnTo>
                  <a:lnTo>
                    <a:pt x="35037" y="1188"/>
                  </a:lnTo>
                  <a:lnTo>
                    <a:pt x="34810" y="1062"/>
                  </a:lnTo>
                  <a:lnTo>
                    <a:pt x="34658" y="1011"/>
                  </a:lnTo>
                  <a:lnTo>
                    <a:pt x="34456" y="961"/>
                  </a:lnTo>
                  <a:lnTo>
                    <a:pt x="33925" y="834"/>
                  </a:lnTo>
                  <a:lnTo>
                    <a:pt x="33242" y="733"/>
                  </a:lnTo>
                  <a:lnTo>
                    <a:pt x="32408" y="632"/>
                  </a:lnTo>
                  <a:lnTo>
                    <a:pt x="31448" y="531"/>
                  </a:lnTo>
                  <a:lnTo>
                    <a:pt x="30386" y="430"/>
                  </a:lnTo>
                  <a:lnTo>
                    <a:pt x="27934" y="278"/>
                  </a:lnTo>
                  <a:lnTo>
                    <a:pt x="25229" y="152"/>
                  </a:lnTo>
                  <a:lnTo>
                    <a:pt x="22322" y="76"/>
                  </a:lnTo>
                  <a:lnTo>
                    <a:pt x="19339" y="25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39"/>
            <p:cNvSpPr/>
            <p:nvPr/>
          </p:nvSpPr>
          <p:spPr>
            <a:xfrm>
              <a:off x="7288999" y="4777238"/>
              <a:ext cx="368390" cy="32709"/>
            </a:xfrm>
            <a:custGeom>
              <a:avLst/>
              <a:gdLst/>
              <a:ahLst/>
              <a:cxnLst/>
              <a:rect l="l" t="t" r="r" b="b"/>
              <a:pathLst>
                <a:path w="10542" h="936" extrusionOk="0">
                  <a:moveTo>
                    <a:pt x="2124" y="1"/>
                  </a:moveTo>
                  <a:lnTo>
                    <a:pt x="1416" y="26"/>
                  </a:lnTo>
                  <a:lnTo>
                    <a:pt x="734" y="77"/>
                  </a:lnTo>
                  <a:lnTo>
                    <a:pt x="51" y="178"/>
                  </a:lnTo>
                  <a:lnTo>
                    <a:pt x="26" y="203"/>
                  </a:lnTo>
                  <a:lnTo>
                    <a:pt x="0" y="203"/>
                  </a:lnTo>
                  <a:lnTo>
                    <a:pt x="26" y="228"/>
                  </a:lnTo>
                  <a:lnTo>
                    <a:pt x="51" y="253"/>
                  </a:lnTo>
                  <a:lnTo>
                    <a:pt x="658" y="380"/>
                  </a:lnTo>
                  <a:lnTo>
                    <a:pt x="1315" y="456"/>
                  </a:lnTo>
                  <a:lnTo>
                    <a:pt x="1947" y="532"/>
                  </a:lnTo>
                  <a:lnTo>
                    <a:pt x="2604" y="582"/>
                  </a:lnTo>
                  <a:lnTo>
                    <a:pt x="3919" y="633"/>
                  </a:lnTo>
                  <a:lnTo>
                    <a:pt x="5208" y="709"/>
                  </a:lnTo>
                  <a:lnTo>
                    <a:pt x="6497" y="784"/>
                  </a:lnTo>
                  <a:lnTo>
                    <a:pt x="7786" y="860"/>
                  </a:lnTo>
                  <a:lnTo>
                    <a:pt x="8444" y="911"/>
                  </a:lnTo>
                  <a:lnTo>
                    <a:pt x="9101" y="936"/>
                  </a:lnTo>
                  <a:lnTo>
                    <a:pt x="9455" y="936"/>
                  </a:lnTo>
                  <a:lnTo>
                    <a:pt x="9783" y="911"/>
                  </a:lnTo>
                  <a:lnTo>
                    <a:pt x="10087" y="860"/>
                  </a:lnTo>
                  <a:lnTo>
                    <a:pt x="10415" y="784"/>
                  </a:lnTo>
                  <a:lnTo>
                    <a:pt x="10491" y="709"/>
                  </a:lnTo>
                  <a:lnTo>
                    <a:pt x="10542" y="633"/>
                  </a:lnTo>
                  <a:lnTo>
                    <a:pt x="10542" y="582"/>
                  </a:lnTo>
                  <a:lnTo>
                    <a:pt x="10542" y="557"/>
                  </a:lnTo>
                  <a:lnTo>
                    <a:pt x="10491" y="506"/>
                  </a:lnTo>
                  <a:lnTo>
                    <a:pt x="10441" y="481"/>
                  </a:lnTo>
                  <a:lnTo>
                    <a:pt x="10238" y="380"/>
                  </a:lnTo>
                  <a:lnTo>
                    <a:pt x="10011" y="329"/>
                  </a:lnTo>
                  <a:lnTo>
                    <a:pt x="9809" y="279"/>
                  </a:lnTo>
                  <a:lnTo>
                    <a:pt x="9581" y="228"/>
                  </a:lnTo>
                  <a:lnTo>
                    <a:pt x="9126" y="203"/>
                  </a:lnTo>
                  <a:lnTo>
                    <a:pt x="8646" y="178"/>
                  </a:lnTo>
                  <a:lnTo>
                    <a:pt x="7129" y="102"/>
                  </a:lnTo>
                  <a:lnTo>
                    <a:pt x="5638" y="51"/>
                  </a:lnTo>
                  <a:lnTo>
                    <a:pt x="4247" y="26"/>
                  </a:lnTo>
                  <a:lnTo>
                    <a:pt x="2832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39"/>
            <p:cNvSpPr/>
            <p:nvPr/>
          </p:nvSpPr>
          <p:spPr>
            <a:xfrm>
              <a:off x="7697121" y="4797576"/>
              <a:ext cx="79535" cy="25650"/>
            </a:xfrm>
            <a:custGeom>
              <a:avLst/>
              <a:gdLst/>
              <a:ahLst/>
              <a:cxnLst/>
              <a:rect l="l" t="t" r="r" b="b"/>
              <a:pathLst>
                <a:path w="2276" h="734" extrusionOk="0">
                  <a:moveTo>
                    <a:pt x="481" y="0"/>
                  </a:moveTo>
                  <a:lnTo>
                    <a:pt x="304" y="25"/>
                  </a:lnTo>
                  <a:lnTo>
                    <a:pt x="152" y="76"/>
                  </a:lnTo>
                  <a:lnTo>
                    <a:pt x="26" y="152"/>
                  </a:lnTo>
                  <a:lnTo>
                    <a:pt x="0" y="202"/>
                  </a:lnTo>
                  <a:lnTo>
                    <a:pt x="0" y="253"/>
                  </a:lnTo>
                  <a:lnTo>
                    <a:pt x="0" y="278"/>
                  </a:lnTo>
                  <a:lnTo>
                    <a:pt x="26" y="329"/>
                  </a:lnTo>
                  <a:lnTo>
                    <a:pt x="152" y="430"/>
                  </a:lnTo>
                  <a:lnTo>
                    <a:pt x="278" y="480"/>
                  </a:lnTo>
                  <a:lnTo>
                    <a:pt x="455" y="531"/>
                  </a:lnTo>
                  <a:lnTo>
                    <a:pt x="632" y="556"/>
                  </a:lnTo>
                  <a:lnTo>
                    <a:pt x="986" y="607"/>
                  </a:lnTo>
                  <a:lnTo>
                    <a:pt x="1315" y="632"/>
                  </a:lnTo>
                  <a:lnTo>
                    <a:pt x="1542" y="683"/>
                  </a:lnTo>
                  <a:lnTo>
                    <a:pt x="1871" y="733"/>
                  </a:lnTo>
                  <a:lnTo>
                    <a:pt x="2023" y="733"/>
                  </a:lnTo>
                  <a:lnTo>
                    <a:pt x="2149" y="708"/>
                  </a:lnTo>
                  <a:lnTo>
                    <a:pt x="2199" y="657"/>
                  </a:lnTo>
                  <a:lnTo>
                    <a:pt x="2250" y="632"/>
                  </a:lnTo>
                  <a:lnTo>
                    <a:pt x="2275" y="556"/>
                  </a:lnTo>
                  <a:lnTo>
                    <a:pt x="2275" y="506"/>
                  </a:lnTo>
                  <a:lnTo>
                    <a:pt x="2275" y="430"/>
                  </a:lnTo>
                  <a:lnTo>
                    <a:pt x="2250" y="379"/>
                  </a:lnTo>
                  <a:lnTo>
                    <a:pt x="2174" y="278"/>
                  </a:lnTo>
                  <a:lnTo>
                    <a:pt x="2048" y="202"/>
                  </a:lnTo>
                  <a:lnTo>
                    <a:pt x="1921" y="152"/>
                  </a:lnTo>
                  <a:lnTo>
                    <a:pt x="1618" y="101"/>
                  </a:lnTo>
                  <a:lnTo>
                    <a:pt x="1340" y="76"/>
                  </a:lnTo>
                  <a:lnTo>
                    <a:pt x="1011" y="25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39"/>
            <p:cNvSpPr/>
            <p:nvPr/>
          </p:nvSpPr>
          <p:spPr>
            <a:xfrm>
              <a:off x="7860524" y="4744564"/>
              <a:ext cx="1239394" cy="657246"/>
            </a:xfrm>
            <a:custGeom>
              <a:avLst/>
              <a:gdLst/>
              <a:ahLst/>
              <a:cxnLst/>
              <a:rect l="l" t="t" r="r" b="b"/>
              <a:pathLst>
                <a:path w="35467" h="18808" extrusionOk="0">
                  <a:moveTo>
                    <a:pt x="14764" y="0"/>
                  </a:moveTo>
                  <a:lnTo>
                    <a:pt x="11932" y="26"/>
                  </a:lnTo>
                  <a:lnTo>
                    <a:pt x="9278" y="102"/>
                  </a:lnTo>
                  <a:lnTo>
                    <a:pt x="8014" y="177"/>
                  </a:lnTo>
                  <a:lnTo>
                    <a:pt x="6826" y="228"/>
                  </a:lnTo>
                  <a:lnTo>
                    <a:pt x="5714" y="329"/>
                  </a:lnTo>
                  <a:lnTo>
                    <a:pt x="4703" y="405"/>
                  </a:lnTo>
                  <a:lnTo>
                    <a:pt x="3767" y="506"/>
                  </a:lnTo>
                  <a:lnTo>
                    <a:pt x="2958" y="632"/>
                  </a:lnTo>
                  <a:lnTo>
                    <a:pt x="2251" y="759"/>
                  </a:lnTo>
                  <a:lnTo>
                    <a:pt x="1669" y="910"/>
                  </a:lnTo>
                  <a:lnTo>
                    <a:pt x="1416" y="986"/>
                  </a:lnTo>
                  <a:lnTo>
                    <a:pt x="1214" y="1062"/>
                  </a:lnTo>
                  <a:lnTo>
                    <a:pt x="1062" y="1163"/>
                  </a:lnTo>
                  <a:lnTo>
                    <a:pt x="911" y="1239"/>
                  </a:lnTo>
                  <a:lnTo>
                    <a:pt x="810" y="1340"/>
                  </a:lnTo>
                  <a:lnTo>
                    <a:pt x="709" y="1441"/>
                  </a:lnTo>
                  <a:lnTo>
                    <a:pt x="532" y="1719"/>
                  </a:lnTo>
                  <a:lnTo>
                    <a:pt x="380" y="2023"/>
                  </a:lnTo>
                  <a:lnTo>
                    <a:pt x="254" y="2402"/>
                  </a:lnTo>
                  <a:lnTo>
                    <a:pt x="178" y="2806"/>
                  </a:lnTo>
                  <a:lnTo>
                    <a:pt x="102" y="3261"/>
                  </a:lnTo>
                  <a:lnTo>
                    <a:pt x="51" y="3742"/>
                  </a:lnTo>
                  <a:lnTo>
                    <a:pt x="26" y="4272"/>
                  </a:lnTo>
                  <a:lnTo>
                    <a:pt x="1" y="4829"/>
                  </a:lnTo>
                  <a:lnTo>
                    <a:pt x="26" y="5410"/>
                  </a:lnTo>
                  <a:lnTo>
                    <a:pt x="102" y="6623"/>
                  </a:lnTo>
                  <a:lnTo>
                    <a:pt x="203" y="7887"/>
                  </a:lnTo>
                  <a:lnTo>
                    <a:pt x="380" y="9202"/>
                  </a:lnTo>
                  <a:lnTo>
                    <a:pt x="582" y="10542"/>
                  </a:lnTo>
                  <a:lnTo>
                    <a:pt x="784" y="11831"/>
                  </a:lnTo>
                  <a:lnTo>
                    <a:pt x="1214" y="14232"/>
                  </a:lnTo>
                  <a:lnTo>
                    <a:pt x="1568" y="16179"/>
                  </a:lnTo>
                  <a:lnTo>
                    <a:pt x="1669" y="16912"/>
                  </a:lnTo>
                  <a:lnTo>
                    <a:pt x="1720" y="17443"/>
                  </a:lnTo>
                  <a:lnTo>
                    <a:pt x="1745" y="17544"/>
                  </a:lnTo>
                  <a:lnTo>
                    <a:pt x="1821" y="17645"/>
                  </a:lnTo>
                  <a:lnTo>
                    <a:pt x="1947" y="17746"/>
                  </a:lnTo>
                  <a:lnTo>
                    <a:pt x="2099" y="17847"/>
                  </a:lnTo>
                  <a:lnTo>
                    <a:pt x="2301" y="17923"/>
                  </a:lnTo>
                  <a:lnTo>
                    <a:pt x="2529" y="18024"/>
                  </a:lnTo>
                  <a:lnTo>
                    <a:pt x="3110" y="18176"/>
                  </a:lnTo>
                  <a:lnTo>
                    <a:pt x="3818" y="18302"/>
                  </a:lnTo>
                  <a:lnTo>
                    <a:pt x="4677" y="18429"/>
                  </a:lnTo>
                  <a:lnTo>
                    <a:pt x="5613" y="18530"/>
                  </a:lnTo>
                  <a:lnTo>
                    <a:pt x="6674" y="18605"/>
                  </a:lnTo>
                  <a:lnTo>
                    <a:pt x="7837" y="18681"/>
                  </a:lnTo>
                  <a:lnTo>
                    <a:pt x="9076" y="18732"/>
                  </a:lnTo>
                  <a:lnTo>
                    <a:pt x="11730" y="18782"/>
                  </a:lnTo>
                  <a:lnTo>
                    <a:pt x="14587" y="18808"/>
                  </a:lnTo>
                  <a:lnTo>
                    <a:pt x="17519" y="18782"/>
                  </a:lnTo>
                  <a:lnTo>
                    <a:pt x="20451" y="18732"/>
                  </a:lnTo>
                  <a:lnTo>
                    <a:pt x="23308" y="18631"/>
                  </a:lnTo>
                  <a:lnTo>
                    <a:pt x="25987" y="18530"/>
                  </a:lnTo>
                  <a:lnTo>
                    <a:pt x="28389" y="18403"/>
                  </a:lnTo>
                  <a:lnTo>
                    <a:pt x="30436" y="18252"/>
                  </a:lnTo>
                  <a:lnTo>
                    <a:pt x="32029" y="18100"/>
                  </a:lnTo>
                  <a:lnTo>
                    <a:pt x="32636" y="18049"/>
                  </a:lnTo>
                  <a:lnTo>
                    <a:pt x="33065" y="17973"/>
                  </a:lnTo>
                  <a:lnTo>
                    <a:pt x="33369" y="17898"/>
                  </a:lnTo>
                  <a:lnTo>
                    <a:pt x="33444" y="17872"/>
                  </a:lnTo>
                  <a:lnTo>
                    <a:pt x="33495" y="17847"/>
                  </a:lnTo>
                  <a:lnTo>
                    <a:pt x="33571" y="17544"/>
                  </a:lnTo>
                  <a:lnTo>
                    <a:pt x="33723" y="16962"/>
                  </a:lnTo>
                  <a:lnTo>
                    <a:pt x="33925" y="16128"/>
                  </a:lnTo>
                  <a:lnTo>
                    <a:pt x="34152" y="15092"/>
                  </a:lnTo>
                  <a:lnTo>
                    <a:pt x="34380" y="13878"/>
                  </a:lnTo>
                  <a:lnTo>
                    <a:pt x="34633" y="12539"/>
                  </a:lnTo>
                  <a:lnTo>
                    <a:pt x="34860" y="11098"/>
                  </a:lnTo>
                  <a:lnTo>
                    <a:pt x="35062" y="9606"/>
                  </a:lnTo>
                  <a:lnTo>
                    <a:pt x="35239" y="8140"/>
                  </a:lnTo>
                  <a:lnTo>
                    <a:pt x="35391" y="6674"/>
                  </a:lnTo>
                  <a:lnTo>
                    <a:pt x="35441" y="5991"/>
                  </a:lnTo>
                  <a:lnTo>
                    <a:pt x="35467" y="5309"/>
                  </a:lnTo>
                  <a:lnTo>
                    <a:pt x="35467" y="4652"/>
                  </a:lnTo>
                  <a:lnTo>
                    <a:pt x="35467" y="4045"/>
                  </a:lnTo>
                  <a:lnTo>
                    <a:pt x="35441" y="3489"/>
                  </a:lnTo>
                  <a:lnTo>
                    <a:pt x="35391" y="2958"/>
                  </a:lnTo>
                  <a:lnTo>
                    <a:pt x="35315" y="2478"/>
                  </a:lnTo>
                  <a:lnTo>
                    <a:pt x="35214" y="2073"/>
                  </a:lnTo>
                  <a:lnTo>
                    <a:pt x="35088" y="1694"/>
                  </a:lnTo>
                  <a:lnTo>
                    <a:pt x="34911" y="1416"/>
                  </a:lnTo>
                  <a:lnTo>
                    <a:pt x="34835" y="1290"/>
                  </a:lnTo>
                  <a:lnTo>
                    <a:pt x="34734" y="1188"/>
                  </a:lnTo>
                  <a:lnTo>
                    <a:pt x="34633" y="1113"/>
                  </a:lnTo>
                  <a:lnTo>
                    <a:pt x="34506" y="1037"/>
                  </a:lnTo>
                  <a:lnTo>
                    <a:pt x="34203" y="936"/>
                  </a:lnTo>
                  <a:lnTo>
                    <a:pt x="33748" y="835"/>
                  </a:lnTo>
                  <a:lnTo>
                    <a:pt x="33166" y="733"/>
                  </a:lnTo>
                  <a:lnTo>
                    <a:pt x="32459" y="658"/>
                  </a:lnTo>
                  <a:lnTo>
                    <a:pt x="31624" y="557"/>
                  </a:lnTo>
                  <a:lnTo>
                    <a:pt x="30689" y="481"/>
                  </a:lnTo>
                  <a:lnTo>
                    <a:pt x="28540" y="329"/>
                  </a:lnTo>
                  <a:lnTo>
                    <a:pt x="26088" y="203"/>
                  </a:lnTo>
                  <a:lnTo>
                    <a:pt x="23409" y="102"/>
                  </a:lnTo>
                  <a:lnTo>
                    <a:pt x="20578" y="26"/>
                  </a:lnTo>
                  <a:lnTo>
                    <a:pt x="17671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39"/>
            <p:cNvSpPr/>
            <p:nvPr/>
          </p:nvSpPr>
          <p:spPr>
            <a:xfrm>
              <a:off x="7860524" y="4812567"/>
              <a:ext cx="1239394" cy="570687"/>
            </a:xfrm>
            <a:custGeom>
              <a:avLst/>
              <a:gdLst/>
              <a:ahLst/>
              <a:cxnLst/>
              <a:rect l="l" t="t" r="r" b="b"/>
              <a:pathLst>
                <a:path w="35467" h="16331" extrusionOk="0">
                  <a:moveTo>
                    <a:pt x="431" y="1"/>
                  </a:moveTo>
                  <a:lnTo>
                    <a:pt x="329" y="279"/>
                  </a:lnTo>
                  <a:lnTo>
                    <a:pt x="228" y="582"/>
                  </a:lnTo>
                  <a:lnTo>
                    <a:pt x="152" y="911"/>
                  </a:lnTo>
                  <a:lnTo>
                    <a:pt x="102" y="1265"/>
                  </a:lnTo>
                  <a:lnTo>
                    <a:pt x="51" y="1644"/>
                  </a:lnTo>
                  <a:lnTo>
                    <a:pt x="26" y="2048"/>
                  </a:lnTo>
                  <a:lnTo>
                    <a:pt x="1" y="2908"/>
                  </a:lnTo>
                  <a:lnTo>
                    <a:pt x="26" y="3818"/>
                  </a:lnTo>
                  <a:lnTo>
                    <a:pt x="102" y="4804"/>
                  </a:lnTo>
                  <a:lnTo>
                    <a:pt x="203" y="5815"/>
                  </a:lnTo>
                  <a:lnTo>
                    <a:pt x="329" y="6826"/>
                  </a:lnTo>
                  <a:lnTo>
                    <a:pt x="456" y="7888"/>
                  </a:lnTo>
                  <a:lnTo>
                    <a:pt x="633" y="8899"/>
                  </a:lnTo>
                  <a:lnTo>
                    <a:pt x="961" y="10896"/>
                  </a:lnTo>
                  <a:lnTo>
                    <a:pt x="1290" y="12716"/>
                  </a:lnTo>
                  <a:lnTo>
                    <a:pt x="1543" y="14207"/>
                  </a:lnTo>
                  <a:lnTo>
                    <a:pt x="2023" y="14435"/>
                  </a:lnTo>
                  <a:lnTo>
                    <a:pt x="2503" y="14662"/>
                  </a:lnTo>
                  <a:lnTo>
                    <a:pt x="3009" y="14865"/>
                  </a:lnTo>
                  <a:lnTo>
                    <a:pt x="3515" y="15067"/>
                  </a:lnTo>
                  <a:lnTo>
                    <a:pt x="4020" y="15244"/>
                  </a:lnTo>
                  <a:lnTo>
                    <a:pt x="4526" y="15421"/>
                  </a:lnTo>
                  <a:lnTo>
                    <a:pt x="5031" y="15572"/>
                  </a:lnTo>
                  <a:lnTo>
                    <a:pt x="5562" y="15699"/>
                  </a:lnTo>
                  <a:lnTo>
                    <a:pt x="6447" y="15901"/>
                  </a:lnTo>
                  <a:lnTo>
                    <a:pt x="7357" y="16053"/>
                  </a:lnTo>
                  <a:lnTo>
                    <a:pt x="8267" y="16154"/>
                  </a:lnTo>
                  <a:lnTo>
                    <a:pt x="9177" y="16255"/>
                  </a:lnTo>
                  <a:lnTo>
                    <a:pt x="10087" y="16306"/>
                  </a:lnTo>
                  <a:lnTo>
                    <a:pt x="11022" y="16331"/>
                  </a:lnTo>
                  <a:lnTo>
                    <a:pt x="12868" y="16331"/>
                  </a:lnTo>
                  <a:lnTo>
                    <a:pt x="14081" y="16280"/>
                  </a:lnTo>
                  <a:lnTo>
                    <a:pt x="15294" y="16204"/>
                  </a:lnTo>
                  <a:lnTo>
                    <a:pt x="16508" y="16103"/>
                  </a:lnTo>
                  <a:lnTo>
                    <a:pt x="17746" y="15952"/>
                  </a:lnTo>
                  <a:lnTo>
                    <a:pt x="18960" y="15800"/>
                  </a:lnTo>
                  <a:lnTo>
                    <a:pt x="20148" y="15623"/>
                  </a:lnTo>
                  <a:lnTo>
                    <a:pt x="21361" y="15396"/>
                  </a:lnTo>
                  <a:lnTo>
                    <a:pt x="22549" y="15143"/>
                  </a:lnTo>
                  <a:lnTo>
                    <a:pt x="23737" y="14890"/>
                  </a:lnTo>
                  <a:lnTo>
                    <a:pt x="24900" y="14587"/>
                  </a:lnTo>
                  <a:lnTo>
                    <a:pt x="26088" y="14258"/>
                  </a:lnTo>
                  <a:lnTo>
                    <a:pt x="27226" y="13904"/>
                  </a:lnTo>
                  <a:lnTo>
                    <a:pt x="28389" y="13525"/>
                  </a:lnTo>
                  <a:lnTo>
                    <a:pt x="29526" y="13120"/>
                  </a:lnTo>
                  <a:lnTo>
                    <a:pt x="30639" y="12665"/>
                  </a:lnTo>
                  <a:lnTo>
                    <a:pt x="31751" y="12210"/>
                  </a:lnTo>
                  <a:lnTo>
                    <a:pt x="32484" y="11907"/>
                  </a:lnTo>
                  <a:lnTo>
                    <a:pt x="33192" y="11553"/>
                  </a:lnTo>
                  <a:lnTo>
                    <a:pt x="33899" y="11199"/>
                  </a:lnTo>
                  <a:lnTo>
                    <a:pt x="34582" y="10820"/>
                  </a:lnTo>
                  <a:lnTo>
                    <a:pt x="34784" y="9657"/>
                  </a:lnTo>
                  <a:lnTo>
                    <a:pt x="34961" y="8444"/>
                  </a:lnTo>
                  <a:lnTo>
                    <a:pt x="35138" y="7231"/>
                  </a:lnTo>
                  <a:lnTo>
                    <a:pt x="35265" y="6017"/>
                  </a:lnTo>
                  <a:lnTo>
                    <a:pt x="35366" y="4829"/>
                  </a:lnTo>
                  <a:lnTo>
                    <a:pt x="35441" y="3692"/>
                  </a:lnTo>
                  <a:lnTo>
                    <a:pt x="35467" y="2630"/>
                  </a:lnTo>
                  <a:lnTo>
                    <a:pt x="35441" y="1644"/>
                  </a:lnTo>
                  <a:lnTo>
                    <a:pt x="34582" y="2124"/>
                  </a:lnTo>
                  <a:lnTo>
                    <a:pt x="33723" y="2579"/>
                  </a:lnTo>
                  <a:lnTo>
                    <a:pt x="32863" y="3009"/>
                  </a:lnTo>
                  <a:lnTo>
                    <a:pt x="31978" y="3413"/>
                  </a:lnTo>
                  <a:lnTo>
                    <a:pt x="31068" y="3767"/>
                  </a:lnTo>
                  <a:lnTo>
                    <a:pt x="30133" y="4096"/>
                  </a:lnTo>
                  <a:lnTo>
                    <a:pt x="29198" y="4374"/>
                  </a:lnTo>
                  <a:lnTo>
                    <a:pt x="28237" y="4627"/>
                  </a:lnTo>
                  <a:lnTo>
                    <a:pt x="27276" y="4829"/>
                  </a:lnTo>
                  <a:lnTo>
                    <a:pt x="26291" y="4981"/>
                  </a:lnTo>
                  <a:lnTo>
                    <a:pt x="25305" y="5107"/>
                  </a:lnTo>
                  <a:lnTo>
                    <a:pt x="24294" y="5183"/>
                  </a:lnTo>
                  <a:lnTo>
                    <a:pt x="23308" y="5259"/>
                  </a:lnTo>
                  <a:lnTo>
                    <a:pt x="22297" y="5284"/>
                  </a:lnTo>
                  <a:lnTo>
                    <a:pt x="20300" y="5360"/>
                  </a:lnTo>
                  <a:lnTo>
                    <a:pt x="17165" y="5410"/>
                  </a:lnTo>
                  <a:lnTo>
                    <a:pt x="15623" y="5410"/>
                  </a:lnTo>
                  <a:lnTo>
                    <a:pt x="14056" y="5385"/>
                  </a:lnTo>
                  <a:lnTo>
                    <a:pt x="12488" y="5309"/>
                  </a:lnTo>
                  <a:lnTo>
                    <a:pt x="10946" y="5208"/>
                  </a:lnTo>
                  <a:lnTo>
                    <a:pt x="9404" y="5057"/>
                  </a:lnTo>
                  <a:lnTo>
                    <a:pt x="8621" y="4981"/>
                  </a:lnTo>
                  <a:lnTo>
                    <a:pt x="7862" y="4854"/>
                  </a:lnTo>
                  <a:lnTo>
                    <a:pt x="7079" y="4728"/>
                  </a:lnTo>
                  <a:lnTo>
                    <a:pt x="6295" y="4576"/>
                  </a:lnTo>
                  <a:lnTo>
                    <a:pt x="5512" y="4374"/>
                  </a:lnTo>
                  <a:lnTo>
                    <a:pt x="4753" y="4147"/>
                  </a:lnTo>
                  <a:lnTo>
                    <a:pt x="4045" y="3868"/>
                  </a:lnTo>
                  <a:lnTo>
                    <a:pt x="3691" y="3692"/>
                  </a:lnTo>
                  <a:lnTo>
                    <a:pt x="3338" y="3515"/>
                  </a:lnTo>
                  <a:lnTo>
                    <a:pt x="3009" y="3338"/>
                  </a:lnTo>
                  <a:lnTo>
                    <a:pt x="2706" y="3135"/>
                  </a:lnTo>
                  <a:lnTo>
                    <a:pt x="2402" y="2908"/>
                  </a:lnTo>
                  <a:lnTo>
                    <a:pt x="2099" y="2680"/>
                  </a:lnTo>
                  <a:lnTo>
                    <a:pt x="1796" y="2377"/>
                  </a:lnTo>
                  <a:lnTo>
                    <a:pt x="1518" y="2099"/>
                  </a:lnTo>
                  <a:lnTo>
                    <a:pt x="1265" y="1770"/>
                  </a:lnTo>
                  <a:lnTo>
                    <a:pt x="1062" y="1442"/>
                  </a:lnTo>
                  <a:lnTo>
                    <a:pt x="860" y="1088"/>
                  </a:lnTo>
                  <a:lnTo>
                    <a:pt x="683" y="734"/>
                  </a:lnTo>
                  <a:lnTo>
                    <a:pt x="532" y="380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39"/>
            <p:cNvSpPr/>
            <p:nvPr/>
          </p:nvSpPr>
          <p:spPr>
            <a:xfrm>
              <a:off x="7853465" y="4737505"/>
              <a:ext cx="1254421" cy="671363"/>
            </a:xfrm>
            <a:custGeom>
              <a:avLst/>
              <a:gdLst/>
              <a:ahLst/>
              <a:cxnLst/>
              <a:rect l="l" t="t" r="r" b="b"/>
              <a:pathLst>
                <a:path w="35897" h="19212" extrusionOk="0">
                  <a:moveTo>
                    <a:pt x="16381" y="379"/>
                  </a:moveTo>
                  <a:lnTo>
                    <a:pt x="19592" y="405"/>
                  </a:lnTo>
                  <a:lnTo>
                    <a:pt x="22701" y="455"/>
                  </a:lnTo>
                  <a:lnTo>
                    <a:pt x="25633" y="556"/>
                  </a:lnTo>
                  <a:lnTo>
                    <a:pt x="28287" y="683"/>
                  </a:lnTo>
                  <a:lnTo>
                    <a:pt x="30588" y="834"/>
                  </a:lnTo>
                  <a:lnTo>
                    <a:pt x="31574" y="935"/>
                  </a:lnTo>
                  <a:lnTo>
                    <a:pt x="32458" y="1011"/>
                  </a:lnTo>
                  <a:lnTo>
                    <a:pt x="33217" y="1112"/>
                  </a:lnTo>
                  <a:lnTo>
                    <a:pt x="33823" y="1214"/>
                  </a:lnTo>
                  <a:lnTo>
                    <a:pt x="34304" y="1315"/>
                  </a:lnTo>
                  <a:lnTo>
                    <a:pt x="34607" y="1416"/>
                  </a:lnTo>
                  <a:lnTo>
                    <a:pt x="34708" y="1466"/>
                  </a:lnTo>
                  <a:lnTo>
                    <a:pt x="34809" y="1542"/>
                  </a:lnTo>
                  <a:lnTo>
                    <a:pt x="34910" y="1643"/>
                  </a:lnTo>
                  <a:lnTo>
                    <a:pt x="34986" y="1744"/>
                  </a:lnTo>
                  <a:lnTo>
                    <a:pt x="35113" y="2022"/>
                  </a:lnTo>
                  <a:lnTo>
                    <a:pt x="35239" y="2376"/>
                  </a:lnTo>
                  <a:lnTo>
                    <a:pt x="35315" y="2756"/>
                  </a:lnTo>
                  <a:lnTo>
                    <a:pt x="35391" y="3211"/>
                  </a:lnTo>
                  <a:lnTo>
                    <a:pt x="35441" y="3716"/>
                  </a:lnTo>
                  <a:lnTo>
                    <a:pt x="35467" y="4247"/>
                  </a:lnTo>
                  <a:lnTo>
                    <a:pt x="35467" y="4828"/>
                  </a:lnTo>
                  <a:lnTo>
                    <a:pt x="35441" y="5460"/>
                  </a:lnTo>
                  <a:lnTo>
                    <a:pt x="35391" y="6775"/>
                  </a:lnTo>
                  <a:lnTo>
                    <a:pt x="35264" y="8165"/>
                  </a:lnTo>
                  <a:lnTo>
                    <a:pt x="35087" y="9606"/>
                  </a:lnTo>
                  <a:lnTo>
                    <a:pt x="34885" y="11047"/>
                  </a:lnTo>
                  <a:lnTo>
                    <a:pt x="34658" y="12437"/>
                  </a:lnTo>
                  <a:lnTo>
                    <a:pt x="34430" y="13777"/>
                  </a:lnTo>
                  <a:lnTo>
                    <a:pt x="34203" y="14990"/>
                  </a:lnTo>
                  <a:lnTo>
                    <a:pt x="33975" y="16052"/>
                  </a:lnTo>
                  <a:lnTo>
                    <a:pt x="33798" y="16912"/>
                  </a:lnTo>
                  <a:lnTo>
                    <a:pt x="33621" y="17544"/>
                  </a:lnTo>
                  <a:lnTo>
                    <a:pt x="33520" y="17923"/>
                  </a:lnTo>
                  <a:lnTo>
                    <a:pt x="33242" y="17973"/>
                  </a:lnTo>
                  <a:lnTo>
                    <a:pt x="32812" y="18049"/>
                  </a:lnTo>
                  <a:lnTo>
                    <a:pt x="31397" y="18201"/>
                  </a:lnTo>
                  <a:lnTo>
                    <a:pt x="29400" y="18352"/>
                  </a:lnTo>
                  <a:lnTo>
                    <a:pt x="26922" y="18504"/>
                  </a:lnTo>
                  <a:lnTo>
                    <a:pt x="24091" y="18631"/>
                  </a:lnTo>
                  <a:lnTo>
                    <a:pt x="20982" y="18732"/>
                  </a:lnTo>
                  <a:lnTo>
                    <a:pt x="17746" y="18807"/>
                  </a:lnTo>
                  <a:lnTo>
                    <a:pt x="14460" y="18833"/>
                  </a:lnTo>
                  <a:lnTo>
                    <a:pt x="12412" y="18807"/>
                  </a:lnTo>
                  <a:lnTo>
                    <a:pt x="10592" y="18782"/>
                  </a:lnTo>
                  <a:lnTo>
                    <a:pt x="9000" y="18732"/>
                  </a:lnTo>
                  <a:lnTo>
                    <a:pt x="7609" y="18656"/>
                  </a:lnTo>
                  <a:lnTo>
                    <a:pt x="6447" y="18580"/>
                  </a:lnTo>
                  <a:lnTo>
                    <a:pt x="5435" y="18504"/>
                  </a:lnTo>
                  <a:lnTo>
                    <a:pt x="4601" y="18403"/>
                  </a:lnTo>
                  <a:lnTo>
                    <a:pt x="3919" y="18302"/>
                  </a:lnTo>
                  <a:lnTo>
                    <a:pt x="3388" y="18201"/>
                  </a:lnTo>
                  <a:lnTo>
                    <a:pt x="2958" y="18100"/>
                  </a:lnTo>
                  <a:lnTo>
                    <a:pt x="2655" y="17999"/>
                  </a:lnTo>
                  <a:lnTo>
                    <a:pt x="2427" y="17897"/>
                  </a:lnTo>
                  <a:lnTo>
                    <a:pt x="2276" y="17822"/>
                  </a:lnTo>
                  <a:lnTo>
                    <a:pt x="2200" y="17746"/>
                  </a:lnTo>
                  <a:lnTo>
                    <a:pt x="2149" y="17670"/>
                  </a:lnTo>
                  <a:lnTo>
                    <a:pt x="2149" y="17619"/>
                  </a:lnTo>
                  <a:lnTo>
                    <a:pt x="2099" y="17089"/>
                  </a:lnTo>
                  <a:lnTo>
                    <a:pt x="1972" y="16355"/>
                  </a:lnTo>
                  <a:lnTo>
                    <a:pt x="1618" y="14409"/>
                  </a:lnTo>
                  <a:lnTo>
                    <a:pt x="1315" y="12690"/>
                  </a:lnTo>
                  <a:lnTo>
                    <a:pt x="1012" y="10794"/>
                  </a:lnTo>
                  <a:lnTo>
                    <a:pt x="860" y="9808"/>
                  </a:lnTo>
                  <a:lnTo>
                    <a:pt x="734" y="8822"/>
                  </a:lnTo>
                  <a:lnTo>
                    <a:pt x="607" y="7862"/>
                  </a:lnTo>
                  <a:lnTo>
                    <a:pt x="506" y="6901"/>
                  </a:lnTo>
                  <a:lnTo>
                    <a:pt x="456" y="5991"/>
                  </a:lnTo>
                  <a:lnTo>
                    <a:pt x="430" y="5132"/>
                  </a:lnTo>
                  <a:lnTo>
                    <a:pt x="430" y="4298"/>
                  </a:lnTo>
                  <a:lnTo>
                    <a:pt x="481" y="3564"/>
                  </a:lnTo>
                  <a:lnTo>
                    <a:pt x="531" y="3236"/>
                  </a:lnTo>
                  <a:lnTo>
                    <a:pt x="607" y="2907"/>
                  </a:lnTo>
                  <a:lnTo>
                    <a:pt x="683" y="2629"/>
                  </a:lnTo>
                  <a:lnTo>
                    <a:pt x="759" y="2351"/>
                  </a:lnTo>
                  <a:lnTo>
                    <a:pt x="860" y="2124"/>
                  </a:lnTo>
                  <a:lnTo>
                    <a:pt x="986" y="1921"/>
                  </a:lnTo>
                  <a:lnTo>
                    <a:pt x="1113" y="1744"/>
                  </a:lnTo>
                  <a:lnTo>
                    <a:pt x="1264" y="1593"/>
                  </a:lnTo>
                  <a:lnTo>
                    <a:pt x="1366" y="1517"/>
                  </a:lnTo>
                  <a:lnTo>
                    <a:pt x="1492" y="1441"/>
                  </a:lnTo>
                  <a:lnTo>
                    <a:pt x="1846" y="1315"/>
                  </a:lnTo>
                  <a:lnTo>
                    <a:pt x="2276" y="1188"/>
                  </a:lnTo>
                  <a:lnTo>
                    <a:pt x="2832" y="1087"/>
                  </a:lnTo>
                  <a:lnTo>
                    <a:pt x="3489" y="986"/>
                  </a:lnTo>
                  <a:lnTo>
                    <a:pt x="4247" y="885"/>
                  </a:lnTo>
                  <a:lnTo>
                    <a:pt x="5082" y="784"/>
                  </a:lnTo>
                  <a:lnTo>
                    <a:pt x="6017" y="708"/>
                  </a:lnTo>
                  <a:lnTo>
                    <a:pt x="8166" y="556"/>
                  </a:lnTo>
                  <a:lnTo>
                    <a:pt x="10618" y="455"/>
                  </a:lnTo>
                  <a:lnTo>
                    <a:pt x="13373" y="405"/>
                  </a:lnTo>
                  <a:lnTo>
                    <a:pt x="16381" y="379"/>
                  </a:lnTo>
                  <a:close/>
                  <a:moveTo>
                    <a:pt x="14586" y="0"/>
                  </a:moveTo>
                  <a:lnTo>
                    <a:pt x="12438" y="25"/>
                  </a:lnTo>
                  <a:lnTo>
                    <a:pt x="10087" y="101"/>
                  </a:lnTo>
                  <a:lnTo>
                    <a:pt x="7685" y="202"/>
                  </a:lnTo>
                  <a:lnTo>
                    <a:pt x="6522" y="278"/>
                  </a:lnTo>
                  <a:lnTo>
                    <a:pt x="5410" y="379"/>
                  </a:lnTo>
                  <a:lnTo>
                    <a:pt x="4374" y="480"/>
                  </a:lnTo>
                  <a:lnTo>
                    <a:pt x="3413" y="607"/>
                  </a:lnTo>
                  <a:lnTo>
                    <a:pt x="2579" y="733"/>
                  </a:lnTo>
                  <a:lnTo>
                    <a:pt x="1896" y="910"/>
                  </a:lnTo>
                  <a:lnTo>
                    <a:pt x="1593" y="986"/>
                  </a:lnTo>
                  <a:lnTo>
                    <a:pt x="1340" y="1087"/>
                  </a:lnTo>
                  <a:lnTo>
                    <a:pt x="1138" y="1188"/>
                  </a:lnTo>
                  <a:lnTo>
                    <a:pt x="986" y="1289"/>
                  </a:lnTo>
                  <a:lnTo>
                    <a:pt x="809" y="1466"/>
                  </a:lnTo>
                  <a:lnTo>
                    <a:pt x="658" y="1643"/>
                  </a:lnTo>
                  <a:lnTo>
                    <a:pt x="531" y="1871"/>
                  </a:lnTo>
                  <a:lnTo>
                    <a:pt x="405" y="2124"/>
                  </a:lnTo>
                  <a:lnTo>
                    <a:pt x="304" y="2376"/>
                  </a:lnTo>
                  <a:lnTo>
                    <a:pt x="228" y="2680"/>
                  </a:lnTo>
                  <a:lnTo>
                    <a:pt x="152" y="3008"/>
                  </a:lnTo>
                  <a:lnTo>
                    <a:pt x="102" y="3337"/>
                  </a:lnTo>
                  <a:lnTo>
                    <a:pt x="26" y="4095"/>
                  </a:lnTo>
                  <a:lnTo>
                    <a:pt x="1" y="4904"/>
                  </a:lnTo>
                  <a:lnTo>
                    <a:pt x="26" y="5789"/>
                  </a:lnTo>
                  <a:lnTo>
                    <a:pt x="76" y="6724"/>
                  </a:lnTo>
                  <a:lnTo>
                    <a:pt x="152" y="7685"/>
                  </a:lnTo>
                  <a:lnTo>
                    <a:pt x="253" y="8671"/>
                  </a:lnTo>
                  <a:lnTo>
                    <a:pt x="405" y="9657"/>
                  </a:lnTo>
                  <a:lnTo>
                    <a:pt x="557" y="10668"/>
                  </a:lnTo>
                  <a:lnTo>
                    <a:pt x="885" y="12639"/>
                  </a:lnTo>
                  <a:lnTo>
                    <a:pt x="1214" y="14460"/>
                  </a:lnTo>
                  <a:lnTo>
                    <a:pt x="1543" y="16406"/>
                  </a:lnTo>
                  <a:lnTo>
                    <a:pt x="1644" y="17114"/>
                  </a:lnTo>
                  <a:lnTo>
                    <a:pt x="1720" y="17645"/>
                  </a:lnTo>
                  <a:lnTo>
                    <a:pt x="1720" y="17720"/>
                  </a:lnTo>
                  <a:lnTo>
                    <a:pt x="1745" y="17822"/>
                  </a:lnTo>
                  <a:lnTo>
                    <a:pt x="1795" y="17923"/>
                  </a:lnTo>
                  <a:lnTo>
                    <a:pt x="1922" y="18049"/>
                  </a:lnTo>
                  <a:lnTo>
                    <a:pt x="2124" y="18175"/>
                  </a:lnTo>
                  <a:lnTo>
                    <a:pt x="2402" y="18302"/>
                  </a:lnTo>
                  <a:lnTo>
                    <a:pt x="2806" y="18454"/>
                  </a:lnTo>
                  <a:lnTo>
                    <a:pt x="3337" y="18580"/>
                  </a:lnTo>
                  <a:lnTo>
                    <a:pt x="4020" y="18706"/>
                  </a:lnTo>
                  <a:lnTo>
                    <a:pt x="4854" y="18807"/>
                  </a:lnTo>
                  <a:lnTo>
                    <a:pt x="5890" y="18934"/>
                  </a:lnTo>
                  <a:lnTo>
                    <a:pt x="7129" y="19010"/>
                  </a:lnTo>
                  <a:lnTo>
                    <a:pt x="8570" y="19086"/>
                  </a:lnTo>
                  <a:lnTo>
                    <a:pt x="10289" y="19161"/>
                  </a:lnTo>
                  <a:lnTo>
                    <a:pt x="12235" y="19187"/>
                  </a:lnTo>
                  <a:lnTo>
                    <a:pt x="14460" y="19212"/>
                  </a:lnTo>
                  <a:lnTo>
                    <a:pt x="17595" y="19187"/>
                  </a:lnTo>
                  <a:lnTo>
                    <a:pt x="20855" y="19111"/>
                  </a:lnTo>
                  <a:lnTo>
                    <a:pt x="24142" y="19010"/>
                  </a:lnTo>
                  <a:lnTo>
                    <a:pt x="27327" y="18858"/>
                  </a:lnTo>
                  <a:lnTo>
                    <a:pt x="29425" y="18732"/>
                  </a:lnTo>
                  <a:lnTo>
                    <a:pt x="31017" y="18631"/>
                  </a:lnTo>
                  <a:lnTo>
                    <a:pt x="32180" y="18504"/>
                  </a:lnTo>
                  <a:lnTo>
                    <a:pt x="32964" y="18403"/>
                  </a:lnTo>
                  <a:lnTo>
                    <a:pt x="33444" y="18327"/>
                  </a:lnTo>
                  <a:lnTo>
                    <a:pt x="33722" y="18251"/>
                  </a:lnTo>
                  <a:lnTo>
                    <a:pt x="33849" y="18175"/>
                  </a:lnTo>
                  <a:lnTo>
                    <a:pt x="33874" y="18125"/>
                  </a:lnTo>
                  <a:lnTo>
                    <a:pt x="34000" y="17822"/>
                  </a:lnTo>
                  <a:lnTo>
                    <a:pt x="34152" y="17215"/>
                  </a:lnTo>
                  <a:lnTo>
                    <a:pt x="34329" y="16381"/>
                  </a:lnTo>
                  <a:lnTo>
                    <a:pt x="34556" y="15319"/>
                  </a:lnTo>
                  <a:lnTo>
                    <a:pt x="34809" y="14106"/>
                  </a:lnTo>
                  <a:lnTo>
                    <a:pt x="35037" y="12741"/>
                  </a:lnTo>
                  <a:lnTo>
                    <a:pt x="35264" y="11325"/>
                  </a:lnTo>
                  <a:lnTo>
                    <a:pt x="35492" y="9834"/>
                  </a:lnTo>
                  <a:lnTo>
                    <a:pt x="35618" y="8873"/>
                  </a:lnTo>
                  <a:lnTo>
                    <a:pt x="35719" y="7963"/>
                  </a:lnTo>
                  <a:lnTo>
                    <a:pt x="35795" y="7103"/>
                  </a:lnTo>
                  <a:lnTo>
                    <a:pt x="35846" y="6320"/>
                  </a:lnTo>
                  <a:lnTo>
                    <a:pt x="35871" y="5561"/>
                  </a:lnTo>
                  <a:lnTo>
                    <a:pt x="35896" y="4879"/>
                  </a:lnTo>
                  <a:lnTo>
                    <a:pt x="35871" y="4247"/>
                  </a:lnTo>
                  <a:lnTo>
                    <a:pt x="35846" y="3666"/>
                  </a:lnTo>
                  <a:lnTo>
                    <a:pt x="35795" y="3135"/>
                  </a:lnTo>
                  <a:lnTo>
                    <a:pt x="35719" y="2680"/>
                  </a:lnTo>
                  <a:lnTo>
                    <a:pt x="35618" y="2275"/>
                  </a:lnTo>
                  <a:lnTo>
                    <a:pt x="35492" y="1921"/>
                  </a:lnTo>
                  <a:lnTo>
                    <a:pt x="35365" y="1618"/>
                  </a:lnTo>
                  <a:lnTo>
                    <a:pt x="35214" y="1390"/>
                  </a:lnTo>
                  <a:lnTo>
                    <a:pt x="35012" y="1188"/>
                  </a:lnTo>
                  <a:lnTo>
                    <a:pt x="34809" y="1062"/>
                  </a:lnTo>
                  <a:lnTo>
                    <a:pt x="34658" y="1011"/>
                  </a:lnTo>
                  <a:lnTo>
                    <a:pt x="34455" y="961"/>
                  </a:lnTo>
                  <a:lnTo>
                    <a:pt x="33925" y="834"/>
                  </a:lnTo>
                  <a:lnTo>
                    <a:pt x="33217" y="733"/>
                  </a:lnTo>
                  <a:lnTo>
                    <a:pt x="32408" y="632"/>
                  </a:lnTo>
                  <a:lnTo>
                    <a:pt x="31447" y="531"/>
                  </a:lnTo>
                  <a:lnTo>
                    <a:pt x="30360" y="430"/>
                  </a:lnTo>
                  <a:lnTo>
                    <a:pt x="27933" y="278"/>
                  </a:lnTo>
                  <a:lnTo>
                    <a:pt x="25229" y="152"/>
                  </a:lnTo>
                  <a:lnTo>
                    <a:pt x="22322" y="76"/>
                  </a:lnTo>
                  <a:lnTo>
                    <a:pt x="19339" y="25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39"/>
            <p:cNvSpPr/>
            <p:nvPr/>
          </p:nvSpPr>
          <p:spPr>
            <a:xfrm>
              <a:off x="8543384" y="4777238"/>
              <a:ext cx="368390" cy="32709"/>
            </a:xfrm>
            <a:custGeom>
              <a:avLst/>
              <a:gdLst/>
              <a:ahLst/>
              <a:cxnLst/>
              <a:rect l="l" t="t" r="r" b="b"/>
              <a:pathLst>
                <a:path w="10542" h="936" extrusionOk="0">
                  <a:moveTo>
                    <a:pt x="2124" y="1"/>
                  </a:moveTo>
                  <a:lnTo>
                    <a:pt x="1416" y="26"/>
                  </a:lnTo>
                  <a:lnTo>
                    <a:pt x="708" y="77"/>
                  </a:lnTo>
                  <a:lnTo>
                    <a:pt x="25" y="178"/>
                  </a:lnTo>
                  <a:lnTo>
                    <a:pt x="25" y="203"/>
                  </a:lnTo>
                  <a:lnTo>
                    <a:pt x="0" y="203"/>
                  </a:lnTo>
                  <a:lnTo>
                    <a:pt x="25" y="228"/>
                  </a:lnTo>
                  <a:lnTo>
                    <a:pt x="25" y="253"/>
                  </a:lnTo>
                  <a:lnTo>
                    <a:pt x="657" y="380"/>
                  </a:lnTo>
                  <a:lnTo>
                    <a:pt x="1289" y="456"/>
                  </a:lnTo>
                  <a:lnTo>
                    <a:pt x="1947" y="532"/>
                  </a:lnTo>
                  <a:lnTo>
                    <a:pt x="2604" y="582"/>
                  </a:lnTo>
                  <a:lnTo>
                    <a:pt x="3918" y="633"/>
                  </a:lnTo>
                  <a:lnTo>
                    <a:pt x="5208" y="709"/>
                  </a:lnTo>
                  <a:lnTo>
                    <a:pt x="6497" y="784"/>
                  </a:lnTo>
                  <a:lnTo>
                    <a:pt x="7786" y="860"/>
                  </a:lnTo>
                  <a:lnTo>
                    <a:pt x="8443" y="911"/>
                  </a:lnTo>
                  <a:lnTo>
                    <a:pt x="9101" y="936"/>
                  </a:lnTo>
                  <a:lnTo>
                    <a:pt x="9429" y="936"/>
                  </a:lnTo>
                  <a:lnTo>
                    <a:pt x="9783" y="911"/>
                  </a:lnTo>
                  <a:lnTo>
                    <a:pt x="10086" y="860"/>
                  </a:lnTo>
                  <a:lnTo>
                    <a:pt x="10390" y="784"/>
                  </a:lnTo>
                  <a:lnTo>
                    <a:pt x="10491" y="709"/>
                  </a:lnTo>
                  <a:lnTo>
                    <a:pt x="10541" y="633"/>
                  </a:lnTo>
                  <a:lnTo>
                    <a:pt x="10541" y="582"/>
                  </a:lnTo>
                  <a:lnTo>
                    <a:pt x="10516" y="557"/>
                  </a:lnTo>
                  <a:lnTo>
                    <a:pt x="10491" y="506"/>
                  </a:lnTo>
                  <a:lnTo>
                    <a:pt x="10440" y="481"/>
                  </a:lnTo>
                  <a:lnTo>
                    <a:pt x="10238" y="380"/>
                  </a:lnTo>
                  <a:lnTo>
                    <a:pt x="10011" y="329"/>
                  </a:lnTo>
                  <a:lnTo>
                    <a:pt x="9783" y="279"/>
                  </a:lnTo>
                  <a:lnTo>
                    <a:pt x="9581" y="228"/>
                  </a:lnTo>
                  <a:lnTo>
                    <a:pt x="9126" y="203"/>
                  </a:lnTo>
                  <a:lnTo>
                    <a:pt x="8646" y="178"/>
                  </a:lnTo>
                  <a:lnTo>
                    <a:pt x="7129" y="102"/>
                  </a:lnTo>
                  <a:lnTo>
                    <a:pt x="5637" y="51"/>
                  </a:lnTo>
                  <a:lnTo>
                    <a:pt x="4247" y="26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39"/>
            <p:cNvSpPr/>
            <p:nvPr/>
          </p:nvSpPr>
          <p:spPr>
            <a:xfrm>
              <a:off x="8951472" y="4797576"/>
              <a:ext cx="79535" cy="25650"/>
            </a:xfrm>
            <a:custGeom>
              <a:avLst/>
              <a:gdLst/>
              <a:ahLst/>
              <a:cxnLst/>
              <a:rect l="l" t="t" r="r" b="b"/>
              <a:pathLst>
                <a:path w="2276" h="734" extrusionOk="0">
                  <a:moveTo>
                    <a:pt x="481" y="0"/>
                  </a:moveTo>
                  <a:lnTo>
                    <a:pt x="304" y="25"/>
                  </a:lnTo>
                  <a:lnTo>
                    <a:pt x="153" y="76"/>
                  </a:lnTo>
                  <a:lnTo>
                    <a:pt x="26" y="152"/>
                  </a:lnTo>
                  <a:lnTo>
                    <a:pt x="1" y="202"/>
                  </a:lnTo>
                  <a:lnTo>
                    <a:pt x="1" y="253"/>
                  </a:lnTo>
                  <a:lnTo>
                    <a:pt x="1" y="278"/>
                  </a:lnTo>
                  <a:lnTo>
                    <a:pt x="26" y="329"/>
                  </a:lnTo>
                  <a:lnTo>
                    <a:pt x="153" y="430"/>
                  </a:lnTo>
                  <a:lnTo>
                    <a:pt x="279" y="480"/>
                  </a:lnTo>
                  <a:lnTo>
                    <a:pt x="456" y="531"/>
                  </a:lnTo>
                  <a:lnTo>
                    <a:pt x="633" y="556"/>
                  </a:lnTo>
                  <a:lnTo>
                    <a:pt x="987" y="607"/>
                  </a:lnTo>
                  <a:lnTo>
                    <a:pt x="1315" y="632"/>
                  </a:lnTo>
                  <a:lnTo>
                    <a:pt x="1543" y="683"/>
                  </a:lnTo>
                  <a:lnTo>
                    <a:pt x="1872" y="733"/>
                  </a:lnTo>
                  <a:lnTo>
                    <a:pt x="2023" y="733"/>
                  </a:lnTo>
                  <a:lnTo>
                    <a:pt x="2150" y="708"/>
                  </a:lnTo>
                  <a:lnTo>
                    <a:pt x="2200" y="657"/>
                  </a:lnTo>
                  <a:lnTo>
                    <a:pt x="2251" y="632"/>
                  </a:lnTo>
                  <a:lnTo>
                    <a:pt x="2276" y="556"/>
                  </a:lnTo>
                  <a:lnTo>
                    <a:pt x="2276" y="506"/>
                  </a:lnTo>
                  <a:lnTo>
                    <a:pt x="2276" y="430"/>
                  </a:lnTo>
                  <a:lnTo>
                    <a:pt x="2251" y="379"/>
                  </a:lnTo>
                  <a:lnTo>
                    <a:pt x="2175" y="278"/>
                  </a:lnTo>
                  <a:lnTo>
                    <a:pt x="2049" y="202"/>
                  </a:lnTo>
                  <a:lnTo>
                    <a:pt x="1922" y="152"/>
                  </a:lnTo>
                  <a:lnTo>
                    <a:pt x="1593" y="101"/>
                  </a:lnTo>
                  <a:lnTo>
                    <a:pt x="1341" y="76"/>
                  </a:lnTo>
                  <a:lnTo>
                    <a:pt x="1012" y="25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39"/>
            <p:cNvSpPr/>
            <p:nvPr/>
          </p:nvSpPr>
          <p:spPr>
            <a:xfrm>
              <a:off x="1673477" y="4744564"/>
              <a:ext cx="1239359" cy="657246"/>
            </a:xfrm>
            <a:custGeom>
              <a:avLst/>
              <a:gdLst/>
              <a:ahLst/>
              <a:cxnLst/>
              <a:rect l="l" t="t" r="r" b="b"/>
              <a:pathLst>
                <a:path w="35466" h="18808" extrusionOk="0">
                  <a:moveTo>
                    <a:pt x="14763" y="0"/>
                  </a:moveTo>
                  <a:lnTo>
                    <a:pt x="11932" y="26"/>
                  </a:lnTo>
                  <a:lnTo>
                    <a:pt x="9252" y="102"/>
                  </a:lnTo>
                  <a:lnTo>
                    <a:pt x="8013" y="177"/>
                  </a:lnTo>
                  <a:lnTo>
                    <a:pt x="6825" y="228"/>
                  </a:lnTo>
                  <a:lnTo>
                    <a:pt x="5713" y="329"/>
                  </a:lnTo>
                  <a:lnTo>
                    <a:pt x="4677" y="405"/>
                  </a:lnTo>
                  <a:lnTo>
                    <a:pt x="3767" y="506"/>
                  </a:lnTo>
                  <a:lnTo>
                    <a:pt x="2932" y="632"/>
                  </a:lnTo>
                  <a:lnTo>
                    <a:pt x="2225" y="759"/>
                  </a:lnTo>
                  <a:lnTo>
                    <a:pt x="1643" y="910"/>
                  </a:lnTo>
                  <a:lnTo>
                    <a:pt x="1416" y="986"/>
                  </a:lnTo>
                  <a:lnTo>
                    <a:pt x="1213" y="1062"/>
                  </a:lnTo>
                  <a:lnTo>
                    <a:pt x="1036" y="1163"/>
                  </a:lnTo>
                  <a:lnTo>
                    <a:pt x="910" y="1239"/>
                  </a:lnTo>
                  <a:lnTo>
                    <a:pt x="809" y="1340"/>
                  </a:lnTo>
                  <a:lnTo>
                    <a:pt x="708" y="1441"/>
                  </a:lnTo>
                  <a:lnTo>
                    <a:pt x="531" y="1719"/>
                  </a:lnTo>
                  <a:lnTo>
                    <a:pt x="379" y="2023"/>
                  </a:lnTo>
                  <a:lnTo>
                    <a:pt x="253" y="2402"/>
                  </a:lnTo>
                  <a:lnTo>
                    <a:pt x="152" y="2806"/>
                  </a:lnTo>
                  <a:lnTo>
                    <a:pt x="76" y="3261"/>
                  </a:lnTo>
                  <a:lnTo>
                    <a:pt x="25" y="3742"/>
                  </a:lnTo>
                  <a:lnTo>
                    <a:pt x="0" y="4272"/>
                  </a:lnTo>
                  <a:lnTo>
                    <a:pt x="0" y="4829"/>
                  </a:lnTo>
                  <a:lnTo>
                    <a:pt x="0" y="5410"/>
                  </a:lnTo>
                  <a:lnTo>
                    <a:pt x="76" y="6623"/>
                  </a:lnTo>
                  <a:lnTo>
                    <a:pt x="202" y="7887"/>
                  </a:lnTo>
                  <a:lnTo>
                    <a:pt x="379" y="9202"/>
                  </a:lnTo>
                  <a:lnTo>
                    <a:pt x="556" y="10542"/>
                  </a:lnTo>
                  <a:lnTo>
                    <a:pt x="784" y="11831"/>
                  </a:lnTo>
                  <a:lnTo>
                    <a:pt x="1188" y="14232"/>
                  </a:lnTo>
                  <a:lnTo>
                    <a:pt x="1542" y="16179"/>
                  </a:lnTo>
                  <a:lnTo>
                    <a:pt x="1643" y="16912"/>
                  </a:lnTo>
                  <a:lnTo>
                    <a:pt x="1719" y="17443"/>
                  </a:lnTo>
                  <a:lnTo>
                    <a:pt x="1744" y="17544"/>
                  </a:lnTo>
                  <a:lnTo>
                    <a:pt x="1820" y="17645"/>
                  </a:lnTo>
                  <a:lnTo>
                    <a:pt x="1921" y="17746"/>
                  </a:lnTo>
                  <a:lnTo>
                    <a:pt x="2073" y="17847"/>
                  </a:lnTo>
                  <a:lnTo>
                    <a:pt x="2275" y="17923"/>
                  </a:lnTo>
                  <a:lnTo>
                    <a:pt x="2503" y="18024"/>
                  </a:lnTo>
                  <a:lnTo>
                    <a:pt x="3084" y="18176"/>
                  </a:lnTo>
                  <a:lnTo>
                    <a:pt x="3817" y="18302"/>
                  </a:lnTo>
                  <a:lnTo>
                    <a:pt x="4651" y="18429"/>
                  </a:lnTo>
                  <a:lnTo>
                    <a:pt x="5612" y="18530"/>
                  </a:lnTo>
                  <a:lnTo>
                    <a:pt x="6674" y="18605"/>
                  </a:lnTo>
                  <a:lnTo>
                    <a:pt x="7811" y="18681"/>
                  </a:lnTo>
                  <a:lnTo>
                    <a:pt x="9050" y="18732"/>
                  </a:lnTo>
                  <a:lnTo>
                    <a:pt x="11729" y="18782"/>
                  </a:lnTo>
                  <a:lnTo>
                    <a:pt x="14561" y="18808"/>
                  </a:lnTo>
                  <a:lnTo>
                    <a:pt x="17493" y="18782"/>
                  </a:lnTo>
                  <a:lnTo>
                    <a:pt x="20450" y="18732"/>
                  </a:lnTo>
                  <a:lnTo>
                    <a:pt x="23307" y="18631"/>
                  </a:lnTo>
                  <a:lnTo>
                    <a:pt x="25986" y="18530"/>
                  </a:lnTo>
                  <a:lnTo>
                    <a:pt x="28388" y="18403"/>
                  </a:lnTo>
                  <a:lnTo>
                    <a:pt x="30436" y="18252"/>
                  </a:lnTo>
                  <a:lnTo>
                    <a:pt x="32003" y="18100"/>
                  </a:lnTo>
                  <a:lnTo>
                    <a:pt x="32610" y="18049"/>
                  </a:lnTo>
                  <a:lnTo>
                    <a:pt x="33065" y="17973"/>
                  </a:lnTo>
                  <a:lnTo>
                    <a:pt x="33343" y="17898"/>
                  </a:lnTo>
                  <a:lnTo>
                    <a:pt x="33444" y="17872"/>
                  </a:lnTo>
                  <a:lnTo>
                    <a:pt x="33469" y="17847"/>
                  </a:lnTo>
                  <a:lnTo>
                    <a:pt x="33570" y="17544"/>
                  </a:lnTo>
                  <a:lnTo>
                    <a:pt x="33722" y="16962"/>
                  </a:lnTo>
                  <a:lnTo>
                    <a:pt x="33899" y="16128"/>
                  </a:lnTo>
                  <a:lnTo>
                    <a:pt x="34126" y="15092"/>
                  </a:lnTo>
                  <a:lnTo>
                    <a:pt x="34379" y="13878"/>
                  </a:lnTo>
                  <a:lnTo>
                    <a:pt x="34607" y="12539"/>
                  </a:lnTo>
                  <a:lnTo>
                    <a:pt x="34834" y="11098"/>
                  </a:lnTo>
                  <a:lnTo>
                    <a:pt x="35062" y="9606"/>
                  </a:lnTo>
                  <a:lnTo>
                    <a:pt x="35238" y="8140"/>
                  </a:lnTo>
                  <a:lnTo>
                    <a:pt x="35365" y="6674"/>
                  </a:lnTo>
                  <a:lnTo>
                    <a:pt x="35415" y="5991"/>
                  </a:lnTo>
                  <a:lnTo>
                    <a:pt x="35441" y="5309"/>
                  </a:lnTo>
                  <a:lnTo>
                    <a:pt x="35466" y="4652"/>
                  </a:lnTo>
                  <a:lnTo>
                    <a:pt x="35441" y="4045"/>
                  </a:lnTo>
                  <a:lnTo>
                    <a:pt x="35415" y="3489"/>
                  </a:lnTo>
                  <a:lnTo>
                    <a:pt x="35365" y="2958"/>
                  </a:lnTo>
                  <a:lnTo>
                    <a:pt x="35289" y="2478"/>
                  </a:lnTo>
                  <a:lnTo>
                    <a:pt x="35188" y="2073"/>
                  </a:lnTo>
                  <a:lnTo>
                    <a:pt x="35062" y="1694"/>
                  </a:lnTo>
                  <a:lnTo>
                    <a:pt x="34910" y="1416"/>
                  </a:lnTo>
                  <a:lnTo>
                    <a:pt x="34809" y="1290"/>
                  </a:lnTo>
                  <a:lnTo>
                    <a:pt x="34708" y="1188"/>
                  </a:lnTo>
                  <a:lnTo>
                    <a:pt x="34607" y="1113"/>
                  </a:lnTo>
                  <a:lnTo>
                    <a:pt x="34505" y="1037"/>
                  </a:lnTo>
                  <a:lnTo>
                    <a:pt x="34202" y="936"/>
                  </a:lnTo>
                  <a:lnTo>
                    <a:pt x="33747" y="835"/>
                  </a:lnTo>
                  <a:lnTo>
                    <a:pt x="33140" y="733"/>
                  </a:lnTo>
                  <a:lnTo>
                    <a:pt x="32433" y="658"/>
                  </a:lnTo>
                  <a:lnTo>
                    <a:pt x="31598" y="557"/>
                  </a:lnTo>
                  <a:lnTo>
                    <a:pt x="30663" y="481"/>
                  </a:lnTo>
                  <a:lnTo>
                    <a:pt x="28540" y="329"/>
                  </a:lnTo>
                  <a:lnTo>
                    <a:pt x="26088" y="203"/>
                  </a:lnTo>
                  <a:lnTo>
                    <a:pt x="23408" y="102"/>
                  </a:lnTo>
                  <a:lnTo>
                    <a:pt x="20577" y="26"/>
                  </a:lnTo>
                  <a:lnTo>
                    <a:pt x="17670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39"/>
            <p:cNvSpPr/>
            <p:nvPr/>
          </p:nvSpPr>
          <p:spPr>
            <a:xfrm>
              <a:off x="1673477" y="4812567"/>
              <a:ext cx="1239359" cy="570687"/>
            </a:xfrm>
            <a:custGeom>
              <a:avLst/>
              <a:gdLst/>
              <a:ahLst/>
              <a:cxnLst/>
              <a:rect l="l" t="t" r="r" b="b"/>
              <a:pathLst>
                <a:path w="35466" h="16331" extrusionOk="0">
                  <a:moveTo>
                    <a:pt x="404" y="1"/>
                  </a:moveTo>
                  <a:lnTo>
                    <a:pt x="303" y="279"/>
                  </a:lnTo>
                  <a:lnTo>
                    <a:pt x="228" y="582"/>
                  </a:lnTo>
                  <a:lnTo>
                    <a:pt x="152" y="911"/>
                  </a:lnTo>
                  <a:lnTo>
                    <a:pt x="101" y="1265"/>
                  </a:lnTo>
                  <a:lnTo>
                    <a:pt x="51" y="1644"/>
                  </a:lnTo>
                  <a:lnTo>
                    <a:pt x="25" y="2048"/>
                  </a:lnTo>
                  <a:lnTo>
                    <a:pt x="0" y="2908"/>
                  </a:lnTo>
                  <a:lnTo>
                    <a:pt x="25" y="3818"/>
                  </a:lnTo>
                  <a:lnTo>
                    <a:pt x="76" y="4804"/>
                  </a:lnTo>
                  <a:lnTo>
                    <a:pt x="177" y="5815"/>
                  </a:lnTo>
                  <a:lnTo>
                    <a:pt x="303" y="6826"/>
                  </a:lnTo>
                  <a:lnTo>
                    <a:pt x="455" y="7888"/>
                  </a:lnTo>
                  <a:lnTo>
                    <a:pt x="607" y="8899"/>
                  </a:lnTo>
                  <a:lnTo>
                    <a:pt x="961" y="10896"/>
                  </a:lnTo>
                  <a:lnTo>
                    <a:pt x="1289" y="12716"/>
                  </a:lnTo>
                  <a:lnTo>
                    <a:pt x="1542" y="14207"/>
                  </a:lnTo>
                  <a:lnTo>
                    <a:pt x="2022" y="14435"/>
                  </a:lnTo>
                  <a:lnTo>
                    <a:pt x="2503" y="14662"/>
                  </a:lnTo>
                  <a:lnTo>
                    <a:pt x="2983" y="14865"/>
                  </a:lnTo>
                  <a:lnTo>
                    <a:pt x="3488" y="15067"/>
                  </a:lnTo>
                  <a:lnTo>
                    <a:pt x="3994" y="15244"/>
                  </a:lnTo>
                  <a:lnTo>
                    <a:pt x="4500" y="15421"/>
                  </a:lnTo>
                  <a:lnTo>
                    <a:pt x="5030" y="15572"/>
                  </a:lnTo>
                  <a:lnTo>
                    <a:pt x="5536" y="15699"/>
                  </a:lnTo>
                  <a:lnTo>
                    <a:pt x="6446" y="15901"/>
                  </a:lnTo>
                  <a:lnTo>
                    <a:pt x="7331" y="16053"/>
                  </a:lnTo>
                  <a:lnTo>
                    <a:pt x="8241" y="16154"/>
                  </a:lnTo>
                  <a:lnTo>
                    <a:pt x="9151" y="16255"/>
                  </a:lnTo>
                  <a:lnTo>
                    <a:pt x="10086" y="16306"/>
                  </a:lnTo>
                  <a:lnTo>
                    <a:pt x="10996" y="16331"/>
                  </a:lnTo>
                  <a:lnTo>
                    <a:pt x="12842" y="16331"/>
                  </a:lnTo>
                  <a:lnTo>
                    <a:pt x="14055" y="16280"/>
                  </a:lnTo>
                  <a:lnTo>
                    <a:pt x="15294" y="16204"/>
                  </a:lnTo>
                  <a:lnTo>
                    <a:pt x="16507" y="16103"/>
                  </a:lnTo>
                  <a:lnTo>
                    <a:pt x="17720" y="15952"/>
                  </a:lnTo>
                  <a:lnTo>
                    <a:pt x="18934" y="15800"/>
                  </a:lnTo>
                  <a:lnTo>
                    <a:pt x="20147" y="15623"/>
                  </a:lnTo>
                  <a:lnTo>
                    <a:pt x="21335" y="15396"/>
                  </a:lnTo>
                  <a:lnTo>
                    <a:pt x="22523" y="15143"/>
                  </a:lnTo>
                  <a:lnTo>
                    <a:pt x="23711" y="14890"/>
                  </a:lnTo>
                  <a:lnTo>
                    <a:pt x="24900" y="14587"/>
                  </a:lnTo>
                  <a:lnTo>
                    <a:pt x="26062" y="14258"/>
                  </a:lnTo>
                  <a:lnTo>
                    <a:pt x="27225" y="13904"/>
                  </a:lnTo>
                  <a:lnTo>
                    <a:pt x="28363" y="13525"/>
                  </a:lnTo>
                  <a:lnTo>
                    <a:pt x="29500" y="13120"/>
                  </a:lnTo>
                  <a:lnTo>
                    <a:pt x="30638" y="12665"/>
                  </a:lnTo>
                  <a:lnTo>
                    <a:pt x="31750" y="12210"/>
                  </a:lnTo>
                  <a:lnTo>
                    <a:pt x="32458" y="11907"/>
                  </a:lnTo>
                  <a:lnTo>
                    <a:pt x="33191" y="11553"/>
                  </a:lnTo>
                  <a:lnTo>
                    <a:pt x="33899" y="11199"/>
                  </a:lnTo>
                  <a:lnTo>
                    <a:pt x="34581" y="10820"/>
                  </a:lnTo>
                  <a:lnTo>
                    <a:pt x="34758" y="9657"/>
                  </a:lnTo>
                  <a:lnTo>
                    <a:pt x="34960" y="8444"/>
                  </a:lnTo>
                  <a:lnTo>
                    <a:pt x="35112" y="7231"/>
                  </a:lnTo>
                  <a:lnTo>
                    <a:pt x="35264" y="6017"/>
                  </a:lnTo>
                  <a:lnTo>
                    <a:pt x="35365" y="4829"/>
                  </a:lnTo>
                  <a:lnTo>
                    <a:pt x="35441" y="3692"/>
                  </a:lnTo>
                  <a:lnTo>
                    <a:pt x="35466" y="2630"/>
                  </a:lnTo>
                  <a:lnTo>
                    <a:pt x="35415" y="1644"/>
                  </a:lnTo>
                  <a:lnTo>
                    <a:pt x="34581" y="2124"/>
                  </a:lnTo>
                  <a:lnTo>
                    <a:pt x="33722" y="2579"/>
                  </a:lnTo>
                  <a:lnTo>
                    <a:pt x="32837" y="3009"/>
                  </a:lnTo>
                  <a:lnTo>
                    <a:pt x="31952" y="3413"/>
                  </a:lnTo>
                  <a:lnTo>
                    <a:pt x="31042" y="3767"/>
                  </a:lnTo>
                  <a:lnTo>
                    <a:pt x="30132" y="4096"/>
                  </a:lnTo>
                  <a:lnTo>
                    <a:pt x="29197" y="4374"/>
                  </a:lnTo>
                  <a:lnTo>
                    <a:pt x="28236" y="4627"/>
                  </a:lnTo>
                  <a:lnTo>
                    <a:pt x="27250" y="4829"/>
                  </a:lnTo>
                  <a:lnTo>
                    <a:pt x="26265" y="4981"/>
                  </a:lnTo>
                  <a:lnTo>
                    <a:pt x="25279" y="5107"/>
                  </a:lnTo>
                  <a:lnTo>
                    <a:pt x="24293" y="5183"/>
                  </a:lnTo>
                  <a:lnTo>
                    <a:pt x="23282" y="5259"/>
                  </a:lnTo>
                  <a:lnTo>
                    <a:pt x="22271" y="5284"/>
                  </a:lnTo>
                  <a:lnTo>
                    <a:pt x="20274" y="5360"/>
                  </a:lnTo>
                  <a:lnTo>
                    <a:pt x="17164" y="5410"/>
                  </a:lnTo>
                  <a:lnTo>
                    <a:pt x="15597" y="5410"/>
                  </a:lnTo>
                  <a:lnTo>
                    <a:pt x="14030" y="5385"/>
                  </a:lnTo>
                  <a:lnTo>
                    <a:pt x="12488" y="5309"/>
                  </a:lnTo>
                  <a:lnTo>
                    <a:pt x="10946" y="5208"/>
                  </a:lnTo>
                  <a:lnTo>
                    <a:pt x="9378" y="5057"/>
                  </a:lnTo>
                  <a:lnTo>
                    <a:pt x="8620" y="4981"/>
                  </a:lnTo>
                  <a:lnTo>
                    <a:pt x="7862" y="4854"/>
                  </a:lnTo>
                  <a:lnTo>
                    <a:pt x="7053" y="4728"/>
                  </a:lnTo>
                  <a:lnTo>
                    <a:pt x="6269" y="4576"/>
                  </a:lnTo>
                  <a:lnTo>
                    <a:pt x="5511" y="4374"/>
                  </a:lnTo>
                  <a:lnTo>
                    <a:pt x="4752" y="4147"/>
                  </a:lnTo>
                  <a:lnTo>
                    <a:pt x="4019" y="3868"/>
                  </a:lnTo>
                  <a:lnTo>
                    <a:pt x="3665" y="3692"/>
                  </a:lnTo>
                  <a:lnTo>
                    <a:pt x="3337" y="3515"/>
                  </a:lnTo>
                  <a:lnTo>
                    <a:pt x="3008" y="3338"/>
                  </a:lnTo>
                  <a:lnTo>
                    <a:pt x="2680" y="3135"/>
                  </a:lnTo>
                  <a:lnTo>
                    <a:pt x="2376" y="2908"/>
                  </a:lnTo>
                  <a:lnTo>
                    <a:pt x="2073" y="2680"/>
                  </a:lnTo>
                  <a:lnTo>
                    <a:pt x="1795" y="2377"/>
                  </a:lnTo>
                  <a:lnTo>
                    <a:pt x="1517" y="2099"/>
                  </a:lnTo>
                  <a:lnTo>
                    <a:pt x="1264" y="1770"/>
                  </a:lnTo>
                  <a:lnTo>
                    <a:pt x="1036" y="1442"/>
                  </a:lnTo>
                  <a:lnTo>
                    <a:pt x="834" y="1088"/>
                  </a:lnTo>
                  <a:lnTo>
                    <a:pt x="657" y="734"/>
                  </a:lnTo>
                  <a:lnTo>
                    <a:pt x="531" y="380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39"/>
            <p:cNvSpPr/>
            <p:nvPr/>
          </p:nvSpPr>
          <p:spPr>
            <a:xfrm>
              <a:off x="1665510" y="4737505"/>
              <a:ext cx="1254421" cy="671363"/>
            </a:xfrm>
            <a:custGeom>
              <a:avLst/>
              <a:gdLst/>
              <a:ahLst/>
              <a:cxnLst/>
              <a:rect l="l" t="t" r="r" b="b"/>
              <a:pathLst>
                <a:path w="35897" h="19212" extrusionOk="0">
                  <a:moveTo>
                    <a:pt x="16406" y="379"/>
                  </a:moveTo>
                  <a:lnTo>
                    <a:pt x="19617" y="405"/>
                  </a:lnTo>
                  <a:lnTo>
                    <a:pt x="22726" y="455"/>
                  </a:lnTo>
                  <a:lnTo>
                    <a:pt x="25633" y="556"/>
                  </a:lnTo>
                  <a:lnTo>
                    <a:pt x="28287" y="683"/>
                  </a:lnTo>
                  <a:lnTo>
                    <a:pt x="30588" y="834"/>
                  </a:lnTo>
                  <a:lnTo>
                    <a:pt x="31599" y="935"/>
                  </a:lnTo>
                  <a:lnTo>
                    <a:pt x="32484" y="1011"/>
                  </a:lnTo>
                  <a:lnTo>
                    <a:pt x="33217" y="1112"/>
                  </a:lnTo>
                  <a:lnTo>
                    <a:pt x="33849" y="1214"/>
                  </a:lnTo>
                  <a:lnTo>
                    <a:pt x="34304" y="1315"/>
                  </a:lnTo>
                  <a:lnTo>
                    <a:pt x="34632" y="1416"/>
                  </a:lnTo>
                  <a:lnTo>
                    <a:pt x="34733" y="1466"/>
                  </a:lnTo>
                  <a:lnTo>
                    <a:pt x="34835" y="1542"/>
                  </a:lnTo>
                  <a:lnTo>
                    <a:pt x="34910" y="1643"/>
                  </a:lnTo>
                  <a:lnTo>
                    <a:pt x="34986" y="1744"/>
                  </a:lnTo>
                  <a:lnTo>
                    <a:pt x="35138" y="2022"/>
                  </a:lnTo>
                  <a:lnTo>
                    <a:pt x="35239" y="2376"/>
                  </a:lnTo>
                  <a:lnTo>
                    <a:pt x="35340" y="2756"/>
                  </a:lnTo>
                  <a:lnTo>
                    <a:pt x="35391" y="3211"/>
                  </a:lnTo>
                  <a:lnTo>
                    <a:pt x="35441" y="3716"/>
                  </a:lnTo>
                  <a:lnTo>
                    <a:pt x="35466" y="4247"/>
                  </a:lnTo>
                  <a:lnTo>
                    <a:pt x="35466" y="4828"/>
                  </a:lnTo>
                  <a:lnTo>
                    <a:pt x="35466" y="5460"/>
                  </a:lnTo>
                  <a:lnTo>
                    <a:pt x="35391" y="6775"/>
                  </a:lnTo>
                  <a:lnTo>
                    <a:pt x="35264" y="8165"/>
                  </a:lnTo>
                  <a:lnTo>
                    <a:pt x="35087" y="9606"/>
                  </a:lnTo>
                  <a:lnTo>
                    <a:pt x="34885" y="11047"/>
                  </a:lnTo>
                  <a:lnTo>
                    <a:pt x="34683" y="12437"/>
                  </a:lnTo>
                  <a:lnTo>
                    <a:pt x="34455" y="13777"/>
                  </a:lnTo>
                  <a:lnTo>
                    <a:pt x="34203" y="14990"/>
                  </a:lnTo>
                  <a:lnTo>
                    <a:pt x="34000" y="16052"/>
                  </a:lnTo>
                  <a:lnTo>
                    <a:pt x="33798" y="16912"/>
                  </a:lnTo>
                  <a:lnTo>
                    <a:pt x="33646" y="17544"/>
                  </a:lnTo>
                  <a:lnTo>
                    <a:pt x="33520" y="17923"/>
                  </a:lnTo>
                  <a:lnTo>
                    <a:pt x="33267" y="17973"/>
                  </a:lnTo>
                  <a:lnTo>
                    <a:pt x="32812" y="18049"/>
                  </a:lnTo>
                  <a:lnTo>
                    <a:pt x="31422" y="18201"/>
                  </a:lnTo>
                  <a:lnTo>
                    <a:pt x="29425" y="18352"/>
                  </a:lnTo>
                  <a:lnTo>
                    <a:pt x="26948" y="18504"/>
                  </a:lnTo>
                  <a:lnTo>
                    <a:pt x="24091" y="18631"/>
                  </a:lnTo>
                  <a:lnTo>
                    <a:pt x="21007" y="18732"/>
                  </a:lnTo>
                  <a:lnTo>
                    <a:pt x="17746" y="18807"/>
                  </a:lnTo>
                  <a:lnTo>
                    <a:pt x="14485" y="18833"/>
                  </a:lnTo>
                  <a:lnTo>
                    <a:pt x="12412" y="18807"/>
                  </a:lnTo>
                  <a:lnTo>
                    <a:pt x="10592" y="18782"/>
                  </a:lnTo>
                  <a:lnTo>
                    <a:pt x="9000" y="18732"/>
                  </a:lnTo>
                  <a:lnTo>
                    <a:pt x="7635" y="18656"/>
                  </a:lnTo>
                  <a:lnTo>
                    <a:pt x="6447" y="18580"/>
                  </a:lnTo>
                  <a:lnTo>
                    <a:pt x="5461" y="18504"/>
                  </a:lnTo>
                  <a:lnTo>
                    <a:pt x="4627" y="18403"/>
                  </a:lnTo>
                  <a:lnTo>
                    <a:pt x="3944" y="18302"/>
                  </a:lnTo>
                  <a:lnTo>
                    <a:pt x="3388" y="18201"/>
                  </a:lnTo>
                  <a:lnTo>
                    <a:pt x="2983" y="18100"/>
                  </a:lnTo>
                  <a:lnTo>
                    <a:pt x="2655" y="17999"/>
                  </a:lnTo>
                  <a:lnTo>
                    <a:pt x="2427" y="17897"/>
                  </a:lnTo>
                  <a:lnTo>
                    <a:pt x="2301" y="17822"/>
                  </a:lnTo>
                  <a:lnTo>
                    <a:pt x="2200" y="17746"/>
                  </a:lnTo>
                  <a:lnTo>
                    <a:pt x="2174" y="17670"/>
                  </a:lnTo>
                  <a:lnTo>
                    <a:pt x="2149" y="17619"/>
                  </a:lnTo>
                  <a:lnTo>
                    <a:pt x="2099" y="17089"/>
                  </a:lnTo>
                  <a:lnTo>
                    <a:pt x="1998" y="16355"/>
                  </a:lnTo>
                  <a:lnTo>
                    <a:pt x="1644" y="14409"/>
                  </a:lnTo>
                  <a:lnTo>
                    <a:pt x="1340" y="12690"/>
                  </a:lnTo>
                  <a:lnTo>
                    <a:pt x="1012" y="10794"/>
                  </a:lnTo>
                  <a:lnTo>
                    <a:pt x="860" y="9808"/>
                  </a:lnTo>
                  <a:lnTo>
                    <a:pt x="734" y="8822"/>
                  </a:lnTo>
                  <a:lnTo>
                    <a:pt x="632" y="7862"/>
                  </a:lnTo>
                  <a:lnTo>
                    <a:pt x="531" y="6901"/>
                  </a:lnTo>
                  <a:lnTo>
                    <a:pt x="456" y="5991"/>
                  </a:lnTo>
                  <a:lnTo>
                    <a:pt x="430" y="5132"/>
                  </a:lnTo>
                  <a:lnTo>
                    <a:pt x="456" y="4298"/>
                  </a:lnTo>
                  <a:lnTo>
                    <a:pt x="506" y="3564"/>
                  </a:lnTo>
                  <a:lnTo>
                    <a:pt x="557" y="3236"/>
                  </a:lnTo>
                  <a:lnTo>
                    <a:pt x="607" y="2907"/>
                  </a:lnTo>
                  <a:lnTo>
                    <a:pt x="683" y="2629"/>
                  </a:lnTo>
                  <a:lnTo>
                    <a:pt x="784" y="2351"/>
                  </a:lnTo>
                  <a:lnTo>
                    <a:pt x="885" y="2124"/>
                  </a:lnTo>
                  <a:lnTo>
                    <a:pt x="986" y="1921"/>
                  </a:lnTo>
                  <a:lnTo>
                    <a:pt x="1138" y="1744"/>
                  </a:lnTo>
                  <a:lnTo>
                    <a:pt x="1290" y="1593"/>
                  </a:lnTo>
                  <a:lnTo>
                    <a:pt x="1391" y="1517"/>
                  </a:lnTo>
                  <a:lnTo>
                    <a:pt x="1517" y="1441"/>
                  </a:lnTo>
                  <a:lnTo>
                    <a:pt x="1846" y="1315"/>
                  </a:lnTo>
                  <a:lnTo>
                    <a:pt x="2301" y="1188"/>
                  </a:lnTo>
                  <a:lnTo>
                    <a:pt x="2857" y="1087"/>
                  </a:lnTo>
                  <a:lnTo>
                    <a:pt x="3514" y="986"/>
                  </a:lnTo>
                  <a:lnTo>
                    <a:pt x="4247" y="885"/>
                  </a:lnTo>
                  <a:lnTo>
                    <a:pt x="5107" y="784"/>
                  </a:lnTo>
                  <a:lnTo>
                    <a:pt x="6042" y="708"/>
                  </a:lnTo>
                  <a:lnTo>
                    <a:pt x="8166" y="556"/>
                  </a:lnTo>
                  <a:lnTo>
                    <a:pt x="10618" y="455"/>
                  </a:lnTo>
                  <a:lnTo>
                    <a:pt x="13373" y="405"/>
                  </a:lnTo>
                  <a:lnTo>
                    <a:pt x="16406" y="379"/>
                  </a:lnTo>
                  <a:close/>
                  <a:moveTo>
                    <a:pt x="14612" y="0"/>
                  </a:moveTo>
                  <a:lnTo>
                    <a:pt x="12438" y="25"/>
                  </a:lnTo>
                  <a:lnTo>
                    <a:pt x="10087" y="101"/>
                  </a:lnTo>
                  <a:lnTo>
                    <a:pt x="7685" y="202"/>
                  </a:lnTo>
                  <a:lnTo>
                    <a:pt x="6522" y="278"/>
                  </a:lnTo>
                  <a:lnTo>
                    <a:pt x="5410" y="379"/>
                  </a:lnTo>
                  <a:lnTo>
                    <a:pt x="4374" y="480"/>
                  </a:lnTo>
                  <a:lnTo>
                    <a:pt x="3438" y="607"/>
                  </a:lnTo>
                  <a:lnTo>
                    <a:pt x="2604" y="733"/>
                  </a:lnTo>
                  <a:lnTo>
                    <a:pt x="1896" y="910"/>
                  </a:lnTo>
                  <a:lnTo>
                    <a:pt x="1618" y="986"/>
                  </a:lnTo>
                  <a:lnTo>
                    <a:pt x="1366" y="1087"/>
                  </a:lnTo>
                  <a:lnTo>
                    <a:pt x="1163" y="1188"/>
                  </a:lnTo>
                  <a:lnTo>
                    <a:pt x="986" y="1289"/>
                  </a:lnTo>
                  <a:lnTo>
                    <a:pt x="835" y="1466"/>
                  </a:lnTo>
                  <a:lnTo>
                    <a:pt x="683" y="1643"/>
                  </a:lnTo>
                  <a:lnTo>
                    <a:pt x="531" y="1871"/>
                  </a:lnTo>
                  <a:lnTo>
                    <a:pt x="430" y="2124"/>
                  </a:lnTo>
                  <a:lnTo>
                    <a:pt x="329" y="2376"/>
                  </a:lnTo>
                  <a:lnTo>
                    <a:pt x="228" y="2680"/>
                  </a:lnTo>
                  <a:lnTo>
                    <a:pt x="177" y="3008"/>
                  </a:lnTo>
                  <a:lnTo>
                    <a:pt x="102" y="3337"/>
                  </a:lnTo>
                  <a:lnTo>
                    <a:pt x="26" y="4095"/>
                  </a:lnTo>
                  <a:lnTo>
                    <a:pt x="1" y="4904"/>
                  </a:lnTo>
                  <a:lnTo>
                    <a:pt x="26" y="5789"/>
                  </a:lnTo>
                  <a:lnTo>
                    <a:pt x="76" y="6724"/>
                  </a:lnTo>
                  <a:lnTo>
                    <a:pt x="177" y="7685"/>
                  </a:lnTo>
                  <a:lnTo>
                    <a:pt x="279" y="8671"/>
                  </a:lnTo>
                  <a:lnTo>
                    <a:pt x="405" y="9657"/>
                  </a:lnTo>
                  <a:lnTo>
                    <a:pt x="557" y="10668"/>
                  </a:lnTo>
                  <a:lnTo>
                    <a:pt x="885" y="12639"/>
                  </a:lnTo>
                  <a:lnTo>
                    <a:pt x="1214" y="14460"/>
                  </a:lnTo>
                  <a:lnTo>
                    <a:pt x="1568" y="16406"/>
                  </a:lnTo>
                  <a:lnTo>
                    <a:pt x="1669" y="17114"/>
                  </a:lnTo>
                  <a:lnTo>
                    <a:pt x="1719" y="17645"/>
                  </a:lnTo>
                  <a:lnTo>
                    <a:pt x="1719" y="17720"/>
                  </a:lnTo>
                  <a:lnTo>
                    <a:pt x="1745" y="17822"/>
                  </a:lnTo>
                  <a:lnTo>
                    <a:pt x="1821" y="17923"/>
                  </a:lnTo>
                  <a:lnTo>
                    <a:pt x="1947" y="18049"/>
                  </a:lnTo>
                  <a:lnTo>
                    <a:pt x="2124" y="18175"/>
                  </a:lnTo>
                  <a:lnTo>
                    <a:pt x="2427" y="18302"/>
                  </a:lnTo>
                  <a:lnTo>
                    <a:pt x="2832" y="18454"/>
                  </a:lnTo>
                  <a:lnTo>
                    <a:pt x="3337" y="18580"/>
                  </a:lnTo>
                  <a:lnTo>
                    <a:pt x="4020" y="18706"/>
                  </a:lnTo>
                  <a:lnTo>
                    <a:pt x="4879" y="18807"/>
                  </a:lnTo>
                  <a:lnTo>
                    <a:pt x="5890" y="18934"/>
                  </a:lnTo>
                  <a:lnTo>
                    <a:pt x="7129" y="19010"/>
                  </a:lnTo>
                  <a:lnTo>
                    <a:pt x="8595" y="19086"/>
                  </a:lnTo>
                  <a:lnTo>
                    <a:pt x="10289" y="19161"/>
                  </a:lnTo>
                  <a:lnTo>
                    <a:pt x="12235" y="19187"/>
                  </a:lnTo>
                  <a:lnTo>
                    <a:pt x="14485" y="19212"/>
                  </a:lnTo>
                  <a:lnTo>
                    <a:pt x="17620" y="19187"/>
                  </a:lnTo>
                  <a:lnTo>
                    <a:pt x="20881" y="19111"/>
                  </a:lnTo>
                  <a:lnTo>
                    <a:pt x="24142" y="19010"/>
                  </a:lnTo>
                  <a:lnTo>
                    <a:pt x="27327" y="18858"/>
                  </a:lnTo>
                  <a:lnTo>
                    <a:pt x="29425" y="18732"/>
                  </a:lnTo>
                  <a:lnTo>
                    <a:pt x="31017" y="18631"/>
                  </a:lnTo>
                  <a:lnTo>
                    <a:pt x="32180" y="18504"/>
                  </a:lnTo>
                  <a:lnTo>
                    <a:pt x="32964" y="18403"/>
                  </a:lnTo>
                  <a:lnTo>
                    <a:pt x="33469" y="18327"/>
                  </a:lnTo>
                  <a:lnTo>
                    <a:pt x="33748" y="18251"/>
                  </a:lnTo>
                  <a:lnTo>
                    <a:pt x="33849" y="18175"/>
                  </a:lnTo>
                  <a:lnTo>
                    <a:pt x="33899" y="18125"/>
                  </a:lnTo>
                  <a:lnTo>
                    <a:pt x="34000" y="17822"/>
                  </a:lnTo>
                  <a:lnTo>
                    <a:pt x="34152" y="17215"/>
                  </a:lnTo>
                  <a:lnTo>
                    <a:pt x="34354" y="16381"/>
                  </a:lnTo>
                  <a:lnTo>
                    <a:pt x="34582" y="15319"/>
                  </a:lnTo>
                  <a:lnTo>
                    <a:pt x="34809" y="14106"/>
                  </a:lnTo>
                  <a:lnTo>
                    <a:pt x="35062" y="12741"/>
                  </a:lnTo>
                  <a:lnTo>
                    <a:pt x="35290" y="11325"/>
                  </a:lnTo>
                  <a:lnTo>
                    <a:pt x="35492" y="9834"/>
                  </a:lnTo>
                  <a:lnTo>
                    <a:pt x="35618" y="8873"/>
                  </a:lnTo>
                  <a:lnTo>
                    <a:pt x="35719" y="7963"/>
                  </a:lnTo>
                  <a:lnTo>
                    <a:pt x="35795" y="7103"/>
                  </a:lnTo>
                  <a:lnTo>
                    <a:pt x="35846" y="6320"/>
                  </a:lnTo>
                  <a:lnTo>
                    <a:pt x="35896" y="5561"/>
                  </a:lnTo>
                  <a:lnTo>
                    <a:pt x="35896" y="4879"/>
                  </a:lnTo>
                  <a:lnTo>
                    <a:pt x="35896" y="4247"/>
                  </a:lnTo>
                  <a:lnTo>
                    <a:pt x="35871" y="3666"/>
                  </a:lnTo>
                  <a:lnTo>
                    <a:pt x="35795" y="3135"/>
                  </a:lnTo>
                  <a:lnTo>
                    <a:pt x="35719" y="2680"/>
                  </a:lnTo>
                  <a:lnTo>
                    <a:pt x="35643" y="2275"/>
                  </a:lnTo>
                  <a:lnTo>
                    <a:pt x="35517" y="1921"/>
                  </a:lnTo>
                  <a:lnTo>
                    <a:pt x="35365" y="1618"/>
                  </a:lnTo>
                  <a:lnTo>
                    <a:pt x="35214" y="1390"/>
                  </a:lnTo>
                  <a:lnTo>
                    <a:pt x="35037" y="1188"/>
                  </a:lnTo>
                  <a:lnTo>
                    <a:pt x="34835" y="1062"/>
                  </a:lnTo>
                  <a:lnTo>
                    <a:pt x="34658" y="1011"/>
                  </a:lnTo>
                  <a:lnTo>
                    <a:pt x="34455" y="961"/>
                  </a:lnTo>
                  <a:lnTo>
                    <a:pt x="33924" y="834"/>
                  </a:lnTo>
                  <a:lnTo>
                    <a:pt x="33242" y="733"/>
                  </a:lnTo>
                  <a:lnTo>
                    <a:pt x="32408" y="632"/>
                  </a:lnTo>
                  <a:lnTo>
                    <a:pt x="31447" y="531"/>
                  </a:lnTo>
                  <a:lnTo>
                    <a:pt x="30385" y="430"/>
                  </a:lnTo>
                  <a:lnTo>
                    <a:pt x="27959" y="278"/>
                  </a:lnTo>
                  <a:lnTo>
                    <a:pt x="25229" y="152"/>
                  </a:lnTo>
                  <a:lnTo>
                    <a:pt x="22322" y="76"/>
                  </a:lnTo>
                  <a:lnTo>
                    <a:pt x="19339" y="25"/>
                  </a:lnTo>
                  <a:lnTo>
                    <a:pt x="16406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39"/>
            <p:cNvSpPr/>
            <p:nvPr/>
          </p:nvSpPr>
          <p:spPr>
            <a:xfrm>
              <a:off x="2356302" y="4777238"/>
              <a:ext cx="367517" cy="32709"/>
            </a:xfrm>
            <a:custGeom>
              <a:avLst/>
              <a:gdLst/>
              <a:ahLst/>
              <a:cxnLst/>
              <a:rect l="l" t="t" r="r" b="b"/>
              <a:pathLst>
                <a:path w="10517" h="936" extrusionOk="0">
                  <a:moveTo>
                    <a:pt x="2099" y="1"/>
                  </a:moveTo>
                  <a:lnTo>
                    <a:pt x="1391" y="26"/>
                  </a:lnTo>
                  <a:lnTo>
                    <a:pt x="708" y="77"/>
                  </a:lnTo>
                  <a:lnTo>
                    <a:pt x="26" y="178"/>
                  </a:lnTo>
                  <a:lnTo>
                    <a:pt x="0" y="203"/>
                  </a:lnTo>
                  <a:lnTo>
                    <a:pt x="0" y="228"/>
                  </a:lnTo>
                  <a:lnTo>
                    <a:pt x="26" y="253"/>
                  </a:lnTo>
                  <a:lnTo>
                    <a:pt x="658" y="380"/>
                  </a:lnTo>
                  <a:lnTo>
                    <a:pt x="1290" y="456"/>
                  </a:lnTo>
                  <a:lnTo>
                    <a:pt x="1947" y="532"/>
                  </a:lnTo>
                  <a:lnTo>
                    <a:pt x="2579" y="582"/>
                  </a:lnTo>
                  <a:lnTo>
                    <a:pt x="3893" y="633"/>
                  </a:lnTo>
                  <a:lnTo>
                    <a:pt x="5183" y="709"/>
                  </a:lnTo>
                  <a:lnTo>
                    <a:pt x="6472" y="784"/>
                  </a:lnTo>
                  <a:lnTo>
                    <a:pt x="7761" y="860"/>
                  </a:lnTo>
                  <a:lnTo>
                    <a:pt x="8418" y="911"/>
                  </a:lnTo>
                  <a:lnTo>
                    <a:pt x="9101" y="936"/>
                  </a:lnTo>
                  <a:lnTo>
                    <a:pt x="9429" y="936"/>
                  </a:lnTo>
                  <a:lnTo>
                    <a:pt x="9758" y="911"/>
                  </a:lnTo>
                  <a:lnTo>
                    <a:pt x="10087" y="860"/>
                  </a:lnTo>
                  <a:lnTo>
                    <a:pt x="10390" y="784"/>
                  </a:lnTo>
                  <a:lnTo>
                    <a:pt x="10466" y="709"/>
                  </a:lnTo>
                  <a:lnTo>
                    <a:pt x="10516" y="633"/>
                  </a:lnTo>
                  <a:lnTo>
                    <a:pt x="10516" y="582"/>
                  </a:lnTo>
                  <a:lnTo>
                    <a:pt x="10516" y="557"/>
                  </a:lnTo>
                  <a:lnTo>
                    <a:pt x="10491" y="506"/>
                  </a:lnTo>
                  <a:lnTo>
                    <a:pt x="10441" y="481"/>
                  </a:lnTo>
                  <a:lnTo>
                    <a:pt x="10213" y="380"/>
                  </a:lnTo>
                  <a:lnTo>
                    <a:pt x="9986" y="329"/>
                  </a:lnTo>
                  <a:lnTo>
                    <a:pt x="9783" y="279"/>
                  </a:lnTo>
                  <a:lnTo>
                    <a:pt x="9556" y="228"/>
                  </a:lnTo>
                  <a:lnTo>
                    <a:pt x="9101" y="203"/>
                  </a:lnTo>
                  <a:lnTo>
                    <a:pt x="8620" y="178"/>
                  </a:lnTo>
                  <a:lnTo>
                    <a:pt x="7129" y="102"/>
                  </a:lnTo>
                  <a:lnTo>
                    <a:pt x="5612" y="51"/>
                  </a:lnTo>
                  <a:lnTo>
                    <a:pt x="4222" y="26"/>
                  </a:lnTo>
                  <a:lnTo>
                    <a:pt x="2806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39"/>
            <p:cNvSpPr/>
            <p:nvPr/>
          </p:nvSpPr>
          <p:spPr>
            <a:xfrm>
              <a:off x="2763516" y="4797576"/>
              <a:ext cx="79535" cy="25650"/>
            </a:xfrm>
            <a:custGeom>
              <a:avLst/>
              <a:gdLst/>
              <a:ahLst/>
              <a:cxnLst/>
              <a:rect l="l" t="t" r="r" b="b"/>
              <a:pathLst>
                <a:path w="2276" h="734" extrusionOk="0">
                  <a:moveTo>
                    <a:pt x="481" y="0"/>
                  </a:moveTo>
                  <a:lnTo>
                    <a:pt x="330" y="25"/>
                  </a:lnTo>
                  <a:lnTo>
                    <a:pt x="178" y="76"/>
                  </a:lnTo>
                  <a:lnTo>
                    <a:pt x="51" y="152"/>
                  </a:lnTo>
                  <a:lnTo>
                    <a:pt x="1" y="202"/>
                  </a:lnTo>
                  <a:lnTo>
                    <a:pt x="1" y="253"/>
                  </a:lnTo>
                  <a:lnTo>
                    <a:pt x="1" y="278"/>
                  </a:lnTo>
                  <a:lnTo>
                    <a:pt x="51" y="329"/>
                  </a:lnTo>
                  <a:lnTo>
                    <a:pt x="153" y="430"/>
                  </a:lnTo>
                  <a:lnTo>
                    <a:pt x="304" y="480"/>
                  </a:lnTo>
                  <a:lnTo>
                    <a:pt x="456" y="531"/>
                  </a:lnTo>
                  <a:lnTo>
                    <a:pt x="633" y="556"/>
                  </a:lnTo>
                  <a:lnTo>
                    <a:pt x="1012" y="607"/>
                  </a:lnTo>
                  <a:lnTo>
                    <a:pt x="1315" y="632"/>
                  </a:lnTo>
                  <a:lnTo>
                    <a:pt x="1568" y="683"/>
                  </a:lnTo>
                  <a:lnTo>
                    <a:pt x="1872" y="733"/>
                  </a:lnTo>
                  <a:lnTo>
                    <a:pt x="2023" y="733"/>
                  </a:lnTo>
                  <a:lnTo>
                    <a:pt x="2175" y="708"/>
                  </a:lnTo>
                  <a:lnTo>
                    <a:pt x="2225" y="657"/>
                  </a:lnTo>
                  <a:lnTo>
                    <a:pt x="2251" y="632"/>
                  </a:lnTo>
                  <a:lnTo>
                    <a:pt x="2276" y="556"/>
                  </a:lnTo>
                  <a:lnTo>
                    <a:pt x="2276" y="506"/>
                  </a:lnTo>
                  <a:lnTo>
                    <a:pt x="2276" y="430"/>
                  </a:lnTo>
                  <a:lnTo>
                    <a:pt x="2251" y="379"/>
                  </a:lnTo>
                  <a:lnTo>
                    <a:pt x="2175" y="278"/>
                  </a:lnTo>
                  <a:lnTo>
                    <a:pt x="2074" y="202"/>
                  </a:lnTo>
                  <a:lnTo>
                    <a:pt x="1922" y="152"/>
                  </a:lnTo>
                  <a:lnTo>
                    <a:pt x="1619" y="101"/>
                  </a:lnTo>
                  <a:lnTo>
                    <a:pt x="1341" y="76"/>
                  </a:lnTo>
                  <a:lnTo>
                    <a:pt x="1012" y="25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39"/>
            <p:cNvSpPr/>
            <p:nvPr/>
          </p:nvSpPr>
          <p:spPr>
            <a:xfrm>
              <a:off x="427024" y="4744564"/>
              <a:ext cx="1238521" cy="657246"/>
            </a:xfrm>
            <a:custGeom>
              <a:avLst/>
              <a:gdLst/>
              <a:ahLst/>
              <a:cxnLst/>
              <a:rect l="l" t="t" r="r" b="b"/>
              <a:pathLst>
                <a:path w="35442" h="18808" extrusionOk="0">
                  <a:moveTo>
                    <a:pt x="14738" y="0"/>
                  </a:moveTo>
                  <a:lnTo>
                    <a:pt x="11932" y="26"/>
                  </a:lnTo>
                  <a:lnTo>
                    <a:pt x="9253" y="102"/>
                  </a:lnTo>
                  <a:lnTo>
                    <a:pt x="7989" y="177"/>
                  </a:lnTo>
                  <a:lnTo>
                    <a:pt x="6801" y="228"/>
                  </a:lnTo>
                  <a:lnTo>
                    <a:pt x="5689" y="329"/>
                  </a:lnTo>
                  <a:lnTo>
                    <a:pt x="4677" y="405"/>
                  </a:lnTo>
                  <a:lnTo>
                    <a:pt x="3742" y="506"/>
                  </a:lnTo>
                  <a:lnTo>
                    <a:pt x="2933" y="632"/>
                  </a:lnTo>
                  <a:lnTo>
                    <a:pt x="2225" y="759"/>
                  </a:lnTo>
                  <a:lnTo>
                    <a:pt x="1644" y="910"/>
                  </a:lnTo>
                  <a:lnTo>
                    <a:pt x="1416" y="986"/>
                  </a:lnTo>
                  <a:lnTo>
                    <a:pt x="1214" y="1062"/>
                  </a:lnTo>
                  <a:lnTo>
                    <a:pt x="1037" y="1163"/>
                  </a:lnTo>
                  <a:lnTo>
                    <a:pt x="911" y="1239"/>
                  </a:lnTo>
                  <a:lnTo>
                    <a:pt x="784" y="1340"/>
                  </a:lnTo>
                  <a:lnTo>
                    <a:pt x="683" y="1441"/>
                  </a:lnTo>
                  <a:lnTo>
                    <a:pt x="506" y="1719"/>
                  </a:lnTo>
                  <a:lnTo>
                    <a:pt x="355" y="2023"/>
                  </a:lnTo>
                  <a:lnTo>
                    <a:pt x="254" y="2402"/>
                  </a:lnTo>
                  <a:lnTo>
                    <a:pt x="153" y="2806"/>
                  </a:lnTo>
                  <a:lnTo>
                    <a:pt x="77" y="3261"/>
                  </a:lnTo>
                  <a:lnTo>
                    <a:pt x="26" y="3742"/>
                  </a:lnTo>
                  <a:lnTo>
                    <a:pt x="1" y="4272"/>
                  </a:lnTo>
                  <a:lnTo>
                    <a:pt x="1" y="4829"/>
                  </a:lnTo>
                  <a:lnTo>
                    <a:pt x="1" y="5410"/>
                  </a:lnTo>
                  <a:lnTo>
                    <a:pt x="77" y="6623"/>
                  </a:lnTo>
                  <a:lnTo>
                    <a:pt x="203" y="7887"/>
                  </a:lnTo>
                  <a:lnTo>
                    <a:pt x="355" y="9202"/>
                  </a:lnTo>
                  <a:lnTo>
                    <a:pt x="557" y="10542"/>
                  </a:lnTo>
                  <a:lnTo>
                    <a:pt x="759" y="11831"/>
                  </a:lnTo>
                  <a:lnTo>
                    <a:pt x="1189" y="14232"/>
                  </a:lnTo>
                  <a:lnTo>
                    <a:pt x="1543" y="16179"/>
                  </a:lnTo>
                  <a:lnTo>
                    <a:pt x="1644" y="16912"/>
                  </a:lnTo>
                  <a:lnTo>
                    <a:pt x="1695" y="17443"/>
                  </a:lnTo>
                  <a:lnTo>
                    <a:pt x="1720" y="17544"/>
                  </a:lnTo>
                  <a:lnTo>
                    <a:pt x="1796" y="17645"/>
                  </a:lnTo>
                  <a:lnTo>
                    <a:pt x="1922" y="17746"/>
                  </a:lnTo>
                  <a:lnTo>
                    <a:pt x="2074" y="17847"/>
                  </a:lnTo>
                  <a:lnTo>
                    <a:pt x="2276" y="17923"/>
                  </a:lnTo>
                  <a:lnTo>
                    <a:pt x="2503" y="18024"/>
                  </a:lnTo>
                  <a:lnTo>
                    <a:pt x="3085" y="18176"/>
                  </a:lnTo>
                  <a:lnTo>
                    <a:pt x="3793" y="18302"/>
                  </a:lnTo>
                  <a:lnTo>
                    <a:pt x="4652" y="18429"/>
                  </a:lnTo>
                  <a:lnTo>
                    <a:pt x="5613" y="18530"/>
                  </a:lnTo>
                  <a:lnTo>
                    <a:pt x="6674" y="18605"/>
                  </a:lnTo>
                  <a:lnTo>
                    <a:pt x="7812" y="18681"/>
                  </a:lnTo>
                  <a:lnTo>
                    <a:pt x="9051" y="18732"/>
                  </a:lnTo>
                  <a:lnTo>
                    <a:pt x="11705" y="18782"/>
                  </a:lnTo>
                  <a:lnTo>
                    <a:pt x="14561" y="18808"/>
                  </a:lnTo>
                  <a:lnTo>
                    <a:pt x="17494" y="18782"/>
                  </a:lnTo>
                  <a:lnTo>
                    <a:pt x="20451" y="18732"/>
                  </a:lnTo>
                  <a:lnTo>
                    <a:pt x="23308" y="18631"/>
                  </a:lnTo>
                  <a:lnTo>
                    <a:pt x="25962" y="18530"/>
                  </a:lnTo>
                  <a:lnTo>
                    <a:pt x="28363" y="18403"/>
                  </a:lnTo>
                  <a:lnTo>
                    <a:pt x="30411" y="18252"/>
                  </a:lnTo>
                  <a:lnTo>
                    <a:pt x="32004" y="18100"/>
                  </a:lnTo>
                  <a:lnTo>
                    <a:pt x="32610" y="18049"/>
                  </a:lnTo>
                  <a:lnTo>
                    <a:pt x="33065" y="17973"/>
                  </a:lnTo>
                  <a:lnTo>
                    <a:pt x="33343" y="17898"/>
                  </a:lnTo>
                  <a:lnTo>
                    <a:pt x="33419" y="17872"/>
                  </a:lnTo>
                  <a:lnTo>
                    <a:pt x="33470" y="17847"/>
                  </a:lnTo>
                  <a:lnTo>
                    <a:pt x="33571" y="17544"/>
                  </a:lnTo>
                  <a:lnTo>
                    <a:pt x="33723" y="16962"/>
                  </a:lnTo>
                  <a:lnTo>
                    <a:pt x="33900" y="16128"/>
                  </a:lnTo>
                  <a:lnTo>
                    <a:pt x="34127" y="15092"/>
                  </a:lnTo>
                  <a:lnTo>
                    <a:pt x="34355" y="13878"/>
                  </a:lnTo>
                  <a:lnTo>
                    <a:pt x="34607" y="12539"/>
                  </a:lnTo>
                  <a:lnTo>
                    <a:pt x="34835" y="11098"/>
                  </a:lnTo>
                  <a:lnTo>
                    <a:pt x="35062" y="9606"/>
                  </a:lnTo>
                  <a:lnTo>
                    <a:pt x="35239" y="8140"/>
                  </a:lnTo>
                  <a:lnTo>
                    <a:pt x="35366" y="6674"/>
                  </a:lnTo>
                  <a:lnTo>
                    <a:pt x="35416" y="5991"/>
                  </a:lnTo>
                  <a:lnTo>
                    <a:pt x="35442" y="5309"/>
                  </a:lnTo>
                  <a:lnTo>
                    <a:pt x="35442" y="4652"/>
                  </a:lnTo>
                  <a:lnTo>
                    <a:pt x="35442" y="4045"/>
                  </a:lnTo>
                  <a:lnTo>
                    <a:pt x="35416" y="3489"/>
                  </a:lnTo>
                  <a:lnTo>
                    <a:pt x="35366" y="2958"/>
                  </a:lnTo>
                  <a:lnTo>
                    <a:pt x="35290" y="2478"/>
                  </a:lnTo>
                  <a:lnTo>
                    <a:pt x="35189" y="2073"/>
                  </a:lnTo>
                  <a:lnTo>
                    <a:pt x="35062" y="1694"/>
                  </a:lnTo>
                  <a:lnTo>
                    <a:pt x="34911" y="1416"/>
                  </a:lnTo>
                  <a:lnTo>
                    <a:pt x="34810" y="1290"/>
                  </a:lnTo>
                  <a:lnTo>
                    <a:pt x="34708" y="1188"/>
                  </a:lnTo>
                  <a:lnTo>
                    <a:pt x="34607" y="1113"/>
                  </a:lnTo>
                  <a:lnTo>
                    <a:pt x="34506" y="1037"/>
                  </a:lnTo>
                  <a:lnTo>
                    <a:pt x="34178" y="936"/>
                  </a:lnTo>
                  <a:lnTo>
                    <a:pt x="33723" y="835"/>
                  </a:lnTo>
                  <a:lnTo>
                    <a:pt x="33141" y="733"/>
                  </a:lnTo>
                  <a:lnTo>
                    <a:pt x="32433" y="658"/>
                  </a:lnTo>
                  <a:lnTo>
                    <a:pt x="31599" y="557"/>
                  </a:lnTo>
                  <a:lnTo>
                    <a:pt x="30664" y="481"/>
                  </a:lnTo>
                  <a:lnTo>
                    <a:pt x="28515" y="329"/>
                  </a:lnTo>
                  <a:lnTo>
                    <a:pt x="26063" y="203"/>
                  </a:lnTo>
                  <a:lnTo>
                    <a:pt x="23384" y="102"/>
                  </a:lnTo>
                  <a:lnTo>
                    <a:pt x="20552" y="26"/>
                  </a:lnTo>
                  <a:lnTo>
                    <a:pt x="17645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39"/>
            <p:cNvSpPr/>
            <p:nvPr/>
          </p:nvSpPr>
          <p:spPr>
            <a:xfrm>
              <a:off x="427024" y="4812567"/>
              <a:ext cx="1238521" cy="570687"/>
            </a:xfrm>
            <a:custGeom>
              <a:avLst/>
              <a:gdLst/>
              <a:ahLst/>
              <a:cxnLst/>
              <a:rect l="l" t="t" r="r" b="b"/>
              <a:pathLst>
                <a:path w="35442" h="16331" extrusionOk="0">
                  <a:moveTo>
                    <a:pt x="405" y="1"/>
                  </a:moveTo>
                  <a:lnTo>
                    <a:pt x="304" y="279"/>
                  </a:lnTo>
                  <a:lnTo>
                    <a:pt x="203" y="582"/>
                  </a:lnTo>
                  <a:lnTo>
                    <a:pt x="153" y="911"/>
                  </a:lnTo>
                  <a:lnTo>
                    <a:pt x="77" y="1265"/>
                  </a:lnTo>
                  <a:lnTo>
                    <a:pt x="51" y="1644"/>
                  </a:lnTo>
                  <a:lnTo>
                    <a:pt x="1" y="2048"/>
                  </a:lnTo>
                  <a:lnTo>
                    <a:pt x="1" y="2908"/>
                  </a:lnTo>
                  <a:lnTo>
                    <a:pt x="26" y="3818"/>
                  </a:lnTo>
                  <a:lnTo>
                    <a:pt x="77" y="4804"/>
                  </a:lnTo>
                  <a:lnTo>
                    <a:pt x="178" y="5815"/>
                  </a:lnTo>
                  <a:lnTo>
                    <a:pt x="304" y="6826"/>
                  </a:lnTo>
                  <a:lnTo>
                    <a:pt x="456" y="7888"/>
                  </a:lnTo>
                  <a:lnTo>
                    <a:pt x="608" y="8899"/>
                  </a:lnTo>
                  <a:lnTo>
                    <a:pt x="936" y="10896"/>
                  </a:lnTo>
                  <a:lnTo>
                    <a:pt x="1265" y="12716"/>
                  </a:lnTo>
                  <a:lnTo>
                    <a:pt x="1543" y="14207"/>
                  </a:lnTo>
                  <a:lnTo>
                    <a:pt x="1998" y="14435"/>
                  </a:lnTo>
                  <a:lnTo>
                    <a:pt x="2503" y="14662"/>
                  </a:lnTo>
                  <a:lnTo>
                    <a:pt x="2984" y="14865"/>
                  </a:lnTo>
                  <a:lnTo>
                    <a:pt x="3489" y="15067"/>
                  </a:lnTo>
                  <a:lnTo>
                    <a:pt x="3995" y="15244"/>
                  </a:lnTo>
                  <a:lnTo>
                    <a:pt x="4500" y="15421"/>
                  </a:lnTo>
                  <a:lnTo>
                    <a:pt x="5006" y="15572"/>
                  </a:lnTo>
                  <a:lnTo>
                    <a:pt x="5537" y="15699"/>
                  </a:lnTo>
                  <a:lnTo>
                    <a:pt x="6422" y="15901"/>
                  </a:lnTo>
                  <a:lnTo>
                    <a:pt x="7332" y="16053"/>
                  </a:lnTo>
                  <a:lnTo>
                    <a:pt x="8242" y="16154"/>
                  </a:lnTo>
                  <a:lnTo>
                    <a:pt x="9152" y="16255"/>
                  </a:lnTo>
                  <a:lnTo>
                    <a:pt x="10087" y="16306"/>
                  </a:lnTo>
                  <a:lnTo>
                    <a:pt x="10997" y="16331"/>
                  </a:lnTo>
                  <a:lnTo>
                    <a:pt x="12842" y="16331"/>
                  </a:lnTo>
                  <a:lnTo>
                    <a:pt x="14056" y="16280"/>
                  </a:lnTo>
                  <a:lnTo>
                    <a:pt x="15294" y="16204"/>
                  </a:lnTo>
                  <a:lnTo>
                    <a:pt x="16508" y="16103"/>
                  </a:lnTo>
                  <a:lnTo>
                    <a:pt x="17721" y="15952"/>
                  </a:lnTo>
                  <a:lnTo>
                    <a:pt x="18935" y="15800"/>
                  </a:lnTo>
                  <a:lnTo>
                    <a:pt x="20123" y="15623"/>
                  </a:lnTo>
                  <a:lnTo>
                    <a:pt x="21336" y="15396"/>
                  </a:lnTo>
                  <a:lnTo>
                    <a:pt x="22524" y="15143"/>
                  </a:lnTo>
                  <a:lnTo>
                    <a:pt x="23712" y="14890"/>
                  </a:lnTo>
                  <a:lnTo>
                    <a:pt x="24900" y="14587"/>
                  </a:lnTo>
                  <a:lnTo>
                    <a:pt x="26063" y="14258"/>
                  </a:lnTo>
                  <a:lnTo>
                    <a:pt x="27226" y="13904"/>
                  </a:lnTo>
                  <a:lnTo>
                    <a:pt x="28363" y="13525"/>
                  </a:lnTo>
                  <a:lnTo>
                    <a:pt x="29501" y="13120"/>
                  </a:lnTo>
                  <a:lnTo>
                    <a:pt x="30613" y="12665"/>
                  </a:lnTo>
                  <a:lnTo>
                    <a:pt x="31726" y="12210"/>
                  </a:lnTo>
                  <a:lnTo>
                    <a:pt x="32459" y="11907"/>
                  </a:lnTo>
                  <a:lnTo>
                    <a:pt x="33166" y="11553"/>
                  </a:lnTo>
                  <a:lnTo>
                    <a:pt x="33874" y="11199"/>
                  </a:lnTo>
                  <a:lnTo>
                    <a:pt x="34557" y="10820"/>
                  </a:lnTo>
                  <a:lnTo>
                    <a:pt x="34759" y="9657"/>
                  </a:lnTo>
                  <a:lnTo>
                    <a:pt x="34936" y="8444"/>
                  </a:lnTo>
                  <a:lnTo>
                    <a:pt x="35113" y="7231"/>
                  </a:lnTo>
                  <a:lnTo>
                    <a:pt x="35239" y="6017"/>
                  </a:lnTo>
                  <a:lnTo>
                    <a:pt x="35366" y="4829"/>
                  </a:lnTo>
                  <a:lnTo>
                    <a:pt x="35416" y="3692"/>
                  </a:lnTo>
                  <a:lnTo>
                    <a:pt x="35442" y="2630"/>
                  </a:lnTo>
                  <a:lnTo>
                    <a:pt x="35416" y="1644"/>
                  </a:lnTo>
                  <a:lnTo>
                    <a:pt x="34582" y="2124"/>
                  </a:lnTo>
                  <a:lnTo>
                    <a:pt x="33723" y="2579"/>
                  </a:lnTo>
                  <a:lnTo>
                    <a:pt x="32838" y="3009"/>
                  </a:lnTo>
                  <a:lnTo>
                    <a:pt x="31953" y="3413"/>
                  </a:lnTo>
                  <a:lnTo>
                    <a:pt x="31043" y="3767"/>
                  </a:lnTo>
                  <a:lnTo>
                    <a:pt x="30133" y="4096"/>
                  </a:lnTo>
                  <a:lnTo>
                    <a:pt x="29172" y="4374"/>
                  </a:lnTo>
                  <a:lnTo>
                    <a:pt x="28212" y="4627"/>
                  </a:lnTo>
                  <a:lnTo>
                    <a:pt x="27251" y="4829"/>
                  </a:lnTo>
                  <a:lnTo>
                    <a:pt x="26265" y="4981"/>
                  </a:lnTo>
                  <a:lnTo>
                    <a:pt x="25279" y="5107"/>
                  </a:lnTo>
                  <a:lnTo>
                    <a:pt x="24268" y="5183"/>
                  </a:lnTo>
                  <a:lnTo>
                    <a:pt x="23282" y="5259"/>
                  </a:lnTo>
                  <a:lnTo>
                    <a:pt x="22271" y="5284"/>
                  </a:lnTo>
                  <a:lnTo>
                    <a:pt x="20274" y="5360"/>
                  </a:lnTo>
                  <a:lnTo>
                    <a:pt x="17165" y="5410"/>
                  </a:lnTo>
                  <a:lnTo>
                    <a:pt x="15598" y="5410"/>
                  </a:lnTo>
                  <a:lnTo>
                    <a:pt x="14030" y="5385"/>
                  </a:lnTo>
                  <a:lnTo>
                    <a:pt x="12488" y="5309"/>
                  </a:lnTo>
                  <a:lnTo>
                    <a:pt x="10921" y="5208"/>
                  </a:lnTo>
                  <a:lnTo>
                    <a:pt x="9379" y="5057"/>
                  </a:lnTo>
                  <a:lnTo>
                    <a:pt x="8621" y="4981"/>
                  </a:lnTo>
                  <a:lnTo>
                    <a:pt x="7837" y="4854"/>
                  </a:lnTo>
                  <a:lnTo>
                    <a:pt x="7054" y="4728"/>
                  </a:lnTo>
                  <a:lnTo>
                    <a:pt x="6270" y="4576"/>
                  </a:lnTo>
                  <a:lnTo>
                    <a:pt x="5512" y="4374"/>
                  </a:lnTo>
                  <a:lnTo>
                    <a:pt x="4753" y="4147"/>
                  </a:lnTo>
                  <a:lnTo>
                    <a:pt x="4020" y="3868"/>
                  </a:lnTo>
                  <a:lnTo>
                    <a:pt x="3666" y="3692"/>
                  </a:lnTo>
                  <a:lnTo>
                    <a:pt x="3312" y="3515"/>
                  </a:lnTo>
                  <a:lnTo>
                    <a:pt x="2984" y="3338"/>
                  </a:lnTo>
                  <a:lnTo>
                    <a:pt x="2680" y="3135"/>
                  </a:lnTo>
                  <a:lnTo>
                    <a:pt x="2377" y="2908"/>
                  </a:lnTo>
                  <a:lnTo>
                    <a:pt x="2074" y="2680"/>
                  </a:lnTo>
                  <a:lnTo>
                    <a:pt x="1770" y="2377"/>
                  </a:lnTo>
                  <a:lnTo>
                    <a:pt x="1518" y="2099"/>
                  </a:lnTo>
                  <a:lnTo>
                    <a:pt x="1265" y="1770"/>
                  </a:lnTo>
                  <a:lnTo>
                    <a:pt x="1037" y="1442"/>
                  </a:lnTo>
                  <a:lnTo>
                    <a:pt x="835" y="1088"/>
                  </a:lnTo>
                  <a:lnTo>
                    <a:pt x="658" y="734"/>
                  </a:lnTo>
                  <a:lnTo>
                    <a:pt x="506" y="380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39"/>
            <p:cNvSpPr/>
            <p:nvPr/>
          </p:nvSpPr>
          <p:spPr>
            <a:xfrm>
              <a:off x="419091" y="4737505"/>
              <a:ext cx="1254421" cy="671363"/>
            </a:xfrm>
            <a:custGeom>
              <a:avLst/>
              <a:gdLst/>
              <a:ahLst/>
              <a:cxnLst/>
              <a:rect l="l" t="t" r="r" b="b"/>
              <a:pathLst>
                <a:path w="35897" h="19212" extrusionOk="0">
                  <a:moveTo>
                    <a:pt x="16381" y="379"/>
                  </a:moveTo>
                  <a:lnTo>
                    <a:pt x="19617" y="405"/>
                  </a:lnTo>
                  <a:lnTo>
                    <a:pt x="22701" y="455"/>
                  </a:lnTo>
                  <a:lnTo>
                    <a:pt x="25633" y="556"/>
                  </a:lnTo>
                  <a:lnTo>
                    <a:pt x="28287" y="683"/>
                  </a:lnTo>
                  <a:lnTo>
                    <a:pt x="30588" y="834"/>
                  </a:lnTo>
                  <a:lnTo>
                    <a:pt x="31573" y="935"/>
                  </a:lnTo>
                  <a:lnTo>
                    <a:pt x="32458" y="1011"/>
                  </a:lnTo>
                  <a:lnTo>
                    <a:pt x="33216" y="1112"/>
                  </a:lnTo>
                  <a:lnTo>
                    <a:pt x="33848" y="1214"/>
                  </a:lnTo>
                  <a:lnTo>
                    <a:pt x="34303" y="1315"/>
                  </a:lnTo>
                  <a:lnTo>
                    <a:pt x="34632" y="1416"/>
                  </a:lnTo>
                  <a:lnTo>
                    <a:pt x="34733" y="1466"/>
                  </a:lnTo>
                  <a:lnTo>
                    <a:pt x="34809" y="1542"/>
                  </a:lnTo>
                  <a:lnTo>
                    <a:pt x="34910" y="1643"/>
                  </a:lnTo>
                  <a:lnTo>
                    <a:pt x="34986" y="1744"/>
                  </a:lnTo>
                  <a:lnTo>
                    <a:pt x="35138" y="2022"/>
                  </a:lnTo>
                  <a:lnTo>
                    <a:pt x="35239" y="2376"/>
                  </a:lnTo>
                  <a:lnTo>
                    <a:pt x="35340" y="2756"/>
                  </a:lnTo>
                  <a:lnTo>
                    <a:pt x="35390" y="3211"/>
                  </a:lnTo>
                  <a:lnTo>
                    <a:pt x="35441" y="3716"/>
                  </a:lnTo>
                  <a:lnTo>
                    <a:pt x="35466" y="4247"/>
                  </a:lnTo>
                  <a:lnTo>
                    <a:pt x="35466" y="4828"/>
                  </a:lnTo>
                  <a:lnTo>
                    <a:pt x="35466" y="5460"/>
                  </a:lnTo>
                  <a:lnTo>
                    <a:pt x="35390" y="6775"/>
                  </a:lnTo>
                  <a:lnTo>
                    <a:pt x="35264" y="8165"/>
                  </a:lnTo>
                  <a:lnTo>
                    <a:pt x="35087" y="9606"/>
                  </a:lnTo>
                  <a:lnTo>
                    <a:pt x="34885" y="11047"/>
                  </a:lnTo>
                  <a:lnTo>
                    <a:pt x="34657" y="12437"/>
                  </a:lnTo>
                  <a:lnTo>
                    <a:pt x="34430" y="13777"/>
                  </a:lnTo>
                  <a:lnTo>
                    <a:pt x="34202" y="14990"/>
                  </a:lnTo>
                  <a:lnTo>
                    <a:pt x="34000" y="16052"/>
                  </a:lnTo>
                  <a:lnTo>
                    <a:pt x="33798" y="16912"/>
                  </a:lnTo>
                  <a:lnTo>
                    <a:pt x="33621" y="17544"/>
                  </a:lnTo>
                  <a:lnTo>
                    <a:pt x="33520" y="17923"/>
                  </a:lnTo>
                  <a:lnTo>
                    <a:pt x="33267" y="17973"/>
                  </a:lnTo>
                  <a:lnTo>
                    <a:pt x="32812" y="18049"/>
                  </a:lnTo>
                  <a:lnTo>
                    <a:pt x="31396" y="18201"/>
                  </a:lnTo>
                  <a:lnTo>
                    <a:pt x="29399" y="18352"/>
                  </a:lnTo>
                  <a:lnTo>
                    <a:pt x="26922" y="18504"/>
                  </a:lnTo>
                  <a:lnTo>
                    <a:pt x="24091" y="18631"/>
                  </a:lnTo>
                  <a:lnTo>
                    <a:pt x="20982" y="18732"/>
                  </a:lnTo>
                  <a:lnTo>
                    <a:pt x="17746" y="18807"/>
                  </a:lnTo>
                  <a:lnTo>
                    <a:pt x="14485" y="18833"/>
                  </a:lnTo>
                  <a:lnTo>
                    <a:pt x="12412" y="18807"/>
                  </a:lnTo>
                  <a:lnTo>
                    <a:pt x="10592" y="18782"/>
                  </a:lnTo>
                  <a:lnTo>
                    <a:pt x="9000" y="18732"/>
                  </a:lnTo>
                  <a:lnTo>
                    <a:pt x="7634" y="18656"/>
                  </a:lnTo>
                  <a:lnTo>
                    <a:pt x="6446" y="18580"/>
                  </a:lnTo>
                  <a:lnTo>
                    <a:pt x="5435" y="18504"/>
                  </a:lnTo>
                  <a:lnTo>
                    <a:pt x="4601" y="18403"/>
                  </a:lnTo>
                  <a:lnTo>
                    <a:pt x="3944" y="18302"/>
                  </a:lnTo>
                  <a:lnTo>
                    <a:pt x="3388" y="18201"/>
                  </a:lnTo>
                  <a:lnTo>
                    <a:pt x="2983" y="18100"/>
                  </a:lnTo>
                  <a:lnTo>
                    <a:pt x="2655" y="17999"/>
                  </a:lnTo>
                  <a:lnTo>
                    <a:pt x="2427" y="17897"/>
                  </a:lnTo>
                  <a:lnTo>
                    <a:pt x="2275" y="17822"/>
                  </a:lnTo>
                  <a:lnTo>
                    <a:pt x="2200" y="17746"/>
                  </a:lnTo>
                  <a:lnTo>
                    <a:pt x="2149" y="17670"/>
                  </a:lnTo>
                  <a:lnTo>
                    <a:pt x="2149" y="17619"/>
                  </a:lnTo>
                  <a:lnTo>
                    <a:pt x="2098" y="17089"/>
                  </a:lnTo>
                  <a:lnTo>
                    <a:pt x="1972" y="16355"/>
                  </a:lnTo>
                  <a:lnTo>
                    <a:pt x="1643" y="14409"/>
                  </a:lnTo>
                  <a:lnTo>
                    <a:pt x="1340" y="12690"/>
                  </a:lnTo>
                  <a:lnTo>
                    <a:pt x="1011" y="10794"/>
                  </a:lnTo>
                  <a:lnTo>
                    <a:pt x="860" y="9808"/>
                  </a:lnTo>
                  <a:lnTo>
                    <a:pt x="733" y="8822"/>
                  </a:lnTo>
                  <a:lnTo>
                    <a:pt x="607" y="7862"/>
                  </a:lnTo>
                  <a:lnTo>
                    <a:pt x="531" y="6901"/>
                  </a:lnTo>
                  <a:lnTo>
                    <a:pt x="455" y="5991"/>
                  </a:lnTo>
                  <a:lnTo>
                    <a:pt x="430" y="5132"/>
                  </a:lnTo>
                  <a:lnTo>
                    <a:pt x="455" y="4298"/>
                  </a:lnTo>
                  <a:lnTo>
                    <a:pt x="506" y="3564"/>
                  </a:lnTo>
                  <a:lnTo>
                    <a:pt x="556" y="3236"/>
                  </a:lnTo>
                  <a:lnTo>
                    <a:pt x="607" y="2907"/>
                  </a:lnTo>
                  <a:lnTo>
                    <a:pt x="683" y="2629"/>
                  </a:lnTo>
                  <a:lnTo>
                    <a:pt x="759" y="2351"/>
                  </a:lnTo>
                  <a:lnTo>
                    <a:pt x="860" y="2124"/>
                  </a:lnTo>
                  <a:lnTo>
                    <a:pt x="986" y="1921"/>
                  </a:lnTo>
                  <a:lnTo>
                    <a:pt x="1113" y="1744"/>
                  </a:lnTo>
                  <a:lnTo>
                    <a:pt x="1264" y="1593"/>
                  </a:lnTo>
                  <a:lnTo>
                    <a:pt x="1365" y="1517"/>
                  </a:lnTo>
                  <a:lnTo>
                    <a:pt x="1517" y="1441"/>
                  </a:lnTo>
                  <a:lnTo>
                    <a:pt x="1846" y="1315"/>
                  </a:lnTo>
                  <a:lnTo>
                    <a:pt x="2301" y="1188"/>
                  </a:lnTo>
                  <a:lnTo>
                    <a:pt x="2857" y="1087"/>
                  </a:lnTo>
                  <a:lnTo>
                    <a:pt x="3489" y="986"/>
                  </a:lnTo>
                  <a:lnTo>
                    <a:pt x="4247" y="885"/>
                  </a:lnTo>
                  <a:lnTo>
                    <a:pt x="5081" y="784"/>
                  </a:lnTo>
                  <a:lnTo>
                    <a:pt x="6017" y="708"/>
                  </a:lnTo>
                  <a:lnTo>
                    <a:pt x="8165" y="556"/>
                  </a:lnTo>
                  <a:lnTo>
                    <a:pt x="10617" y="455"/>
                  </a:lnTo>
                  <a:lnTo>
                    <a:pt x="13373" y="405"/>
                  </a:lnTo>
                  <a:lnTo>
                    <a:pt x="16381" y="379"/>
                  </a:lnTo>
                  <a:close/>
                  <a:moveTo>
                    <a:pt x="14611" y="0"/>
                  </a:moveTo>
                  <a:lnTo>
                    <a:pt x="12437" y="25"/>
                  </a:lnTo>
                  <a:lnTo>
                    <a:pt x="10087" y="101"/>
                  </a:lnTo>
                  <a:lnTo>
                    <a:pt x="7685" y="202"/>
                  </a:lnTo>
                  <a:lnTo>
                    <a:pt x="6522" y="278"/>
                  </a:lnTo>
                  <a:lnTo>
                    <a:pt x="5410" y="379"/>
                  </a:lnTo>
                  <a:lnTo>
                    <a:pt x="4374" y="480"/>
                  </a:lnTo>
                  <a:lnTo>
                    <a:pt x="3438" y="607"/>
                  </a:lnTo>
                  <a:lnTo>
                    <a:pt x="2604" y="733"/>
                  </a:lnTo>
                  <a:lnTo>
                    <a:pt x="1896" y="910"/>
                  </a:lnTo>
                  <a:lnTo>
                    <a:pt x="1593" y="986"/>
                  </a:lnTo>
                  <a:lnTo>
                    <a:pt x="1365" y="1087"/>
                  </a:lnTo>
                  <a:lnTo>
                    <a:pt x="1138" y="1188"/>
                  </a:lnTo>
                  <a:lnTo>
                    <a:pt x="986" y="1289"/>
                  </a:lnTo>
                  <a:lnTo>
                    <a:pt x="809" y="1466"/>
                  </a:lnTo>
                  <a:lnTo>
                    <a:pt x="658" y="1643"/>
                  </a:lnTo>
                  <a:lnTo>
                    <a:pt x="531" y="1871"/>
                  </a:lnTo>
                  <a:lnTo>
                    <a:pt x="430" y="2124"/>
                  </a:lnTo>
                  <a:lnTo>
                    <a:pt x="329" y="2376"/>
                  </a:lnTo>
                  <a:lnTo>
                    <a:pt x="228" y="2680"/>
                  </a:lnTo>
                  <a:lnTo>
                    <a:pt x="152" y="3008"/>
                  </a:lnTo>
                  <a:lnTo>
                    <a:pt x="101" y="3337"/>
                  </a:lnTo>
                  <a:lnTo>
                    <a:pt x="26" y="4095"/>
                  </a:lnTo>
                  <a:lnTo>
                    <a:pt x="0" y="4904"/>
                  </a:lnTo>
                  <a:lnTo>
                    <a:pt x="26" y="5789"/>
                  </a:lnTo>
                  <a:lnTo>
                    <a:pt x="76" y="6724"/>
                  </a:lnTo>
                  <a:lnTo>
                    <a:pt x="152" y="7685"/>
                  </a:lnTo>
                  <a:lnTo>
                    <a:pt x="278" y="8671"/>
                  </a:lnTo>
                  <a:lnTo>
                    <a:pt x="405" y="9657"/>
                  </a:lnTo>
                  <a:lnTo>
                    <a:pt x="556" y="10668"/>
                  </a:lnTo>
                  <a:lnTo>
                    <a:pt x="885" y="12639"/>
                  </a:lnTo>
                  <a:lnTo>
                    <a:pt x="1214" y="14460"/>
                  </a:lnTo>
                  <a:lnTo>
                    <a:pt x="1542" y="16406"/>
                  </a:lnTo>
                  <a:lnTo>
                    <a:pt x="1669" y="17114"/>
                  </a:lnTo>
                  <a:lnTo>
                    <a:pt x="1719" y="17645"/>
                  </a:lnTo>
                  <a:lnTo>
                    <a:pt x="1719" y="17720"/>
                  </a:lnTo>
                  <a:lnTo>
                    <a:pt x="1745" y="17822"/>
                  </a:lnTo>
                  <a:lnTo>
                    <a:pt x="1820" y="17923"/>
                  </a:lnTo>
                  <a:lnTo>
                    <a:pt x="1922" y="18049"/>
                  </a:lnTo>
                  <a:lnTo>
                    <a:pt x="2124" y="18175"/>
                  </a:lnTo>
                  <a:lnTo>
                    <a:pt x="2402" y="18302"/>
                  </a:lnTo>
                  <a:lnTo>
                    <a:pt x="2806" y="18454"/>
                  </a:lnTo>
                  <a:lnTo>
                    <a:pt x="3337" y="18580"/>
                  </a:lnTo>
                  <a:lnTo>
                    <a:pt x="4020" y="18706"/>
                  </a:lnTo>
                  <a:lnTo>
                    <a:pt x="4854" y="18807"/>
                  </a:lnTo>
                  <a:lnTo>
                    <a:pt x="5890" y="18934"/>
                  </a:lnTo>
                  <a:lnTo>
                    <a:pt x="7129" y="19010"/>
                  </a:lnTo>
                  <a:lnTo>
                    <a:pt x="8595" y="19086"/>
                  </a:lnTo>
                  <a:lnTo>
                    <a:pt x="10289" y="19161"/>
                  </a:lnTo>
                  <a:lnTo>
                    <a:pt x="12235" y="19187"/>
                  </a:lnTo>
                  <a:lnTo>
                    <a:pt x="14485" y="19212"/>
                  </a:lnTo>
                  <a:lnTo>
                    <a:pt x="17620" y="19187"/>
                  </a:lnTo>
                  <a:lnTo>
                    <a:pt x="20881" y="19111"/>
                  </a:lnTo>
                  <a:lnTo>
                    <a:pt x="24141" y="19010"/>
                  </a:lnTo>
                  <a:lnTo>
                    <a:pt x="27327" y="18858"/>
                  </a:lnTo>
                  <a:lnTo>
                    <a:pt x="29425" y="18732"/>
                  </a:lnTo>
                  <a:lnTo>
                    <a:pt x="31017" y="18631"/>
                  </a:lnTo>
                  <a:lnTo>
                    <a:pt x="32180" y="18504"/>
                  </a:lnTo>
                  <a:lnTo>
                    <a:pt x="32964" y="18403"/>
                  </a:lnTo>
                  <a:lnTo>
                    <a:pt x="33469" y="18327"/>
                  </a:lnTo>
                  <a:lnTo>
                    <a:pt x="33722" y="18251"/>
                  </a:lnTo>
                  <a:lnTo>
                    <a:pt x="33848" y="18175"/>
                  </a:lnTo>
                  <a:lnTo>
                    <a:pt x="33899" y="18125"/>
                  </a:lnTo>
                  <a:lnTo>
                    <a:pt x="34000" y="17822"/>
                  </a:lnTo>
                  <a:lnTo>
                    <a:pt x="34152" y="17215"/>
                  </a:lnTo>
                  <a:lnTo>
                    <a:pt x="34354" y="16381"/>
                  </a:lnTo>
                  <a:lnTo>
                    <a:pt x="34582" y="15319"/>
                  </a:lnTo>
                  <a:lnTo>
                    <a:pt x="34809" y="14106"/>
                  </a:lnTo>
                  <a:lnTo>
                    <a:pt x="35062" y="12741"/>
                  </a:lnTo>
                  <a:lnTo>
                    <a:pt x="35289" y="11325"/>
                  </a:lnTo>
                  <a:lnTo>
                    <a:pt x="35492" y="9834"/>
                  </a:lnTo>
                  <a:lnTo>
                    <a:pt x="35618" y="8873"/>
                  </a:lnTo>
                  <a:lnTo>
                    <a:pt x="35719" y="7963"/>
                  </a:lnTo>
                  <a:lnTo>
                    <a:pt x="35795" y="7103"/>
                  </a:lnTo>
                  <a:lnTo>
                    <a:pt x="35845" y="6320"/>
                  </a:lnTo>
                  <a:lnTo>
                    <a:pt x="35871" y="5561"/>
                  </a:lnTo>
                  <a:lnTo>
                    <a:pt x="35896" y="4879"/>
                  </a:lnTo>
                  <a:lnTo>
                    <a:pt x="35896" y="4247"/>
                  </a:lnTo>
                  <a:lnTo>
                    <a:pt x="35845" y="3666"/>
                  </a:lnTo>
                  <a:lnTo>
                    <a:pt x="35795" y="3135"/>
                  </a:lnTo>
                  <a:lnTo>
                    <a:pt x="35719" y="2680"/>
                  </a:lnTo>
                  <a:lnTo>
                    <a:pt x="35618" y="2275"/>
                  </a:lnTo>
                  <a:lnTo>
                    <a:pt x="35517" y="1921"/>
                  </a:lnTo>
                  <a:lnTo>
                    <a:pt x="35365" y="1618"/>
                  </a:lnTo>
                  <a:lnTo>
                    <a:pt x="35214" y="1390"/>
                  </a:lnTo>
                  <a:lnTo>
                    <a:pt x="35037" y="1188"/>
                  </a:lnTo>
                  <a:lnTo>
                    <a:pt x="34809" y="1062"/>
                  </a:lnTo>
                  <a:lnTo>
                    <a:pt x="34657" y="1011"/>
                  </a:lnTo>
                  <a:lnTo>
                    <a:pt x="34455" y="961"/>
                  </a:lnTo>
                  <a:lnTo>
                    <a:pt x="33924" y="834"/>
                  </a:lnTo>
                  <a:lnTo>
                    <a:pt x="33242" y="733"/>
                  </a:lnTo>
                  <a:lnTo>
                    <a:pt x="32408" y="632"/>
                  </a:lnTo>
                  <a:lnTo>
                    <a:pt x="31447" y="531"/>
                  </a:lnTo>
                  <a:lnTo>
                    <a:pt x="30385" y="430"/>
                  </a:lnTo>
                  <a:lnTo>
                    <a:pt x="27959" y="278"/>
                  </a:lnTo>
                  <a:lnTo>
                    <a:pt x="25228" y="152"/>
                  </a:lnTo>
                  <a:lnTo>
                    <a:pt x="22321" y="76"/>
                  </a:lnTo>
                  <a:lnTo>
                    <a:pt x="19339" y="25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39"/>
            <p:cNvSpPr/>
            <p:nvPr/>
          </p:nvSpPr>
          <p:spPr>
            <a:xfrm>
              <a:off x="1109884" y="4777238"/>
              <a:ext cx="367517" cy="32709"/>
            </a:xfrm>
            <a:custGeom>
              <a:avLst/>
              <a:gdLst/>
              <a:ahLst/>
              <a:cxnLst/>
              <a:rect l="l" t="t" r="r" b="b"/>
              <a:pathLst>
                <a:path w="10517" h="936" extrusionOk="0">
                  <a:moveTo>
                    <a:pt x="2098" y="1"/>
                  </a:moveTo>
                  <a:lnTo>
                    <a:pt x="1391" y="26"/>
                  </a:lnTo>
                  <a:lnTo>
                    <a:pt x="708" y="77"/>
                  </a:lnTo>
                  <a:lnTo>
                    <a:pt x="26" y="178"/>
                  </a:lnTo>
                  <a:lnTo>
                    <a:pt x="0" y="203"/>
                  </a:lnTo>
                  <a:lnTo>
                    <a:pt x="0" y="228"/>
                  </a:lnTo>
                  <a:lnTo>
                    <a:pt x="26" y="253"/>
                  </a:lnTo>
                  <a:lnTo>
                    <a:pt x="632" y="380"/>
                  </a:lnTo>
                  <a:lnTo>
                    <a:pt x="1289" y="456"/>
                  </a:lnTo>
                  <a:lnTo>
                    <a:pt x="1921" y="532"/>
                  </a:lnTo>
                  <a:lnTo>
                    <a:pt x="2579" y="582"/>
                  </a:lnTo>
                  <a:lnTo>
                    <a:pt x="3893" y="633"/>
                  </a:lnTo>
                  <a:lnTo>
                    <a:pt x="5182" y="709"/>
                  </a:lnTo>
                  <a:lnTo>
                    <a:pt x="6472" y="784"/>
                  </a:lnTo>
                  <a:lnTo>
                    <a:pt x="7761" y="860"/>
                  </a:lnTo>
                  <a:lnTo>
                    <a:pt x="8418" y="911"/>
                  </a:lnTo>
                  <a:lnTo>
                    <a:pt x="9075" y="936"/>
                  </a:lnTo>
                  <a:lnTo>
                    <a:pt x="9429" y="936"/>
                  </a:lnTo>
                  <a:lnTo>
                    <a:pt x="9758" y="911"/>
                  </a:lnTo>
                  <a:lnTo>
                    <a:pt x="10061" y="860"/>
                  </a:lnTo>
                  <a:lnTo>
                    <a:pt x="10390" y="784"/>
                  </a:lnTo>
                  <a:lnTo>
                    <a:pt x="10466" y="709"/>
                  </a:lnTo>
                  <a:lnTo>
                    <a:pt x="10516" y="633"/>
                  </a:lnTo>
                  <a:lnTo>
                    <a:pt x="10516" y="582"/>
                  </a:lnTo>
                  <a:lnTo>
                    <a:pt x="10516" y="557"/>
                  </a:lnTo>
                  <a:lnTo>
                    <a:pt x="10466" y="506"/>
                  </a:lnTo>
                  <a:lnTo>
                    <a:pt x="10440" y="481"/>
                  </a:lnTo>
                  <a:lnTo>
                    <a:pt x="10213" y="380"/>
                  </a:lnTo>
                  <a:lnTo>
                    <a:pt x="9985" y="329"/>
                  </a:lnTo>
                  <a:lnTo>
                    <a:pt x="9783" y="279"/>
                  </a:lnTo>
                  <a:lnTo>
                    <a:pt x="9556" y="228"/>
                  </a:lnTo>
                  <a:lnTo>
                    <a:pt x="9101" y="203"/>
                  </a:lnTo>
                  <a:lnTo>
                    <a:pt x="8620" y="178"/>
                  </a:lnTo>
                  <a:lnTo>
                    <a:pt x="7104" y="102"/>
                  </a:lnTo>
                  <a:lnTo>
                    <a:pt x="5612" y="51"/>
                  </a:lnTo>
                  <a:lnTo>
                    <a:pt x="4222" y="26"/>
                  </a:lnTo>
                  <a:lnTo>
                    <a:pt x="2806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39"/>
            <p:cNvSpPr/>
            <p:nvPr/>
          </p:nvSpPr>
          <p:spPr>
            <a:xfrm>
              <a:off x="1517098" y="4797576"/>
              <a:ext cx="79535" cy="25650"/>
            </a:xfrm>
            <a:custGeom>
              <a:avLst/>
              <a:gdLst/>
              <a:ahLst/>
              <a:cxnLst/>
              <a:rect l="l" t="t" r="r" b="b"/>
              <a:pathLst>
                <a:path w="2276" h="734" extrusionOk="0">
                  <a:moveTo>
                    <a:pt x="481" y="0"/>
                  </a:moveTo>
                  <a:lnTo>
                    <a:pt x="304" y="25"/>
                  </a:lnTo>
                  <a:lnTo>
                    <a:pt x="152" y="76"/>
                  </a:lnTo>
                  <a:lnTo>
                    <a:pt x="26" y="152"/>
                  </a:lnTo>
                  <a:lnTo>
                    <a:pt x="1" y="202"/>
                  </a:lnTo>
                  <a:lnTo>
                    <a:pt x="1" y="253"/>
                  </a:lnTo>
                  <a:lnTo>
                    <a:pt x="1" y="278"/>
                  </a:lnTo>
                  <a:lnTo>
                    <a:pt x="26" y="329"/>
                  </a:lnTo>
                  <a:lnTo>
                    <a:pt x="152" y="430"/>
                  </a:lnTo>
                  <a:lnTo>
                    <a:pt x="279" y="480"/>
                  </a:lnTo>
                  <a:lnTo>
                    <a:pt x="456" y="531"/>
                  </a:lnTo>
                  <a:lnTo>
                    <a:pt x="633" y="556"/>
                  </a:lnTo>
                  <a:lnTo>
                    <a:pt x="987" y="607"/>
                  </a:lnTo>
                  <a:lnTo>
                    <a:pt x="1315" y="632"/>
                  </a:lnTo>
                  <a:lnTo>
                    <a:pt x="1543" y="683"/>
                  </a:lnTo>
                  <a:lnTo>
                    <a:pt x="1871" y="733"/>
                  </a:lnTo>
                  <a:lnTo>
                    <a:pt x="2023" y="733"/>
                  </a:lnTo>
                  <a:lnTo>
                    <a:pt x="2149" y="708"/>
                  </a:lnTo>
                  <a:lnTo>
                    <a:pt x="2200" y="657"/>
                  </a:lnTo>
                  <a:lnTo>
                    <a:pt x="2251" y="632"/>
                  </a:lnTo>
                  <a:lnTo>
                    <a:pt x="2276" y="556"/>
                  </a:lnTo>
                  <a:lnTo>
                    <a:pt x="2276" y="506"/>
                  </a:lnTo>
                  <a:lnTo>
                    <a:pt x="2276" y="430"/>
                  </a:lnTo>
                  <a:lnTo>
                    <a:pt x="2251" y="379"/>
                  </a:lnTo>
                  <a:lnTo>
                    <a:pt x="2175" y="278"/>
                  </a:lnTo>
                  <a:lnTo>
                    <a:pt x="2048" y="202"/>
                  </a:lnTo>
                  <a:lnTo>
                    <a:pt x="1922" y="152"/>
                  </a:lnTo>
                  <a:lnTo>
                    <a:pt x="1619" y="101"/>
                  </a:lnTo>
                  <a:lnTo>
                    <a:pt x="1340" y="76"/>
                  </a:lnTo>
                  <a:lnTo>
                    <a:pt x="1012" y="25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39"/>
            <p:cNvSpPr/>
            <p:nvPr/>
          </p:nvSpPr>
          <p:spPr>
            <a:xfrm>
              <a:off x="2908398" y="4744564"/>
              <a:ext cx="1239394" cy="657246"/>
            </a:xfrm>
            <a:custGeom>
              <a:avLst/>
              <a:gdLst/>
              <a:ahLst/>
              <a:cxnLst/>
              <a:rect l="l" t="t" r="r" b="b"/>
              <a:pathLst>
                <a:path w="35467" h="18808" extrusionOk="0">
                  <a:moveTo>
                    <a:pt x="14763" y="0"/>
                  </a:moveTo>
                  <a:lnTo>
                    <a:pt x="11932" y="26"/>
                  </a:lnTo>
                  <a:lnTo>
                    <a:pt x="9253" y="102"/>
                  </a:lnTo>
                  <a:lnTo>
                    <a:pt x="8014" y="177"/>
                  </a:lnTo>
                  <a:lnTo>
                    <a:pt x="6826" y="228"/>
                  </a:lnTo>
                  <a:lnTo>
                    <a:pt x="5714" y="329"/>
                  </a:lnTo>
                  <a:lnTo>
                    <a:pt x="4702" y="405"/>
                  </a:lnTo>
                  <a:lnTo>
                    <a:pt x="3767" y="506"/>
                  </a:lnTo>
                  <a:lnTo>
                    <a:pt x="2958" y="632"/>
                  </a:lnTo>
                  <a:lnTo>
                    <a:pt x="2250" y="759"/>
                  </a:lnTo>
                  <a:lnTo>
                    <a:pt x="1669" y="910"/>
                  </a:lnTo>
                  <a:lnTo>
                    <a:pt x="1416" y="986"/>
                  </a:lnTo>
                  <a:lnTo>
                    <a:pt x="1214" y="1062"/>
                  </a:lnTo>
                  <a:lnTo>
                    <a:pt x="1037" y="1163"/>
                  </a:lnTo>
                  <a:lnTo>
                    <a:pt x="911" y="1239"/>
                  </a:lnTo>
                  <a:lnTo>
                    <a:pt x="810" y="1340"/>
                  </a:lnTo>
                  <a:lnTo>
                    <a:pt x="708" y="1441"/>
                  </a:lnTo>
                  <a:lnTo>
                    <a:pt x="531" y="1719"/>
                  </a:lnTo>
                  <a:lnTo>
                    <a:pt x="380" y="2023"/>
                  </a:lnTo>
                  <a:lnTo>
                    <a:pt x="253" y="2402"/>
                  </a:lnTo>
                  <a:lnTo>
                    <a:pt x="152" y="2806"/>
                  </a:lnTo>
                  <a:lnTo>
                    <a:pt x="102" y="3261"/>
                  </a:lnTo>
                  <a:lnTo>
                    <a:pt x="51" y="3742"/>
                  </a:lnTo>
                  <a:lnTo>
                    <a:pt x="26" y="4272"/>
                  </a:lnTo>
                  <a:lnTo>
                    <a:pt x="1" y="4829"/>
                  </a:lnTo>
                  <a:lnTo>
                    <a:pt x="26" y="5410"/>
                  </a:lnTo>
                  <a:lnTo>
                    <a:pt x="76" y="6623"/>
                  </a:lnTo>
                  <a:lnTo>
                    <a:pt x="203" y="7887"/>
                  </a:lnTo>
                  <a:lnTo>
                    <a:pt x="380" y="9202"/>
                  </a:lnTo>
                  <a:lnTo>
                    <a:pt x="582" y="10542"/>
                  </a:lnTo>
                  <a:lnTo>
                    <a:pt x="784" y="11831"/>
                  </a:lnTo>
                  <a:lnTo>
                    <a:pt x="1214" y="14232"/>
                  </a:lnTo>
                  <a:lnTo>
                    <a:pt x="1543" y="16179"/>
                  </a:lnTo>
                  <a:lnTo>
                    <a:pt x="1669" y="16912"/>
                  </a:lnTo>
                  <a:lnTo>
                    <a:pt x="1720" y="17443"/>
                  </a:lnTo>
                  <a:lnTo>
                    <a:pt x="1745" y="17544"/>
                  </a:lnTo>
                  <a:lnTo>
                    <a:pt x="1821" y="17645"/>
                  </a:lnTo>
                  <a:lnTo>
                    <a:pt x="1922" y="17746"/>
                  </a:lnTo>
                  <a:lnTo>
                    <a:pt x="2099" y="17847"/>
                  </a:lnTo>
                  <a:lnTo>
                    <a:pt x="2276" y="17923"/>
                  </a:lnTo>
                  <a:lnTo>
                    <a:pt x="2528" y="18024"/>
                  </a:lnTo>
                  <a:lnTo>
                    <a:pt x="3110" y="18176"/>
                  </a:lnTo>
                  <a:lnTo>
                    <a:pt x="3818" y="18302"/>
                  </a:lnTo>
                  <a:lnTo>
                    <a:pt x="4652" y="18429"/>
                  </a:lnTo>
                  <a:lnTo>
                    <a:pt x="5612" y="18530"/>
                  </a:lnTo>
                  <a:lnTo>
                    <a:pt x="6674" y="18605"/>
                  </a:lnTo>
                  <a:lnTo>
                    <a:pt x="7837" y="18681"/>
                  </a:lnTo>
                  <a:lnTo>
                    <a:pt x="9076" y="18732"/>
                  </a:lnTo>
                  <a:lnTo>
                    <a:pt x="11730" y="18782"/>
                  </a:lnTo>
                  <a:lnTo>
                    <a:pt x="14561" y="18808"/>
                  </a:lnTo>
                  <a:lnTo>
                    <a:pt x="17519" y="18782"/>
                  </a:lnTo>
                  <a:lnTo>
                    <a:pt x="20451" y="18732"/>
                  </a:lnTo>
                  <a:lnTo>
                    <a:pt x="23308" y="18631"/>
                  </a:lnTo>
                  <a:lnTo>
                    <a:pt x="25987" y="18530"/>
                  </a:lnTo>
                  <a:lnTo>
                    <a:pt x="28389" y="18403"/>
                  </a:lnTo>
                  <a:lnTo>
                    <a:pt x="30436" y="18252"/>
                  </a:lnTo>
                  <a:lnTo>
                    <a:pt x="32029" y="18100"/>
                  </a:lnTo>
                  <a:lnTo>
                    <a:pt x="32610" y="18049"/>
                  </a:lnTo>
                  <a:lnTo>
                    <a:pt x="33065" y="17973"/>
                  </a:lnTo>
                  <a:lnTo>
                    <a:pt x="33368" y="17898"/>
                  </a:lnTo>
                  <a:lnTo>
                    <a:pt x="33444" y="17872"/>
                  </a:lnTo>
                  <a:lnTo>
                    <a:pt x="33470" y="17847"/>
                  </a:lnTo>
                  <a:lnTo>
                    <a:pt x="33571" y="17544"/>
                  </a:lnTo>
                  <a:lnTo>
                    <a:pt x="33722" y="16962"/>
                  </a:lnTo>
                  <a:lnTo>
                    <a:pt x="33925" y="16128"/>
                  </a:lnTo>
                  <a:lnTo>
                    <a:pt x="34152" y="15092"/>
                  </a:lnTo>
                  <a:lnTo>
                    <a:pt x="34380" y="13878"/>
                  </a:lnTo>
                  <a:lnTo>
                    <a:pt x="34607" y="12539"/>
                  </a:lnTo>
                  <a:lnTo>
                    <a:pt x="34860" y="11098"/>
                  </a:lnTo>
                  <a:lnTo>
                    <a:pt x="35062" y="9606"/>
                  </a:lnTo>
                  <a:lnTo>
                    <a:pt x="35239" y="8140"/>
                  </a:lnTo>
                  <a:lnTo>
                    <a:pt x="35391" y="6674"/>
                  </a:lnTo>
                  <a:lnTo>
                    <a:pt x="35416" y="5991"/>
                  </a:lnTo>
                  <a:lnTo>
                    <a:pt x="35441" y="5309"/>
                  </a:lnTo>
                  <a:lnTo>
                    <a:pt x="35467" y="4652"/>
                  </a:lnTo>
                  <a:lnTo>
                    <a:pt x="35467" y="4045"/>
                  </a:lnTo>
                  <a:lnTo>
                    <a:pt x="35416" y="3489"/>
                  </a:lnTo>
                  <a:lnTo>
                    <a:pt x="35365" y="2958"/>
                  </a:lnTo>
                  <a:lnTo>
                    <a:pt x="35290" y="2478"/>
                  </a:lnTo>
                  <a:lnTo>
                    <a:pt x="35189" y="2073"/>
                  </a:lnTo>
                  <a:lnTo>
                    <a:pt x="35062" y="1694"/>
                  </a:lnTo>
                  <a:lnTo>
                    <a:pt x="34910" y="1416"/>
                  </a:lnTo>
                  <a:lnTo>
                    <a:pt x="34835" y="1290"/>
                  </a:lnTo>
                  <a:lnTo>
                    <a:pt x="34733" y="1188"/>
                  </a:lnTo>
                  <a:lnTo>
                    <a:pt x="34632" y="1113"/>
                  </a:lnTo>
                  <a:lnTo>
                    <a:pt x="34506" y="1037"/>
                  </a:lnTo>
                  <a:lnTo>
                    <a:pt x="34203" y="936"/>
                  </a:lnTo>
                  <a:lnTo>
                    <a:pt x="33748" y="835"/>
                  </a:lnTo>
                  <a:lnTo>
                    <a:pt x="33166" y="733"/>
                  </a:lnTo>
                  <a:lnTo>
                    <a:pt x="32433" y="658"/>
                  </a:lnTo>
                  <a:lnTo>
                    <a:pt x="31624" y="557"/>
                  </a:lnTo>
                  <a:lnTo>
                    <a:pt x="30689" y="481"/>
                  </a:lnTo>
                  <a:lnTo>
                    <a:pt x="28540" y="329"/>
                  </a:lnTo>
                  <a:lnTo>
                    <a:pt x="26088" y="203"/>
                  </a:lnTo>
                  <a:lnTo>
                    <a:pt x="23409" y="102"/>
                  </a:lnTo>
                  <a:lnTo>
                    <a:pt x="20577" y="26"/>
                  </a:lnTo>
                  <a:lnTo>
                    <a:pt x="17670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39"/>
            <p:cNvSpPr/>
            <p:nvPr/>
          </p:nvSpPr>
          <p:spPr>
            <a:xfrm>
              <a:off x="2908398" y="4812567"/>
              <a:ext cx="1239394" cy="570687"/>
            </a:xfrm>
            <a:custGeom>
              <a:avLst/>
              <a:gdLst/>
              <a:ahLst/>
              <a:cxnLst/>
              <a:rect l="l" t="t" r="r" b="b"/>
              <a:pathLst>
                <a:path w="35467" h="16331" extrusionOk="0">
                  <a:moveTo>
                    <a:pt x="405" y="1"/>
                  </a:moveTo>
                  <a:lnTo>
                    <a:pt x="304" y="279"/>
                  </a:lnTo>
                  <a:lnTo>
                    <a:pt x="228" y="582"/>
                  </a:lnTo>
                  <a:lnTo>
                    <a:pt x="152" y="911"/>
                  </a:lnTo>
                  <a:lnTo>
                    <a:pt x="102" y="1265"/>
                  </a:lnTo>
                  <a:lnTo>
                    <a:pt x="51" y="1644"/>
                  </a:lnTo>
                  <a:lnTo>
                    <a:pt x="26" y="2048"/>
                  </a:lnTo>
                  <a:lnTo>
                    <a:pt x="1" y="2908"/>
                  </a:lnTo>
                  <a:lnTo>
                    <a:pt x="26" y="3818"/>
                  </a:lnTo>
                  <a:lnTo>
                    <a:pt x="102" y="4804"/>
                  </a:lnTo>
                  <a:lnTo>
                    <a:pt x="203" y="5815"/>
                  </a:lnTo>
                  <a:lnTo>
                    <a:pt x="329" y="6826"/>
                  </a:lnTo>
                  <a:lnTo>
                    <a:pt x="456" y="7888"/>
                  </a:lnTo>
                  <a:lnTo>
                    <a:pt x="633" y="8899"/>
                  </a:lnTo>
                  <a:lnTo>
                    <a:pt x="961" y="10896"/>
                  </a:lnTo>
                  <a:lnTo>
                    <a:pt x="1290" y="12716"/>
                  </a:lnTo>
                  <a:lnTo>
                    <a:pt x="1543" y="14207"/>
                  </a:lnTo>
                  <a:lnTo>
                    <a:pt x="2023" y="14435"/>
                  </a:lnTo>
                  <a:lnTo>
                    <a:pt x="2503" y="14662"/>
                  </a:lnTo>
                  <a:lnTo>
                    <a:pt x="3009" y="14865"/>
                  </a:lnTo>
                  <a:lnTo>
                    <a:pt x="3489" y="15067"/>
                  </a:lnTo>
                  <a:lnTo>
                    <a:pt x="3995" y="15244"/>
                  </a:lnTo>
                  <a:lnTo>
                    <a:pt x="4525" y="15421"/>
                  </a:lnTo>
                  <a:lnTo>
                    <a:pt x="5031" y="15572"/>
                  </a:lnTo>
                  <a:lnTo>
                    <a:pt x="5562" y="15699"/>
                  </a:lnTo>
                  <a:lnTo>
                    <a:pt x="6447" y="15901"/>
                  </a:lnTo>
                  <a:lnTo>
                    <a:pt x="7357" y="16053"/>
                  </a:lnTo>
                  <a:lnTo>
                    <a:pt x="8267" y="16154"/>
                  </a:lnTo>
                  <a:lnTo>
                    <a:pt x="9177" y="16255"/>
                  </a:lnTo>
                  <a:lnTo>
                    <a:pt x="10087" y="16306"/>
                  </a:lnTo>
                  <a:lnTo>
                    <a:pt x="11022" y="16331"/>
                  </a:lnTo>
                  <a:lnTo>
                    <a:pt x="12842" y="16331"/>
                  </a:lnTo>
                  <a:lnTo>
                    <a:pt x="14081" y="16280"/>
                  </a:lnTo>
                  <a:lnTo>
                    <a:pt x="15294" y="16204"/>
                  </a:lnTo>
                  <a:lnTo>
                    <a:pt x="16508" y="16103"/>
                  </a:lnTo>
                  <a:lnTo>
                    <a:pt x="17721" y="15952"/>
                  </a:lnTo>
                  <a:lnTo>
                    <a:pt x="18934" y="15800"/>
                  </a:lnTo>
                  <a:lnTo>
                    <a:pt x="20148" y="15623"/>
                  </a:lnTo>
                  <a:lnTo>
                    <a:pt x="21361" y="15396"/>
                  </a:lnTo>
                  <a:lnTo>
                    <a:pt x="22549" y="15143"/>
                  </a:lnTo>
                  <a:lnTo>
                    <a:pt x="23737" y="14890"/>
                  </a:lnTo>
                  <a:lnTo>
                    <a:pt x="24900" y="14587"/>
                  </a:lnTo>
                  <a:lnTo>
                    <a:pt x="26063" y="14258"/>
                  </a:lnTo>
                  <a:lnTo>
                    <a:pt x="27226" y="13904"/>
                  </a:lnTo>
                  <a:lnTo>
                    <a:pt x="28389" y="13525"/>
                  </a:lnTo>
                  <a:lnTo>
                    <a:pt x="29526" y="13120"/>
                  </a:lnTo>
                  <a:lnTo>
                    <a:pt x="30638" y="12665"/>
                  </a:lnTo>
                  <a:lnTo>
                    <a:pt x="31751" y="12210"/>
                  </a:lnTo>
                  <a:lnTo>
                    <a:pt x="32484" y="11907"/>
                  </a:lnTo>
                  <a:lnTo>
                    <a:pt x="33191" y="11553"/>
                  </a:lnTo>
                  <a:lnTo>
                    <a:pt x="33899" y="11199"/>
                  </a:lnTo>
                  <a:lnTo>
                    <a:pt x="34582" y="10820"/>
                  </a:lnTo>
                  <a:lnTo>
                    <a:pt x="34784" y="9657"/>
                  </a:lnTo>
                  <a:lnTo>
                    <a:pt x="34961" y="8444"/>
                  </a:lnTo>
                  <a:lnTo>
                    <a:pt x="35113" y="7231"/>
                  </a:lnTo>
                  <a:lnTo>
                    <a:pt x="35264" y="6017"/>
                  </a:lnTo>
                  <a:lnTo>
                    <a:pt x="35365" y="4829"/>
                  </a:lnTo>
                  <a:lnTo>
                    <a:pt x="35441" y="3692"/>
                  </a:lnTo>
                  <a:lnTo>
                    <a:pt x="35467" y="2630"/>
                  </a:lnTo>
                  <a:lnTo>
                    <a:pt x="35441" y="1644"/>
                  </a:lnTo>
                  <a:lnTo>
                    <a:pt x="34582" y="2124"/>
                  </a:lnTo>
                  <a:lnTo>
                    <a:pt x="33722" y="2579"/>
                  </a:lnTo>
                  <a:lnTo>
                    <a:pt x="32863" y="3009"/>
                  </a:lnTo>
                  <a:lnTo>
                    <a:pt x="31953" y="3413"/>
                  </a:lnTo>
                  <a:lnTo>
                    <a:pt x="31068" y="3767"/>
                  </a:lnTo>
                  <a:lnTo>
                    <a:pt x="30133" y="4096"/>
                  </a:lnTo>
                  <a:lnTo>
                    <a:pt x="29197" y="4374"/>
                  </a:lnTo>
                  <a:lnTo>
                    <a:pt x="28237" y="4627"/>
                  </a:lnTo>
                  <a:lnTo>
                    <a:pt x="27251" y="4829"/>
                  </a:lnTo>
                  <a:lnTo>
                    <a:pt x="26290" y="4981"/>
                  </a:lnTo>
                  <a:lnTo>
                    <a:pt x="25279" y="5107"/>
                  </a:lnTo>
                  <a:lnTo>
                    <a:pt x="24293" y="5183"/>
                  </a:lnTo>
                  <a:lnTo>
                    <a:pt x="23282" y="5259"/>
                  </a:lnTo>
                  <a:lnTo>
                    <a:pt x="22296" y="5284"/>
                  </a:lnTo>
                  <a:lnTo>
                    <a:pt x="20274" y="5360"/>
                  </a:lnTo>
                  <a:lnTo>
                    <a:pt x="17165" y="5410"/>
                  </a:lnTo>
                  <a:lnTo>
                    <a:pt x="15598" y="5410"/>
                  </a:lnTo>
                  <a:lnTo>
                    <a:pt x="14056" y="5385"/>
                  </a:lnTo>
                  <a:lnTo>
                    <a:pt x="12488" y="5309"/>
                  </a:lnTo>
                  <a:lnTo>
                    <a:pt x="10946" y="5208"/>
                  </a:lnTo>
                  <a:lnTo>
                    <a:pt x="9404" y="5057"/>
                  </a:lnTo>
                  <a:lnTo>
                    <a:pt x="8621" y="4981"/>
                  </a:lnTo>
                  <a:lnTo>
                    <a:pt x="7862" y="4854"/>
                  </a:lnTo>
                  <a:lnTo>
                    <a:pt x="7079" y="4728"/>
                  </a:lnTo>
                  <a:lnTo>
                    <a:pt x="6295" y="4576"/>
                  </a:lnTo>
                  <a:lnTo>
                    <a:pt x="5511" y="4374"/>
                  </a:lnTo>
                  <a:lnTo>
                    <a:pt x="4753" y="4147"/>
                  </a:lnTo>
                  <a:lnTo>
                    <a:pt x="4020" y="3868"/>
                  </a:lnTo>
                  <a:lnTo>
                    <a:pt x="3691" y="3692"/>
                  </a:lnTo>
                  <a:lnTo>
                    <a:pt x="3337" y="3515"/>
                  </a:lnTo>
                  <a:lnTo>
                    <a:pt x="3009" y="3338"/>
                  </a:lnTo>
                  <a:lnTo>
                    <a:pt x="2680" y="3135"/>
                  </a:lnTo>
                  <a:lnTo>
                    <a:pt x="2377" y="2908"/>
                  </a:lnTo>
                  <a:lnTo>
                    <a:pt x="2099" y="2680"/>
                  </a:lnTo>
                  <a:lnTo>
                    <a:pt x="1795" y="2377"/>
                  </a:lnTo>
                  <a:lnTo>
                    <a:pt x="1517" y="2099"/>
                  </a:lnTo>
                  <a:lnTo>
                    <a:pt x="1265" y="1770"/>
                  </a:lnTo>
                  <a:lnTo>
                    <a:pt x="1037" y="1442"/>
                  </a:lnTo>
                  <a:lnTo>
                    <a:pt x="860" y="1088"/>
                  </a:lnTo>
                  <a:lnTo>
                    <a:pt x="683" y="734"/>
                  </a:lnTo>
                  <a:lnTo>
                    <a:pt x="531" y="380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39"/>
            <p:cNvSpPr/>
            <p:nvPr/>
          </p:nvSpPr>
          <p:spPr>
            <a:xfrm>
              <a:off x="2901339" y="4737505"/>
              <a:ext cx="1253512" cy="671363"/>
            </a:xfrm>
            <a:custGeom>
              <a:avLst/>
              <a:gdLst/>
              <a:ahLst/>
              <a:cxnLst/>
              <a:rect l="l" t="t" r="r" b="b"/>
              <a:pathLst>
                <a:path w="35871" h="19212" extrusionOk="0">
                  <a:moveTo>
                    <a:pt x="16381" y="379"/>
                  </a:moveTo>
                  <a:lnTo>
                    <a:pt x="19591" y="405"/>
                  </a:lnTo>
                  <a:lnTo>
                    <a:pt x="22701" y="455"/>
                  </a:lnTo>
                  <a:lnTo>
                    <a:pt x="25608" y="556"/>
                  </a:lnTo>
                  <a:lnTo>
                    <a:pt x="28262" y="683"/>
                  </a:lnTo>
                  <a:lnTo>
                    <a:pt x="30588" y="834"/>
                  </a:lnTo>
                  <a:lnTo>
                    <a:pt x="31573" y="935"/>
                  </a:lnTo>
                  <a:lnTo>
                    <a:pt x="32458" y="1011"/>
                  </a:lnTo>
                  <a:lnTo>
                    <a:pt x="33217" y="1112"/>
                  </a:lnTo>
                  <a:lnTo>
                    <a:pt x="33823" y="1214"/>
                  </a:lnTo>
                  <a:lnTo>
                    <a:pt x="34304" y="1315"/>
                  </a:lnTo>
                  <a:lnTo>
                    <a:pt x="34607" y="1416"/>
                  </a:lnTo>
                  <a:lnTo>
                    <a:pt x="34708" y="1466"/>
                  </a:lnTo>
                  <a:lnTo>
                    <a:pt x="34809" y="1542"/>
                  </a:lnTo>
                  <a:lnTo>
                    <a:pt x="34885" y="1643"/>
                  </a:lnTo>
                  <a:lnTo>
                    <a:pt x="34986" y="1744"/>
                  </a:lnTo>
                  <a:lnTo>
                    <a:pt x="35112" y="2022"/>
                  </a:lnTo>
                  <a:lnTo>
                    <a:pt x="35239" y="2376"/>
                  </a:lnTo>
                  <a:lnTo>
                    <a:pt x="35315" y="2756"/>
                  </a:lnTo>
                  <a:lnTo>
                    <a:pt x="35391" y="3211"/>
                  </a:lnTo>
                  <a:lnTo>
                    <a:pt x="35416" y="3716"/>
                  </a:lnTo>
                  <a:lnTo>
                    <a:pt x="35441" y="4247"/>
                  </a:lnTo>
                  <a:lnTo>
                    <a:pt x="35466" y="4828"/>
                  </a:lnTo>
                  <a:lnTo>
                    <a:pt x="35441" y="5460"/>
                  </a:lnTo>
                  <a:lnTo>
                    <a:pt x="35365" y="6775"/>
                  </a:lnTo>
                  <a:lnTo>
                    <a:pt x="35239" y="8165"/>
                  </a:lnTo>
                  <a:lnTo>
                    <a:pt x="35087" y="9606"/>
                  </a:lnTo>
                  <a:lnTo>
                    <a:pt x="34885" y="11047"/>
                  </a:lnTo>
                  <a:lnTo>
                    <a:pt x="34657" y="12437"/>
                  </a:lnTo>
                  <a:lnTo>
                    <a:pt x="34430" y="13777"/>
                  </a:lnTo>
                  <a:lnTo>
                    <a:pt x="34202" y="14990"/>
                  </a:lnTo>
                  <a:lnTo>
                    <a:pt x="33975" y="16052"/>
                  </a:lnTo>
                  <a:lnTo>
                    <a:pt x="33773" y="16912"/>
                  </a:lnTo>
                  <a:lnTo>
                    <a:pt x="33621" y="17544"/>
                  </a:lnTo>
                  <a:lnTo>
                    <a:pt x="33495" y="17923"/>
                  </a:lnTo>
                  <a:lnTo>
                    <a:pt x="33242" y="17973"/>
                  </a:lnTo>
                  <a:lnTo>
                    <a:pt x="32787" y="18049"/>
                  </a:lnTo>
                  <a:lnTo>
                    <a:pt x="31396" y="18201"/>
                  </a:lnTo>
                  <a:lnTo>
                    <a:pt x="29399" y="18352"/>
                  </a:lnTo>
                  <a:lnTo>
                    <a:pt x="26922" y="18504"/>
                  </a:lnTo>
                  <a:lnTo>
                    <a:pt x="24091" y="18631"/>
                  </a:lnTo>
                  <a:lnTo>
                    <a:pt x="20982" y="18732"/>
                  </a:lnTo>
                  <a:lnTo>
                    <a:pt x="17746" y="18807"/>
                  </a:lnTo>
                  <a:lnTo>
                    <a:pt x="14460" y="18833"/>
                  </a:lnTo>
                  <a:lnTo>
                    <a:pt x="12412" y="18807"/>
                  </a:lnTo>
                  <a:lnTo>
                    <a:pt x="10592" y="18782"/>
                  </a:lnTo>
                  <a:lnTo>
                    <a:pt x="9000" y="18732"/>
                  </a:lnTo>
                  <a:lnTo>
                    <a:pt x="7609" y="18656"/>
                  </a:lnTo>
                  <a:lnTo>
                    <a:pt x="6421" y="18580"/>
                  </a:lnTo>
                  <a:lnTo>
                    <a:pt x="5435" y="18504"/>
                  </a:lnTo>
                  <a:lnTo>
                    <a:pt x="4601" y="18403"/>
                  </a:lnTo>
                  <a:lnTo>
                    <a:pt x="3919" y="18302"/>
                  </a:lnTo>
                  <a:lnTo>
                    <a:pt x="3388" y="18201"/>
                  </a:lnTo>
                  <a:lnTo>
                    <a:pt x="2958" y="18100"/>
                  </a:lnTo>
                  <a:lnTo>
                    <a:pt x="2655" y="17999"/>
                  </a:lnTo>
                  <a:lnTo>
                    <a:pt x="2427" y="17897"/>
                  </a:lnTo>
                  <a:lnTo>
                    <a:pt x="2275" y="17822"/>
                  </a:lnTo>
                  <a:lnTo>
                    <a:pt x="2200" y="17746"/>
                  </a:lnTo>
                  <a:lnTo>
                    <a:pt x="2149" y="17670"/>
                  </a:lnTo>
                  <a:lnTo>
                    <a:pt x="2124" y="17619"/>
                  </a:lnTo>
                  <a:lnTo>
                    <a:pt x="2073" y="17089"/>
                  </a:lnTo>
                  <a:lnTo>
                    <a:pt x="1972" y="16355"/>
                  </a:lnTo>
                  <a:lnTo>
                    <a:pt x="1618" y="14409"/>
                  </a:lnTo>
                  <a:lnTo>
                    <a:pt x="1315" y="12690"/>
                  </a:lnTo>
                  <a:lnTo>
                    <a:pt x="1012" y="10794"/>
                  </a:lnTo>
                  <a:lnTo>
                    <a:pt x="860" y="9808"/>
                  </a:lnTo>
                  <a:lnTo>
                    <a:pt x="708" y="8822"/>
                  </a:lnTo>
                  <a:lnTo>
                    <a:pt x="607" y="7862"/>
                  </a:lnTo>
                  <a:lnTo>
                    <a:pt x="506" y="6901"/>
                  </a:lnTo>
                  <a:lnTo>
                    <a:pt x="455" y="5991"/>
                  </a:lnTo>
                  <a:lnTo>
                    <a:pt x="430" y="5132"/>
                  </a:lnTo>
                  <a:lnTo>
                    <a:pt x="430" y="4298"/>
                  </a:lnTo>
                  <a:lnTo>
                    <a:pt x="481" y="3564"/>
                  </a:lnTo>
                  <a:lnTo>
                    <a:pt x="531" y="3236"/>
                  </a:lnTo>
                  <a:lnTo>
                    <a:pt x="582" y="2907"/>
                  </a:lnTo>
                  <a:lnTo>
                    <a:pt x="658" y="2629"/>
                  </a:lnTo>
                  <a:lnTo>
                    <a:pt x="759" y="2351"/>
                  </a:lnTo>
                  <a:lnTo>
                    <a:pt x="860" y="2124"/>
                  </a:lnTo>
                  <a:lnTo>
                    <a:pt x="986" y="1921"/>
                  </a:lnTo>
                  <a:lnTo>
                    <a:pt x="1113" y="1744"/>
                  </a:lnTo>
                  <a:lnTo>
                    <a:pt x="1264" y="1593"/>
                  </a:lnTo>
                  <a:lnTo>
                    <a:pt x="1365" y="1517"/>
                  </a:lnTo>
                  <a:lnTo>
                    <a:pt x="1492" y="1441"/>
                  </a:lnTo>
                  <a:lnTo>
                    <a:pt x="1846" y="1315"/>
                  </a:lnTo>
                  <a:lnTo>
                    <a:pt x="2275" y="1188"/>
                  </a:lnTo>
                  <a:lnTo>
                    <a:pt x="2832" y="1087"/>
                  </a:lnTo>
                  <a:lnTo>
                    <a:pt x="3489" y="986"/>
                  </a:lnTo>
                  <a:lnTo>
                    <a:pt x="4247" y="885"/>
                  </a:lnTo>
                  <a:lnTo>
                    <a:pt x="5081" y="784"/>
                  </a:lnTo>
                  <a:lnTo>
                    <a:pt x="6017" y="708"/>
                  </a:lnTo>
                  <a:lnTo>
                    <a:pt x="8140" y="556"/>
                  </a:lnTo>
                  <a:lnTo>
                    <a:pt x="10592" y="455"/>
                  </a:lnTo>
                  <a:lnTo>
                    <a:pt x="13348" y="405"/>
                  </a:lnTo>
                  <a:lnTo>
                    <a:pt x="16381" y="379"/>
                  </a:lnTo>
                  <a:close/>
                  <a:moveTo>
                    <a:pt x="14586" y="0"/>
                  </a:moveTo>
                  <a:lnTo>
                    <a:pt x="12437" y="25"/>
                  </a:lnTo>
                  <a:lnTo>
                    <a:pt x="10061" y="101"/>
                  </a:lnTo>
                  <a:lnTo>
                    <a:pt x="7660" y="202"/>
                  </a:lnTo>
                  <a:lnTo>
                    <a:pt x="6497" y="278"/>
                  </a:lnTo>
                  <a:lnTo>
                    <a:pt x="5410" y="379"/>
                  </a:lnTo>
                  <a:lnTo>
                    <a:pt x="4348" y="480"/>
                  </a:lnTo>
                  <a:lnTo>
                    <a:pt x="3413" y="607"/>
                  </a:lnTo>
                  <a:lnTo>
                    <a:pt x="2579" y="733"/>
                  </a:lnTo>
                  <a:lnTo>
                    <a:pt x="1896" y="910"/>
                  </a:lnTo>
                  <a:lnTo>
                    <a:pt x="1593" y="986"/>
                  </a:lnTo>
                  <a:lnTo>
                    <a:pt x="1340" y="1087"/>
                  </a:lnTo>
                  <a:lnTo>
                    <a:pt x="1138" y="1188"/>
                  </a:lnTo>
                  <a:lnTo>
                    <a:pt x="961" y="1289"/>
                  </a:lnTo>
                  <a:lnTo>
                    <a:pt x="809" y="1466"/>
                  </a:lnTo>
                  <a:lnTo>
                    <a:pt x="658" y="1643"/>
                  </a:lnTo>
                  <a:lnTo>
                    <a:pt x="531" y="1871"/>
                  </a:lnTo>
                  <a:lnTo>
                    <a:pt x="405" y="2124"/>
                  </a:lnTo>
                  <a:lnTo>
                    <a:pt x="304" y="2376"/>
                  </a:lnTo>
                  <a:lnTo>
                    <a:pt x="228" y="2680"/>
                  </a:lnTo>
                  <a:lnTo>
                    <a:pt x="152" y="3008"/>
                  </a:lnTo>
                  <a:lnTo>
                    <a:pt x="101" y="3337"/>
                  </a:lnTo>
                  <a:lnTo>
                    <a:pt x="26" y="4095"/>
                  </a:lnTo>
                  <a:lnTo>
                    <a:pt x="0" y="4904"/>
                  </a:lnTo>
                  <a:lnTo>
                    <a:pt x="0" y="5789"/>
                  </a:lnTo>
                  <a:lnTo>
                    <a:pt x="51" y="6724"/>
                  </a:lnTo>
                  <a:lnTo>
                    <a:pt x="152" y="7685"/>
                  </a:lnTo>
                  <a:lnTo>
                    <a:pt x="253" y="8671"/>
                  </a:lnTo>
                  <a:lnTo>
                    <a:pt x="405" y="9657"/>
                  </a:lnTo>
                  <a:lnTo>
                    <a:pt x="531" y="10668"/>
                  </a:lnTo>
                  <a:lnTo>
                    <a:pt x="860" y="12639"/>
                  </a:lnTo>
                  <a:lnTo>
                    <a:pt x="1188" y="14460"/>
                  </a:lnTo>
                  <a:lnTo>
                    <a:pt x="1542" y="16406"/>
                  </a:lnTo>
                  <a:lnTo>
                    <a:pt x="1643" y="17114"/>
                  </a:lnTo>
                  <a:lnTo>
                    <a:pt x="1694" y="17645"/>
                  </a:lnTo>
                  <a:lnTo>
                    <a:pt x="1719" y="17720"/>
                  </a:lnTo>
                  <a:lnTo>
                    <a:pt x="1745" y="17822"/>
                  </a:lnTo>
                  <a:lnTo>
                    <a:pt x="1795" y="17923"/>
                  </a:lnTo>
                  <a:lnTo>
                    <a:pt x="1922" y="18049"/>
                  </a:lnTo>
                  <a:lnTo>
                    <a:pt x="2124" y="18175"/>
                  </a:lnTo>
                  <a:lnTo>
                    <a:pt x="2402" y="18302"/>
                  </a:lnTo>
                  <a:lnTo>
                    <a:pt x="2806" y="18454"/>
                  </a:lnTo>
                  <a:lnTo>
                    <a:pt x="3337" y="18580"/>
                  </a:lnTo>
                  <a:lnTo>
                    <a:pt x="4020" y="18706"/>
                  </a:lnTo>
                  <a:lnTo>
                    <a:pt x="4854" y="18807"/>
                  </a:lnTo>
                  <a:lnTo>
                    <a:pt x="5890" y="18934"/>
                  </a:lnTo>
                  <a:lnTo>
                    <a:pt x="7129" y="19010"/>
                  </a:lnTo>
                  <a:lnTo>
                    <a:pt x="8570" y="19086"/>
                  </a:lnTo>
                  <a:lnTo>
                    <a:pt x="10264" y="19161"/>
                  </a:lnTo>
                  <a:lnTo>
                    <a:pt x="12235" y="19187"/>
                  </a:lnTo>
                  <a:lnTo>
                    <a:pt x="14460" y="19212"/>
                  </a:lnTo>
                  <a:lnTo>
                    <a:pt x="17594" y="19187"/>
                  </a:lnTo>
                  <a:lnTo>
                    <a:pt x="20855" y="19111"/>
                  </a:lnTo>
                  <a:lnTo>
                    <a:pt x="24141" y="19010"/>
                  </a:lnTo>
                  <a:lnTo>
                    <a:pt x="27301" y="18858"/>
                  </a:lnTo>
                  <a:lnTo>
                    <a:pt x="29425" y="18732"/>
                  </a:lnTo>
                  <a:lnTo>
                    <a:pt x="31017" y="18631"/>
                  </a:lnTo>
                  <a:lnTo>
                    <a:pt x="32155" y="18504"/>
                  </a:lnTo>
                  <a:lnTo>
                    <a:pt x="32964" y="18403"/>
                  </a:lnTo>
                  <a:lnTo>
                    <a:pt x="33444" y="18327"/>
                  </a:lnTo>
                  <a:lnTo>
                    <a:pt x="33722" y="18251"/>
                  </a:lnTo>
                  <a:lnTo>
                    <a:pt x="33849" y="18175"/>
                  </a:lnTo>
                  <a:lnTo>
                    <a:pt x="33874" y="18125"/>
                  </a:lnTo>
                  <a:lnTo>
                    <a:pt x="33975" y="17822"/>
                  </a:lnTo>
                  <a:lnTo>
                    <a:pt x="34127" y="17215"/>
                  </a:lnTo>
                  <a:lnTo>
                    <a:pt x="34329" y="16381"/>
                  </a:lnTo>
                  <a:lnTo>
                    <a:pt x="34556" y="15319"/>
                  </a:lnTo>
                  <a:lnTo>
                    <a:pt x="34809" y="14106"/>
                  </a:lnTo>
                  <a:lnTo>
                    <a:pt x="35037" y="12741"/>
                  </a:lnTo>
                  <a:lnTo>
                    <a:pt x="35264" y="11325"/>
                  </a:lnTo>
                  <a:lnTo>
                    <a:pt x="35492" y="9834"/>
                  </a:lnTo>
                  <a:lnTo>
                    <a:pt x="35593" y="8873"/>
                  </a:lnTo>
                  <a:lnTo>
                    <a:pt x="35694" y="7963"/>
                  </a:lnTo>
                  <a:lnTo>
                    <a:pt x="35770" y="7103"/>
                  </a:lnTo>
                  <a:lnTo>
                    <a:pt x="35846" y="6320"/>
                  </a:lnTo>
                  <a:lnTo>
                    <a:pt x="35871" y="5561"/>
                  </a:lnTo>
                  <a:lnTo>
                    <a:pt x="35871" y="4879"/>
                  </a:lnTo>
                  <a:lnTo>
                    <a:pt x="35871" y="4247"/>
                  </a:lnTo>
                  <a:lnTo>
                    <a:pt x="35846" y="3666"/>
                  </a:lnTo>
                  <a:lnTo>
                    <a:pt x="35795" y="3135"/>
                  </a:lnTo>
                  <a:lnTo>
                    <a:pt x="35719" y="2680"/>
                  </a:lnTo>
                  <a:lnTo>
                    <a:pt x="35618" y="2275"/>
                  </a:lnTo>
                  <a:lnTo>
                    <a:pt x="35492" y="1921"/>
                  </a:lnTo>
                  <a:lnTo>
                    <a:pt x="35365" y="1618"/>
                  </a:lnTo>
                  <a:lnTo>
                    <a:pt x="35188" y="1390"/>
                  </a:lnTo>
                  <a:lnTo>
                    <a:pt x="35011" y="1188"/>
                  </a:lnTo>
                  <a:lnTo>
                    <a:pt x="34809" y="1062"/>
                  </a:lnTo>
                  <a:lnTo>
                    <a:pt x="34657" y="1011"/>
                  </a:lnTo>
                  <a:lnTo>
                    <a:pt x="34455" y="961"/>
                  </a:lnTo>
                  <a:lnTo>
                    <a:pt x="33899" y="834"/>
                  </a:lnTo>
                  <a:lnTo>
                    <a:pt x="33217" y="733"/>
                  </a:lnTo>
                  <a:lnTo>
                    <a:pt x="32382" y="632"/>
                  </a:lnTo>
                  <a:lnTo>
                    <a:pt x="31447" y="531"/>
                  </a:lnTo>
                  <a:lnTo>
                    <a:pt x="30360" y="430"/>
                  </a:lnTo>
                  <a:lnTo>
                    <a:pt x="27933" y="278"/>
                  </a:lnTo>
                  <a:lnTo>
                    <a:pt x="25203" y="152"/>
                  </a:lnTo>
                  <a:lnTo>
                    <a:pt x="22296" y="76"/>
                  </a:lnTo>
                  <a:lnTo>
                    <a:pt x="19339" y="25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39"/>
            <p:cNvSpPr/>
            <p:nvPr/>
          </p:nvSpPr>
          <p:spPr>
            <a:xfrm>
              <a:off x="3591259" y="4777238"/>
              <a:ext cx="368390" cy="32709"/>
            </a:xfrm>
            <a:custGeom>
              <a:avLst/>
              <a:gdLst/>
              <a:ahLst/>
              <a:cxnLst/>
              <a:rect l="l" t="t" r="r" b="b"/>
              <a:pathLst>
                <a:path w="10542" h="936" extrusionOk="0">
                  <a:moveTo>
                    <a:pt x="2098" y="1"/>
                  </a:moveTo>
                  <a:lnTo>
                    <a:pt x="1416" y="26"/>
                  </a:lnTo>
                  <a:lnTo>
                    <a:pt x="708" y="77"/>
                  </a:lnTo>
                  <a:lnTo>
                    <a:pt x="25" y="178"/>
                  </a:lnTo>
                  <a:lnTo>
                    <a:pt x="0" y="203"/>
                  </a:lnTo>
                  <a:lnTo>
                    <a:pt x="0" y="228"/>
                  </a:lnTo>
                  <a:lnTo>
                    <a:pt x="25" y="253"/>
                  </a:lnTo>
                  <a:lnTo>
                    <a:pt x="657" y="380"/>
                  </a:lnTo>
                  <a:lnTo>
                    <a:pt x="1289" y="456"/>
                  </a:lnTo>
                  <a:lnTo>
                    <a:pt x="1946" y="532"/>
                  </a:lnTo>
                  <a:lnTo>
                    <a:pt x="2604" y="582"/>
                  </a:lnTo>
                  <a:lnTo>
                    <a:pt x="3893" y="633"/>
                  </a:lnTo>
                  <a:lnTo>
                    <a:pt x="5207" y="709"/>
                  </a:lnTo>
                  <a:lnTo>
                    <a:pt x="6471" y="784"/>
                  </a:lnTo>
                  <a:lnTo>
                    <a:pt x="7761" y="860"/>
                  </a:lnTo>
                  <a:lnTo>
                    <a:pt x="8418" y="911"/>
                  </a:lnTo>
                  <a:lnTo>
                    <a:pt x="9100" y="936"/>
                  </a:lnTo>
                  <a:lnTo>
                    <a:pt x="9429" y="936"/>
                  </a:lnTo>
                  <a:lnTo>
                    <a:pt x="9758" y="911"/>
                  </a:lnTo>
                  <a:lnTo>
                    <a:pt x="10086" y="860"/>
                  </a:lnTo>
                  <a:lnTo>
                    <a:pt x="10390" y="784"/>
                  </a:lnTo>
                  <a:lnTo>
                    <a:pt x="10491" y="709"/>
                  </a:lnTo>
                  <a:lnTo>
                    <a:pt x="10541" y="633"/>
                  </a:lnTo>
                  <a:lnTo>
                    <a:pt x="10541" y="582"/>
                  </a:lnTo>
                  <a:lnTo>
                    <a:pt x="10516" y="557"/>
                  </a:lnTo>
                  <a:lnTo>
                    <a:pt x="10491" y="506"/>
                  </a:lnTo>
                  <a:lnTo>
                    <a:pt x="10440" y="481"/>
                  </a:lnTo>
                  <a:lnTo>
                    <a:pt x="10213" y="380"/>
                  </a:lnTo>
                  <a:lnTo>
                    <a:pt x="10010" y="329"/>
                  </a:lnTo>
                  <a:lnTo>
                    <a:pt x="9783" y="279"/>
                  </a:lnTo>
                  <a:lnTo>
                    <a:pt x="9555" y="228"/>
                  </a:lnTo>
                  <a:lnTo>
                    <a:pt x="9100" y="203"/>
                  </a:lnTo>
                  <a:lnTo>
                    <a:pt x="8620" y="178"/>
                  </a:lnTo>
                  <a:lnTo>
                    <a:pt x="7129" y="102"/>
                  </a:lnTo>
                  <a:lnTo>
                    <a:pt x="5637" y="51"/>
                  </a:lnTo>
                  <a:lnTo>
                    <a:pt x="4222" y="26"/>
                  </a:lnTo>
                  <a:lnTo>
                    <a:pt x="2806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39"/>
            <p:cNvSpPr/>
            <p:nvPr/>
          </p:nvSpPr>
          <p:spPr>
            <a:xfrm>
              <a:off x="3998473" y="4797576"/>
              <a:ext cx="80408" cy="25650"/>
            </a:xfrm>
            <a:custGeom>
              <a:avLst/>
              <a:gdLst/>
              <a:ahLst/>
              <a:cxnLst/>
              <a:rect l="l" t="t" r="r" b="b"/>
              <a:pathLst>
                <a:path w="2301" h="734" extrusionOk="0">
                  <a:moveTo>
                    <a:pt x="506" y="0"/>
                  </a:moveTo>
                  <a:lnTo>
                    <a:pt x="329" y="25"/>
                  </a:lnTo>
                  <a:lnTo>
                    <a:pt x="177" y="76"/>
                  </a:lnTo>
                  <a:lnTo>
                    <a:pt x="51" y="152"/>
                  </a:lnTo>
                  <a:lnTo>
                    <a:pt x="26" y="202"/>
                  </a:lnTo>
                  <a:lnTo>
                    <a:pt x="0" y="253"/>
                  </a:lnTo>
                  <a:lnTo>
                    <a:pt x="26" y="278"/>
                  </a:lnTo>
                  <a:lnTo>
                    <a:pt x="51" y="329"/>
                  </a:lnTo>
                  <a:lnTo>
                    <a:pt x="152" y="430"/>
                  </a:lnTo>
                  <a:lnTo>
                    <a:pt x="304" y="480"/>
                  </a:lnTo>
                  <a:lnTo>
                    <a:pt x="481" y="531"/>
                  </a:lnTo>
                  <a:lnTo>
                    <a:pt x="658" y="556"/>
                  </a:lnTo>
                  <a:lnTo>
                    <a:pt x="1012" y="607"/>
                  </a:lnTo>
                  <a:lnTo>
                    <a:pt x="1315" y="632"/>
                  </a:lnTo>
                  <a:lnTo>
                    <a:pt x="1568" y="683"/>
                  </a:lnTo>
                  <a:lnTo>
                    <a:pt x="1896" y="733"/>
                  </a:lnTo>
                  <a:lnTo>
                    <a:pt x="2048" y="733"/>
                  </a:lnTo>
                  <a:lnTo>
                    <a:pt x="2174" y="708"/>
                  </a:lnTo>
                  <a:lnTo>
                    <a:pt x="2225" y="657"/>
                  </a:lnTo>
                  <a:lnTo>
                    <a:pt x="2250" y="632"/>
                  </a:lnTo>
                  <a:lnTo>
                    <a:pt x="2276" y="556"/>
                  </a:lnTo>
                  <a:lnTo>
                    <a:pt x="2301" y="506"/>
                  </a:lnTo>
                  <a:lnTo>
                    <a:pt x="2276" y="430"/>
                  </a:lnTo>
                  <a:lnTo>
                    <a:pt x="2276" y="379"/>
                  </a:lnTo>
                  <a:lnTo>
                    <a:pt x="2200" y="278"/>
                  </a:lnTo>
                  <a:lnTo>
                    <a:pt x="2073" y="202"/>
                  </a:lnTo>
                  <a:lnTo>
                    <a:pt x="1922" y="152"/>
                  </a:lnTo>
                  <a:lnTo>
                    <a:pt x="1618" y="101"/>
                  </a:lnTo>
                  <a:lnTo>
                    <a:pt x="1366" y="76"/>
                  </a:lnTo>
                  <a:lnTo>
                    <a:pt x="1037" y="25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39"/>
            <p:cNvSpPr/>
            <p:nvPr/>
          </p:nvSpPr>
          <p:spPr>
            <a:xfrm>
              <a:off x="4106243" y="5087305"/>
              <a:ext cx="1298591" cy="658154"/>
            </a:xfrm>
            <a:custGeom>
              <a:avLst/>
              <a:gdLst/>
              <a:ahLst/>
              <a:cxnLst/>
              <a:rect l="l" t="t" r="r" b="b"/>
              <a:pathLst>
                <a:path w="37161" h="18834" extrusionOk="0">
                  <a:moveTo>
                    <a:pt x="15471" y="0"/>
                  </a:moveTo>
                  <a:lnTo>
                    <a:pt x="12513" y="51"/>
                  </a:lnTo>
                  <a:lnTo>
                    <a:pt x="9707" y="127"/>
                  </a:lnTo>
                  <a:lnTo>
                    <a:pt x="8393" y="177"/>
                  </a:lnTo>
                  <a:lnTo>
                    <a:pt x="7154" y="253"/>
                  </a:lnTo>
                  <a:lnTo>
                    <a:pt x="5992" y="329"/>
                  </a:lnTo>
                  <a:lnTo>
                    <a:pt x="4905" y="430"/>
                  </a:lnTo>
                  <a:lnTo>
                    <a:pt x="3944" y="531"/>
                  </a:lnTo>
                  <a:lnTo>
                    <a:pt x="3084" y="632"/>
                  </a:lnTo>
                  <a:lnTo>
                    <a:pt x="2351" y="784"/>
                  </a:lnTo>
                  <a:lnTo>
                    <a:pt x="1745" y="911"/>
                  </a:lnTo>
                  <a:lnTo>
                    <a:pt x="1492" y="1012"/>
                  </a:lnTo>
                  <a:lnTo>
                    <a:pt x="1264" y="1087"/>
                  </a:lnTo>
                  <a:lnTo>
                    <a:pt x="1087" y="1163"/>
                  </a:lnTo>
                  <a:lnTo>
                    <a:pt x="961" y="1264"/>
                  </a:lnTo>
                  <a:lnTo>
                    <a:pt x="835" y="1366"/>
                  </a:lnTo>
                  <a:lnTo>
                    <a:pt x="734" y="1467"/>
                  </a:lnTo>
                  <a:lnTo>
                    <a:pt x="557" y="1719"/>
                  </a:lnTo>
                  <a:lnTo>
                    <a:pt x="405" y="2048"/>
                  </a:lnTo>
                  <a:lnTo>
                    <a:pt x="279" y="2402"/>
                  </a:lnTo>
                  <a:lnTo>
                    <a:pt x="177" y="2832"/>
                  </a:lnTo>
                  <a:lnTo>
                    <a:pt x="102" y="3261"/>
                  </a:lnTo>
                  <a:lnTo>
                    <a:pt x="51" y="3767"/>
                  </a:lnTo>
                  <a:lnTo>
                    <a:pt x="26" y="4273"/>
                  </a:lnTo>
                  <a:lnTo>
                    <a:pt x="0" y="4829"/>
                  </a:lnTo>
                  <a:lnTo>
                    <a:pt x="26" y="5410"/>
                  </a:lnTo>
                  <a:lnTo>
                    <a:pt x="102" y="6623"/>
                  </a:lnTo>
                  <a:lnTo>
                    <a:pt x="228" y="7913"/>
                  </a:lnTo>
                  <a:lnTo>
                    <a:pt x="405" y="9227"/>
                  </a:lnTo>
                  <a:lnTo>
                    <a:pt x="607" y="10542"/>
                  </a:lnTo>
                  <a:lnTo>
                    <a:pt x="809" y="11831"/>
                  </a:lnTo>
                  <a:lnTo>
                    <a:pt x="1264" y="14232"/>
                  </a:lnTo>
                  <a:lnTo>
                    <a:pt x="1618" y="16179"/>
                  </a:lnTo>
                  <a:lnTo>
                    <a:pt x="1745" y="16912"/>
                  </a:lnTo>
                  <a:lnTo>
                    <a:pt x="1795" y="17443"/>
                  </a:lnTo>
                  <a:lnTo>
                    <a:pt x="1821" y="17569"/>
                  </a:lnTo>
                  <a:lnTo>
                    <a:pt x="1896" y="17670"/>
                  </a:lnTo>
                  <a:lnTo>
                    <a:pt x="2023" y="17771"/>
                  </a:lnTo>
                  <a:lnTo>
                    <a:pt x="2200" y="17847"/>
                  </a:lnTo>
                  <a:lnTo>
                    <a:pt x="2402" y="17948"/>
                  </a:lnTo>
                  <a:lnTo>
                    <a:pt x="2629" y="18024"/>
                  </a:lnTo>
                  <a:lnTo>
                    <a:pt x="3236" y="18176"/>
                  </a:lnTo>
                  <a:lnTo>
                    <a:pt x="3994" y="18327"/>
                  </a:lnTo>
                  <a:lnTo>
                    <a:pt x="4879" y="18429"/>
                  </a:lnTo>
                  <a:lnTo>
                    <a:pt x="5890" y="18530"/>
                  </a:lnTo>
                  <a:lnTo>
                    <a:pt x="7003" y="18631"/>
                  </a:lnTo>
                  <a:lnTo>
                    <a:pt x="8216" y="18681"/>
                  </a:lnTo>
                  <a:lnTo>
                    <a:pt x="9505" y="18732"/>
                  </a:lnTo>
                  <a:lnTo>
                    <a:pt x="12286" y="18808"/>
                  </a:lnTo>
                  <a:lnTo>
                    <a:pt x="15269" y="18833"/>
                  </a:lnTo>
                  <a:lnTo>
                    <a:pt x="18353" y="18808"/>
                  </a:lnTo>
                  <a:lnTo>
                    <a:pt x="21437" y="18732"/>
                  </a:lnTo>
                  <a:lnTo>
                    <a:pt x="24420" y="18656"/>
                  </a:lnTo>
                  <a:lnTo>
                    <a:pt x="27226" y="18530"/>
                  </a:lnTo>
                  <a:lnTo>
                    <a:pt x="29753" y="18403"/>
                  </a:lnTo>
                  <a:lnTo>
                    <a:pt x="31877" y="18277"/>
                  </a:lnTo>
                  <a:lnTo>
                    <a:pt x="33545" y="18125"/>
                  </a:lnTo>
                  <a:lnTo>
                    <a:pt x="34177" y="18049"/>
                  </a:lnTo>
                  <a:lnTo>
                    <a:pt x="34658" y="17974"/>
                  </a:lnTo>
                  <a:lnTo>
                    <a:pt x="34961" y="17923"/>
                  </a:lnTo>
                  <a:lnTo>
                    <a:pt x="35037" y="17872"/>
                  </a:lnTo>
                  <a:lnTo>
                    <a:pt x="35087" y="17847"/>
                  </a:lnTo>
                  <a:lnTo>
                    <a:pt x="35188" y="17569"/>
                  </a:lnTo>
                  <a:lnTo>
                    <a:pt x="35340" y="16988"/>
                  </a:lnTo>
                  <a:lnTo>
                    <a:pt x="35542" y="16154"/>
                  </a:lnTo>
                  <a:lnTo>
                    <a:pt x="35770" y="15092"/>
                  </a:lnTo>
                  <a:lnTo>
                    <a:pt x="36023" y="13878"/>
                  </a:lnTo>
                  <a:lnTo>
                    <a:pt x="36275" y="12539"/>
                  </a:lnTo>
                  <a:lnTo>
                    <a:pt x="36528" y="11098"/>
                  </a:lnTo>
                  <a:lnTo>
                    <a:pt x="36756" y="9632"/>
                  </a:lnTo>
                  <a:lnTo>
                    <a:pt x="36933" y="8140"/>
                  </a:lnTo>
                  <a:lnTo>
                    <a:pt x="37059" y="6699"/>
                  </a:lnTo>
                  <a:lnTo>
                    <a:pt x="37110" y="5992"/>
                  </a:lnTo>
                  <a:lnTo>
                    <a:pt x="37160" y="5309"/>
                  </a:lnTo>
                  <a:lnTo>
                    <a:pt x="37160" y="4677"/>
                  </a:lnTo>
                  <a:lnTo>
                    <a:pt x="37160" y="4070"/>
                  </a:lnTo>
                  <a:lnTo>
                    <a:pt x="37135" y="3489"/>
                  </a:lnTo>
                  <a:lnTo>
                    <a:pt x="37059" y="2958"/>
                  </a:lnTo>
                  <a:lnTo>
                    <a:pt x="36983" y="2503"/>
                  </a:lnTo>
                  <a:lnTo>
                    <a:pt x="36882" y="2073"/>
                  </a:lnTo>
                  <a:lnTo>
                    <a:pt x="36756" y="1719"/>
                  </a:lnTo>
                  <a:lnTo>
                    <a:pt x="36680" y="1568"/>
                  </a:lnTo>
                  <a:lnTo>
                    <a:pt x="36579" y="1416"/>
                  </a:lnTo>
                  <a:lnTo>
                    <a:pt x="36503" y="1315"/>
                  </a:lnTo>
                  <a:lnTo>
                    <a:pt x="36402" y="1189"/>
                  </a:lnTo>
                  <a:lnTo>
                    <a:pt x="36275" y="1113"/>
                  </a:lnTo>
                  <a:lnTo>
                    <a:pt x="36149" y="1062"/>
                  </a:lnTo>
                  <a:lnTo>
                    <a:pt x="35846" y="961"/>
                  </a:lnTo>
                  <a:lnTo>
                    <a:pt x="35365" y="860"/>
                  </a:lnTo>
                  <a:lnTo>
                    <a:pt x="34733" y="759"/>
                  </a:lnTo>
                  <a:lnTo>
                    <a:pt x="34000" y="658"/>
                  </a:lnTo>
                  <a:lnTo>
                    <a:pt x="33116" y="582"/>
                  </a:lnTo>
                  <a:lnTo>
                    <a:pt x="32155" y="481"/>
                  </a:lnTo>
                  <a:lnTo>
                    <a:pt x="29905" y="329"/>
                  </a:lnTo>
                  <a:lnTo>
                    <a:pt x="27327" y="203"/>
                  </a:lnTo>
                  <a:lnTo>
                    <a:pt x="24521" y="102"/>
                  </a:lnTo>
                  <a:lnTo>
                    <a:pt x="21563" y="51"/>
                  </a:lnTo>
                  <a:lnTo>
                    <a:pt x="18504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39"/>
            <p:cNvSpPr/>
            <p:nvPr/>
          </p:nvSpPr>
          <p:spPr>
            <a:xfrm>
              <a:off x="4098276" y="5080246"/>
              <a:ext cx="1314491" cy="671363"/>
            </a:xfrm>
            <a:custGeom>
              <a:avLst/>
              <a:gdLst/>
              <a:ahLst/>
              <a:cxnLst/>
              <a:rect l="l" t="t" r="r" b="b"/>
              <a:pathLst>
                <a:path w="37616" h="19212" extrusionOk="0">
                  <a:moveTo>
                    <a:pt x="20553" y="405"/>
                  </a:moveTo>
                  <a:lnTo>
                    <a:pt x="23813" y="481"/>
                  </a:lnTo>
                  <a:lnTo>
                    <a:pt x="26872" y="582"/>
                  </a:lnTo>
                  <a:lnTo>
                    <a:pt x="29628" y="708"/>
                  </a:lnTo>
                  <a:lnTo>
                    <a:pt x="32054" y="860"/>
                  </a:lnTo>
                  <a:lnTo>
                    <a:pt x="33091" y="936"/>
                  </a:lnTo>
                  <a:lnTo>
                    <a:pt x="34026" y="1037"/>
                  </a:lnTo>
                  <a:lnTo>
                    <a:pt x="34810" y="1138"/>
                  </a:lnTo>
                  <a:lnTo>
                    <a:pt x="35467" y="1214"/>
                  </a:lnTo>
                  <a:lnTo>
                    <a:pt x="35947" y="1315"/>
                  </a:lnTo>
                  <a:lnTo>
                    <a:pt x="36276" y="1441"/>
                  </a:lnTo>
                  <a:lnTo>
                    <a:pt x="36402" y="1492"/>
                  </a:lnTo>
                  <a:lnTo>
                    <a:pt x="36478" y="1568"/>
                  </a:lnTo>
                  <a:lnTo>
                    <a:pt x="36579" y="1643"/>
                  </a:lnTo>
                  <a:lnTo>
                    <a:pt x="36655" y="1770"/>
                  </a:lnTo>
                  <a:lnTo>
                    <a:pt x="36807" y="2048"/>
                  </a:lnTo>
                  <a:lnTo>
                    <a:pt x="36933" y="2376"/>
                  </a:lnTo>
                  <a:lnTo>
                    <a:pt x="37034" y="2781"/>
                  </a:lnTo>
                  <a:lnTo>
                    <a:pt x="37085" y="3236"/>
                  </a:lnTo>
                  <a:lnTo>
                    <a:pt x="37135" y="3716"/>
                  </a:lnTo>
                  <a:lnTo>
                    <a:pt x="37161" y="4272"/>
                  </a:lnTo>
                  <a:lnTo>
                    <a:pt x="37161" y="4854"/>
                  </a:lnTo>
                  <a:lnTo>
                    <a:pt x="37161" y="5460"/>
                  </a:lnTo>
                  <a:lnTo>
                    <a:pt x="37085" y="6775"/>
                  </a:lnTo>
                  <a:lnTo>
                    <a:pt x="36958" y="8191"/>
                  </a:lnTo>
                  <a:lnTo>
                    <a:pt x="36781" y="9606"/>
                  </a:lnTo>
                  <a:lnTo>
                    <a:pt x="36554" y="11047"/>
                  </a:lnTo>
                  <a:lnTo>
                    <a:pt x="36326" y="12463"/>
                  </a:lnTo>
                  <a:lnTo>
                    <a:pt x="36099" y="13777"/>
                  </a:lnTo>
                  <a:lnTo>
                    <a:pt x="35846" y="14990"/>
                  </a:lnTo>
                  <a:lnTo>
                    <a:pt x="35619" y="16052"/>
                  </a:lnTo>
                  <a:lnTo>
                    <a:pt x="35416" y="16937"/>
                  </a:lnTo>
                  <a:lnTo>
                    <a:pt x="35239" y="17569"/>
                  </a:lnTo>
                  <a:lnTo>
                    <a:pt x="35113" y="17923"/>
                  </a:lnTo>
                  <a:lnTo>
                    <a:pt x="34860" y="17999"/>
                  </a:lnTo>
                  <a:lnTo>
                    <a:pt x="34380" y="18074"/>
                  </a:lnTo>
                  <a:lnTo>
                    <a:pt x="32914" y="18226"/>
                  </a:lnTo>
                  <a:lnTo>
                    <a:pt x="30816" y="18378"/>
                  </a:lnTo>
                  <a:lnTo>
                    <a:pt x="28237" y="18504"/>
                  </a:lnTo>
                  <a:lnTo>
                    <a:pt x="25254" y="18631"/>
                  </a:lnTo>
                  <a:lnTo>
                    <a:pt x="21993" y="18732"/>
                  </a:lnTo>
                  <a:lnTo>
                    <a:pt x="18606" y="18808"/>
                  </a:lnTo>
                  <a:lnTo>
                    <a:pt x="15168" y="18833"/>
                  </a:lnTo>
                  <a:lnTo>
                    <a:pt x="13019" y="18833"/>
                  </a:lnTo>
                  <a:lnTo>
                    <a:pt x="11098" y="18782"/>
                  </a:lnTo>
                  <a:lnTo>
                    <a:pt x="9430" y="18732"/>
                  </a:lnTo>
                  <a:lnTo>
                    <a:pt x="7989" y="18681"/>
                  </a:lnTo>
                  <a:lnTo>
                    <a:pt x="6750" y="18605"/>
                  </a:lnTo>
                  <a:lnTo>
                    <a:pt x="5714" y="18504"/>
                  </a:lnTo>
                  <a:lnTo>
                    <a:pt x="4829" y="18403"/>
                  </a:lnTo>
                  <a:lnTo>
                    <a:pt x="4121" y="18302"/>
                  </a:lnTo>
                  <a:lnTo>
                    <a:pt x="3565" y="18201"/>
                  </a:lnTo>
                  <a:lnTo>
                    <a:pt x="3110" y="18100"/>
                  </a:lnTo>
                  <a:lnTo>
                    <a:pt x="2782" y="17999"/>
                  </a:lnTo>
                  <a:lnTo>
                    <a:pt x="2554" y="17923"/>
                  </a:lnTo>
                  <a:lnTo>
                    <a:pt x="2402" y="17822"/>
                  </a:lnTo>
                  <a:lnTo>
                    <a:pt x="2301" y="17746"/>
                  </a:lnTo>
                  <a:lnTo>
                    <a:pt x="2276" y="17695"/>
                  </a:lnTo>
                  <a:lnTo>
                    <a:pt x="2251" y="17645"/>
                  </a:lnTo>
                  <a:lnTo>
                    <a:pt x="2200" y="17114"/>
                  </a:lnTo>
                  <a:lnTo>
                    <a:pt x="2074" y="16381"/>
                  </a:lnTo>
                  <a:lnTo>
                    <a:pt x="1720" y="14409"/>
                  </a:lnTo>
                  <a:lnTo>
                    <a:pt x="1391" y="12690"/>
                  </a:lnTo>
                  <a:lnTo>
                    <a:pt x="1063" y="10794"/>
                  </a:lnTo>
                  <a:lnTo>
                    <a:pt x="911" y="9834"/>
                  </a:lnTo>
                  <a:lnTo>
                    <a:pt x="759" y="8848"/>
                  </a:lnTo>
                  <a:lnTo>
                    <a:pt x="658" y="7862"/>
                  </a:lnTo>
                  <a:lnTo>
                    <a:pt x="557" y="6927"/>
                  </a:lnTo>
                  <a:lnTo>
                    <a:pt x="481" y="6017"/>
                  </a:lnTo>
                  <a:lnTo>
                    <a:pt x="456" y="5132"/>
                  </a:lnTo>
                  <a:lnTo>
                    <a:pt x="456" y="4323"/>
                  </a:lnTo>
                  <a:lnTo>
                    <a:pt x="532" y="3590"/>
                  </a:lnTo>
                  <a:lnTo>
                    <a:pt x="582" y="3236"/>
                  </a:lnTo>
                  <a:lnTo>
                    <a:pt x="633" y="2933"/>
                  </a:lnTo>
                  <a:lnTo>
                    <a:pt x="709" y="2629"/>
                  </a:lnTo>
                  <a:lnTo>
                    <a:pt x="810" y="2376"/>
                  </a:lnTo>
                  <a:lnTo>
                    <a:pt x="911" y="2124"/>
                  </a:lnTo>
                  <a:lnTo>
                    <a:pt x="1037" y="1921"/>
                  </a:lnTo>
                  <a:lnTo>
                    <a:pt x="1189" y="1744"/>
                  </a:lnTo>
                  <a:lnTo>
                    <a:pt x="1341" y="1593"/>
                  </a:lnTo>
                  <a:lnTo>
                    <a:pt x="1442" y="1542"/>
                  </a:lnTo>
                  <a:lnTo>
                    <a:pt x="1568" y="1466"/>
                  </a:lnTo>
                  <a:lnTo>
                    <a:pt x="1947" y="1340"/>
                  </a:lnTo>
                  <a:lnTo>
                    <a:pt x="2402" y="1214"/>
                  </a:lnTo>
                  <a:lnTo>
                    <a:pt x="2984" y="1087"/>
                  </a:lnTo>
                  <a:lnTo>
                    <a:pt x="3666" y="986"/>
                  </a:lnTo>
                  <a:lnTo>
                    <a:pt x="4450" y="885"/>
                  </a:lnTo>
                  <a:lnTo>
                    <a:pt x="5335" y="809"/>
                  </a:lnTo>
                  <a:lnTo>
                    <a:pt x="6321" y="708"/>
                  </a:lnTo>
                  <a:lnTo>
                    <a:pt x="8545" y="582"/>
                  </a:lnTo>
                  <a:lnTo>
                    <a:pt x="11124" y="481"/>
                  </a:lnTo>
                  <a:lnTo>
                    <a:pt x="14005" y="405"/>
                  </a:lnTo>
                  <a:close/>
                  <a:moveTo>
                    <a:pt x="17190" y="0"/>
                  </a:moveTo>
                  <a:lnTo>
                    <a:pt x="15295" y="26"/>
                  </a:lnTo>
                  <a:lnTo>
                    <a:pt x="13045" y="51"/>
                  </a:lnTo>
                  <a:lnTo>
                    <a:pt x="10567" y="101"/>
                  </a:lnTo>
                  <a:lnTo>
                    <a:pt x="8065" y="228"/>
                  </a:lnTo>
                  <a:lnTo>
                    <a:pt x="6826" y="304"/>
                  </a:lnTo>
                  <a:lnTo>
                    <a:pt x="5663" y="379"/>
                  </a:lnTo>
                  <a:lnTo>
                    <a:pt x="4576" y="481"/>
                  </a:lnTo>
                  <a:lnTo>
                    <a:pt x="3591" y="607"/>
                  </a:lnTo>
                  <a:lnTo>
                    <a:pt x="2731" y="759"/>
                  </a:lnTo>
                  <a:lnTo>
                    <a:pt x="1998" y="910"/>
                  </a:lnTo>
                  <a:lnTo>
                    <a:pt x="1695" y="1011"/>
                  </a:lnTo>
                  <a:lnTo>
                    <a:pt x="1417" y="1113"/>
                  </a:lnTo>
                  <a:lnTo>
                    <a:pt x="1214" y="1214"/>
                  </a:lnTo>
                  <a:lnTo>
                    <a:pt x="1037" y="1315"/>
                  </a:lnTo>
                  <a:lnTo>
                    <a:pt x="860" y="1466"/>
                  </a:lnTo>
                  <a:lnTo>
                    <a:pt x="709" y="1669"/>
                  </a:lnTo>
                  <a:lnTo>
                    <a:pt x="557" y="1871"/>
                  </a:lnTo>
                  <a:lnTo>
                    <a:pt x="431" y="2124"/>
                  </a:lnTo>
                  <a:lnTo>
                    <a:pt x="330" y="2402"/>
                  </a:lnTo>
                  <a:lnTo>
                    <a:pt x="254" y="2705"/>
                  </a:lnTo>
                  <a:lnTo>
                    <a:pt x="178" y="3008"/>
                  </a:lnTo>
                  <a:lnTo>
                    <a:pt x="102" y="3362"/>
                  </a:lnTo>
                  <a:lnTo>
                    <a:pt x="77" y="3716"/>
                  </a:lnTo>
                  <a:lnTo>
                    <a:pt x="26" y="4095"/>
                  </a:lnTo>
                  <a:lnTo>
                    <a:pt x="1" y="4930"/>
                  </a:lnTo>
                  <a:lnTo>
                    <a:pt x="26" y="5814"/>
                  </a:lnTo>
                  <a:lnTo>
                    <a:pt x="77" y="6724"/>
                  </a:lnTo>
                  <a:lnTo>
                    <a:pt x="178" y="7685"/>
                  </a:lnTo>
                  <a:lnTo>
                    <a:pt x="279" y="8671"/>
                  </a:lnTo>
                  <a:lnTo>
                    <a:pt x="431" y="9682"/>
                  </a:lnTo>
                  <a:lnTo>
                    <a:pt x="582" y="10668"/>
                  </a:lnTo>
                  <a:lnTo>
                    <a:pt x="936" y="12640"/>
                  </a:lnTo>
                  <a:lnTo>
                    <a:pt x="1265" y="14485"/>
                  </a:lnTo>
                  <a:lnTo>
                    <a:pt x="1619" y="16406"/>
                  </a:lnTo>
                  <a:lnTo>
                    <a:pt x="1745" y="17139"/>
                  </a:lnTo>
                  <a:lnTo>
                    <a:pt x="1796" y="17670"/>
                  </a:lnTo>
                  <a:lnTo>
                    <a:pt x="1796" y="17746"/>
                  </a:lnTo>
                  <a:lnTo>
                    <a:pt x="1846" y="17847"/>
                  </a:lnTo>
                  <a:lnTo>
                    <a:pt x="1897" y="17948"/>
                  </a:lnTo>
                  <a:lnTo>
                    <a:pt x="2023" y="18074"/>
                  </a:lnTo>
                  <a:lnTo>
                    <a:pt x="2225" y="18201"/>
                  </a:lnTo>
                  <a:lnTo>
                    <a:pt x="2529" y="18327"/>
                  </a:lnTo>
                  <a:lnTo>
                    <a:pt x="2959" y="18454"/>
                  </a:lnTo>
                  <a:lnTo>
                    <a:pt x="3515" y="18580"/>
                  </a:lnTo>
                  <a:lnTo>
                    <a:pt x="4222" y="18706"/>
                  </a:lnTo>
                  <a:lnTo>
                    <a:pt x="5107" y="18833"/>
                  </a:lnTo>
                  <a:lnTo>
                    <a:pt x="6194" y="18934"/>
                  </a:lnTo>
                  <a:lnTo>
                    <a:pt x="7483" y="19035"/>
                  </a:lnTo>
                  <a:lnTo>
                    <a:pt x="9000" y="19111"/>
                  </a:lnTo>
                  <a:lnTo>
                    <a:pt x="10770" y="19161"/>
                  </a:lnTo>
                  <a:lnTo>
                    <a:pt x="12843" y="19212"/>
                  </a:lnTo>
                  <a:lnTo>
                    <a:pt x="15168" y="19212"/>
                  </a:lnTo>
                  <a:lnTo>
                    <a:pt x="18454" y="19187"/>
                  </a:lnTo>
                  <a:lnTo>
                    <a:pt x="21867" y="19136"/>
                  </a:lnTo>
                  <a:lnTo>
                    <a:pt x="25305" y="19010"/>
                  </a:lnTo>
                  <a:lnTo>
                    <a:pt x="28642" y="18883"/>
                  </a:lnTo>
                  <a:lnTo>
                    <a:pt x="30841" y="18757"/>
                  </a:lnTo>
                  <a:lnTo>
                    <a:pt x="32509" y="18631"/>
                  </a:lnTo>
                  <a:lnTo>
                    <a:pt x="33723" y="18529"/>
                  </a:lnTo>
                  <a:lnTo>
                    <a:pt x="34557" y="18428"/>
                  </a:lnTo>
                  <a:lnTo>
                    <a:pt x="35062" y="18327"/>
                  </a:lnTo>
                  <a:lnTo>
                    <a:pt x="35341" y="18251"/>
                  </a:lnTo>
                  <a:lnTo>
                    <a:pt x="35467" y="18176"/>
                  </a:lnTo>
                  <a:lnTo>
                    <a:pt x="35517" y="18125"/>
                  </a:lnTo>
                  <a:lnTo>
                    <a:pt x="35619" y="17822"/>
                  </a:lnTo>
                  <a:lnTo>
                    <a:pt x="35796" y="17240"/>
                  </a:lnTo>
                  <a:lnTo>
                    <a:pt x="35998" y="16381"/>
                  </a:lnTo>
                  <a:lnTo>
                    <a:pt x="36225" y="15319"/>
                  </a:lnTo>
                  <a:lnTo>
                    <a:pt x="36478" y="14106"/>
                  </a:lnTo>
                  <a:lnTo>
                    <a:pt x="36731" y="12766"/>
                  </a:lnTo>
                  <a:lnTo>
                    <a:pt x="36984" y="11325"/>
                  </a:lnTo>
                  <a:lnTo>
                    <a:pt x="37186" y="9859"/>
                  </a:lnTo>
                  <a:lnTo>
                    <a:pt x="37312" y="8898"/>
                  </a:lnTo>
                  <a:lnTo>
                    <a:pt x="37439" y="7963"/>
                  </a:lnTo>
                  <a:lnTo>
                    <a:pt x="37514" y="7129"/>
                  </a:lnTo>
                  <a:lnTo>
                    <a:pt x="37565" y="6320"/>
                  </a:lnTo>
                  <a:lnTo>
                    <a:pt x="37616" y="5587"/>
                  </a:lnTo>
                  <a:lnTo>
                    <a:pt x="37616" y="4879"/>
                  </a:lnTo>
                  <a:lnTo>
                    <a:pt x="37616" y="4247"/>
                  </a:lnTo>
                  <a:lnTo>
                    <a:pt x="37565" y="3666"/>
                  </a:lnTo>
                  <a:lnTo>
                    <a:pt x="37514" y="3160"/>
                  </a:lnTo>
                  <a:lnTo>
                    <a:pt x="37439" y="2680"/>
                  </a:lnTo>
                  <a:lnTo>
                    <a:pt x="37338" y="2275"/>
                  </a:lnTo>
                  <a:lnTo>
                    <a:pt x="37211" y="1921"/>
                  </a:lnTo>
                  <a:lnTo>
                    <a:pt x="37059" y="1643"/>
                  </a:lnTo>
                  <a:lnTo>
                    <a:pt x="36908" y="1391"/>
                  </a:lnTo>
                  <a:lnTo>
                    <a:pt x="36706" y="1214"/>
                  </a:lnTo>
                  <a:lnTo>
                    <a:pt x="36478" y="1087"/>
                  </a:lnTo>
                  <a:lnTo>
                    <a:pt x="36326" y="1011"/>
                  </a:lnTo>
                  <a:lnTo>
                    <a:pt x="36099" y="961"/>
                  </a:lnTo>
                  <a:lnTo>
                    <a:pt x="35543" y="860"/>
                  </a:lnTo>
                  <a:lnTo>
                    <a:pt x="34835" y="733"/>
                  </a:lnTo>
                  <a:lnTo>
                    <a:pt x="33950" y="632"/>
                  </a:lnTo>
                  <a:lnTo>
                    <a:pt x="32964" y="531"/>
                  </a:lnTo>
                  <a:lnTo>
                    <a:pt x="31827" y="455"/>
                  </a:lnTo>
                  <a:lnTo>
                    <a:pt x="29299" y="304"/>
                  </a:lnTo>
                  <a:lnTo>
                    <a:pt x="26442" y="177"/>
                  </a:lnTo>
                  <a:lnTo>
                    <a:pt x="23384" y="76"/>
                  </a:lnTo>
                  <a:lnTo>
                    <a:pt x="20274" y="26"/>
                  </a:lnTo>
                  <a:lnTo>
                    <a:pt x="17190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39"/>
            <p:cNvSpPr/>
            <p:nvPr/>
          </p:nvSpPr>
          <p:spPr>
            <a:xfrm>
              <a:off x="4106243" y="5087305"/>
              <a:ext cx="1298591" cy="658154"/>
            </a:xfrm>
            <a:custGeom>
              <a:avLst/>
              <a:gdLst/>
              <a:ahLst/>
              <a:cxnLst/>
              <a:rect l="l" t="t" r="r" b="b"/>
              <a:pathLst>
                <a:path w="37161" h="18834" extrusionOk="0">
                  <a:moveTo>
                    <a:pt x="15471" y="0"/>
                  </a:moveTo>
                  <a:lnTo>
                    <a:pt x="12513" y="51"/>
                  </a:lnTo>
                  <a:lnTo>
                    <a:pt x="9707" y="127"/>
                  </a:lnTo>
                  <a:lnTo>
                    <a:pt x="8393" y="177"/>
                  </a:lnTo>
                  <a:lnTo>
                    <a:pt x="7154" y="253"/>
                  </a:lnTo>
                  <a:lnTo>
                    <a:pt x="5992" y="329"/>
                  </a:lnTo>
                  <a:lnTo>
                    <a:pt x="4905" y="430"/>
                  </a:lnTo>
                  <a:lnTo>
                    <a:pt x="3944" y="531"/>
                  </a:lnTo>
                  <a:lnTo>
                    <a:pt x="3084" y="632"/>
                  </a:lnTo>
                  <a:lnTo>
                    <a:pt x="2351" y="784"/>
                  </a:lnTo>
                  <a:lnTo>
                    <a:pt x="1745" y="911"/>
                  </a:lnTo>
                  <a:lnTo>
                    <a:pt x="1492" y="1012"/>
                  </a:lnTo>
                  <a:lnTo>
                    <a:pt x="1264" y="1087"/>
                  </a:lnTo>
                  <a:lnTo>
                    <a:pt x="1087" y="1163"/>
                  </a:lnTo>
                  <a:lnTo>
                    <a:pt x="961" y="1264"/>
                  </a:lnTo>
                  <a:lnTo>
                    <a:pt x="835" y="1366"/>
                  </a:lnTo>
                  <a:lnTo>
                    <a:pt x="734" y="1467"/>
                  </a:lnTo>
                  <a:lnTo>
                    <a:pt x="557" y="1719"/>
                  </a:lnTo>
                  <a:lnTo>
                    <a:pt x="405" y="2048"/>
                  </a:lnTo>
                  <a:lnTo>
                    <a:pt x="279" y="2402"/>
                  </a:lnTo>
                  <a:lnTo>
                    <a:pt x="177" y="2832"/>
                  </a:lnTo>
                  <a:lnTo>
                    <a:pt x="102" y="3261"/>
                  </a:lnTo>
                  <a:lnTo>
                    <a:pt x="51" y="3767"/>
                  </a:lnTo>
                  <a:lnTo>
                    <a:pt x="26" y="4273"/>
                  </a:lnTo>
                  <a:lnTo>
                    <a:pt x="0" y="4829"/>
                  </a:lnTo>
                  <a:lnTo>
                    <a:pt x="26" y="5410"/>
                  </a:lnTo>
                  <a:lnTo>
                    <a:pt x="102" y="6623"/>
                  </a:lnTo>
                  <a:lnTo>
                    <a:pt x="228" y="7913"/>
                  </a:lnTo>
                  <a:lnTo>
                    <a:pt x="405" y="9227"/>
                  </a:lnTo>
                  <a:lnTo>
                    <a:pt x="607" y="10542"/>
                  </a:lnTo>
                  <a:lnTo>
                    <a:pt x="809" y="11831"/>
                  </a:lnTo>
                  <a:lnTo>
                    <a:pt x="1264" y="14232"/>
                  </a:lnTo>
                  <a:lnTo>
                    <a:pt x="1618" y="16179"/>
                  </a:lnTo>
                  <a:lnTo>
                    <a:pt x="1745" y="16912"/>
                  </a:lnTo>
                  <a:lnTo>
                    <a:pt x="1795" y="17443"/>
                  </a:lnTo>
                  <a:lnTo>
                    <a:pt x="1821" y="17569"/>
                  </a:lnTo>
                  <a:lnTo>
                    <a:pt x="1896" y="17670"/>
                  </a:lnTo>
                  <a:lnTo>
                    <a:pt x="2023" y="17771"/>
                  </a:lnTo>
                  <a:lnTo>
                    <a:pt x="2200" y="17847"/>
                  </a:lnTo>
                  <a:lnTo>
                    <a:pt x="2402" y="17948"/>
                  </a:lnTo>
                  <a:lnTo>
                    <a:pt x="2629" y="18024"/>
                  </a:lnTo>
                  <a:lnTo>
                    <a:pt x="3236" y="18176"/>
                  </a:lnTo>
                  <a:lnTo>
                    <a:pt x="3994" y="18327"/>
                  </a:lnTo>
                  <a:lnTo>
                    <a:pt x="4879" y="18429"/>
                  </a:lnTo>
                  <a:lnTo>
                    <a:pt x="5890" y="18530"/>
                  </a:lnTo>
                  <a:lnTo>
                    <a:pt x="7003" y="18631"/>
                  </a:lnTo>
                  <a:lnTo>
                    <a:pt x="8216" y="18681"/>
                  </a:lnTo>
                  <a:lnTo>
                    <a:pt x="9505" y="18732"/>
                  </a:lnTo>
                  <a:lnTo>
                    <a:pt x="12286" y="18808"/>
                  </a:lnTo>
                  <a:lnTo>
                    <a:pt x="15269" y="18833"/>
                  </a:lnTo>
                  <a:lnTo>
                    <a:pt x="18353" y="18808"/>
                  </a:lnTo>
                  <a:lnTo>
                    <a:pt x="21437" y="18732"/>
                  </a:lnTo>
                  <a:lnTo>
                    <a:pt x="24420" y="18656"/>
                  </a:lnTo>
                  <a:lnTo>
                    <a:pt x="27226" y="18530"/>
                  </a:lnTo>
                  <a:lnTo>
                    <a:pt x="29753" y="18403"/>
                  </a:lnTo>
                  <a:lnTo>
                    <a:pt x="31877" y="18277"/>
                  </a:lnTo>
                  <a:lnTo>
                    <a:pt x="33545" y="18125"/>
                  </a:lnTo>
                  <a:lnTo>
                    <a:pt x="34177" y="18049"/>
                  </a:lnTo>
                  <a:lnTo>
                    <a:pt x="34658" y="17974"/>
                  </a:lnTo>
                  <a:lnTo>
                    <a:pt x="34961" y="17923"/>
                  </a:lnTo>
                  <a:lnTo>
                    <a:pt x="35037" y="17872"/>
                  </a:lnTo>
                  <a:lnTo>
                    <a:pt x="35087" y="17847"/>
                  </a:lnTo>
                  <a:lnTo>
                    <a:pt x="35188" y="17569"/>
                  </a:lnTo>
                  <a:lnTo>
                    <a:pt x="35340" y="16988"/>
                  </a:lnTo>
                  <a:lnTo>
                    <a:pt x="35542" y="16154"/>
                  </a:lnTo>
                  <a:lnTo>
                    <a:pt x="35770" y="15092"/>
                  </a:lnTo>
                  <a:lnTo>
                    <a:pt x="36023" y="13878"/>
                  </a:lnTo>
                  <a:lnTo>
                    <a:pt x="36275" y="12539"/>
                  </a:lnTo>
                  <a:lnTo>
                    <a:pt x="36528" y="11098"/>
                  </a:lnTo>
                  <a:lnTo>
                    <a:pt x="36756" y="9632"/>
                  </a:lnTo>
                  <a:lnTo>
                    <a:pt x="36933" y="8140"/>
                  </a:lnTo>
                  <a:lnTo>
                    <a:pt x="37059" y="6699"/>
                  </a:lnTo>
                  <a:lnTo>
                    <a:pt x="37110" y="5992"/>
                  </a:lnTo>
                  <a:lnTo>
                    <a:pt x="37160" y="5309"/>
                  </a:lnTo>
                  <a:lnTo>
                    <a:pt x="37160" y="4677"/>
                  </a:lnTo>
                  <a:lnTo>
                    <a:pt x="37160" y="4070"/>
                  </a:lnTo>
                  <a:lnTo>
                    <a:pt x="37135" y="3489"/>
                  </a:lnTo>
                  <a:lnTo>
                    <a:pt x="37059" y="2958"/>
                  </a:lnTo>
                  <a:lnTo>
                    <a:pt x="36983" y="2503"/>
                  </a:lnTo>
                  <a:lnTo>
                    <a:pt x="36882" y="2073"/>
                  </a:lnTo>
                  <a:lnTo>
                    <a:pt x="36756" y="1719"/>
                  </a:lnTo>
                  <a:lnTo>
                    <a:pt x="36680" y="1568"/>
                  </a:lnTo>
                  <a:lnTo>
                    <a:pt x="36579" y="1416"/>
                  </a:lnTo>
                  <a:lnTo>
                    <a:pt x="36503" y="1315"/>
                  </a:lnTo>
                  <a:lnTo>
                    <a:pt x="36402" y="1189"/>
                  </a:lnTo>
                  <a:lnTo>
                    <a:pt x="36275" y="1113"/>
                  </a:lnTo>
                  <a:lnTo>
                    <a:pt x="36149" y="1062"/>
                  </a:lnTo>
                  <a:lnTo>
                    <a:pt x="35846" y="961"/>
                  </a:lnTo>
                  <a:lnTo>
                    <a:pt x="35365" y="860"/>
                  </a:lnTo>
                  <a:lnTo>
                    <a:pt x="34733" y="759"/>
                  </a:lnTo>
                  <a:lnTo>
                    <a:pt x="34000" y="658"/>
                  </a:lnTo>
                  <a:lnTo>
                    <a:pt x="33116" y="582"/>
                  </a:lnTo>
                  <a:lnTo>
                    <a:pt x="32155" y="481"/>
                  </a:lnTo>
                  <a:lnTo>
                    <a:pt x="29905" y="329"/>
                  </a:lnTo>
                  <a:lnTo>
                    <a:pt x="27327" y="203"/>
                  </a:lnTo>
                  <a:lnTo>
                    <a:pt x="24521" y="102"/>
                  </a:lnTo>
                  <a:lnTo>
                    <a:pt x="21563" y="51"/>
                  </a:lnTo>
                  <a:lnTo>
                    <a:pt x="18504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39"/>
            <p:cNvSpPr/>
            <p:nvPr/>
          </p:nvSpPr>
          <p:spPr>
            <a:xfrm>
              <a:off x="4106243" y="5156216"/>
              <a:ext cx="1298591" cy="570687"/>
            </a:xfrm>
            <a:custGeom>
              <a:avLst/>
              <a:gdLst/>
              <a:ahLst/>
              <a:cxnLst/>
              <a:rect l="l" t="t" r="r" b="b"/>
              <a:pathLst>
                <a:path w="37161" h="16331" extrusionOk="0">
                  <a:moveTo>
                    <a:pt x="430" y="0"/>
                  </a:moveTo>
                  <a:lnTo>
                    <a:pt x="329" y="253"/>
                  </a:lnTo>
                  <a:lnTo>
                    <a:pt x="228" y="556"/>
                  </a:lnTo>
                  <a:lnTo>
                    <a:pt x="152" y="885"/>
                  </a:lnTo>
                  <a:lnTo>
                    <a:pt x="102" y="1239"/>
                  </a:lnTo>
                  <a:lnTo>
                    <a:pt x="51" y="1618"/>
                  </a:lnTo>
                  <a:lnTo>
                    <a:pt x="26" y="2023"/>
                  </a:lnTo>
                  <a:lnTo>
                    <a:pt x="0" y="2882"/>
                  </a:lnTo>
                  <a:lnTo>
                    <a:pt x="26" y="3817"/>
                  </a:lnTo>
                  <a:lnTo>
                    <a:pt x="102" y="4778"/>
                  </a:lnTo>
                  <a:lnTo>
                    <a:pt x="203" y="5789"/>
                  </a:lnTo>
                  <a:lnTo>
                    <a:pt x="329" y="6825"/>
                  </a:lnTo>
                  <a:lnTo>
                    <a:pt x="481" y="7862"/>
                  </a:lnTo>
                  <a:lnTo>
                    <a:pt x="658" y="8898"/>
                  </a:lnTo>
                  <a:lnTo>
                    <a:pt x="1012" y="10895"/>
                  </a:lnTo>
                  <a:lnTo>
                    <a:pt x="1340" y="12690"/>
                  </a:lnTo>
                  <a:lnTo>
                    <a:pt x="1618" y="14182"/>
                  </a:lnTo>
                  <a:lnTo>
                    <a:pt x="2124" y="14434"/>
                  </a:lnTo>
                  <a:lnTo>
                    <a:pt x="2629" y="14662"/>
                  </a:lnTo>
                  <a:lnTo>
                    <a:pt x="3135" y="14864"/>
                  </a:lnTo>
                  <a:lnTo>
                    <a:pt x="3666" y="15066"/>
                  </a:lnTo>
                  <a:lnTo>
                    <a:pt x="4197" y="15243"/>
                  </a:lnTo>
                  <a:lnTo>
                    <a:pt x="4728" y="15395"/>
                  </a:lnTo>
                  <a:lnTo>
                    <a:pt x="5284" y="15547"/>
                  </a:lnTo>
                  <a:lnTo>
                    <a:pt x="5815" y="15698"/>
                  </a:lnTo>
                  <a:lnTo>
                    <a:pt x="6750" y="15875"/>
                  </a:lnTo>
                  <a:lnTo>
                    <a:pt x="7710" y="16027"/>
                  </a:lnTo>
                  <a:lnTo>
                    <a:pt x="8646" y="16153"/>
                  </a:lnTo>
                  <a:lnTo>
                    <a:pt x="9606" y="16229"/>
                  </a:lnTo>
                  <a:lnTo>
                    <a:pt x="10567" y="16280"/>
                  </a:lnTo>
                  <a:lnTo>
                    <a:pt x="11528" y="16305"/>
                  </a:lnTo>
                  <a:lnTo>
                    <a:pt x="12513" y="16330"/>
                  </a:lnTo>
                  <a:lnTo>
                    <a:pt x="13474" y="16305"/>
                  </a:lnTo>
                  <a:lnTo>
                    <a:pt x="14738" y="16254"/>
                  </a:lnTo>
                  <a:lnTo>
                    <a:pt x="16027" y="16179"/>
                  </a:lnTo>
                  <a:lnTo>
                    <a:pt x="17316" y="16077"/>
                  </a:lnTo>
                  <a:lnTo>
                    <a:pt x="18580" y="15951"/>
                  </a:lnTo>
                  <a:lnTo>
                    <a:pt x="19844" y="15799"/>
                  </a:lnTo>
                  <a:lnTo>
                    <a:pt x="21108" y="15597"/>
                  </a:lnTo>
                  <a:lnTo>
                    <a:pt x="22372" y="15395"/>
                  </a:lnTo>
                  <a:lnTo>
                    <a:pt x="23611" y="15142"/>
                  </a:lnTo>
                  <a:lnTo>
                    <a:pt x="24875" y="14864"/>
                  </a:lnTo>
                  <a:lnTo>
                    <a:pt x="26088" y="14561"/>
                  </a:lnTo>
                  <a:lnTo>
                    <a:pt x="27327" y="14232"/>
                  </a:lnTo>
                  <a:lnTo>
                    <a:pt x="28540" y="13878"/>
                  </a:lnTo>
                  <a:lnTo>
                    <a:pt x="29728" y="13499"/>
                  </a:lnTo>
                  <a:lnTo>
                    <a:pt x="30916" y="13095"/>
                  </a:lnTo>
                  <a:lnTo>
                    <a:pt x="32104" y="12665"/>
                  </a:lnTo>
                  <a:lnTo>
                    <a:pt x="33267" y="12210"/>
                  </a:lnTo>
                  <a:lnTo>
                    <a:pt x="34026" y="11881"/>
                  </a:lnTo>
                  <a:lnTo>
                    <a:pt x="34784" y="11553"/>
                  </a:lnTo>
                  <a:lnTo>
                    <a:pt x="35517" y="11173"/>
                  </a:lnTo>
                  <a:lnTo>
                    <a:pt x="36225" y="10794"/>
                  </a:lnTo>
                  <a:lnTo>
                    <a:pt x="36427" y="9631"/>
                  </a:lnTo>
                  <a:lnTo>
                    <a:pt x="36629" y="8443"/>
                  </a:lnTo>
                  <a:lnTo>
                    <a:pt x="36806" y="7230"/>
                  </a:lnTo>
                  <a:lnTo>
                    <a:pt x="36958" y="5991"/>
                  </a:lnTo>
                  <a:lnTo>
                    <a:pt x="37059" y="4803"/>
                  </a:lnTo>
                  <a:lnTo>
                    <a:pt x="37135" y="3666"/>
                  </a:lnTo>
                  <a:lnTo>
                    <a:pt x="37160" y="2604"/>
                  </a:lnTo>
                  <a:lnTo>
                    <a:pt x="37160" y="2124"/>
                  </a:lnTo>
                  <a:lnTo>
                    <a:pt x="37135" y="1643"/>
                  </a:lnTo>
                  <a:lnTo>
                    <a:pt x="36250" y="2124"/>
                  </a:lnTo>
                  <a:lnTo>
                    <a:pt x="35340" y="2579"/>
                  </a:lnTo>
                  <a:lnTo>
                    <a:pt x="34430" y="2983"/>
                  </a:lnTo>
                  <a:lnTo>
                    <a:pt x="33495" y="3388"/>
                  </a:lnTo>
                  <a:lnTo>
                    <a:pt x="32534" y="3741"/>
                  </a:lnTo>
                  <a:lnTo>
                    <a:pt x="31574" y="4070"/>
                  </a:lnTo>
                  <a:lnTo>
                    <a:pt x="30588" y="4373"/>
                  </a:lnTo>
                  <a:lnTo>
                    <a:pt x="29577" y="4601"/>
                  </a:lnTo>
                  <a:lnTo>
                    <a:pt x="28565" y="4803"/>
                  </a:lnTo>
                  <a:lnTo>
                    <a:pt x="27529" y="4955"/>
                  </a:lnTo>
                  <a:lnTo>
                    <a:pt x="26493" y="5081"/>
                  </a:lnTo>
                  <a:lnTo>
                    <a:pt x="25456" y="5182"/>
                  </a:lnTo>
                  <a:lnTo>
                    <a:pt x="24394" y="5233"/>
                  </a:lnTo>
                  <a:lnTo>
                    <a:pt x="23358" y="5283"/>
                  </a:lnTo>
                  <a:lnTo>
                    <a:pt x="21260" y="5334"/>
                  </a:lnTo>
                  <a:lnTo>
                    <a:pt x="17999" y="5385"/>
                  </a:lnTo>
                  <a:lnTo>
                    <a:pt x="16356" y="5385"/>
                  </a:lnTo>
                  <a:lnTo>
                    <a:pt x="14713" y="5359"/>
                  </a:lnTo>
                  <a:lnTo>
                    <a:pt x="13095" y="5309"/>
                  </a:lnTo>
                  <a:lnTo>
                    <a:pt x="11477" y="5208"/>
                  </a:lnTo>
                  <a:lnTo>
                    <a:pt x="9859" y="5056"/>
                  </a:lnTo>
                  <a:lnTo>
                    <a:pt x="9050" y="4955"/>
                  </a:lnTo>
                  <a:lnTo>
                    <a:pt x="8241" y="4854"/>
                  </a:lnTo>
                  <a:lnTo>
                    <a:pt x="7407" y="4702"/>
                  </a:lnTo>
                  <a:lnTo>
                    <a:pt x="6598" y="4550"/>
                  </a:lnTo>
                  <a:lnTo>
                    <a:pt x="5789" y="4373"/>
                  </a:lnTo>
                  <a:lnTo>
                    <a:pt x="4980" y="4121"/>
                  </a:lnTo>
                  <a:lnTo>
                    <a:pt x="4222" y="3843"/>
                  </a:lnTo>
                  <a:lnTo>
                    <a:pt x="3843" y="3691"/>
                  </a:lnTo>
                  <a:lnTo>
                    <a:pt x="3489" y="3514"/>
                  </a:lnTo>
                  <a:lnTo>
                    <a:pt x="3160" y="3312"/>
                  </a:lnTo>
                  <a:lnTo>
                    <a:pt x="2806" y="3109"/>
                  </a:lnTo>
                  <a:lnTo>
                    <a:pt x="2503" y="2907"/>
                  </a:lnTo>
                  <a:lnTo>
                    <a:pt x="2200" y="2654"/>
                  </a:lnTo>
                  <a:lnTo>
                    <a:pt x="1871" y="2376"/>
                  </a:lnTo>
                  <a:lnTo>
                    <a:pt x="1593" y="2073"/>
                  </a:lnTo>
                  <a:lnTo>
                    <a:pt x="1340" y="1770"/>
                  </a:lnTo>
                  <a:lnTo>
                    <a:pt x="1087" y="1416"/>
                  </a:lnTo>
                  <a:lnTo>
                    <a:pt x="885" y="1087"/>
                  </a:lnTo>
                  <a:lnTo>
                    <a:pt x="708" y="733"/>
                  </a:lnTo>
                  <a:lnTo>
                    <a:pt x="557" y="354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39"/>
            <p:cNvSpPr/>
            <p:nvPr/>
          </p:nvSpPr>
          <p:spPr>
            <a:xfrm>
              <a:off x="4098276" y="5080246"/>
              <a:ext cx="1314491" cy="671363"/>
            </a:xfrm>
            <a:custGeom>
              <a:avLst/>
              <a:gdLst/>
              <a:ahLst/>
              <a:cxnLst/>
              <a:rect l="l" t="t" r="r" b="b"/>
              <a:pathLst>
                <a:path w="37616" h="19212" extrusionOk="0">
                  <a:moveTo>
                    <a:pt x="20553" y="405"/>
                  </a:moveTo>
                  <a:lnTo>
                    <a:pt x="23813" y="481"/>
                  </a:lnTo>
                  <a:lnTo>
                    <a:pt x="26872" y="582"/>
                  </a:lnTo>
                  <a:lnTo>
                    <a:pt x="29628" y="708"/>
                  </a:lnTo>
                  <a:lnTo>
                    <a:pt x="32054" y="860"/>
                  </a:lnTo>
                  <a:lnTo>
                    <a:pt x="33091" y="936"/>
                  </a:lnTo>
                  <a:lnTo>
                    <a:pt x="34026" y="1037"/>
                  </a:lnTo>
                  <a:lnTo>
                    <a:pt x="34810" y="1138"/>
                  </a:lnTo>
                  <a:lnTo>
                    <a:pt x="35467" y="1214"/>
                  </a:lnTo>
                  <a:lnTo>
                    <a:pt x="35947" y="1315"/>
                  </a:lnTo>
                  <a:lnTo>
                    <a:pt x="36276" y="1441"/>
                  </a:lnTo>
                  <a:lnTo>
                    <a:pt x="36402" y="1492"/>
                  </a:lnTo>
                  <a:lnTo>
                    <a:pt x="36478" y="1568"/>
                  </a:lnTo>
                  <a:lnTo>
                    <a:pt x="36579" y="1643"/>
                  </a:lnTo>
                  <a:lnTo>
                    <a:pt x="36655" y="1770"/>
                  </a:lnTo>
                  <a:lnTo>
                    <a:pt x="36807" y="2048"/>
                  </a:lnTo>
                  <a:lnTo>
                    <a:pt x="36933" y="2376"/>
                  </a:lnTo>
                  <a:lnTo>
                    <a:pt x="37034" y="2781"/>
                  </a:lnTo>
                  <a:lnTo>
                    <a:pt x="37085" y="3236"/>
                  </a:lnTo>
                  <a:lnTo>
                    <a:pt x="37135" y="3716"/>
                  </a:lnTo>
                  <a:lnTo>
                    <a:pt x="37161" y="4272"/>
                  </a:lnTo>
                  <a:lnTo>
                    <a:pt x="37161" y="4854"/>
                  </a:lnTo>
                  <a:lnTo>
                    <a:pt x="37161" y="5460"/>
                  </a:lnTo>
                  <a:lnTo>
                    <a:pt x="37085" y="6775"/>
                  </a:lnTo>
                  <a:lnTo>
                    <a:pt x="36958" y="8191"/>
                  </a:lnTo>
                  <a:lnTo>
                    <a:pt x="36781" y="9606"/>
                  </a:lnTo>
                  <a:lnTo>
                    <a:pt x="36554" y="11047"/>
                  </a:lnTo>
                  <a:lnTo>
                    <a:pt x="36326" y="12463"/>
                  </a:lnTo>
                  <a:lnTo>
                    <a:pt x="36099" y="13777"/>
                  </a:lnTo>
                  <a:lnTo>
                    <a:pt x="35846" y="14990"/>
                  </a:lnTo>
                  <a:lnTo>
                    <a:pt x="35619" y="16052"/>
                  </a:lnTo>
                  <a:lnTo>
                    <a:pt x="35416" y="16937"/>
                  </a:lnTo>
                  <a:lnTo>
                    <a:pt x="35239" y="17569"/>
                  </a:lnTo>
                  <a:lnTo>
                    <a:pt x="35113" y="17923"/>
                  </a:lnTo>
                  <a:lnTo>
                    <a:pt x="34860" y="17999"/>
                  </a:lnTo>
                  <a:lnTo>
                    <a:pt x="34380" y="18074"/>
                  </a:lnTo>
                  <a:lnTo>
                    <a:pt x="32914" y="18226"/>
                  </a:lnTo>
                  <a:lnTo>
                    <a:pt x="30816" y="18378"/>
                  </a:lnTo>
                  <a:lnTo>
                    <a:pt x="28237" y="18504"/>
                  </a:lnTo>
                  <a:lnTo>
                    <a:pt x="25254" y="18631"/>
                  </a:lnTo>
                  <a:lnTo>
                    <a:pt x="21993" y="18732"/>
                  </a:lnTo>
                  <a:lnTo>
                    <a:pt x="18606" y="18808"/>
                  </a:lnTo>
                  <a:lnTo>
                    <a:pt x="15168" y="18833"/>
                  </a:lnTo>
                  <a:lnTo>
                    <a:pt x="13019" y="18833"/>
                  </a:lnTo>
                  <a:lnTo>
                    <a:pt x="11098" y="18782"/>
                  </a:lnTo>
                  <a:lnTo>
                    <a:pt x="9430" y="18732"/>
                  </a:lnTo>
                  <a:lnTo>
                    <a:pt x="7989" y="18681"/>
                  </a:lnTo>
                  <a:lnTo>
                    <a:pt x="6750" y="18605"/>
                  </a:lnTo>
                  <a:lnTo>
                    <a:pt x="5714" y="18504"/>
                  </a:lnTo>
                  <a:lnTo>
                    <a:pt x="4829" y="18403"/>
                  </a:lnTo>
                  <a:lnTo>
                    <a:pt x="4121" y="18302"/>
                  </a:lnTo>
                  <a:lnTo>
                    <a:pt x="3565" y="18201"/>
                  </a:lnTo>
                  <a:lnTo>
                    <a:pt x="3110" y="18100"/>
                  </a:lnTo>
                  <a:lnTo>
                    <a:pt x="2782" y="17999"/>
                  </a:lnTo>
                  <a:lnTo>
                    <a:pt x="2554" y="17923"/>
                  </a:lnTo>
                  <a:lnTo>
                    <a:pt x="2402" y="17822"/>
                  </a:lnTo>
                  <a:lnTo>
                    <a:pt x="2301" y="17746"/>
                  </a:lnTo>
                  <a:lnTo>
                    <a:pt x="2276" y="17695"/>
                  </a:lnTo>
                  <a:lnTo>
                    <a:pt x="2251" y="17645"/>
                  </a:lnTo>
                  <a:lnTo>
                    <a:pt x="2200" y="17114"/>
                  </a:lnTo>
                  <a:lnTo>
                    <a:pt x="2074" y="16381"/>
                  </a:lnTo>
                  <a:lnTo>
                    <a:pt x="1720" y="14409"/>
                  </a:lnTo>
                  <a:lnTo>
                    <a:pt x="1391" y="12690"/>
                  </a:lnTo>
                  <a:lnTo>
                    <a:pt x="1063" y="10794"/>
                  </a:lnTo>
                  <a:lnTo>
                    <a:pt x="911" y="9834"/>
                  </a:lnTo>
                  <a:lnTo>
                    <a:pt x="759" y="8848"/>
                  </a:lnTo>
                  <a:lnTo>
                    <a:pt x="658" y="7862"/>
                  </a:lnTo>
                  <a:lnTo>
                    <a:pt x="557" y="6927"/>
                  </a:lnTo>
                  <a:lnTo>
                    <a:pt x="481" y="6017"/>
                  </a:lnTo>
                  <a:lnTo>
                    <a:pt x="456" y="5132"/>
                  </a:lnTo>
                  <a:lnTo>
                    <a:pt x="456" y="4323"/>
                  </a:lnTo>
                  <a:lnTo>
                    <a:pt x="532" y="3590"/>
                  </a:lnTo>
                  <a:lnTo>
                    <a:pt x="582" y="3236"/>
                  </a:lnTo>
                  <a:lnTo>
                    <a:pt x="633" y="2933"/>
                  </a:lnTo>
                  <a:lnTo>
                    <a:pt x="709" y="2629"/>
                  </a:lnTo>
                  <a:lnTo>
                    <a:pt x="810" y="2376"/>
                  </a:lnTo>
                  <a:lnTo>
                    <a:pt x="911" y="2124"/>
                  </a:lnTo>
                  <a:lnTo>
                    <a:pt x="1037" y="1921"/>
                  </a:lnTo>
                  <a:lnTo>
                    <a:pt x="1189" y="1744"/>
                  </a:lnTo>
                  <a:lnTo>
                    <a:pt x="1341" y="1593"/>
                  </a:lnTo>
                  <a:lnTo>
                    <a:pt x="1442" y="1542"/>
                  </a:lnTo>
                  <a:lnTo>
                    <a:pt x="1568" y="1466"/>
                  </a:lnTo>
                  <a:lnTo>
                    <a:pt x="1947" y="1340"/>
                  </a:lnTo>
                  <a:lnTo>
                    <a:pt x="2402" y="1214"/>
                  </a:lnTo>
                  <a:lnTo>
                    <a:pt x="2984" y="1087"/>
                  </a:lnTo>
                  <a:lnTo>
                    <a:pt x="3666" y="986"/>
                  </a:lnTo>
                  <a:lnTo>
                    <a:pt x="4450" y="885"/>
                  </a:lnTo>
                  <a:lnTo>
                    <a:pt x="5335" y="809"/>
                  </a:lnTo>
                  <a:lnTo>
                    <a:pt x="6321" y="708"/>
                  </a:lnTo>
                  <a:lnTo>
                    <a:pt x="8545" y="582"/>
                  </a:lnTo>
                  <a:lnTo>
                    <a:pt x="11124" y="481"/>
                  </a:lnTo>
                  <a:lnTo>
                    <a:pt x="14005" y="405"/>
                  </a:lnTo>
                  <a:close/>
                  <a:moveTo>
                    <a:pt x="17190" y="0"/>
                  </a:moveTo>
                  <a:lnTo>
                    <a:pt x="15295" y="26"/>
                  </a:lnTo>
                  <a:lnTo>
                    <a:pt x="13045" y="51"/>
                  </a:lnTo>
                  <a:lnTo>
                    <a:pt x="10567" y="101"/>
                  </a:lnTo>
                  <a:lnTo>
                    <a:pt x="8065" y="228"/>
                  </a:lnTo>
                  <a:lnTo>
                    <a:pt x="6826" y="304"/>
                  </a:lnTo>
                  <a:lnTo>
                    <a:pt x="5663" y="379"/>
                  </a:lnTo>
                  <a:lnTo>
                    <a:pt x="4576" y="481"/>
                  </a:lnTo>
                  <a:lnTo>
                    <a:pt x="3591" y="607"/>
                  </a:lnTo>
                  <a:lnTo>
                    <a:pt x="2731" y="759"/>
                  </a:lnTo>
                  <a:lnTo>
                    <a:pt x="1998" y="910"/>
                  </a:lnTo>
                  <a:lnTo>
                    <a:pt x="1695" y="1011"/>
                  </a:lnTo>
                  <a:lnTo>
                    <a:pt x="1417" y="1113"/>
                  </a:lnTo>
                  <a:lnTo>
                    <a:pt x="1214" y="1214"/>
                  </a:lnTo>
                  <a:lnTo>
                    <a:pt x="1037" y="1315"/>
                  </a:lnTo>
                  <a:lnTo>
                    <a:pt x="860" y="1466"/>
                  </a:lnTo>
                  <a:lnTo>
                    <a:pt x="709" y="1669"/>
                  </a:lnTo>
                  <a:lnTo>
                    <a:pt x="557" y="1871"/>
                  </a:lnTo>
                  <a:lnTo>
                    <a:pt x="431" y="2124"/>
                  </a:lnTo>
                  <a:lnTo>
                    <a:pt x="330" y="2402"/>
                  </a:lnTo>
                  <a:lnTo>
                    <a:pt x="254" y="2705"/>
                  </a:lnTo>
                  <a:lnTo>
                    <a:pt x="178" y="3008"/>
                  </a:lnTo>
                  <a:lnTo>
                    <a:pt x="102" y="3362"/>
                  </a:lnTo>
                  <a:lnTo>
                    <a:pt x="77" y="3716"/>
                  </a:lnTo>
                  <a:lnTo>
                    <a:pt x="26" y="4095"/>
                  </a:lnTo>
                  <a:lnTo>
                    <a:pt x="1" y="4930"/>
                  </a:lnTo>
                  <a:lnTo>
                    <a:pt x="26" y="5814"/>
                  </a:lnTo>
                  <a:lnTo>
                    <a:pt x="77" y="6724"/>
                  </a:lnTo>
                  <a:lnTo>
                    <a:pt x="178" y="7685"/>
                  </a:lnTo>
                  <a:lnTo>
                    <a:pt x="279" y="8671"/>
                  </a:lnTo>
                  <a:lnTo>
                    <a:pt x="431" y="9682"/>
                  </a:lnTo>
                  <a:lnTo>
                    <a:pt x="582" y="10668"/>
                  </a:lnTo>
                  <a:lnTo>
                    <a:pt x="936" y="12640"/>
                  </a:lnTo>
                  <a:lnTo>
                    <a:pt x="1265" y="14485"/>
                  </a:lnTo>
                  <a:lnTo>
                    <a:pt x="1619" y="16406"/>
                  </a:lnTo>
                  <a:lnTo>
                    <a:pt x="1745" y="17139"/>
                  </a:lnTo>
                  <a:lnTo>
                    <a:pt x="1796" y="17670"/>
                  </a:lnTo>
                  <a:lnTo>
                    <a:pt x="1796" y="17746"/>
                  </a:lnTo>
                  <a:lnTo>
                    <a:pt x="1846" y="17847"/>
                  </a:lnTo>
                  <a:lnTo>
                    <a:pt x="1897" y="17948"/>
                  </a:lnTo>
                  <a:lnTo>
                    <a:pt x="2023" y="18074"/>
                  </a:lnTo>
                  <a:lnTo>
                    <a:pt x="2225" y="18201"/>
                  </a:lnTo>
                  <a:lnTo>
                    <a:pt x="2529" y="18327"/>
                  </a:lnTo>
                  <a:lnTo>
                    <a:pt x="2959" y="18454"/>
                  </a:lnTo>
                  <a:lnTo>
                    <a:pt x="3515" y="18580"/>
                  </a:lnTo>
                  <a:lnTo>
                    <a:pt x="4222" y="18706"/>
                  </a:lnTo>
                  <a:lnTo>
                    <a:pt x="5107" y="18833"/>
                  </a:lnTo>
                  <a:lnTo>
                    <a:pt x="6194" y="18934"/>
                  </a:lnTo>
                  <a:lnTo>
                    <a:pt x="7483" y="19035"/>
                  </a:lnTo>
                  <a:lnTo>
                    <a:pt x="9000" y="19111"/>
                  </a:lnTo>
                  <a:lnTo>
                    <a:pt x="10770" y="19161"/>
                  </a:lnTo>
                  <a:lnTo>
                    <a:pt x="12843" y="19212"/>
                  </a:lnTo>
                  <a:lnTo>
                    <a:pt x="15168" y="19212"/>
                  </a:lnTo>
                  <a:lnTo>
                    <a:pt x="18454" y="19187"/>
                  </a:lnTo>
                  <a:lnTo>
                    <a:pt x="21867" y="19136"/>
                  </a:lnTo>
                  <a:lnTo>
                    <a:pt x="25305" y="19010"/>
                  </a:lnTo>
                  <a:lnTo>
                    <a:pt x="28642" y="18883"/>
                  </a:lnTo>
                  <a:lnTo>
                    <a:pt x="30841" y="18757"/>
                  </a:lnTo>
                  <a:lnTo>
                    <a:pt x="32509" y="18631"/>
                  </a:lnTo>
                  <a:lnTo>
                    <a:pt x="33723" y="18529"/>
                  </a:lnTo>
                  <a:lnTo>
                    <a:pt x="34557" y="18428"/>
                  </a:lnTo>
                  <a:lnTo>
                    <a:pt x="35062" y="18327"/>
                  </a:lnTo>
                  <a:lnTo>
                    <a:pt x="35341" y="18251"/>
                  </a:lnTo>
                  <a:lnTo>
                    <a:pt x="35467" y="18176"/>
                  </a:lnTo>
                  <a:lnTo>
                    <a:pt x="35517" y="18125"/>
                  </a:lnTo>
                  <a:lnTo>
                    <a:pt x="35619" y="17822"/>
                  </a:lnTo>
                  <a:lnTo>
                    <a:pt x="35796" y="17240"/>
                  </a:lnTo>
                  <a:lnTo>
                    <a:pt x="35998" y="16381"/>
                  </a:lnTo>
                  <a:lnTo>
                    <a:pt x="36225" y="15319"/>
                  </a:lnTo>
                  <a:lnTo>
                    <a:pt x="36478" y="14106"/>
                  </a:lnTo>
                  <a:lnTo>
                    <a:pt x="36731" y="12766"/>
                  </a:lnTo>
                  <a:lnTo>
                    <a:pt x="36984" y="11325"/>
                  </a:lnTo>
                  <a:lnTo>
                    <a:pt x="37186" y="9859"/>
                  </a:lnTo>
                  <a:lnTo>
                    <a:pt x="37312" y="8898"/>
                  </a:lnTo>
                  <a:lnTo>
                    <a:pt x="37439" y="7963"/>
                  </a:lnTo>
                  <a:lnTo>
                    <a:pt x="37514" y="7129"/>
                  </a:lnTo>
                  <a:lnTo>
                    <a:pt x="37565" y="6320"/>
                  </a:lnTo>
                  <a:lnTo>
                    <a:pt x="37616" y="5587"/>
                  </a:lnTo>
                  <a:lnTo>
                    <a:pt x="37616" y="4879"/>
                  </a:lnTo>
                  <a:lnTo>
                    <a:pt x="37616" y="4247"/>
                  </a:lnTo>
                  <a:lnTo>
                    <a:pt x="37565" y="3666"/>
                  </a:lnTo>
                  <a:lnTo>
                    <a:pt x="37514" y="3160"/>
                  </a:lnTo>
                  <a:lnTo>
                    <a:pt x="37439" y="2680"/>
                  </a:lnTo>
                  <a:lnTo>
                    <a:pt x="37338" y="2275"/>
                  </a:lnTo>
                  <a:lnTo>
                    <a:pt x="37211" y="1921"/>
                  </a:lnTo>
                  <a:lnTo>
                    <a:pt x="37059" y="1643"/>
                  </a:lnTo>
                  <a:lnTo>
                    <a:pt x="36908" y="1391"/>
                  </a:lnTo>
                  <a:lnTo>
                    <a:pt x="36706" y="1214"/>
                  </a:lnTo>
                  <a:lnTo>
                    <a:pt x="36478" y="1087"/>
                  </a:lnTo>
                  <a:lnTo>
                    <a:pt x="36326" y="1011"/>
                  </a:lnTo>
                  <a:lnTo>
                    <a:pt x="36099" y="961"/>
                  </a:lnTo>
                  <a:lnTo>
                    <a:pt x="35543" y="860"/>
                  </a:lnTo>
                  <a:lnTo>
                    <a:pt x="34835" y="733"/>
                  </a:lnTo>
                  <a:lnTo>
                    <a:pt x="33950" y="632"/>
                  </a:lnTo>
                  <a:lnTo>
                    <a:pt x="32964" y="531"/>
                  </a:lnTo>
                  <a:lnTo>
                    <a:pt x="31827" y="455"/>
                  </a:lnTo>
                  <a:lnTo>
                    <a:pt x="29299" y="304"/>
                  </a:lnTo>
                  <a:lnTo>
                    <a:pt x="26442" y="177"/>
                  </a:lnTo>
                  <a:lnTo>
                    <a:pt x="23384" y="76"/>
                  </a:lnTo>
                  <a:lnTo>
                    <a:pt x="20274" y="26"/>
                  </a:lnTo>
                  <a:lnTo>
                    <a:pt x="17190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39"/>
            <p:cNvSpPr/>
            <p:nvPr/>
          </p:nvSpPr>
          <p:spPr>
            <a:xfrm>
              <a:off x="4821777" y="5119978"/>
              <a:ext cx="386037" cy="32743"/>
            </a:xfrm>
            <a:custGeom>
              <a:avLst/>
              <a:gdLst/>
              <a:ahLst/>
              <a:cxnLst/>
              <a:rect l="l" t="t" r="r" b="b"/>
              <a:pathLst>
                <a:path w="11047" h="937" extrusionOk="0">
                  <a:moveTo>
                    <a:pt x="2958" y="1"/>
                  </a:moveTo>
                  <a:lnTo>
                    <a:pt x="2199" y="26"/>
                  </a:lnTo>
                  <a:lnTo>
                    <a:pt x="1466" y="51"/>
                  </a:lnTo>
                  <a:lnTo>
                    <a:pt x="733" y="102"/>
                  </a:lnTo>
                  <a:lnTo>
                    <a:pt x="25" y="203"/>
                  </a:lnTo>
                  <a:lnTo>
                    <a:pt x="0" y="203"/>
                  </a:lnTo>
                  <a:lnTo>
                    <a:pt x="0" y="228"/>
                  </a:lnTo>
                  <a:lnTo>
                    <a:pt x="0" y="254"/>
                  </a:lnTo>
                  <a:lnTo>
                    <a:pt x="25" y="254"/>
                  </a:lnTo>
                  <a:lnTo>
                    <a:pt x="683" y="380"/>
                  </a:lnTo>
                  <a:lnTo>
                    <a:pt x="1365" y="481"/>
                  </a:lnTo>
                  <a:lnTo>
                    <a:pt x="2048" y="532"/>
                  </a:lnTo>
                  <a:lnTo>
                    <a:pt x="2730" y="582"/>
                  </a:lnTo>
                  <a:lnTo>
                    <a:pt x="4095" y="658"/>
                  </a:lnTo>
                  <a:lnTo>
                    <a:pt x="5435" y="734"/>
                  </a:lnTo>
                  <a:lnTo>
                    <a:pt x="6800" y="810"/>
                  </a:lnTo>
                  <a:lnTo>
                    <a:pt x="8140" y="860"/>
                  </a:lnTo>
                  <a:lnTo>
                    <a:pt x="8822" y="911"/>
                  </a:lnTo>
                  <a:lnTo>
                    <a:pt x="9530" y="936"/>
                  </a:lnTo>
                  <a:lnTo>
                    <a:pt x="10238" y="936"/>
                  </a:lnTo>
                  <a:lnTo>
                    <a:pt x="10567" y="886"/>
                  </a:lnTo>
                  <a:lnTo>
                    <a:pt x="10895" y="784"/>
                  </a:lnTo>
                  <a:lnTo>
                    <a:pt x="10996" y="734"/>
                  </a:lnTo>
                  <a:lnTo>
                    <a:pt x="11022" y="658"/>
                  </a:lnTo>
                  <a:lnTo>
                    <a:pt x="11047" y="607"/>
                  </a:lnTo>
                  <a:lnTo>
                    <a:pt x="11022" y="557"/>
                  </a:lnTo>
                  <a:lnTo>
                    <a:pt x="10996" y="506"/>
                  </a:lnTo>
                  <a:lnTo>
                    <a:pt x="10946" y="481"/>
                  </a:lnTo>
                  <a:lnTo>
                    <a:pt x="10718" y="405"/>
                  </a:lnTo>
                  <a:lnTo>
                    <a:pt x="10491" y="329"/>
                  </a:lnTo>
                  <a:lnTo>
                    <a:pt x="10263" y="279"/>
                  </a:lnTo>
                  <a:lnTo>
                    <a:pt x="10011" y="254"/>
                  </a:lnTo>
                  <a:lnTo>
                    <a:pt x="9556" y="203"/>
                  </a:lnTo>
                  <a:lnTo>
                    <a:pt x="9050" y="178"/>
                  </a:lnTo>
                  <a:lnTo>
                    <a:pt x="7457" y="102"/>
                  </a:lnTo>
                  <a:lnTo>
                    <a:pt x="5890" y="77"/>
                  </a:lnTo>
                  <a:lnTo>
                    <a:pt x="4424" y="5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39"/>
            <p:cNvSpPr/>
            <p:nvPr/>
          </p:nvSpPr>
          <p:spPr>
            <a:xfrm>
              <a:off x="5248420" y="5140316"/>
              <a:ext cx="83973" cy="26523"/>
            </a:xfrm>
            <a:custGeom>
              <a:avLst/>
              <a:gdLst/>
              <a:ahLst/>
              <a:cxnLst/>
              <a:rect l="l" t="t" r="r" b="b"/>
              <a:pathLst>
                <a:path w="2403" h="759" extrusionOk="0">
                  <a:moveTo>
                    <a:pt x="709" y="0"/>
                  </a:moveTo>
                  <a:lnTo>
                    <a:pt x="506" y="25"/>
                  </a:lnTo>
                  <a:lnTo>
                    <a:pt x="355" y="25"/>
                  </a:lnTo>
                  <a:lnTo>
                    <a:pt x="178" y="76"/>
                  </a:lnTo>
                  <a:lnTo>
                    <a:pt x="51" y="177"/>
                  </a:lnTo>
                  <a:lnTo>
                    <a:pt x="26" y="202"/>
                  </a:lnTo>
                  <a:lnTo>
                    <a:pt x="1" y="253"/>
                  </a:lnTo>
                  <a:lnTo>
                    <a:pt x="26" y="304"/>
                  </a:lnTo>
                  <a:lnTo>
                    <a:pt x="51" y="329"/>
                  </a:lnTo>
                  <a:lnTo>
                    <a:pt x="178" y="430"/>
                  </a:lnTo>
                  <a:lnTo>
                    <a:pt x="329" y="506"/>
                  </a:lnTo>
                  <a:lnTo>
                    <a:pt x="481" y="531"/>
                  </a:lnTo>
                  <a:lnTo>
                    <a:pt x="683" y="582"/>
                  </a:lnTo>
                  <a:lnTo>
                    <a:pt x="1062" y="607"/>
                  </a:lnTo>
                  <a:lnTo>
                    <a:pt x="1391" y="657"/>
                  </a:lnTo>
                  <a:lnTo>
                    <a:pt x="1644" y="708"/>
                  </a:lnTo>
                  <a:lnTo>
                    <a:pt x="1973" y="759"/>
                  </a:lnTo>
                  <a:lnTo>
                    <a:pt x="2149" y="733"/>
                  </a:lnTo>
                  <a:lnTo>
                    <a:pt x="2276" y="708"/>
                  </a:lnTo>
                  <a:lnTo>
                    <a:pt x="2326" y="683"/>
                  </a:lnTo>
                  <a:lnTo>
                    <a:pt x="2377" y="632"/>
                  </a:lnTo>
                  <a:lnTo>
                    <a:pt x="2402" y="582"/>
                  </a:lnTo>
                  <a:lnTo>
                    <a:pt x="2402" y="506"/>
                  </a:lnTo>
                  <a:lnTo>
                    <a:pt x="2402" y="455"/>
                  </a:lnTo>
                  <a:lnTo>
                    <a:pt x="2377" y="379"/>
                  </a:lnTo>
                  <a:lnTo>
                    <a:pt x="2301" y="278"/>
                  </a:lnTo>
                  <a:lnTo>
                    <a:pt x="2175" y="228"/>
                  </a:lnTo>
                  <a:lnTo>
                    <a:pt x="2023" y="177"/>
                  </a:lnTo>
                  <a:lnTo>
                    <a:pt x="1694" y="127"/>
                  </a:lnTo>
                  <a:lnTo>
                    <a:pt x="1416" y="101"/>
                  </a:lnTo>
                  <a:lnTo>
                    <a:pt x="1088" y="51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39"/>
            <p:cNvSpPr/>
            <p:nvPr/>
          </p:nvSpPr>
          <p:spPr>
            <a:xfrm>
              <a:off x="5400361" y="5087305"/>
              <a:ext cx="1298591" cy="658154"/>
            </a:xfrm>
            <a:custGeom>
              <a:avLst/>
              <a:gdLst/>
              <a:ahLst/>
              <a:cxnLst/>
              <a:rect l="l" t="t" r="r" b="b"/>
              <a:pathLst>
                <a:path w="37161" h="18834" extrusionOk="0">
                  <a:moveTo>
                    <a:pt x="15471" y="0"/>
                  </a:moveTo>
                  <a:lnTo>
                    <a:pt x="12514" y="51"/>
                  </a:lnTo>
                  <a:lnTo>
                    <a:pt x="9708" y="127"/>
                  </a:lnTo>
                  <a:lnTo>
                    <a:pt x="8393" y="177"/>
                  </a:lnTo>
                  <a:lnTo>
                    <a:pt x="7155" y="253"/>
                  </a:lnTo>
                  <a:lnTo>
                    <a:pt x="5992" y="329"/>
                  </a:lnTo>
                  <a:lnTo>
                    <a:pt x="4930" y="430"/>
                  </a:lnTo>
                  <a:lnTo>
                    <a:pt x="3944" y="531"/>
                  </a:lnTo>
                  <a:lnTo>
                    <a:pt x="3085" y="632"/>
                  </a:lnTo>
                  <a:lnTo>
                    <a:pt x="2352" y="784"/>
                  </a:lnTo>
                  <a:lnTo>
                    <a:pt x="1745" y="911"/>
                  </a:lnTo>
                  <a:lnTo>
                    <a:pt x="1492" y="1012"/>
                  </a:lnTo>
                  <a:lnTo>
                    <a:pt x="1290" y="1087"/>
                  </a:lnTo>
                  <a:lnTo>
                    <a:pt x="1113" y="1163"/>
                  </a:lnTo>
                  <a:lnTo>
                    <a:pt x="961" y="1264"/>
                  </a:lnTo>
                  <a:lnTo>
                    <a:pt x="860" y="1366"/>
                  </a:lnTo>
                  <a:lnTo>
                    <a:pt x="759" y="1467"/>
                  </a:lnTo>
                  <a:lnTo>
                    <a:pt x="557" y="1719"/>
                  </a:lnTo>
                  <a:lnTo>
                    <a:pt x="405" y="2048"/>
                  </a:lnTo>
                  <a:lnTo>
                    <a:pt x="279" y="2402"/>
                  </a:lnTo>
                  <a:lnTo>
                    <a:pt x="178" y="2832"/>
                  </a:lnTo>
                  <a:lnTo>
                    <a:pt x="102" y="3261"/>
                  </a:lnTo>
                  <a:lnTo>
                    <a:pt x="51" y="3767"/>
                  </a:lnTo>
                  <a:lnTo>
                    <a:pt x="26" y="4273"/>
                  </a:lnTo>
                  <a:lnTo>
                    <a:pt x="1" y="4829"/>
                  </a:lnTo>
                  <a:lnTo>
                    <a:pt x="26" y="5410"/>
                  </a:lnTo>
                  <a:lnTo>
                    <a:pt x="102" y="6623"/>
                  </a:lnTo>
                  <a:lnTo>
                    <a:pt x="228" y="7913"/>
                  </a:lnTo>
                  <a:lnTo>
                    <a:pt x="405" y="9227"/>
                  </a:lnTo>
                  <a:lnTo>
                    <a:pt x="607" y="10542"/>
                  </a:lnTo>
                  <a:lnTo>
                    <a:pt x="835" y="11831"/>
                  </a:lnTo>
                  <a:lnTo>
                    <a:pt x="1265" y="14232"/>
                  </a:lnTo>
                  <a:lnTo>
                    <a:pt x="1644" y="16179"/>
                  </a:lnTo>
                  <a:lnTo>
                    <a:pt x="1745" y="16912"/>
                  </a:lnTo>
                  <a:lnTo>
                    <a:pt x="1795" y="17443"/>
                  </a:lnTo>
                  <a:lnTo>
                    <a:pt x="1821" y="17569"/>
                  </a:lnTo>
                  <a:lnTo>
                    <a:pt x="1897" y="17670"/>
                  </a:lnTo>
                  <a:lnTo>
                    <a:pt x="2023" y="17771"/>
                  </a:lnTo>
                  <a:lnTo>
                    <a:pt x="2200" y="17847"/>
                  </a:lnTo>
                  <a:lnTo>
                    <a:pt x="2402" y="17948"/>
                  </a:lnTo>
                  <a:lnTo>
                    <a:pt x="2655" y="18024"/>
                  </a:lnTo>
                  <a:lnTo>
                    <a:pt x="3262" y="18176"/>
                  </a:lnTo>
                  <a:lnTo>
                    <a:pt x="3995" y="18327"/>
                  </a:lnTo>
                  <a:lnTo>
                    <a:pt x="4879" y="18429"/>
                  </a:lnTo>
                  <a:lnTo>
                    <a:pt x="5891" y="18530"/>
                  </a:lnTo>
                  <a:lnTo>
                    <a:pt x="7003" y="18631"/>
                  </a:lnTo>
                  <a:lnTo>
                    <a:pt x="8216" y="18681"/>
                  </a:lnTo>
                  <a:lnTo>
                    <a:pt x="9505" y="18732"/>
                  </a:lnTo>
                  <a:lnTo>
                    <a:pt x="12286" y="18808"/>
                  </a:lnTo>
                  <a:lnTo>
                    <a:pt x="15269" y="18833"/>
                  </a:lnTo>
                  <a:lnTo>
                    <a:pt x="18353" y="18808"/>
                  </a:lnTo>
                  <a:lnTo>
                    <a:pt x="21437" y="18732"/>
                  </a:lnTo>
                  <a:lnTo>
                    <a:pt x="24420" y="18656"/>
                  </a:lnTo>
                  <a:lnTo>
                    <a:pt x="27226" y="18530"/>
                  </a:lnTo>
                  <a:lnTo>
                    <a:pt x="29754" y="18403"/>
                  </a:lnTo>
                  <a:lnTo>
                    <a:pt x="31902" y="18277"/>
                  </a:lnTo>
                  <a:lnTo>
                    <a:pt x="33571" y="18125"/>
                  </a:lnTo>
                  <a:lnTo>
                    <a:pt x="34177" y="18049"/>
                  </a:lnTo>
                  <a:lnTo>
                    <a:pt x="34658" y="17974"/>
                  </a:lnTo>
                  <a:lnTo>
                    <a:pt x="34961" y="17923"/>
                  </a:lnTo>
                  <a:lnTo>
                    <a:pt x="35037" y="17872"/>
                  </a:lnTo>
                  <a:lnTo>
                    <a:pt x="35087" y="17847"/>
                  </a:lnTo>
                  <a:lnTo>
                    <a:pt x="35189" y="17569"/>
                  </a:lnTo>
                  <a:lnTo>
                    <a:pt x="35340" y="16988"/>
                  </a:lnTo>
                  <a:lnTo>
                    <a:pt x="35543" y="16154"/>
                  </a:lnTo>
                  <a:lnTo>
                    <a:pt x="35770" y="15092"/>
                  </a:lnTo>
                  <a:lnTo>
                    <a:pt x="36023" y="13878"/>
                  </a:lnTo>
                  <a:lnTo>
                    <a:pt x="36276" y="12539"/>
                  </a:lnTo>
                  <a:lnTo>
                    <a:pt x="36528" y="11098"/>
                  </a:lnTo>
                  <a:lnTo>
                    <a:pt x="36756" y="9632"/>
                  </a:lnTo>
                  <a:lnTo>
                    <a:pt x="36933" y="8140"/>
                  </a:lnTo>
                  <a:lnTo>
                    <a:pt x="37085" y="6699"/>
                  </a:lnTo>
                  <a:lnTo>
                    <a:pt x="37135" y="5992"/>
                  </a:lnTo>
                  <a:lnTo>
                    <a:pt x="37160" y="5309"/>
                  </a:lnTo>
                  <a:lnTo>
                    <a:pt x="37160" y="4677"/>
                  </a:lnTo>
                  <a:lnTo>
                    <a:pt x="37160" y="4070"/>
                  </a:lnTo>
                  <a:lnTo>
                    <a:pt x="37135" y="3489"/>
                  </a:lnTo>
                  <a:lnTo>
                    <a:pt x="37085" y="2958"/>
                  </a:lnTo>
                  <a:lnTo>
                    <a:pt x="37009" y="2503"/>
                  </a:lnTo>
                  <a:lnTo>
                    <a:pt x="36882" y="2073"/>
                  </a:lnTo>
                  <a:lnTo>
                    <a:pt x="36756" y="1719"/>
                  </a:lnTo>
                  <a:lnTo>
                    <a:pt x="36680" y="1568"/>
                  </a:lnTo>
                  <a:lnTo>
                    <a:pt x="36604" y="1416"/>
                  </a:lnTo>
                  <a:lnTo>
                    <a:pt x="36503" y="1315"/>
                  </a:lnTo>
                  <a:lnTo>
                    <a:pt x="36402" y="1189"/>
                  </a:lnTo>
                  <a:lnTo>
                    <a:pt x="36276" y="1113"/>
                  </a:lnTo>
                  <a:lnTo>
                    <a:pt x="36174" y="1062"/>
                  </a:lnTo>
                  <a:lnTo>
                    <a:pt x="35846" y="961"/>
                  </a:lnTo>
                  <a:lnTo>
                    <a:pt x="35366" y="860"/>
                  </a:lnTo>
                  <a:lnTo>
                    <a:pt x="34759" y="759"/>
                  </a:lnTo>
                  <a:lnTo>
                    <a:pt x="34001" y="658"/>
                  </a:lnTo>
                  <a:lnTo>
                    <a:pt x="33141" y="582"/>
                  </a:lnTo>
                  <a:lnTo>
                    <a:pt x="32155" y="481"/>
                  </a:lnTo>
                  <a:lnTo>
                    <a:pt x="29905" y="329"/>
                  </a:lnTo>
                  <a:lnTo>
                    <a:pt x="27352" y="203"/>
                  </a:lnTo>
                  <a:lnTo>
                    <a:pt x="24546" y="102"/>
                  </a:lnTo>
                  <a:lnTo>
                    <a:pt x="21563" y="51"/>
                  </a:lnTo>
                  <a:lnTo>
                    <a:pt x="18530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39"/>
            <p:cNvSpPr/>
            <p:nvPr/>
          </p:nvSpPr>
          <p:spPr>
            <a:xfrm>
              <a:off x="5400361" y="5156216"/>
              <a:ext cx="1298591" cy="570687"/>
            </a:xfrm>
            <a:custGeom>
              <a:avLst/>
              <a:gdLst/>
              <a:ahLst/>
              <a:cxnLst/>
              <a:rect l="l" t="t" r="r" b="b"/>
              <a:pathLst>
                <a:path w="37161" h="16331" extrusionOk="0">
                  <a:moveTo>
                    <a:pt x="430" y="0"/>
                  </a:moveTo>
                  <a:lnTo>
                    <a:pt x="329" y="253"/>
                  </a:lnTo>
                  <a:lnTo>
                    <a:pt x="253" y="556"/>
                  </a:lnTo>
                  <a:lnTo>
                    <a:pt x="178" y="885"/>
                  </a:lnTo>
                  <a:lnTo>
                    <a:pt x="102" y="1239"/>
                  </a:lnTo>
                  <a:lnTo>
                    <a:pt x="51" y="1618"/>
                  </a:lnTo>
                  <a:lnTo>
                    <a:pt x="26" y="2023"/>
                  </a:lnTo>
                  <a:lnTo>
                    <a:pt x="1" y="2882"/>
                  </a:lnTo>
                  <a:lnTo>
                    <a:pt x="51" y="3817"/>
                  </a:lnTo>
                  <a:lnTo>
                    <a:pt x="102" y="4778"/>
                  </a:lnTo>
                  <a:lnTo>
                    <a:pt x="203" y="5789"/>
                  </a:lnTo>
                  <a:lnTo>
                    <a:pt x="329" y="6825"/>
                  </a:lnTo>
                  <a:lnTo>
                    <a:pt x="481" y="7862"/>
                  </a:lnTo>
                  <a:lnTo>
                    <a:pt x="658" y="8898"/>
                  </a:lnTo>
                  <a:lnTo>
                    <a:pt x="1012" y="10895"/>
                  </a:lnTo>
                  <a:lnTo>
                    <a:pt x="1366" y="12690"/>
                  </a:lnTo>
                  <a:lnTo>
                    <a:pt x="1619" y="14182"/>
                  </a:lnTo>
                  <a:lnTo>
                    <a:pt x="2124" y="14434"/>
                  </a:lnTo>
                  <a:lnTo>
                    <a:pt x="2630" y="14662"/>
                  </a:lnTo>
                  <a:lnTo>
                    <a:pt x="3135" y="14864"/>
                  </a:lnTo>
                  <a:lnTo>
                    <a:pt x="3666" y="15066"/>
                  </a:lnTo>
                  <a:lnTo>
                    <a:pt x="4197" y="15243"/>
                  </a:lnTo>
                  <a:lnTo>
                    <a:pt x="4728" y="15395"/>
                  </a:lnTo>
                  <a:lnTo>
                    <a:pt x="5284" y="15547"/>
                  </a:lnTo>
                  <a:lnTo>
                    <a:pt x="5815" y="15698"/>
                  </a:lnTo>
                  <a:lnTo>
                    <a:pt x="6750" y="15875"/>
                  </a:lnTo>
                  <a:lnTo>
                    <a:pt x="7711" y="16027"/>
                  </a:lnTo>
                  <a:lnTo>
                    <a:pt x="8646" y="16153"/>
                  </a:lnTo>
                  <a:lnTo>
                    <a:pt x="9607" y="16229"/>
                  </a:lnTo>
                  <a:lnTo>
                    <a:pt x="10567" y="16280"/>
                  </a:lnTo>
                  <a:lnTo>
                    <a:pt x="11553" y="16305"/>
                  </a:lnTo>
                  <a:lnTo>
                    <a:pt x="12514" y="16330"/>
                  </a:lnTo>
                  <a:lnTo>
                    <a:pt x="13474" y="16305"/>
                  </a:lnTo>
                  <a:lnTo>
                    <a:pt x="14763" y="16254"/>
                  </a:lnTo>
                  <a:lnTo>
                    <a:pt x="16027" y="16179"/>
                  </a:lnTo>
                  <a:lnTo>
                    <a:pt x="17317" y="16077"/>
                  </a:lnTo>
                  <a:lnTo>
                    <a:pt x="18581" y="15951"/>
                  </a:lnTo>
                  <a:lnTo>
                    <a:pt x="19844" y="15799"/>
                  </a:lnTo>
                  <a:lnTo>
                    <a:pt x="21108" y="15597"/>
                  </a:lnTo>
                  <a:lnTo>
                    <a:pt x="22372" y="15395"/>
                  </a:lnTo>
                  <a:lnTo>
                    <a:pt x="23636" y="15142"/>
                  </a:lnTo>
                  <a:lnTo>
                    <a:pt x="24875" y="14864"/>
                  </a:lnTo>
                  <a:lnTo>
                    <a:pt x="26114" y="14561"/>
                  </a:lnTo>
                  <a:lnTo>
                    <a:pt x="27327" y="14232"/>
                  </a:lnTo>
                  <a:lnTo>
                    <a:pt x="28540" y="13878"/>
                  </a:lnTo>
                  <a:lnTo>
                    <a:pt x="29754" y="13499"/>
                  </a:lnTo>
                  <a:lnTo>
                    <a:pt x="30942" y="13095"/>
                  </a:lnTo>
                  <a:lnTo>
                    <a:pt x="32105" y="12665"/>
                  </a:lnTo>
                  <a:lnTo>
                    <a:pt x="33267" y="12210"/>
                  </a:lnTo>
                  <a:lnTo>
                    <a:pt x="34026" y="11881"/>
                  </a:lnTo>
                  <a:lnTo>
                    <a:pt x="34784" y="11553"/>
                  </a:lnTo>
                  <a:lnTo>
                    <a:pt x="35517" y="11173"/>
                  </a:lnTo>
                  <a:lnTo>
                    <a:pt x="36250" y="10794"/>
                  </a:lnTo>
                  <a:lnTo>
                    <a:pt x="36453" y="9631"/>
                  </a:lnTo>
                  <a:lnTo>
                    <a:pt x="36629" y="8443"/>
                  </a:lnTo>
                  <a:lnTo>
                    <a:pt x="36806" y="7230"/>
                  </a:lnTo>
                  <a:lnTo>
                    <a:pt x="36958" y="5991"/>
                  </a:lnTo>
                  <a:lnTo>
                    <a:pt x="37059" y="4803"/>
                  </a:lnTo>
                  <a:lnTo>
                    <a:pt x="37135" y="3666"/>
                  </a:lnTo>
                  <a:lnTo>
                    <a:pt x="37160" y="2604"/>
                  </a:lnTo>
                  <a:lnTo>
                    <a:pt x="37160" y="2124"/>
                  </a:lnTo>
                  <a:lnTo>
                    <a:pt x="37135" y="1643"/>
                  </a:lnTo>
                  <a:lnTo>
                    <a:pt x="36250" y="2124"/>
                  </a:lnTo>
                  <a:lnTo>
                    <a:pt x="35340" y="2579"/>
                  </a:lnTo>
                  <a:lnTo>
                    <a:pt x="34430" y="2983"/>
                  </a:lnTo>
                  <a:lnTo>
                    <a:pt x="33495" y="3388"/>
                  </a:lnTo>
                  <a:lnTo>
                    <a:pt x="32560" y="3741"/>
                  </a:lnTo>
                  <a:lnTo>
                    <a:pt x="31574" y="4070"/>
                  </a:lnTo>
                  <a:lnTo>
                    <a:pt x="30588" y="4373"/>
                  </a:lnTo>
                  <a:lnTo>
                    <a:pt x="29602" y="4601"/>
                  </a:lnTo>
                  <a:lnTo>
                    <a:pt x="28566" y="4803"/>
                  </a:lnTo>
                  <a:lnTo>
                    <a:pt x="27529" y="4955"/>
                  </a:lnTo>
                  <a:lnTo>
                    <a:pt x="26493" y="5081"/>
                  </a:lnTo>
                  <a:lnTo>
                    <a:pt x="25456" y="5182"/>
                  </a:lnTo>
                  <a:lnTo>
                    <a:pt x="24420" y="5233"/>
                  </a:lnTo>
                  <a:lnTo>
                    <a:pt x="23358" y="5283"/>
                  </a:lnTo>
                  <a:lnTo>
                    <a:pt x="21260" y="5334"/>
                  </a:lnTo>
                  <a:lnTo>
                    <a:pt x="17999" y="5385"/>
                  </a:lnTo>
                  <a:lnTo>
                    <a:pt x="16356" y="5385"/>
                  </a:lnTo>
                  <a:lnTo>
                    <a:pt x="14738" y="5359"/>
                  </a:lnTo>
                  <a:lnTo>
                    <a:pt x="13095" y="5309"/>
                  </a:lnTo>
                  <a:lnTo>
                    <a:pt x="11477" y="5208"/>
                  </a:lnTo>
                  <a:lnTo>
                    <a:pt x="9859" y="5056"/>
                  </a:lnTo>
                  <a:lnTo>
                    <a:pt x="9050" y="4955"/>
                  </a:lnTo>
                  <a:lnTo>
                    <a:pt x="8242" y="4854"/>
                  </a:lnTo>
                  <a:lnTo>
                    <a:pt x="7407" y="4702"/>
                  </a:lnTo>
                  <a:lnTo>
                    <a:pt x="6598" y="4550"/>
                  </a:lnTo>
                  <a:lnTo>
                    <a:pt x="5790" y="4373"/>
                  </a:lnTo>
                  <a:lnTo>
                    <a:pt x="4981" y="4121"/>
                  </a:lnTo>
                  <a:lnTo>
                    <a:pt x="4222" y="3843"/>
                  </a:lnTo>
                  <a:lnTo>
                    <a:pt x="3868" y="3691"/>
                  </a:lnTo>
                  <a:lnTo>
                    <a:pt x="3514" y="3514"/>
                  </a:lnTo>
                  <a:lnTo>
                    <a:pt x="3161" y="3312"/>
                  </a:lnTo>
                  <a:lnTo>
                    <a:pt x="2832" y="3109"/>
                  </a:lnTo>
                  <a:lnTo>
                    <a:pt x="2503" y="2907"/>
                  </a:lnTo>
                  <a:lnTo>
                    <a:pt x="2200" y="2654"/>
                  </a:lnTo>
                  <a:lnTo>
                    <a:pt x="1897" y="2376"/>
                  </a:lnTo>
                  <a:lnTo>
                    <a:pt x="1593" y="2073"/>
                  </a:lnTo>
                  <a:lnTo>
                    <a:pt x="1340" y="1770"/>
                  </a:lnTo>
                  <a:lnTo>
                    <a:pt x="1113" y="1416"/>
                  </a:lnTo>
                  <a:lnTo>
                    <a:pt x="885" y="1087"/>
                  </a:lnTo>
                  <a:lnTo>
                    <a:pt x="709" y="733"/>
                  </a:lnTo>
                  <a:lnTo>
                    <a:pt x="557" y="354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39"/>
            <p:cNvSpPr/>
            <p:nvPr/>
          </p:nvSpPr>
          <p:spPr>
            <a:xfrm>
              <a:off x="5393302" y="5080246"/>
              <a:ext cx="1313583" cy="671363"/>
            </a:xfrm>
            <a:custGeom>
              <a:avLst/>
              <a:gdLst/>
              <a:ahLst/>
              <a:cxnLst/>
              <a:rect l="l" t="t" r="r" b="b"/>
              <a:pathLst>
                <a:path w="37590" h="19212" extrusionOk="0">
                  <a:moveTo>
                    <a:pt x="20527" y="405"/>
                  </a:moveTo>
                  <a:lnTo>
                    <a:pt x="23788" y="481"/>
                  </a:lnTo>
                  <a:lnTo>
                    <a:pt x="26846" y="582"/>
                  </a:lnTo>
                  <a:lnTo>
                    <a:pt x="29627" y="708"/>
                  </a:lnTo>
                  <a:lnTo>
                    <a:pt x="32029" y="860"/>
                  </a:lnTo>
                  <a:lnTo>
                    <a:pt x="33090" y="936"/>
                  </a:lnTo>
                  <a:lnTo>
                    <a:pt x="34000" y="1037"/>
                  </a:lnTo>
                  <a:lnTo>
                    <a:pt x="34784" y="1138"/>
                  </a:lnTo>
                  <a:lnTo>
                    <a:pt x="35441" y="1214"/>
                  </a:lnTo>
                  <a:lnTo>
                    <a:pt x="35947" y="1315"/>
                  </a:lnTo>
                  <a:lnTo>
                    <a:pt x="36275" y="1441"/>
                  </a:lnTo>
                  <a:lnTo>
                    <a:pt x="36376" y="1492"/>
                  </a:lnTo>
                  <a:lnTo>
                    <a:pt x="36478" y="1568"/>
                  </a:lnTo>
                  <a:lnTo>
                    <a:pt x="36553" y="1643"/>
                  </a:lnTo>
                  <a:lnTo>
                    <a:pt x="36655" y="1770"/>
                  </a:lnTo>
                  <a:lnTo>
                    <a:pt x="36781" y="2048"/>
                  </a:lnTo>
                  <a:lnTo>
                    <a:pt x="36907" y="2376"/>
                  </a:lnTo>
                  <a:lnTo>
                    <a:pt x="37008" y="2781"/>
                  </a:lnTo>
                  <a:lnTo>
                    <a:pt x="37084" y="3236"/>
                  </a:lnTo>
                  <a:lnTo>
                    <a:pt x="37110" y="3716"/>
                  </a:lnTo>
                  <a:lnTo>
                    <a:pt x="37135" y="4272"/>
                  </a:lnTo>
                  <a:lnTo>
                    <a:pt x="37160" y="4854"/>
                  </a:lnTo>
                  <a:lnTo>
                    <a:pt x="37135" y="5460"/>
                  </a:lnTo>
                  <a:lnTo>
                    <a:pt x="37059" y="6775"/>
                  </a:lnTo>
                  <a:lnTo>
                    <a:pt x="36933" y="8191"/>
                  </a:lnTo>
                  <a:lnTo>
                    <a:pt x="36756" y="9606"/>
                  </a:lnTo>
                  <a:lnTo>
                    <a:pt x="36553" y="11047"/>
                  </a:lnTo>
                  <a:lnTo>
                    <a:pt x="36301" y="12463"/>
                  </a:lnTo>
                  <a:lnTo>
                    <a:pt x="36073" y="13777"/>
                  </a:lnTo>
                  <a:lnTo>
                    <a:pt x="35820" y="14990"/>
                  </a:lnTo>
                  <a:lnTo>
                    <a:pt x="35593" y="16052"/>
                  </a:lnTo>
                  <a:lnTo>
                    <a:pt x="35391" y="16937"/>
                  </a:lnTo>
                  <a:lnTo>
                    <a:pt x="35214" y="17569"/>
                  </a:lnTo>
                  <a:lnTo>
                    <a:pt x="35113" y="17923"/>
                  </a:lnTo>
                  <a:lnTo>
                    <a:pt x="34834" y="17999"/>
                  </a:lnTo>
                  <a:lnTo>
                    <a:pt x="34354" y="18074"/>
                  </a:lnTo>
                  <a:lnTo>
                    <a:pt x="32888" y="18226"/>
                  </a:lnTo>
                  <a:lnTo>
                    <a:pt x="30790" y="18378"/>
                  </a:lnTo>
                  <a:lnTo>
                    <a:pt x="28211" y="18504"/>
                  </a:lnTo>
                  <a:lnTo>
                    <a:pt x="25229" y="18631"/>
                  </a:lnTo>
                  <a:lnTo>
                    <a:pt x="21993" y="18732"/>
                  </a:lnTo>
                  <a:lnTo>
                    <a:pt x="18580" y="18808"/>
                  </a:lnTo>
                  <a:lnTo>
                    <a:pt x="15142" y="18833"/>
                  </a:lnTo>
                  <a:lnTo>
                    <a:pt x="12994" y="18833"/>
                  </a:lnTo>
                  <a:lnTo>
                    <a:pt x="11073" y="18782"/>
                  </a:lnTo>
                  <a:lnTo>
                    <a:pt x="9404" y="18732"/>
                  </a:lnTo>
                  <a:lnTo>
                    <a:pt x="7963" y="18681"/>
                  </a:lnTo>
                  <a:lnTo>
                    <a:pt x="6725" y="18605"/>
                  </a:lnTo>
                  <a:lnTo>
                    <a:pt x="5688" y="18504"/>
                  </a:lnTo>
                  <a:lnTo>
                    <a:pt x="4829" y="18403"/>
                  </a:lnTo>
                  <a:lnTo>
                    <a:pt x="4096" y="18302"/>
                  </a:lnTo>
                  <a:lnTo>
                    <a:pt x="3539" y="18201"/>
                  </a:lnTo>
                  <a:lnTo>
                    <a:pt x="3110" y="18100"/>
                  </a:lnTo>
                  <a:lnTo>
                    <a:pt x="2756" y="17999"/>
                  </a:lnTo>
                  <a:lnTo>
                    <a:pt x="2528" y="17923"/>
                  </a:lnTo>
                  <a:lnTo>
                    <a:pt x="2377" y="17822"/>
                  </a:lnTo>
                  <a:lnTo>
                    <a:pt x="2301" y="17746"/>
                  </a:lnTo>
                  <a:lnTo>
                    <a:pt x="2250" y="17695"/>
                  </a:lnTo>
                  <a:lnTo>
                    <a:pt x="2225" y="17645"/>
                  </a:lnTo>
                  <a:lnTo>
                    <a:pt x="2174" y="17114"/>
                  </a:lnTo>
                  <a:lnTo>
                    <a:pt x="2073" y="16381"/>
                  </a:lnTo>
                  <a:lnTo>
                    <a:pt x="1694" y="14409"/>
                  </a:lnTo>
                  <a:lnTo>
                    <a:pt x="1366" y="12690"/>
                  </a:lnTo>
                  <a:lnTo>
                    <a:pt x="1037" y="10794"/>
                  </a:lnTo>
                  <a:lnTo>
                    <a:pt x="885" y="9834"/>
                  </a:lnTo>
                  <a:lnTo>
                    <a:pt x="759" y="8848"/>
                  </a:lnTo>
                  <a:lnTo>
                    <a:pt x="632" y="7862"/>
                  </a:lnTo>
                  <a:lnTo>
                    <a:pt x="531" y="6927"/>
                  </a:lnTo>
                  <a:lnTo>
                    <a:pt x="455" y="6017"/>
                  </a:lnTo>
                  <a:lnTo>
                    <a:pt x="430" y="5132"/>
                  </a:lnTo>
                  <a:lnTo>
                    <a:pt x="455" y="4323"/>
                  </a:lnTo>
                  <a:lnTo>
                    <a:pt x="506" y="3590"/>
                  </a:lnTo>
                  <a:lnTo>
                    <a:pt x="557" y="3236"/>
                  </a:lnTo>
                  <a:lnTo>
                    <a:pt x="607" y="2933"/>
                  </a:lnTo>
                  <a:lnTo>
                    <a:pt x="683" y="2629"/>
                  </a:lnTo>
                  <a:lnTo>
                    <a:pt x="784" y="2376"/>
                  </a:lnTo>
                  <a:lnTo>
                    <a:pt x="885" y="2124"/>
                  </a:lnTo>
                  <a:lnTo>
                    <a:pt x="1012" y="1921"/>
                  </a:lnTo>
                  <a:lnTo>
                    <a:pt x="1163" y="1744"/>
                  </a:lnTo>
                  <a:lnTo>
                    <a:pt x="1315" y="1593"/>
                  </a:lnTo>
                  <a:lnTo>
                    <a:pt x="1416" y="1542"/>
                  </a:lnTo>
                  <a:lnTo>
                    <a:pt x="1568" y="1466"/>
                  </a:lnTo>
                  <a:lnTo>
                    <a:pt x="1922" y="1340"/>
                  </a:lnTo>
                  <a:lnTo>
                    <a:pt x="2377" y="1214"/>
                  </a:lnTo>
                  <a:lnTo>
                    <a:pt x="2958" y="1087"/>
                  </a:lnTo>
                  <a:lnTo>
                    <a:pt x="3641" y="986"/>
                  </a:lnTo>
                  <a:lnTo>
                    <a:pt x="4424" y="885"/>
                  </a:lnTo>
                  <a:lnTo>
                    <a:pt x="5309" y="809"/>
                  </a:lnTo>
                  <a:lnTo>
                    <a:pt x="6295" y="708"/>
                  </a:lnTo>
                  <a:lnTo>
                    <a:pt x="8545" y="582"/>
                  </a:lnTo>
                  <a:lnTo>
                    <a:pt x="11098" y="481"/>
                  </a:lnTo>
                  <a:lnTo>
                    <a:pt x="14005" y="405"/>
                  </a:lnTo>
                  <a:close/>
                  <a:moveTo>
                    <a:pt x="17165" y="0"/>
                  </a:moveTo>
                  <a:lnTo>
                    <a:pt x="15294" y="26"/>
                  </a:lnTo>
                  <a:lnTo>
                    <a:pt x="13019" y="51"/>
                  </a:lnTo>
                  <a:lnTo>
                    <a:pt x="10542" y="101"/>
                  </a:lnTo>
                  <a:lnTo>
                    <a:pt x="8039" y="228"/>
                  </a:lnTo>
                  <a:lnTo>
                    <a:pt x="6826" y="304"/>
                  </a:lnTo>
                  <a:lnTo>
                    <a:pt x="5663" y="379"/>
                  </a:lnTo>
                  <a:lnTo>
                    <a:pt x="4576" y="481"/>
                  </a:lnTo>
                  <a:lnTo>
                    <a:pt x="3565" y="607"/>
                  </a:lnTo>
                  <a:lnTo>
                    <a:pt x="2705" y="759"/>
                  </a:lnTo>
                  <a:lnTo>
                    <a:pt x="1972" y="910"/>
                  </a:lnTo>
                  <a:lnTo>
                    <a:pt x="1669" y="1011"/>
                  </a:lnTo>
                  <a:lnTo>
                    <a:pt x="1391" y="1113"/>
                  </a:lnTo>
                  <a:lnTo>
                    <a:pt x="1189" y="1214"/>
                  </a:lnTo>
                  <a:lnTo>
                    <a:pt x="1012" y="1315"/>
                  </a:lnTo>
                  <a:lnTo>
                    <a:pt x="835" y="1466"/>
                  </a:lnTo>
                  <a:lnTo>
                    <a:pt x="683" y="1669"/>
                  </a:lnTo>
                  <a:lnTo>
                    <a:pt x="531" y="1871"/>
                  </a:lnTo>
                  <a:lnTo>
                    <a:pt x="430" y="2124"/>
                  </a:lnTo>
                  <a:lnTo>
                    <a:pt x="304" y="2402"/>
                  </a:lnTo>
                  <a:lnTo>
                    <a:pt x="228" y="2705"/>
                  </a:lnTo>
                  <a:lnTo>
                    <a:pt x="152" y="3008"/>
                  </a:lnTo>
                  <a:lnTo>
                    <a:pt x="102" y="3362"/>
                  </a:lnTo>
                  <a:lnTo>
                    <a:pt x="51" y="3716"/>
                  </a:lnTo>
                  <a:lnTo>
                    <a:pt x="26" y="4095"/>
                  </a:lnTo>
                  <a:lnTo>
                    <a:pt x="0" y="4930"/>
                  </a:lnTo>
                  <a:lnTo>
                    <a:pt x="0" y="5814"/>
                  </a:lnTo>
                  <a:lnTo>
                    <a:pt x="51" y="6724"/>
                  </a:lnTo>
                  <a:lnTo>
                    <a:pt x="152" y="7685"/>
                  </a:lnTo>
                  <a:lnTo>
                    <a:pt x="279" y="8671"/>
                  </a:lnTo>
                  <a:lnTo>
                    <a:pt x="405" y="9682"/>
                  </a:lnTo>
                  <a:lnTo>
                    <a:pt x="557" y="10668"/>
                  </a:lnTo>
                  <a:lnTo>
                    <a:pt x="911" y="12640"/>
                  </a:lnTo>
                  <a:lnTo>
                    <a:pt x="1239" y="14485"/>
                  </a:lnTo>
                  <a:lnTo>
                    <a:pt x="1618" y="16406"/>
                  </a:lnTo>
                  <a:lnTo>
                    <a:pt x="1719" y="17139"/>
                  </a:lnTo>
                  <a:lnTo>
                    <a:pt x="1770" y="17670"/>
                  </a:lnTo>
                  <a:lnTo>
                    <a:pt x="1795" y="17746"/>
                  </a:lnTo>
                  <a:lnTo>
                    <a:pt x="1821" y="17847"/>
                  </a:lnTo>
                  <a:lnTo>
                    <a:pt x="1871" y="17948"/>
                  </a:lnTo>
                  <a:lnTo>
                    <a:pt x="1997" y="18074"/>
                  </a:lnTo>
                  <a:lnTo>
                    <a:pt x="2200" y="18201"/>
                  </a:lnTo>
                  <a:lnTo>
                    <a:pt x="2503" y="18327"/>
                  </a:lnTo>
                  <a:lnTo>
                    <a:pt x="2933" y="18454"/>
                  </a:lnTo>
                  <a:lnTo>
                    <a:pt x="3489" y="18580"/>
                  </a:lnTo>
                  <a:lnTo>
                    <a:pt x="4197" y="18706"/>
                  </a:lnTo>
                  <a:lnTo>
                    <a:pt x="5081" y="18833"/>
                  </a:lnTo>
                  <a:lnTo>
                    <a:pt x="6168" y="18934"/>
                  </a:lnTo>
                  <a:lnTo>
                    <a:pt x="7458" y="19035"/>
                  </a:lnTo>
                  <a:lnTo>
                    <a:pt x="8974" y="19111"/>
                  </a:lnTo>
                  <a:lnTo>
                    <a:pt x="10769" y="19161"/>
                  </a:lnTo>
                  <a:lnTo>
                    <a:pt x="12817" y="19212"/>
                  </a:lnTo>
                  <a:lnTo>
                    <a:pt x="15142" y="19212"/>
                  </a:lnTo>
                  <a:lnTo>
                    <a:pt x="18429" y="19187"/>
                  </a:lnTo>
                  <a:lnTo>
                    <a:pt x="21867" y="19136"/>
                  </a:lnTo>
                  <a:lnTo>
                    <a:pt x="25279" y="19010"/>
                  </a:lnTo>
                  <a:lnTo>
                    <a:pt x="28616" y="18883"/>
                  </a:lnTo>
                  <a:lnTo>
                    <a:pt x="30815" y="18757"/>
                  </a:lnTo>
                  <a:lnTo>
                    <a:pt x="32484" y="18631"/>
                  </a:lnTo>
                  <a:lnTo>
                    <a:pt x="33697" y="18529"/>
                  </a:lnTo>
                  <a:lnTo>
                    <a:pt x="34531" y="18428"/>
                  </a:lnTo>
                  <a:lnTo>
                    <a:pt x="35037" y="18327"/>
                  </a:lnTo>
                  <a:lnTo>
                    <a:pt x="35340" y="18251"/>
                  </a:lnTo>
                  <a:lnTo>
                    <a:pt x="35466" y="18176"/>
                  </a:lnTo>
                  <a:lnTo>
                    <a:pt x="35492" y="18125"/>
                  </a:lnTo>
                  <a:lnTo>
                    <a:pt x="35593" y="17822"/>
                  </a:lnTo>
                  <a:lnTo>
                    <a:pt x="35770" y="17240"/>
                  </a:lnTo>
                  <a:lnTo>
                    <a:pt x="35972" y="16381"/>
                  </a:lnTo>
                  <a:lnTo>
                    <a:pt x="36200" y="15319"/>
                  </a:lnTo>
                  <a:lnTo>
                    <a:pt x="36452" y="14106"/>
                  </a:lnTo>
                  <a:lnTo>
                    <a:pt x="36705" y="12766"/>
                  </a:lnTo>
                  <a:lnTo>
                    <a:pt x="36958" y="11325"/>
                  </a:lnTo>
                  <a:lnTo>
                    <a:pt x="37185" y="9859"/>
                  </a:lnTo>
                  <a:lnTo>
                    <a:pt x="37312" y="8898"/>
                  </a:lnTo>
                  <a:lnTo>
                    <a:pt x="37413" y="7963"/>
                  </a:lnTo>
                  <a:lnTo>
                    <a:pt x="37489" y="7129"/>
                  </a:lnTo>
                  <a:lnTo>
                    <a:pt x="37539" y="6320"/>
                  </a:lnTo>
                  <a:lnTo>
                    <a:pt x="37590" y="5587"/>
                  </a:lnTo>
                  <a:lnTo>
                    <a:pt x="37590" y="4879"/>
                  </a:lnTo>
                  <a:lnTo>
                    <a:pt x="37590" y="4247"/>
                  </a:lnTo>
                  <a:lnTo>
                    <a:pt x="37565" y="3666"/>
                  </a:lnTo>
                  <a:lnTo>
                    <a:pt x="37489" y="3160"/>
                  </a:lnTo>
                  <a:lnTo>
                    <a:pt x="37413" y="2680"/>
                  </a:lnTo>
                  <a:lnTo>
                    <a:pt x="37312" y="2275"/>
                  </a:lnTo>
                  <a:lnTo>
                    <a:pt x="37185" y="1921"/>
                  </a:lnTo>
                  <a:lnTo>
                    <a:pt x="37059" y="1643"/>
                  </a:lnTo>
                  <a:lnTo>
                    <a:pt x="36882" y="1391"/>
                  </a:lnTo>
                  <a:lnTo>
                    <a:pt x="36680" y="1214"/>
                  </a:lnTo>
                  <a:lnTo>
                    <a:pt x="36478" y="1087"/>
                  </a:lnTo>
                  <a:lnTo>
                    <a:pt x="36301" y="1011"/>
                  </a:lnTo>
                  <a:lnTo>
                    <a:pt x="36098" y="961"/>
                  </a:lnTo>
                  <a:lnTo>
                    <a:pt x="35517" y="860"/>
                  </a:lnTo>
                  <a:lnTo>
                    <a:pt x="34809" y="733"/>
                  </a:lnTo>
                  <a:lnTo>
                    <a:pt x="33950" y="632"/>
                  </a:lnTo>
                  <a:lnTo>
                    <a:pt x="32939" y="531"/>
                  </a:lnTo>
                  <a:lnTo>
                    <a:pt x="31826" y="455"/>
                  </a:lnTo>
                  <a:lnTo>
                    <a:pt x="29273" y="304"/>
                  </a:lnTo>
                  <a:lnTo>
                    <a:pt x="26417" y="177"/>
                  </a:lnTo>
                  <a:lnTo>
                    <a:pt x="23383" y="76"/>
                  </a:lnTo>
                  <a:lnTo>
                    <a:pt x="20249" y="26"/>
                  </a:lnTo>
                  <a:lnTo>
                    <a:pt x="17165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39"/>
            <p:cNvSpPr/>
            <p:nvPr/>
          </p:nvSpPr>
          <p:spPr>
            <a:xfrm>
              <a:off x="6115895" y="5119978"/>
              <a:ext cx="386072" cy="32743"/>
            </a:xfrm>
            <a:custGeom>
              <a:avLst/>
              <a:gdLst/>
              <a:ahLst/>
              <a:cxnLst/>
              <a:rect l="l" t="t" r="r" b="b"/>
              <a:pathLst>
                <a:path w="11048" h="937" extrusionOk="0">
                  <a:moveTo>
                    <a:pt x="2958" y="1"/>
                  </a:moveTo>
                  <a:lnTo>
                    <a:pt x="2225" y="26"/>
                  </a:lnTo>
                  <a:lnTo>
                    <a:pt x="1492" y="51"/>
                  </a:lnTo>
                  <a:lnTo>
                    <a:pt x="759" y="102"/>
                  </a:lnTo>
                  <a:lnTo>
                    <a:pt x="26" y="203"/>
                  </a:lnTo>
                  <a:lnTo>
                    <a:pt x="0" y="228"/>
                  </a:lnTo>
                  <a:lnTo>
                    <a:pt x="26" y="254"/>
                  </a:lnTo>
                  <a:lnTo>
                    <a:pt x="683" y="380"/>
                  </a:lnTo>
                  <a:lnTo>
                    <a:pt x="1365" y="481"/>
                  </a:lnTo>
                  <a:lnTo>
                    <a:pt x="2048" y="532"/>
                  </a:lnTo>
                  <a:lnTo>
                    <a:pt x="2731" y="582"/>
                  </a:lnTo>
                  <a:lnTo>
                    <a:pt x="4096" y="658"/>
                  </a:lnTo>
                  <a:lnTo>
                    <a:pt x="5461" y="734"/>
                  </a:lnTo>
                  <a:lnTo>
                    <a:pt x="6800" y="810"/>
                  </a:lnTo>
                  <a:lnTo>
                    <a:pt x="8140" y="860"/>
                  </a:lnTo>
                  <a:lnTo>
                    <a:pt x="8848" y="911"/>
                  </a:lnTo>
                  <a:lnTo>
                    <a:pt x="9530" y="936"/>
                  </a:lnTo>
                  <a:lnTo>
                    <a:pt x="10238" y="936"/>
                  </a:lnTo>
                  <a:lnTo>
                    <a:pt x="10567" y="886"/>
                  </a:lnTo>
                  <a:lnTo>
                    <a:pt x="10896" y="784"/>
                  </a:lnTo>
                  <a:lnTo>
                    <a:pt x="10997" y="734"/>
                  </a:lnTo>
                  <a:lnTo>
                    <a:pt x="11047" y="658"/>
                  </a:lnTo>
                  <a:lnTo>
                    <a:pt x="11047" y="607"/>
                  </a:lnTo>
                  <a:lnTo>
                    <a:pt x="11022" y="557"/>
                  </a:lnTo>
                  <a:lnTo>
                    <a:pt x="10997" y="506"/>
                  </a:lnTo>
                  <a:lnTo>
                    <a:pt x="10946" y="481"/>
                  </a:lnTo>
                  <a:lnTo>
                    <a:pt x="10719" y="405"/>
                  </a:lnTo>
                  <a:lnTo>
                    <a:pt x="10491" y="329"/>
                  </a:lnTo>
                  <a:lnTo>
                    <a:pt x="10264" y="279"/>
                  </a:lnTo>
                  <a:lnTo>
                    <a:pt x="10036" y="254"/>
                  </a:lnTo>
                  <a:lnTo>
                    <a:pt x="9556" y="203"/>
                  </a:lnTo>
                  <a:lnTo>
                    <a:pt x="9050" y="178"/>
                  </a:lnTo>
                  <a:lnTo>
                    <a:pt x="7483" y="102"/>
                  </a:lnTo>
                  <a:lnTo>
                    <a:pt x="5890" y="77"/>
                  </a:lnTo>
                  <a:lnTo>
                    <a:pt x="4449" y="5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39"/>
            <p:cNvSpPr/>
            <p:nvPr/>
          </p:nvSpPr>
          <p:spPr>
            <a:xfrm>
              <a:off x="6543447" y="5140316"/>
              <a:ext cx="83064" cy="26523"/>
            </a:xfrm>
            <a:custGeom>
              <a:avLst/>
              <a:gdLst/>
              <a:ahLst/>
              <a:cxnLst/>
              <a:rect l="l" t="t" r="r" b="b"/>
              <a:pathLst>
                <a:path w="2377" h="759" extrusionOk="0">
                  <a:moveTo>
                    <a:pt x="683" y="0"/>
                  </a:moveTo>
                  <a:lnTo>
                    <a:pt x="506" y="25"/>
                  </a:lnTo>
                  <a:lnTo>
                    <a:pt x="329" y="25"/>
                  </a:lnTo>
                  <a:lnTo>
                    <a:pt x="177" y="76"/>
                  </a:lnTo>
                  <a:lnTo>
                    <a:pt x="26" y="177"/>
                  </a:lnTo>
                  <a:lnTo>
                    <a:pt x="0" y="202"/>
                  </a:lnTo>
                  <a:lnTo>
                    <a:pt x="0" y="253"/>
                  </a:lnTo>
                  <a:lnTo>
                    <a:pt x="0" y="304"/>
                  </a:lnTo>
                  <a:lnTo>
                    <a:pt x="26" y="329"/>
                  </a:lnTo>
                  <a:lnTo>
                    <a:pt x="152" y="430"/>
                  </a:lnTo>
                  <a:lnTo>
                    <a:pt x="304" y="506"/>
                  </a:lnTo>
                  <a:lnTo>
                    <a:pt x="481" y="531"/>
                  </a:lnTo>
                  <a:lnTo>
                    <a:pt x="658" y="582"/>
                  </a:lnTo>
                  <a:lnTo>
                    <a:pt x="1037" y="607"/>
                  </a:lnTo>
                  <a:lnTo>
                    <a:pt x="1365" y="657"/>
                  </a:lnTo>
                  <a:lnTo>
                    <a:pt x="1618" y="708"/>
                  </a:lnTo>
                  <a:lnTo>
                    <a:pt x="1972" y="759"/>
                  </a:lnTo>
                  <a:lnTo>
                    <a:pt x="2124" y="733"/>
                  </a:lnTo>
                  <a:lnTo>
                    <a:pt x="2250" y="708"/>
                  </a:lnTo>
                  <a:lnTo>
                    <a:pt x="2301" y="683"/>
                  </a:lnTo>
                  <a:lnTo>
                    <a:pt x="2351" y="632"/>
                  </a:lnTo>
                  <a:lnTo>
                    <a:pt x="2376" y="582"/>
                  </a:lnTo>
                  <a:lnTo>
                    <a:pt x="2376" y="506"/>
                  </a:lnTo>
                  <a:lnTo>
                    <a:pt x="2376" y="455"/>
                  </a:lnTo>
                  <a:lnTo>
                    <a:pt x="2351" y="379"/>
                  </a:lnTo>
                  <a:lnTo>
                    <a:pt x="2275" y="278"/>
                  </a:lnTo>
                  <a:lnTo>
                    <a:pt x="2149" y="228"/>
                  </a:lnTo>
                  <a:lnTo>
                    <a:pt x="1997" y="177"/>
                  </a:lnTo>
                  <a:lnTo>
                    <a:pt x="1694" y="127"/>
                  </a:lnTo>
                  <a:lnTo>
                    <a:pt x="1391" y="101"/>
                  </a:lnTo>
                  <a:lnTo>
                    <a:pt x="1062" y="51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39"/>
            <p:cNvSpPr/>
            <p:nvPr/>
          </p:nvSpPr>
          <p:spPr>
            <a:xfrm>
              <a:off x="6695388" y="5087305"/>
              <a:ext cx="1298556" cy="658154"/>
            </a:xfrm>
            <a:custGeom>
              <a:avLst/>
              <a:gdLst/>
              <a:ahLst/>
              <a:cxnLst/>
              <a:rect l="l" t="t" r="r" b="b"/>
              <a:pathLst>
                <a:path w="37160" h="18834" extrusionOk="0">
                  <a:moveTo>
                    <a:pt x="15445" y="0"/>
                  </a:moveTo>
                  <a:lnTo>
                    <a:pt x="12488" y="51"/>
                  </a:lnTo>
                  <a:lnTo>
                    <a:pt x="9682" y="127"/>
                  </a:lnTo>
                  <a:lnTo>
                    <a:pt x="8367" y="177"/>
                  </a:lnTo>
                  <a:lnTo>
                    <a:pt x="7129" y="253"/>
                  </a:lnTo>
                  <a:lnTo>
                    <a:pt x="5966" y="329"/>
                  </a:lnTo>
                  <a:lnTo>
                    <a:pt x="4904" y="430"/>
                  </a:lnTo>
                  <a:lnTo>
                    <a:pt x="3944" y="531"/>
                  </a:lnTo>
                  <a:lnTo>
                    <a:pt x="3084" y="632"/>
                  </a:lnTo>
                  <a:lnTo>
                    <a:pt x="2326" y="784"/>
                  </a:lnTo>
                  <a:lnTo>
                    <a:pt x="1719" y="911"/>
                  </a:lnTo>
                  <a:lnTo>
                    <a:pt x="1466" y="1012"/>
                  </a:lnTo>
                  <a:lnTo>
                    <a:pt x="1264" y="1087"/>
                  </a:lnTo>
                  <a:lnTo>
                    <a:pt x="1087" y="1163"/>
                  </a:lnTo>
                  <a:lnTo>
                    <a:pt x="936" y="1264"/>
                  </a:lnTo>
                  <a:lnTo>
                    <a:pt x="834" y="1366"/>
                  </a:lnTo>
                  <a:lnTo>
                    <a:pt x="733" y="1467"/>
                  </a:lnTo>
                  <a:lnTo>
                    <a:pt x="531" y="1719"/>
                  </a:lnTo>
                  <a:lnTo>
                    <a:pt x="379" y="2048"/>
                  </a:lnTo>
                  <a:lnTo>
                    <a:pt x="253" y="2402"/>
                  </a:lnTo>
                  <a:lnTo>
                    <a:pt x="152" y="2832"/>
                  </a:lnTo>
                  <a:lnTo>
                    <a:pt x="76" y="3261"/>
                  </a:lnTo>
                  <a:lnTo>
                    <a:pt x="26" y="3767"/>
                  </a:lnTo>
                  <a:lnTo>
                    <a:pt x="0" y="4273"/>
                  </a:lnTo>
                  <a:lnTo>
                    <a:pt x="0" y="4829"/>
                  </a:lnTo>
                  <a:lnTo>
                    <a:pt x="0" y="5410"/>
                  </a:lnTo>
                  <a:lnTo>
                    <a:pt x="76" y="6623"/>
                  </a:lnTo>
                  <a:lnTo>
                    <a:pt x="202" y="7913"/>
                  </a:lnTo>
                  <a:lnTo>
                    <a:pt x="379" y="9227"/>
                  </a:lnTo>
                  <a:lnTo>
                    <a:pt x="582" y="10542"/>
                  </a:lnTo>
                  <a:lnTo>
                    <a:pt x="809" y="11831"/>
                  </a:lnTo>
                  <a:lnTo>
                    <a:pt x="1264" y="14232"/>
                  </a:lnTo>
                  <a:lnTo>
                    <a:pt x="1618" y="16179"/>
                  </a:lnTo>
                  <a:lnTo>
                    <a:pt x="1719" y="16912"/>
                  </a:lnTo>
                  <a:lnTo>
                    <a:pt x="1795" y="17443"/>
                  </a:lnTo>
                  <a:lnTo>
                    <a:pt x="1820" y="17569"/>
                  </a:lnTo>
                  <a:lnTo>
                    <a:pt x="1896" y="17670"/>
                  </a:lnTo>
                  <a:lnTo>
                    <a:pt x="1997" y="17771"/>
                  </a:lnTo>
                  <a:lnTo>
                    <a:pt x="2174" y="17847"/>
                  </a:lnTo>
                  <a:lnTo>
                    <a:pt x="2376" y="17948"/>
                  </a:lnTo>
                  <a:lnTo>
                    <a:pt x="2629" y="18024"/>
                  </a:lnTo>
                  <a:lnTo>
                    <a:pt x="3236" y="18176"/>
                  </a:lnTo>
                  <a:lnTo>
                    <a:pt x="3994" y="18327"/>
                  </a:lnTo>
                  <a:lnTo>
                    <a:pt x="4879" y="18429"/>
                  </a:lnTo>
                  <a:lnTo>
                    <a:pt x="5865" y="18530"/>
                  </a:lnTo>
                  <a:lnTo>
                    <a:pt x="6977" y="18631"/>
                  </a:lnTo>
                  <a:lnTo>
                    <a:pt x="8191" y="18681"/>
                  </a:lnTo>
                  <a:lnTo>
                    <a:pt x="9480" y="18732"/>
                  </a:lnTo>
                  <a:lnTo>
                    <a:pt x="12286" y="18808"/>
                  </a:lnTo>
                  <a:lnTo>
                    <a:pt x="15243" y="18833"/>
                  </a:lnTo>
                  <a:lnTo>
                    <a:pt x="18327" y="18808"/>
                  </a:lnTo>
                  <a:lnTo>
                    <a:pt x="21411" y="18732"/>
                  </a:lnTo>
                  <a:lnTo>
                    <a:pt x="24419" y="18656"/>
                  </a:lnTo>
                  <a:lnTo>
                    <a:pt x="27225" y="18530"/>
                  </a:lnTo>
                  <a:lnTo>
                    <a:pt x="29728" y="18403"/>
                  </a:lnTo>
                  <a:lnTo>
                    <a:pt x="31877" y="18277"/>
                  </a:lnTo>
                  <a:lnTo>
                    <a:pt x="33545" y="18125"/>
                  </a:lnTo>
                  <a:lnTo>
                    <a:pt x="34177" y="18049"/>
                  </a:lnTo>
                  <a:lnTo>
                    <a:pt x="34632" y="17974"/>
                  </a:lnTo>
                  <a:lnTo>
                    <a:pt x="34935" y="17923"/>
                  </a:lnTo>
                  <a:lnTo>
                    <a:pt x="35036" y="17872"/>
                  </a:lnTo>
                  <a:lnTo>
                    <a:pt x="35062" y="17847"/>
                  </a:lnTo>
                  <a:lnTo>
                    <a:pt x="35163" y="17569"/>
                  </a:lnTo>
                  <a:lnTo>
                    <a:pt x="35315" y="16988"/>
                  </a:lnTo>
                  <a:lnTo>
                    <a:pt x="35517" y="16154"/>
                  </a:lnTo>
                  <a:lnTo>
                    <a:pt x="35770" y="15092"/>
                  </a:lnTo>
                  <a:lnTo>
                    <a:pt x="35997" y="13878"/>
                  </a:lnTo>
                  <a:lnTo>
                    <a:pt x="36250" y="12539"/>
                  </a:lnTo>
                  <a:lnTo>
                    <a:pt x="36503" y="11098"/>
                  </a:lnTo>
                  <a:lnTo>
                    <a:pt x="36730" y="9632"/>
                  </a:lnTo>
                  <a:lnTo>
                    <a:pt x="36907" y="8140"/>
                  </a:lnTo>
                  <a:lnTo>
                    <a:pt x="37059" y="6699"/>
                  </a:lnTo>
                  <a:lnTo>
                    <a:pt x="37109" y="5992"/>
                  </a:lnTo>
                  <a:lnTo>
                    <a:pt x="37135" y="5309"/>
                  </a:lnTo>
                  <a:lnTo>
                    <a:pt x="37160" y="4677"/>
                  </a:lnTo>
                  <a:lnTo>
                    <a:pt x="37135" y="4070"/>
                  </a:lnTo>
                  <a:lnTo>
                    <a:pt x="37109" y="3489"/>
                  </a:lnTo>
                  <a:lnTo>
                    <a:pt x="37059" y="2958"/>
                  </a:lnTo>
                  <a:lnTo>
                    <a:pt x="36983" y="2503"/>
                  </a:lnTo>
                  <a:lnTo>
                    <a:pt x="36882" y="2073"/>
                  </a:lnTo>
                  <a:lnTo>
                    <a:pt x="36730" y="1719"/>
                  </a:lnTo>
                  <a:lnTo>
                    <a:pt x="36654" y="1568"/>
                  </a:lnTo>
                  <a:lnTo>
                    <a:pt x="36578" y="1416"/>
                  </a:lnTo>
                  <a:lnTo>
                    <a:pt x="36477" y="1315"/>
                  </a:lnTo>
                  <a:lnTo>
                    <a:pt x="36376" y="1189"/>
                  </a:lnTo>
                  <a:lnTo>
                    <a:pt x="36275" y="1113"/>
                  </a:lnTo>
                  <a:lnTo>
                    <a:pt x="36149" y="1062"/>
                  </a:lnTo>
                  <a:lnTo>
                    <a:pt x="35820" y="961"/>
                  </a:lnTo>
                  <a:lnTo>
                    <a:pt x="35340" y="860"/>
                  </a:lnTo>
                  <a:lnTo>
                    <a:pt x="34733" y="759"/>
                  </a:lnTo>
                  <a:lnTo>
                    <a:pt x="33975" y="658"/>
                  </a:lnTo>
                  <a:lnTo>
                    <a:pt x="33115" y="582"/>
                  </a:lnTo>
                  <a:lnTo>
                    <a:pt x="32129" y="481"/>
                  </a:lnTo>
                  <a:lnTo>
                    <a:pt x="29880" y="329"/>
                  </a:lnTo>
                  <a:lnTo>
                    <a:pt x="27326" y="203"/>
                  </a:lnTo>
                  <a:lnTo>
                    <a:pt x="24521" y="102"/>
                  </a:lnTo>
                  <a:lnTo>
                    <a:pt x="21538" y="51"/>
                  </a:lnTo>
                  <a:lnTo>
                    <a:pt x="18504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39"/>
            <p:cNvSpPr/>
            <p:nvPr/>
          </p:nvSpPr>
          <p:spPr>
            <a:xfrm>
              <a:off x="6695388" y="5156216"/>
              <a:ext cx="1297683" cy="570687"/>
            </a:xfrm>
            <a:custGeom>
              <a:avLst/>
              <a:gdLst/>
              <a:ahLst/>
              <a:cxnLst/>
              <a:rect l="l" t="t" r="r" b="b"/>
              <a:pathLst>
                <a:path w="37135" h="16331" extrusionOk="0">
                  <a:moveTo>
                    <a:pt x="430" y="0"/>
                  </a:moveTo>
                  <a:lnTo>
                    <a:pt x="304" y="253"/>
                  </a:lnTo>
                  <a:lnTo>
                    <a:pt x="228" y="556"/>
                  </a:lnTo>
                  <a:lnTo>
                    <a:pt x="152" y="885"/>
                  </a:lnTo>
                  <a:lnTo>
                    <a:pt x="76" y="1239"/>
                  </a:lnTo>
                  <a:lnTo>
                    <a:pt x="51" y="1618"/>
                  </a:lnTo>
                  <a:lnTo>
                    <a:pt x="26" y="2023"/>
                  </a:lnTo>
                  <a:lnTo>
                    <a:pt x="0" y="2882"/>
                  </a:lnTo>
                  <a:lnTo>
                    <a:pt x="26" y="3817"/>
                  </a:lnTo>
                  <a:lnTo>
                    <a:pt x="76" y="4778"/>
                  </a:lnTo>
                  <a:lnTo>
                    <a:pt x="177" y="5789"/>
                  </a:lnTo>
                  <a:lnTo>
                    <a:pt x="329" y="6825"/>
                  </a:lnTo>
                  <a:lnTo>
                    <a:pt x="481" y="7862"/>
                  </a:lnTo>
                  <a:lnTo>
                    <a:pt x="632" y="8898"/>
                  </a:lnTo>
                  <a:lnTo>
                    <a:pt x="986" y="10895"/>
                  </a:lnTo>
                  <a:lnTo>
                    <a:pt x="1340" y="12690"/>
                  </a:lnTo>
                  <a:lnTo>
                    <a:pt x="1618" y="14182"/>
                  </a:lnTo>
                  <a:lnTo>
                    <a:pt x="2098" y="14434"/>
                  </a:lnTo>
                  <a:lnTo>
                    <a:pt x="2604" y="14662"/>
                  </a:lnTo>
                  <a:lnTo>
                    <a:pt x="3135" y="14864"/>
                  </a:lnTo>
                  <a:lnTo>
                    <a:pt x="3640" y="15066"/>
                  </a:lnTo>
                  <a:lnTo>
                    <a:pt x="4171" y="15243"/>
                  </a:lnTo>
                  <a:lnTo>
                    <a:pt x="4727" y="15395"/>
                  </a:lnTo>
                  <a:lnTo>
                    <a:pt x="5258" y="15547"/>
                  </a:lnTo>
                  <a:lnTo>
                    <a:pt x="5814" y="15698"/>
                  </a:lnTo>
                  <a:lnTo>
                    <a:pt x="6750" y="15875"/>
                  </a:lnTo>
                  <a:lnTo>
                    <a:pt x="7685" y="16027"/>
                  </a:lnTo>
                  <a:lnTo>
                    <a:pt x="8646" y="16153"/>
                  </a:lnTo>
                  <a:lnTo>
                    <a:pt x="9606" y="16229"/>
                  </a:lnTo>
                  <a:lnTo>
                    <a:pt x="10567" y="16280"/>
                  </a:lnTo>
                  <a:lnTo>
                    <a:pt x="11527" y="16305"/>
                  </a:lnTo>
                  <a:lnTo>
                    <a:pt x="12488" y="16330"/>
                  </a:lnTo>
                  <a:lnTo>
                    <a:pt x="13448" y="16305"/>
                  </a:lnTo>
                  <a:lnTo>
                    <a:pt x="14738" y="16254"/>
                  </a:lnTo>
                  <a:lnTo>
                    <a:pt x="16002" y="16179"/>
                  </a:lnTo>
                  <a:lnTo>
                    <a:pt x="17291" y="16077"/>
                  </a:lnTo>
                  <a:lnTo>
                    <a:pt x="18555" y="15951"/>
                  </a:lnTo>
                  <a:lnTo>
                    <a:pt x="19844" y="15799"/>
                  </a:lnTo>
                  <a:lnTo>
                    <a:pt x="21108" y="15597"/>
                  </a:lnTo>
                  <a:lnTo>
                    <a:pt x="22347" y="15395"/>
                  </a:lnTo>
                  <a:lnTo>
                    <a:pt x="23610" y="15142"/>
                  </a:lnTo>
                  <a:lnTo>
                    <a:pt x="24849" y="14864"/>
                  </a:lnTo>
                  <a:lnTo>
                    <a:pt x="26088" y="14561"/>
                  </a:lnTo>
                  <a:lnTo>
                    <a:pt x="27301" y="14232"/>
                  </a:lnTo>
                  <a:lnTo>
                    <a:pt x="28515" y="13878"/>
                  </a:lnTo>
                  <a:lnTo>
                    <a:pt x="29728" y="13499"/>
                  </a:lnTo>
                  <a:lnTo>
                    <a:pt x="30916" y="13095"/>
                  </a:lnTo>
                  <a:lnTo>
                    <a:pt x="32079" y="12665"/>
                  </a:lnTo>
                  <a:lnTo>
                    <a:pt x="33242" y="12210"/>
                  </a:lnTo>
                  <a:lnTo>
                    <a:pt x="34025" y="11881"/>
                  </a:lnTo>
                  <a:lnTo>
                    <a:pt x="34758" y="11553"/>
                  </a:lnTo>
                  <a:lnTo>
                    <a:pt x="35491" y="11173"/>
                  </a:lnTo>
                  <a:lnTo>
                    <a:pt x="36225" y="10794"/>
                  </a:lnTo>
                  <a:lnTo>
                    <a:pt x="36427" y="9631"/>
                  </a:lnTo>
                  <a:lnTo>
                    <a:pt x="36604" y="8443"/>
                  </a:lnTo>
                  <a:lnTo>
                    <a:pt x="36781" y="7230"/>
                  </a:lnTo>
                  <a:lnTo>
                    <a:pt x="36932" y="5991"/>
                  </a:lnTo>
                  <a:lnTo>
                    <a:pt x="37059" y="4803"/>
                  </a:lnTo>
                  <a:lnTo>
                    <a:pt x="37135" y="3666"/>
                  </a:lnTo>
                  <a:lnTo>
                    <a:pt x="37135" y="2604"/>
                  </a:lnTo>
                  <a:lnTo>
                    <a:pt x="37135" y="2124"/>
                  </a:lnTo>
                  <a:lnTo>
                    <a:pt x="37109" y="1643"/>
                  </a:lnTo>
                  <a:lnTo>
                    <a:pt x="36225" y="2124"/>
                  </a:lnTo>
                  <a:lnTo>
                    <a:pt x="35340" y="2579"/>
                  </a:lnTo>
                  <a:lnTo>
                    <a:pt x="34404" y="2983"/>
                  </a:lnTo>
                  <a:lnTo>
                    <a:pt x="33469" y="3388"/>
                  </a:lnTo>
                  <a:lnTo>
                    <a:pt x="32534" y="3741"/>
                  </a:lnTo>
                  <a:lnTo>
                    <a:pt x="31573" y="4070"/>
                  </a:lnTo>
                  <a:lnTo>
                    <a:pt x="30587" y="4373"/>
                  </a:lnTo>
                  <a:lnTo>
                    <a:pt x="29576" y="4601"/>
                  </a:lnTo>
                  <a:lnTo>
                    <a:pt x="28540" y="4803"/>
                  </a:lnTo>
                  <a:lnTo>
                    <a:pt x="27529" y="4955"/>
                  </a:lnTo>
                  <a:lnTo>
                    <a:pt x="26492" y="5081"/>
                  </a:lnTo>
                  <a:lnTo>
                    <a:pt x="25431" y="5182"/>
                  </a:lnTo>
                  <a:lnTo>
                    <a:pt x="24394" y="5233"/>
                  </a:lnTo>
                  <a:lnTo>
                    <a:pt x="23332" y="5283"/>
                  </a:lnTo>
                  <a:lnTo>
                    <a:pt x="21234" y="5334"/>
                  </a:lnTo>
                  <a:lnTo>
                    <a:pt x="17973" y="5385"/>
                  </a:lnTo>
                  <a:lnTo>
                    <a:pt x="16330" y="5385"/>
                  </a:lnTo>
                  <a:lnTo>
                    <a:pt x="14712" y="5359"/>
                  </a:lnTo>
                  <a:lnTo>
                    <a:pt x="13069" y="5309"/>
                  </a:lnTo>
                  <a:lnTo>
                    <a:pt x="11451" y="5208"/>
                  </a:lnTo>
                  <a:lnTo>
                    <a:pt x="9834" y="5056"/>
                  </a:lnTo>
                  <a:lnTo>
                    <a:pt x="9025" y="4955"/>
                  </a:lnTo>
                  <a:lnTo>
                    <a:pt x="8216" y="4854"/>
                  </a:lnTo>
                  <a:lnTo>
                    <a:pt x="7407" y="4702"/>
                  </a:lnTo>
                  <a:lnTo>
                    <a:pt x="6573" y="4550"/>
                  </a:lnTo>
                  <a:lnTo>
                    <a:pt x="5764" y="4373"/>
                  </a:lnTo>
                  <a:lnTo>
                    <a:pt x="4980" y="4121"/>
                  </a:lnTo>
                  <a:lnTo>
                    <a:pt x="4222" y="3843"/>
                  </a:lnTo>
                  <a:lnTo>
                    <a:pt x="3843" y="3691"/>
                  </a:lnTo>
                  <a:lnTo>
                    <a:pt x="3489" y="3514"/>
                  </a:lnTo>
                  <a:lnTo>
                    <a:pt x="3135" y="3312"/>
                  </a:lnTo>
                  <a:lnTo>
                    <a:pt x="2806" y="3109"/>
                  </a:lnTo>
                  <a:lnTo>
                    <a:pt x="2478" y="2907"/>
                  </a:lnTo>
                  <a:lnTo>
                    <a:pt x="2174" y="2654"/>
                  </a:lnTo>
                  <a:lnTo>
                    <a:pt x="1871" y="2376"/>
                  </a:lnTo>
                  <a:lnTo>
                    <a:pt x="1568" y="2073"/>
                  </a:lnTo>
                  <a:lnTo>
                    <a:pt x="1315" y="1770"/>
                  </a:lnTo>
                  <a:lnTo>
                    <a:pt x="1087" y="1416"/>
                  </a:lnTo>
                  <a:lnTo>
                    <a:pt x="885" y="1087"/>
                  </a:lnTo>
                  <a:lnTo>
                    <a:pt x="683" y="733"/>
                  </a:lnTo>
                  <a:lnTo>
                    <a:pt x="531" y="354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39"/>
            <p:cNvSpPr/>
            <p:nvPr/>
          </p:nvSpPr>
          <p:spPr>
            <a:xfrm>
              <a:off x="6687421" y="5080246"/>
              <a:ext cx="1313617" cy="671363"/>
            </a:xfrm>
            <a:custGeom>
              <a:avLst/>
              <a:gdLst/>
              <a:ahLst/>
              <a:cxnLst/>
              <a:rect l="l" t="t" r="r" b="b"/>
              <a:pathLst>
                <a:path w="37591" h="19212" extrusionOk="0">
                  <a:moveTo>
                    <a:pt x="20527" y="405"/>
                  </a:moveTo>
                  <a:lnTo>
                    <a:pt x="23788" y="481"/>
                  </a:lnTo>
                  <a:lnTo>
                    <a:pt x="26847" y="582"/>
                  </a:lnTo>
                  <a:lnTo>
                    <a:pt x="29627" y="708"/>
                  </a:lnTo>
                  <a:lnTo>
                    <a:pt x="32054" y="860"/>
                  </a:lnTo>
                  <a:lnTo>
                    <a:pt x="33090" y="936"/>
                  </a:lnTo>
                  <a:lnTo>
                    <a:pt x="34001" y="1037"/>
                  </a:lnTo>
                  <a:lnTo>
                    <a:pt x="34809" y="1138"/>
                  </a:lnTo>
                  <a:lnTo>
                    <a:pt x="35441" y="1214"/>
                  </a:lnTo>
                  <a:lnTo>
                    <a:pt x="35947" y="1315"/>
                  </a:lnTo>
                  <a:lnTo>
                    <a:pt x="36276" y="1441"/>
                  </a:lnTo>
                  <a:lnTo>
                    <a:pt x="36377" y="1492"/>
                  </a:lnTo>
                  <a:lnTo>
                    <a:pt x="36478" y="1568"/>
                  </a:lnTo>
                  <a:lnTo>
                    <a:pt x="36579" y="1643"/>
                  </a:lnTo>
                  <a:lnTo>
                    <a:pt x="36655" y="1770"/>
                  </a:lnTo>
                  <a:lnTo>
                    <a:pt x="36806" y="2048"/>
                  </a:lnTo>
                  <a:lnTo>
                    <a:pt x="36908" y="2376"/>
                  </a:lnTo>
                  <a:lnTo>
                    <a:pt x="37009" y="2781"/>
                  </a:lnTo>
                  <a:lnTo>
                    <a:pt x="37085" y="3236"/>
                  </a:lnTo>
                  <a:lnTo>
                    <a:pt x="37135" y="3716"/>
                  </a:lnTo>
                  <a:lnTo>
                    <a:pt x="37160" y="4272"/>
                  </a:lnTo>
                  <a:lnTo>
                    <a:pt x="37160" y="4854"/>
                  </a:lnTo>
                  <a:lnTo>
                    <a:pt x="37135" y="5460"/>
                  </a:lnTo>
                  <a:lnTo>
                    <a:pt x="37059" y="6775"/>
                  </a:lnTo>
                  <a:lnTo>
                    <a:pt x="36933" y="8191"/>
                  </a:lnTo>
                  <a:lnTo>
                    <a:pt x="36756" y="9606"/>
                  </a:lnTo>
                  <a:lnTo>
                    <a:pt x="36554" y="11047"/>
                  </a:lnTo>
                  <a:lnTo>
                    <a:pt x="36326" y="12463"/>
                  </a:lnTo>
                  <a:lnTo>
                    <a:pt x="36073" y="13777"/>
                  </a:lnTo>
                  <a:lnTo>
                    <a:pt x="35846" y="14990"/>
                  </a:lnTo>
                  <a:lnTo>
                    <a:pt x="35618" y="16052"/>
                  </a:lnTo>
                  <a:lnTo>
                    <a:pt x="35391" y="16937"/>
                  </a:lnTo>
                  <a:lnTo>
                    <a:pt x="35239" y="17569"/>
                  </a:lnTo>
                  <a:lnTo>
                    <a:pt x="35113" y="17923"/>
                  </a:lnTo>
                  <a:lnTo>
                    <a:pt x="34835" y="17999"/>
                  </a:lnTo>
                  <a:lnTo>
                    <a:pt x="34380" y="18074"/>
                  </a:lnTo>
                  <a:lnTo>
                    <a:pt x="32888" y="18226"/>
                  </a:lnTo>
                  <a:lnTo>
                    <a:pt x="30815" y="18378"/>
                  </a:lnTo>
                  <a:lnTo>
                    <a:pt x="28212" y="18504"/>
                  </a:lnTo>
                  <a:lnTo>
                    <a:pt x="25229" y="18631"/>
                  </a:lnTo>
                  <a:lnTo>
                    <a:pt x="21993" y="18732"/>
                  </a:lnTo>
                  <a:lnTo>
                    <a:pt x="18581" y="18808"/>
                  </a:lnTo>
                  <a:lnTo>
                    <a:pt x="15168" y="18833"/>
                  </a:lnTo>
                  <a:lnTo>
                    <a:pt x="12994" y="18833"/>
                  </a:lnTo>
                  <a:lnTo>
                    <a:pt x="11098" y="18782"/>
                  </a:lnTo>
                  <a:lnTo>
                    <a:pt x="9430" y="18732"/>
                  </a:lnTo>
                  <a:lnTo>
                    <a:pt x="7989" y="18681"/>
                  </a:lnTo>
                  <a:lnTo>
                    <a:pt x="6750" y="18605"/>
                  </a:lnTo>
                  <a:lnTo>
                    <a:pt x="5688" y="18504"/>
                  </a:lnTo>
                  <a:lnTo>
                    <a:pt x="4829" y="18403"/>
                  </a:lnTo>
                  <a:lnTo>
                    <a:pt x="4121" y="18302"/>
                  </a:lnTo>
                  <a:lnTo>
                    <a:pt x="3540" y="18201"/>
                  </a:lnTo>
                  <a:lnTo>
                    <a:pt x="3110" y="18100"/>
                  </a:lnTo>
                  <a:lnTo>
                    <a:pt x="2781" y="17999"/>
                  </a:lnTo>
                  <a:lnTo>
                    <a:pt x="2529" y="17923"/>
                  </a:lnTo>
                  <a:lnTo>
                    <a:pt x="2377" y="17822"/>
                  </a:lnTo>
                  <a:lnTo>
                    <a:pt x="2301" y="17746"/>
                  </a:lnTo>
                  <a:lnTo>
                    <a:pt x="2251" y="17695"/>
                  </a:lnTo>
                  <a:lnTo>
                    <a:pt x="2251" y="17645"/>
                  </a:lnTo>
                  <a:lnTo>
                    <a:pt x="2175" y="17114"/>
                  </a:lnTo>
                  <a:lnTo>
                    <a:pt x="2074" y="16381"/>
                  </a:lnTo>
                  <a:lnTo>
                    <a:pt x="1694" y="14409"/>
                  </a:lnTo>
                  <a:lnTo>
                    <a:pt x="1391" y="12690"/>
                  </a:lnTo>
                  <a:lnTo>
                    <a:pt x="1062" y="10794"/>
                  </a:lnTo>
                  <a:lnTo>
                    <a:pt x="885" y="9834"/>
                  </a:lnTo>
                  <a:lnTo>
                    <a:pt x="759" y="8848"/>
                  </a:lnTo>
                  <a:lnTo>
                    <a:pt x="633" y="7862"/>
                  </a:lnTo>
                  <a:lnTo>
                    <a:pt x="532" y="6927"/>
                  </a:lnTo>
                  <a:lnTo>
                    <a:pt x="481" y="6017"/>
                  </a:lnTo>
                  <a:lnTo>
                    <a:pt x="430" y="5132"/>
                  </a:lnTo>
                  <a:lnTo>
                    <a:pt x="456" y="4323"/>
                  </a:lnTo>
                  <a:lnTo>
                    <a:pt x="506" y="3590"/>
                  </a:lnTo>
                  <a:lnTo>
                    <a:pt x="557" y="3236"/>
                  </a:lnTo>
                  <a:lnTo>
                    <a:pt x="633" y="2933"/>
                  </a:lnTo>
                  <a:lnTo>
                    <a:pt x="709" y="2629"/>
                  </a:lnTo>
                  <a:lnTo>
                    <a:pt x="784" y="2376"/>
                  </a:lnTo>
                  <a:lnTo>
                    <a:pt x="911" y="2124"/>
                  </a:lnTo>
                  <a:lnTo>
                    <a:pt x="1037" y="1921"/>
                  </a:lnTo>
                  <a:lnTo>
                    <a:pt x="1164" y="1744"/>
                  </a:lnTo>
                  <a:lnTo>
                    <a:pt x="1315" y="1593"/>
                  </a:lnTo>
                  <a:lnTo>
                    <a:pt x="1442" y="1542"/>
                  </a:lnTo>
                  <a:lnTo>
                    <a:pt x="1568" y="1466"/>
                  </a:lnTo>
                  <a:lnTo>
                    <a:pt x="1922" y="1340"/>
                  </a:lnTo>
                  <a:lnTo>
                    <a:pt x="2402" y="1214"/>
                  </a:lnTo>
                  <a:lnTo>
                    <a:pt x="2958" y="1087"/>
                  </a:lnTo>
                  <a:lnTo>
                    <a:pt x="3666" y="986"/>
                  </a:lnTo>
                  <a:lnTo>
                    <a:pt x="4450" y="885"/>
                  </a:lnTo>
                  <a:lnTo>
                    <a:pt x="5335" y="809"/>
                  </a:lnTo>
                  <a:lnTo>
                    <a:pt x="6295" y="708"/>
                  </a:lnTo>
                  <a:lnTo>
                    <a:pt x="8545" y="582"/>
                  </a:lnTo>
                  <a:lnTo>
                    <a:pt x="11123" y="481"/>
                  </a:lnTo>
                  <a:lnTo>
                    <a:pt x="14005" y="405"/>
                  </a:lnTo>
                  <a:close/>
                  <a:moveTo>
                    <a:pt x="17165" y="0"/>
                  </a:moveTo>
                  <a:lnTo>
                    <a:pt x="15294" y="26"/>
                  </a:lnTo>
                  <a:lnTo>
                    <a:pt x="13019" y="51"/>
                  </a:lnTo>
                  <a:lnTo>
                    <a:pt x="10542" y="101"/>
                  </a:lnTo>
                  <a:lnTo>
                    <a:pt x="8039" y="228"/>
                  </a:lnTo>
                  <a:lnTo>
                    <a:pt x="6826" y="304"/>
                  </a:lnTo>
                  <a:lnTo>
                    <a:pt x="5663" y="379"/>
                  </a:lnTo>
                  <a:lnTo>
                    <a:pt x="4576" y="481"/>
                  </a:lnTo>
                  <a:lnTo>
                    <a:pt x="3590" y="607"/>
                  </a:lnTo>
                  <a:lnTo>
                    <a:pt x="2706" y="759"/>
                  </a:lnTo>
                  <a:lnTo>
                    <a:pt x="1972" y="910"/>
                  </a:lnTo>
                  <a:lnTo>
                    <a:pt x="1669" y="1011"/>
                  </a:lnTo>
                  <a:lnTo>
                    <a:pt x="1416" y="1113"/>
                  </a:lnTo>
                  <a:lnTo>
                    <a:pt x="1189" y="1214"/>
                  </a:lnTo>
                  <a:lnTo>
                    <a:pt x="1012" y="1315"/>
                  </a:lnTo>
                  <a:lnTo>
                    <a:pt x="835" y="1466"/>
                  </a:lnTo>
                  <a:lnTo>
                    <a:pt x="683" y="1669"/>
                  </a:lnTo>
                  <a:lnTo>
                    <a:pt x="557" y="1871"/>
                  </a:lnTo>
                  <a:lnTo>
                    <a:pt x="430" y="2124"/>
                  </a:lnTo>
                  <a:lnTo>
                    <a:pt x="329" y="2402"/>
                  </a:lnTo>
                  <a:lnTo>
                    <a:pt x="228" y="2705"/>
                  </a:lnTo>
                  <a:lnTo>
                    <a:pt x="152" y="3008"/>
                  </a:lnTo>
                  <a:lnTo>
                    <a:pt x="102" y="3362"/>
                  </a:lnTo>
                  <a:lnTo>
                    <a:pt x="51" y="3716"/>
                  </a:lnTo>
                  <a:lnTo>
                    <a:pt x="26" y="4095"/>
                  </a:lnTo>
                  <a:lnTo>
                    <a:pt x="1" y="4930"/>
                  </a:lnTo>
                  <a:lnTo>
                    <a:pt x="1" y="5814"/>
                  </a:lnTo>
                  <a:lnTo>
                    <a:pt x="77" y="6724"/>
                  </a:lnTo>
                  <a:lnTo>
                    <a:pt x="152" y="7685"/>
                  </a:lnTo>
                  <a:lnTo>
                    <a:pt x="279" y="8671"/>
                  </a:lnTo>
                  <a:lnTo>
                    <a:pt x="405" y="9682"/>
                  </a:lnTo>
                  <a:lnTo>
                    <a:pt x="582" y="10668"/>
                  </a:lnTo>
                  <a:lnTo>
                    <a:pt x="911" y="12640"/>
                  </a:lnTo>
                  <a:lnTo>
                    <a:pt x="1265" y="14485"/>
                  </a:lnTo>
                  <a:lnTo>
                    <a:pt x="1619" y="16406"/>
                  </a:lnTo>
                  <a:lnTo>
                    <a:pt x="1720" y="17139"/>
                  </a:lnTo>
                  <a:lnTo>
                    <a:pt x="1796" y="17670"/>
                  </a:lnTo>
                  <a:lnTo>
                    <a:pt x="1796" y="17746"/>
                  </a:lnTo>
                  <a:lnTo>
                    <a:pt x="1821" y="17847"/>
                  </a:lnTo>
                  <a:lnTo>
                    <a:pt x="1897" y="17948"/>
                  </a:lnTo>
                  <a:lnTo>
                    <a:pt x="2023" y="18074"/>
                  </a:lnTo>
                  <a:lnTo>
                    <a:pt x="2225" y="18201"/>
                  </a:lnTo>
                  <a:lnTo>
                    <a:pt x="2529" y="18327"/>
                  </a:lnTo>
                  <a:lnTo>
                    <a:pt x="2933" y="18454"/>
                  </a:lnTo>
                  <a:lnTo>
                    <a:pt x="3489" y="18580"/>
                  </a:lnTo>
                  <a:lnTo>
                    <a:pt x="4197" y="18706"/>
                  </a:lnTo>
                  <a:lnTo>
                    <a:pt x="5082" y="18833"/>
                  </a:lnTo>
                  <a:lnTo>
                    <a:pt x="6169" y="18934"/>
                  </a:lnTo>
                  <a:lnTo>
                    <a:pt x="7458" y="19035"/>
                  </a:lnTo>
                  <a:lnTo>
                    <a:pt x="9000" y="19111"/>
                  </a:lnTo>
                  <a:lnTo>
                    <a:pt x="10769" y="19161"/>
                  </a:lnTo>
                  <a:lnTo>
                    <a:pt x="12817" y="19212"/>
                  </a:lnTo>
                  <a:lnTo>
                    <a:pt x="15168" y="19212"/>
                  </a:lnTo>
                  <a:lnTo>
                    <a:pt x="18454" y="19187"/>
                  </a:lnTo>
                  <a:lnTo>
                    <a:pt x="21867" y="19136"/>
                  </a:lnTo>
                  <a:lnTo>
                    <a:pt x="25305" y="19010"/>
                  </a:lnTo>
                  <a:lnTo>
                    <a:pt x="28616" y="18883"/>
                  </a:lnTo>
                  <a:lnTo>
                    <a:pt x="30815" y="18757"/>
                  </a:lnTo>
                  <a:lnTo>
                    <a:pt x="32509" y="18631"/>
                  </a:lnTo>
                  <a:lnTo>
                    <a:pt x="33697" y="18529"/>
                  </a:lnTo>
                  <a:lnTo>
                    <a:pt x="34531" y="18428"/>
                  </a:lnTo>
                  <a:lnTo>
                    <a:pt x="35062" y="18327"/>
                  </a:lnTo>
                  <a:lnTo>
                    <a:pt x="35340" y="18251"/>
                  </a:lnTo>
                  <a:lnTo>
                    <a:pt x="35467" y="18176"/>
                  </a:lnTo>
                  <a:lnTo>
                    <a:pt x="35492" y="18125"/>
                  </a:lnTo>
                  <a:lnTo>
                    <a:pt x="35618" y="17822"/>
                  </a:lnTo>
                  <a:lnTo>
                    <a:pt x="35770" y="17240"/>
                  </a:lnTo>
                  <a:lnTo>
                    <a:pt x="35972" y="16381"/>
                  </a:lnTo>
                  <a:lnTo>
                    <a:pt x="36225" y="15319"/>
                  </a:lnTo>
                  <a:lnTo>
                    <a:pt x="36453" y="14106"/>
                  </a:lnTo>
                  <a:lnTo>
                    <a:pt x="36705" y="12766"/>
                  </a:lnTo>
                  <a:lnTo>
                    <a:pt x="36958" y="11325"/>
                  </a:lnTo>
                  <a:lnTo>
                    <a:pt x="37186" y="9859"/>
                  </a:lnTo>
                  <a:lnTo>
                    <a:pt x="37312" y="8898"/>
                  </a:lnTo>
                  <a:lnTo>
                    <a:pt x="37413" y="7963"/>
                  </a:lnTo>
                  <a:lnTo>
                    <a:pt x="37489" y="7129"/>
                  </a:lnTo>
                  <a:lnTo>
                    <a:pt x="37565" y="6320"/>
                  </a:lnTo>
                  <a:lnTo>
                    <a:pt x="37590" y="5587"/>
                  </a:lnTo>
                  <a:lnTo>
                    <a:pt x="37590" y="4879"/>
                  </a:lnTo>
                  <a:lnTo>
                    <a:pt x="37590" y="4247"/>
                  </a:lnTo>
                  <a:lnTo>
                    <a:pt x="37565" y="3666"/>
                  </a:lnTo>
                  <a:lnTo>
                    <a:pt x="37514" y="3160"/>
                  </a:lnTo>
                  <a:lnTo>
                    <a:pt x="37413" y="2680"/>
                  </a:lnTo>
                  <a:lnTo>
                    <a:pt x="37312" y="2275"/>
                  </a:lnTo>
                  <a:lnTo>
                    <a:pt x="37211" y="1921"/>
                  </a:lnTo>
                  <a:lnTo>
                    <a:pt x="37059" y="1643"/>
                  </a:lnTo>
                  <a:lnTo>
                    <a:pt x="36882" y="1391"/>
                  </a:lnTo>
                  <a:lnTo>
                    <a:pt x="36680" y="1214"/>
                  </a:lnTo>
                  <a:lnTo>
                    <a:pt x="36478" y="1087"/>
                  </a:lnTo>
                  <a:lnTo>
                    <a:pt x="36301" y="1011"/>
                  </a:lnTo>
                  <a:lnTo>
                    <a:pt x="36099" y="961"/>
                  </a:lnTo>
                  <a:lnTo>
                    <a:pt x="35543" y="860"/>
                  </a:lnTo>
                  <a:lnTo>
                    <a:pt x="34809" y="733"/>
                  </a:lnTo>
                  <a:lnTo>
                    <a:pt x="33950" y="632"/>
                  </a:lnTo>
                  <a:lnTo>
                    <a:pt x="32939" y="531"/>
                  </a:lnTo>
                  <a:lnTo>
                    <a:pt x="31827" y="455"/>
                  </a:lnTo>
                  <a:lnTo>
                    <a:pt x="29273" y="304"/>
                  </a:lnTo>
                  <a:lnTo>
                    <a:pt x="26417" y="177"/>
                  </a:lnTo>
                  <a:lnTo>
                    <a:pt x="23383" y="76"/>
                  </a:lnTo>
                  <a:lnTo>
                    <a:pt x="20249" y="26"/>
                  </a:lnTo>
                  <a:lnTo>
                    <a:pt x="17165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39"/>
            <p:cNvSpPr/>
            <p:nvPr/>
          </p:nvSpPr>
          <p:spPr>
            <a:xfrm>
              <a:off x="7410887" y="5119978"/>
              <a:ext cx="385199" cy="32743"/>
            </a:xfrm>
            <a:custGeom>
              <a:avLst/>
              <a:gdLst/>
              <a:ahLst/>
              <a:cxnLst/>
              <a:rect l="l" t="t" r="r" b="b"/>
              <a:pathLst>
                <a:path w="11023" h="937" extrusionOk="0">
                  <a:moveTo>
                    <a:pt x="2933" y="1"/>
                  </a:moveTo>
                  <a:lnTo>
                    <a:pt x="2200" y="26"/>
                  </a:lnTo>
                  <a:lnTo>
                    <a:pt x="1467" y="51"/>
                  </a:lnTo>
                  <a:lnTo>
                    <a:pt x="734" y="102"/>
                  </a:lnTo>
                  <a:lnTo>
                    <a:pt x="26" y="203"/>
                  </a:lnTo>
                  <a:lnTo>
                    <a:pt x="1" y="203"/>
                  </a:lnTo>
                  <a:lnTo>
                    <a:pt x="1" y="228"/>
                  </a:lnTo>
                  <a:lnTo>
                    <a:pt x="1" y="254"/>
                  </a:lnTo>
                  <a:lnTo>
                    <a:pt x="26" y="254"/>
                  </a:lnTo>
                  <a:lnTo>
                    <a:pt x="683" y="380"/>
                  </a:lnTo>
                  <a:lnTo>
                    <a:pt x="1341" y="481"/>
                  </a:lnTo>
                  <a:lnTo>
                    <a:pt x="2023" y="532"/>
                  </a:lnTo>
                  <a:lnTo>
                    <a:pt x="2706" y="582"/>
                  </a:lnTo>
                  <a:lnTo>
                    <a:pt x="4071" y="658"/>
                  </a:lnTo>
                  <a:lnTo>
                    <a:pt x="5436" y="734"/>
                  </a:lnTo>
                  <a:lnTo>
                    <a:pt x="6776" y="810"/>
                  </a:lnTo>
                  <a:lnTo>
                    <a:pt x="8141" y="860"/>
                  </a:lnTo>
                  <a:lnTo>
                    <a:pt x="8823" y="911"/>
                  </a:lnTo>
                  <a:lnTo>
                    <a:pt x="9531" y="936"/>
                  </a:lnTo>
                  <a:lnTo>
                    <a:pt x="10214" y="936"/>
                  </a:lnTo>
                  <a:lnTo>
                    <a:pt x="10567" y="886"/>
                  </a:lnTo>
                  <a:lnTo>
                    <a:pt x="10871" y="784"/>
                  </a:lnTo>
                  <a:lnTo>
                    <a:pt x="10972" y="734"/>
                  </a:lnTo>
                  <a:lnTo>
                    <a:pt x="11022" y="658"/>
                  </a:lnTo>
                  <a:lnTo>
                    <a:pt x="11022" y="607"/>
                  </a:lnTo>
                  <a:lnTo>
                    <a:pt x="11022" y="557"/>
                  </a:lnTo>
                  <a:lnTo>
                    <a:pt x="10972" y="506"/>
                  </a:lnTo>
                  <a:lnTo>
                    <a:pt x="10921" y="481"/>
                  </a:lnTo>
                  <a:lnTo>
                    <a:pt x="10694" y="405"/>
                  </a:lnTo>
                  <a:lnTo>
                    <a:pt x="10466" y="329"/>
                  </a:lnTo>
                  <a:lnTo>
                    <a:pt x="10239" y="279"/>
                  </a:lnTo>
                  <a:lnTo>
                    <a:pt x="10011" y="254"/>
                  </a:lnTo>
                  <a:lnTo>
                    <a:pt x="9531" y="203"/>
                  </a:lnTo>
                  <a:lnTo>
                    <a:pt x="9025" y="178"/>
                  </a:lnTo>
                  <a:lnTo>
                    <a:pt x="7458" y="102"/>
                  </a:lnTo>
                  <a:lnTo>
                    <a:pt x="5891" y="77"/>
                  </a:lnTo>
                  <a:lnTo>
                    <a:pt x="4425" y="51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39"/>
            <p:cNvSpPr/>
            <p:nvPr/>
          </p:nvSpPr>
          <p:spPr>
            <a:xfrm>
              <a:off x="7837565" y="5140316"/>
              <a:ext cx="83938" cy="26523"/>
            </a:xfrm>
            <a:custGeom>
              <a:avLst/>
              <a:gdLst/>
              <a:ahLst/>
              <a:cxnLst/>
              <a:rect l="l" t="t" r="r" b="b"/>
              <a:pathLst>
                <a:path w="2402" h="759" extrusionOk="0">
                  <a:moveTo>
                    <a:pt x="683" y="0"/>
                  </a:moveTo>
                  <a:lnTo>
                    <a:pt x="506" y="25"/>
                  </a:lnTo>
                  <a:lnTo>
                    <a:pt x="329" y="25"/>
                  </a:lnTo>
                  <a:lnTo>
                    <a:pt x="177" y="76"/>
                  </a:lnTo>
                  <a:lnTo>
                    <a:pt x="26" y="177"/>
                  </a:lnTo>
                  <a:lnTo>
                    <a:pt x="1" y="202"/>
                  </a:lnTo>
                  <a:lnTo>
                    <a:pt x="1" y="253"/>
                  </a:lnTo>
                  <a:lnTo>
                    <a:pt x="1" y="304"/>
                  </a:lnTo>
                  <a:lnTo>
                    <a:pt x="26" y="329"/>
                  </a:lnTo>
                  <a:lnTo>
                    <a:pt x="152" y="430"/>
                  </a:lnTo>
                  <a:lnTo>
                    <a:pt x="304" y="506"/>
                  </a:lnTo>
                  <a:lnTo>
                    <a:pt x="481" y="531"/>
                  </a:lnTo>
                  <a:lnTo>
                    <a:pt x="658" y="582"/>
                  </a:lnTo>
                  <a:lnTo>
                    <a:pt x="1037" y="607"/>
                  </a:lnTo>
                  <a:lnTo>
                    <a:pt x="1366" y="657"/>
                  </a:lnTo>
                  <a:lnTo>
                    <a:pt x="1618" y="708"/>
                  </a:lnTo>
                  <a:lnTo>
                    <a:pt x="1972" y="759"/>
                  </a:lnTo>
                  <a:lnTo>
                    <a:pt x="2124" y="733"/>
                  </a:lnTo>
                  <a:lnTo>
                    <a:pt x="2250" y="708"/>
                  </a:lnTo>
                  <a:lnTo>
                    <a:pt x="2326" y="683"/>
                  </a:lnTo>
                  <a:lnTo>
                    <a:pt x="2351" y="632"/>
                  </a:lnTo>
                  <a:lnTo>
                    <a:pt x="2377" y="582"/>
                  </a:lnTo>
                  <a:lnTo>
                    <a:pt x="2402" y="506"/>
                  </a:lnTo>
                  <a:lnTo>
                    <a:pt x="2377" y="455"/>
                  </a:lnTo>
                  <a:lnTo>
                    <a:pt x="2351" y="379"/>
                  </a:lnTo>
                  <a:lnTo>
                    <a:pt x="2276" y="278"/>
                  </a:lnTo>
                  <a:lnTo>
                    <a:pt x="2149" y="228"/>
                  </a:lnTo>
                  <a:lnTo>
                    <a:pt x="2023" y="177"/>
                  </a:lnTo>
                  <a:lnTo>
                    <a:pt x="1694" y="127"/>
                  </a:lnTo>
                  <a:lnTo>
                    <a:pt x="1416" y="101"/>
                  </a:lnTo>
                  <a:lnTo>
                    <a:pt x="1062" y="51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39"/>
            <p:cNvSpPr/>
            <p:nvPr/>
          </p:nvSpPr>
          <p:spPr>
            <a:xfrm>
              <a:off x="8001003" y="5087305"/>
              <a:ext cx="1298556" cy="658154"/>
            </a:xfrm>
            <a:custGeom>
              <a:avLst/>
              <a:gdLst/>
              <a:ahLst/>
              <a:cxnLst/>
              <a:rect l="l" t="t" r="r" b="b"/>
              <a:pathLst>
                <a:path w="37160" h="18834" extrusionOk="0">
                  <a:moveTo>
                    <a:pt x="15471" y="0"/>
                  </a:moveTo>
                  <a:lnTo>
                    <a:pt x="12513" y="51"/>
                  </a:lnTo>
                  <a:lnTo>
                    <a:pt x="9707" y="127"/>
                  </a:lnTo>
                  <a:lnTo>
                    <a:pt x="8393" y="177"/>
                  </a:lnTo>
                  <a:lnTo>
                    <a:pt x="7154" y="253"/>
                  </a:lnTo>
                  <a:lnTo>
                    <a:pt x="5991" y="329"/>
                  </a:lnTo>
                  <a:lnTo>
                    <a:pt x="4929" y="430"/>
                  </a:lnTo>
                  <a:lnTo>
                    <a:pt x="3944" y="531"/>
                  </a:lnTo>
                  <a:lnTo>
                    <a:pt x="3084" y="632"/>
                  </a:lnTo>
                  <a:lnTo>
                    <a:pt x="2351" y="784"/>
                  </a:lnTo>
                  <a:lnTo>
                    <a:pt x="1744" y="911"/>
                  </a:lnTo>
                  <a:lnTo>
                    <a:pt x="1492" y="1012"/>
                  </a:lnTo>
                  <a:lnTo>
                    <a:pt x="1289" y="1087"/>
                  </a:lnTo>
                  <a:lnTo>
                    <a:pt x="1112" y="1163"/>
                  </a:lnTo>
                  <a:lnTo>
                    <a:pt x="961" y="1264"/>
                  </a:lnTo>
                  <a:lnTo>
                    <a:pt x="860" y="1366"/>
                  </a:lnTo>
                  <a:lnTo>
                    <a:pt x="733" y="1467"/>
                  </a:lnTo>
                  <a:lnTo>
                    <a:pt x="556" y="1719"/>
                  </a:lnTo>
                  <a:lnTo>
                    <a:pt x="405" y="2048"/>
                  </a:lnTo>
                  <a:lnTo>
                    <a:pt x="278" y="2402"/>
                  </a:lnTo>
                  <a:lnTo>
                    <a:pt x="177" y="2832"/>
                  </a:lnTo>
                  <a:lnTo>
                    <a:pt x="101" y="3261"/>
                  </a:lnTo>
                  <a:lnTo>
                    <a:pt x="51" y="3767"/>
                  </a:lnTo>
                  <a:lnTo>
                    <a:pt x="25" y="4273"/>
                  </a:lnTo>
                  <a:lnTo>
                    <a:pt x="0" y="4829"/>
                  </a:lnTo>
                  <a:lnTo>
                    <a:pt x="25" y="5410"/>
                  </a:lnTo>
                  <a:lnTo>
                    <a:pt x="101" y="6623"/>
                  </a:lnTo>
                  <a:lnTo>
                    <a:pt x="228" y="7913"/>
                  </a:lnTo>
                  <a:lnTo>
                    <a:pt x="405" y="9227"/>
                  </a:lnTo>
                  <a:lnTo>
                    <a:pt x="607" y="10542"/>
                  </a:lnTo>
                  <a:lnTo>
                    <a:pt x="834" y="11831"/>
                  </a:lnTo>
                  <a:lnTo>
                    <a:pt x="1264" y="14232"/>
                  </a:lnTo>
                  <a:lnTo>
                    <a:pt x="1643" y="16179"/>
                  </a:lnTo>
                  <a:lnTo>
                    <a:pt x="1744" y="16912"/>
                  </a:lnTo>
                  <a:lnTo>
                    <a:pt x="1795" y="17443"/>
                  </a:lnTo>
                  <a:lnTo>
                    <a:pt x="1820" y="17569"/>
                  </a:lnTo>
                  <a:lnTo>
                    <a:pt x="1896" y="17670"/>
                  </a:lnTo>
                  <a:lnTo>
                    <a:pt x="2022" y="17771"/>
                  </a:lnTo>
                  <a:lnTo>
                    <a:pt x="2199" y="17847"/>
                  </a:lnTo>
                  <a:lnTo>
                    <a:pt x="2402" y="17948"/>
                  </a:lnTo>
                  <a:lnTo>
                    <a:pt x="2654" y="18024"/>
                  </a:lnTo>
                  <a:lnTo>
                    <a:pt x="3261" y="18176"/>
                  </a:lnTo>
                  <a:lnTo>
                    <a:pt x="3994" y="18327"/>
                  </a:lnTo>
                  <a:lnTo>
                    <a:pt x="4879" y="18429"/>
                  </a:lnTo>
                  <a:lnTo>
                    <a:pt x="5890" y="18530"/>
                  </a:lnTo>
                  <a:lnTo>
                    <a:pt x="7002" y="18631"/>
                  </a:lnTo>
                  <a:lnTo>
                    <a:pt x="8216" y="18681"/>
                  </a:lnTo>
                  <a:lnTo>
                    <a:pt x="9505" y="18732"/>
                  </a:lnTo>
                  <a:lnTo>
                    <a:pt x="12286" y="18808"/>
                  </a:lnTo>
                  <a:lnTo>
                    <a:pt x="15268" y="18833"/>
                  </a:lnTo>
                  <a:lnTo>
                    <a:pt x="18352" y="18808"/>
                  </a:lnTo>
                  <a:lnTo>
                    <a:pt x="21436" y="18732"/>
                  </a:lnTo>
                  <a:lnTo>
                    <a:pt x="24419" y="18656"/>
                  </a:lnTo>
                  <a:lnTo>
                    <a:pt x="27225" y="18530"/>
                  </a:lnTo>
                  <a:lnTo>
                    <a:pt x="29753" y="18403"/>
                  </a:lnTo>
                  <a:lnTo>
                    <a:pt x="31902" y="18277"/>
                  </a:lnTo>
                  <a:lnTo>
                    <a:pt x="33570" y="18125"/>
                  </a:lnTo>
                  <a:lnTo>
                    <a:pt x="34177" y="18049"/>
                  </a:lnTo>
                  <a:lnTo>
                    <a:pt x="34657" y="17974"/>
                  </a:lnTo>
                  <a:lnTo>
                    <a:pt x="34960" y="17923"/>
                  </a:lnTo>
                  <a:lnTo>
                    <a:pt x="35036" y="17872"/>
                  </a:lnTo>
                  <a:lnTo>
                    <a:pt x="35087" y="17847"/>
                  </a:lnTo>
                  <a:lnTo>
                    <a:pt x="35188" y="17569"/>
                  </a:lnTo>
                  <a:lnTo>
                    <a:pt x="35340" y="16988"/>
                  </a:lnTo>
                  <a:lnTo>
                    <a:pt x="35542" y="16154"/>
                  </a:lnTo>
                  <a:lnTo>
                    <a:pt x="35769" y="15092"/>
                  </a:lnTo>
                  <a:lnTo>
                    <a:pt x="36022" y="13878"/>
                  </a:lnTo>
                  <a:lnTo>
                    <a:pt x="36275" y="12539"/>
                  </a:lnTo>
                  <a:lnTo>
                    <a:pt x="36528" y="11098"/>
                  </a:lnTo>
                  <a:lnTo>
                    <a:pt x="36755" y="9632"/>
                  </a:lnTo>
                  <a:lnTo>
                    <a:pt x="36932" y="8140"/>
                  </a:lnTo>
                  <a:lnTo>
                    <a:pt x="37084" y="6699"/>
                  </a:lnTo>
                  <a:lnTo>
                    <a:pt x="37134" y="5992"/>
                  </a:lnTo>
                  <a:lnTo>
                    <a:pt x="37160" y="5309"/>
                  </a:lnTo>
                  <a:lnTo>
                    <a:pt x="37160" y="4677"/>
                  </a:lnTo>
                  <a:lnTo>
                    <a:pt x="37160" y="4070"/>
                  </a:lnTo>
                  <a:lnTo>
                    <a:pt x="37134" y="3489"/>
                  </a:lnTo>
                  <a:lnTo>
                    <a:pt x="37084" y="2958"/>
                  </a:lnTo>
                  <a:lnTo>
                    <a:pt x="37008" y="2503"/>
                  </a:lnTo>
                  <a:lnTo>
                    <a:pt x="36882" y="2073"/>
                  </a:lnTo>
                  <a:lnTo>
                    <a:pt x="36755" y="1719"/>
                  </a:lnTo>
                  <a:lnTo>
                    <a:pt x="36679" y="1568"/>
                  </a:lnTo>
                  <a:lnTo>
                    <a:pt x="36604" y="1416"/>
                  </a:lnTo>
                  <a:lnTo>
                    <a:pt x="36502" y="1315"/>
                  </a:lnTo>
                  <a:lnTo>
                    <a:pt x="36401" y="1189"/>
                  </a:lnTo>
                  <a:lnTo>
                    <a:pt x="36275" y="1113"/>
                  </a:lnTo>
                  <a:lnTo>
                    <a:pt x="36174" y="1062"/>
                  </a:lnTo>
                  <a:lnTo>
                    <a:pt x="35845" y="961"/>
                  </a:lnTo>
                  <a:lnTo>
                    <a:pt x="35365" y="860"/>
                  </a:lnTo>
                  <a:lnTo>
                    <a:pt x="34758" y="759"/>
                  </a:lnTo>
                  <a:lnTo>
                    <a:pt x="34000" y="658"/>
                  </a:lnTo>
                  <a:lnTo>
                    <a:pt x="33140" y="582"/>
                  </a:lnTo>
                  <a:lnTo>
                    <a:pt x="32155" y="481"/>
                  </a:lnTo>
                  <a:lnTo>
                    <a:pt x="29905" y="329"/>
                  </a:lnTo>
                  <a:lnTo>
                    <a:pt x="27352" y="203"/>
                  </a:lnTo>
                  <a:lnTo>
                    <a:pt x="24520" y="102"/>
                  </a:lnTo>
                  <a:lnTo>
                    <a:pt x="21563" y="51"/>
                  </a:lnTo>
                  <a:lnTo>
                    <a:pt x="18529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39"/>
            <p:cNvSpPr/>
            <p:nvPr/>
          </p:nvSpPr>
          <p:spPr>
            <a:xfrm>
              <a:off x="8001003" y="5156216"/>
              <a:ext cx="1298556" cy="570687"/>
            </a:xfrm>
            <a:custGeom>
              <a:avLst/>
              <a:gdLst/>
              <a:ahLst/>
              <a:cxnLst/>
              <a:rect l="l" t="t" r="r" b="b"/>
              <a:pathLst>
                <a:path w="37160" h="16331" extrusionOk="0">
                  <a:moveTo>
                    <a:pt x="430" y="0"/>
                  </a:moveTo>
                  <a:lnTo>
                    <a:pt x="329" y="253"/>
                  </a:lnTo>
                  <a:lnTo>
                    <a:pt x="253" y="556"/>
                  </a:lnTo>
                  <a:lnTo>
                    <a:pt x="177" y="885"/>
                  </a:lnTo>
                  <a:lnTo>
                    <a:pt x="101" y="1239"/>
                  </a:lnTo>
                  <a:lnTo>
                    <a:pt x="51" y="1618"/>
                  </a:lnTo>
                  <a:lnTo>
                    <a:pt x="25" y="2023"/>
                  </a:lnTo>
                  <a:lnTo>
                    <a:pt x="0" y="2882"/>
                  </a:lnTo>
                  <a:lnTo>
                    <a:pt x="51" y="3817"/>
                  </a:lnTo>
                  <a:lnTo>
                    <a:pt x="101" y="4778"/>
                  </a:lnTo>
                  <a:lnTo>
                    <a:pt x="202" y="5789"/>
                  </a:lnTo>
                  <a:lnTo>
                    <a:pt x="329" y="6825"/>
                  </a:lnTo>
                  <a:lnTo>
                    <a:pt x="480" y="7862"/>
                  </a:lnTo>
                  <a:lnTo>
                    <a:pt x="657" y="8898"/>
                  </a:lnTo>
                  <a:lnTo>
                    <a:pt x="1011" y="10895"/>
                  </a:lnTo>
                  <a:lnTo>
                    <a:pt x="1365" y="12690"/>
                  </a:lnTo>
                  <a:lnTo>
                    <a:pt x="1618" y="14182"/>
                  </a:lnTo>
                  <a:lnTo>
                    <a:pt x="2123" y="14434"/>
                  </a:lnTo>
                  <a:lnTo>
                    <a:pt x="2629" y="14662"/>
                  </a:lnTo>
                  <a:lnTo>
                    <a:pt x="3135" y="14864"/>
                  </a:lnTo>
                  <a:lnTo>
                    <a:pt x="3665" y="15066"/>
                  </a:lnTo>
                  <a:lnTo>
                    <a:pt x="4196" y="15243"/>
                  </a:lnTo>
                  <a:lnTo>
                    <a:pt x="4727" y="15395"/>
                  </a:lnTo>
                  <a:lnTo>
                    <a:pt x="5283" y="15547"/>
                  </a:lnTo>
                  <a:lnTo>
                    <a:pt x="5814" y="15698"/>
                  </a:lnTo>
                  <a:lnTo>
                    <a:pt x="6749" y="15875"/>
                  </a:lnTo>
                  <a:lnTo>
                    <a:pt x="7710" y="16027"/>
                  </a:lnTo>
                  <a:lnTo>
                    <a:pt x="8645" y="16153"/>
                  </a:lnTo>
                  <a:lnTo>
                    <a:pt x="9606" y="16229"/>
                  </a:lnTo>
                  <a:lnTo>
                    <a:pt x="10567" y="16280"/>
                  </a:lnTo>
                  <a:lnTo>
                    <a:pt x="11552" y="16305"/>
                  </a:lnTo>
                  <a:lnTo>
                    <a:pt x="12513" y="16330"/>
                  </a:lnTo>
                  <a:lnTo>
                    <a:pt x="13474" y="16305"/>
                  </a:lnTo>
                  <a:lnTo>
                    <a:pt x="14763" y="16254"/>
                  </a:lnTo>
                  <a:lnTo>
                    <a:pt x="16027" y="16179"/>
                  </a:lnTo>
                  <a:lnTo>
                    <a:pt x="17316" y="16077"/>
                  </a:lnTo>
                  <a:lnTo>
                    <a:pt x="18580" y="15951"/>
                  </a:lnTo>
                  <a:lnTo>
                    <a:pt x="19844" y="15799"/>
                  </a:lnTo>
                  <a:lnTo>
                    <a:pt x="21108" y="15597"/>
                  </a:lnTo>
                  <a:lnTo>
                    <a:pt x="22372" y="15395"/>
                  </a:lnTo>
                  <a:lnTo>
                    <a:pt x="23636" y="15142"/>
                  </a:lnTo>
                  <a:lnTo>
                    <a:pt x="24874" y="14864"/>
                  </a:lnTo>
                  <a:lnTo>
                    <a:pt x="26113" y="14561"/>
                  </a:lnTo>
                  <a:lnTo>
                    <a:pt x="27326" y="14232"/>
                  </a:lnTo>
                  <a:lnTo>
                    <a:pt x="28540" y="13878"/>
                  </a:lnTo>
                  <a:lnTo>
                    <a:pt x="29753" y="13499"/>
                  </a:lnTo>
                  <a:lnTo>
                    <a:pt x="30941" y="13095"/>
                  </a:lnTo>
                  <a:lnTo>
                    <a:pt x="32104" y="12665"/>
                  </a:lnTo>
                  <a:lnTo>
                    <a:pt x="33267" y="12210"/>
                  </a:lnTo>
                  <a:lnTo>
                    <a:pt x="34025" y="11881"/>
                  </a:lnTo>
                  <a:lnTo>
                    <a:pt x="34784" y="11553"/>
                  </a:lnTo>
                  <a:lnTo>
                    <a:pt x="35517" y="11173"/>
                  </a:lnTo>
                  <a:lnTo>
                    <a:pt x="36250" y="10794"/>
                  </a:lnTo>
                  <a:lnTo>
                    <a:pt x="36452" y="9631"/>
                  </a:lnTo>
                  <a:lnTo>
                    <a:pt x="36629" y="8443"/>
                  </a:lnTo>
                  <a:lnTo>
                    <a:pt x="36806" y="7230"/>
                  </a:lnTo>
                  <a:lnTo>
                    <a:pt x="36958" y="5991"/>
                  </a:lnTo>
                  <a:lnTo>
                    <a:pt x="37059" y="4803"/>
                  </a:lnTo>
                  <a:lnTo>
                    <a:pt x="37134" y="3666"/>
                  </a:lnTo>
                  <a:lnTo>
                    <a:pt x="37160" y="2604"/>
                  </a:lnTo>
                  <a:lnTo>
                    <a:pt x="37160" y="2124"/>
                  </a:lnTo>
                  <a:lnTo>
                    <a:pt x="37134" y="1643"/>
                  </a:lnTo>
                  <a:lnTo>
                    <a:pt x="36250" y="2124"/>
                  </a:lnTo>
                  <a:lnTo>
                    <a:pt x="35340" y="2579"/>
                  </a:lnTo>
                  <a:lnTo>
                    <a:pt x="34430" y="2983"/>
                  </a:lnTo>
                  <a:lnTo>
                    <a:pt x="33494" y="3388"/>
                  </a:lnTo>
                  <a:lnTo>
                    <a:pt x="32559" y="3741"/>
                  </a:lnTo>
                  <a:lnTo>
                    <a:pt x="31573" y="4070"/>
                  </a:lnTo>
                  <a:lnTo>
                    <a:pt x="30587" y="4373"/>
                  </a:lnTo>
                  <a:lnTo>
                    <a:pt x="29601" y="4601"/>
                  </a:lnTo>
                  <a:lnTo>
                    <a:pt x="28565" y="4803"/>
                  </a:lnTo>
                  <a:lnTo>
                    <a:pt x="27529" y="4955"/>
                  </a:lnTo>
                  <a:lnTo>
                    <a:pt x="26492" y="5081"/>
                  </a:lnTo>
                  <a:lnTo>
                    <a:pt x="25456" y="5182"/>
                  </a:lnTo>
                  <a:lnTo>
                    <a:pt x="24419" y="5233"/>
                  </a:lnTo>
                  <a:lnTo>
                    <a:pt x="23358" y="5283"/>
                  </a:lnTo>
                  <a:lnTo>
                    <a:pt x="21259" y="5334"/>
                  </a:lnTo>
                  <a:lnTo>
                    <a:pt x="17999" y="5385"/>
                  </a:lnTo>
                  <a:lnTo>
                    <a:pt x="16355" y="5385"/>
                  </a:lnTo>
                  <a:lnTo>
                    <a:pt x="14738" y="5359"/>
                  </a:lnTo>
                  <a:lnTo>
                    <a:pt x="13094" y="5309"/>
                  </a:lnTo>
                  <a:lnTo>
                    <a:pt x="11477" y="5208"/>
                  </a:lnTo>
                  <a:lnTo>
                    <a:pt x="9859" y="5056"/>
                  </a:lnTo>
                  <a:lnTo>
                    <a:pt x="9050" y="4955"/>
                  </a:lnTo>
                  <a:lnTo>
                    <a:pt x="8241" y="4854"/>
                  </a:lnTo>
                  <a:lnTo>
                    <a:pt x="7407" y="4702"/>
                  </a:lnTo>
                  <a:lnTo>
                    <a:pt x="6598" y="4550"/>
                  </a:lnTo>
                  <a:lnTo>
                    <a:pt x="5789" y="4373"/>
                  </a:lnTo>
                  <a:lnTo>
                    <a:pt x="4980" y="4121"/>
                  </a:lnTo>
                  <a:lnTo>
                    <a:pt x="4222" y="3843"/>
                  </a:lnTo>
                  <a:lnTo>
                    <a:pt x="3868" y="3691"/>
                  </a:lnTo>
                  <a:lnTo>
                    <a:pt x="3514" y="3514"/>
                  </a:lnTo>
                  <a:lnTo>
                    <a:pt x="3160" y="3312"/>
                  </a:lnTo>
                  <a:lnTo>
                    <a:pt x="2831" y="3109"/>
                  </a:lnTo>
                  <a:lnTo>
                    <a:pt x="2503" y="2907"/>
                  </a:lnTo>
                  <a:lnTo>
                    <a:pt x="2199" y="2654"/>
                  </a:lnTo>
                  <a:lnTo>
                    <a:pt x="1896" y="2376"/>
                  </a:lnTo>
                  <a:lnTo>
                    <a:pt x="1593" y="2073"/>
                  </a:lnTo>
                  <a:lnTo>
                    <a:pt x="1340" y="1770"/>
                  </a:lnTo>
                  <a:lnTo>
                    <a:pt x="1112" y="1416"/>
                  </a:lnTo>
                  <a:lnTo>
                    <a:pt x="885" y="1087"/>
                  </a:lnTo>
                  <a:lnTo>
                    <a:pt x="708" y="733"/>
                  </a:lnTo>
                  <a:lnTo>
                    <a:pt x="556" y="354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39"/>
            <p:cNvSpPr/>
            <p:nvPr/>
          </p:nvSpPr>
          <p:spPr>
            <a:xfrm>
              <a:off x="7993909" y="5080246"/>
              <a:ext cx="1313617" cy="671363"/>
            </a:xfrm>
            <a:custGeom>
              <a:avLst/>
              <a:gdLst/>
              <a:ahLst/>
              <a:cxnLst/>
              <a:rect l="l" t="t" r="r" b="b"/>
              <a:pathLst>
                <a:path w="37591" h="19212" extrusionOk="0">
                  <a:moveTo>
                    <a:pt x="20527" y="405"/>
                  </a:moveTo>
                  <a:lnTo>
                    <a:pt x="23788" y="481"/>
                  </a:lnTo>
                  <a:lnTo>
                    <a:pt x="26847" y="582"/>
                  </a:lnTo>
                  <a:lnTo>
                    <a:pt x="29627" y="708"/>
                  </a:lnTo>
                  <a:lnTo>
                    <a:pt x="32029" y="860"/>
                  </a:lnTo>
                  <a:lnTo>
                    <a:pt x="33091" y="936"/>
                  </a:lnTo>
                  <a:lnTo>
                    <a:pt x="34001" y="1037"/>
                  </a:lnTo>
                  <a:lnTo>
                    <a:pt x="34784" y="1138"/>
                  </a:lnTo>
                  <a:lnTo>
                    <a:pt x="35442" y="1214"/>
                  </a:lnTo>
                  <a:lnTo>
                    <a:pt x="35947" y="1315"/>
                  </a:lnTo>
                  <a:lnTo>
                    <a:pt x="36276" y="1441"/>
                  </a:lnTo>
                  <a:lnTo>
                    <a:pt x="36377" y="1492"/>
                  </a:lnTo>
                  <a:lnTo>
                    <a:pt x="36478" y="1568"/>
                  </a:lnTo>
                  <a:lnTo>
                    <a:pt x="36554" y="1643"/>
                  </a:lnTo>
                  <a:lnTo>
                    <a:pt x="36655" y="1770"/>
                  </a:lnTo>
                  <a:lnTo>
                    <a:pt x="36781" y="2048"/>
                  </a:lnTo>
                  <a:lnTo>
                    <a:pt x="36908" y="2376"/>
                  </a:lnTo>
                  <a:lnTo>
                    <a:pt x="37009" y="2781"/>
                  </a:lnTo>
                  <a:lnTo>
                    <a:pt x="37085" y="3236"/>
                  </a:lnTo>
                  <a:lnTo>
                    <a:pt x="37110" y="3716"/>
                  </a:lnTo>
                  <a:lnTo>
                    <a:pt x="37135" y="4272"/>
                  </a:lnTo>
                  <a:lnTo>
                    <a:pt x="37161" y="4854"/>
                  </a:lnTo>
                  <a:lnTo>
                    <a:pt x="37135" y="5460"/>
                  </a:lnTo>
                  <a:lnTo>
                    <a:pt x="37059" y="6775"/>
                  </a:lnTo>
                  <a:lnTo>
                    <a:pt x="36933" y="8191"/>
                  </a:lnTo>
                  <a:lnTo>
                    <a:pt x="36756" y="9606"/>
                  </a:lnTo>
                  <a:lnTo>
                    <a:pt x="36554" y="11047"/>
                  </a:lnTo>
                  <a:lnTo>
                    <a:pt x="36301" y="12463"/>
                  </a:lnTo>
                  <a:lnTo>
                    <a:pt x="36074" y="13777"/>
                  </a:lnTo>
                  <a:lnTo>
                    <a:pt x="35821" y="14990"/>
                  </a:lnTo>
                  <a:lnTo>
                    <a:pt x="35593" y="16052"/>
                  </a:lnTo>
                  <a:lnTo>
                    <a:pt x="35391" y="16937"/>
                  </a:lnTo>
                  <a:lnTo>
                    <a:pt x="35214" y="17569"/>
                  </a:lnTo>
                  <a:lnTo>
                    <a:pt x="35113" y="17923"/>
                  </a:lnTo>
                  <a:lnTo>
                    <a:pt x="34835" y="17999"/>
                  </a:lnTo>
                  <a:lnTo>
                    <a:pt x="34355" y="18074"/>
                  </a:lnTo>
                  <a:lnTo>
                    <a:pt x="32888" y="18226"/>
                  </a:lnTo>
                  <a:lnTo>
                    <a:pt x="30790" y="18378"/>
                  </a:lnTo>
                  <a:lnTo>
                    <a:pt x="28212" y="18504"/>
                  </a:lnTo>
                  <a:lnTo>
                    <a:pt x="25229" y="18631"/>
                  </a:lnTo>
                  <a:lnTo>
                    <a:pt x="21993" y="18732"/>
                  </a:lnTo>
                  <a:lnTo>
                    <a:pt x="18581" y="18808"/>
                  </a:lnTo>
                  <a:lnTo>
                    <a:pt x="15143" y="18833"/>
                  </a:lnTo>
                  <a:lnTo>
                    <a:pt x="12994" y="18833"/>
                  </a:lnTo>
                  <a:lnTo>
                    <a:pt x="11073" y="18782"/>
                  </a:lnTo>
                  <a:lnTo>
                    <a:pt x="9405" y="18732"/>
                  </a:lnTo>
                  <a:lnTo>
                    <a:pt x="7964" y="18681"/>
                  </a:lnTo>
                  <a:lnTo>
                    <a:pt x="6725" y="18605"/>
                  </a:lnTo>
                  <a:lnTo>
                    <a:pt x="5689" y="18504"/>
                  </a:lnTo>
                  <a:lnTo>
                    <a:pt x="4829" y="18403"/>
                  </a:lnTo>
                  <a:lnTo>
                    <a:pt x="4096" y="18302"/>
                  </a:lnTo>
                  <a:lnTo>
                    <a:pt x="3540" y="18201"/>
                  </a:lnTo>
                  <a:lnTo>
                    <a:pt x="3085" y="18100"/>
                  </a:lnTo>
                  <a:lnTo>
                    <a:pt x="2756" y="17999"/>
                  </a:lnTo>
                  <a:lnTo>
                    <a:pt x="2529" y="17923"/>
                  </a:lnTo>
                  <a:lnTo>
                    <a:pt x="2377" y="17822"/>
                  </a:lnTo>
                  <a:lnTo>
                    <a:pt x="2276" y="17746"/>
                  </a:lnTo>
                  <a:lnTo>
                    <a:pt x="2251" y="17695"/>
                  </a:lnTo>
                  <a:lnTo>
                    <a:pt x="2225" y="17645"/>
                  </a:lnTo>
                  <a:lnTo>
                    <a:pt x="2175" y="17114"/>
                  </a:lnTo>
                  <a:lnTo>
                    <a:pt x="2048" y="16381"/>
                  </a:lnTo>
                  <a:lnTo>
                    <a:pt x="1695" y="14409"/>
                  </a:lnTo>
                  <a:lnTo>
                    <a:pt x="1366" y="12690"/>
                  </a:lnTo>
                  <a:lnTo>
                    <a:pt x="1037" y="10794"/>
                  </a:lnTo>
                  <a:lnTo>
                    <a:pt x="886" y="9834"/>
                  </a:lnTo>
                  <a:lnTo>
                    <a:pt x="759" y="8848"/>
                  </a:lnTo>
                  <a:lnTo>
                    <a:pt x="633" y="7862"/>
                  </a:lnTo>
                  <a:lnTo>
                    <a:pt x="532" y="6927"/>
                  </a:lnTo>
                  <a:lnTo>
                    <a:pt x="456" y="6017"/>
                  </a:lnTo>
                  <a:lnTo>
                    <a:pt x="431" y="5132"/>
                  </a:lnTo>
                  <a:lnTo>
                    <a:pt x="456" y="4323"/>
                  </a:lnTo>
                  <a:lnTo>
                    <a:pt x="506" y="3590"/>
                  </a:lnTo>
                  <a:lnTo>
                    <a:pt x="557" y="3236"/>
                  </a:lnTo>
                  <a:lnTo>
                    <a:pt x="608" y="2933"/>
                  </a:lnTo>
                  <a:lnTo>
                    <a:pt x="683" y="2629"/>
                  </a:lnTo>
                  <a:lnTo>
                    <a:pt x="785" y="2376"/>
                  </a:lnTo>
                  <a:lnTo>
                    <a:pt x="886" y="2124"/>
                  </a:lnTo>
                  <a:lnTo>
                    <a:pt x="1012" y="1921"/>
                  </a:lnTo>
                  <a:lnTo>
                    <a:pt x="1164" y="1744"/>
                  </a:lnTo>
                  <a:lnTo>
                    <a:pt x="1315" y="1593"/>
                  </a:lnTo>
                  <a:lnTo>
                    <a:pt x="1416" y="1542"/>
                  </a:lnTo>
                  <a:lnTo>
                    <a:pt x="1568" y="1466"/>
                  </a:lnTo>
                  <a:lnTo>
                    <a:pt x="1922" y="1340"/>
                  </a:lnTo>
                  <a:lnTo>
                    <a:pt x="2377" y="1214"/>
                  </a:lnTo>
                  <a:lnTo>
                    <a:pt x="2958" y="1087"/>
                  </a:lnTo>
                  <a:lnTo>
                    <a:pt x="3641" y="986"/>
                  </a:lnTo>
                  <a:lnTo>
                    <a:pt x="4425" y="885"/>
                  </a:lnTo>
                  <a:lnTo>
                    <a:pt x="5309" y="809"/>
                  </a:lnTo>
                  <a:lnTo>
                    <a:pt x="6295" y="708"/>
                  </a:lnTo>
                  <a:lnTo>
                    <a:pt x="8545" y="582"/>
                  </a:lnTo>
                  <a:lnTo>
                    <a:pt x="11098" y="481"/>
                  </a:lnTo>
                  <a:lnTo>
                    <a:pt x="14005" y="405"/>
                  </a:lnTo>
                  <a:close/>
                  <a:moveTo>
                    <a:pt x="17165" y="0"/>
                  </a:moveTo>
                  <a:lnTo>
                    <a:pt x="15294" y="26"/>
                  </a:lnTo>
                  <a:lnTo>
                    <a:pt x="13019" y="51"/>
                  </a:lnTo>
                  <a:lnTo>
                    <a:pt x="10542" y="101"/>
                  </a:lnTo>
                  <a:lnTo>
                    <a:pt x="8039" y="228"/>
                  </a:lnTo>
                  <a:lnTo>
                    <a:pt x="6826" y="304"/>
                  </a:lnTo>
                  <a:lnTo>
                    <a:pt x="5663" y="379"/>
                  </a:lnTo>
                  <a:lnTo>
                    <a:pt x="4576" y="481"/>
                  </a:lnTo>
                  <a:lnTo>
                    <a:pt x="3565" y="607"/>
                  </a:lnTo>
                  <a:lnTo>
                    <a:pt x="2706" y="759"/>
                  </a:lnTo>
                  <a:lnTo>
                    <a:pt x="1973" y="910"/>
                  </a:lnTo>
                  <a:lnTo>
                    <a:pt x="1669" y="1011"/>
                  </a:lnTo>
                  <a:lnTo>
                    <a:pt x="1391" y="1113"/>
                  </a:lnTo>
                  <a:lnTo>
                    <a:pt x="1189" y="1214"/>
                  </a:lnTo>
                  <a:lnTo>
                    <a:pt x="1012" y="1315"/>
                  </a:lnTo>
                  <a:lnTo>
                    <a:pt x="835" y="1466"/>
                  </a:lnTo>
                  <a:lnTo>
                    <a:pt x="683" y="1669"/>
                  </a:lnTo>
                  <a:lnTo>
                    <a:pt x="532" y="1871"/>
                  </a:lnTo>
                  <a:lnTo>
                    <a:pt x="431" y="2124"/>
                  </a:lnTo>
                  <a:lnTo>
                    <a:pt x="304" y="2402"/>
                  </a:lnTo>
                  <a:lnTo>
                    <a:pt x="228" y="2705"/>
                  </a:lnTo>
                  <a:lnTo>
                    <a:pt x="153" y="3008"/>
                  </a:lnTo>
                  <a:lnTo>
                    <a:pt x="102" y="3362"/>
                  </a:lnTo>
                  <a:lnTo>
                    <a:pt x="51" y="3716"/>
                  </a:lnTo>
                  <a:lnTo>
                    <a:pt x="26" y="4095"/>
                  </a:lnTo>
                  <a:lnTo>
                    <a:pt x="1" y="4930"/>
                  </a:lnTo>
                  <a:lnTo>
                    <a:pt x="1" y="5814"/>
                  </a:lnTo>
                  <a:lnTo>
                    <a:pt x="51" y="6724"/>
                  </a:lnTo>
                  <a:lnTo>
                    <a:pt x="153" y="7685"/>
                  </a:lnTo>
                  <a:lnTo>
                    <a:pt x="279" y="8671"/>
                  </a:lnTo>
                  <a:lnTo>
                    <a:pt x="405" y="9682"/>
                  </a:lnTo>
                  <a:lnTo>
                    <a:pt x="557" y="10668"/>
                  </a:lnTo>
                  <a:lnTo>
                    <a:pt x="911" y="12640"/>
                  </a:lnTo>
                  <a:lnTo>
                    <a:pt x="1240" y="14485"/>
                  </a:lnTo>
                  <a:lnTo>
                    <a:pt x="1619" y="16406"/>
                  </a:lnTo>
                  <a:lnTo>
                    <a:pt x="1720" y="17139"/>
                  </a:lnTo>
                  <a:lnTo>
                    <a:pt x="1770" y="17670"/>
                  </a:lnTo>
                  <a:lnTo>
                    <a:pt x="1796" y="17746"/>
                  </a:lnTo>
                  <a:lnTo>
                    <a:pt x="1821" y="17847"/>
                  </a:lnTo>
                  <a:lnTo>
                    <a:pt x="1871" y="17948"/>
                  </a:lnTo>
                  <a:lnTo>
                    <a:pt x="1998" y="18074"/>
                  </a:lnTo>
                  <a:lnTo>
                    <a:pt x="2200" y="18201"/>
                  </a:lnTo>
                  <a:lnTo>
                    <a:pt x="2503" y="18327"/>
                  </a:lnTo>
                  <a:lnTo>
                    <a:pt x="2933" y="18454"/>
                  </a:lnTo>
                  <a:lnTo>
                    <a:pt x="3489" y="18580"/>
                  </a:lnTo>
                  <a:lnTo>
                    <a:pt x="4197" y="18706"/>
                  </a:lnTo>
                  <a:lnTo>
                    <a:pt x="5082" y="18833"/>
                  </a:lnTo>
                  <a:lnTo>
                    <a:pt x="6169" y="18934"/>
                  </a:lnTo>
                  <a:lnTo>
                    <a:pt x="7458" y="19035"/>
                  </a:lnTo>
                  <a:lnTo>
                    <a:pt x="8975" y="19111"/>
                  </a:lnTo>
                  <a:lnTo>
                    <a:pt x="10770" y="19161"/>
                  </a:lnTo>
                  <a:lnTo>
                    <a:pt x="12817" y="19212"/>
                  </a:lnTo>
                  <a:lnTo>
                    <a:pt x="15143" y="19212"/>
                  </a:lnTo>
                  <a:lnTo>
                    <a:pt x="18429" y="19187"/>
                  </a:lnTo>
                  <a:lnTo>
                    <a:pt x="21867" y="19136"/>
                  </a:lnTo>
                  <a:lnTo>
                    <a:pt x="25280" y="19010"/>
                  </a:lnTo>
                  <a:lnTo>
                    <a:pt x="28616" y="18883"/>
                  </a:lnTo>
                  <a:lnTo>
                    <a:pt x="30816" y="18757"/>
                  </a:lnTo>
                  <a:lnTo>
                    <a:pt x="32484" y="18631"/>
                  </a:lnTo>
                  <a:lnTo>
                    <a:pt x="33697" y="18529"/>
                  </a:lnTo>
                  <a:lnTo>
                    <a:pt x="34532" y="18428"/>
                  </a:lnTo>
                  <a:lnTo>
                    <a:pt x="35037" y="18327"/>
                  </a:lnTo>
                  <a:lnTo>
                    <a:pt x="35340" y="18251"/>
                  </a:lnTo>
                  <a:lnTo>
                    <a:pt x="35442" y="18176"/>
                  </a:lnTo>
                  <a:lnTo>
                    <a:pt x="35492" y="18125"/>
                  </a:lnTo>
                  <a:lnTo>
                    <a:pt x="35593" y="17822"/>
                  </a:lnTo>
                  <a:lnTo>
                    <a:pt x="35770" y="17240"/>
                  </a:lnTo>
                  <a:lnTo>
                    <a:pt x="35972" y="16381"/>
                  </a:lnTo>
                  <a:lnTo>
                    <a:pt x="36200" y="15319"/>
                  </a:lnTo>
                  <a:lnTo>
                    <a:pt x="36453" y="14106"/>
                  </a:lnTo>
                  <a:lnTo>
                    <a:pt x="36705" y="12766"/>
                  </a:lnTo>
                  <a:lnTo>
                    <a:pt x="36958" y="11325"/>
                  </a:lnTo>
                  <a:lnTo>
                    <a:pt x="37186" y="9859"/>
                  </a:lnTo>
                  <a:lnTo>
                    <a:pt x="37312" y="8898"/>
                  </a:lnTo>
                  <a:lnTo>
                    <a:pt x="37413" y="7963"/>
                  </a:lnTo>
                  <a:lnTo>
                    <a:pt x="37489" y="7129"/>
                  </a:lnTo>
                  <a:lnTo>
                    <a:pt x="37540" y="6320"/>
                  </a:lnTo>
                  <a:lnTo>
                    <a:pt x="37590" y="5587"/>
                  </a:lnTo>
                  <a:lnTo>
                    <a:pt x="37590" y="4879"/>
                  </a:lnTo>
                  <a:lnTo>
                    <a:pt x="37590" y="4247"/>
                  </a:lnTo>
                  <a:lnTo>
                    <a:pt x="37565" y="3666"/>
                  </a:lnTo>
                  <a:lnTo>
                    <a:pt x="37489" y="3160"/>
                  </a:lnTo>
                  <a:lnTo>
                    <a:pt x="37413" y="2680"/>
                  </a:lnTo>
                  <a:lnTo>
                    <a:pt x="37312" y="2275"/>
                  </a:lnTo>
                  <a:lnTo>
                    <a:pt x="37186" y="1921"/>
                  </a:lnTo>
                  <a:lnTo>
                    <a:pt x="37059" y="1643"/>
                  </a:lnTo>
                  <a:lnTo>
                    <a:pt x="36882" y="1391"/>
                  </a:lnTo>
                  <a:lnTo>
                    <a:pt x="36680" y="1214"/>
                  </a:lnTo>
                  <a:lnTo>
                    <a:pt x="36478" y="1087"/>
                  </a:lnTo>
                  <a:lnTo>
                    <a:pt x="36301" y="1011"/>
                  </a:lnTo>
                  <a:lnTo>
                    <a:pt x="36099" y="961"/>
                  </a:lnTo>
                  <a:lnTo>
                    <a:pt x="35517" y="860"/>
                  </a:lnTo>
                  <a:lnTo>
                    <a:pt x="34810" y="733"/>
                  </a:lnTo>
                  <a:lnTo>
                    <a:pt x="33950" y="632"/>
                  </a:lnTo>
                  <a:lnTo>
                    <a:pt x="32939" y="531"/>
                  </a:lnTo>
                  <a:lnTo>
                    <a:pt x="31827" y="455"/>
                  </a:lnTo>
                  <a:lnTo>
                    <a:pt x="29274" y="304"/>
                  </a:lnTo>
                  <a:lnTo>
                    <a:pt x="26417" y="177"/>
                  </a:lnTo>
                  <a:lnTo>
                    <a:pt x="23384" y="76"/>
                  </a:lnTo>
                  <a:lnTo>
                    <a:pt x="20249" y="26"/>
                  </a:lnTo>
                  <a:lnTo>
                    <a:pt x="17165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39"/>
            <p:cNvSpPr/>
            <p:nvPr/>
          </p:nvSpPr>
          <p:spPr>
            <a:xfrm>
              <a:off x="8716502" y="5119978"/>
              <a:ext cx="386072" cy="32743"/>
            </a:xfrm>
            <a:custGeom>
              <a:avLst/>
              <a:gdLst/>
              <a:ahLst/>
              <a:cxnLst/>
              <a:rect l="l" t="t" r="r" b="b"/>
              <a:pathLst>
                <a:path w="11048" h="937" extrusionOk="0">
                  <a:moveTo>
                    <a:pt x="2958" y="1"/>
                  </a:moveTo>
                  <a:lnTo>
                    <a:pt x="2225" y="26"/>
                  </a:lnTo>
                  <a:lnTo>
                    <a:pt x="1492" y="51"/>
                  </a:lnTo>
                  <a:lnTo>
                    <a:pt x="759" y="102"/>
                  </a:lnTo>
                  <a:lnTo>
                    <a:pt x="26" y="203"/>
                  </a:lnTo>
                  <a:lnTo>
                    <a:pt x="1" y="228"/>
                  </a:lnTo>
                  <a:lnTo>
                    <a:pt x="26" y="254"/>
                  </a:lnTo>
                  <a:lnTo>
                    <a:pt x="683" y="380"/>
                  </a:lnTo>
                  <a:lnTo>
                    <a:pt x="1366" y="481"/>
                  </a:lnTo>
                  <a:lnTo>
                    <a:pt x="2048" y="532"/>
                  </a:lnTo>
                  <a:lnTo>
                    <a:pt x="2731" y="582"/>
                  </a:lnTo>
                  <a:lnTo>
                    <a:pt x="4096" y="658"/>
                  </a:lnTo>
                  <a:lnTo>
                    <a:pt x="5461" y="734"/>
                  </a:lnTo>
                  <a:lnTo>
                    <a:pt x="6801" y="810"/>
                  </a:lnTo>
                  <a:lnTo>
                    <a:pt x="8141" y="860"/>
                  </a:lnTo>
                  <a:lnTo>
                    <a:pt x="8848" y="911"/>
                  </a:lnTo>
                  <a:lnTo>
                    <a:pt x="9531" y="936"/>
                  </a:lnTo>
                  <a:lnTo>
                    <a:pt x="10239" y="936"/>
                  </a:lnTo>
                  <a:lnTo>
                    <a:pt x="10567" y="886"/>
                  </a:lnTo>
                  <a:lnTo>
                    <a:pt x="10896" y="784"/>
                  </a:lnTo>
                  <a:lnTo>
                    <a:pt x="10997" y="734"/>
                  </a:lnTo>
                  <a:lnTo>
                    <a:pt x="11048" y="658"/>
                  </a:lnTo>
                  <a:lnTo>
                    <a:pt x="11048" y="607"/>
                  </a:lnTo>
                  <a:lnTo>
                    <a:pt x="11022" y="557"/>
                  </a:lnTo>
                  <a:lnTo>
                    <a:pt x="10997" y="506"/>
                  </a:lnTo>
                  <a:lnTo>
                    <a:pt x="10946" y="481"/>
                  </a:lnTo>
                  <a:lnTo>
                    <a:pt x="10719" y="405"/>
                  </a:lnTo>
                  <a:lnTo>
                    <a:pt x="10491" y="329"/>
                  </a:lnTo>
                  <a:lnTo>
                    <a:pt x="10264" y="279"/>
                  </a:lnTo>
                  <a:lnTo>
                    <a:pt x="10036" y="254"/>
                  </a:lnTo>
                  <a:lnTo>
                    <a:pt x="9556" y="203"/>
                  </a:lnTo>
                  <a:lnTo>
                    <a:pt x="9051" y="178"/>
                  </a:lnTo>
                  <a:lnTo>
                    <a:pt x="7483" y="102"/>
                  </a:lnTo>
                  <a:lnTo>
                    <a:pt x="5891" y="77"/>
                  </a:lnTo>
                  <a:lnTo>
                    <a:pt x="4450" y="5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39"/>
            <p:cNvSpPr/>
            <p:nvPr/>
          </p:nvSpPr>
          <p:spPr>
            <a:xfrm>
              <a:off x="9144054" y="5140316"/>
              <a:ext cx="83064" cy="26523"/>
            </a:xfrm>
            <a:custGeom>
              <a:avLst/>
              <a:gdLst/>
              <a:ahLst/>
              <a:cxnLst/>
              <a:rect l="l" t="t" r="r" b="b"/>
              <a:pathLst>
                <a:path w="2377" h="759" extrusionOk="0">
                  <a:moveTo>
                    <a:pt x="683" y="0"/>
                  </a:moveTo>
                  <a:lnTo>
                    <a:pt x="506" y="25"/>
                  </a:lnTo>
                  <a:lnTo>
                    <a:pt x="329" y="25"/>
                  </a:lnTo>
                  <a:lnTo>
                    <a:pt x="178" y="76"/>
                  </a:lnTo>
                  <a:lnTo>
                    <a:pt x="26" y="177"/>
                  </a:lnTo>
                  <a:lnTo>
                    <a:pt x="1" y="202"/>
                  </a:lnTo>
                  <a:lnTo>
                    <a:pt x="1" y="253"/>
                  </a:lnTo>
                  <a:lnTo>
                    <a:pt x="1" y="304"/>
                  </a:lnTo>
                  <a:lnTo>
                    <a:pt x="26" y="329"/>
                  </a:lnTo>
                  <a:lnTo>
                    <a:pt x="152" y="430"/>
                  </a:lnTo>
                  <a:lnTo>
                    <a:pt x="304" y="506"/>
                  </a:lnTo>
                  <a:lnTo>
                    <a:pt x="481" y="531"/>
                  </a:lnTo>
                  <a:lnTo>
                    <a:pt x="658" y="582"/>
                  </a:lnTo>
                  <a:lnTo>
                    <a:pt x="1037" y="607"/>
                  </a:lnTo>
                  <a:lnTo>
                    <a:pt x="1366" y="657"/>
                  </a:lnTo>
                  <a:lnTo>
                    <a:pt x="1619" y="708"/>
                  </a:lnTo>
                  <a:lnTo>
                    <a:pt x="1972" y="759"/>
                  </a:lnTo>
                  <a:lnTo>
                    <a:pt x="2124" y="733"/>
                  </a:lnTo>
                  <a:lnTo>
                    <a:pt x="2250" y="708"/>
                  </a:lnTo>
                  <a:lnTo>
                    <a:pt x="2301" y="683"/>
                  </a:lnTo>
                  <a:lnTo>
                    <a:pt x="2352" y="632"/>
                  </a:lnTo>
                  <a:lnTo>
                    <a:pt x="2377" y="582"/>
                  </a:lnTo>
                  <a:lnTo>
                    <a:pt x="2377" y="506"/>
                  </a:lnTo>
                  <a:lnTo>
                    <a:pt x="2377" y="455"/>
                  </a:lnTo>
                  <a:lnTo>
                    <a:pt x="2352" y="379"/>
                  </a:lnTo>
                  <a:lnTo>
                    <a:pt x="2276" y="278"/>
                  </a:lnTo>
                  <a:lnTo>
                    <a:pt x="2149" y="228"/>
                  </a:lnTo>
                  <a:lnTo>
                    <a:pt x="1998" y="177"/>
                  </a:lnTo>
                  <a:lnTo>
                    <a:pt x="1694" y="127"/>
                  </a:lnTo>
                  <a:lnTo>
                    <a:pt x="1391" y="101"/>
                  </a:lnTo>
                  <a:lnTo>
                    <a:pt x="1062" y="51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39"/>
            <p:cNvSpPr/>
            <p:nvPr/>
          </p:nvSpPr>
          <p:spPr>
            <a:xfrm>
              <a:off x="1525939" y="5087305"/>
              <a:ext cx="1298591" cy="658154"/>
            </a:xfrm>
            <a:custGeom>
              <a:avLst/>
              <a:gdLst/>
              <a:ahLst/>
              <a:cxnLst/>
              <a:rect l="l" t="t" r="r" b="b"/>
              <a:pathLst>
                <a:path w="37161" h="18834" extrusionOk="0">
                  <a:moveTo>
                    <a:pt x="15446" y="0"/>
                  </a:moveTo>
                  <a:lnTo>
                    <a:pt x="12488" y="51"/>
                  </a:lnTo>
                  <a:lnTo>
                    <a:pt x="9682" y="127"/>
                  </a:lnTo>
                  <a:lnTo>
                    <a:pt x="8393" y="177"/>
                  </a:lnTo>
                  <a:lnTo>
                    <a:pt x="7129" y="253"/>
                  </a:lnTo>
                  <a:lnTo>
                    <a:pt x="5966" y="329"/>
                  </a:lnTo>
                  <a:lnTo>
                    <a:pt x="4905" y="430"/>
                  </a:lnTo>
                  <a:lnTo>
                    <a:pt x="3944" y="531"/>
                  </a:lnTo>
                  <a:lnTo>
                    <a:pt x="3084" y="632"/>
                  </a:lnTo>
                  <a:lnTo>
                    <a:pt x="2326" y="784"/>
                  </a:lnTo>
                  <a:lnTo>
                    <a:pt x="1719" y="911"/>
                  </a:lnTo>
                  <a:lnTo>
                    <a:pt x="1467" y="1012"/>
                  </a:lnTo>
                  <a:lnTo>
                    <a:pt x="1264" y="1087"/>
                  </a:lnTo>
                  <a:lnTo>
                    <a:pt x="1087" y="1163"/>
                  </a:lnTo>
                  <a:lnTo>
                    <a:pt x="936" y="1264"/>
                  </a:lnTo>
                  <a:lnTo>
                    <a:pt x="835" y="1366"/>
                  </a:lnTo>
                  <a:lnTo>
                    <a:pt x="734" y="1467"/>
                  </a:lnTo>
                  <a:lnTo>
                    <a:pt x="531" y="1719"/>
                  </a:lnTo>
                  <a:lnTo>
                    <a:pt x="380" y="2048"/>
                  </a:lnTo>
                  <a:lnTo>
                    <a:pt x="253" y="2402"/>
                  </a:lnTo>
                  <a:lnTo>
                    <a:pt x="152" y="2832"/>
                  </a:lnTo>
                  <a:lnTo>
                    <a:pt x="76" y="3261"/>
                  </a:lnTo>
                  <a:lnTo>
                    <a:pt x="26" y="3767"/>
                  </a:lnTo>
                  <a:lnTo>
                    <a:pt x="0" y="4273"/>
                  </a:lnTo>
                  <a:lnTo>
                    <a:pt x="0" y="4829"/>
                  </a:lnTo>
                  <a:lnTo>
                    <a:pt x="0" y="5410"/>
                  </a:lnTo>
                  <a:lnTo>
                    <a:pt x="76" y="6623"/>
                  </a:lnTo>
                  <a:lnTo>
                    <a:pt x="203" y="7913"/>
                  </a:lnTo>
                  <a:lnTo>
                    <a:pt x="380" y="9227"/>
                  </a:lnTo>
                  <a:lnTo>
                    <a:pt x="582" y="10542"/>
                  </a:lnTo>
                  <a:lnTo>
                    <a:pt x="809" y="11831"/>
                  </a:lnTo>
                  <a:lnTo>
                    <a:pt x="1264" y="14232"/>
                  </a:lnTo>
                  <a:lnTo>
                    <a:pt x="1618" y="16179"/>
                  </a:lnTo>
                  <a:lnTo>
                    <a:pt x="1719" y="16912"/>
                  </a:lnTo>
                  <a:lnTo>
                    <a:pt x="1795" y="17443"/>
                  </a:lnTo>
                  <a:lnTo>
                    <a:pt x="1821" y="17569"/>
                  </a:lnTo>
                  <a:lnTo>
                    <a:pt x="1896" y="17670"/>
                  </a:lnTo>
                  <a:lnTo>
                    <a:pt x="2023" y="17771"/>
                  </a:lnTo>
                  <a:lnTo>
                    <a:pt x="2174" y="17847"/>
                  </a:lnTo>
                  <a:lnTo>
                    <a:pt x="2377" y="17948"/>
                  </a:lnTo>
                  <a:lnTo>
                    <a:pt x="2629" y="18024"/>
                  </a:lnTo>
                  <a:lnTo>
                    <a:pt x="3236" y="18176"/>
                  </a:lnTo>
                  <a:lnTo>
                    <a:pt x="3995" y="18327"/>
                  </a:lnTo>
                  <a:lnTo>
                    <a:pt x="4879" y="18429"/>
                  </a:lnTo>
                  <a:lnTo>
                    <a:pt x="5865" y="18530"/>
                  </a:lnTo>
                  <a:lnTo>
                    <a:pt x="6977" y="18631"/>
                  </a:lnTo>
                  <a:lnTo>
                    <a:pt x="8191" y="18681"/>
                  </a:lnTo>
                  <a:lnTo>
                    <a:pt x="9480" y="18732"/>
                  </a:lnTo>
                  <a:lnTo>
                    <a:pt x="12286" y="18808"/>
                  </a:lnTo>
                  <a:lnTo>
                    <a:pt x="15269" y="18833"/>
                  </a:lnTo>
                  <a:lnTo>
                    <a:pt x="18328" y="18808"/>
                  </a:lnTo>
                  <a:lnTo>
                    <a:pt x="21412" y="18732"/>
                  </a:lnTo>
                  <a:lnTo>
                    <a:pt x="24420" y="18656"/>
                  </a:lnTo>
                  <a:lnTo>
                    <a:pt x="27226" y="18530"/>
                  </a:lnTo>
                  <a:lnTo>
                    <a:pt x="29728" y="18403"/>
                  </a:lnTo>
                  <a:lnTo>
                    <a:pt x="31877" y="18277"/>
                  </a:lnTo>
                  <a:lnTo>
                    <a:pt x="33545" y="18125"/>
                  </a:lnTo>
                  <a:lnTo>
                    <a:pt x="34177" y="18049"/>
                  </a:lnTo>
                  <a:lnTo>
                    <a:pt x="34632" y="17974"/>
                  </a:lnTo>
                  <a:lnTo>
                    <a:pt x="34936" y="17923"/>
                  </a:lnTo>
                  <a:lnTo>
                    <a:pt x="35037" y="17872"/>
                  </a:lnTo>
                  <a:lnTo>
                    <a:pt x="35062" y="17847"/>
                  </a:lnTo>
                  <a:lnTo>
                    <a:pt x="35163" y="17569"/>
                  </a:lnTo>
                  <a:lnTo>
                    <a:pt x="35315" y="16988"/>
                  </a:lnTo>
                  <a:lnTo>
                    <a:pt x="35517" y="16154"/>
                  </a:lnTo>
                  <a:lnTo>
                    <a:pt x="35770" y="15092"/>
                  </a:lnTo>
                  <a:lnTo>
                    <a:pt x="35997" y="13878"/>
                  </a:lnTo>
                  <a:lnTo>
                    <a:pt x="36275" y="12539"/>
                  </a:lnTo>
                  <a:lnTo>
                    <a:pt x="36503" y="11098"/>
                  </a:lnTo>
                  <a:lnTo>
                    <a:pt x="36730" y="9632"/>
                  </a:lnTo>
                  <a:lnTo>
                    <a:pt x="36907" y="8140"/>
                  </a:lnTo>
                  <a:lnTo>
                    <a:pt x="37059" y="6699"/>
                  </a:lnTo>
                  <a:lnTo>
                    <a:pt x="37110" y="5992"/>
                  </a:lnTo>
                  <a:lnTo>
                    <a:pt x="37135" y="5309"/>
                  </a:lnTo>
                  <a:lnTo>
                    <a:pt x="37160" y="4677"/>
                  </a:lnTo>
                  <a:lnTo>
                    <a:pt x="37135" y="4070"/>
                  </a:lnTo>
                  <a:lnTo>
                    <a:pt x="37110" y="3489"/>
                  </a:lnTo>
                  <a:lnTo>
                    <a:pt x="37059" y="2958"/>
                  </a:lnTo>
                  <a:lnTo>
                    <a:pt x="36983" y="2503"/>
                  </a:lnTo>
                  <a:lnTo>
                    <a:pt x="36882" y="2073"/>
                  </a:lnTo>
                  <a:lnTo>
                    <a:pt x="36730" y="1719"/>
                  </a:lnTo>
                  <a:lnTo>
                    <a:pt x="36655" y="1568"/>
                  </a:lnTo>
                  <a:lnTo>
                    <a:pt x="36579" y="1416"/>
                  </a:lnTo>
                  <a:lnTo>
                    <a:pt x="36478" y="1315"/>
                  </a:lnTo>
                  <a:lnTo>
                    <a:pt x="36376" y="1189"/>
                  </a:lnTo>
                  <a:lnTo>
                    <a:pt x="36275" y="1113"/>
                  </a:lnTo>
                  <a:lnTo>
                    <a:pt x="36149" y="1062"/>
                  </a:lnTo>
                  <a:lnTo>
                    <a:pt x="35820" y="961"/>
                  </a:lnTo>
                  <a:lnTo>
                    <a:pt x="35340" y="860"/>
                  </a:lnTo>
                  <a:lnTo>
                    <a:pt x="34733" y="759"/>
                  </a:lnTo>
                  <a:lnTo>
                    <a:pt x="33975" y="658"/>
                  </a:lnTo>
                  <a:lnTo>
                    <a:pt x="33116" y="582"/>
                  </a:lnTo>
                  <a:lnTo>
                    <a:pt x="32130" y="481"/>
                  </a:lnTo>
                  <a:lnTo>
                    <a:pt x="29880" y="329"/>
                  </a:lnTo>
                  <a:lnTo>
                    <a:pt x="27327" y="203"/>
                  </a:lnTo>
                  <a:lnTo>
                    <a:pt x="24521" y="102"/>
                  </a:lnTo>
                  <a:lnTo>
                    <a:pt x="21538" y="51"/>
                  </a:lnTo>
                  <a:lnTo>
                    <a:pt x="18504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39"/>
            <p:cNvSpPr/>
            <p:nvPr/>
          </p:nvSpPr>
          <p:spPr>
            <a:xfrm>
              <a:off x="1525939" y="5156216"/>
              <a:ext cx="1298591" cy="570687"/>
            </a:xfrm>
            <a:custGeom>
              <a:avLst/>
              <a:gdLst/>
              <a:ahLst/>
              <a:cxnLst/>
              <a:rect l="l" t="t" r="r" b="b"/>
              <a:pathLst>
                <a:path w="37161" h="16331" extrusionOk="0">
                  <a:moveTo>
                    <a:pt x="430" y="0"/>
                  </a:moveTo>
                  <a:lnTo>
                    <a:pt x="304" y="253"/>
                  </a:lnTo>
                  <a:lnTo>
                    <a:pt x="228" y="556"/>
                  </a:lnTo>
                  <a:lnTo>
                    <a:pt x="152" y="885"/>
                  </a:lnTo>
                  <a:lnTo>
                    <a:pt x="76" y="1239"/>
                  </a:lnTo>
                  <a:lnTo>
                    <a:pt x="51" y="1618"/>
                  </a:lnTo>
                  <a:lnTo>
                    <a:pt x="26" y="2023"/>
                  </a:lnTo>
                  <a:lnTo>
                    <a:pt x="0" y="2882"/>
                  </a:lnTo>
                  <a:lnTo>
                    <a:pt x="26" y="3817"/>
                  </a:lnTo>
                  <a:lnTo>
                    <a:pt x="76" y="4778"/>
                  </a:lnTo>
                  <a:lnTo>
                    <a:pt x="203" y="5789"/>
                  </a:lnTo>
                  <a:lnTo>
                    <a:pt x="329" y="6825"/>
                  </a:lnTo>
                  <a:lnTo>
                    <a:pt x="481" y="7862"/>
                  </a:lnTo>
                  <a:lnTo>
                    <a:pt x="632" y="8898"/>
                  </a:lnTo>
                  <a:lnTo>
                    <a:pt x="986" y="10895"/>
                  </a:lnTo>
                  <a:lnTo>
                    <a:pt x="1340" y="12690"/>
                  </a:lnTo>
                  <a:lnTo>
                    <a:pt x="1618" y="14182"/>
                  </a:lnTo>
                  <a:lnTo>
                    <a:pt x="2099" y="14434"/>
                  </a:lnTo>
                  <a:lnTo>
                    <a:pt x="2604" y="14662"/>
                  </a:lnTo>
                  <a:lnTo>
                    <a:pt x="3135" y="14864"/>
                  </a:lnTo>
                  <a:lnTo>
                    <a:pt x="3641" y="15066"/>
                  </a:lnTo>
                  <a:lnTo>
                    <a:pt x="4171" y="15243"/>
                  </a:lnTo>
                  <a:lnTo>
                    <a:pt x="4728" y="15395"/>
                  </a:lnTo>
                  <a:lnTo>
                    <a:pt x="5258" y="15547"/>
                  </a:lnTo>
                  <a:lnTo>
                    <a:pt x="5815" y="15698"/>
                  </a:lnTo>
                  <a:lnTo>
                    <a:pt x="6750" y="15875"/>
                  </a:lnTo>
                  <a:lnTo>
                    <a:pt x="7685" y="16027"/>
                  </a:lnTo>
                  <a:lnTo>
                    <a:pt x="8646" y="16153"/>
                  </a:lnTo>
                  <a:lnTo>
                    <a:pt x="9606" y="16229"/>
                  </a:lnTo>
                  <a:lnTo>
                    <a:pt x="10567" y="16280"/>
                  </a:lnTo>
                  <a:lnTo>
                    <a:pt x="11528" y="16305"/>
                  </a:lnTo>
                  <a:lnTo>
                    <a:pt x="12488" y="16330"/>
                  </a:lnTo>
                  <a:lnTo>
                    <a:pt x="13449" y="16305"/>
                  </a:lnTo>
                  <a:lnTo>
                    <a:pt x="14738" y="16254"/>
                  </a:lnTo>
                  <a:lnTo>
                    <a:pt x="16027" y="16179"/>
                  </a:lnTo>
                  <a:lnTo>
                    <a:pt x="17291" y="16077"/>
                  </a:lnTo>
                  <a:lnTo>
                    <a:pt x="18555" y="15951"/>
                  </a:lnTo>
                  <a:lnTo>
                    <a:pt x="19844" y="15799"/>
                  </a:lnTo>
                  <a:lnTo>
                    <a:pt x="21108" y="15597"/>
                  </a:lnTo>
                  <a:lnTo>
                    <a:pt x="22347" y="15395"/>
                  </a:lnTo>
                  <a:lnTo>
                    <a:pt x="23611" y="15142"/>
                  </a:lnTo>
                  <a:lnTo>
                    <a:pt x="24849" y="14864"/>
                  </a:lnTo>
                  <a:lnTo>
                    <a:pt x="26088" y="14561"/>
                  </a:lnTo>
                  <a:lnTo>
                    <a:pt x="27301" y="14232"/>
                  </a:lnTo>
                  <a:lnTo>
                    <a:pt x="28515" y="13878"/>
                  </a:lnTo>
                  <a:lnTo>
                    <a:pt x="29728" y="13499"/>
                  </a:lnTo>
                  <a:lnTo>
                    <a:pt x="30916" y="13095"/>
                  </a:lnTo>
                  <a:lnTo>
                    <a:pt x="32079" y="12665"/>
                  </a:lnTo>
                  <a:lnTo>
                    <a:pt x="33242" y="12210"/>
                  </a:lnTo>
                  <a:lnTo>
                    <a:pt x="34026" y="11881"/>
                  </a:lnTo>
                  <a:lnTo>
                    <a:pt x="34759" y="11553"/>
                  </a:lnTo>
                  <a:lnTo>
                    <a:pt x="35492" y="11173"/>
                  </a:lnTo>
                  <a:lnTo>
                    <a:pt x="36225" y="10794"/>
                  </a:lnTo>
                  <a:lnTo>
                    <a:pt x="36427" y="9631"/>
                  </a:lnTo>
                  <a:lnTo>
                    <a:pt x="36629" y="8443"/>
                  </a:lnTo>
                  <a:lnTo>
                    <a:pt x="36781" y="7230"/>
                  </a:lnTo>
                  <a:lnTo>
                    <a:pt x="36933" y="5991"/>
                  </a:lnTo>
                  <a:lnTo>
                    <a:pt x="37059" y="4803"/>
                  </a:lnTo>
                  <a:lnTo>
                    <a:pt x="37135" y="3666"/>
                  </a:lnTo>
                  <a:lnTo>
                    <a:pt x="37160" y="2604"/>
                  </a:lnTo>
                  <a:lnTo>
                    <a:pt x="37135" y="2124"/>
                  </a:lnTo>
                  <a:lnTo>
                    <a:pt x="37110" y="1643"/>
                  </a:lnTo>
                  <a:lnTo>
                    <a:pt x="36225" y="2124"/>
                  </a:lnTo>
                  <a:lnTo>
                    <a:pt x="35340" y="2579"/>
                  </a:lnTo>
                  <a:lnTo>
                    <a:pt x="34405" y="2983"/>
                  </a:lnTo>
                  <a:lnTo>
                    <a:pt x="33469" y="3388"/>
                  </a:lnTo>
                  <a:lnTo>
                    <a:pt x="32534" y="3741"/>
                  </a:lnTo>
                  <a:lnTo>
                    <a:pt x="31574" y="4070"/>
                  </a:lnTo>
                  <a:lnTo>
                    <a:pt x="30588" y="4373"/>
                  </a:lnTo>
                  <a:lnTo>
                    <a:pt x="29577" y="4601"/>
                  </a:lnTo>
                  <a:lnTo>
                    <a:pt x="28565" y="4803"/>
                  </a:lnTo>
                  <a:lnTo>
                    <a:pt x="27529" y="4955"/>
                  </a:lnTo>
                  <a:lnTo>
                    <a:pt x="26493" y="5081"/>
                  </a:lnTo>
                  <a:lnTo>
                    <a:pt x="25431" y="5182"/>
                  </a:lnTo>
                  <a:lnTo>
                    <a:pt x="24394" y="5233"/>
                  </a:lnTo>
                  <a:lnTo>
                    <a:pt x="23333" y="5283"/>
                  </a:lnTo>
                  <a:lnTo>
                    <a:pt x="21235" y="5334"/>
                  </a:lnTo>
                  <a:lnTo>
                    <a:pt x="17974" y="5385"/>
                  </a:lnTo>
                  <a:lnTo>
                    <a:pt x="16331" y="5385"/>
                  </a:lnTo>
                  <a:lnTo>
                    <a:pt x="14713" y="5359"/>
                  </a:lnTo>
                  <a:lnTo>
                    <a:pt x="13070" y="5309"/>
                  </a:lnTo>
                  <a:lnTo>
                    <a:pt x="11452" y="5208"/>
                  </a:lnTo>
                  <a:lnTo>
                    <a:pt x="9834" y="5056"/>
                  </a:lnTo>
                  <a:lnTo>
                    <a:pt x="9025" y="4955"/>
                  </a:lnTo>
                  <a:lnTo>
                    <a:pt x="8216" y="4854"/>
                  </a:lnTo>
                  <a:lnTo>
                    <a:pt x="7407" y="4702"/>
                  </a:lnTo>
                  <a:lnTo>
                    <a:pt x="6573" y="4550"/>
                  </a:lnTo>
                  <a:lnTo>
                    <a:pt x="5764" y="4373"/>
                  </a:lnTo>
                  <a:lnTo>
                    <a:pt x="4980" y="4121"/>
                  </a:lnTo>
                  <a:lnTo>
                    <a:pt x="4222" y="3843"/>
                  </a:lnTo>
                  <a:lnTo>
                    <a:pt x="3843" y="3691"/>
                  </a:lnTo>
                  <a:lnTo>
                    <a:pt x="3489" y="3514"/>
                  </a:lnTo>
                  <a:lnTo>
                    <a:pt x="3135" y="3312"/>
                  </a:lnTo>
                  <a:lnTo>
                    <a:pt x="2806" y="3109"/>
                  </a:lnTo>
                  <a:lnTo>
                    <a:pt x="2478" y="2907"/>
                  </a:lnTo>
                  <a:lnTo>
                    <a:pt x="2174" y="2654"/>
                  </a:lnTo>
                  <a:lnTo>
                    <a:pt x="1871" y="2376"/>
                  </a:lnTo>
                  <a:lnTo>
                    <a:pt x="1593" y="2073"/>
                  </a:lnTo>
                  <a:lnTo>
                    <a:pt x="1315" y="1770"/>
                  </a:lnTo>
                  <a:lnTo>
                    <a:pt x="1087" y="1416"/>
                  </a:lnTo>
                  <a:lnTo>
                    <a:pt x="885" y="1087"/>
                  </a:lnTo>
                  <a:lnTo>
                    <a:pt x="683" y="733"/>
                  </a:lnTo>
                  <a:lnTo>
                    <a:pt x="557" y="354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39"/>
            <p:cNvSpPr/>
            <p:nvPr/>
          </p:nvSpPr>
          <p:spPr>
            <a:xfrm>
              <a:off x="1517972" y="5080246"/>
              <a:ext cx="1314491" cy="671363"/>
            </a:xfrm>
            <a:custGeom>
              <a:avLst/>
              <a:gdLst/>
              <a:ahLst/>
              <a:cxnLst/>
              <a:rect l="l" t="t" r="r" b="b"/>
              <a:pathLst>
                <a:path w="37616" h="19212" extrusionOk="0">
                  <a:moveTo>
                    <a:pt x="20527" y="405"/>
                  </a:moveTo>
                  <a:lnTo>
                    <a:pt x="23788" y="481"/>
                  </a:lnTo>
                  <a:lnTo>
                    <a:pt x="26847" y="582"/>
                  </a:lnTo>
                  <a:lnTo>
                    <a:pt x="29628" y="708"/>
                  </a:lnTo>
                  <a:lnTo>
                    <a:pt x="32054" y="860"/>
                  </a:lnTo>
                  <a:lnTo>
                    <a:pt x="33091" y="936"/>
                  </a:lnTo>
                  <a:lnTo>
                    <a:pt x="34001" y="1037"/>
                  </a:lnTo>
                  <a:lnTo>
                    <a:pt x="34810" y="1138"/>
                  </a:lnTo>
                  <a:lnTo>
                    <a:pt x="35442" y="1214"/>
                  </a:lnTo>
                  <a:lnTo>
                    <a:pt x="35947" y="1315"/>
                  </a:lnTo>
                  <a:lnTo>
                    <a:pt x="36276" y="1441"/>
                  </a:lnTo>
                  <a:lnTo>
                    <a:pt x="36377" y="1492"/>
                  </a:lnTo>
                  <a:lnTo>
                    <a:pt x="36478" y="1568"/>
                  </a:lnTo>
                  <a:lnTo>
                    <a:pt x="36579" y="1643"/>
                  </a:lnTo>
                  <a:lnTo>
                    <a:pt x="36655" y="1770"/>
                  </a:lnTo>
                  <a:lnTo>
                    <a:pt x="36807" y="2048"/>
                  </a:lnTo>
                  <a:lnTo>
                    <a:pt x="36908" y="2376"/>
                  </a:lnTo>
                  <a:lnTo>
                    <a:pt x="37009" y="2781"/>
                  </a:lnTo>
                  <a:lnTo>
                    <a:pt x="37085" y="3236"/>
                  </a:lnTo>
                  <a:lnTo>
                    <a:pt x="37135" y="3716"/>
                  </a:lnTo>
                  <a:lnTo>
                    <a:pt x="37161" y="4272"/>
                  </a:lnTo>
                  <a:lnTo>
                    <a:pt x="37161" y="4854"/>
                  </a:lnTo>
                  <a:lnTo>
                    <a:pt x="37135" y="5460"/>
                  </a:lnTo>
                  <a:lnTo>
                    <a:pt x="37060" y="6775"/>
                  </a:lnTo>
                  <a:lnTo>
                    <a:pt x="36933" y="8191"/>
                  </a:lnTo>
                  <a:lnTo>
                    <a:pt x="36756" y="9606"/>
                  </a:lnTo>
                  <a:lnTo>
                    <a:pt x="36554" y="11047"/>
                  </a:lnTo>
                  <a:lnTo>
                    <a:pt x="36326" y="12463"/>
                  </a:lnTo>
                  <a:lnTo>
                    <a:pt x="36074" y="13777"/>
                  </a:lnTo>
                  <a:lnTo>
                    <a:pt x="35846" y="14990"/>
                  </a:lnTo>
                  <a:lnTo>
                    <a:pt x="35619" y="16052"/>
                  </a:lnTo>
                  <a:lnTo>
                    <a:pt x="35391" y="16937"/>
                  </a:lnTo>
                  <a:lnTo>
                    <a:pt x="35239" y="17569"/>
                  </a:lnTo>
                  <a:lnTo>
                    <a:pt x="35113" y="17923"/>
                  </a:lnTo>
                  <a:lnTo>
                    <a:pt x="34835" y="17999"/>
                  </a:lnTo>
                  <a:lnTo>
                    <a:pt x="34380" y="18074"/>
                  </a:lnTo>
                  <a:lnTo>
                    <a:pt x="32889" y="18226"/>
                  </a:lnTo>
                  <a:lnTo>
                    <a:pt x="30816" y="18378"/>
                  </a:lnTo>
                  <a:lnTo>
                    <a:pt x="28212" y="18504"/>
                  </a:lnTo>
                  <a:lnTo>
                    <a:pt x="25229" y="18631"/>
                  </a:lnTo>
                  <a:lnTo>
                    <a:pt x="21993" y="18732"/>
                  </a:lnTo>
                  <a:lnTo>
                    <a:pt x="18581" y="18808"/>
                  </a:lnTo>
                  <a:lnTo>
                    <a:pt x="15168" y="18833"/>
                  </a:lnTo>
                  <a:lnTo>
                    <a:pt x="12994" y="18833"/>
                  </a:lnTo>
                  <a:lnTo>
                    <a:pt x="11098" y="18782"/>
                  </a:lnTo>
                  <a:lnTo>
                    <a:pt x="9430" y="18732"/>
                  </a:lnTo>
                  <a:lnTo>
                    <a:pt x="7989" y="18681"/>
                  </a:lnTo>
                  <a:lnTo>
                    <a:pt x="6750" y="18605"/>
                  </a:lnTo>
                  <a:lnTo>
                    <a:pt x="5689" y="18504"/>
                  </a:lnTo>
                  <a:lnTo>
                    <a:pt x="4829" y="18403"/>
                  </a:lnTo>
                  <a:lnTo>
                    <a:pt x="4121" y="18302"/>
                  </a:lnTo>
                  <a:lnTo>
                    <a:pt x="3540" y="18201"/>
                  </a:lnTo>
                  <a:lnTo>
                    <a:pt x="3110" y="18100"/>
                  </a:lnTo>
                  <a:lnTo>
                    <a:pt x="2782" y="17999"/>
                  </a:lnTo>
                  <a:lnTo>
                    <a:pt x="2529" y="17923"/>
                  </a:lnTo>
                  <a:lnTo>
                    <a:pt x="2377" y="17822"/>
                  </a:lnTo>
                  <a:lnTo>
                    <a:pt x="2301" y="17746"/>
                  </a:lnTo>
                  <a:lnTo>
                    <a:pt x="2251" y="17695"/>
                  </a:lnTo>
                  <a:lnTo>
                    <a:pt x="2251" y="17645"/>
                  </a:lnTo>
                  <a:lnTo>
                    <a:pt x="2175" y="17114"/>
                  </a:lnTo>
                  <a:lnTo>
                    <a:pt x="2074" y="16381"/>
                  </a:lnTo>
                  <a:lnTo>
                    <a:pt x="1695" y="14409"/>
                  </a:lnTo>
                  <a:lnTo>
                    <a:pt x="1391" y="12690"/>
                  </a:lnTo>
                  <a:lnTo>
                    <a:pt x="1063" y="10794"/>
                  </a:lnTo>
                  <a:lnTo>
                    <a:pt x="886" y="9834"/>
                  </a:lnTo>
                  <a:lnTo>
                    <a:pt x="759" y="8848"/>
                  </a:lnTo>
                  <a:lnTo>
                    <a:pt x="633" y="7862"/>
                  </a:lnTo>
                  <a:lnTo>
                    <a:pt x="532" y="6927"/>
                  </a:lnTo>
                  <a:lnTo>
                    <a:pt x="481" y="6017"/>
                  </a:lnTo>
                  <a:lnTo>
                    <a:pt x="456" y="5132"/>
                  </a:lnTo>
                  <a:lnTo>
                    <a:pt x="456" y="4323"/>
                  </a:lnTo>
                  <a:lnTo>
                    <a:pt x="507" y="3590"/>
                  </a:lnTo>
                  <a:lnTo>
                    <a:pt x="557" y="3236"/>
                  </a:lnTo>
                  <a:lnTo>
                    <a:pt x="633" y="2933"/>
                  </a:lnTo>
                  <a:lnTo>
                    <a:pt x="709" y="2629"/>
                  </a:lnTo>
                  <a:lnTo>
                    <a:pt x="785" y="2376"/>
                  </a:lnTo>
                  <a:lnTo>
                    <a:pt x="911" y="2124"/>
                  </a:lnTo>
                  <a:lnTo>
                    <a:pt x="1037" y="1921"/>
                  </a:lnTo>
                  <a:lnTo>
                    <a:pt x="1164" y="1744"/>
                  </a:lnTo>
                  <a:lnTo>
                    <a:pt x="1315" y="1593"/>
                  </a:lnTo>
                  <a:lnTo>
                    <a:pt x="1442" y="1542"/>
                  </a:lnTo>
                  <a:lnTo>
                    <a:pt x="1568" y="1466"/>
                  </a:lnTo>
                  <a:lnTo>
                    <a:pt x="1922" y="1340"/>
                  </a:lnTo>
                  <a:lnTo>
                    <a:pt x="2402" y="1214"/>
                  </a:lnTo>
                  <a:lnTo>
                    <a:pt x="2984" y="1087"/>
                  </a:lnTo>
                  <a:lnTo>
                    <a:pt x="3666" y="986"/>
                  </a:lnTo>
                  <a:lnTo>
                    <a:pt x="4450" y="885"/>
                  </a:lnTo>
                  <a:lnTo>
                    <a:pt x="5335" y="809"/>
                  </a:lnTo>
                  <a:lnTo>
                    <a:pt x="6321" y="708"/>
                  </a:lnTo>
                  <a:lnTo>
                    <a:pt x="8545" y="582"/>
                  </a:lnTo>
                  <a:lnTo>
                    <a:pt x="11124" y="481"/>
                  </a:lnTo>
                  <a:lnTo>
                    <a:pt x="14005" y="405"/>
                  </a:lnTo>
                  <a:close/>
                  <a:moveTo>
                    <a:pt x="17165" y="0"/>
                  </a:moveTo>
                  <a:lnTo>
                    <a:pt x="15295" y="26"/>
                  </a:lnTo>
                  <a:lnTo>
                    <a:pt x="13019" y="51"/>
                  </a:lnTo>
                  <a:lnTo>
                    <a:pt x="10567" y="101"/>
                  </a:lnTo>
                  <a:lnTo>
                    <a:pt x="8040" y="228"/>
                  </a:lnTo>
                  <a:lnTo>
                    <a:pt x="6826" y="304"/>
                  </a:lnTo>
                  <a:lnTo>
                    <a:pt x="5663" y="379"/>
                  </a:lnTo>
                  <a:lnTo>
                    <a:pt x="4576" y="481"/>
                  </a:lnTo>
                  <a:lnTo>
                    <a:pt x="3591" y="607"/>
                  </a:lnTo>
                  <a:lnTo>
                    <a:pt x="2706" y="759"/>
                  </a:lnTo>
                  <a:lnTo>
                    <a:pt x="1973" y="910"/>
                  </a:lnTo>
                  <a:lnTo>
                    <a:pt x="1669" y="1011"/>
                  </a:lnTo>
                  <a:lnTo>
                    <a:pt x="1417" y="1113"/>
                  </a:lnTo>
                  <a:lnTo>
                    <a:pt x="1189" y="1214"/>
                  </a:lnTo>
                  <a:lnTo>
                    <a:pt x="1012" y="1315"/>
                  </a:lnTo>
                  <a:lnTo>
                    <a:pt x="835" y="1466"/>
                  </a:lnTo>
                  <a:lnTo>
                    <a:pt x="684" y="1669"/>
                  </a:lnTo>
                  <a:lnTo>
                    <a:pt x="557" y="1871"/>
                  </a:lnTo>
                  <a:lnTo>
                    <a:pt x="431" y="2124"/>
                  </a:lnTo>
                  <a:lnTo>
                    <a:pt x="330" y="2402"/>
                  </a:lnTo>
                  <a:lnTo>
                    <a:pt x="228" y="2705"/>
                  </a:lnTo>
                  <a:lnTo>
                    <a:pt x="153" y="3008"/>
                  </a:lnTo>
                  <a:lnTo>
                    <a:pt x="102" y="3362"/>
                  </a:lnTo>
                  <a:lnTo>
                    <a:pt x="52" y="3716"/>
                  </a:lnTo>
                  <a:lnTo>
                    <a:pt x="26" y="4095"/>
                  </a:lnTo>
                  <a:lnTo>
                    <a:pt x="1" y="4930"/>
                  </a:lnTo>
                  <a:lnTo>
                    <a:pt x="1" y="5814"/>
                  </a:lnTo>
                  <a:lnTo>
                    <a:pt x="77" y="6724"/>
                  </a:lnTo>
                  <a:lnTo>
                    <a:pt x="153" y="7685"/>
                  </a:lnTo>
                  <a:lnTo>
                    <a:pt x="279" y="8671"/>
                  </a:lnTo>
                  <a:lnTo>
                    <a:pt x="405" y="9682"/>
                  </a:lnTo>
                  <a:lnTo>
                    <a:pt x="582" y="10668"/>
                  </a:lnTo>
                  <a:lnTo>
                    <a:pt x="911" y="12640"/>
                  </a:lnTo>
                  <a:lnTo>
                    <a:pt x="1265" y="14485"/>
                  </a:lnTo>
                  <a:lnTo>
                    <a:pt x="1619" y="16406"/>
                  </a:lnTo>
                  <a:lnTo>
                    <a:pt x="1720" y="17139"/>
                  </a:lnTo>
                  <a:lnTo>
                    <a:pt x="1796" y="17670"/>
                  </a:lnTo>
                  <a:lnTo>
                    <a:pt x="1796" y="17746"/>
                  </a:lnTo>
                  <a:lnTo>
                    <a:pt x="1821" y="17847"/>
                  </a:lnTo>
                  <a:lnTo>
                    <a:pt x="1897" y="17948"/>
                  </a:lnTo>
                  <a:lnTo>
                    <a:pt x="2023" y="18074"/>
                  </a:lnTo>
                  <a:lnTo>
                    <a:pt x="2226" y="18201"/>
                  </a:lnTo>
                  <a:lnTo>
                    <a:pt x="2529" y="18327"/>
                  </a:lnTo>
                  <a:lnTo>
                    <a:pt x="2933" y="18454"/>
                  </a:lnTo>
                  <a:lnTo>
                    <a:pt x="3489" y="18580"/>
                  </a:lnTo>
                  <a:lnTo>
                    <a:pt x="4197" y="18706"/>
                  </a:lnTo>
                  <a:lnTo>
                    <a:pt x="5082" y="18833"/>
                  </a:lnTo>
                  <a:lnTo>
                    <a:pt x="6169" y="18934"/>
                  </a:lnTo>
                  <a:lnTo>
                    <a:pt x="7458" y="19035"/>
                  </a:lnTo>
                  <a:lnTo>
                    <a:pt x="9000" y="19111"/>
                  </a:lnTo>
                  <a:lnTo>
                    <a:pt x="10770" y="19161"/>
                  </a:lnTo>
                  <a:lnTo>
                    <a:pt x="12817" y="19212"/>
                  </a:lnTo>
                  <a:lnTo>
                    <a:pt x="15168" y="19212"/>
                  </a:lnTo>
                  <a:lnTo>
                    <a:pt x="18454" y="19187"/>
                  </a:lnTo>
                  <a:lnTo>
                    <a:pt x="21867" y="19136"/>
                  </a:lnTo>
                  <a:lnTo>
                    <a:pt x="25305" y="19010"/>
                  </a:lnTo>
                  <a:lnTo>
                    <a:pt x="28616" y="18883"/>
                  </a:lnTo>
                  <a:lnTo>
                    <a:pt x="30816" y="18757"/>
                  </a:lnTo>
                  <a:lnTo>
                    <a:pt x="32509" y="18631"/>
                  </a:lnTo>
                  <a:lnTo>
                    <a:pt x="33697" y="18529"/>
                  </a:lnTo>
                  <a:lnTo>
                    <a:pt x="34532" y="18428"/>
                  </a:lnTo>
                  <a:lnTo>
                    <a:pt x="35062" y="18327"/>
                  </a:lnTo>
                  <a:lnTo>
                    <a:pt x="35341" y="18251"/>
                  </a:lnTo>
                  <a:lnTo>
                    <a:pt x="35467" y="18176"/>
                  </a:lnTo>
                  <a:lnTo>
                    <a:pt x="35492" y="18125"/>
                  </a:lnTo>
                  <a:lnTo>
                    <a:pt x="35619" y="17822"/>
                  </a:lnTo>
                  <a:lnTo>
                    <a:pt x="35770" y="17240"/>
                  </a:lnTo>
                  <a:lnTo>
                    <a:pt x="35973" y="16381"/>
                  </a:lnTo>
                  <a:lnTo>
                    <a:pt x="36225" y="15319"/>
                  </a:lnTo>
                  <a:lnTo>
                    <a:pt x="36453" y="14106"/>
                  </a:lnTo>
                  <a:lnTo>
                    <a:pt x="36731" y="12766"/>
                  </a:lnTo>
                  <a:lnTo>
                    <a:pt x="36958" y="11325"/>
                  </a:lnTo>
                  <a:lnTo>
                    <a:pt x="37186" y="9859"/>
                  </a:lnTo>
                  <a:lnTo>
                    <a:pt x="37312" y="8898"/>
                  </a:lnTo>
                  <a:lnTo>
                    <a:pt x="37413" y="7963"/>
                  </a:lnTo>
                  <a:lnTo>
                    <a:pt x="37489" y="7129"/>
                  </a:lnTo>
                  <a:lnTo>
                    <a:pt x="37565" y="6320"/>
                  </a:lnTo>
                  <a:lnTo>
                    <a:pt x="37590" y="5587"/>
                  </a:lnTo>
                  <a:lnTo>
                    <a:pt x="37616" y="4879"/>
                  </a:lnTo>
                  <a:lnTo>
                    <a:pt x="37590" y="4247"/>
                  </a:lnTo>
                  <a:lnTo>
                    <a:pt x="37565" y="3666"/>
                  </a:lnTo>
                  <a:lnTo>
                    <a:pt x="37515" y="3160"/>
                  </a:lnTo>
                  <a:lnTo>
                    <a:pt x="37439" y="2680"/>
                  </a:lnTo>
                  <a:lnTo>
                    <a:pt x="37338" y="2275"/>
                  </a:lnTo>
                  <a:lnTo>
                    <a:pt x="37211" y="1921"/>
                  </a:lnTo>
                  <a:lnTo>
                    <a:pt x="37060" y="1643"/>
                  </a:lnTo>
                  <a:lnTo>
                    <a:pt x="36883" y="1391"/>
                  </a:lnTo>
                  <a:lnTo>
                    <a:pt x="36680" y="1214"/>
                  </a:lnTo>
                  <a:lnTo>
                    <a:pt x="36478" y="1087"/>
                  </a:lnTo>
                  <a:lnTo>
                    <a:pt x="36301" y="1011"/>
                  </a:lnTo>
                  <a:lnTo>
                    <a:pt x="36099" y="961"/>
                  </a:lnTo>
                  <a:lnTo>
                    <a:pt x="35543" y="860"/>
                  </a:lnTo>
                  <a:lnTo>
                    <a:pt x="34810" y="733"/>
                  </a:lnTo>
                  <a:lnTo>
                    <a:pt x="33950" y="632"/>
                  </a:lnTo>
                  <a:lnTo>
                    <a:pt x="32939" y="531"/>
                  </a:lnTo>
                  <a:lnTo>
                    <a:pt x="31827" y="455"/>
                  </a:lnTo>
                  <a:lnTo>
                    <a:pt x="29274" y="304"/>
                  </a:lnTo>
                  <a:lnTo>
                    <a:pt x="26417" y="177"/>
                  </a:lnTo>
                  <a:lnTo>
                    <a:pt x="23384" y="76"/>
                  </a:lnTo>
                  <a:lnTo>
                    <a:pt x="20249" y="26"/>
                  </a:lnTo>
                  <a:lnTo>
                    <a:pt x="17165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39"/>
            <p:cNvSpPr/>
            <p:nvPr/>
          </p:nvSpPr>
          <p:spPr>
            <a:xfrm>
              <a:off x="2241473" y="5119978"/>
              <a:ext cx="385164" cy="32743"/>
            </a:xfrm>
            <a:custGeom>
              <a:avLst/>
              <a:gdLst/>
              <a:ahLst/>
              <a:cxnLst/>
              <a:rect l="l" t="t" r="r" b="b"/>
              <a:pathLst>
                <a:path w="11022" h="937" extrusionOk="0">
                  <a:moveTo>
                    <a:pt x="2933" y="1"/>
                  </a:moveTo>
                  <a:lnTo>
                    <a:pt x="2199" y="26"/>
                  </a:lnTo>
                  <a:lnTo>
                    <a:pt x="1466" y="51"/>
                  </a:lnTo>
                  <a:lnTo>
                    <a:pt x="733" y="102"/>
                  </a:lnTo>
                  <a:lnTo>
                    <a:pt x="25" y="203"/>
                  </a:lnTo>
                  <a:lnTo>
                    <a:pt x="0" y="203"/>
                  </a:lnTo>
                  <a:lnTo>
                    <a:pt x="0" y="228"/>
                  </a:lnTo>
                  <a:lnTo>
                    <a:pt x="0" y="254"/>
                  </a:lnTo>
                  <a:lnTo>
                    <a:pt x="25" y="254"/>
                  </a:lnTo>
                  <a:lnTo>
                    <a:pt x="683" y="380"/>
                  </a:lnTo>
                  <a:lnTo>
                    <a:pt x="1340" y="481"/>
                  </a:lnTo>
                  <a:lnTo>
                    <a:pt x="2023" y="532"/>
                  </a:lnTo>
                  <a:lnTo>
                    <a:pt x="2705" y="582"/>
                  </a:lnTo>
                  <a:lnTo>
                    <a:pt x="4070" y="658"/>
                  </a:lnTo>
                  <a:lnTo>
                    <a:pt x="5435" y="734"/>
                  </a:lnTo>
                  <a:lnTo>
                    <a:pt x="6775" y="810"/>
                  </a:lnTo>
                  <a:lnTo>
                    <a:pt x="8140" y="860"/>
                  </a:lnTo>
                  <a:lnTo>
                    <a:pt x="8822" y="911"/>
                  </a:lnTo>
                  <a:lnTo>
                    <a:pt x="9530" y="936"/>
                  </a:lnTo>
                  <a:lnTo>
                    <a:pt x="10213" y="936"/>
                  </a:lnTo>
                  <a:lnTo>
                    <a:pt x="10567" y="886"/>
                  </a:lnTo>
                  <a:lnTo>
                    <a:pt x="10870" y="784"/>
                  </a:lnTo>
                  <a:lnTo>
                    <a:pt x="10971" y="734"/>
                  </a:lnTo>
                  <a:lnTo>
                    <a:pt x="11022" y="658"/>
                  </a:lnTo>
                  <a:lnTo>
                    <a:pt x="11022" y="607"/>
                  </a:lnTo>
                  <a:lnTo>
                    <a:pt x="11022" y="557"/>
                  </a:lnTo>
                  <a:lnTo>
                    <a:pt x="10971" y="506"/>
                  </a:lnTo>
                  <a:lnTo>
                    <a:pt x="10921" y="481"/>
                  </a:lnTo>
                  <a:lnTo>
                    <a:pt x="10693" y="405"/>
                  </a:lnTo>
                  <a:lnTo>
                    <a:pt x="10466" y="329"/>
                  </a:lnTo>
                  <a:lnTo>
                    <a:pt x="10238" y="279"/>
                  </a:lnTo>
                  <a:lnTo>
                    <a:pt x="10011" y="254"/>
                  </a:lnTo>
                  <a:lnTo>
                    <a:pt x="9530" y="203"/>
                  </a:lnTo>
                  <a:lnTo>
                    <a:pt x="9025" y="178"/>
                  </a:lnTo>
                  <a:lnTo>
                    <a:pt x="7457" y="102"/>
                  </a:lnTo>
                  <a:lnTo>
                    <a:pt x="5890" y="77"/>
                  </a:lnTo>
                  <a:lnTo>
                    <a:pt x="4424" y="51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39"/>
            <p:cNvSpPr/>
            <p:nvPr/>
          </p:nvSpPr>
          <p:spPr>
            <a:xfrm>
              <a:off x="2668117" y="5140316"/>
              <a:ext cx="83973" cy="26523"/>
            </a:xfrm>
            <a:custGeom>
              <a:avLst/>
              <a:gdLst/>
              <a:ahLst/>
              <a:cxnLst/>
              <a:rect l="l" t="t" r="r" b="b"/>
              <a:pathLst>
                <a:path w="2403" h="759" extrusionOk="0">
                  <a:moveTo>
                    <a:pt x="683" y="0"/>
                  </a:moveTo>
                  <a:lnTo>
                    <a:pt x="506" y="25"/>
                  </a:lnTo>
                  <a:lnTo>
                    <a:pt x="329" y="25"/>
                  </a:lnTo>
                  <a:lnTo>
                    <a:pt x="178" y="76"/>
                  </a:lnTo>
                  <a:lnTo>
                    <a:pt x="51" y="177"/>
                  </a:lnTo>
                  <a:lnTo>
                    <a:pt x="1" y="202"/>
                  </a:lnTo>
                  <a:lnTo>
                    <a:pt x="1" y="253"/>
                  </a:lnTo>
                  <a:lnTo>
                    <a:pt x="1" y="304"/>
                  </a:lnTo>
                  <a:lnTo>
                    <a:pt x="51" y="329"/>
                  </a:lnTo>
                  <a:lnTo>
                    <a:pt x="152" y="430"/>
                  </a:lnTo>
                  <a:lnTo>
                    <a:pt x="304" y="506"/>
                  </a:lnTo>
                  <a:lnTo>
                    <a:pt x="481" y="531"/>
                  </a:lnTo>
                  <a:lnTo>
                    <a:pt x="658" y="582"/>
                  </a:lnTo>
                  <a:lnTo>
                    <a:pt x="1037" y="607"/>
                  </a:lnTo>
                  <a:lnTo>
                    <a:pt x="1391" y="657"/>
                  </a:lnTo>
                  <a:lnTo>
                    <a:pt x="1619" y="708"/>
                  </a:lnTo>
                  <a:lnTo>
                    <a:pt x="1973" y="759"/>
                  </a:lnTo>
                  <a:lnTo>
                    <a:pt x="2124" y="733"/>
                  </a:lnTo>
                  <a:lnTo>
                    <a:pt x="2276" y="708"/>
                  </a:lnTo>
                  <a:lnTo>
                    <a:pt x="2326" y="683"/>
                  </a:lnTo>
                  <a:lnTo>
                    <a:pt x="2352" y="632"/>
                  </a:lnTo>
                  <a:lnTo>
                    <a:pt x="2377" y="582"/>
                  </a:lnTo>
                  <a:lnTo>
                    <a:pt x="2402" y="506"/>
                  </a:lnTo>
                  <a:lnTo>
                    <a:pt x="2377" y="455"/>
                  </a:lnTo>
                  <a:lnTo>
                    <a:pt x="2352" y="379"/>
                  </a:lnTo>
                  <a:lnTo>
                    <a:pt x="2276" y="278"/>
                  </a:lnTo>
                  <a:lnTo>
                    <a:pt x="2149" y="228"/>
                  </a:lnTo>
                  <a:lnTo>
                    <a:pt x="2023" y="177"/>
                  </a:lnTo>
                  <a:lnTo>
                    <a:pt x="1694" y="127"/>
                  </a:lnTo>
                  <a:lnTo>
                    <a:pt x="1416" y="101"/>
                  </a:lnTo>
                  <a:lnTo>
                    <a:pt x="1063" y="51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39"/>
            <p:cNvSpPr/>
            <p:nvPr/>
          </p:nvSpPr>
          <p:spPr>
            <a:xfrm>
              <a:off x="219451" y="5087305"/>
              <a:ext cx="1298556" cy="658154"/>
            </a:xfrm>
            <a:custGeom>
              <a:avLst/>
              <a:gdLst/>
              <a:ahLst/>
              <a:cxnLst/>
              <a:rect l="l" t="t" r="r" b="b"/>
              <a:pathLst>
                <a:path w="37160" h="18834" extrusionOk="0">
                  <a:moveTo>
                    <a:pt x="15471" y="0"/>
                  </a:moveTo>
                  <a:lnTo>
                    <a:pt x="12513" y="51"/>
                  </a:lnTo>
                  <a:lnTo>
                    <a:pt x="9707" y="127"/>
                  </a:lnTo>
                  <a:lnTo>
                    <a:pt x="8393" y="177"/>
                  </a:lnTo>
                  <a:lnTo>
                    <a:pt x="7154" y="253"/>
                  </a:lnTo>
                  <a:lnTo>
                    <a:pt x="5991" y="329"/>
                  </a:lnTo>
                  <a:lnTo>
                    <a:pt x="4904" y="430"/>
                  </a:lnTo>
                  <a:lnTo>
                    <a:pt x="3944" y="531"/>
                  </a:lnTo>
                  <a:lnTo>
                    <a:pt x="3084" y="632"/>
                  </a:lnTo>
                  <a:lnTo>
                    <a:pt x="2351" y="784"/>
                  </a:lnTo>
                  <a:lnTo>
                    <a:pt x="1745" y="911"/>
                  </a:lnTo>
                  <a:lnTo>
                    <a:pt x="1492" y="1012"/>
                  </a:lnTo>
                  <a:lnTo>
                    <a:pt x="1264" y="1087"/>
                  </a:lnTo>
                  <a:lnTo>
                    <a:pt x="1087" y="1163"/>
                  </a:lnTo>
                  <a:lnTo>
                    <a:pt x="961" y="1264"/>
                  </a:lnTo>
                  <a:lnTo>
                    <a:pt x="835" y="1366"/>
                  </a:lnTo>
                  <a:lnTo>
                    <a:pt x="733" y="1467"/>
                  </a:lnTo>
                  <a:lnTo>
                    <a:pt x="556" y="1719"/>
                  </a:lnTo>
                  <a:lnTo>
                    <a:pt x="380" y="2048"/>
                  </a:lnTo>
                  <a:lnTo>
                    <a:pt x="253" y="2402"/>
                  </a:lnTo>
                  <a:lnTo>
                    <a:pt x="152" y="2832"/>
                  </a:lnTo>
                  <a:lnTo>
                    <a:pt x="76" y="3261"/>
                  </a:lnTo>
                  <a:lnTo>
                    <a:pt x="26" y="3767"/>
                  </a:lnTo>
                  <a:lnTo>
                    <a:pt x="0" y="4273"/>
                  </a:lnTo>
                  <a:lnTo>
                    <a:pt x="0" y="4829"/>
                  </a:lnTo>
                  <a:lnTo>
                    <a:pt x="0" y="5410"/>
                  </a:lnTo>
                  <a:lnTo>
                    <a:pt x="76" y="6623"/>
                  </a:lnTo>
                  <a:lnTo>
                    <a:pt x="203" y="7913"/>
                  </a:lnTo>
                  <a:lnTo>
                    <a:pt x="380" y="9227"/>
                  </a:lnTo>
                  <a:lnTo>
                    <a:pt x="582" y="10542"/>
                  </a:lnTo>
                  <a:lnTo>
                    <a:pt x="809" y="11831"/>
                  </a:lnTo>
                  <a:lnTo>
                    <a:pt x="1264" y="14232"/>
                  </a:lnTo>
                  <a:lnTo>
                    <a:pt x="1618" y="16179"/>
                  </a:lnTo>
                  <a:lnTo>
                    <a:pt x="1745" y="16912"/>
                  </a:lnTo>
                  <a:lnTo>
                    <a:pt x="1795" y="17443"/>
                  </a:lnTo>
                  <a:lnTo>
                    <a:pt x="1820" y="17569"/>
                  </a:lnTo>
                  <a:lnTo>
                    <a:pt x="1896" y="17670"/>
                  </a:lnTo>
                  <a:lnTo>
                    <a:pt x="2023" y="17771"/>
                  </a:lnTo>
                  <a:lnTo>
                    <a:pt x="2174" y="17847"/>
                  </a:lnTo>
                  <a:lnTo>
                    <a:pt x="2377" y="17948"/>
                  </a:lnTo>
                  <a:lnTo>
                    <a:pt x="2629" y="18024"/>
                  </a:lnTo>
                  <a:lnTo>
                    <a:pt x="3236" y="18176"/>
                  </a:lnTo>
                  <a:lnTo>
                    <a:pt x="3994" y="18327"/>
                  </a:lnTo>
                  <a:lnTo>
                    <a:pt x="4879" y="18429"/>
                  </a:lnTo>
                  <a:lnTo>
                    <a:pt x="5890" y="18530"/>
                  </a:lnTo>
                  <a:lnTo>
                    <a:pt x="7003" y="18631"/>
                  </a:lnTo>
                  <a:lnTo>
                    <a:pt x="8191" y="18681"/>
                  </a:lnTo>
                  <a:lnTo>
                    <a:pt x="9480" y="18732"/>
                  </a:lnTo>
                  <a:lnTo>
                    <a:pt x="12286" y="18808"/>
                  </a:lnTo>
                  <a:lnTo>
                    <a:pt x="15269" y="18833"/>
                  </a:lnTo>
                  <a:lnTo>
                    <a:pt x="18353" y="18808"/>
                  </a:lnTo>
                  <a:lnTo>
                    <a:pt x="21437" y="18732"/>
                  </a:lnTo>
                  <a:lnTo>
                    <a:pt x="24420" y="18656"/>
                  </a:lnTo>
                  <a:lnTo>
                    <a:pt x="27225" y="18530"/>
                  </a:lnTo>
                  <a:lnTo>
                    <a:pt x="29728" y="18403"/>
                  </a:lnTo>
                  <a:lnTo>
                    <a:pt x="31877" y="18277"/>
                  </a:lnTo>
                  <a:lnTo>
                    <a:pt x="33545" y="18125"/>
                  </a:lnTo>
                  <a:lnTo>
                    <a:pt x="34177" y="18049"/>
                  </a:lnTo>
                  <a:lnTo>
                    <a:pt x="34632" y="17974"/>
                  </a:lnTo>
                  <a:lnTo>
                    <a:pt x="34961" y="17923"/>
                  </a:lnTo>
                  <a:lnTo>
                    <a:pt x="35037" y="17872"/>
                  </a:lnTo>
                  <a:lnTo>
                    <a:pt x="35087" y="17847"/>
                  </a:lnTo>
                  <a:lnTo>
                    <a:pt x="35188" y="17569"/>
                  </a:lnTo>
                  <a:lnTo>
                    <a:pt x="35340" y="16988"/>
                  </a:lnTo>
                  <a:lnTo>
                    <a:pt x="35542" y="16154"/>
                  </a:lnTo>
                  <a:lnTo>
                    <a:pt x="35770" y="15092"/>
                  </a:lnTo>
                  <a:lnTo>
                    <a:pt x="36022" y="13878"/>
                  </a:lnTo>
                  <a:lnTo>
                    <a:pt x="36275" y="12539"/>
                  </a:lnTo>
                  <a:lnTo>
                    <a:pt x="36503" y="11098"/>
                  </a:lnTo>
                  <a:lnTo>
                    <a:pt x="36730" y="9632"/>
                  </a:lnTo>
                  <a:lnTo>
                    <a:pt x="36932" y="8140"/>
                  </a:lnTo>
                  <a:lnTo>
                    <a:pt x="37059" y="6699"/>
                  </a:lnTo>
                  <a:lnTo>
                    <a:pt x="37109" y="5992"/>
                  </a:lnTo>
                  <a:lnTo>
                    <a:pt x="37135" y="5309"/>
                  </a:lnTo>
                  <a:lnTo>
                    <a:pt x="37160" y="4677"/>
                  </a:lnTo>
                  <a:lnTo>
                    <a:pt x="37135" y="4070"/>
                  </a:lnTo>
                  <a:lnTo>
                    <a:pt x="37109" y="3489"/>
                  </a:lnTo>
                  <a:lnTo>
                    <a:pt x="37059" y="2958"/>
                  </a:lnTo>
                  <a:lnTo>
                    <a:pt x="36983" y="2503"/>
                  </a:lnTo>
                  <a:lnTo>
                    <a:pt x="36882" y="2073"/>
                  </a:lnTo>
                  <a:lnTo>
                    <a:pt x="36756" y="1719"/>
                  </a:lnTo>
                  <a:lnTo>
                    <a:pt x="36654" y="1568"/>
                  </a:lnTo>
                  <a:lnTo>
                    <a:pt x="36579" y="1416"/>
                  </a:lnTo>
                  <a:lnTo>
                    <a:pt x="36477" y="1315"/>
                  </a:lnTo>
                  <a:lnTo>
                    <a:pt x="36376" y="1189"/>
                  </a:lnTo>
                  <a:lnTo>
                    <a:pt x="36275" y="1113"/>
                  </a:lnTo>
                  <a:lnTo>
                    <a:pt x="36149" y="1062"/>
                  </a:lnTo>
                  <a:lnTo>
                    <a:pt x="35820" y="961"/>
                  </a:lnTo>
                  <a:lnTo>
                    <a:pt x="35340" y="860"/>
                  </a:lnTo>
                  <a:lnTo>
                    <a:pt x="34733" y="759"/>
                  </a:lnTo>
                  <a:lnTo>
                    <a:pt x="33975" y="658"/>
                  </a:lnTo>
                  <a:lnTo>
                    <a:pt x="33115" y="582"/>
                  </a:lnTo>
                  <a:lnTo>
                    <a:pt x="32130" y="481"/>
                  </a:lnTo>
                  <a:lnTo>
                    <a:pt x="29905" y="329"/>
                  </a:lnTo>
                  <a:lnTo>
                    <a:pt x="27327" y="203"/>
                  </a:lnTo>
                  <a:lnTo>
                    <a:pt x="24521" y="102"/>
                  </a:lnTo>
                  <a:lnTo>
                    <a:pt x="21563" y="51"/>
                  </a:lnTo>
                  <a:lnTo>
                    <a:pt x="18504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39"/>
            <p:cNvSpPr/>
            <p:nvPr/>
          </p:nvSpPr>
          <p:spPr>
            <a:xfrm>
              <a:off x="219451" y="5156216"/>
              <a:ext cx="1298556" cy="570687"/>
            </a:xfrm>
            <a:custGeom>
              <a:avLst/>
              <a:gdLst/>
              <a:ahLst/>
              <a:cxnLst/>
              <a:rect l="l" t="t" r="r" b="b"/>
              <a:pathLst>
                <a:path w="37160" h="16331" extrusionOk="0">
                  <a:moveTo>
                    <a:pt x="430" y="0"/>
                  </a:moveTo>
                  <a:lnTo>
                    <a:pt x="329" y="253"/>
                  </a:lnTo>
                  <a:lnTo>
                    <a:pt x="228" y="556"/>
                  </a:lnTo>
                  <a:lnTo>
                    <a:pt x="152" y="885"/>
                  </a:lnTo>
                  <a:lnTo>
                    <a:pt x="101" y="1239"/>
                  </a:lnTo>
                  <a:lnTo>
                    <a:pt x="51" y="1618"/>
                  </a:lnTo>
                  <a:lnTo>
                    <a:pt x="26" y="2023"/>
                  </a:lnTo>
                  <a:lnTo>
                    <a:pt x="0" y="2882"/>
                  </a:lnTo>
                  <a:lnTo>
                    <a:pt x="26" y="3817"/>
                  </a:lnTo>
                  <a:lnTo>
                    <a:pt x="101" y="4778"/>
                  </a:lnTo>
                  <a:lnTo>
                    <a:pt x="203" y="5789"/>
                  </a:lnTo>
                  <a:lnTo>
                    <a:pt x="329" y="6825"/>
                  </a:lnTo>
                  <a:lnTo>
                    <a:pt x="481" y="7862"/>
                  </a:lnTo>
                  <a:lnTo>
                    <a:pt x="658" y="8898"/>
                  </a:lnTo>
                  <a:lnTo>
                    <a:pt x="1011" y="10895"/>
                  </a:lnTo>
                  <a:lnTo>
                    <a:pt x="1340" y="12690"/>
                  </a:lnTo>
                  <a:lnTo>
                    <a:pt x="1618" y="14182"/>
                  </a:lnTo>
                  <a:lnTo>
                    <a:pt x="2124" y="14434"/>
                  </a:lnTo>
                  <a:lnTo>
                    <a:pt x="2629" y="14662"/>
                  </a:lnTo>
                  <a:lnTo>
                    <a:pt x="3135" y="14864"/>
                  </a:lnTo>
                  <a:lnTo>
                    <a:pt x="3666" y="15066"/>
                  </a:lnTo>
                  <a:lnTo>
                    <a:pt x="4197" y="15243"/>
                  </a:lnTo>
                  <a:lnTo>
                    <a:pt x="4727" y="15395"/>
                  </a:lnTo>
                  <a:lnTo>
                    <a:pt x="5258" y="15547"/>
                  </a:lnTo>
                  <a:lnTo>
                    <a:pt x="5814" y="15698"/>
                  </a:lnTo>
                  <a:lnTo>
                    <a:pt x="6750" y="15875"/>
                  </a:lnTo>
                  <a:lnTo>
                    <a:pt x="7685" y="16027"/>
                  </a:lnTo>
                  <a:lnTo>
                    <a:pt x="8646" y="16153"/>
                  </a:lnTo>
                  <a:lnTo>
                    <a:pt x="9606" y="16229"/>
                  </a:lnTo>
                  <a:lnTo>
                    <a:pt x="10567" y="16280"/>
                  </a:lnTo>
                  <a:lnTo>
                    <a:pt x="11527" y="16305"/>
                  </a:lnTo>
                  <a:lnTo>
                    <a:pt x="12488" y="16330"/>
                  </a:lnTo>
                  <a:lnTo>
                    <a:pt x="13449" y="16305"/>
                  </a:lnTo>
                  <a:lnTo>
                    <a:pt x="14738" y="16254"/>
                  </a:lnTo>
                  <a:lnTo>
                    <a:pt x="16027" y="16179"/>
                  </a:lnTo>
                  <a:lnTo>
                    <a:pt x="17291" y="16077"/>
                  </a:lnTo>
                  <a:lnTo>
                    <a:pt x="18580" y="15951"/>
                  </a:lnTo>
                  <a:lnTo>
                    <a:pt x="19844" y="15799"/>
                  </a:lnTo>
                  <a:lnTo>
                    <a:pt x="21108" y="15597"/>
                  </a:lnTo>
                  <a:lnTo>
                    <a:pt x="22372" y="15395"/>
                  </a:lnTo>
                  <a:lnTo>
                    <a:pt x="23611" y="15142"/>
                  </a:lnTo>
                  <a:lnTo>
                    <a:pt x="24849" y="14864"/>
                  </a:lnTo>
                  <a:lnTo>
                    <a:pt x="26088" y="14561"/>
                  </a:lnTo>
                  <a:lnTo>
                    <a:pt x="27327" y="14232"/>
                  </a:lnTo>
                  <a:lnTo>
                    <a:pt x="28540" y="13878"/>
                  </a:lnTo>
                  <a:lnTo>
                    <a:pt x="29728" y="13499"/>
                  </a:lnTo>
                  <a:lnTo>
                    <a:pt x="30916" y="13095"/>
                  </a:lnTo>
                  <a:lnTo>
                    <a:pt x="32104" y="12665"/>
                  </a:lnTo>
                  <a:lnTo>
                    <a:pt x="33267" y="12210"/>
                  </a:lnTo>
                  <a:lnTo>
                    <a:pt x="34025" y="11881"/>
                  </a:lnTo>
                  <a:lnTo>
                    <a:pt x="34784" y="11553"/>
                  </a:lnTo>
                  <a:lnTo>
                    <a:pt x="35517" y="11173"/>
                  </a:lnTo>
                  <a:lnTo>
                    <a:pt x="36225" y="10794"/>
                  </a:lnTo>
                  <a:lnTo>
                    <a:pt x="36427" y="9631"/>
                  </a:lnTo>
                  <a:lnTo>
                    <a:pt x="36629" y="8443"/>
                  </a:lnTo>
                  <a:lnTo>
                    <a:pt x="36806" y="7230"/>
                  </a:lnTo>
                  <a:lnTo>
                    <a:pt x="36932" y="5991"/>
                  </a:lnTo>
                  <a:lnTo>
                    <a:pt x="37059" y="4803"/>
                  </a:lnTo>
                  <a:lnTo>
                    <a:pt x="37135" y="3666"/>
                  </a:lnTo>
                  <a:lnTo>
                    <a:pt x="37160" y="2604"/>
                  </a:lnTo>
                  <a:lnTo>
                    <a:pt x="37135" y="2124"/>
                  </a:lnTo>
                  <a:lnTo>
                    <a:pt x="37135" y="1643"/>
                  </a:lnTo>
                  <a:lnTo>
                    <a:pt x="36250" y="2124"/>
                  </a:lnTo>
                  <a:lnTo>
                    <a:pt x="35340" y="2579"/>
                  </a:lnTo>
                  <a:lnTo>
                    <a:pt x="34430" y="2983"/>
                  </a:lnTo>
                  <a:lnTo>
                    <a:pt x="33495" y="3388"/>
                  </a:lnTo>
                  <a:lnTo>
                    <a:pt x="32534" y="3741"/>
                  </a:lnTo>
                  <a:lnTo>
                    <a:pt x="31573" y="4070"/>
                  </a:lnTo>
                  <a:lnTo>
                    <a:pt x="30588" y="4373"/>
                  </a:lnTo>
                  <a:lnTo>
                    <a:pt x="29576" y="4601"/>
                  </a:lnTo>
                  <a:lnTo>
                    <a:pt x="28565" y="4803"/>
                  </a:lnTo>
                  <a:lnTo>
                    <a:pt x="27529" y="4955"/>
                  </a:lnTo>
                  <a:lnTo>
                    <a:pt x="26492" y="5081"/>
                  </a:lnTo>
                  <a:lnTo>
                    <a:pt x="25456" y="5182"/>
                  </a:lnTo>
                  <a:lnTo>
                    <a:pt x="24394" y="5233"/>
                  </a:lnTo>
                  <a:lnTo>
                    <a:pt x="23358" y="5283"/>
                  </a:lnTo>
                  <a:lnTo>
                    <a:pt x="21234" y="5334"/>
                  </a:lnTo>
                  <a:lnTo>
                    <a:pt x="17973" y="5385"/>
                  </a:lnTo>
                  <a:lnTo>
                    <a:pt x="16356" y="5385"/>
                  </a:lnTo>
                  <a:lnTo>
                    <a:pt x="14713" y="5359"/>
                  </a:lnTo>
                  <a:lnTo>
                    <a:pt x="13095" y="5309"/>
                  </a:lnTo>
                  <a:lnTo>
                    <a:pt x="11452" y="5208"/>
                  </a:lnTo>
                  <a:lnTo>
                    <a:pt x="9834" y="5056"/>
                  </a:lnTo>
                  <a:lnTo>
                    <a:pt x="9025" y="4955"/>
                  </a:lnTo>
                  <a:lnTo>
                    <a:pt x="8216" y="4854"/>
                  </a:lnTo>
                  <a:lnTo>
                    <a:pt x="7407" y="4702"/>
                  </a:lnTo>
                  <a:lnTo>
                    <a:pt x="6573" y="4550"/>
                  </a:lnTo>
                  <a:lnTo>
                    <a:pt x="5764" y="4373"/>
                  </a:lnTo>
                  <a:lnTo>
                    <a:pt x="4980" y="4121"/>
                  </a:lnTo>
                  <a:lnTo>
                    <a:pt x="4222" y="3843"/>
                  </a:lnTo>
                  <a:lnTo>
                    <a:pt x="3843" y="3691"/>
                  </a:lnTo>
                  <a:lnTo>
                    <a:pt x="3489" y="3514"/>
                  </a:lnTo>
                  <a:lnTo>
                    <a:pt x="3135" y="3312"/>
                  </a:lnTo>
                  <a:lnTo>
                    <a:pt x="2806" y="3109"/>
                  </a:lnTo>
                  <a:lnTo>
                    <a:pt x="2503" y="2907"/>
                  </a:lnTo>
                  <a:lnTo>
                    <a:pt x="2174" y="2654"/>
                  </a:lnTo>
                  <a:lnTo>
                    <a:pt x="1871" y="2376"/>
                  </a:lnTo>
                  <a:lnTo>
                    <a:pt x="1593" y="2073"/>
                  </a:lnTo>
                  <a:lnTo>
                    <a:pt x="1315" y="1770"/>
                  </a:lnTo>
                  <a:lnTo>
                    <a:pt x="1087" y="1416"/>
                  </a:lnTo>
                  <a:lnTo>
                    <a:pt x="885" y="1087"/>
                  </a:lnTo>
                  <a:lnTo>
                    <a:pt x="708" y="733"/>
                  </a:lnTo>
                  <a:lnTo>
                    <a:pt x="556" y="354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39"/>
            <p:cNvSpPr/>
            <p:nvPr/>
          </p:nvSpPr>
          <p:spPr>
            <a:xfrm>
              <a:off x="211483" y="5080246"/>
              <a:ext cx="1314491" cy="671363"/>
            </a:xfrm>
            <a:custGeom>
              <a:avLst/>
              <a:gdLst/>
              <a:ahLst/>
              <a:cxnLst/>
              <a:rect l="l" t="t" r="r" b="b"/>
              <a:pathLst>
                <a:path w="37616" h="19212" extrusionOk="0">
                  <a:moveTo>
                    <a:pt x="20552" y="405"/>
                  </a:moveTo>
                  <a:lnTo>
                    <a:pt x="23788" y="481"/>
                  </a:lnTo>
                  <a:lnTo>
                    <a:pt x="26847" y="582"/>
                  </a:lnTo>
                  <a:lnTo>
                    <a:pt x="29627" y="708"/>
                  </a:lnTo>
                  <a:lnTo>
                    <a:pt x="32054" y="860"/>
                  </a:lnTo>
                  <a:lnTo>
                    <a:pt x="33091" y="936"/>
                  </a:lnTo>
                  <a:lnTo>
                    <a:pt x="34026" y="1037"/>
                  </a:lnTo>
                  <a:lnTo>
                    <a:pt x="34810" y="1138"/>
                  </a:lnTo>
                  <a:lnTo>
                    <a:pt x="35467" y="1214"/>
                  </a:lnTo>
                  <a:lnTo>
                    <a:pt x="35947" y="1315"/>
                  </a:lnTo>
                  <a:lnTo>
                    <a:pt x="36276" y="1441"/>
                  </a:lnTo>
                  <a:lnTo>
                    <a:pt x="36377" y="1492"/>
                  </a:lnTo>
                  <a:lnTo>
                    <a:pt x="36478" y="1568"/>
                  </a:lnTo>
                  <a:lnTo>
                    <a:pt x="36579" y="1643"/>
                  </a:lnTo>
                  <a:lnTo>
                    <a:pt x="36655" y="1770"/>
                  </a:lnTo>
                  <a:lnTo>
                    <a:pt x="36807" y="2048"/>
                  </a:lnTo>
                  <a:lnTo>
                    <a:pt x="36933" y="2376"/>
                  </a:lnTo>
                  <a:lnTo>
                    <a:pt x="37009" y="2781"/>
                  </a:lnTo>
                  <a:lnTo>
                    <a:pt x="37085" y="3236"/>
                  </a:lnTo>
                  <a:lnTo>
                    <a:pt x="37135" y="3716"/>
                  </a:lnTo>
                  <a:lnTo>
                    <a:pt x="37160" y="4272"/>
                  </a:lnTo>
                  <a:lnTo>
                    <a:pt x="37160" y="4854"/>
                  </a:lnTo>
                  <a:lnTo>
                    <a:pt x="37160" y="5460"/>
                  </a:lnTo>
                  <a:lnTo>
                    <a:pt x="37085" y="6775"/>
                  </a:lnTo>
                  <a:lnTo>
                    <a:pt x="36933" y="8191"/>
                  </a:lnTo>
                  <a:lnTo>
                    <a:pt x="36756" y="9606"/>
                  </a:lnTo>
                  <a:lnTo>
                    <a:pt x="36554" y="11047"/>
                  </a:lnTo>
                  <a:lnTo>
                    <a:pt x="36326" y="12463"/>
                  </a:lnTo>
                  <a:lnTo>
                    <a:pt x="36073" y="13777"/>
                  </a:lnTo>
                  <a:lnTo>
                    <a:pt x="35846" y="14990"/>
                  </a:lnTo>
                  <a:lnTo>
                    <a:pt x="35618" y="16052"/>
                  </a:lnTo>
                  <a:lnTo>
                    <a:pt x="35416" y="16937"/>
                  </a:lnTo>
                  <a:lnTo>
                    <a:pt x="35239" y="17569"/>
                  </a:lnTo>
                  <a:lnTo>
                    <a:pt x="35113" y="17923"/>
                  </a:lnTo>
                  <a:lnTo>
                    <a:pt x="34835" y="17999"/>
                  </a:lnTo>
                  <a:lnTo>
                    <a:pt x="34380" y="18074"/>
                  </a:lnTo>
                  <a:lnTo>
                    <a:pt x="32914" y="18226"/>
                  </a:lnTo>
                  <a:lnTo>
                    <a:pt x="30816" y="18378"/>
                  </a:lnTo>
                  <a:lnTo>
                    <a:pt x="28212" y="18504"/>
                  </a:lnTo>
                  <a:lnTo>
                    <a:pt x="25229" y="18631"/>
                  </a:lnTo>
                  <a:lnTo>
                    <a:pt x="21993" y="18732"/>
                  </a:lnTo>
                  <a:lnTo>
                    <a:pt x="18606" y="18808"/>
                  </a:lnTo>
                  <a:lnTo>
                    <a:pt x="15168" y="18833"/>
                  </a:lnTo>
                  <a:lnTo>
                    <a:pt x="12994" y="18833"/>
                  </a:lnTo>
                  <a:lnTo>
                    <a:pt x="11098" y="18782"/>
                  </a:lnTo>
                  <a:lnTo>
                    <a:pt x="9430" y="18732"/>
                  </a:lnTo>
                  <a:lnTo>
                    <a:pt x="7989" y="18681"/>
                  </a:lnTo>
                  <a:lnTo>
                    <a:pt x="6750" y="18605"/>
                  </a:lnTo>
                  <a:lnTo>
                    <a:pt x="5689" y="18504"/>
                  </a:lnTo>
                  <a:lnTo>
                    <a:pt x="4829" y="18403"/>
                  </a:lnTo>
                  <a:lnTo>
                    <a:pt x="4121" y="18302"/>
                  </a:lnTo>
                  <a:lnTo>
                    <a:pt x="3540" y="18201"/>
                  </a:lnTo>
                  <a:lnTo>
                    <a:pt x="3110" y="18100"/>
                  </a:lnTo>
                  <a:lnTo>
                    <a:pt x="2781" y="17999"/>
                  </a:lnTo>
                  <a:lnTo>
                    <a:pt x="2554" y="17923"/>
                  </a:lnTo>
                  <a:lnTo>
                    <a:pt x="2402" y="17822"/>
                  </a:lnTo>
                  <a:lnTo>
                    <a:pt x="2301" y="17746"/>
                  </a:lnTo>
                  <a:lnTo>
                    <a:pt x="2251" y="17695"/>
                  </a:lnTo>
                  <a:lnTo>
                    <a:pt x="2251" y="17645"/>
                  </a:lnTo>
                  <a:lnTo>
                    <a:pt x="2200" y="17114"/>
                  </a:lnTo>
                  <a:lnTo>
                    <a:pt x="2074" y="16381"/>
                  </a:lnTo>
                  <a:lnTo>
                    <a:pt x="1720" y="14409"/>
                  </a:lnTo>
                  <a:lnTo>
                    <a:pt x="1391" y="12690"/>
                  </a:lnTo>
                  <a:lnTo>
                    <a:pt x="1063" y="10794"/>
                  </a:lnTo>
                  <a:lnTo>
                    <a:pt x="911" y="9834"/>
                  </a:lnTo>
                  <a:lnTo>
                    <a:pt x="759" y="8848"/>
                  </a:lnTo>
                  <a:lnTo>
                    <a:pt x="633" y="7862"/>
                  </a:lnTo>
                  <a:lnTo>
                    <a:pt x="532" y="6927"/>
                  </a:lnTo>
                  <a:lnTo>
                    <a:pt x="481" y="6017"/>
                  </a:lnTo>
                  <a:lnTo>
                    <a:pt x="456" y="5132"/>
                  </a:lnTo>
                  <a:lnTo>
                    <a:pt x="456" y="4323"/>
                  </a:lnTo>
                  <a:lnTo>
                    <a:pt x="532" y="3590"/>
                  </a:lnTo>
                  <a:lnTo>
                    <a:pt x="557" y="3236"/>
                  </a:lnTo>
                  <a:lnTo>
                    <a:pt x="633" y="2933"/>
                  </a:lnTo>
                  <a:lnTo>
                    <a:pt x="709" y="2629"/>
                  </a:lnTo>
                  <a:lnTo>
                    <a:pt x="810" y="2376"/>
                  </a:lnTo>
                  <a:lnTo>
                    <a:pt x="911" y="2124"/>
                  </a:lnTo>
                  <a:lnTo>
                    <a:pt x="1037" y="1921"/>
                  </a:lnTo>
                  <a:lnTo>
                    <a:pt x="1164" y="1744"/>
                  </a:lnTo>
                  <a:lnTo>
                    <a:pt x="1341" y="1593"/>
                  </a:lnTo>
                  <a:lnTo>
                    <a:pt x="1442" y="1542"/>
                  </a:lnTo>
                  <a:lnTo>
                    <a:pt x="1568" y="1466"/>
                  </a:lnTo>
                  <a:lnTo>
                    <a:pt x="1922" y="1340"/>
                  </a:lnTo>
                  <a:lnTo>
                    <a:pt x="2402" y="1214"/>
                  </a:lnTo>
                  <a:lnTo>
                    <a:pt x="2984" y="1087"/>
                  </a:lnTo>
                  <a:lnTo>
                    <a:pt x="3666" y="986"/>
                  </a:lnTo>
                  <a:lnTo>
                    <a:pt x="4450" y="885"/>
                  </a:lnTo>
                  <a:lnTo>
                    <a:pt x="5335" y="809"/>
                  </a:lnTo>
                  <a:lnTo>
                    <a:pt x="6321" y="708"/>
                  </a:lnTo>
                  <a:lnTo>
                    <a:pt x="8545" y="582"/>
                  </a:lnTo>
                  <a:lnTo>
                    <a:pt x="11123" y="481"/>
                  </a:lnTo>
                  <a:lnTo>
                    <a:pt x="14005" y="405"/>
                  </a:lnTo>
                  <a:close/>
                  <a:moveTo>
                    <a:pt x="17165" y="0"/>
                  </a:moveTo>
                  <a:lnTo>
                    <a:pt x="15294" y="26"/>
                  </a:lnTo>
                  <a:lnTo>
                    <a:pt x="13045" y="51"/>
                  </a:lnTo>
                  <a:lnTo>
                    <a:pt x="10567" y="101"/>
                  </a:lnTo>
                  <a:lnTo>
                    <a:pt x="8039" y="228"/>
                  </a:lnTo>
                  <a:lnTo>
                    <a:pt x="6826" y="304"/>
                  </a:lnTo>
                  <a:lnTo>
                    <a:pt x="5663" y="379"/>
                  </a:lnTo>
                  <a:lnTo>
                    <a:pt x="4576" y="481"/>
                  </a:lnTo>
                  <a:lnTo>
                    <a:pt x="3590" y="607"/>
                  </a:lnTo>
                  <a:lnTo>
                    <a:pt x="2706" y="759"/>
                  </a:lnTo>
                  <a:lnTo>
                    <a:pt x="1973" y="910"/>
                  </a:lnTo>
                  <a:lnTo>
                    <a:pt x="1669" y="1011"/>
                  </a:lnTo>
                  <a:lnTo>
                    <a:pt x="1416" y="1113"/>
                  </a:lnTo>
                  <a:lnTo>
                    <a:pt x="1189" y="1214"/>
                  </a:lnTo>
                  <a:lnTo>
                    <a:pt x="1037" y="1315"/>
                  </a:lnTo>
                  <a:lnTo>
                    <a:pt x="860" y="1466"/>
                  </a:lnTo>
                  <a:lnTo>
                    <a:pt x="683" y="1669"/>
                  </a:lnTo>
                  <a:lnTo>
                    <a:pt x="557" y="1871"/>
                  </a:lnTo>
                  <a:lnTo>
                    <a:pt x="431" y="2124"/>
                  </a:lnTo>
                  <a:lnTo>
                    <a:pt x="329" y="2402"/>
                  </a:lnTo>
                  <a:lnTo>
                    <a:pt x="228" y="2705"/>
                  </a:lnTo>
                  <a:lnTo>
                    <a:pt x="178" y="3008"/>
                  </a:lnTo>
                  <a:lnTo>
                    <a:pt x="102" y="3362"/>
                  </a:lnTo>
                  <a:lnTo>
                    <a:pt x="51" y="3716"/>
                  </a:lnTo>
                  <a:lnTo>
                    <a:pt x="26" y="4095"/>
                  </a:lnTo>
                  <a:lnTo>
                    <a:pt x="1" y="4930"/>
                  </a:lnTo>
                  <a:lnTo>
                    <a:pt x="26" y="5814"/>
                  </a:lnTo>
                  <a:lnTo>
                    <a:pt x="77" y="6724"/>
                  </a:lnTo>
                  <a:lnTo>
                    <a:pt x="153" y="7685"/>
                  </a:lnTo>
                  <a:lnTo>
                    <a:pt x="279" y="8671"/>
                  </a:lnTo>
                  <a:lnTo>
                    <a:pt x="431" y="9682"/>
                  </a:lnTo>
                  <a:lnTo>
                    <a:pt x="582" y="10668"/>
                  </a:lnTo>
                  <a:lnTo>
                    <a:pt x="911" y="12640"/>
                  </a:lnTo>
                  <a:lnTo>
                    <a:pt x="1265" y="14485"/>
                  </a:lnTo>
                  <a:lnTo>
                    <a:pt x="1619" y="16406"/>
                  </a:lnTo>
                  <a:lnTo>
                    <a:pt x="1745" y="17139"/>
                  </a:lnTo>
                  <a:lnTo>
                    <a:pt x="1796" y="17670"/>
                  </a:lnTo>
                  <a:lnTo>
                    <a:pt x="1796" y="17746"/>
                  </a:lnTo>
                  <a:lnTo>
                    <a:pt x="1821" y="17847"/>
                  </a:lnTo>
                  <a:lnTo>
                    <a:pt x="1897" y="17948"/>
                  </a:lnTo>
                  <a:lnTo>
                    <a:pt x="2023" y="18074"/>
                  </a:lnTo>
                  <a:lnTo>
                    <a:pt x="2225" y="18201"/>
                  </a:lnTo>
                  <a:lnTo>
                    <a:pt x="2529" y="18327"/>
                  </a:lnTo>
                  <a:lnTo>
                    <a:pt x="2933" y="18454"/>
                  </a:lnTo>
                  <a:lnTo>
                    <a:pt x="3489" y="18580"/>
                  </a:lnTo>
                  <a:lnTo>
                    <a:pt x="4222" y="18706"/>
                  </a:lnTo>
                  <a:lnTo>
                    <a:pt x="5107" y="18833"/>
                  </a:lnTo>
                  <a:lnTo>
                    <a:pt x="6169" y="18934"/>
                  </a:lnTo>
                  <a:lnTo>
                    <a:pt x="7458" y="19035"/>
                  </a:lnTo>
                  <a:lnTo>
                    <a:pt x="9000" y="19111"/>
                  </a:lnTo>
                  <a:lnTo>
                    <a:pt x="10770" y="19161"/>
                  </a:lnTo>
                  <a:lnTo>
                    <a:pt x="12817" y="19212"/>
                  </a:lnTo>
                  <a:lnTo>
                    <a:pt x="15168" y="19212"/>
                  </a:lnTo>
                  <a:lnTo>
                    <a:pt x="18454" y="19187"/>
                  </a:lnTo>
                  <a:lnTo>
                    <a:pt x="21867" y="19136"/>
                  </a:lnTo>
                  <a:lnTo>
                    <a:pt x="25305" y="19010"/>
                  </a:lnTo>
                  <a:lnTo>
                    <a:pt x="28616" y="18883"/>
                  </a:lnTo>
                  <a:lnTo>
                    <a:pt x="30841" y="18757"/>
                  </a:lnTo>
                  <a:lnTo>
                    <a:pt x="32509" y="18631"/>
                  </a:lnTo>
                  <a:lnTo>
                    <a:pt x="33723" y="18529"/>
                  </a:lnTo>
                  <a:lnTo>
                    <a:pt x="34531" y="18428"/>
                  </a:lnTo>
                  <a:lnTo>
                    <a:pt x="35062" y="18327"/>
                  </a:lnTo>
                  <a:lnTo>
                    <a:pt x="35340" y="18251"/>
                  </a:lnTo>
                  <a:lnTo>
                    <a:pt x="35467" y="18176"/>
                  </a:lnTo>
                  <a:lnTo>
                    <a:pt x="35517" y="18125"/>
                  </a:lnTo>
                  <a:lnTo>
                    <a:pt x="35618" y="17822"/>
                  </a:lnTo>
                  <a:lnTo>
                    <a:pt x="35770" y="17240"/>
                  </a:lnTo>
                  <a:lnTo>
                    <a:pt x="35998" y="16381"/>
                  </a:lnTo>
                  <a:lnTo>
                    <a:pt x="36225" y="15319"/>
                  </a:lnTo>
                  <a:lnTo>
                    <a:pt x="36478" y="14106"/>
                  </a:lnTo>
                  <a:lnTo>
                    <a:pt x="36731" y="12766"/>
                  </a:lnTo>
                  <a:lnTo>
                    <a:pt x="36958" y="11325"/>
                  </a:lnTo>
                  <a:lnTo>
                    <a:pt x="37186" y="9859"/>
                  </a:lnTo>
                  <a:lnTo>
                    <a:pt x="37312" y="8898"/>
                  </a:lnTo>
                  <a:lnTo>
                    <a:pt x="37413" y="7963"/>
                  </a:lnTo>
                  <a:lnTo>
                    <a:pt x="37514" y="7129"/>
                  </a:lnTo>
                  <a:lnTo>
                    <a:pt x="37565" y="6320"/>
                  </a:lnTo>
                  <a:lnTo>
                    <a:pt x="37590" y="5587"/>
                  </a:lnTo>
                  <a:lnTo>
                    <a:pt x="37615" y="4879"/>
                  </a:lnTo>
                  <a:lnTo>
                    <a:pt x="37590" y="4247"/>
                  </a:lnTo>
                  <a:lnTo>
                    <a:pt x="37565" y="3666"/>
                  </a:lnTo>
                  <a:lnTo>
                    <a:pt x="37514" y="3160"/>
                  </a:lnTo>
                  <a:lnTo>
                    <a:pt x="37439" y="2680"/>
                  </a:lnTo>
                  <a:lnTo>
                    <a:pt x="37337" y="2275"/>
                  </a:lnTo>
                  <a:lnTo>
                    <a:pt x="37211" y="1921"/>
                  </a:lnTo>
                  <a:lnTo>
                    <a:pt x="37059" y="1643"/>
                  </a:lnTo>
                  <a:lnTo>
                    <a:pt x="36882" y="1391"/>
                  </a:lnTo>
                  <a:lnTo>
                    <a:pt x="36705" y="1214"/>
                  </a:lnTo>
                  <a:lnTo>
                    <a:pt x="36478" y="1087"/>
                  </a:lnTo>
                  <a:lnTo>
                    <a:pt x="36326" y="1011"/>
                  </a:lnTo>
                  <a:lnTo>
                    <a:pt x="36099" y="961"/>
                  </a:lnTo>
                  <a:lnTo>
                    <a:pt x="35543" y="860"/>
                  </a:lnTo>
                  <a:lnTo>
                    <a:pt x="34810" y="733"/>
                  </a:lnTo>
                  <a:lnTo>
                    <a:pt x="33950" y="632"/>
                  </a:lnTo>
                  <a:lnTo>
                    <a:pt x="32939" y="531"/>
                  </a:lnTo>
                  <a:lnTo>
                    <a:pt x="31827" y="455"/>
                  </a:lnTo>
                  <a:lnTo>
                    <a:pt x="29274" y="304"/>
                  </a:lnTo>
                  <a:lnTo>
                    <a:pt x="26417" y="177"/>
                  </a:lnTo>
                  <a:lnTo>
                    <a:pt x="23384" y="76"/>
                  </a:lnTo>
                  <a:lnTo>
                    <a:pt x="20274" y="26"/>
                  </a:lnTo>
                  <a:lnTo>
                    <a:pt x="17165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39"/>
            <p:cNvSpPr/>
            <p:nvPr/>
          </p:nvSpPr>
          <p:spPr>
            <a:xfrm>
              <a:off x="934984" y="5119978"/>
              <a:ext cx="385164" cy="32743"/>
            </a:xfrm>
            <a:custGeom>
              <a:avLst/>
              <a:gdLst/>
              <a:ahLst/>
              <a:cxnLst/>
              <a:rect l="l" t="t" r="r" b="b"/>
              <a:pathLst>
                <a:path w="11022" h="937" extrusionOk="0">
                  <a:moveTo>
                    <a:pt x="2932" y="1"/>
                  </a:moveTo>
                  <a:lnTo>
                    <a:pt x="2199" y="26"/>
                  </a:lnTo>
                  <a:lnTo>
                    <a:pt x="1466" y="51"/>
                  </a:lnTo>
                  <a:lnTo>
                    <a:pt x="733" y="102"/>
                  </a:lnTo>
                  <a:lnTo>
                    <a:pt x="25" y="203"/>
                  </a:lnTo>
                  <a:lnTo>
                    <a:pt x="0" y="203"/>
                  </a:lnTo>
                  <a:lnTo>
                    <a:pt x="0" y="228"/>
                  </a:lnTo>
                  <a:lnTo>
                    <a:pt x="0" y="254"/>
                  </a:lnTo>
                  <a:lnTo>
                    <a:pt x="25" y="254"/>
                  </a:lnTo>
                  <a:lnTo>
                    <a:pt x="683" y="380"/>
                  </a:lnTo>
                  <a:lnTo>
                    <a:pt x="1340" y="481"/>
                  </a:lnTo>
                  <a:lnTo>
                    <a:pt x="2022" y="532"/>
                  </a:lnTo>
                  <a:lnTo>
                    <a:pt x="2705" y="582"/>
                  </a:lnTo>
                  <a:lnTo>
                    <a:pt x="4095" y="658"/>
                  </a:lnTo>
                  <a:lnTo>
                    <a:pt x="5435" y="734"/>
                  </a:lnTo>
                  <a:lnTo>
                    <a:pt x="6775" y="810"/>
                  </a:lnTo>
                  <a:lnTo>
                    <a:pt x="8140" y="860"/>
                  </a:lnTo>
                  <a:lnTo>
                    <a:pt x="8822" y="911"/>
                  </a:lnTo>
                  <a:lnTo>
                    <a:pt x="9530" y="936"/>
                  </a:lnTo>
                  <a:lnTo>
                    <a:pt x="10238" y="936"/>
                  </a:lnTo>
                  <a:lnTo>
                    <a:pt x="10567" y="886"/>
                  </a:lnTo>
                  <a:lnTo>
                    <a:pt x="10895" y="784"/>
                  </a:lnTo>
                  <a:lnTo>
                    <a:pt x="10971" y="734"/>
                  </a:lnTo>
                  <a:lnTo>
                    <a:pt x="11022" y="658"/>
                  </a:lnTo>
                  <a:lnTo>
                    <a:pt x="11022" y="607"/>
                  </a:lnTo>
                  <a:lnTo>
                    <a:pt x="11022" y="557"/>
                  </a:lnTo>
                  <a:lnTo>
                    <a:pt x="10996" y="506"/>
                  </a:lnTo>
                  <a:lnTo>
                    <a:pt x="10946" y="481"/>
                  </a:lnTo>
                  <a:lnTo>
                    <a:pt x="10693" y="405"/>
                  </a:lnTo>
                  <a:lnTo>
                    <a:pt x="10465" y="329"/>
                  </a:lnTo>
                  <a:lnTo>
                    <a:pt x="10238" y="279"/>
                  </a:lnTo>
                  <a:lnTo>
                    <a:pt x="10010" y="254"/>
                  </a:lnTo>
                  <a:lnTo>
                    <a:pt x="9530" y="203"/>
                  </a:lnTo>
                  <a:lnTo>
                    <a:pt x="9025" y="178"/>
                  </a:lnTo>
                  <a:lnTo>
                    <a:pt x="7457" y="102"/>
                  </a:lnTo>
                  <a:lnTo>
                    <a:pt x="5890" y="77"/>
                  </a:lnTo>
                  <a:lnTo>
                    <a:pt x="4424" y="51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39"/>
            <p:cNvSpPr/>
            <p:nvPr/>
          </p:nvSpPr>
          <p:spPr>
            <a:xfrm>
              <a:off x="1361628" y="5140316"/>
              <a:ext cx="83973" cy="26523"/>
            </a:xfrm>
            <a:custGeom>
              <a:avLst/>
              <a:gdLst/>
              <a:ahLst/>
              <a:cxnLst/>
              <a:rect l="l" t="t" r="r" b="b"/>
              <a:pathLst>
                <a:path w="2403" h="759" extrusionOk="0">
                  <a:moveTo>
                    <a:pt x="708" y="0"/>
                  </a:moveTo>
                  <a:lnTo>
                    <a:pt x="506" y="25"/>
                  </a:lnTo>
                  <a:lnTo>
                    <a:pt x="329" y="25"/>
                  </a:lnTo>
                  <a:lnTo>
                    <a:pt x="178" y="76"/>
                  </a:lnTo>
                  <a:lnTo>
                    <a:pt x="51" y="177"/>
                  </a:lnTo>
                  <a:lnTo>
                    <a:pt x="26" y="202"/>
                  </a:lnTo>
                  <a:lnTo>
                    <a:pt x="1" y="253"/>
                  </a:lnTo>
                  <a:lnTo>
                    <a:pt x="26" y="304"/>
                  </a:lnTo>
                  <a:lnTo>
                    <a:pt x="51" y="329"/>
                  </a:lnTo>
                  <a:lnTo>
                    <a:pt x="152" y="430"/>
                  </a:lnTo>
                  <a:lnTo>
                    <a:pt x="304" y="506"/>
                  </a:lnTo>
                  <a:lnTo>
                    <a:pt x="481" y="531"/>
                  </a:lnTo>
                  <a:lnTo>
                    <a:pt x="683" y="582"/>
                  </a:lnTo>
                  <a:lnTo>
                    <a:pt x="1062" y="607"/>
                  </a:lnTo>
                  <a:lnTo>
                    <a:pt x="1391" y="657"/>
                  </a:lnTo>
                  <a:lnTo>
                    <a:pt x="1644" y="708"/>
                  </a:lnTo>
                  <a:lnTo>
                    <a:pt x="1972" y="759"/>
                  </a:lnTo>
                  <a:lnTo>
                    <a:pt x="2124" y="733"/>
                  </a:lnTo>
                  <a:lnTo>
                    <a:pt x="2276" y="708"/>
                  </a:lnTo>
                  <a:lnTo>
                    <a:pt x="2326" y="683"/>
                  </a:lnTo>
                  <a:lnTo>
                    <a:pt x="2352" y="632"/>
                  </a:lnTo>
                  <a:lnTo>
                    <a:pt x="2377" y="582"/>
                  </a:lnTo>
                  <a:lnTo>
                    <a:pt x="2402" y="506"/>
                  </a:lnTo>
                  <a:lnTo>
                    <a:pt x="2377" y="455"/>
                  </a:lnTo>
                  <a:lnTo>
                    <a:pt x="2377" y="379"/>
                  </a:lnTo>
                  <a:lnTo>
                    <a:pt x="2276" y="278"/>
                  </a:lnTo>
                  <a:lnTo>
                    <a:pt x="2175" y="228"/>
                  </a:lnTo>
                  <a:lnTo>
                    <a:pt x="2023" y="177"/>
                  </a:lnTo>
                  <a:lnTo>
                    <a:pt x="1694" y="127"/>
                  </a:lnTo>
                  <a:lnTo>
                    <a:pt x="1416" y="101"/>
                  </a:lnTo>
                  <a:lnTo>
                    <a:pt x="1062" y="51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39"/>
            <p:cNvSpPr/>
            <p:nvPr/>
          </p:nvSpPr>
          <p:spPr>
            <a:xfrm>
              <a:off x="2820057" y="5087305"/>
              <a:ext cx="1298591" cy="658154"/>
            </a:xfrm>
            <a:custGeom>
              <a:avLst/>
              <a:gdLst/>
              <a:ahLst/>
              <a:cxnLst/>
              <a:rect l="l" t="t" r="r" b="b"/>
              <a:pathLst>
                <a:path w="37161" h="18834" extrusionOk="0">
                  <a:moveTo>
                    <a:pt x="15471" y="0"/>
                  </a:moveTo>
                  <a:lnTo>
                    <a:pt x="12514" y="51"/>
                  </a:lnTo>
                  <a:lnTo>
                    <a:pt x="9708" y="127"/>
                  </a:lnTo>
                  <a:lnTo>
                    <a:pt x="8393" y="177"/>
                  </a:lnTo>
                  <a:lnTo>
                    <a:pt x="7155" y="253"/>
                  </a:lnTo>
                  <a:lnTo>
                    <a:pt x="5992" y="329"/>
                  </a:lnTo>
                  <a:lnTo>
                    <a:pt x="4905" y="430"/>
                  </a:lnTo>
                  <a:lnTo>
                    <a:pt x="3944" y="531"/>
                  </a:lnTo>
                  <a:lnTo>
                    <a:pt x="3085" y="632"/>
                  </a:lnTo>
                  <a:lnTo>
                    <a:pt x="2352" y="784"/>
                  </a:lnTo>
                  <a:lnTo>
                    <a:pt x="1745" y="911"/>
                  </a:lnTo>
                  <a:lnTo>
                    <a:pt x="1492" y="1012"/>
                  </a:lnTo>
                  <a:lnTo>
                    <a:pt x="1265" y="1087"/>
                  </a:lnTo>
                  <a:lnTo>
                    <a:pt x="1088" y="1163"/>
                  </a:lnTo>
                  <a:lnTo>
                    <a:pt x="961" y="1264"/>
                  </a:lnTo>
                  <a:lnTo>
                    <a:pt x="835" y="1366"/>
                  </a:lnTo>
                  <a:lnTo>
                    <a:pt x="734" y="1467"/>
                  </a:lnTo>
                  <a:lnTo>
                    <a:pt x="557" y="1719"/>
                  </a:lnTo>
                  <a:lnTo>
                    <a:pt x="380" y="2048"/>
                  </a:lnTo>
                  <a:lnTo>
                    <a:pt x="254" y="2402"/>
                  </a:lnTo>
                  <a:lnTo>
                    <a:pt x="152" y="2832"/>
                  </a:lnTo>
                  <a:lnTo>
                    <a:pt x="77" y="3261"/>
                  </a:lnTo>
                  <a:lnTo>
                    <a:pt x="26" y="3767"/>
                  </a:lnTo>
                  <a:lnTo>
                    <a:pt x="1" y="4273"/>
                  </a:lnTo>
                  <a:lnTo>
                    <a:pt x="1" y="4829"/>
                  </a:lnTo>
                  <a:lnTo>
                    <a:pt x="1" y="5410"/>
                  </a:lnTo>
                  <a:lnTo>
                    <a:pt x="77" y="6623"/>
                  </a:lnTo>
                  <a:lnTo>
                    <a:pt x="203" y="7913"/>
                  </a:lnTo>
                  <a:lnTo>
                    <a:pt x="380" y="9227"/>
                  </a:lnTo>
                  <a:lnTo>
                    <a:pt x="582" y="10542"/>
                  </a:lnTo>
                  <a:lnTo>
                    <a:pt x="810" y="11831"/>
                  </a:lnTo>
                  <a:lnTo>
                    <a:pt x="1265" y="14232"/>
                  </a:lnTo>
                  <a:lnTo>
                    <a:pt x="1619" y="16179"/>
                  </a:lnTo>
                  <a:lnTo>
                    <a:pt x="1745" y="16912"/>
                  </a:lnTo>
                  <a:lnTo>
                    <a:pt x="1796" y="17443"/>
                  </a:lnTo>
                  <a:lnTo>
                    <a:pt x="1821" y="17569"/>
                  </a:lnTo>
                  <a:lnTo>
                    <a:pt x="1897" y="17670"/>
                  </a:lnTo>
                  <a:lnTo>
                    <a:pt x="2023" y="17771"/>
                  </a:lnTo>
                  <a:lnTo>
                    <a:pt x="2175" y="17847"/>
                  </a:lnTo>
                  <a:lnTo>
                    <a:pt x="2377" y="17948"/>
                  </a:lnTo>
                  <a:lnTo>
                    <a:pt x="2630" y="18024"/>
                  </a:lnTo>
                  <a:lnTo>
                    <a:pt x="3236" y="18176"/>
                  </a:lnTo>
                  <a:lnTo>
                    <a:pt x="3995" y="18327"/>
                  </a:lnTo>
                  <a:lnTo>
                    <a:pt x="4880" y="18429"/>
                  </a:lnTo>
                  <a:lnTo>
                    <a:pt x="5891" y="18530"/>
                  </a:lnTo>
                  <a:lnTo>
                    <a:pt x="7003" y="18631"/>
                  </a:lnTo>
                  <a:lnTo>
                    <a:pt x="8191" y="18681"/>
                  </a:lnTo>
                  <a:lnTo>
                    <a:pt x="9480" y="18732"/>
                  </a:lnTo>
                  <a:lnTo>
                    <a:pt x="12286" y="18808"/>
                  </a:lnTo>
                  <a:lnTo>
                    <a:pt x="15269" y="18833"/>
                  </a:lnTo>
                  <a:lnTo>
                    <a:pt x="18353" y="18808"/>
                  </a:lnTo>
                  <a:lnTo>
                    <a:pt x="21437" y="18732"/>
                  </a:lnTo>
                  <a:lnTo>
                    <a:pt x="24420" y="18656"/>
                  </a:lnTo>
                  <a:lnTo>
                    <a:pt x="27226" y="18530"/>
                  </a:lnTo>
                  <a:lnTo>
                    <a:pt x="29728" y="18403"/>
                  </a:lnTo>
                  <a:lnTo>
                    <a:pt x="31877" y="18277"/>
                  </a:lnTo>
                  <a:lnTo>
                    <a:pt x="33546" y="18125"/>
                  </a:lnTo>
                  <a:lnTo>
                    <a:pt x="34177" y="18049"/>
                  </a:lnTo>
                  <a:lnTo>
                    <a:pt x="34633" y="17974"/>
                  </a:lnTo>
                  <a:lnTo>
                    <a:pt x="34961" y="17923"/>
                  </a:lnTo>
                  <a:lnTo>
                    <a:pt x="35037" y="17872"/>
                  </a:lnTo>
                  <a:lnTo>
                    <a:pt x="35088" y="17847"/>
                  </a:lnTo>
                  <a:lnTo>
                    <a:pt x="35189" y="17569"/>
                  </a:lnTo>
                  <a:lnTo>
                    <a:pt x="35340" y="16988"/>
                  </a:lnTo>
                  <a:lnTo>
                    <a:pt x="35543" y="16154"/>
                  </a:lnTo>
                  <a:lnTo>
                    <a:pt x="35770" y="15092"/>
                  </a:lnTo>
                  <a:lnTo>
                    <a:pt x="36023" y="13878"/>
                  </a:lnTo>
                  <a:lnTo>
                    <a:pt x="36276" y="12539"/>
                  </a:lnTo>
                  <a:lnTo>
                    <a:pt x="36503" y="11098"/>
                  </a:lnTo>
                  <a:lnTo>
                    <a:pt x="36731" y="9632"/>
                  </a:lnTo>
                  <a:lnTo>
                    <a:pt x="36933" y="8140"/>
                  </a:lnTo>
                  <a:lnTo>
                    <a:pt x="37059" y="6699"/>
                  </a:lnTo>
                  <a:lnTo>
                    <a:pt x="37110" y="5992"/>
                  </a:lnTo>
                  <a:lnTo>
                    <a:pt x="37135" y="5309"/>
                  </a:lnTo>
                  <a:lnTo>
                    <a:pt x="37160" y="4677"/>
                  </a:lnTo>
                  <a:lnTo>
                    <a:pt x="37135" y="4070"/>
                  </a:lnTo>
                  <a:lnTo>
                    <a:pt x="37110" y="3489"/>
                  </a:lnTo>
                  <a:lnTo>
                    <a:pt x="37059" y="2958"/>
                  </a:lnTo>
                  <a:lnTo>
                    <a:pt x="36983" y="2503"/>
                  </a:lnTo>
                  <a:lnTo>
                    <a:pt x="36882" y="2073"/>
                  </a:lnTo>
                  <a:lnTo>
                    <a:pt x="36756" y="1719"/>
                  </a:lnTo>
                  <a:lnTo>
                    <a:pt x="36655" y="1568"/>
                  </a:lnTo>
                  <a:lnTo>
                    <a:pt x="36579" y="1416"/>
                  </a:lnTo>
                  <a:lnTo>
                    <a:pt x="36478" y="1315"/>
                  </a:lnTo>
                  <a:lnTo>
                    <a:pt x="36377" y="1189"/>
                  </a:lnTo>
                  <a:lnTo>
                    <a:pt x="36276" y="1113"/>
                  </a:lnTo>
                  <a:lnTo>
                    <a:pt x="36149" y="1062"/>
                  </a:lnTo>
                  <a:lnTo>
                    <a:pt x="35821" y="961"/>
                  </a:lnTo>
                  <a:lnTo>
                    <a:pt x="35340" y="860"/>
                  </a:lnTo>
                  <a:lnTo>
                    <a:pt x="34734" y="759"/>
                  </a:lnTo>
                  <a:lnTo>
                    <a:pt x="33975" y="658"/>
                  </a:lnTo>
                  <a:lnTo>
                    <a:pt x="33116" y="582"/>
                  </a:lnTo>
                  <a:lnTo>
                    <a:pt x="32130" y="481"/>
                  </a:lnTo>
                  <a:lnTo>
                    <a:pt x="29905" y="329"/>
                  </a:lnTo>
                  <a:lnTo>
                    <a:pt x="27327" y="203"/>
                  </a:lnTo>
                  <a:lnTo>
                    <a:pt x="24521" y="102"/>
                  </a:lnTo>
                  <a:lnTo>
                    <a:pt x="21563" y="51"/>
                  </a:lnTo>
                  <a:lnTo>
                    <a:pt x="18505" y="0"/>
                  </a:lnTo>
                  <a:close/>
                </a:path>
              </a:pathLst>
            </a:custGeom>
            <a:solidFill>
              <a:srgbClr val="D12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39"/>
            <p:cNvSpPr/>
            <p:nvPr/>
          </p:nvSpPr>
          <p:spPr>
            <a:xfrm>
              <a:off x="2820057" y="5156216"/>
              <a:ext cx="1298591" cy="570687"/>
            </a:xfrm>
            <a:custGeom>
              <a:avLst/>
              <a:gdLst/>
              <a:ahLst/>
              <a:cxnLst/>
              <a:rect l="l" t="t" r="r" b="b"/>
              <a:pathLst>
                <a:path w="37161" h="16331" extrusionOk="0">
                  <a:moveTo>
                    <a:pt x="430" y="0"/>
                  </a:moveTo>
                  <a:lnTo>
                    <a:pt x="329" y="253"/>
                  </a:lnTo>
                  <a:lnTo>
                    <a:pt x="228" y="556"/>
                  </a:lnTo>
                  <a:lnTo>
                    <a:pt x="152" y="885"/>
                  </a:lnTo>
                  <a:lnTo>
                    <a:pt x="102" y="1239"/>
                  </a:lnTo>
                  <a:lnTo>
                    <a:pt x="51" y="1618"/>
                  </a:lnTo>
                  <a:lnTo>
                    <a:pt x="26" y="2023"/>
                  </a:lnTo>
                  <a:lnTo>
                    <a:pt x="1" y="2882"/>
                  </a:lnTo>
                  <a:lnTo>
                    <a:pt x="26" y="3817"/>
                  </a:lnTo>
                  <a:lnTo>
                    <a:pt x="102" y="4778"/>
                  </a:lnTo>
                  <a:lnTo>
                    <a:pt x="203" y="5789"/>
                  </a:lnTo>
                  <a:lnTo>
                    <a:pt x="329" y="6825"/>
                  </a:lnTo>
                  <a:lnTo>
                    <a:pt x="481" y="7862"/>
                  </a:lnTo>
                  <a:lnTo>
                    <a:pt x="658" y="8898"/>
                  </a:lnTo>
                  <a:lnTo>
                    <a:pt x="1012" y="10895"/>
                  </a:lnTo>
                  <a:lnTo>
                    <a:pt x="1341" y="12690"/>
                  </a:lnTo>
                  <a:lnTo>
                    <a:pt x="1619" y="14182"/>
                  </a:lnTo>
                  <a:lnTo>
                    <a:pt x="2124" y="14434"/>
                  </a:lnTo>
                  <a:lnTo>
                    <a:pt x="2630" y="14662"/>
                  </a:lnTo>
                  <a:lnTo>
                    <a:pt x="3135" y="14864"/>
                  </a:lnTo>
                  <a:lnTo>
                    <a:pt x="3666" y="15066"/>
                  </a:lnTo>
                  <a:lnTo>
                    <a:pt x="4197" y="15243"/>
                  </a:lnTo>
                  <a:lnTo>
                    <a:pt x="4728" y="15395"/>
                  </a:lnTo>
                  <a:lnTo>
                    <a:pt x="5259" y="15547"/>
                  </a:lnTo>
                  <a:lnTo>
                    <a:pt x="5815" y="15698"/>
                  </a:lnTo>
                  <a:lnTo>
                    <a:pt x="6750" y="15875"/>
                  </a:lnTo>
                  <a:lnTo>
                    <a:pt x="7685" y="16027"/>
                  </a:lnTo>
                  <a:lnTo>
                    <a:pt x="8646" y="16153"/>
                  </a:lnTo>
                  <a:lnTo>
                    <a:pt x="9607" y="16229"/>
                  </a:lnTo>
                  <a:lnTo>
                    <a:pt x="10567" y="16280"/>
                  </a:lnTo>
                  <a:lnTo>
                    <a:pt x="11528" y="16305"/>
                  </a:lnTo>
                  <a:lnTo>
                    <a:pt x="12488" y="16330"/>
                  </a:lnTo>
                  <a:lnTo>
                    <a:pt x="13449" y="16305"/>
                  </a:lnTo>
                  <a:lnTo>
                    <a:pt x="14738" y="16254"/>
                  </a:lnTo>
                  <a:lnTo>
                    <a:pt x="16027" y="16179"/>
                  </a:lnTo>
                  <a:lnTo>
                    <a:pt x="17291" y="16077"/>
                  </a:lnTo>
                  <a:lnTo>
                    <a:pt x="18581" y="15951"/>
                  </a:lnTo>
                  <a:lnTo>
                    <a:pt x="19844" y="15799"/>
                  </a:lnTo>
                  <a:lnTo>
                    <a:pt x="21108" y="15597"/>
                  </a:lnTo>
                  <a:lnTo>
                    <a:pt x="22372" y="15395"/>
                  </a:lnTo>
                  <a:lnTo>
                    <a:pt x="23611" y="15142"/>
                  </a:lnTo>
                  <a:lnTo>
                    <a:pt x="24850" y="14864"/>
                  </a:lnTo>
                  <a:lnTo>
                    <a:pt x="26088" y="14561"/>
                  </a:lnTo>
                  <a:lnTo>
                    <a:pt x="27327" y="14232"/>
                  </a:lnTo>
                  <a:lnTo>
                    <a:pt x="28540" y="13878"/>
                  </a:lnTo>
                  <a:lnTo>
                    <a:pt x="29728" y="13499"/>
                  </a:lnTo>
                  <a:lnTo>
                    <a:pt x="30917" y="13095"/>
                  </a:lnTo>
                  <a:lnTo>
                    <a:pt x="32105" y="12665"/>
                  </a:lnTo>
                  <a:lnTo>
                    <a:pt x="33267" y="12210"/>
                  </a:lnTo>
                  <a:lnTo>
                    <a:pt x="34026" y="11881"/>
                  </a:lnTo>
                  <a:lnTo>
                    <a:pt x="34784" y="11553"/>
                  </a:lnTo>
                  <a:lnTo>
                    <a:pt x="35517" y="11173"/>
                  </a:lnTo>
                  <a:lnTo>
                    <a:pt x="36225" y="10794"/>
                  </a:lnTo>
                  <a:lnTo>
                    <a:pt x="36427" y="9631"/>
                  </a:lnTo>
                  <a:lnTo>
                    <a:pt x="36630" y="8443"/>
                  </a:lnTo>
                  <a:lnTo>
                    <a:pt x="36806" y="7230"/>
                  </a:lnTo>
                  <a:lnTo>
                    <a:pt x="36933" y="5991"/>
                  </a:lnTo>
                  <a:lnTo>
                    <a:pt x="37059" y="4803"/>
                  </a:lnTo>
                  <a:lnTo>
                    <a:pt x="37135" y="3666"/>
                  </a:lnTo>
                  <a:lnTo>
                    <a:pt x="37160" y="2604"/>
                  </a:lnTo>
                  <a:lnTo>
                    <a:pt x="37135" y="2124"/>
                  </a:lnTo>
                  <a:lnTo>
                    <a:pt x="37135" y="1643"/>
                  </a:lnTo>
                  <a:lnTo>
                    <a:pt x="36250" y="2124"/>
                  </a:lnTo>
                  <a:lnTo>
                    <a:pt x="35340" y="2579"/>
                  </a:lnTo>
                  <a:lnTo>
                    <a:pt x="34430" y="2983"/>
                  </a:lnTo>
                  <a:lnTo>
                    <a:pt x="33495" y="3388"/>
                  </a:lnTo>
                  <a:lnTo>
                    <a:pt x="32534" y="3741"/>
                  </a:lnTo>
                  <a:lnTo>
                    <a:pt x="31574" y="4070"/>
                  </a:lnTo>
                  <a:lnTo>
                    <a:pt x="30588" y="4373"/>
                  </a:lnTo>
                  <a:lnTo>
                    <a:pt x="29577" y="4601"/>
                  </a:lnTo>
                  <a:lnTo>
                    <a:pt x="28566" y="4803"/>
                  </a:lnTo>
                  <a:lnTo>
                    <a:pt x="27529" y="4955"/>
                  </a:lnTo>
                  <a:lnTo>
                    <a:pt x="26493" y="5081"/>
                  </a:lnTo>
                  <a:lnTo>
                    <a:pt x="25456" y="5182"/>
                  </a:lnTo>
                  <a:lnTo>
                    <a:pt x="24395" y="5233"/>
                  </a:lnTo>
                  <a:lnTo>
                    <a:pt x="23358" y="5283"/>
                  </a:lnTo>
                  <a:lnTo>
                    <a:pt x="21235" y="5334"/>
                  </a:lnTo>
                  <a:lnTo>
                    <a:pt x="17974" y="5385"/>
                  </a:lnTo>
                  <a:lnTo>
                    <a:pt x="16356" y="5385"/>
                  </a:lnTo>
                  <a:lnTo>
                    <a:pt x="14713" y="5359"/>
                  </a:lnTo>
                  <a:lnTo>
                    <a:pt x="13095" y="5309"/>
                  </a:lnTo>
                  <a:lnTo>
                    <a:pt x="11452" y="5208"/>
                  </a:lnTo>
                  <a:lnTo>
                    <a:pt x="9834" y="5056"/>
                  </a:lnTo>
                  <a:lnTo>
                    <a:pt x="9025" y="4955"/>
                  </a:lnTo>
                  <a:lnTo>
                    <a:pt x="8216" y="4854"/>
                  </a:lnTo>
                  <a:lnTo>
                    <a:pt x="7407" y="4702"/>
                  </a:lnTo>
                  <a:lnTo>
                    <a:pt x="6573" y="4550"/>
                  </a:lnTo>
                  <a:lnTo>
                    <a:pt x="5764" y="4373"/>
                  </a:lnTo>
                  <a:lnTo>
                    <a:pt x="4981" y="4121"/>
                  </a:lnTo>
                  <a:lnTo>
                    <a:pt x="4222" y="3843"/>
                  </a:lnTo>
                  <a:lnTo>
                    <a:pt x="3843" y="3691"/>
                  </a:lnTo>
                  <a:lnTo>
                    <a:pt x="3489" y="3514"/>
                  </a:lnTo>
                  <a:lnTo>
                    <a:pt x="3135" y="3312"/>
                  </a:lnTo>
                  <a:lnTo>
                    <a:pt x="2807" y="3109"/>
                  </a:lnTo>
                  <a:lnTo>
                    <a:pt x="2503" y="2907"/>
                  </a:lnTo>
                  <a:lnTo>
                    <a:pt x="2175" y="2654"/>
                  </a:lnTo>
                  <a:lnTo>
                    <a:pt x="1871" y="2376"/>
                  </a:lnTo>
                  <a:lnTo>
                    <a:pt x="1593" y="2073"/>
                  </a:lnTo>
                  <a:lnTo>
                    <a:pt x="1315" y="1770"/>
                  </a:lnTo>
                  <a:lnTo>
                    <a:pt x="1088" y="1416"/>
                  </a:lnTo>
                  <a:lnTo>
                    <a:pt x="885" y="1087"/>
                  </a:lnTo>
                  <a:lnTo>
                    <a:pt x="709" y="733"/>
                  </a:lnTo>
                  <a:lnTo>
                    <a:pt x="557" y="354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39"/>
            <p:cNvSpPr/>
            <p:nvPr/>
          </p:nvSpPr>
          <p:spPr>
            <a:xfrm>
              <a:off x="2812125" y="5080246"/>
              <a:ext cx="1314456" cy="671363"/>
            </a:xfrm>
            <a:custGeom>
              <a:avLst/>
              <a:gdLst/>
              <a:ahLst/>
              <a:cxnLst/>
              <a:rect l="l" t="t" r="r" b="b"/>
              <a:pathLst>
                <a:path w="37615" h="19212" extrusionOk="0">
                  <a:moveTo>
                    <a:pt x="20552" y="405"/>
                  </a:moveTo>
                  <a:lnTo>
                    <a:pt x="23787" y="481"/>
                  </a:lnTo>
                  <a:lnTo>
                    <a:pt x="26846" y="582"/>
                  </a:lnTo>
                  <a:lnTo>
                    <a:pt x="29627" y="708"/>
                  </a:lnTo>
                  <a:lnTo>
                    <a:pt x="32054" y="860"/>
                  </a:lnTo>
                  <a:lnTo>
                    <a:pt x="33090" y="936"/>
                  </a:lnTo>
                  <a:lnTo>
                    <a:pt x="34025" y="1037"/>
                  </a:lnTo>
                  <a:lnTo>
                    <a:pt x="34809" y="1138"/>
                  </a:lnTo>
                  <a:lnTo>
                    <a:pt x="35466" y="1214"/>
                  </a:lnTo>
                  <a:lnTo>
                    <a:pt x="35946" y="1315"/>
                  </a:lnTo>
                  <a:lnTo>
                    <a:pt x="36275" y="1441"/>
                  </a:lnTo>
                  <a:lnTo>
                    <a:pt x="36376" y="1492"/>
                  </a:lnTo>
                  <a:lnTo>
                    <a:pt x="36477" y="1568"/>
                  </a:lnTo>
                  <a:lnTo>
                    <a:pt x="36578" y="1643"/>
                  </a:lnTo>
                  <a:lnTo>
                    <a:pt x="36654" y="1770"/>
                  </a:lnTo>
                  <a:lnTo>
                    <a:pt x="36806" y="2048"/>
                  </a:lnTo>
                  <a:lnTo>
                    <a:pt x="36932" y="2376"/>
                  </a:lnTo>
                  <a:lnTo>
                    <a:pt x="37008" y="2781"/>
                  </a:lnTo>
                  <a:lnTo>
                    <a:pt x="37084" y="3236"/>
                  </a:lnTo>
                  <a:lnTo>
                    <a:pt x="37135" y="3716"/>
                  </a:lnTo>
                  <a:lnTo>
                    <a:pt x="37160" y="4272"/>
                  </a:lnTo>
                  <a:lnTo>
                    <a:pt x="37160" y="4854"/>
                  </a:lnTo>
                  <a:lnTo>
                    <a:pt x="37160" y="5460"/>
                  </a:lnTo>
                  <a:lnTo>
                    <a:pt x="37084" y="6775"/>
                  </a:lnTo>
                  <a:lnTo>
                    <a:pt x="36932" y="8191"/>
                  </a:lnTo>
                  <a:lnTo>
                    <a:pt x="36755" y="9606"/>
                  </a:lnTo>
                  <a:lnTo>
                    <a:pt x="36553" y="11047"/>
                  </a:lnTo>
                  <a:lnTo>
                    <a:pt x="36326" y="12463"/>
                  </a:lnTo>
                  <a:lnTo>
                    <a:pt x="36073" y="13777"/>
                  </a:lnTo>
                  <a:lnTo>
                    <a:pt x="35845" y="14990"/>
                  </a:lnTo>
                  <a:lnTo>
                    <a:pt x="35618" y="16052"/>
                  </a:lnTo>
                  <a:lnTo>
                    <a:pt x="35416" y="16937"/>
                  </a:lnTo>
                  <a:lnTo>
                    <a:pt x="35239" y="17569"/>
                  </a:lnTo>
                  <a:lnTo>
                    <a:pt x="35112" y="17923"/>
                  </a:lnTo>
                  <a:lnTo>
                    <a:pt x="34834" y="17999"/>
                  </a:lnTo>
                  <a:lnTo>
                    <a:pt x="34379" y="18074"/>
                  </a:lnTo>
                  <a:lnTo>
                    <a:pt x="32913" y="18226"/>
                  </a:lnTo>
                  <a:lnTo>
                    <a:pt x="30815" y="18378"/>
                  </a:lnTo>
                  <a:lnTo>
                    <a:pt x="28211" y="18504"/>
                  </a:lnTo>
                  <a:lnTo>
                    <a:pt x="25228" y="18631"/>
                  </a:lnTo>
                  <a:lnTo>
                    <a:pt x="21993" y="18732"/>
                  </a:lnTo>
                  <a:lnTo>
                    <a:pt x="18605" y="18808"/>
                  </a:lnTo>
                  <a:lnTo>
                    <a:pt x="15167" y="18833"/>
                  </a:lnTo>
                  <a:lnTo>
                    <a:pt x="12993" y="18833"/>
                  </a:lnTo>
                  <a:lnTo>
                    <a:pt x="11098" y="18782"/>
                  </a:lnTo>
                  <a:lnTo>
                    <a:pt x="9429" y="18732"/>
                  </a:lnTo>
                  <a:lnTo>
                    <a:pt x="7988" y="18681"/>
                  </a:lnTo>
                  <a:lnTo>
                    <a:pt x="6750" y="18605"/>
                  </a:lnTo>
                  <a:lnTo>
                    <a:pt x="5688" y="18504"/>
                  </a:lnTo>
                  <a:lnTo>
                    <a:pt x="4828" y="18403"/>
                  </a:lnTo>
                  <a:lnTo>
                    <a:pt x="4121" y="18302"/>
                  </a:lnTo>
                  <a:lnTo>
                    <a:pt x="3539" y="18201"/>
                  </a:lnTo>
                  <a:lnTo>
                    <a:pt x="3110" y="18100"/>
                  </a:lnTo>
                  <a:lnTo>
                    <a:pt x="2781" y="17999"/>
                  </a:lnTo>
                  <a:lnTo>
                    <a:pt x="2553" y="17923"/>
                  </a:lnTo>
                  <a:lnTo>
                    <a:pt x="2402" y="17822"/>
                  </a:lnTo>
                  <a:lnTo>
                    <a:pt x="2301" y="17746"/>
                  </a:lnTo>
                  <a:lnTo>
                    <a:pt x="2250" y="17695"/>
                  </a:lnTo>
                  <a:lnTo>
                    <a:pt x="2250" y="17645"/>
                  </a:lnTo>
                  <a:lnTo>
                    <a:pt x="2199" y="17114"/>
                  </a:lnTo>
                  <a:lnTo>
                    <a:pt x="2073" y="16381"/>
                  </a:lnTo>
                  <a:lnTo>
                    <a:pt x="1719" y="14409"/>
                  </a:lnTo>
                  <a:lnTo>
                    <a:pt x="1391" y="12690"/>
                  </a:lnTo>
                  <a:lnTo>
                    <a:pt x="1062" y="10794"/>
                  </a:lnTo>
                  <a:lnTo>
                    <a:pt x="910" y="9834"/>
                  </a:lnTo>
                  <a:lnTo>
                    <a:pt x="759" y="8848"/>
                  </a:lnTo>
                  <a:lnTo>
                    <a:pt x="632" y="7862"/>
                  </a:lnTo>
                  <a:lnTo>
                    <a:pt x="531" y="6927"/>
                  </a:lnTo>
                  <a:lnTo>
                    <a:pt x="481" y="6017"/>
                  </a:lnTo>
                  <a:lnTo>
                    <a:pt x="455" y="5132"/>
                  </a:lnTo>
                  <a:lnTo>
                    <a:pt x="455" y="4323"/>
                  </a:lnTo>
                  <a:lnTo>
                    <a:pt x="531" y="3590"/>
                  </a:lnTo>
                  <a:lnTo>
                    <a:pt x="556" y="3236"/>
                  </a:lnTo>
                  <a:lnTo>
                    <a:pt x="632" y="2933"/>
                  </a:lnTo>
                  <a:lnTo>
                    <a:pt x="708" y="2629"/>
                  </a:lnTo>
                  <a:lnTo>
                    <a:pt x="809" y="2376"/>
                  </a:lnTo>
                  <a:lnTo>
                    <a:pt x="910" y="2124"/>
                  </a:lnTo>
                  <a:lnTo>
                    <a:pt x="1037" y="1921"/>
                  </a:lnTo>
                  <a:lnTo>
                    <a:pt x="1163" y="1744"/>
                  </a:lnTo>
                  <a:lnTo>
                    <a:pt x="1340" y="1593"/>
                  </a:lnTo>
                  <a:lnTo>
                    <a:pt x="1441" y="1542"/>
                  </a:lnTo>
                  <a:lnTo>
                    <a:pt x="1568" y="1466"/>
                  </a:lnTo>
                  <a:lnTo>
                    <a:pt x="1921" y="1340"/>
                  </a:lnTo>
                  <a:lnTo>
                    <a:pt x="2402" y="1214"/>
                  </a:lnTo>
                  <a:lnTo>
                    <a:pt x="2983" y="1087"/>
                  </a:lnTo>
                  <a:lnTo>
                    <a:pt x="3666" y="986"/>
                  </a:lnTo>
                  <a:lnTo>
                    <a:pt x="4449" y="885"/>
                  </a:lnTo>
                  <a:lnTo>
                    <a:pt x="5334" y="809"/>
                  </a:lnTo>
                  <a:lnTo>
                    <a:pt x="6320" y="708"/>
                  </a:lnTo>
                  <a:lnTo>
                    <a:pt x="8544" y="582"/>
                  </a:lnTo>
                  <a:lnTo>
                    <a:pt x="11123" y="481"/>
                  </a:lnTo>
                  <a:lnTo>
                    <a:pt x="14005" y="405"/>
                  </a:lnTo>
                  <a:close/>
                  <a:moveTo>
                    <a:pt x="17164" y="0"/>
                  </a:moveTo>
                  <a:lnTo>
                    <a:pt x="15294" y="26"/>
                  </a:lnTo>
                  <a:lnTo>
                    <a:pt x="13044" y="51"/>
                  </a:lnTo>
                  <a:lnTo>
                    <a:pt x="10567" y="101"/>
                  </a:lnTo>
                  <a:lnTo>
                    <a:pt x="8039" y="228"/>
                  </a:lnTo>
                  <a:lnTo>
                    <a:pt x="6825" y="304"/>
                  </a:lnTo>
                  <a:lnTo>
                    <a:pt x="5663" y="379"/>
                  </a:lnTo>
                  <a:lnTo>
                    <a:pt x="4576" y="481"/>
                  </a:lnTo>
                  <a:lnTo>
                    <a:pt x="3590" y="607"/>
                  </a:lnTo>
                  <a:lnTo>
                    <a:pt x="2705" y="759"/>
                  </a:lnTo>
                  <a:lnTo>
                    <a:pt x="1972" y="910"/>
                  </a:lnTo>
                  <a:lnTo>
                    <a:pt x="1669" y="1011"/>
                  </a:lnTo>
                  <a:lnTo>
                    <a:pt x="1416" y="1113"/>
                  </a:lnTo>
                  <a:lnTo>
                    <a:pt x="1188" y="1214"/>
                  </a:lnTo>
                  <a:lnTo>
                    <a:pt x="1037" y="1315"/>
                  </a:lnTo>
                  <a:lnTo>
                    <a:pt x="860" y="1466"/>
                  </a:lnTo>
                  <a:lnTo>
                    <a:pt x="683" y="1669"/>
                  </a:lnTo>
                  <a:lnTo>
                    <a:pt x="556" y="1871"/>
                  </a:lnTo>
                  <a:lnTo>
                    <a:pt x="430" y="2124"/>
                  </a:lnTo>
                  <a:lnTo>
                    <a:pt x="329" y="2402"/>
                  </a:lnTo>
                  <a:lnTo>
                    <a:pt x="228" y="2705"/>
                  </a:lnTo>
                  <a:lnTo>
                    <a:pt x="177" y="3008"/>
                  </a:lnTo>
                  <a:lnTo>
                    <a:pt x="101" y="3362"/>
                  </a:lnTo>
                  <a:lnTo>
                    <a:pt x="51" y="3716"/>
                  </a:lnTo>
                  <a:lnTo>
                    <a:pt x="26" y="4095"/>
                  </a:lnTo>
                  <a:lnTo>
                    <a:pt x="0" y="4930"/>
                  </a:lnTo>
                  <a:lnTo>
                    <a:pt x="26" y="5814"/>
                  </a:lnTo>
                  <a:lnTo>
                    <a:pt x="76" y="6724"/>
                  </a:lnTo>
                  <a:lnTo>
                    <a:pt x="152" y="7685"/>
                  </a:lnTo>
                  <a:lnTo>
                    <a:pt x="278" y="8671"/>
                  </a:lnTo>
                  <a:lnTo>
                    <a:pt x="430" y="9682"/>
                  </a:lnTo>
                  <a:lnTo>
                    <a:pt x="582" y="10668"/>
                  </a:lnTo>
                  <a:lnTo>
                    <a:pt x="910" y="12640"/>
                  </a:lnTo>
                  <a:lnTo>
                    <a:pt x="1264" y="14485"/>
                  </a:lnTo>
                  <a:lnTo>
                    <a:pt x="1618" y="16406"/>
                  </a:lnTo>
                  <a:lnTo>
                    <a:pt x="1744" y="17139"/>
                  </a:lnTo>
                  <a:lnTo>
                    <a:pt x="1795" y="17670"/>
                  </a:lnTo>
                  <a:lnTo>
                    <a:pt x="1795" y="17746"/>
                  </a:lnTo>
                  <a:lnTo>
                    <a:pt x="1820" y="17847"/>
                  </a:lnTo>
                  <a:lnTo>
                    <a:pt x="1896" y="17948"/>
                  </a:lnTo>
                  <a:lnTo>
                    <a:pt x="2023" y="18074"/>
                  </a:lnTo>
                  <a:lnTo>
                    <a:pt x="2225" y="18201"/>
                  </a:lnTo>
                  <a:lnTo>
                    <a:pt x="2528" y="18327"/>
                  </a:lnTo>
                  <a:lnTo>
                    <a:pt x="2933" y="18454"/>
                  </a:lnTo>
                  <a:lnTo>
                    <a:pt x="3489" y="18580"/>
                  </a:lnTo>
                  <a:lnTo>
                    <a:pt x="4222" y="18706"/>
                  </a:lnTo>
                  <a:lnTo>
                    <a:pt x="5107" y="18833"/>
                  </a:lnTo>
                  <a:lnTo>
                    <a:pt x="6168" y="18934"/>
                  </a:lnTo>
                  <a:lnTo>
                    <a:pt x="7457" y="19035"/>
                  </a:lnTo>
                  <a:lnTo>
                    <a:pt x="8999" y="19111"/>
                  </a:lnTo>
                  <a:lnTo>
                    <a:pt x="10769" y="19161"/>
                  </a:lnTo>
                  <a:lnTo>
                    <a:pt x="12817" y="19212"/>
                  </a:lnTo>
                  <a:lnTo>
                    <a:pt x="15167" y="19212"/>
                  </a:lnTo>
                  <a:lnTo>
                    <a:pt x="18454" y="19187"/>
                  </a:lnTo>
                  <a:lnTo>
                    <a:pt x="21866" y="19136"/>
                  </a:lnTo>
                  <a:lnTo>
                    <a:pt x="25304" y="19010"/>
                  </a:lnTo>
                  <a:lnTo>
                    <a:pt x="28616" y="18883"/>
                  </a:lnTo>
                  <a:lnTo>
                    <a:pt x="30840" y="18757"/>
                  </a:lnTo>
                  <a:lnTo>
                    <a:pt x="32509" y="18631"/>
                  </a:lnTo>
                  <a:lnTo>
                    <a:pt x="33722" y="18529"/>
                  </a:lnTo>
                  <a:lnTo>
                    <a:pt x="34531" y="18428"/>
                  </a:lnTo>
                  <a:lnTo>
                    <a:pt x="35062" y="18327"/>
                  </a:lnTo>
                  <a:lnTo>
                    <a:pt x="35340" y="18251"/>
                  </a:lnTo>
                  <a:lnTo>
                    <a:pt x="35466" y="18176"/>
                  </a:lnTo>
                  <a:lnTo>
                    <a:pt x="35517" y="18125"/>
                  </a:lnTo>
                  <a:lnTo>
                    <a:pt x="35618" y="17822"/>
                  </a:lnTo>
                  <a:lnTo>
                    <a:pt x="35770" y="17240"/>
                  </a:lnTo>
                  <a:lnTo>
                    <a:pt x="35997" y="16381"/>
                  </a:lnTo>
                  <a:lnTo>
                    <a:pt x="36225" y="15319"/>
                  </a:lnTo>
                  <a:lnTo>
                    <a:pt x="36477" y="14106"/>
                  </a:lnTo>
                  <a:lnTo>
                    <a:pt x="36730" y="12766"/>
                  </a:lnTo>
                  <a:lnTo>
                    <a:pt x="36958" y="11325"/>
                  </a:lnTo>
                  <a:lnTo>
                    <a:pt x="37185" y="9859"/>
                  </a:lnTo>
                  <a:lnTo>
                    <a:pt x="37312" y="8898"/>
                  </a:lnTo>
                  <a:lnTo>
                    <a:pt x="37413" y="7963"/>
                  </a:lnTo>
                  <a:lnTo>
                    <a:pt x="37514" y="7129"/>
                  </a:lnTo>
                  <a:lnTo>
                    <a:pt x="37564" y="6320"/>
                  </a:lnTo>
                  <a:lnTo>
                    <a:pt x="37590" y="5587"/>
                  </a:lnTo>
                  <a:lnTo>
                    <a:pt x="37615" y="4879"/>
                  </a:lnTo>
                  <a:lnTo>
                    <a:pt x="37590" y="4247"/>
                  </a:lnTo>
                  <a:lnTo>
                    <a:pt x="37564" y="3666"/>
                  </a:lnTo>
                  <a:lnTo>
                    <a:pt x="37514" y="3160"/>
                  </a:lnTo>
                  <a:lnTo>
                    <a:pt x="37438" y="2680"/>
                  </a:lnTo>
                  <a:lnTo>
                    <a:pt x="37337" y="2275"/>
                  </a:lnTo>
                  <a:lnTo>
                    <a:pt x="37210" y="1921"/>
                  </a:lnTo>
                  <a:lnTo>
                    <a:pt x="37059" y="1643"/>
                  </a:lnTo>
                  <a:lnTo>
                    <a:pt x="36882" y="1391"/>
                  </a:lnTo>
                  <a:lnTo>
                    <a:pt x="36705" y="1214"/>
                  </a:lnTo>
                  <a:lnTo>
                    <a:pt x="36477" y="1087"/>
                  </a:lnTo>
                  <a:lnTo>
                    <a:pt x="36326" y="1011"/>
                  </a:lnTo>
                  <a:lnTo>
                    <a:pt x="36098" y="961"/>
                  </a:lnTo>
                  <a:lnTo>
                    <a:pt x="35542" y="860"/>
                  </a:lnTo>
                  <a:lnTo>
                    <a:pt x="34809" y="733"/>
                  </a:lnTo>
                  <a:lnTo>
                    <a:pt x="33949" y="632"/>
                  </a:lnTo>
                  <a:lnTo>
                    <a:pt x="32938" y="531"/>
                  </a:lnTo>
                  <a:lnTo>
                    <a:pt x="31826" y="455"/>
                  </a:lnTo>
                  <a:lnTo>
                    <a:pt x="29273" y="304"/>
                  </a:lnTo>
                  <a:lnTo>
                    <a:pt x="26416" y="177"/>
                  </a:lnTo>
                  <a:lnTo>
                    <a:pt x="23383" y="76"/>
                  </a:lnTo>
                  <a:lnTo>
                    <a:pt x="20274" y="26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rgbClr val="81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39"/>
            <p:cNvSpPr/>
            <p:nvPr/>
          </p:nvSpPr>
          <p:spPr>
            <a:xfrm>
              <a:off x="3535591" y="5119978"/>
              <a:ext cx="385164" cy="32743"/>
            </a:xfrm>
            <a:custGeom>
              <a:avLst/>
              <a:gdLst/>
              <a:ahLst/>
              <a:cxnLst/>
              <a:rect l="l" t="t" r="r" b="b"/>
              <a:pathLst>
                <a:path w="11022" h="937" extrusionOk="0">
                  <a:moveTo>
                    <a:pt x="2933" y="1"/>
                  </a:moveTo>
                  <a:lnTo>
                    <a:pt x="2200" y="26"/>
                  </a:lnTo>
                  <a:lnTo>
                    <a:pt x="1467" y="51"/>
                  </a:lnTo>
                  <a:lnTo>
                    <a:pt x="734" y="102"/>
                  </a:lnTo>
                  <a:lnTo>
                    <a:pt x="26" y="203"/>
                  </a:lnTo>
                  <a:lnTo>
                    <a:pt x="0" y="203"/>
                  </a:lnTo>
                  <a:lnTo>
                    <a:pt x="0" y="228"/>
                  </a:lnTo>
                  <a:lnTo>
                    <a:pt x="0" y="254"/>
                  </a:lnTo>
                  <a:lnTo>
                    <a:pt x="26" y="254"/>
                  </a:lnTo>
                  <a:lnTo>
                    <a:pt x="683" y="380"/>
                  </a:lnTo>
                  <a:lnTo>
                    <a:pt x="1340" y="481"/>
                  </a:lnTo>
                  <a:lnTo>
                    <a:pt x="2023" y="532"/>
                  </a:lnTo>
                  <a:lnTo>
                    <a:pt x="2705" y="582"/>
                  </a:lnTo>
                  <a:lnTo>
                    <a:pt x="4096" y="658"/>
                  </a:lnTo>
                  <a:lnTo>
                    <a:pt x="5435" y="734"/>
                  </a:lnTo>
                  <a:lnTo>
                    <a:pt x="6775" y="810"/>
                  </a:lnTo>
                  <a:lnTo>
                    <a:pt x="8140" y="860"/>
                  </a:lnTo>
                  <a:lnTo>
                    <a:pt x="8823" y="911"/>
                  </a:lnTo>
                  <a:lnTo>
                    <a:pt x="9531" y="936"/>
                  </a:lnTo>
                  <a:lnTo>
                    <a:pt x="10238" y="936"/>
                  </a:lnTo>
                  <a:lnTo>
                    <a:pt x="10567" y="886"/>
                  </a:lnTo>
                  <a:lnTo>
                    <a:pt x="10896" y="784"/>
                  </a:lnTo>
                  <a:lnTo>
                    <a:pt x="10971" y="734"/>
                  </a:lnTo>
                  <a:lnTo>
                    <a:pt x="11022" y="658"/>
                  </a:lnTo>
                  <a:lnTo>
                    <a:pt x="11022" y="607"/>
                  </a:lnTo>
                  <a:lnTo>
                    <a:pt x="11022" y="557"/>
                  </a:lnTo>
                  <a:lnTo>
                    <a:pt x="10997" y="506"/>
                  </a:lnTo>
                  <a:lnTo>
                    <a:pt x="10946" y="481"/>
                  </a:lnTo>
                  <a:lnTo>
                    <a:pt x="10693" y="405"/>
                  </a:lnTo>
                  <a:lnTo>
                    <a:pt x="10466" y="329"/>
                  </a:lnTo>
                  <a:lnTo>
                    <a:pt x="10238" y="279"/>
                  </a:lnTo>
                  <a:lnTo>
                    <a:pt x="10011" y="254"/>
                  </a:lnTo>
                  <a:lnTo>
                    <a:pt x="9531" y="203"/>
                  </a:lnTo>
                  <a:lnTo>
                    <a:pt x="9025" y="178"/>
                  </a:lnTo>
                  <a:lnTo>
                    <a:pt x="7458" y="102"/>
                  </a:lnTo>
                  <a:lnTo>
                    <a:pt x="5890" y="77"/>
                  </a:lnTo>
                  <a:lnTo>
                    <a:pt x="4424" y="51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39"/>
            <p:cNvSpPr/>
            <p:nvPr/>
          </p:nvSpPr>
          <p:spPr>
            <a:xfrm>
              <a:off x="3962270" y="5140316"/>
              <a:ext cx="83938" cy="26523"/>
            </a:xfrm>
            <a:custGeom>
              <a:avLst/>
              <a:gdLst/>
              <a:ahLst/>
              <a:cxnLst/>
              <a:rect l="l" t="t" r="r" b="b"/>
              <a:pathLst>
                <a:path w="2402" h="759" extrusionOk="0">
                  <a:moveTo>
                    <a:pt x="708" y="0"/>
                  </a:moveTo>
                  <a:lnTo>
                    <a:pt x="506" y="25"/>
                  </a:lnTo>
                  <a:lnTo>
                    <a:pt x="329" y="25"/>
                  </a:lnTo>
                  <a:lnTo>
                    <a:pt x="177" y="76"/>
                  </a:lnTo>
                  <a:lnTo>
                    <a:pt x="51" y="177"/>
                  </a:lnTo>
                  <a:lnTo>
                    <a:pt x="25" y="202"/>
                  </a:lnTo>
                  <a:lnTo>
                    <a:pt x="0" y="253"/>
                  </a:lnTo>
                  <a:lnTo>
                    <a:pt x="25" y="304"/>
                  </a:lnTo>
                  <a:lnTo>
                    <a:pt x="51" y="329"/>
                  </a:lnTo>
                  <a:lnTo>
                    <a:pt x="152" y="430"/>
                  </a:lnTo>
                  <a:lnTo>
                    <a:pt x="303" y="506"/>
                  </a:lnTo>
                  <a:lnTo>
                    <a:pt x="480" y="531"/>
                  </a:lnTo>
                  <a:lnTo>
                    <a:pt x="683" y="582"/>
                  </a:lnTo>
                  <a:lnTo>
                    <a:pt x="1062" y="607"/>
                  </a:lnTo>
                  <a:lnTo>
                    <a:pt x="1390" y="657"/>
                  </a:lnTo>
                  <a:lnTo>
                    <a:pt x="1643" y="708"/>
                  </a:lnTo>
                  <a:lnTo>
                    <a:pt x="1972" y="759"/>
                  </a:lnTo>
                  <a:lnTo>
                    <a:pt x="2123" y="733"/>
                  </a:lnTo>
                  <a:lnTo>
                    <a:pt x="2275" y="708"/>
                  </a:lnTo>
                  <a:lnTo>
                    <a:pt x="2326" y="683"/>
                  </a:lnTo>
                  <a:lnTo>
                    <a:pt x="2351" y="632"/>
                  </a:lnTo>
                  <a:lnTo>
                    <a:pt x="2376" y="582"/>
                  </a:lnTo>
                  <a:lnTo>
                    <a:pt x="2402" y="506"/>
                  </a:lnTo>
                  <a:lnTo>
                    <a:pt x="2376" y="455"/>
                  </a:lnTo>
                  <a:lnTo>
                    <a:pt x="2376" y="379"/>
                  </a:lnTo>
                  <a:lnTo>
                    <a:pt x="2275" y="278"/>
                  </a:lnTo>
                  <a:lnTo>
                    <a:pt x="2174" y="228"/>
                  </a:lnTo>
                  <a:lnTo>
                    <a:pt x="2022" y="177"/>
                  </a:lnTo>
                  <a:lnTo>
                    <a:pt x="1694" y="127"/>
                  </a:lnTo>
                  <a:lnTo>
                    <a:pt x="1416" y="101"/>
                  </a:lnTo>
                  <a:lnTo>
                    <a:pt x="1062" y="51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E4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0" name="Google Shape;7280;p39"/>
          <p:cNvGrpSpPr/>
          <p:nvPr/>
        </p:nvGrpSpPr>
        <p:grpSpPr>
          <a:xfrm>
            <a:off x="1131212" y="522251"/>
            <a:ext cx="6881576" cy="2898095"/>
            <a:chOff x="923476" y="827051"/>
            <a:chExt cx="6881576" cy="2898095"/>
          </a:xfrm>
        </p:grpSpPr>
        <p:sp>
          <p:nvSpPr>
            <p:cNvPr id="7281" name="Google Shape;7281;p39"/>
            <p:cNvSpPr/>
            <p:nvPr/>
          </p:nvSpPr>
          <p:spPr>
            <a:xfrm>
              <a:off x="923476" y="827051"/>
              <a:ext cx="6881576" cy="2898085"/>
            </a:xfrm>
            <a:custGeom>
              <a:avLst/>
              <a:gdLst/>
              <a:ahLst/>
              <a:cxnLst/>
              <a:rect l="l" t="t" r="r" b="b"/>
              <a:pathLst>
                <a:path w="220052" h="92672" extrusionOk="0">
                  <a:moveTo>
                    <a:pt x="123209" y="1"/>
                  </a:moveTo>
                  <a:lnTo>
                    <a:pt x="109811" y="51"/>
                  </a:lnTo>
                  <a:lnTo>
                    <a:pt x="96995" y="102"/>
                  </a:lnTo>
                  <a:lnTo>
                    <a:pt x="85114" y="177"/>
                  </a:lnTo>
                  <a:lnTo>
                    <a:pt x="74522" y="279"/>
                  </a:lnTo>
                  <a:lnTo>
                    <a:pt x="58849" y="430"/>
                  </a:lnTo>
                  <a:lnTo>
                    <a:pt x="52934" y="481"/>
                  </a:lnTo>
                  <a:lnTo>
                    <a:pt x="51468" y="506"/>
                  </a:lnTo>
                  <a:lnTo>
                    <a:pt x="49395" y="531"/>
                  </a:lnTo>
                  <a:lnTo>
                    <a:pt x="46817" y="607"/>
                  </a:lnTo>
                  <a:lnTo>
                    <a:pt x="43808" y="708"/>
                  </a:lnTo>
                  <a:lnTo>
                    <a:pt x="40497" y="809"/>
                  </a:lnTo>
                  <a:lnTo>
                    <a:pt x="36958" y="961"/>
                  </a:lnTo>
                  <a:lnTo>
                    <a:pt x="33267" y="1163"/>
                  </a:lnTo>
                  <a:lnTo>
                    <a:pt x="29551" y="1366"/>
                  </a:lnTo>
                  <a:lnTo>
                    <a:pt x="25886" y="1618"/>
                  </a:lnTo>
                  <a:lnTo>
                    <a:pt x="22347" y="1896"/>
                  </a:lnTo>
                  <a:lnTo>
                    <a:pt x="20678" y="2048"/>
                  </a:lnTo>
                  <a:lnTo>
                    <a:pt x="19061" y="2200"/>
                  </a:lnTo>
                  <a:lnTo>
                    <a:pt x="17544" y="2377"/>
                  </a:lnTo>
                  <a:lnTo>
                    <a:pt x="16103" y="2554"/>
                  </a:lnTo>
                  <a:lnTo>
                    <a:pt x="14763" y="2731"/>
                  </a:lnTo>
                  <a:lnTo>
                    <a:pt x="13575" y="2933"/>
                  </a:lnTo>
                  <a:lnTo>
                    <a:pt x="12488" y="3135"/>
                  </a:lnTo>
                  <a:lnTo>
                    <a:pt x="11553" y="3337"/>
                  </a:lnTo>
                  <a:lnTo>
                    <a:pt x="10769" y="3565"/>
                  </a:lnTo>
                  <a:lnTo>
                    <a:pt x="10415" y="3691"/>
                  </a:lnTo>
                  <a:lnTo>
                    <a:pt x="10137" y="3792"/>
                  </a:lnTo>
                  <a:lnTo>
                    <a:pt x="9884" y="3919"/>
                  </a:lnTo>
                  <a:lnTo>
                    <a:pt x="9682" y="4045"/>
                  </a:lnTo>
                  <a:lnTo>
                    <a:pt x="9530" y="4171"/>
                  </a:lnTo>
                  <a:lnTo>
                    <a:pt x="9429" y="4298"/>
                  </a:lnTo>
                  <a:lnTo>
                    <a:pt x="9328" y="4475"/>
                  </a:lnTo>
                  <a:lnTo>
                    <a:pt x="9227" y="4778"/>
                  </a:lnTo>
                  <a:lnTo>
                    <a:pt x="8974" y="5688"/>
                  </a:lnTo>
                  <a:lnTo>
                    <a:pt x="8646" y="7028"/>
                  </a:lnTo>
                  <a:lnTo>
                    <a:pt x="8267" y="8722"/>
                  </a:lnTo>
                  <a:lnTo>
                    <a:pt x="7862" y="10794"/>
                  </a:lnTo>
                  <a:lnTo>
                    <a:pt x="7407" y="13171"/>
                  </a:lnTo>
                  <a:lnTo>
                    <a:pt x="6902" y="15850"/>
                  </a:lnTo>
                  <a:lnTo>
                    <a:pt x="6396" y="18783"/>
                  </a:lnTo>
                  <a:lnTo>
                    <a:pt x="5865" y="21942"/>
                  </a:lnTo>
                  <a:lnTo>
                    <a:pt x="5309" y="25304"/>
                  </a:lnTo>
                  <a:lnTo>
                    <a:pt x="4753" y="28843"/>
                  </a:lnTo>
                  <a:lnTo>
                    <a:pt x="4222" y="32509"/>
                  </a:lnTo>
                  <a:lnTo>
                    <a:pt x="3666" y="36301"/>
                  </a:lnTo>
                  <a:lnTo>
                    <a:pt x="3135" y="40193"/>
                  </a:lnTo>
                  <a:lnTo>
                    <a:pt x="2629" y="44112"/>
                  </a:lnTo>
                  <a:lnTo>
                    <a:pt x="2149" y="48080"/>
                  </a:lnTo>
                  <a:lnTo>
                    <a:pt x="1694" y="52024"/>
                  </a:lnTo>
                  <a:lnTo>
                    <a:pt x="1264" y="55942"/>
                  </a:lnTo>
                  <a:lnTo>
                    <a:pt x="910" y="59810"/>
                  </a:lnTo>
                  <a:lnTo>
                    <a:pt x="607" y="63551"/>
                  </a:lnTo>
                  <a:lnTo>
                    <a:pt x="354" y="67191"/>
                  </a:lnTo>
                  <a:lnTo>
                    <a:pt x="253" y="68961"/>
                  </a:lnTo>
                  <a:lnTo>
                    <a:pt x="152" y="70679"/>
                  </a:lnTo>
                  <a:lnTo>
                    <a:pt x="76" y="72348"/>
                  </a:lnTo>
                  <a:lnTo>
                    <a:pt x="51" y="73991"/>
                  </a:lnTo>
                  <a:lnTo>
                    <a:pt x="0" y="75558"/>
                  </a:lnTo>
                  <a:lnTo>
                    <a:pt x="0" y="77075"/>
                  </a:lnTo>
                  <a:lnTo>
                    <a:pt x="26" y="78541"/>
                  </a:lnTo>
                  <a:lnTo>
                    <a:pt x="51" y="79931"/>
                  </a:lnTo>
                  <a:lnTo>
                    <a:pt x="102" y="81246"/>
                  </a:lnTo>
                  <a:lnTo>
                    <a:pt x="203" y="82510"/>
                  </a:lnTo>
                  <a:lnTo>
                    <a:pt x="304" y="83698"/>
                  </a:lnTo>
                  <a:lnTo>
                    <a:pt x="430" y="84785"/>
                  </a:lnTo>
                  <a:lnTo>
                    <a:pt x="582" y="85796"/>
                  </a:lnTo>
                  <a:lnTo>
                    <a:pt x="784" y="86731"/>
                  </a:lnTo>
                  <a:lnTo>
                    <a:pt x="986" y="87591"/>
                  </a:lnTo>
                  <a:lnTo>
                    <a:pt x="1239" y="88324"/>
                  </a:lnTo>
                  <a:lnTo>
                    <a:pt x="1365" y="88653"/>
                  </a:lnTo>
                  <a:lnTo>
                    <a:pt x="1517" y="88981"/>
                  </a:lnTo>
                  <a:lnTo>
                    <a:pt x="1644" y="89259"/>
                  </a:lnTo>
                  <a:lnTo>
                    <a:pt x="1795" y="89537"/>
                  </a:lnTo>
                  <a:lnTo>
                    <a:pt x="1972" y="89765"/>
                  </a:lnTo>
                  <a:lnTo>
                    <a:pt x="2149" y="89967"/>
                  </a:lnTo>
                  <a:lnTo>
                    <a:pt x="2326" y="90169"/>
                  </a:lnTo>
                  <a:lnTo>
                    <a:pt x="2503" y="90321"/>
                  </a:lnTo>
                  <a:lnTo>
                    <a:pt x="2705" y="90447"/>
                  </a:lnTo>
                  <a:lnTo>
                    <a:pt x="2907" y="90548"/>
                  </a:lnTo>
                  <a:lnTo>
                    <a:pt x="3110" y="90599"/>
                  </a:lnTo>
                  <a:lnTo>
                    <a:pt x="3337" y="90650"/>
                  </a:lnTo>
                  <a:lnTo>
                    <a:pt x="3919" y="90700"/>
                  </a:lnTo>
                  <a:lnTo>
                    <a:pt x="4778" y="90751"/>
                  </a:lnTo>
                  <a:lnTo>
                    <a:pt x="7255" y="90852"/>
                  </a:lnTo>
                  <a:lnTo>
                    <a:pt x="10719" y="90978"/>
                  </a:lnTo>
                  <a:lnTo>
                    <a:pt x="15067" y="91105"/>
                  </a:lnTo>
                  <a:lnTo>
                    <a:pt x="20249" y="91206"/>
                  </a:lnTo>
                  <a:lnTo>
                    <a:pt x="26189" y="91332"/>
                  </a:lnTo>
                  <a:lnTo>
                    <a:pt x="40092" y="91585"/>
                  </a:lnTo>
                  <a:lnTo>
                    <a:pt x="56170" y="91812"/>
                  </a:lnTo>
                  <a:lnTo>
                    <a:pt x="73890" y="92040"/>
                  </a:lnTo>
                  <a:lnTo>
                    <a:pt x="92697" y="92242"/>
                  </a:lnTo>
                  <a:lnTo>
                    <a:pt x="112010" y="92419"/>
                  </a:lnTo>
                  <a:lnTo>
                    <a:pt x="131247" y="92545"/>
                  </a:lnTo>
                  <a:lnTo>
                    <a:pt x="149903" y="92621"/>
                  </a:lnTo>
                  <a:lnTo>
                    <a:pt x="167370" y="92672"/>
                  </a:lnTo>
                  <a:lnTo>
                    <a:pt x="175485" y="92647"/>
                  </a:lnTo>
                  <a:lnTo>
                    <a:pt x="183094" y="92621"/>
                  </a:lnTo>
                  <a:lnTo>
                    <a:pt x="190147" y="92596"/>
                  </a:lnTo>
                  <a:lnTo>
                    <a:pt x="196542" y="92545"/>
                  </a:lnTo>
                  <a:lnTo>
                    <a:pt x="202204" y="92444"/>
                  </a:lnTo>
                  <a:lnTo>
                    <a:pt x="207109" y="92343"/>
                  </a:lnTo>
                  <a:lnTo>
                    <a:pt x="211128" y="92242"/>
                  </a:lnTo>
                  <a:lnTo>
                    <a:pt x="212822" y="92166"/>
                  </a:lnTo>
                  <a:lnTo>
                    <a:pt x="214237" y="92090"/>
                  </a:lnTo>
                  <a:lnTo>
                    <a:pt x="215425" y="92015"/>
                  </a:lnTo>
                  <a:lnTo>
                    <a:pt x="216361" y="91914"/>
                  </a:lnTo>
                  <a:lnTo>
                    <a:pt x="217018" y="91838"/>
                  </a:lnTo>
                  <a:lnTo>
                    <a:pt x="217245" y="91787"/>
                  </a:lnTo>
                  <a:lnTo>
                    <a:pt x="217397" y="91737"/>
                  </a:lnTo>
                  <a:lnTo>
                    <a:pt x="217523" y="91661"/>
                  </a:lnTo>
                  <a:lnTo>
                    <a:pt x="217650" y="91560"/>
                  </a:lnTo>
                  <a:lnTo>
                    <a:pt x="217751" y="91459"/>
                  </a:lnTo>
                  <a:lnTo>
                    <a:pt x="217877" y="91282"/>
                  </a:lnTo>
                  <a:lnTo>
                    <a:pt x="217978" y="91105"/>
                  </a:lnTo>
                  <a:lnTo>
                    <a:pt x="218105" y="90902"/>
                  </a:lnTo>
                  <a:lnTo>
                    <a:pt x="218307" y="90397"/>
                  </a:lnTo>
                  <a:lnTo>
                    <a:pt x="218509" y="89790"/>
                  </a:lnTo>
                  <a:lnTo>
                    <a:pt x="218686" y="89057"/>
                  </a:lnTo>
                  <a:lnTo>
                    <a:pt x="218863" y="88248"/>
                  </a:lnTo>
                  <a:lnTo>
                    <a:pt x="219015" y="87338"/>
                  </a:lnTo>
                  <a:lnTo>
                    <a:pt x="219166" y="86352"/>
                  </a:lnTo>
                  <a:lnTo>
                    <a:pt x="219318" y="85265"/>
                  </a:lnTo>
                  <a:lnTo>
                    <a:pt x="219445" y="84102"/>
                  </a:lnTo>
                  <a:lnTo>
                    <a:pt x="219571" y="82839"/>
                  </a:lnTo>
                  <a:lnTo>
                    <a:pt x="219672" y="81524"/>
                  </a:lnTo>
                  <a:lnTo>
                    <a:pt x="219748" y="80108"/>
                  </a:lnTo>
                  <a:lnTo>
                    <a:pt x="219849" y="78642"/>
                  </a:lnTo>
                  <a:lnTo>
                    <a:pt x="219900" y="77100"/>
                  </a:lnTo>
                  <a:lnTo>
                    <a:pt x="220001" y="73865"/>
                  </a:lnTo>
                  <a:lnTo>
                    <a:pt x="220051" y="70401"/>
                  </a:lnTo>
                  <a:lnTo>
                    <a:pt x="220051" y="66761"/>
                  </a:lnTo>
                  <a:lnTo>
                    <a:pt x="219975" y="62970"/>
                  </a:lnTo>
                  <a:lnTo>
                    <a:pt x="219849" y="59051"/>
                  </a:lnTo>
                  <a:lnTo>
                    <a:pt x="219672" y="55032"/>
                  </a:lnTo>
                  <a:lnTo>
                    <a:pt x="219445" y="50962"/>
                  </a:lnTo>
                  <a:lnTo>
                    <a:pt x="219141" y="46867"/>
                  </a:lnTo>
                  <a:lnTo>
                    <a:pt x="218964" y="44794"/>
                  </a:lnTo>
                  <a:lnTo>
                    <a:pt x="218787" y="42747"/>
                  </a:lnTo>
                  <a:lnTo>
                    <a:pt x="218585" y="40699"/>
                  </a:lnTo>
                  <a:lnTo>
                    <a:pt x="218358" y="38677"/>
                  </a:lnTo>
                  <a:lnTo>
                    <a:pt x="218130" y="36654"/>
                  </a:lnTo>
                  <a:lnTo>
                    <a:pt x="217877" y="34657"/>
                  </a:lnTo>
                  <a:lnTo>
                    <a:pt x="217624" y="32660"/>
                  </a:lnTo>
                  <a:lnTo>
                    <a:pt x="217346" y="30714"/>
                  </a:lnTo>
                  <a:lnTo>
                    <a:pt x="217043" y="28793"/>
                  </a:lnTo>
                  <a:lnTo>
                    <a:pt x="216714" y="26897"/>
                  </a:lnTo>
                  <a:lnTo>
                    <a:pt x="216386" y="25052"/>
                  </a:lnTo>
                  <a:lnTo>
                    <a:pt x="216032" y="23257"/>
                  </a:lnTo>
                  <a:lnTo>
                    <a:pt x="215678" y="21487"/>
                  </a:lnTo>
                  <a:lnTo>
                    <a:pt x="215299" y="19768"/>
                  </a:lnTo>
                  <a:lnTo>
                    <a:pt x="214894" y="18100"/>
                  </a:lnTo>
                  <a:lnTo>
                    <a:pt x="214465" y="16507"/>
                  </a:lnTo>
                  <a:lnTo>
                    <a:pt x="214035" y="14965"/>
                  </a:lnTo>
                  <a:lnTo>
                    <a:pt x="213580" y="13474"/>
                  </a:lnTo>
                  <a:lnTo>
                    <a:pt x="213100" y="12058"/>
                  </a:lnTo>
                  <a:lnTo>
                    <a:pt x="212619" y="10719"/>
                  </a:lnTo>
                  <a:lnTo>
                    <a:pt x="212088" y="9455"/>
                  </a:lnTo>
                  <a:lnTo>
                    <a:pt x="211583" y="8267"/>
                  </a:lnTo>
                  <a:lnTo>
                    <a:pt x="211027" y="7154"/>
                  </a:lnTo>
                  <a:lnTo>
                    <a:pt x="210445" y="6143"/>
                  </a:lnTo>
                  <a:lnTo>
                    <a:pt x="210167" y="5663"/>
                  </a:lnTo>
                  <a:lnTo>
                    <a:pt x="209864" y="5208"/>
                  </a:lnTo>
                  <a:lnTo>
                    <a:pt x="209561" y="4778"/>
                  </a:lnTo>
                  <a:lnTo>
                    <a:pt x="209257" y="4374"/>
                  </a:lnTo>
                  <a:lnTo>
                    <a:pt x="208954" y="3995"/>
                  </a:lnTo>
                  <a:lnTo>
                    <a:pt x="208651" y="3641"/>
                  </a:lnTo>
                  <a:lnTo>
                    <a:pt x="208322" y="3312"/>
                  </a:lnTo>
                  <a:lnTo>
                    <a:pt x="207993" y="3009"/>
                  </a:lnTo>
                  <a:lnTo>
                    <a:pt x="207665" y="2731"/>
                  </a:lnTo>
                  <a:lnTo>
                    <a:pt x="207336" y="2478"/>
                  </a:lnTo>
                  <a:lnTo>
                    <a:pt x="207007" y="2250"/>
                  </a:lnTo>
                  <a:lnTo>
                    <a:pt x="206654" y="2073"/>
                  </a:lnTo>
                  <a:lnTo>
                    <a:pt x="206300" y="1896"/>
                  </a:lnTo>
                  <a:lnTo>
                    <a:pt x="205946" y="1770"/>
                  </a:lnTo>
                  <a:lnTo>
                    <a:pt x="205592" y="1644"/>
                  </a:lnTo>
                  <a:lnTo>
                    <a:pt x="205213" y="1568"/>
                  </a:lnTo>
                  <a:lnTo>
                    <a:pt x="204404" y="1441"/>
                  </a:lnTo>
                  <a:lnTo>
                    <a:pt x="203418" y="1340"/>
                  </a:lnTo>
                  <a:lnTo>
                    <a:pt x="202255" y="1214"/>
                  </a:lnTo>
                  <a:lnTo>
                    <a:pt x="200941" y="1113"/>
                  </a:lnTo>
                  <a:lnTo>
                    <a:pt x="197831" y="911"/>
                  </a:lnTo>
                  <a:lnTo>
                    <a:pt x="194191" y="734"/>
                  </a:lnTo>
                  <a:lnTo>
                    <a:pt x="189995" y="582"/>
                  </a:lnTo>
                  <a:lnTo>
                    <a:pt x="185344" y="456"/>
                  </a:lnTo>
                  <a:lnTo>
                    <a:pt x="180288" y="354"/>
                  </a:lnTo>
                  <a:lnTo>
                    <a:pt x="174828" y="253"/>
                  </a:lnTo>
                  <a:lnTo>
                    <a:pt x="169039" y="177"/>
                  </a:lnTo>
                  <a:lnTo>
                    <a:pt x="162972" y="127"/>
                  </a:lnTo>
                  <a:lnTo>
                    <a:pt x="150156" y="26"/>
                  </a:lnTo>
                  <a:lnTo>
                    <a:pt x="136783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39"/>
            <p:cNvSpPr/>
            <p:nvPr/>
          </p:nvSpPr>
          <p:spPr>
            <a:xfrm>
              <a:off x="923476" y="1569376"/>
              <a:ext cx="6881576" cy="2155770"/>
            </a:xfrm>
            <a:custGeom>
              <a:avLst/>
              <a:gdLst/>
              <a:ahLst/>
              <a:cxnLst/>
              <a:rect l="l" t="t" r="r" b="b"/>
              <a:pathLst>
                <a:path w="220052" h="68935" extrusionOk="0">
                  <a:moveTo>
                    <a:pt x="5562" y="0"/>
                  </a:moveTo>
                  <a:lnTo>
                    <a:pt x="4803" y="4904"/>
                  </a:lnTo>
                  <a:lnTo>
                    <a:pt x="4020" y="10112"/>
                  </a:lnTo>
                  <a:lnTo>
                    <a:pt x="3261" y="15496"/>
                  </a:lnTo>
                  <a:lnTo>
                    <a:pt x="2554" y="21007"/>
                  </a:lnTo>
                  <a:lnTo>
                    <a:pt x="2200" y="23787"/>
                  </a:lnTo>
                  <a:lnTo>
                    <a:pt x="1871" y="26568"/>
                  </a:lnTo>
                  <a:lnTo>
                    <a:pt x="1568" y="29323"/>
                  </a:lnTo>
                  <a:lnTo>
                    <a:pt x="1290" y="32079"/>
                  </a:lnTo>
                  <a:lnTo>
                    <a:pt x="1037" y="34783"/>
                  </a:lnTo>
                  <a:lnTo>
                    <a:pt x="784" y="37463"/>
                  </a:lnTo>
                  <a:lnTo>
                    <a:pt x="582" y="40092"/>
                  </a:lnTo>
                  <a:lnTo>
                    <a:pt x="405" y="42645"/>
                  </a:lnTo>
                  <a:lnTo>
                    <a:pt x="253" y="45122"/>
                  </a:lnTo>
                  <a:lnTo>
                    <a:pt x="127" y="47549"/>
                  </a:lnTo>
                  <a:lnTo>
                    <a:pt x="51" y="49850"/>
                  </a:lnTo>
                  <a:lnTo>
                    <a:pt x="0" y="52074"/>
                  </a:lnTo>
                  <a:lnTo>
                    <a:pt x="0" y="54172"/>
                  </a:lnTo>
                  <a:lnTo>
                    <a:pt x="51" y="56144"/>
                  </a:lnTo>
                  <a:lnTo>
                    <a:pt x="127" y="57989"/>
                  </a:lnTo>
                  <a:lnTo>
                    <a:pt x="203" y="58849"/>
                  </a:lnTo>
                  <a:lnTo>
                    <a:pt x="279" y="59683"/>
                  </a:lnTo>
                  <a:lnTo>
                    <a:pt x="354" y="60492"/>
                  </a:lnTo>
                  <a:lnTo>
                    <a:pt x="455" y="61225"/>
                  </a:lnTo>
                  <a:lnTo>
                    <a:pt x="582" y="61958"/>
                  </a:lnTo>
                  <a:lnTo>
                    <a:pt x="683" y="62615"/>
                  </a:lnTo>
                  <a:lnTo>
                    <a:pt x="835" y="63247"/>
                  </a:lnTo>
                  <a:lnTo>
                    <a:pt x="986" y="63829"/>
                  </a:lnTo>
                  <a:lnTo>
                    <a:pt x="1163" y="64359"/>
                  </a:lnTo>
                  <a:lnTo>
                    <a:pt x="1340" y="64865"/>
                  </a:lnTo>
                  <a:lnTo>
                    <a:pt x="1542" y="65295"/>
                  </a:lnTo>
                  <a:lnTo>
                    <a:pt x="1745" y="65674"/>
                  </a:lnTo>
                  <a:lnTo>
                    <a:pt x="1972" y="66028"/>
                  </a:lnTo>
                  <a:lnTo>
                    <a:pt x="2200" y="66306"/>
                  </a:lnTo>
                  <a:lnTo>
                    <a:pt x="2478" y="66533"/>
                  </a:lnTo>
                  <a:lnTo>
                    <a:pt x="2731" y="66736"/>
                  </a:lnTo>
                  <a:lnTo>
                    <a:pt x="3034" y="66837"/>
                  </a:lnTo>
                  <a:lnTo>
                    <a:pt x="3337" y="66913"/>
                  </a:lnTo>
                  <a:lnTo>
                    <a:pt x="3919" y="66963"/>
                  </a:lnTo>
                  <a:lnTo>
                    <a:pt x="4778" y="67014"/>
                  </a:lnTo>
                  <a:lnTo>
                    <a:pt x="7255" y="67115"/>
                  </a:lnTo>
                  <a:lnTo>
                    <a:pt x="10719" y="67241"/>
                  </a:lnTo>
                  <a:lnTo>
                    <a:pt x="15067" y="67368"/>
                  </a:lnTo>
                  <a:lnTo>
                    <a:pt x="20249" y="67469"/>
                  </a:lnTo>
                  <a:lnTo>
                    <a:pt x="26189" y="67595"/>
                  </a:lnTo>
                  <a:lnTo>
                    <a:pt x="40092" y="67848"/>
                  </a:lnTo>
                  <a:lnTo>
                    <a:pt x="56170" y="68075"/>
                  </a:lnTo>
                  <a:lnTo>
                    <a:pt x="73890" y="68303"/>
                  </a:lnTo>
                  <a:lnTo>
                    <a:pt x="92697" y="68505"/>
                  </a:lnTo>
                  <a:lnTo>
                    <a:pt x="112010" y="68682"/>
                  </a:lnTo>
                  <a:lnTo>
                    <a:pt x="131247" y="68808"/>
                  </a:lnTo>
                  <a:lnTo>
                    <a:pt x="149903" y="68884"/>
                  </a:lnTo>
                  <a:lnTo>
                    <a:pt x="167370" y="68935"/>
                  </a:lnTo>
                  <a:lnTo>
                    <a:pt x="175485" y="68910"/>
                  </a:lnTo>
                  <a:lnTo>
                    <a:pt x="183094" y="68884"/>
                  </a:lnTo>
                  <a:lnTo>
                    <a:pt x="190147" y="68859"/>
                  </a:lnTo>
                  <a:lnTo>
                    <a:pt x="196542" y="68808"/>
                  </a:lnTo>
                  <a:lnTo>
                    <a:pt x="202204" y="68707"/>
                  </a:lnTo>
                  <a:lnTo>
                    <a:pt x="207109" y="68606"/>
                  </a:lnTo>
                  <a:lnTo>
                    <a:pt x="211128" y="68505"/>
                  </a:lnTo>
                  <a:lnTo>
                    <a:pt x="212822" y="68429"/>
                  </a:lnTo>
                  <a:lnTo>
                    <a:pt x="214237" y="68353"/>
                  </a:lnTo>
                  <a:lnTo>
                    <a:pt x="215425" y="68278"/>
                  </a:lnTo>
                  <a:lnTo>
                    <a:pt x="216361" y="68177"/>
                  </a:lnTo>
                  <a:lnTo>
                    <a:pt x="217018" y="68101"/>
                  </a:lnTo>
                  <a:lnTo>
                    <a:pt x="217245" y="68050"/>
                  </a:lnTo>
                  <a:lnTo>
                    <a:pt x="217397" y="68000"/>
                  </a:lnTo>
                  <a:lnTo>
                    <a:pt x="217549" y="67924"/>
                  </a:lnTo>
                  <a:lnTo>
                    <a:pt x="217700" y="67772"/>
                  </a:lnTo>
                  <a:lnTo>
                    <a:pt x="217827" y="67620"/>
                  </a:lnTo>
                  <a:lnTo>
                    <a:pt x="217978" y="67393"/>
                  </a:lnTo>
                  <a:lnTo>
                    <a:pt x="218105" y="67140"/>
                  </a:lnTo>
                  <a:lnTo>
                    <a:pt x="218231" y="66837"/>
                  </a:lnTo>
                  <a:lnTo>
                    <a:pt x="218358" y="66483"/>
                  </a:lnTo>
                  <a:lnTo>
                    <a:pt x="218484" y="66104"/>
                  </a:lnTo>
                  <a:lnTo>
                    <a:pt x="218711" y="65244"/>
                  </a:lnTo>
                  <a:lnTo>
                    <a:pt x="218914" y="64208"/>
                  </a:lnTo>
                  <a:lnTo>
                    <a:pt x="219116" y="63045"/>
                  </a:lnTo>
                  <a:lnTo>
                    <a:pt x="219293" y="61756"/>
                  </a:lnTo>
                  <a:lnTo>
                    <a:pt x="219445" y="60340"/>
                  </a:lnTo>
                  <a:lnTo>
                    <a:pt x="219596" y="58798"/>
                  </a:lnTo>
                  <a:lnTo>
                    <a:pt x="219723" y="57130"/>
                  </a:lnTo>
                  <a:lnTo>
                    <a:pt x="219824" y="55386"/>
                  </a:lnTo>
                  <a:lnTo>
                    <a:pt x="219900" y="53515"/>
                  </a:lnTo>
                  <a:lnTo>
                    <a:pt x="219975" y="51568"/>
                  </a:lnTo>
                  <a:lnTo>
                    <a:pt x="220026" y="49521"/>
                  </a:lnTo>
                  <a:lnTo>
                    <a:pt x="220051" y="47423"/>
                  </a:lnTo>
                  <a:lnTo>
                    <a:pt x="220051" y="45224"/>
                  </a:lnTo>
                  <a:lnTo>
                    <a:pt x="220051" y="42974"/>
                  </a:lnTo>
                  <a:lnTo>
                    <a:pt x="220001" y="40673"/>
                  </a:lnTo>
                  <a:lnTo>
                    <a:pt x="219950" y="38322"/>
                  </a:lnTo>
                  <a:lnTo>
                    <a:pt x="219874" y="35921"/>
                  </a:lnTo>
                  <a:lnTo>
                    <a:pt x="219773" y="33469"/>
                  </a:lnTo>
                  <a:lnTo>
                    <a:pt x="219672" y="31017"/>
                  </a:lnTo>
                  <a:lnTo>
                    <a:pt x="219520" y="28514"/>
                  </a:lnTo>
                  <a:lnTo>
                    <a:pt x="219369" y="26012"/>
                  </a:lnTo>
                  <a:lnTo>
                    <a:pt x="219166" y="23509"/>
                  </a:lnTo>
                  <a:lnTo>
                    <a:pt x="218964" y="20981"/>
                  </a:lnTo>
                  <a:lnTo>
                    <a:pt x="218737" y="18479"/>
                  </a:lnTo>
                  <a:lnTo>
                    <a:pt x="218484" y="15976"/>
                  </a:lnTo>
                  <a:lnTo>
                    <a:pt x="218206" y="13499"/>
                  </a:lnTo>
                  <a:lnTo>
                    <a:pt x="217903" y="11047"/>
                  </a:lnTo>
                  <a:lnTo>
                    <a:pt x="217574" y="8620"/>
                  </a:lnTo>
                  <a:lnTo>
                    <a:pt x="216689" y="9050"/>
                  </a:lnTo>
                  <a:lnTo>
                    <a:pt x="215931" y="9378"/>
                  </a:lnTo>
                  <a:lnTo>
                    <a:pt x="208600" y="12538"/>
                  </a:lnTo>
                  <a:lnTo>
                    <a:pt x="201269" y="15698"/>
                  </a:lnTo>
                  <a:lnTo>
                    <a:pt x="197578" y="17265"/>
                  </a:lnTo>
                  <a:lnTo>
                    <a:pt x="193888" y="18833"/>
                  </a:lnTo>
                  <a:lnTo>
                    <a:pt x="190147" y="20349"/>
                  </a:lnTo>
                  <a:lnTo>
                    <a:pt x="186380" y="21866"/>
                  </a:lnTo>
                  <a:lnTo>
                    <a:pt x="183069" y="23130"/>
                  </a:lnTo>
                  <a:lnTo>
                    <a:pt x="179706" y="24394"/>
                  </a:lnTo>
                  <a:lnTo>
                    <a:pt x="176294" y="25633"/>
                  </a:lnTo>
                  <a:lnTo>
                    <a:pt x="172856" y="26821"/>
                  </a:lnTo>
                  <a:lnTo>
                    <a:pt x="169367" y="27984"/>
                  </a:lnTo>
                  <a:lnTo>
                    <a:pt x="165828" y="29096"/>
                  </a:lnTo>
                  <a:lnTo>
                    <a:pt x="164034" y="29627"/>
                  </a:lnTo>
                  <a:lnTo>
                    <a:pt x="162239" y="30132"/>
                  </a:lnTo>
                  <a:lnTo>
                    <a:pt x="160444" y="30663"/>
                  </a:lnTo>
                  <a:lnTo>
                    <a:pt x="158624" y="31143"/>
                  </a:lnTo>
                  <a:lnTo>
                    <a:pt x="156804" y="31624"/>
                  </a:lnTo>
                  <a:lnTo>
                    <a:pt x="154959" y="32104"/>
                  </a:lnTo>
                  <a:lnTo>
                    <a:pt x="153113" y="32559"/>
                  </a:lnTo>
                  <a:lnTo>
                    <a:pt x="151268" y="32989"/>
                  </a:lnTo>
                  <a:lnTo>
                    <a:pt x="149397" y="33393"/>
                  </a:lnTo>
                  <a:lnTo>
                    <a:pt x="147527" y="33798"/>
                  </a:lnTo>
                  <a:lnTo>
                    <a:pt x="145631" y="34177"/>
                  </a:lnTo>
                  <a:lnTo>
                    <a:pt x="143735" y="34556"/>
                  </a:lnTo>
                  <a:lnTo>
                    <a:pt x="141814" y="34885"/>
                  </a:lnTo>
                  <a:lnTo>
                    <a:pt x="139893" y="35213"/>
                  </a:lnTo>
                  <a:lnTo>
                    <a:pt x="137946" y="35517"/>
                  </a:lnTo>
                  <a:lnTo>
                    <a:pt x="136025" y="35795"/>
                  </a:lnTo>
                  <a:lnTo>
                    <a:pt x="134053" y="36073"/>
                  </a:lnTo>
                  <a:lnTo>
                    <a:pt x="132107" y="36300"/>
                  </a:lnTo>
                  <a:lnTo>
                    <a:pt x="130110" y="36528"/>
                  </a:lnTo>
                  <a:lnTo>
                    <a:pt x="128138" y="36730"/>
                  </a:lnTo>
                  <a:lnTo>
                    <a:pt x="125711" y="36932"/>
                  </a:lnTo>
                  <a:lnTo>
                    <a:pt x="123310" y="37084"/>
                  </a:lnTo>
                  <a:lnTo>
                    <a:pt x="120883" y="37210"/>
                  </a:lnTo>
                  <a:lnTo>
                    <a:pt x="118482" y="37311"/>
                  </a:lnTo>
                  <a:lnTo>
                    <a:pt x="116055" y="37387"/>
                  </a:lnTo>
                  <a:lnTo>
                    <a:pt x="113628" y="37412"/>
                  </a:lnTo>
                  <a:lnTo>
                    <a:pt x="111201" y="37412"/>
                  </a:lnTo>
                  <a:lnTo>
                    <a:pt x="108775" y="37362"/>
                  </a:lnTo>
                  <a:lnTo>
                    <a:pt x="106348" y="37286"/>
                  </a:lnTo>
                  <a:lnTo>
                    <a:pt x="103921" y="37185"/>
                  </a:lnTo>
                  <a:lnTo>
                    <a:pt x="101494" y="37059"/>
                  </a:lnTo>
                  <a:lnTo>
                    <a:pt x="99093" y="36882"/>
                  </a:lnTo>
                  <a:lnTo>
                    <a:pt x="96691" y="36705"/>
                  </a:lnTo>
                  <a:lnTo>
                    <a:pt x="94290" y="36452"/>
                  </a:lnTo>
                  <a:lnTo>
                    <a:pt x="91888" y="36199"/>
                  </a:lnTo>
                  <a:lnTo>
                    <a:pt x="89512" y="35921"/>
                  </a:lnTo>
                  <a:lnTo>
                    <a:pt x="87161" y="35592"/>
                  </a:lnTo>
                  <a:lnTo>
                    <a:pt x="84785" y="35239"/>
                  </a:lnTo>
                  <a:lnTo>
                    <a:pt x="82459" y="34859"/>
                  </a:lnTo>
                  <a:lnTo>
                    <a:pt x="80109" y="34455"/>
                  </a:lnTo>
                  <a:lnTo>
                    <a:pt x="77808" y="34025"/>
                  </a:lnTo>
                  <a:lnTo>
                    <a:pt x="75508" y="33570"/>
                  </a:lnTo>
                  <a:lnTo>
                    <a:pt x="73233" y="33090"/>
                  </a:lnTo>
                  <a:lnTo>
                    <a:pt x="70958" y="32559"/>
                  </a:lnTo>
                  <a:lnTo>
                    <a:pt x="68708" y="32028"/>
                  </a:lnTo>
                  <a:lnTo>
                    <a:pt x="66483" y="31472"/>
                  </a:lnTo>
                  <a:lnTo>
                    <a:pt x="64284" y="30865"/>
                  </a:lnTo>
                  <a:lnTo>
                    <a:pt x="62110" y="30259"/>
                  </a:lnTo>
                  <a:lnTo>
                    <a:pt x="59961" y="29601"/>
                  </a:lnTo>
                  <a:lnTo>
                    <a:pt x="57838" y="28944"/>
                  </a:lnTo>
                  <a:lnTo>
                    <a:pt x="55740" y="28262"/>
                  </a:lnTo>
                  <a:lnTo>
                    <a:pt x="53642" y="27554"/>
                  </a:lnTo>
                  <a:lnTo>
                    <a:pt x="51443" y="26745"/>
                  </a:lnTo>
                  <a:lnTo>
                    <a:pt x="49294" y="25936"/>
                  </a:lnTo>
                  <a:lnTo>
                    <a:pt x="47145" y="25102"/>
                  </a:lnTo>
                  <a:lnTo>
                    <a:pt x="45047" y="24242"/>
                  </a:lnTo>
                  <a:lnTo>
                    <a:pt x="42974" y="23358"/>
                  </a:lnTo>
                  <a:lnTo>
                    <a:pt x="40927" y="22448"/>
                  </a:lnTo>
                  <a:lnTo>
                    <a:pt x="38904" y="21512"/>
                  </a:lnTo>
                  <a:lnTo>
                    <a:pt x="36933" y="20552"/>
                  </a:lnTo>
                  <a:lnTo>
                    <a:pt x="34986" y="19566"/>
                  </a:lnTo>
                  <a:lnTo>
                    <a:pt x="33065" y="18580"/>
                  </a:lnTo>
                  <a:lnTo>
                    <a:pt x="31194" y="17569"/>
                  </a:lnTo>
                  <a:lnTo>
                    <a:pt x="29324" y="16532"/>
                  </a:lnTo>
                  <a:lnTo>
                    <a:pt x="27529" y="15496"/>
                  </a:lnTo>
                  <a:lnTo>
                    <a:pt x="25734" y="14434"/>
                  </a:lnTo>
                  <a:lnTo>
                    <a:pt x="23990" y="13347"/>
                  </a:lnTo>
                  <a:lnTo>
                    <a:pt x="22271" y="12235"/>
                  </a:lnTo>
                  <a:lnTo>
                    <a:pt x="20173" y="10870"/>
                  </a:lnTo>
                  <a:lnTo>
                    <a:pt x="18024" y="9429"/>
                  </a:lnTo>
                  <a:lnTo>
                    <a:pt x="15850" y="7963"/>
                  </a:lnTo>
                  <a:lnTo>
                    <a:pt x="13701" y="6421"/>
                  </a:lnTo>
                  <a:lnTo>
                    <a:pt x="11553" y="4879"/>
                  </a:lnTo>
                  <a:lnTo>
                    <a:pt x="10516" y="4070"/>
                  </a:lnTo>
                  <a:lnTo>
                    <a:pt x="9480" y="3261"/>
                  </a:lnTo>
                  <a:lnTo>
                    <a:pt x="8469" y="2452"/>
                  </a:lnTo>
                  <a:lnTo>
                    <a:pt x="7458" y="1643"/>
                  </a:lnTo>
                  <a:lnTo>
                    <a:pt x="6497" y="834"/>
                  </a:lnTo>
                  <a:lnTo>
                    <a:pt x="5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5" name="Google Shape;10075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76" name="Google Shape;10076;p47"/>
          <p:cNvGrpSpPr/>
          <p:nvPr/>
        </p:nvGrpSpPr>
        <p:grpSpPr>
          <a:xfrm>
            <a:off x="0" y="3504623"/>
            <a:ext cx="9143801" cy="939804"/>
            <a:chOff x="0" y="3057609"/>
            <a:chExt cx="10528268" cy="1082101"/>
          </a:xfrm>
        </p:grpSpPr>
        <p:sp>
          <p:nvSpPr>
            <p:cNvPr id="10077" name="Google Shape;10077;p47"/>
            <p:cNvSpPr/>
            <p:nvPr/>
          </p:nvSpPr>
          <p:spPr>
            <a:xfrm>
              <a:off x="0" y="3057609"/>
              <a:ext cx="5270796" cy="1082101"/>
            </a:xfrm>
            <a:custGeom>
              <a:avLst/>
              <a:gdLst/>
              <a:ahLst/>
              <a:cxnLst/>
              <a:rect l="l" t="t" r="r" b="b"/>
              <a:pathLst>
                <a:path w="76775" h="15762" extrusionOk="0">
                  <a:moveTo>
                    <a:pt x="59600" y="0"/>
                  </a:moveTo>
                  <a:lnTo>
                    <a:pt x="58659" y="546"/>
                  </a:lnTo>
                  <a:lnTo>
                    <a:pt x="58659" y="1318"/>
                  </a:lnTo>
                  <a:lnTo>
                    <a:pt x="58659" y="1431"/>
                  </a:lnTo>
                  <a:lnTo>
                    <a:pt x="58659" y="2712"/>
                  </a:lnTo>
                  <a:lnTo>
                    <a:pt x="57115" y="2712"/>
                  </a:lnTo>
                  <a:lnTo>
                    <a:pt x="57115" y="5668"/>
                  </a:lnTo>
                  <a:lnTo>
                    <a:pt x="56569" y="5668"/>
                  </a:lnTo>
                  <a:lnTo>
                    <a:pt x="56569" y="4632"/>
                  </a:lnTo>
                  <a:lnTo>
                    <a:pt x="56362" y="4632"/>
                  </a:lnTo>
                  <a:lnTo>
                    <a:pt x="56362" y="4312"/>
                  </a:lnTo>
                  <a:lnTo>
                    <a:pt x="55702" y="4312"/>
                  </a:lnTo>
                  <a:lnTo>
                    <a:pt x="55702" y="4632"/>
                  </a:lnTo>
                  <a:lnTo>
                    <a:pt x="54535" y="4632"/>
                  </a:lnTo>
                  <a:lnTo>
                    <a:pt x="54554" y="5668"/>
                  </a:lnTo>
                  <a:lnTo>
                    <a:pt x="53575" y="5687"/>
                  </a:lnTo>
                  <a:lnTo>
                    <a:pt x="53575" y="4708"/>
                  </a:lnTo>
                  <a:lnTo>
                    <a:pt x="52633" y="4708"/>
                  </a:lnTo>
                  <a:lnTo>
                    <a:pt x="52633" y="4218"/>
                  </a:lnTo>
                  <a:lnTo>
                    <a:pt x="52614" y="4199"/>
                  </a:lnTo>
                  <a:lnTo>
                    <a:pt x="52595" y="4218"/>
                  </a:lnTo>
                  <a:lnTo>
                    <a:pt x="52595" y="4708"/>
                  </a:lnTo>
                  <a:lnTo>
                    <a:pt x="52539" y="4708"/>
                  </a:lnTo>
                  <a:lnTo>
                    <a:pt x="52539" y="4425"/>
                  </a:lnTo>
                  <a:lnTo>
                    <a:pt x="52520" y="4406"/>
                  </a:lnTo>
                  <a:lnTo>
                    <a:pt x="52520" y="4425"/>
                  </a:lnTo>
                  <a:lnTo>
                    <a:pt x="52520" y="4708"/>
                  </a:lnTo>
                  <a:lnTo>
                    <a:pt x="52388" y="4708"/>
                  </a:lnTo>
                  <a:lnTo>
                    <a:pt x="52388" y="3672"/>
                  </a:lnTo>
                  <a:lnTo>
                    <a:pt x="51917" y="3672"/>
                  </a:lnTo>
                  <a:lnTo>
                    <a:pt x="51917" y="3239"/>
                  </a:lnTo>
                  <a:lnTo>
                    <a:pt x="51861" y="3239"/>
                  </a:lnTo>
                  <a:lnTo>
                    <a:pt x="51861" y="1808"/>
                  </a:lnTo>
                  <a:lnTo>
                    <a:pt x="51729" y="1808"/>
                  </a:lnTo>
                  <a:lnTo>
                    <a:pt x="51729" y="1488"/>
                  </a:lnTo>
                  <a:lnTo>
                    <a:pt x="51710" y="1469"/>
                  </a:lnTo>
                  <a:lnTo>
                    <a:pt x="51692" y="1488"/>
                  </a:lnTo>
                  <a:lnTo>
                    <a:pt x="51692" y="1808"/>
                  </a:lnTo>
                  <a:lnTo>
                    <a:pt x="51654" y="1808"/>
                  </a:lnTo>
                  <a:lnTo>
                    <a:pt x="51635" y="1281"/>
                  </a:lnTo>
                  <a:lnTo>
                    <a:pt x="51635" y="1262"/>
                  </a:lnTo>
                  <a:lnTo>
                    <a:pt x="51616" y="1281"/>
                  </a:lnTo>
                  <a:lnTo>
                    <a:pt x="51616" y="1808"/>
                  </a:lnTo>
                  <a:lnTo>
                    <a:pt x="50769" y="1808"/>
                  </a:lnTo>
                  <a:lnTo>
                    <a:pt x="50788" y="5593"/>
                  </a:lnTo>
                  <a:lnTo>
                    <a:pt x="50543" y="5593"/>
                  </a:lnTo>
                  <a:lnTo>
                    <a:pt x="50543" y="4614"/>
                  </a:lnTo>
                  <a:lnTo>
                    <a:pt x="50468" y="4614"/>
                  </a:lnTo>
                  <a:lnTo>
                    <a:pt x="50468" y="4086"/>
                  </a:lnTo>
                  <a:lnTo>
                    <a:pt x="50449" y="4068"/>
                  </a:lnTo>
                  <a:lnTo>
                    <a:pt x="50430" y="4086"/>
                  </a:lnTo>
                  <a:lnTo>
                    <a:pt x="50430" y="4614"/>
                  </a:lnTo>
                  <a:lnTo>
                    <a:pt x="50373" y="4614"/>
                  </a:lnTo>
                  <a:lnTo>
                    <a:pt x="50373" y="4293"/>
                  </a:lnTo>
                  <a:lnTo>
                    <a:pt x="50373" y="4237"/>
                  </a:lnTo>
                  <a:lnTo>
                    <a:pt x="49959" y="4237"/>
                  </a:lnTo>
                  <a:lnTo>
                    <a:pt x="49959" y="4614"/>
                  </a:lnTo>
                  <a:lnTo>
                    <a:pt x="48716" y="4614"/>
                  </a:lnTo>
                  <a:lnTo>
                    <a:pt x="48716" y="5574"/>
                  </a:lnTo>
                  <a:lnTo>
                    <a:pt x="48641" y="5574"/>
                  </a:lnTo>
                  <a:lnTo>
                    <a:pt x="48660" y="10301"/>
                  </a:lnTo>
                  <a:lnTo>
                    <a:pt x="48076" y="10301"/>
                  </a:lnTo>
                  <a:lnTo>
                    <a:pt x="48076" y="4971"/>
                  </a:lnTo>
                  <a:lnTo>
                    <a:pt x="48095" y="4971"/>
                  </a:lnTo>
                  <a:lnTo>
                    <a:pt x="48095" y="3955"/>
                  </a:lnTo>
                  <a:lnTo>
                    <a:pt x="47869" y="3955"/>
                  </a:lnTo>
                  <a:lnTo>
                    <a:pt x="47869" y="3578"/>
                  </a:lnTo>
                  <a:lnTo>
                    <a:pt x="47530" y="3578"/>
                  </a:lnTo>
                  <a:lnTo>
                    <a:pt x="47530" y="3955"/>
                  </a:lnTo>
                  <a:lnTo>
                    <a:pt x="44649" y="3955"/>
                  </a:lnTo>
                  <a:lnTo>
                    <a:pt x="44649" y="4971"/>
                  </a:lnTo>
                  <a:lnTo>
                    <a:pt x="44969" y="4971"/>
                  </a:lnTo>
                  <a:lnTo>
                    <a:pt x="44969" y="10301"/>
                  </a:lnTo>
                  <a:lnTo>
                    <a:pt x="44404" y="10301"/>
                  </a:lnTo>
                  <a:lnTo>
                    <a:pt x="44404" y="7137"/>
                  </a:lnTo>
                  <a:lnTo>
                    <a:pt x="42935" y="7137"/>
                  </a:lnTo>
                  <a:lnTo>
                    <a:pt x="42935" y="4651"/>
                  </a:lnTo>
                  <a:lnTo>
                    <a:pt x="41410" y="3446"/>
                  </a:lnTo>
                  <a:lnTo>
                    <a:pt x="39885" y="4651"/>
                  </a:lnTo>
                  <a:lnTo>
                    <a:pt x="39885" y="7137"/>
                  </a:lnTo>
                  <a:lnTo>
                    <a:pt x="38378" y="7137"/>
                  </a:lnTo>
                  <a:lnTo>
                    <a:pt x="38378" y="10301"/>
                  </a:lnTo>
                  <a:lnTo>
                    <a:pt x="37794" y="10301"/>
                  </a:lnTo>
                  <a:lnTo>
                    <a:pt x="37794" y="4218"/>
                  </a:lnTo>
                  <a:lnTo>
                    <a:pt x="36966" y="4218"/>
                  </a:lnTo>
                  <a:lnTo>
                    <a:pt x="36966" y="1149"/>
                  </a:lnTo>
                  <a:lnTo>
                    <a:pt x="36928" y="1149"/>
                  </a:lnTo>
                  <a:lnTo>
                    <a:pt x="36928" y="1958"/>
                  </a:lnTo>
                  <a:lnTo>
                    <a:pt x="36175" y="1958"/>
                  </a:lnTo>
                  <a:lnTo>
                    <a:pt x="36175" y="1205"/>
                  </a:lnTo>
                  <a:lnTo>
                    <a:pt x="35441" y="1205"/>
                  </a:lnTo>
                  <a:lnTo>
                    <a:pt x="35422" y="829"/>
                  </a:lnTo>
                  <a:lnTo>
                    <a:pt x="35422" y="810"/>
                  </a:lnTo>
                  <a:lnTo>
                    <a:pt x="35403" y="829"/>
                  </a:lnTo>
                  <a:lnTo>
                    <a:pt x="35403" y="1205"/>
                  </a:lnTo>
                  <a:lnTo>
                    <a:pt x="35365" y="1205"/>
                  </a:lnTo>
                  <a:lnTo>
                    <a:pt x="35365" y="979"/>
                  </a:lnTo>
                  <a:lnTo>
                    <a:pt x="35346" y="979"/>
                  </a:lnTo>
                  <a:lnTo>
                    <a:pt x="35346" y="1205"/>
                  </a:lnTo>
                  <a:lnTo>
                    <a:pt x="35252" y="1205"/>
                  </a:lnTo>
                  <a:lnTo>
                    <a:pt x="35252" y="640"/>
                  </a:lnTo>
                  <a:lnTo>
                    <a:pt x="34066" y="640"/>
                  </a:lnTo>
                  <a:lnTo>
                    <a:pt x="34066" y="1770"/>
                  </a:lnTo>
                  <a:lnTo>
                    <a:pt x="33991" y="1770"/>
                  </a:lnTo>
                  <a:lnTo>
                    <a:pt x="33991" y="1902"/>
                  </a:lnTo>
                  <a:lnTo>
                    <a:pt x="33821" y="1902"/>
                  </a:lnTo>
                  <a:lnTo>
                    <a:pt x="33821" y="1676"/>
                  </a:lnTo>
                  <a:lnTo>
                    <a:pt x="33802" y="1676"/>
                  </a:lnTo>
                  <a:lnTo>
                    <a:pt x="33802" y="1770"/>
                  </a:lnTo>
                  <a:lnTo>
                    <a:pt x="33124" y="1770"/>
                  </a:lnTo>
                  <a:lnTo>
                    <a:pt x="33124" y="2975"/>
                  </a:lnTo>
                  <a:lnTo>
                    <a:pt x="32333" y="2975"/>
                  </a:lnTo>
                  <a:lnTo>
                    <a:pt x="32352" y="5574"/>
                  </a:lnTo>
                  <a:lnTo>
                    <a:pt x="31881" y="5574"/>
                  </a:lnTo>
                  <a:lnTo>
                    <a:pt x="31881" y="6082"/>
                  </a:lnTo>
                  <a:lnTo>
                    <a:pt x="30902" y="6082"/>
                  </a:lnTo>
                  <a:lnTo>
                    <a:pt x="30902" y="5047"/>
                  </a:lnTo>
                  <a:lnTo>
                    <a:pt x="29754" y="5047"/>
                  </a:lnTo>
                  <a:lnTo>
                    <a:pt x="29754" y="5028"/>
                  </a:lnTo>
                  <a:lnTo>
                    <a:pt x="29754" y="4727"/>
                  </a:lnTo>
                  <a:lnTo>
                    <a:pt x="29716" y="4727"/>
                  </a:lnTo>
                  <a:lnTo>
                    <a:pt x="29584" y="3842"/>
                  </a:lnTo>
                  <a:lnTo>
                    <a:pt x="29452" y="3032"/>
                  </a:lnTo>
                  <a:lnTo>
                    <a:pt x="29452" y="5574"/>
                  </a:lnTo>
                  <a:lnTo>
                    <a:pt x="29019" y="5574"/>
                  </a:lnTo>
                  <a:lnTo>
                    <a:pt x="29019" y="4858"/>
                  </a:lnTo>
                  <a:lnTo>
                    <a:pt x="28605" y="4858"/>
                  </a:lnTo>
                  <a:lnTo>
                    <a:pt x="28586" y="3107"/>
                  </a:lnTo>
                  <a:lnTo>
                    <a:pt x="27889" y="3107"/>
                  </a:lnTo>
                  <a:lnTo>
                    <a:pt x="27889" y="1168"/>
                  </a:lnTo>
                  <a:lnTo>
                    <a:pt x="26684" y="226"/>
                  </a:lnTo>
                  <a:lnTo>
                    <a:pt x="25498" y="1168"/>
                  </a:lnTo>
                  <a:lnTo>
                    <a:pt x="25498" y="3107"/>
                  </a:lnTo>
                  <a:lnTo>
                    <a:pt x="24330" y="3107"/>
                  </a:lnTo>
                  <a:lnTo>
                    <a:pt x="24330" y="5574"/>
                  </a:lnTo>
                  <a:lnTo>
                    <a:pt x="23878" y="5574"/>
                  </a:lnTo>
                  <a:lnTo>
                    <a:pt x="23878" y="829"/>
                  </a:lnTo>
                  <a:lnTo>
                    <a:pt x="23652" y="829"/>
                  </a:lnTo>
                  <a:lnTo>
                    <a:pt x="23690" y="4162"/>
                  </a:lnTo>
                  <a:lnTo>
                    <a:pt x="23125" y="4162"/>
                  </a:lnTo>
                  <a:lnTo>
                    <a:pt x="22993" y="3352"/>
                  </a:lnTo>
                  <a:lnTo>
                    <a:pt x="22880" y="2731"/>
                  </a:lnTo>
                  <a:lnTo>
                    <a:pt x="22824" y="3013"/>
                  </a:lnTo>
                  <a:lnTo>
                    <a:pt x="22767" y="3352"/>
                  </a:lnTo>
                  <a:lnTo>
                    <a:pt x="22654" y="4162"/>
                  </a:lnTo>
                  <a:lnTo>
                    <a:pt x="22636" y="4162"/>
                  </a:lnTo>
                  <a:lnTo>
                    <a:pt x="22636" y="3842"/>
                  </a:lnTo>
                  <a:lnTo>
                    <a:pt x="22617" y="3823"/>
                  </a:lnTo>
                  <a:lnTo>
                    <a:pt x="22598" y="3842"/>
                  </a:lnTo>
                  <a:lnTo>
                    <a:pt x="22598" y="4162"/>
                  </a:lnTo>
                  <a:lnTo>
                    <a:pt x="22541" y="4162"/>
                  </a:lnTo>
                  <a:lnTo>
                    <a:pt x="22541" y="3634"/>
                  </a:lnTo>
                  <a:lnTo>
                    <a:pt x="22541" y="3616"/>
                  </a:lnTo>
                  <a:lnTo>
                    <a:pt x="22523" y="3634"/>
                  </a:lnTo>
                  <a:lnTo>
                    <a:pt x="22523" y="4162"/>
                  </a:lnTo>
                  <a:lnTo>
                    <a:pt x="22428" y="4162"/>
                  </a:lnTo>
                  <a:lnTo>
                    <a:pt x="22428" y="5141"/>
                  </a:lnTo>
                  <a:lnTo>
                    <a:pt x="22184" y="5141"/>
                  </a:lnTo>
                  <a:lnTo>
                    <a:pt x="22202" y="923"/>
                  </a:lnTo>
                  <a:lnTo>
                    <a:pt x="22014" y="923"/>
                  </a:lnTo>
                  <a:lnTo>
                    <a:pt x="22014" y="414"/>
                  </a:lnTo>
                  <a:lnTo>
                    <a:pt x="21995" y="395"/>
                  </a:lnTo>
                  <a:lnTo>
                    <a:pt x="21976" y="414"/>
                  </a:lnTo>
                  <a:lnTo>
                    <a:pt x="21976" y="923"/>
                  </a:lnTo>
                  <a:lnTo>
                    <a:pt x="21920" y="923"/>
                  </a:lnTo>
                  <a:lnTo>
                    <a:pt x="21920" y="621"/>
                  </a:lnTo>
                  <a:lnTo>
                    <a:pt x="21901" y="621"/>
                  </a:lnTo>
                  <a:lnTo>
                    <a:pt x="21901" y="923"/>
                  </a:lnTo>
                  <a:lnTo>
                    <a:pt x="21073" y="904"/>
                  </a:lnTo>
                  <a:lnTo>
                    <a:pt x="21054" y="4312"/>
                  </a:lnTo>
                  <a:lnTo>
                    <a:pt x="21054" y="4388"/>
                  </a:lnTo>
                  <a:lnTo>
                    <a:pt x="21054" y="5141"/>
                  </a:lnTo>
                  <a:lnTo>
                    <a:pt x="21054" y="5216"/>
                  </a:lnTo>
                  <a:lnTo>
                    <a:pt x="21054" y="6101"/>
                  </a:lnTo>
                  <a:lnTo>
                    <a:pt x="19566" y="6101"/>
                  </a:lnTo>
                  <a:lnTo>
                    <a:pt x="19585" y="2335"/>
                  </a:lnTo>
                  <a:lnTo>
                    <a:pt x="16591" y="4538"/>
                  </a:lnTo>
                  <a:lnTo>
                    <a:pt x="16572" y="10301"/>
                  </a:lnTo>
                  <a:lnTo>
                    <a:pt x="15781" y="10301"/>
                  </a:lnTo>
                  <a:lnTo>
                    <a:pt x="15781" y="5160"/>
                  </a:lnTo>
                  <a:lnTo>
                    <a:pt x="13484" y="4388"/>
                  </a:lnTo>
                  <a:lnTo>
                    <a:pt x="11751" y="5348"/>
                  </a:lnTo>
                  <a:lnTo>
                    <a:pt x="11751" y="7721"/>
                  </a:lnTo>
                  <a:lnTo>
                    <a:pt x="10979" y="7721"/>
                  </a:lnTo>
                  <a:lnTo>
                    <a:pt x="10979" y="1017"/>
                  </a:lnTo>
                  <a:lnTo>
                    <a:pt x="10829" y="942"/>
                  </a:lnTo>
                  <a:lnTo>
                    <a:pt x="10829" y="960"/>
                  </a:lnTo>
                  <a:lnTo>
                    <a:pt x="10829" y="1544"/>
                  </a:lnTo>
                  <a:lnTo>
                    <a:pt x="10829" y="1601"/>
                  </a:lnTo>
                  <a:lnTo>
                    <a:pt x="10829" y="2297"/>
                  </a:lnTo>
                  <a:lnTo>
                    <a:pt x="9661" y="2297"/>
                  </a:lnTo>
                  <a:lnTo>
                    <a:pt x="9680" y="697"/>
                  </a:lnTo>
                  <a:lnTo>
                    <a:pt x="8682" y="1130"/>
                  </a:lnTo>
                  <a:lnTo>
                    <a:pt x="8682" y="10301"/>
                  </a:lnTo>
                  <a:lnTo>
                    <a:pt x="7759" y="10301"/>
                  </a:lnTo>
                  <a:lnTo>
                    <a:pt x="7759" y="2994"/>
                  </a:lnTo>
                  <a:lnTo>
                    <a:pt x="7345" y="2994"/>
                  </a:lnTo>
                  <a:lnTo>
                    <a:pt x="7326" y="5574"/>
                  </a:lnTo>
                  <a:lnTo>
                    <a:pt x="6705" y="5574"/>
                  </a:lnTo>
                  <a:lnTo>
                    <a:pt x="6705" y="2618"/>
                  </a:lnTo>
                  <a:lnTo>
                    <a:pt x="6272" y="2618"/>
                  </a:lnTo>
                  <a:lnTo>
                    <a:pt x="6272" y="2994"/>
                  </a:lnTo>
                  <a:lnTo>
                    <a:pt x="4125" y="2994"/>
                  </a:lnTo>
                  <a:lnTo>
                    <a:pt x="4125" y="2354"/>
                  </a:lnTo>
                  <a:lnTo>
                    <a:pt x="3560" y="2354"/>
                  </a:lnTo>
                  <a:lnTo>
                    <a:pt x="3560" y="3559"/>
                  </a:lnTo>
                  <a:lnTo>
                    <a:pt x="2976" y="3559"/>
                  </a:lnTo>
                  <a:lnTo>
                    <a:pt x="2976" y="2354"/>
                  </a:lnTo>
                  <a:lnTo>
                    <a:pt x="2844" y="2354"/>
                  </a:lnTo>
                  <a:lnTo>
                    <a:pt x="2844" y="1996"/>
                  </a:lnTo>
                  <a:lnTo>
                    <a:pt x="2411" y="1996"/>
                  </a:lnTo>
                  <a:lnTo>
                    <a:pt x="2411" y="2354"/>
                  </a:lnTo>
                  <a:lnTo>
                    <a:pt x="2016" y="2354"/>
                  </a:lnTo>
                  <a:lnTo>
                    <a:pt x="2016" y="1996"/>
                  </a:lnTo>
                  <a:lnTo>
                    <a:pt x="1489" y="1996"/>
                  </a:lnTo>
                  <a:lnTo>
                    <a:pt x="1489" y="2354"/>
                  </a:lnTo>
                  <a:lnTo>
                    <a:pt x="1168" y="2354"/>
                  </a:lnTo>
                  <a:lnTo>
                    <a:pt x="1168" y="5574"/>
                  </a:lnTo>
                  <a:lnTo>
                    <a:pt x="453" y="5574"/>
                  </a:lnTo>
                  <a:lnTo>
                    <a:pt x="453" y="2994"/>
                  </a:lnTo>
                  <a:lnTo>
                    <a:pt x="1" y="2994"/>
                  </a:lnTo>
                  <a:lnTo>
                    <a:pt x="1" y="10301"/>
                  </a:lnTo>
                  <a:lnTo>
                    <a:pt x="1" y="14274"/>
                  </a:lnTo>
                  <a:lnTo>
                    <a:pt x="1" y="15761"/>
                  </a:lnTo>
                  <a:lnTo>
                    <a:pt x="76774" y="15630"/>
                  </a:lnTo>
                  <a:lnTo>
                    <a:pt x="76774" y="14274"/>
                  </a:lnTo>
                  <a:lnTo>
                    <a:pt x="76774" y="10301"/>
                  </a:lnTo>
                  <a:lnTo>
                    <a:pt x="76774" y="716"/>
                  </a:lnTo>
                  <a:lnTo>
                    <a:pt x="75946" y="358"/>
                  </a:lnTo>
                  <a:lnTo>
                    <a:pt x="75946" y="1243"/>
                  </a:lnTo>
                  <a:lnTo>
                    <a:pt x="75757" y="1243"/>
                  </a:lnTo>
                  <a:lnTo>
                    <a:pt x="75757" y="829"/>
                  </a:lnTo>
                  <a:lnTo>
                    <a:pt x="75757" y="810"/>
                  </a:lnTo>
                  <a:lnTo>
                    <a:pt x="75720" y="810"/>
                  </a:lnTo>
                  <a:lnTo>
                    <a:pt x="75720" y="829"/>
                  </a:lnTo>
                  <a:lnTo>
                    <a:pt x="75720" y="1243"/>
                  </a:lnTo>
                  <a:lnTo>
                    <a:pt x="75644" y="1243"/>
                  </a:lnTo>
                  <a:lnTo>
                    <a:pt x="75644" y="527"/>
                  </a:lnTo>
                  <a:lnTo>
                    <a:pt x="75644" y="508"/>
                  </a:lnTo>
                  <a:lnTo>
                    <a:pt x="75607" y="508"/>
                  </a:lnTo>
                  <a:lnTo>
                    <a:pt x="75607" y="527"/>
                  </a:lnTo>
                  <a:lnTo>
                    <a:pt x="75607" y="1243"/>
                  </a:lnTo>
                  <a:lnTo>
                    <a:pt x="74477" y="1243"/>
                  </a:lnTo>
                  <a:lnTo>
                    <a:pt x="74477" y="7306"/>
                  </a:lnTo>
                  <a:lnTo>
                    <a:pt x="73761" y="7306"/>
                  </a:lnTo>
                  <a:lnTo>
                    <a:pt x="73742" y="2636"/>
                  </a:lnTo>
                  <a:lnTo>
                    <a:pt x="72839" y="2636"/>
                  </a:lnTo>
                  <a:lnTo>
                    <a:pt x="72839" y="1149"/>
                  </a:lnTo>
                  <a:lnTo>
                    <a:pt x="72161" y="1149"/>
                  </a:lnTo>
                  <a:lnTo>
                    <a:pt x="72161" y="866"/>
                  </a:lnTo>
                  <a:lnTo>
                    <a:pt x="72537" y="866"/>
                  </a:lnTo>
                  <a:lnTo>
                    <a:pt x="72744" y="283"/>
                  </a:lnTo>
                  <a:lnTo>
                    <a:pt x="71803" y="264"/>
                  </a:lnTo>
                  <a:lnTo>
                    <a:pt x="71596" y="866"/>
                  </a:lnTo>
                  <a:lnTo>
                    <a:pt x="72104" y="866"/>
                  </a:lnTo>
                  <a:lnTo>
                    <a:pt x="72104" y="1149"/>
                  </a:lnTo>
                  <a:lnTo>
                    <a:pt x="69920" y="1149"/>
                  </a:lnTo>
                  <a:lnTo>
                    <a:pt x="69920" y="2636"/>
                  </a:lnTo>
                  <a:lnTo>
                    <a:pt x="69317" y="2636"/>
                  </a:lnTo>
                  <a:lnTo>
                    <a:pt x="69336" y="10301"/>
                  </a:lnTo>
                  <a:lnTo>
                    <a:pt x="68884" y="10301"/>
                  </a:lnTo>
                  <a:lnTo>
                    <a:pt x="68846" y="4124"/>
                  </a:lnTo>
                  <a:lnTo>
                    <a:pt x="65871" y="1921"/>
                  </a:lnTo>
                  <a:lnTo>
                    <a:pt x="65871" y="5687"/>
                  </a:lnTo>
                  <a:lnTo>
                    <a:pt x="64402" y="5706"/>
                  </a:lnTo>
                  <a:lnTo>
                    <a:pt x="64384" y="4802"/>
                  </a:lnTo>
                  <a:lnTo>
                    <a:pt x="64384" y="4727"/>
                  </a:lnTo>
                  <a:lnTo>
                    <a:pt x="64384" y="3992"/>
                  </a:lnTo>
                  <a:lnTo>
                    <a:pt x="64384" y="3898"/>
                  </a:lnTo>
                  <a:lnTo>
                    <a:pt x="64384" y="2297"/>
                  </a:lnTo>
                  <a:lnTo>
                    <a:pt x="64045" y="2297"/>
                  </a:lnTo>
                  <a:lnTo>
                    <a:pt x="64045" y="508"/>
                  </a:lnTo>
                  <a:lnTo>
                    <a:pt x="63555" y="508"/>
                  </a:lnTo>
                  <a:lnTo>
                    <a:pt x="63555" y="226"/>
                  </a:lnTo>
                  <a:lnTo>
                    <a:pt x="63536" y="207"/>
                  </a:lnTo>
                  <a:lnTo>
                    <a:pt x="63536" y="226"/>
                  </a:lnTo>
                  <a:lnTo>
                    <a:pt x="63536" y="508"/>
                  </a:lnTo>
                  <a:lnTo>
                    <a:pt x="63480" y="508"/>
                  </a:lnTo>
                  <a:lnTo>
                    <a:pt x="63480" y="0"/>
                  </a:lnTo>
                  <a:lnTo>
                    <a:pt x="63442" y="0"/>
                  </a:lnTo>
                  <a:lnTo>
                    <a:pt x="63442" y="508"/>
                  </a:lnTo>
                  <a:lnTo>
                    <a:pt x="63254" y="508"/>
                  </a:lnTo>
                  <a:lnTo>
                    <a:pt x="63272" y="4727"/>
                  </a:lnTo>
                  <a:lnTo>
                    <a:pt x="63009" y="4727"/>
                  </a:lnTo>
                  <a:lnTo>
                    <a:pt x="63009" y="3747"/>
                  </a:lnTo>
                  <a:lnTo>
                    <a:pt x="62934" y="3747"/>
                  </a:lnTo>
                  <a:lnTo>
                    <a:pt x="62934" y="3220"/>
                  </a:lnTo>
                  <a:lnTo>
                    <a:pt x="62915" y="3201"/>
                  </a:lnTo>
                  <a:lnTo>
                    <a:pt x="62896" y="3220"/>
                  </a:lnTo>
                  <a:lnTo>
                    <a:pt x="62896" y="3747"/>
                  </a:lnTo>
                  <a:lnTo>
                    <a:pt x="62839" y="3747"/>
                  </a:lnTo>
                  <a:lnTo>
                    <a:pt x="62839" y="3427"/>
                  </a:lnTo>
                  <a:lnTo>
                    <a:pt x="62839" y="3408"/>
                  </a:lnTo>
                  <a:lnTo>
                    <a:pt x="62821" y="3427"/>
                  </a:lnTo>
                  <a:lnTo>
                    <a:pt x="62821" y="3747"/>
                  </a:lnTo>
                  <a:lnTo>
                    <a:pt x="60636" y="3766"/>
                  </a:lnTo>
                  <a:lnTo>
                    <a:pt x="60636" y="5423"/>
                  </a:lnTo>
                  <a:lnTo>
                    <a:pt x="59600" y="5423"/>
                  </a:lnTo>
                  <a:lnTo>
                    <a:pt x="596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8" name="Google Shape;10078;p47"/>
            <p:cNvSpPr/>
            <p:nvPr/>
          </p:nvSpPr>
          <p:spPr>
            <a:xfrm flipH="1">
              <a:off x="5257473" y="3057609"/>
              <a:ext cx="5270796" cy="1082101"/>
            </a:xfrm>
            <a:custGeom>
              <a:avLst/>
              <a:gdLst/>
              <a:ahLst/>
              <a:cxnLst/>
              <a:rect l="l" t="t" r="r" b="b"/>
              <a:pathLst>
                <a:path w="76775" h="15762" extrusionOk="0">
                  <a:moveTo>
                    <a:pt x="59600" y="0"/>
                  </a:moveTo>
                  <a:lnTo>
                    <a:pt x="58659" y="546"/>
                  </a:lnTo>
                  <a:lnTo>
                    <a:pt x="58659" y="1318"/>
                  </a:lnTo>
                  <a:lnTo>
                    <a:pt x="58659" y="1431"/>
                  </a:lnTo>
                  <a:lnTo>
                    <a:pt x="58659" y="2712"/>
                  </a:lnTo>
                  <a:lnTo>
                    <a:pt x="57115" y="2712"/>
                  </a:lnTo>
                  <a:lnTo>
                    <a:pt x="57115" y="5668"/>
                  </a:lnTo>
                  <a:lnTo>
                    <a:pt x="56569" y="5668"/>
                  </a:lnTo>
                  <a:lnTo>
                    <a:pt x="56569" y="4632"/>
                  </a:lnTo>
                  <a:lnTo>
                    <a:pt x="56362" y="4632"/>
                  </a:lnTo>
                  <a:lnTo>
                    <a:pt x="56362" y="4312"/>
                  </a:lnTo>
                  <a:lnTo>
                    <a:pt x="55702" y="4312"/>
                  </a:lnTo>
                  <a:lnTo>
                    <a:pt x="55702" y="4632"/>
                  </a:lnTo>
                  <a:lnTo>
                    <a:pt x="54535" y="4632"/>
                  </a:lnTo>
                  <a:lnTo>
                    <a:pt x="54554" y="5668"/>
                  </a:lnTo>
                  <a:lnTo>
                    <a:pt x="53575" y="5687"/>
                  </a:lnTo>
                  <a:lnTo>
                    <a:pt x="53575" y="4708"/>
                  </a:lnTo>
                  <a:lnTo>
                    <a:pt x="52633" y="4708"/>
                  </a:lnTo>
                  <a:lnTo>
                    <a:pt x="52633" y="4218"/>
                  </a:lnTo>
                  <a:lnTo>
                    <a:pt x="52614" y="4199"/>
                  </a:lnTo>
                  <a:lnTo>
                    <a:pt x="52595" y="4218"/>
                  </a:lnTo>
                  <a:lnTo>
                    <a:pt x="52595" y="4708"/>
                  </a:lnTo>
                  <a:lnTo>
                    <a:pt x="52539" y="4708"/>
                  </a:lnTo>
                  <a:lnTo>
                    <a:pt x="52539" y="4425"/>
                  </a:lnTo>
                  <a:lnTo>
                    <a:pt x="52520" y="4406"/>
                  </a:lnTo>
                  <a:lnTo>
                    <a:pt x="52520" y="4425"/>
                  </a:lnTo>
                  <a:lnTo>
                    <a:pt x="52520" y="4708"/>
                  </a:lnTo>
                  <a:lnTo>
                    <a:pt x="52388" y="4708"/>
                  </a:lnTo>
                  <a:lnTo>
                    <a:pt x="52388" y="3672"/>
                  </a:lnTo>
                  <a:lnTo>
                    <a:pt x="51917" y="3672"/>
                  </a:lnTo>
                  <a:lnTo>
                    <a:pt x="51917" y="3239"/>
                  </a:lnTo>
                  <a:lnTo>
                    <a:pt x="51861" y="3239"/>
                  </a:lnTo>
                  <a:lnTo>
                    <a:pt x="51861" y="1808"/>
                  </a:lnTo>
                  <a:lnTo>
                    <a:pt x="51729" y="1808"/>
                  </a:lnTo>
                  <a:lnTo>
                    <a:pt x="51729" y="1488"/>
                  </a:lnTo>
                  <a:lnTo>
                    <a:pt x="51710" y="1469"/>
                  </a:lnTo>
                  <a:lnTo>
                    <a:pt x="51692" y="1488"/>
                  </a:lnTo>
                  <a:lnTo>
                    <a:pt x="51692" y="1808"/>
                  </a:lnTo>
                  <a:lnTo>
                    <a:pt x="51654" y="1808"/>
                  </a:lnTo>
                  <a:lnTo>
                    <a:pt x="51635" y="1281"/>
                  </a:lnTo>
                  <a:lnTo>
                    <a:pt x="51635" y="1262"/>
                  </a:lnTo>
                  <a:lnTo>
                    <a:pt x="51616" y="1281"/>
                  </a:lnTo>
                  <a:lnTo>
                    <a:pt x="51616" y="1808"/>
                  </a:lnTo>
                  <a:lnTo>
                    <a:pt x="50769" y="1808"/>
                  </a:lnTo>
                  <a:lnTo>
                    <a:pt x="50788" y="5593"/>
                  </a:lnTo>
                  <a:lnTo>
                    <a:pt x="50543" y="5593"/>
                  </a:lnTo>
                  <a:lnTo>
                    <a:pt x="50543" y="4614"/>
                  </a:lnTo>
                  <a:lnTo>
                    <a:pt x="50468" y="4614"/>
                  </a:lnTo>
                  <a:lnTo>
                    <a:pt x="50468" y="4086"/>
                  </a:lnTo>
                  <a:lnTo>
                    <a:pt x="50449" y="4068"/>
                  </a:lnTo>
                  <a:lnTo>
                    <a:pt x="50430" y="4086"/>
                  </a:lnTo>
                  <a:lnTo>
                    <a:pt x="50430" y="4614"/>
                  </a:lnTo>
                  <a:lnTo>
                    <a:pt x="50373" y="4614"/>
                  </a:lnTo>
                  <a:lnTo>
                    <a:pt x="50373" y="4293"/>
                  </a:lnTo>
                  <a:lnTo>
                    <a:pt x="50373" y="4237"/>
                  </a:lnTo>
                  <a:lnTo>
                    <a:pt x="49959" y="4237"/>
                  </a:lnTo>
                  <a:lnTo>
                    <a:pt x="49959" y="4614"/>
                  </a:lnTo>
                  <a:lnTo>
                    <a:pt x="48716" y="4614"/>
                  </a:lnTo>
                  <a:lnTo>
                    <a:pt x="48716" y="5574"/>
                  </a:lnTo>
                  <a:lnTo>
                    <a:pt x="48641" y="5574"/>
                  </a:lnTo>
                  <a:lnTo>
                    <a:pt x="48660" y="10301"/>
                  </a:lnTo>
                  <a:lnTo>
                    <a:pt x="48076" y="10301"/>
                  </a:lnTo>
                  <a:lnTo>
                    <a:pt x="48076" y="4971"/>
                  </a:lnTo>
                  <a:lnTo>
                    <a:pt x="48095" y="4971"/>
                  </a:lnTo>
                  <a:lnTo>
                    <a:pt x="48095" y="3955"/>
                  </a:lnTo>
                  <a:lnTo>
                    <a:pt x="47869" y="3955"/>
                  </a:lnTo>
                  <a:lnTo>
                    <a:pt x="47869" y="3578"/>
                  </a:lnTo>
                  <a:lnTo>
                    <a:pt x="47530" y="3578"/>
                  </a:lnTo>
                  <a:lnTo>
                    <a:pt x="47530" y="3955"/>
                  </a:lnTo>
                  <a:lnTo>
                    <a:pt x="44649" y="3955"/>
                  </a:lnTo>
                  <a:lnTo>
                    <a:pt x="44649" y="4971"/>
                  </a:lnTo>
                  <a:lnTo>
                    <a:pt x="44969" y="4971"/>
                  </a:lnTo>
                  <a:lnTo>
                    <a:pt x="44969" y="10301"/>
                  </a:lnTo>
                  <a:lnTo>
                    <a:pt x="44404" y="10301"/>
                  </a:lnTo>
                  <a:lnTo>
                    <a:pt x="44404" y="7137"/>
                  </a:lnTo>
                  <a:lnTo>
                    <a:pt x="42935" y="7137"/>
                  </a:lnTo>
                  <a:lnTo>
                    <a:pt x="42935" y="4651"/>
                  </a:lnTo>
                  <a:lnTo>
                    <a:pt x="41410" y="3446"/>
                  </a:lnTo>
                  <a:lnTo>
                    <a:pt x="39885" y="4651"/>
                  </a:lnTo>
                  <a:lnTo>
                    <a:pt x="39885" y="7137"/>
                  </a:lnTo>
                  <a:lnTo>
                    <a:pt x="38378" y="7137"/>
                  </a:lnTo>
                  <a:lnTo>
                    <a:pt x="38378" y="10301"/>
                  </a:lnTo>
                  <a:lnTo>
                    <a:pt x="37794" y="10301"/>
                  </a:lnTo>
                  <a:lnTo>
                    <a:pt x="37794" y="4218"/>
                  </a:lnTo>
                  <a:lnTo>
                    <a:pt x="36966" y="4218"/>
                  </a:lnTo>
                  <a:lnTo>
                    <a:pt x="36966" y="1149"/>
                  </a:lnTo>
                  <a:lnTo>
                    <a:pt x="36928" y="1149"/>
                  </a:lnTo>
                  <a:lnTo>
                    <a:pt x="36928" y="1958"/>
                  </a:lnTo>
                  <a:lnTo>
                    <a:pt x="36175" y="1958"/>
                  </a:lnTo>
                  <a:lnTo>
                    <a:pt x="36175" y="1205"/>
                  </a:lnTo>
                  <a:lnTo>
                    <a:pt x="35441" y="1205"/>
                  </a:lnTo>
                  <a:lnTo>
                    <a:pt x="35422" y="829"/>
                  </a:lnTo>
                  <a:lnTo>
                    <a:pt x="35422" y="810"/>
                  </a:lnTo>
                  <a:lnTo>
                    <a:pt x="35403" y="829"/>
                  </a:lnTo>
                  <a:lnTo>
                    <a:pt x="35403" y="1205"/>
                  </a:lnTo>
                  <a:lnTo>
                    <a:pt x="35365" y="1205"/>
                  </a:lnTo>
                  <a:lnTo>
                    <a:pt x="35365" y="979"/>
                  </a:lnTo>
                  <a:lnTo>
                    <a:pt x="35346" y="979"/>
                  </a:lnTo>
                  <a:lnTo>
                    <a:pt x="35346" y="1205"/>
                  </a:lnTo>
                  <a:lnTo>
                    <a:pt x="35252" y="1205"/>
                  </a:lnTo>
                  <a:lnTo>
                    <a:pt x="35252" y="640"/>
                  </a:lnTo>
                  <a:lnTo>
                    <a:pt x="34066" y="640"/>
                  </a:lnTo>
                  <a:lnTo>
                    <a:pt x="34066" y="1770"/>
                  </a:lnTo>
                  <a:lnTo>
                    <a:pt x="33991" y="1770"/>
                  </a:lnTo>
                  <a:lnTo>
                    <a:pt x="33991" y="1902"/>
                  </a:lnTo>
                  <a:lnTo>
                    <a:pt x="33821" y="1902"/>
                  </a:lnTo>
                  <a:lnTo>
                    <a:pt x="33821" y="1676"/>
                  </a:lnTo>
                  <a:lnTo>
                    <a:pt x="33802" y="1676"/>
                  </a:lnTo>
                  <a:lnTo>
                    <a:pt x="33802" y="1770"/>
                  </a:lnTo>
                  <a:lnTo>
                    <a:pt x="33124" y="1770"/>
                  </a:lnTo>
                  <a:lnTo>
                    <a:pt x="33124" y="2975"/>
                  </a:lnTo>
                  <a:lnTo>
                    <a:pt x="32333" y="2975"/>
                  </a:lnTo>
                  <a:lnTo>
                    <a:pt x="32352" y="5574"/>
                  </a:lnTo>
                  <a:lnTo>
                    <a:pt x="31881" y="5574"/>
                  </a:lnTo>
                  <a:lnTo>
                    <a:pt x="31881" y="6082"/>
                  </a:lnTo>
                  <a:lnTo>
                    <a:pt x="30902" y="6082"/>
                  </a:lnTo>
                  <a:lnTo>
                    <a:pt x="30902" y="5047"/>
                  </a:lnTo>
                  <a:lnTo>
                    <a:pt x="29754" y="5047"/>
                  </a:lnTo>
                  <a:lnTo>
                    <a:pt x="29754" y="5028"/>
                  </a:lnTo>
                  <a:lnTo>
                    <a:pt x="29754" y="4727"/>
                  </a:lnTo>
                  <a:lnTo>
                    <a:pt x="29716" y="4727"/>
                  </a:lnTo>
                  <a:lnTo>
                    <a:pt x="29584" y="3842"/>
                  </a:lnTo>
                  <a:lnTo>
                    <a:pt x="29452" y="3032"/>
                  </a:lnTo>
                  <a:lnTo>
                    <a:pt x="29452" y="5574"/>
                  </a:lnTo>
                  <a:lnTo>
                    <a:pt x="29019" y="5574"/>
                  </a:lnTo>
                  <a:lnTo>
                    <a:pt x="29019" y="4858"/>
                  </a:lnTo>
                  <a:lnTo>
                    <a:pt x="28605" y="4858"/>
                  </a:lnTo>
                  <a:lnTo>
                    <a:pt x="28586" y="3107"/>
                  </a:lnTo>
                  <a:lnTo>
                    <a:pt x="27889" y="3107"/>
                  </a:lnTo>
                  <a:lnTo>
                    <a:pt x="27889" y="1168"/>
                  </a:lnTo>
                  <a:lnTo>
                    <a:pt x="26684" y="226"/>
                  </a:lnTo>
                  <a:lnTo>
                    <a:pt x="25498" y="1168"/>
                  </a:lnTo>
                  <a:lnTo>
                    <a:pt x="25498" y="3107"/>
                  </a:lnTo>
                  <a:lnTo>
                    <a:pt x="24330" y="3107"/>
                  </a:lnTo>
                  <a:lnTo>
                    <a:pt x="24330" y="5574"/>
                  </a:lnTo>
                  <a:lnTo>
                    <a:pt x="23878" y="5574"/>
                  </a:lnTo>
                  <a:lnTo>
                    <a:pt x="23878" y="829"/>
                  </a:lnTo>
                  <a:lnTo>
                    <a:pt x="23652" y="829"/>
                  </a:lnTo>
                  <a:lnTo>
                    <a:pt x="23690" y="4162"/>
                  </a:lnTo>
                  <a:lnTo>
                    <a:pt x="23125" y="4162"/>
                  </a:lnTo>
                  <a:lnTo>
                    <a:pt x="22993" y="3352"/>
                  </a:lnTo>
                  <a:lnTo>
                    <a:pt x="22880" y="2731"/>
                  </a:lnTo>
                  <a:lnTo>
                    <a:pt x="22824" y="3013"/>
                  </a:lnTo>
                  <a:lnTo>
                    <a:pt x="22767" y="3352"/>
                  </a:lnTo>
                  <a:lnTo>
                    <a:pt x="22654" y="4162"/>
                  </a:lnTo>
                  <a:lnTo>
                    <a:pt x="22636" y="4162"/>
                  </a:lnTo>
                  <a:lnTo>
                    <a:pt x="22636" y="3842"/>
                  </a:lnTo>
                  <a:lnTo>
                    <a:pt x="22617" y="3823"/>
                  </a:lnTo>
                  <a:lnTo>
                    <a:pt x="22598" y="3842"/>
                  </a:lnTo>
                  <a:lnTo>
                    <a:pt x="22598" y="4162"/>
                  </a:lnTo>
                  <a:lnTo>
                    <a:pt x="22541" y="4162"/>
                  </a:lnTo>
                  <a:lnTo>
                    <a:pt x="22541" y="3634"/>
                  </a:lnTo>
                  <a:lnTo>
                    <a:pt x="22541" y="3616"/>
                  </a:lnTo>
                  <a:lnTo>
                    <a:pt x="22523" y="3634"/>
                  </a:lnTo>
                  <a:lnTo>
                    <a:pt x="22523" y="4162"/>
                  </a:lnTo>
                  <a:lnTo>
                    <a:pt x="22428" y="4162"/>
                  </a:lnTo>
                  <a:lnTo>
                    <a:pt x="22428" y="5141"/>
                  </a:lnTo>
                  <a:lnTo>
                    <a:pt x="22184" y="5141"/>
                  </a:lnTo>
                  <a:lnTo>
                    <a:pt x="22202" y="923"/>
                  </a:lnTo>
                  <a:lnTo>
                    <a:pt x="22014" y="923"/>
                  </a:lnTo>
                  <a:lnTo>
                    <a:pt x="22014" y="414"/>
                  </a:lnTo>
                  <a:lnTo>
                    <a:pt x="21995" y="395"/>
                  </a:lnTo>
                  <a:lnTo>
                    <a:pt x="21976" y="414"/>
                  </a:lnTo>
                  <a:lnTo>
                    <a:pt x="21976" y="923"/>
                  </a:lnTo>
                  <a:lnTo>
                    <a:pt x="21920" y="923"/>
                  </a:lnTo>
                  <a:lnTo>
                    <a:pt x="21920" y="621"/>
                  </a:lnTo>
                  <a:lnTo>
                    <a:pt x="21901" y="621"/>
                  </a:lnTo>
                  <a:lnTo>
                    <a:pt x="21901" y="923"/>
                  </a:lnTo>
                  <a:lnTo>
                    <a:pt x="21073" y="904"/>
                  </a:lnTo>
                  <a:lnTo>
                    <a:pt x="21054" y="4312"/>
                  </a:lnTo>
                  <a:lnTo>
                    <a:pt x="21054" y="4388"/>
                  </a:lnTo>
                  <a:lnTo>
                    <a:pt x="21054" y="5141"/>
                  </a:lnTo>
                  <a:lnTo>
                    <a:pt x="21054" y="5216"/>
                  </a:lnTo>
                  <a:lnTo>
                    <a:pt x="21054" y="6101"/>
                  </a:lnTo>
                  <a:lnTo>
                    <a:pt x="19566" y="6101"/>
                  </a:lnTo>
                  <a:lnTo>
                    <a:pt x="19585" y="2335"/>
                  </a:lnTo>
                  <a:lnTo>
                    <a:pt x="16591" y="4538"/>
                  </a:lnTo>
                  <a:lnTo>
                    <a:pt x="16572" y="10301"/>
                  </a:lnTo>
                  <a:lnTo>
                    <a:pt x="15781" y="10301"/>
                  </a:lnTo>
                  <a:lnTo>
                    <a:pt x="15781" y="5160"/>
                  </a:lnTo>
                  <a:lnTo>
                    <a:pt x="13484" y="4388"/>
                  </a:lnTo>
                  <a:lnTo>
                    <a:pt x="11751" y="5348"/>
                  </a:lnTo>
                  <a:lnTo>
                    <a:pt x="11751" y="7721"/>
                  </a:lnTo>
                  <a:lnTo>
                    <a:pt x="10979" y="7721"/>
                  </a:lnTo>
                  <a:lnTo>
                    <a:pt x="10979" y="1017"/>
                  </a:lnTo>
                  <a:lnTo>
                    <a:pt x="10829" y="942"/>
                  </a:lnTo>
                  <a:lnTo>
                    <a:pt x="10829" y="960"/>
                  </a:lnTo>
                  <a:lnTo>
                    <a:pt x="10829" y="1544"/>
                  </a:lnTo>
                  <a:lnTo>
                    <a:pt x="10829" y="1601"/>
                  </a:lnTo>
                  <a:lnTo>
                    <a:pt x="10829" y="2297"/>
                  </a:lnTo>
                  <a:lnTo>
                    <a:pt x="9661" y="2297"/>
                  </a:lnTo>
                  <a:lnTo>
                    <a:pt x="9680" y="697"/>
                  </a:lnTo>
                  <a:lnTo>
                    <a:pt x="8682" y="1130"/>
                  </a:lnTo>
                  <a:lnTo>
                    <a:pt x="8682" y="10301"/>
                  </a:lnTo>
                  <a:lnTo>
                    <a:pt x="7759" y="10301"/>
                  </a:lnTo>
                  <a:lnTo>
                    <a:pt x="7759" y="2994"/>
                  </a:lnTo>
                  <a:lnTo>
                    <a:pt x="7345" y="2994"/>
                  </a:lnTo>
                  <a:lnTo>
                    <a:pt x="7326" y="5574"/>
                  </a:lnTo>
                  <a:lnTo>
                    <a:pt x="6705" y="5574"/>
                  </a:lnTo>
                  <a:lnTo>
                    <a:pt x="6705" y="2618"/>
                  </a:lnTo>
                  <a:lnTo>
                    <a:pt x="6272" y="2618"/>
                  </a:lnTo>
                  <a:lnTo>
                    <a:pt x="6272" y="2994"/>
                  </a:lnTo>
                  <a:lnTo>
                    <a:pt x="4125" y="2994"/>
                  </a:lnTo>
                  <a:lnTo>
                    <a:pt x="4125" y="2354"/>
                  </a:lnTo>
                  <a:lnTo>
                    <a:pt x="3560" y="2354"/>
                  </a:lnTo>
                  <a:lnTo>
                    <a:pt x="3560" y="3559"/>
                  </a:lnTo>
                  <a:lnTo>
                    <a:pt x="2976" y="3559"/>
                  </a:lnTo>
                  <a:lnTo>
                    <a:pt x="2976" y="2354"/>
                  </a:lnTo>
                  <a:lnTo>
                    <a:pt x="2844" y="2354"/>
                  </a:lnTo>
                  <a:lnTo>
                    <a:pt x="2844" y="1996"/>
                  </a:lnTo>
                  <a:lnTo>
                    <a:pt x="2411" y="1996"/>
                  </a:lnTo>
                  <a:lnTo>
                    <a:pt x="2411" y="2354"/>
                  </a:lnTo>
                  <a:lnTo>
                    <a:pt x="2016" y="2354"/>
                  </a:lnTo>
                  <a:lnTo>
                    <a:pt x="2016" y="1996"/>
                  </a:lnTo>
                  <a:lnTo>
                    <a:pt x="1489" y="1996"/>
                  </a:lnTo>
                  <a:lnTo>
                    <a:pt x="1489" y="2354"/>
                  </a:lnTo>
                  <a:lnTo>
                    <a:pt x="1168" y="2354"/>
                  </a:lnTo>
                  <a:lnTo>
                    <a:pt x="1168" y="5574"/>
                  </a:lnTo>
                  <a:lnTo>
                    <a:pt x="453" y="5574"/>
                  </a:lnTo>
                  <a:lnTo>
                    <a:pt x="453" y="2994"/>
                  </a:lnTo>
                  <a:lnTo>
                    <a:pt x="1" y="2994"/>
                  </a:lnTo>
                  <a:lnTo>
                    <a:pt x="1" y="10301"/>
                  </a:lnTo>
                  <a:lnTo>
                    <a:pt x="1" y="14274"/>
                  </a:lnTo>
                  <a:lnTo>
                    <a:pt x="1" y="15761"/>
                  </a:lnTo>
                  <a:lnTo>
                    <a:pt x="76774" y="15630"/>
                  </a:lnTo>
                  <a:lnTo>
                    <a:pt x="76774" y="14274"/>
                  </a:lnTo>
                  <a:lnTo>
                    <a:pt x="76774" y="10301"/>
                  </a:lnTo>
                  <a:lnTo>
                    <a:pt x="76774" y="716"/>
                  </a:lnTo>
                  <a:lnTo>
                    <a:pt x="75946" y="358"/>
                  </a:lnTo>
                  <a:lnTo>
                    <a:pt x="75946" y="1243"/>
                  </a:lnTo>
                  <a:lnTo>
                    <a:pt x="75757" y="1243"/>
                  </a:lnTo>
                  <a:lnTo>
                    <a:pt x="75757" y="829"/>
                  </a:lnTo>
                  <a:lnTo>
                    <a:pt x="75757" y="810"/>
                  </a:lnTo>
                  <a:lnTo>
                    <a:pt x="75720" y="810"/>
                  </a:lnTo>
                  <a:lnTo>
                    <a:pt x="75720" y="829"/>
                  </a:lnTo>
                  <a:lnTo>
                    <a:pt x="75720" y="1243"/>
                  </a:lnTo>
                  <a:lnTo>
                    <a:pt x="75644" y="1243"/>
                  </a:lnTo>
                  <a:lnTo>
                    <a:pt x="75644" y="527"/>
                  </a:lnTo>
                  <a:lnTo>
                    <a:pt x="75644" y="508"/>
                  </a:lnTo>
                  <a:lnTo>
                    <a:pt x="75607" y="508"/>
                  </a:lnTo>
                  <a:lnTo>
                    <a:pt x="75607" y="527"/>
                  </a:lnTo>
                  <a:lnTo>
                    <a:pt x="75607" y="1243"/>
                  </a:lnTo>
                  <a:lnTo>
                    <a:pt x="74477" y="1243"/>
                  </a:lnTo>
                  <a:lnTo>
                    <a:pt x="74477" y="7306"/>
                  </a:lnTo>
                  <a:lnTo>
                    <a:pt x="73761" y="7306"/>
                  </a:lnTo>
                  <a:lnTo>
                    <a:pt x="73742" y="2636"/>
                  </a:lnTo>
                  <a:lnTo>
                    <a:pt x="72839" y="2636"/>
                  </a:lnTo>
                  <a:lnTo>
                    <a:pt x="72839" y="1149"/>
                  </a:lnTo>
                  <a:lnTo>
                    <a:pt x="72161" y="1149"/>
                  </a:lnTo>
                  <a:lnTo>
                    <a:pt x="72161" y="866"/>
                  </a:lnTo>
                  <a:lnTo>
                    <a:pt x="72537" y="866"/>
                  </a:lnTo>
                  <a:lnTo>
                    <a:pt x="72744" y="283"/>
                  </a:lnTo>
                  <a:lnTo>
                    <a:pt x="71803" y="264"/>
                  </a:lnTo>
                  <a:lnTo>
                    <a:pt x="71596" y="866"/>
                  </a:lnTo>
                  <a:lnTo>
                    <a:pt x="72104" y="866"/>
                  </a:lnTo>
                  <a:lnTo>
                    <a:pt x="72104" y="1149"/>
                  </a:lnTo>
                  <a:lnTo>
                    <a:pt x="69920" y="1149"/>
                  </a:lnTo>
                  <a:lnTo>
                    <a:pt x="69920" y="2636"/>
                  </a:lnTo>
                  <a:lnTo>
                    <a:pt x="69317" y="2636"/>
                  </a:lnTo>
                  <a:lnTo>
                    <a:pt x="69336" y="10301"/>
                  </a:lnTo>
                  <a:lnTo>
                    <a:pt x="68884" y="10301"/>
                  </a:lnTo>
                  <a:lnTo>
                    <a:pt x="68846" y="4124"/>
                  </a:lnTo>
                  <a:lnTo>
                    <a:pt x="65871" y="1921"/>
                  </a:lnTo>
                  <a:lnTo>
                    <a:pt x="65871" y="5687"/>
                  </a:lnTo>
                  <a:lnTo>
                    <a:pt x="64402" y="5706"/>
                  </a:lnTo>
                  <a:lnTo>
                    <a:pt x="64384" y="4802"/>
                  </a:lnTo>
                  <a:lnTo>
                    <a:pt x="64384" y="4727"/>
                  </a:lnTo>
                  <a:lnTo>
                    <a:pt x="64384" y="3992"/>
                  </a:lnTo>
                  <a:lnTo>
                    <a:pt x="64384" y="3898"/>
                  </a:lnTo>
                  <a:lnTo>
                    <a:pt x="64384" y="2297"/>
                  </a:lnTo>
                  <a:lnTo>
                    <a:pt x="64045" y="2297"/>
                  </a:lnTo>
                  <a:lnTo>
                    <a:pt x="64045" y="508"/>
                  </a:lnTo>
                  <a:lnTo>
                    <a:pt x="63555" y="508"/>
                  </a:lnTo>
                  <a:lnTo>
                    <a:pt x="63555" y="226"/>
                  </a:lnTo>
                  <a:lnTo>
                    <a:pt x="63536" y="207"/>
                  </a:lnTo>
                  <a:lnTo>
                    <a:pt x="63536" y="226"/>
                  </a:lnTo>
                  <a:lnTo>
                    <a:pt x="63536" y="508"/>
                  </a:lnTo>
                  <a:lnTo>
                    <a:pt x="63480" y="508"/>
                  </a:lnTo>
                  <a:lnTo>
                    <a:pt x="63480" y="0"/>
                  </a:lnTo>
                  <a:lnTo>
                    <a:pt x="63442" y="0"/>
                  </a:lnTo>
                  <a:lnTo>
                    <a:pt x="63442" y="508"/>
                  </a:lnTo>
                  <a:lnTo>
                    <a:pt x="63254" y="508"/>
                  </a:lnTo>
                  <a:lnTo>
                    <a:pt x="63272" y="4727"/>
                  </a:lnTo>
                  <a:lnTo>
                    <a:pt x="63009" y="4727"/>
                  </a:lnTo>
                  <a:lnTo>
                    <a:pt x="63009" y="3747"/>
                  </a:lnTo>
                  <a:lnTo>
                    <a:pt x="62934" y="3747"/>
                  </a:lnTo>
                  <a:lnTo>
                    <a:pt x="62934" y="3220"/>
                  </a:lnTo>
                  <a:lnTo>
                    <a:pt x="62915" y="3201"/>
                  </a:lnTo>
                  <a:lnTo>
                    <a:pt x="62896" y="3220"/>
                  </a:lnTo>
                  <a:lnTo>
                    <a:pt x="62896" y="3747"/>
                  </a:lnTo>
                  <a:lnTo>
                    <a:pt x="62839" y="3747"/>
                  </a:lnTo>
                  <a:lnTo>
                    <a:pt x="62839" y="3427"/>
                  </a:lnTo>
                  <a:lnTo>
                    <a:pt x="62839" y="3408"/>
                  </a:lnTo>
                  <a:lnTo>
                    <a:pt x="62821" y="3427"/>
                  </a:lnTo>
                  <a:lnTo>
                    <a:pt x="62821" y="3747"/>
                  </a:lnTo>
                  <a:lnTo>
                    <a:pt x="60636" y="3766"/>
                  </a:lnTo>
                  <a:lnTo>
                    <a:pt x="60636" y="5423"/>
                  </a:lnTo>
                  <a:lnTo>
                    <a:pt x="59600" y="5423"/>
                  </a:lnTo>
                  <a:lnTo>
                    <a:pt x="596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9" name="Google Shape;10079;p47"/>
          <p:cNvGrpSpPr/>
          <p:nvPr/>
        </p:nvGrpSpPr>
        <p:grpSpPr>
          <a:xfrm>
            <a:off x="5692912" y="4231395"/>
            <a:ext cx="1942806" cy="215720"/>
            <a:chOff x="6" y="2625544"/>
            <a:chExt cx="1606421" cy="215720"/>
          </a:xfrm>
        </p:grpSpPr>
        <p:grpSp>
          <p:nvGrpSpPr>
            <p:cNvPr id="10080" name="Google Shape;10080;p47"/>
            <p:cNvGrpSpPr/>
            <p:nvPr/>
          </p:nvGrpSpPr>
          <p:grpSpPr>
            <a:xfrm>
              <a:off x="6" y="2625544"/>
              <a:ext cx="822528" cy="215720"/>
              <a:chOff x="4876481" y="2672267"/>
              <a:chExt cx="1873214" cy="491277"/>
            </a:xfrm>
          </p:grpSpPr>
          <p:sp>
            <p:nvSpPr>
              <p:cNvPr id="10081" name="Google Shape;10081;p47"/>
              <p:cNvSpPr/>
              <p:nvPr/>
            </p:nvSpPr>
            <p:spPr>
              <a:xfrm>
                <a:off x="4928419" y="2726857"/>
                <a:ext cx="1793995" cy="436687"/>
              </a:xfrm>
              <a:custGeom>
                <a:avLst/>
                <a:gdLst/>
                <a:ahLst/>
                <a:cxnLst/>
                <a:rect l="l" t="t" r="r" b="b"/>
                <a:pathLst>
                  <a:path w="67666" h="16471" extrusionOk="0">
                    <a:moveTo>
                      <a:pt x="67665" y="0"/>
                    </a:moveTo>
                    <a:lnTo>
                      <a:pt x="67464" y="50"/>
                    </a:lnTo>
                    <a:lnTo>
                      <a:pt x="67213" y="100"/>
                    </a:lnTo>
                    <a:lnTo>
                      <a:pt x="66887" y="201"/>
                    </a:lnTo>
                    <a:lnTo>
                      <a:pt x="66485" y="326"/>
                    </a:lnTo>
                    <a:lnTo>
                      <a:pt x="66033" y="502"/>
                    </a:lnTo>
                    <a:lnTo>
                      <a:pt x="65531" y="753"/>
                    </a:lnTo>
                    <a:lnTo>
                      <a:pt x="65004" y="1029"/>
                    </a:lnTo>
                    <a:lnTo>
                      <a:pt x="64451" y="1381"/>
                    </a:lnTo>
                    <a:lnTo>
                      <a:pt x="63874" y="1808"/>
                    </a:lnTo>
                    <a:lnTo>
                      <a:pt x="63598" y="2059"/>
                    </a:lnTo>
                    <a:lnTo>
                      <a:pt x="63322" y="2310"/>
                    </a:lnTo>
                    <a:lnTo>
                      <a:pt x="63020" y="2586"/>
                    </a:lnTo>
                    <a:lnTo>
                      <a:pt x="62744" y="2887"/>
                    </a:lnTo>
                    <a:lnTo>
                      <a:pt x="62468" y="3214"/>
                    </a:lnTo>
                    <a:lnTo>
                      <a:pt x="62217" y="3565"/>
                    </a:lnTo>
                    <a:lnTo>
                      <a:pt x="61941" y="3942"/>
                    </a:lnTo>
                    <a:lnTo>
                      <a:pt x="61690" y="4344"/>
                    </a:lnTo>
                    <a:lnTo>
                      <a:pt x="61464" y="4745"/>
                    </a:lnTo>
                    <a:lnTo>
                      <a:pt x="61213" y="5197"/>
                    </a:lnTo>
                    <a:lnTo>
                      <a:pt x="61012" y="5674"/>
                    </a:lnTo>
                    <a:lnTo>
                      <a:pt x="60811" y="6176"/>
                    </a:lnTo>
                    <a:lnTo>
                      <a:pt x="60585" y="6679"/>
                    </a:lnTo>
                    <a:lnTo>
                      <a:pt x="60334" y="7181"/>
                    </a:lnTo>
                    <a:lnTo>
                      <a:pt x="60033" y="7633"/>
                    </a:lnTo>
                    <a:lnTo>
                      <a:pt x="59681" y="8085"/>
                    </a:lnTo>
                    <a:lnTo>
                      <a:pt x="59304" y="8511"/>
                    </a:lnTo>
                    <a:lnTo>
                      <a:pt x="58903" y="8913"/>
                    </a:lnTo>
                    <a:lnTo>
                      <a:pt x="58451" y="9315"/>
                    </a:lnTo>
                    <a:lnTo>
                      <a:pt x="57974" y="9666"/>
                    </a:lnTo>
                    <a:lnTo>
                      <a:pt x="57472" y="10018"/>
                    </a:lnTo>
                    <a:lnTo>
                      <a:pt x="56919" y="10344"/>
                    </a:lnTo>
                    <a:lnTo>
                      <a:pt x="56367" y="10621"/>
                    </a:lnTo>
                    <a:lnTo>
                      <a:pt x="55789" y="10897"/>
                    </a:lnTo>
                    <a:lnTo>
                      <a:pt x="55187" y="11148"/>
                    </a:lnTo>
                    <a:lnTo>
                      <a:pt x="54559" y="11374"/>
                    </a:lnTo>
                    <a:lnTo>
                      <a:pt x="53906" y="11575"/>
                    </a:lnTo>
                    <a:lnTo>
                      <a:pt x="53253" y="11750"/>
                    </a:lnTo>
                    <a:lnTo>
                      <a:pt x="52601" y="11901"/>
                    </a:lnTo>
                    <a:lnTo>
                      <a:pt x="51923" y="12027"/>
                    </a:lnTo>
                    <a:lnTo>
                      <a:pt x="51245" y="12102"/>
                    </a:lnTo>
                    <a:lnTo>
                      <a:pt x="50542" y="12177"/>
                    </a:lnTo>
                    <a:lnTo>
                      <a:pt x="49864" y="12227"/>
                    </a:lnTo>
                    <a:lnTo>
                      <a:pt x="49161" y="12227"/>
                    </a:lnTo>
                    <a:lnTo>
                      <a:pt x="48483" y="12202"/>
                    </a:lnTo>
                    <a:lnTo>
                      <a:pt x="47780" y="12152"/>
                    </a:lnTo>
                    <a:lnTo>
                      <a:pt x="47102" y="12077"/>
                    </a:lnTo>
                    <a:lnTo>
                      <a:pt x="46424" y="11976"/>
                    </a:lnTo>
                    <a:lnTo>
                      <a:pt x="45746" y="11826"/>
                    </a:lnTo>
                    <a:lnTo>
                      <a:pt x="45093" y="11650"/>
                    </a:lnTo>
                    <a:lnTo>
                      <a:pt x="44466" y="11449"/>
                    </a:lnTo>
                    <a:lnTo>
                      <a:pt x="43838" y="11223"/>
                    </a:lnTo>
                    <a:lnTo>
                      <a:pt x="43210" y="10947"/>
                    </a:lnTo>
                    <a:lnTo>
                      <a:pt x="42633" y="10646"/>
                    </a:lnTo>
                    <a:lnTo>
                      <a:pt x="42055" y="10319"/>
                    </a:lnTo>
                    <a:lnTo>
                      <a:pt x="41478" y="10043"/>
                    </a:lnTo>
                    <a:lnTo>
                      <a:pt x="40875" y="9792"/>
                    </a:lnTo>
                    <a:lnTo>
                      <a:pt x="40298" y="9541"/>
                    </a:lnTo>
                    <a:lnTo>
                      <a:pt x="39695" y="9315"/>
                    </a:lnTo>
                    <a:lnTo>
                      <a:pt x="39118" y="9139"/>
                    </a:lnTo>
                    <a:lnTo>
                      <a:pt x="38515" y="8963"/>
                    </a:lnTo>
                    <a:lnTo>
                      <a:pt x="37913" y="8813"/>
                    </a:lnTo>
                    <a:lnTo>
                      <a:pt x="37310" y="8687"/>
                    </a:lnTo>
                    <a:lnTo>
                      <a:pt x="36708" y="8587"/>
                    </a:lnTo>
                    <a:lnTo>
                      <a:pt x="36105" y="8511"/>
                    </a:lnTo>
                    <a:lnTo>
                      <a:pt x="35477" y="8461"/>
                    </a:lnTo>
                    <a:lnTo>
                      <a:pt x="34875" y="8436"/>
                    </a:lnTo>
                    <a:lnTo>
                      <a:pt x="34247" y="8411"/>
                    </a:lnTo>
                    <a:lnTo>
                      <a:pt x="33619" y="8411"/>
                    </a:lnTo>
                    <a:lnTo>
                      <a:pt x="32992" y="8461"/>
                    </a:lnTo>
                    <a:lnTo>
                      <a:pt x="32339" y="8511"/>
                    </a:lnTo>
                    <a:lnTo>
                      <a:pt x="31711" y="8562"/>
                    </a:lnTo>
                    <a:lnTo>
                      <a:pt x="31058" y="8662"/>
                    </a:lnTo>
                    <a:lnTo>
                      <a:pt x="30406" y="8788"/>
                    </a:lnTo>
                    <a:lnTo>
                      <a:pt x="29753" y="8913"/>
                    </a:lnTo>
                    <a:lnTo>
                      <a:pt x="29075" y="9064"/>
                    </a:lnTo>
                    <a:lnTo>
                      <a:pt x="28397" y="9240"/>
                    </a:lnTo>
                    <a:lnTo>
                      <a:pt x="27719" y="9440"/>
                    </a:lnTo>
                    <a:lnTo>
                      <a:pt x="27041" y="9641"/>
                    </a:lnTo>
                    <a:lnTo>
                      <a:pt x="26338" y="9867"/>
                    </a:lnTo>
                    <a:lnTo>
                      <a:pt x="25660" y="10118"/>
                    </a:lnTo>
                    <a:lnTo>
                      <a:pt x="24957" y="10395"/>
                    </a:lnTo>
                    <a:lnTo>
                      <a:pt x="23501" y="10997"/>
                    </a:lnTo>
                    <a:lnTo>
                      <a:pt x="22045" y="11675"/>
                    </a:lnTo>
                    <a:lnTo>
                      <a:pt x="21342" y="12001"/>
                    </a:lnTo>
                    <a:lnTo>
                      <a:pt x="20639" y="12278"/>
                    </a:lnTo>
                    <a:lnTo>
                      <a:pt x="20011" y="12529"/>
                    </a:lnTo>
                    <a:lnTo>
                      <a:pt x="19408" y="12704"/>
                    </a:lnTo>
                    <a:lnTo>
                      <a:pt x="18831" y="12880"/>
                    </a:lnTo>
                    <a:lnTo>
                      <a:pt x="18279" y="12981"/>
                    </a:lnTo>
                    <a:lnTo>
                      <a:pt x="17751" y="13081"/>
                    </a:lnTo>
                    <a:lnTo>
                      <a:pt x="17274" y="13131"/>
                    </a:lnTo>
                    <a:lnTo>
                      <a:pt x="16797" y="13156"/>
                    </a:lnTo>
                    <a:lnTo>
                      <a:pt x="16370" y="13156"/>
                    </a:lnTo>
                    <a:lnTo>
                      <a:pt x="15944" y="13131"/>
                    </a:lnTo>
                    <a:lnTo>
                      <a:pt x="15542" y="13106"/>
                    </a:lnTo>
                    <a:lnTo>
                      <a:pt x="15165" y="13031"/>
                    </a:lnTo>
                    <a:lnTo>
                      <a:pt x="14789" y="12956"/>
                    </a:lnTo>
                    <a:lnTo>
                      <a:pt x="14086" y="12755"/>
                    </a:lnTo>
                    <a:lnTo>
                      <a:pt x="13408" y="12529"/>
                    </a:lnTo>
                    <a:lnTo>
                      <a:pt x="12755" y="12278"/>
                    </a:lnTo>
                    <a:lnTo>
                      <a:pt x="12102" y="12052"/>
                    </a:lnTo>
                    <a:lnTo>
                      <a:pt x="11449" y="11826"/>
                    </a:lnTo>
                    <a:lnTo>
                      <a:pt x="11098" y="11750"/>
                    </a:lnTo>
                    <a:lnTo>
                      <a:pt x="10746" y="11675"/>
                    </a:lnTo>
                    <a:lnTo>
                      <a:pt x="10395" y="11600"/>
                    </a:lnTo>
                    <a:lnTo>
                      <a:pt x="10018" y="11575"/>
                    </a:lnTo>
                    <a:lnTo>
                      <a:pt x="9616" y="11549"/>
                    </a:lnTo>
                    <a:lnTo>
                      <a:pt x="9215" y="11575"/>
                    </a:lnTo>
                    <a:lnTo>
                      <a:pt x="8788" y="11600"/>
                    </a:lnTo>
                    <a:lnTo>
                      <a:pt x="8336" y="11675"/>
                    </a:lnTo>
                    <a:lnTo>
                      <a:pt x="7784" y="11775"/>
                    </a:lnTo>
                    <a:lnTo>
                      <a:pt x="7281" y="11901"/>
                    </a:lnTo>
                    <a:lnTo>
                      <a:pt x="6779" y="12027"/>
                    </a:lnTo>
                    <a:lnTo>
                      <a:pt x="6302" y="12177"/>
                    </a:lnTo>
                    <a:lnTo>
                      <a:pt x="5825" y="12328"/>
                    </a:lnTo>
                    <a:lnTo>
                      <a:pt x="5398" y="12478"/>
                    </a:lnTo>
                    <a:lnTo>
                      <a:pt x="4570" y="12855"/>
                    </a:lnTo>
                    <a:lnTo>
                      <a:pt x="3817" y="13232"/>
                    </a:lnTo>
                    <a:lnTo>
                      <a:pt x="3139" y="13633"/>
                    </a:lnTo>
                    <a:lnTo>
                      <a:pt x="2511" y="14035"/>
                    </a:lnTo>
                    <a:lnTo>
                      <a:pt x="1984" y="14462"/>
                    </a:lnTo>
                    <a:lnTo>
                      <a:pt x="1507" y="14839"/>
                    </a:lnTo>
                    <a:lnTo>
                      <a:pt x="1105" y="15215"/>
                    </a:lnTo>
                    <a:lnTo>
                      <a:pt x="753" y="15567"/>
                    </a:lnTo>
                    <a:lnTo>
                      <a:pt x="477" y="15868"/>
                    </a:lnTo>
                    <a:lnTo>
                      <a:pt x="126" y="16295"/>
                    </a:lnTo>
                    <a:lnTo>
                      <a:pt x="0" y="16471"/>
                    </a:lnTo>
                    <a:lnTo>
                      <a:pt x="67665" y="16471"/>
                    </a:lnTo>
                    <a:lnTo>
                      <a:pt x="67665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2" name="Google Shape;10082;p47"/>
              <p:cNvSpPr/>
              <p:nvPr/>
            </p:nvSpPr>
            <p:spPr>
              <a:xfrm>
                <a:off x="4931070" y="3045033"/>
                <a:ext cx="109205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119" extrusionOk="0">
                    <a:moveTo>
                      <a:pt x="2059" y="0"/>
                    </a:moveTo>
                    <a:lnTo>
                      <a:pt x="1833" y="26"/>
                    </a:lnTo>
                    <a:lnTo>
                      <a:pt x="1633" y="51"/>
                    </a:lnTo>
                    <a:lnTo>
                      <a:pt x="1432" y="101"/>
                    </a:lnTo>
                    <a:lnTo>
                      <a:pt x="1256" y="176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54" y="477"/>
                    </a:lnTo>
                    <a:lnTo>
                      <a:pt x="603" y="603"/>
                    </a:lnTo>
                    <a:lnTo>
                      <a:pt x="478" y="754"/>
                    </a:lnTo>
                    <a:lnTo>
                      <a:pt x="352" y="904"/>
                    </a:lnTo>
                    <a:lnTo>
                      <a:pt x="252" y="1080"/>
                    </a:lnTo>
                    <a:lnTo>
                      <a:pt x="151" y="1256"/>
                    </a:lnTo>
                    <a:lnTo>
                      <a:pt x="101" y="1457"/>
                    </a:lnTo>
                    <a:lnTo>
                      <a:pt x="51" y="1658"/>
                    </a:lnTo>
                    <a:lnTo>
                      <a:pt x="1" y="1858"/>
                    </a:lnTo>
                    <a:lnTo>
                      <a:pt x="1" y="2059"/>
                    </a:lnTo>
                    <a:lnTo>
                      <a:pt x="1" y="2285"/>
                    </a:lnTo>
                    <a:lnTo>
                      <a:pt x="51" y="2486"/>
                    </a:lnTo>
                    <a:lnTo>
                      <a:pt x="101" y="2687"/>
                    </a:lnTo>
                    <a:lnTo>
                      <a:pt x="151" y="2863"/>
                    </a:lnTo>
                    <a:lnTo>
                      <a:pt x="252" y="3038"/>
                    </a:lnTo>
                    <a:lnTo>
                      <a:pt x="352" y="3214"/>
                    </a:lnTo>
                    <a:lnTo>
                      <a:pt x="478" y="3365"/>
                    </a:lnTo>
                    <a:lnTo>
                      <a:pt x="603" y="3515"/>
                    </a:lnTo>
                    <a:lnTo>
                      <a:pt x="754" y="3666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6" y="3967"/>
                    </a:lnTo>
                    <a:lnTo>
                      <a:pt x="1432" y="4043"/>
                    </a:lnTo>
                    <a:lnTo>
                      <a:pt x="1633" y="4093"/>
                    </a:lnTo>
                    <a:lnTo>
                      <a:pt x="1833" y="4118"/>
                    </a:lnTo>
                    <a:lnTo>
                      <a:pt x="2260" y="4118"/>
                    </a:lnTo>
                    <a:lnTo>
                      <a:pt x="2461" y="4093"/>
                    </a:lnTo>
                    <a:lnTo>
                      <a:pt x="2662" y="4043"/>
                    </a:lnTo>
                    <a:lnTo>
                      <a:pt x="2863" y="3967"/>
                    </a:lnTo>
                    <a:lnTo>
                      <a:pt x="3039" y="3867"/>
                    </a:lnTo>
                    <a:lnTo>
                      <a:pt x="3214" y="3767"/>
                    </a:lnTo>
                    <a:lnTo>
                      <a:pt x="3365" y="3666"/>
                    </a:lnTo>
                    <a:lnTo>
                      <a:pt x="3516" y="3515"/>
                    </a:lnTo>
                    <a:lnTo>
                      <a:pt x="3641" y="3365"/>
                    </a:lnTo>
                    <a:lnTo>
                      <a:pt x="3767" y="3214"/>
                    </a:lnTo>
                    <a:lnTo>
                      <a:pt x="3867" y="3038"/>
                    </a:lnTo>
                    <a:lnTo>
                      <a:pt x="3943" y="2863"/>
                    </a:lnTo>
                    <a:lnTo>
                      <a:pt x="4018" y="2687"/>
                    </a:lnTo>
                    <a:lnTo>
                      <a:pt x="4068" y="2486"/>
                    </a:lnTo>
                    <a:lnTo>
                      <a:pt x="4093" y="2285"/>
                    </a:lnTo>
                    <a:lnTo>
                      <a:pt x="4118" y="2059"/>
                    </a:lnTo>
                    <a:lnTo>
                      <a:pt x="4093" y="1858"/>
                    </a:lnTo>
                    <a:lnTo>
                      <a:pt x="4068" y="1658"/>
                    </a:lnTo>
                    <a:lnTo>
                      <a:pt x="4018" y="1457"/>
                    </a:lnTo>
                    <a:lnTo>
                      <a:pt x="3943" y="1256"/>
                    </a:lnTo>
                    <a:lnTo>
                      <a:pt x="3867" y="1080"/>
                    </a:lnTo>
                    <a:lnTo>
                      <a:pt x="3767" y="904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7"/>
                    </a:lnTo>
                    <a:lnTo>
                      <a:pt x="3214" y="352"/>
                    </a:lnTo>
                    <a:lnTo>
                      <a:pt x="3039" y="252"/>
                    </a:lnTo>
                    <a:lnTo>
                      <a:pt x="2863" y="176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26"/>
                    </a:lnTo>
                    <a:lnTo>
                      <a:pt x="2059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3" name="Google Shape;10083;p47"/>
              <p:cNvSpPr/>
              <p:nvPr/>
            </p:nvSpPr>
            <p:spPr>
              <a:xfrm>
                <a:off x="5713242" y="2917879"/>
                <a:ext cx="109178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8" h="4119" extrusionOk="0">
                    <a:moveTo>
                      <a:pt x="1833" y="1"/>
                    </a:moveTo>
                    <a:lnTo>
                      <a:pt x="1632" y="51"/>
                    </a:lnTo>
                    <a:lnTo>
                      <a:pt x="1431" y="101"/>
                    </a:lnTo>
                    <a:lnTo>
                      <a:pt x="1255" y="152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53" y="478"/>
                    </a:lnTo>
                    <a:lnTo>
                      <a:pt x="603" y="603"/>
                    </a:lnTo>
                    <a:lnTo>
                      <a:pt x="452" y="754"/>
                    </a:lnTo>
                    <a:lnTo>
                      <a:pt x="352" y="905"/>
                    </a:lnTo>
                    <a:lnTo>
                      <a:pt x="251" y="1081"/>
                    </a:lnTo>
                    <a:lnTo>
                      <a:pt x="151" y="1256"/>
                    </a:lnTo>
                    <a:lnTo>
                      <a:pt x="75" y="1457"/>
                    </a:lnTo>
                    <a:lnTo>
                      <a:pt x="25" y="1633"/>
                    </a:lnTo>
                    <a:lnTo>
                      <a:pt x="0" y="1859"/>
                    </a:lnTo>
                    <a:lnTo>
                      <a:pt x="0" y="2060"/>
                    </a:lnTo>
                    <a:lnTo>
                      <a:pt x="0" y="2261"/>
                    </a:lnTo>
                    <a:lnTo>
                      <a:pt x="25" y="2487"/>
                    </a:lnTo>
                    <a:lnTo>
                      <a:pt x="75" y="2662"/>
                    </a:lnTo>
                    <a:lnTo>
                      <a:pt x="151" y="2863"/>
                    </a:lnTo>
                    <a:lnTo>
                      <a:pt x="251" y="3039"/>
                    </a:lnTo>
                    <a:lnTo>
                      <a:pt x="352" y="3215"/>
                    </a:lnTo>
                    <a:lnTo>
                      <a:pt x="452" y="3365"/>
                    </a:lnTo>
                    <a:lnTo>
                      <a:pt x="603" y="3516"/>
                    </a:lnTo>
                    <a:lnTo>
                      <a:pt x="753" y="3641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5" y="3968"/>
                    </a:lnTo>
                    <a:lnTo>
                      <a:pt x="1431" y="4018"/>
                    </a:lnTo>
                    <a:lnTo>
                      <a:pt x="1632" y="4068"/>
                    </a:lnTo>
                    <a:lnTo>
                      <a:pt x="1833" y="4119"/>
                    </a:lnTo>
                    <a:lnTo>
                      <a:pt x="2260" y="4119"/>
                    </a:lnTo>
                    <a:lnTo>
                      <a:pt x="2461" y="4068"/>
                    </a:lnTo>
                    <a:lnTo>
                      <a:pt x="2661" y="4018"/>
                    </a:lnTo>
                    <a:lnTo>
                      <a:pt x="2862" y="3968"/>
                    </a:lnTo>
                    <a:lnTo>
                      <a:pt x="3038" y="3867"/>
                    </a:lnTo>
                    <a:lnTo>
                      <a:pt x="3214" y="3767"/>
                    </a:lnTo>
                    <a:lnTo>
                      <a:pt x="3365" y="3641"/>
                    </a:lnTo>
                    <a:lnTo>
                      <a:pt x="3515" y="3516"/>
                    </a:lnTo>
                    <a:lnTo>
                      <a:pt x="3641" y="3365"/>
                    </a:lnTo>
                    <a:lnTo>
                      <a:pt x="3766" y="3215"/>
                    </a:lnTo>
                    <a:lnTo>
                      <a:pt x="3867" y="3039"/>
                    </a:lnTo>
                    <a:lnTo>
                      <a:pt x="3942" y="2863"/>
                    </a:lnTo>
                    <a:lnTo>
                      <a:pt x="4017" y="2662"/>
                    </a:lnTo>
                    <a:lnTo>
                      <a:pt x="4068" y="2487"/>
                    </a:lnTo>
                    <a:lnTo>
                      <a:pt x="4093" y="2261"/>
                    </a:lnTo>
                    <a:lnTo>
                      <a:pt x="4118" y="2060"/>
                    </a:lnTo>
                    <a:lnTo>
                      <a:pt x="4093" y="1859"/>
                    </a:lnTo>
                    <a:lnTo>
                      <a:pt x="4068" y="1633"/>
                    </a:lnTo>
                    <a:lnTo>
                      <a:pt x="4017" y="1457"/>
                    </a:lnTo>
                    <a:lnTo>
                      <a:pt x="3942" y="1256"/>
                    </a:lnTo>
                    <a:lnTo>
                      <a:pt x="3867" y="1081"/>
                    </a:lnTo>
                    <a:lnTo>
                      <a:pt x="3766" y="905"/>
                    </a:lnTo>
                    <a:lnTo>
                      <a:pt x="3641" y="754"/>
                    </a:lnTo>
                    <a:lnTo>
                      <a:pt x="3515" y="603"/>
                    </a:lnTo>
                    <a:lnTo>
                      <a:pt x="3365" y="478"/>
                    </a:lnTo>
                    <a:lnTo>
                      <a:pt x="3214" y="352"/>
                    </a:lnTo>
                    <a:lnTo>
                      <a:pt x="3038" y="252"/>
                    </a:lnTo>
                    <a:lnTo>
                      <a:pt x="2862" y="152"/>
                    </a:lnTo>
                    <a:lnTo>
                      <a:pt x="2661" y="101"/>
                    </a:lnTo>
                    <a:lnTo>
                      <a:pt x="2461" y="51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4" name="Google Shape;10084;p47"/>
              <p:cNvSpPr/>
              <p:nvPr/>
            </p:nvSpPr>
            <p:spPr>
              <a:xfrm>
                <a:off x="6495387" y="2799395"/>
                <a:ext cx="109205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119" extrusionOk="0">
                    <a:moveTo>
                      <a:pt x="2059" y="1"/>
                    </a:moveTo>
                    <a:lnTo>
                      <a:pt x="1833" y="26"/>
                    </a:lnTo>
                    <a:lnTo>
                      <a:pt x="1633" y="51"/>
                    </a:lnTo>
                    <a:lnTo>
                      <a:pt x="1432" y="101"/>
                    </a:lnTo>
                    <a:lnTo>
                      <a:pt x="1256" y="176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29" y="478"/>
                    </a:lnTo>
                    <a:lnTo>
                      <a:pt x="603" y="603"/>
                    </a:lnTo>
                    <a:lnTo>
                      <a:pt x="452" y="754"/>
                    </a:lnTo>
                    <a:lnTo>
                      <a:pt x="352" y="930"/>
                    </a:lnTo>
                    <a:lnTo>
                      <a:pt x="227" y="1080"/>
                    </a:lnTo>
                    <a:lnTo>
                      <a:pt x="151" y="1256"/>
                    </a:lnTo>
                    <a:lnTo>
                      <a:pt x="76" y="1457"/>
                    </a:lnTo>
                    <a:lnTo>
                      <a:pt x="26" y="1658"/>
                    </a:lnTo>
                    <a:lnTo>
                      <a:pt x="1" y="1859"/>
                    </a:lnTo>
                    <a:lnTo>
                      <a:pt x="1" y="2060"/>
                    </a:lnTo>
                    <a:lnTo>
                      <a:pt x="1" y="2286"/>
                    </a:lnTo>
                    <a:lnTo>
                      <a:pt x="26" y="2486"/>
                    </a:lnTo>
                    <a:lnTo>
                      <a:pt x="76" y="2687"/>
                    </a:lnTo>
                    <a:lnTo>
                      <a:pt x="151" y="2863"/>
                    </a:lnTo>
                    <a:lnTo>
                      <a:pt x="227" y="3039"/>
                    </a:lnTo>
                    <a:lnTo>
                      <a:pt x="352" y="3215"/>
                    </a:lnTo>
                    <a:lnTo>
                      <a:pt x="452" y="3390"/>
                    </a:lnTo>
                    <a:lnTo>
                      <a:pt x="603" y="3516"/>
                    </a:lnTo>
                    <a:lnTo>
                      <a:pt x="729" y="3666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6" y="3968"/>
                    </a:lnTo>
                    <a:lnTo>
                      <a:pt x="1432" y="4043"/>
                    </a:lnTo>
                    <a:lnTo>
                      <a:pt x="1633" y="4093"/>
                    </a:lnTo>
                    <a:lnTo>
                      <a:pt x="1833" y="4118"/>
                    </a:lnTo>
                    <a:lnTo>
                      <a:pt x="2260" y="4118"/>
                    </a:lnTo>
                    <a:lnTo>
                      <a:pt x="2461" y="4093"/>
                    </a:lnTo>
                    <a:lnTo>
                      <a:pt x="2662" y="4043"/>
                    </a:lnTo>
                    <a:lnTo>
                      <a:pt x="2838" y="3968"/>
                    </a:lnTo>
                    <a:lnTo>
                      <a:pt x="3039" y="3867"/>
                    </a:lnTo>
                    <a:lnTo>
                      <a:pt x="3189" y="3767"/>
                    </a:lnTo>
                    <a:lnTo>
                      <a:pt x="3365" y="3666"/>
                    </a:lnTo>
                    <a:lnTo>
                      <a:pt x="3516" y="3516"/>
                    </a:lnTo>
                    <a:lnTo>
                      <a:pt x="3641" y="3390"/>
                    </a:lnTo>
                    <a:lnTo>
                      <a:pt x="3767" y="3215"/>
                    </a:lnTo>
                    <a:lnTo>
                      <a:pt x="3867" y="3039"/>
                    </a:lnTo>
                    <a:lnTo>
                      <a:pt x="3942" y="2863"/>
                    </a:lnTo>
                    <a:lnTo>
                      <a:pt x="4018" y="2687"/>
                    </a:lnTo>
                    <a:lnTo>
                      <a:pt x="4068" y="2486"/>
                    </a:lnTo>
                    <a:lnTo>
                      <a:pt x="4093" y="2286"/>
                    </a:lnTo>
                    <a:lnTo>
                      <a:pt x="4118" y="2060"/>
                    </a:lnTo>
                    <a:lnTo>
                      <a:pt x="4093" y="1859"/>
                    </a:lnTo>
                    <a:lnTo>
                      <a:pt x="4068" y="1658"/>
                    </a:lnTo>
                    <a:lnTo>
                      <a:pt x="4018" y="1457"/>
                    </a:lnTo>
                    <a:lnTo>
                      <a:pt x="3942" y="1256"/>
                    </a:lnTo>
                    <a:lnTo>
                      <a:pt x="3867" y="1080"/>
                    </a:lnTo>
                    <a:lnTo>
                      <a:pt x="3767" y="930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8"/>
                    </a:lnTo>
                    <a:lnTo>
                      <a:pt x="3189" y="352"/>
                    </a:lnTo>
                    <a:lnTo>
                      <a:pt x="3039" y="252"/>
                    </a:lnTo>
                    <a:lnTo>
                      <a:pt x="2838" y="176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26"/>
                    </a:lnTo>
                    <a:lnTo>
                      <a:pt x="2059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5" name="Google Shape;10085;p47"/>
              <p:cNvSpPr/>
              <p:nvPr/>
            </p:nvSpPr>
            <p:spPr>
              <a:xfrm>
                <a:off x="5976829" y="2917879"/>
                <a:ext cx="145156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5500" extrusionOk="0">
                    <a:moveTo>
                      <a:pt x="2737" y="1"/>
                    </a:moveTo>
                    <a:lnTo>
                      <a:pt x="2461" y="26"/>
                    </a:lnTo>
                    <a:lnTo>
                      <a:pt x="2185" y="51"/>
                    </a:lnTo>
                    <a:lnTo>
                      <a:pt x="1934" y="126"/>
                    </a:lnTo>
                    <a:lnTo>
                      <a:pt x="1683" y="227"/>
                    </a:lnTo>
                    <a:lnTo>
                      <a:pt x="1432" y="327"/>
                    </a:lnTo>
                    <a:lnTo>
                      <a:pt x="1206" y="478"/>
                    </a:lnTo>
                    <a:lnTo>
                      <a:pt x="1005" y="629"/>
                    </a:lnTo>
                    <a:lnTo>
                      <a:pt x="804" y="804"/>
                    </a:lnTo>
                    <a:lnTo>
                      <a:pt x="628" y="1005"/>
                    </a:lnTo>
                    <a:lnTo>
                      <a:pt x="478" y="1206"/>
                    </a:lnTo>
                    <a:lnTo>
                      <a:pt x="327" y="1432"/>
                    </a:lnTo>
                    <a:lnTo>
                      <a:pt x="227" y="1683"/>
                    </a:lnTo>
                    <a:lnTo>
                      <a:pt x="126" y="1934"/>
                    </a:lnTo>
                    <a:lnTo>
                      <a:pt x="51" y="2185"/>
                    </a:lnTo>
                    <a:lnTo>
                      <a:pt x="1" y="2461"/>
                    </a:lnTo>
                    <a:lnTo>
                      <a:pt x="1" y="2738"/>
                    </a:lnTo>
                    <a:lnTo>
                      <a:pt x="1" y="3014"/>
                    </a:lnTo>
                    <a:lnTo>
                      <a:pt x="51" y="3290"/>
                    </a:lnTo>
                    <a:lnTo>
                      <a:pt x="126" y="3566"/>
                    </a:lnTo>
                    <a:lnTo>
                      <a:pt x="227" y="3817"/>
                    </a:lnTo>
                    <a:lnTo>
                      <a:pt x="327" y="4043"/>
                    </a:lnTo>
                    <a:lnTo>
                      <a:pt x="478" y="4269"/>
                    </a:lnTo>
                    <a:lnTo>
                      <a:pt x="628" y="4495"/>
                    </a:lnTo>
                    <a:lnTo>
                      <a:pt x="804" y="4696"/>
                    </a:lnTo>
                    <a:lnTo>
                      <a:pt x="1005" y="4872"/>
                    </a:lnTo>
                    <a:lnTo>
                      <a:pt x="1206" y="5022"/>
                    </a:lnTo>
                    <a:lnTo>
                      <a:pt x="1432" y="5148"/>
                    </a:lnTo>
                    <a:lnTo>
                      <a:pt x="1683" y="5273"/>
                    </a:lnTo>
                    <a:lnTo>
                      <a:pt x="1934" y="5374"/>
                    </a:lnTo>
                    <a:lnTo>
                      <a:pt x="2185" y="5424"/>
                    </a:lnTo>
                    <a:lnTo>
                      <a:pt x="2461" y="5474"/>
                    </a:lnTo>
                    <a:lnTo>
                      <a:pt x="2737" y="5499"/>
                    </a:lnTo>
                    <a:lnTo>
                      <a:pt x="3014" y="5474"/>
                    </a:lnTo>
                    <a:lnTo>
                      <a:pt x="3290" y="5424"/>
                    </a:lnTo>
                    <a:lnTo>
                      <a:pt x="3566" y="5374"/>
                    </a:lnTo>
                    <a:lnTo>
                      <a:pt x="3817" y="5273"/>
                    </a:lnTo>
                    <a:lnTo>
                      <a:pt x="4043" y="5148"/>
                    </a:lnTo>
                    <a:lnTo>
                      <a:pt x="4269" y="5022"/>
                    </a:lnTo>
                    <a:lnTo>
                      <a:pt x="4495" y="4872"/>
                    </a:lnTo>
                    <a:lnTo>
                      <a:pt x="4671" y="4696"/>
                    </a:lnTo>
                    <a:lnTo>
                      <a:pt x="4872" y="4495"/>
                    </a:lnTo>
                    <a:lnTo>
                      <a:pt x="5022" y="4269"/>
                    </a:lnTo>
                    <a:lnTo>
                      <a:pt x="5148" y="4043"/>
                    </a:lnTo>
                    <a:lnTo>
                      <a:pt x="5273" y="3817"/>
                    </a:lnTo>
                    <a:lnTo>
                      <a:pt x="5374" y="3566"/>
                    </a:lnTo>
                    <a:lnTo>
                      <a:pt x="5424" y="3290"/>
                    </a:lnTo>
                    <a:lnTo>
                      <a:pt x="5474" y="3014"/>
                    </a:lnTo>
                    <a:lnTo>
                      <a:pt x="5474" y="2738"/>
                    </a:lnTo>
                    <a:lnTo>
                      <a:pt x="5474" y="2461"/>
                    </a:lnTo>
                    <a:lnTo>
                      <a:pt x="5424" y="2185"/>
                    </a:lnTo>
                    <a:lnTo>
                      <a:pt x="5374" y="1934"/>
                    </a:lnTo>
                    <a:lnTo>
                      <a:pt x="5273" y="1683"/>
                    </a:lnTo>
                    <a:lnTo>
                      <a:pt x="5148" y="1432"/>
                    </a:lnTo>
                    <a:lnTo>
                      <a:pt x="5022" y="1206"/>
                    </a:lnTo>
                    <a:lnTo>
                      <a:pt x="4872" y="1005"/>
                    </a:lnTo>
                    <a:lnTo>
                      <a:pt x="4671" y="804"/>
                    </a:lnTo>
                    <a:lnTo>
                      <a:pt x="4495" y="629"/>
                    </a:lnTo>
                    <a:lnTo>
                      <a:pt x="4269" y="478"/>
                    </a:lnTo>
                    <a:lnTo>
                      <a:pt x="4043" y="327"/>
                    </a:lnTo>
                    <a:lnTo>
                      <a:pt x="3817" y="227"/>
                    </a:lnTo>
                    <a:lnTo>
                      <a:pt x="3566" y="126"/>
                    </a:lnTo>
                    <a:lnTo>
                      <a:pt x="3290" y="51"/>
                    </a:lnTo>
                    <a:lnTo>
                      <a:pt x="3014" y="26"/>
                    </a:lnTo>
                    <a:lnTo>
                      <a:pt x="2737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6" name="Google Shape;10086;p47"/>
              <p:cNvSpPr/>
              <p:nvPr/>
            </p:nvSpPr>
            <p:spPr>
              <a:xfrm>
                <a:off x="6095313" y="3017752"/>
                <a:ext cx="90567" cy="91203"/>
              </a:xfrm>
              <a:custGeom>
                <a:avLst/>
                <a:gdLst/>
                <a:ahLst/>
                <a:cxnLst/>
                <a:rect l="l" t="t" r="r" b="b"/>
                <a:pathLst>
                  <a:path w="3416" h="3440" extrusionOk="0">
                    <a:moveTo>
                      <a:pt x="1708" y="0"/>
                    </a:moveTo>
                    <a:lnTo>
                      <a:pt x="1532" y="25"/>
                    </a:lnTo>
                    <a:lnTo>
                      <a:pt x="1357" y="50"/>
                    </a:lnTo>
                    <a:lnTo>
                      <a:pt x="1206" y="75"/>
                    </a:lnTo>
                    <a:lnTo>
                      <a:pt x="1030" y="151"/>
                    </a:lnTo>
                    <a:lnTo>
                      <a:pt x="880" y="226"/>
                    </a:lnTo>
                    <a:lnTo>
                      <a:pt x="754" y="301"/>
                    </a:lnTo>
                    <a:lnTo>
                      <a:pt x="603" y="402"/>
                    </a:lnTo>
                    <a:lnTo>
                      <a:pt x="503" y="502"/>
                    </a:lnTo>
                    <a:lnTo>
                      <a:pt x="377" y="628"/>
                    </a:lnTo>
                    <a:lnTo>
                      <a:pt x="277" y="753"/>
                    </a:lnTo>
                    <a:lnTo>
                      <a:pt x="202" y="904"/>
                    </a:lnTo>
                    <a:lnTo>
                      <a:pt x="126" y="1055"/>
                    </a:lnTo>
                    <a:lnTo>
                      <a:pt x="76" y="1205"/>
                    </a:lnTo>
                    <a:lnTo>
                      <a:pt x="26" y="1381"/>
                    </a:lnTo>
                    <a:lnTo>
                      <a:pt x="1" y="1557"/>
                    </a:lnTo>
                    <a:lnTo>
                      <a:pt x="1" y="1732"/>
                    </a:lnTo>
                    <a:lnTo>
                      <a:pt x="1" y="1908"/>
                    </a:lnTo>
                    <a:lnTo>
                      <a:pt x="26" y="2059"/>
                    </a:lnTo>
                    <a:lnTo>
                      <a:pt x="76" y="2235"/>
                    </a:lnTo>
                    <a:lnTo>
                      <a:pt x="126" y="2385"/>
                    </a:lnTo>
                    <a:lnTo>
                      <a:pt x="202" y="2536"/>
                    </a:lnTo>
                    <a:lnTo>
                      <a:pt x="277" y="2687"/>
                    </a:lnTo>
                    <a:lnTo>
                      <a:pt x="377" y="2812"/>
                    </a:lnTo>
                    <a:lnTo>
                      <a:pt x="503" y="2938"/>
                    </a:lnTo>
                    <a:lnTo>
                      <a:pt x="603" y="3038"/>
                    </a:lnTo>
                    <a:lnTo>
                      <a:pt x="754" y="3138"/>
                    </a:lnTo>
                    <a:lnTo>
                      <a:pt x="880" y="3239"/>
                    </a:lnTo>
                    <a:lnTo>
                      <a:pt x="1030" y="3314"/>
                    </a:lnTo>
                    <a:lnTo>
                      <a:pt x="1206" y="3364"/>
                    </a:lnTo>
                    <a:lnTo>
                      <a:pt x="1357" y="3415"/>
                    </a:lnTo>
                    <a:lnTo>
                      <a:pt x="1532" y="3440"/>
                    </a:lnTo>
                    <a:lnTo>
                      <a:pt x="1884" y="3440"/>
                    </a:lnTo>
                    <a:lnTo>
                      <a:pt x="2060" y="3415"/>
                    </a:lnTo>
                    <a:lnTo>
                      <a:pt x="2210" y="3364"/>
                    </a:lnTo>
                    <a:lnTo>
                      <a:pt x="2361" y="3314"/>
                    </a:lnTo>
                    <a:lnTo>
                      <a:pt x="2512" y="3239"/>
                    </a:lnTo>
                    <a:lnTo>
                      <a:pt x="2662" y="3138"/>
                    </a:lnTo>
                    <a:lnTo>
                      <a:pt x="2788" y="3038"/>
                    </a:lnTo>
                    <a:lnTo>
                      <a:pt x="2913" y="2938"/>
                    </a:lnTo>
                    <a:lnTo>
                      <a:pt x="3039" y="2812"/>
                    </a:lnTo>
                    <a:lnTo>
                      <a:pt x="3114" y="2687"/>
                    </a:lnTo>
                    <a:lnTo>
                      <a:pt x="3215" y="2536"/>
                    </a:lnTo>
                    <a:lnTo>
                      <a:pt x="3290" y="2385"/>
                    </a:lnTo>
                    <a:lnTo>
                      <a:pt x="3340" y="2235"/>
                    </a:lnTo>
                    <a:lnTo>
                      <a:pt x="3390" y="2059"/>
                    </a:lnTo>
                    <a:lnTo>
                      <a:pt x="3416" y="1908"/>
                    </a:lnTo>
                    <a:lnTo>
                      <a:pt x="3416" y="1732"/>
                    </a:lnTo>
                    <a:lnTo>
                      <a:pt x="3416" y="1557"/>
                    </a:lnTo>
                    <a:lnTo>
                      <a:pt x="3390" y="1381"/>
                    </a:lnTo>
                    <a:lnTo>
                      <a:pt x="3340" y="1205"/>
                    </a:lnTo>
                    <a:lnTo>
                      <a:pt x="3290" y="1055"/>
                    </a:lnTo>
                    <a:lnTo>
                      <a:pt x="3215" y="904"/>
                    </a:lnTo>
                    <a:lnTo>
                      <a:pt x="3114" y="753"/>
                    </a:lnTo>
                    <a:lnTo>
                      <a:pt x="3039" y="628"/>
                    </a:lnTo>
                    <a:lnTo>
                      <a:pt x="2913" y="502"/>
                    </a:lnTo>
                    <a:lnTo>
                      <a:pt x="2788" y="402"/>
                    </a:lnTo>
                    <a:lnTo>
                      <a:pt x="2662" y="301"/>
                    </a:lnTo>
                    <a:lnTo>
                      <a:pt x="2512" y="226"/>
                    </a:lnTo>
                    <a:lnTo>
                      <a:pt x="2361" y="151"/>
                    </a:lnTo>
                    <a:lnTo>
                      <a:pt x="2210" y="75"/>
                    </a:lnTo>
                    <a:lnTo>
                      <a:pt x="2060" y="50"/>
                    </a:lnTo>
                    <a:lnTo>
                      <a:pt x="1884" y="25"/>
                    </a:lnTo>
                    <a:lnTo>
                      <a:pt x="1708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7" name="Google Shape;10087;p47"/>
              <p:cNvSpPr/>
              <p:nvPr/>
            </p:nvSpPr>
            <p:spPr>
              <a:xfrm>
                <a:off x="6640516" y="2672267"/>
                <a:ext cx="109178" cy="109178"/>
              </a:xfrm>
              <a:custGeom>
                <a:avLst/>
                <a:gdLst/>
                <a:ahLst/>
                <a:cxnLst/>
                <a:rect l="l" t="t" r="r" b="b"/>
                <a:pathLst>
                  <a:path w="4118" h="4118" extrusionOk="0">
                    <a:moveTo>
                      <a:pt x="2059" y="0"/>
                    </a:moveTo>
                    <a:lnTo>
                      <a:pt x="1858" y="25"/>
                    </a:lnTo>
                    <a:lnTo>
                      <a:pt x="1657" y="50"/>
                    </a:lnTo>
                    <a:lnTo>
                      <a:pt x="1456" y="101"/>
                    </a:lnTo>
                    <a:lnTo>
                      <a:pt x="1255" y="176"/>
                    </a:lnTo>
                    <a:lnTo>
                      <a:pt x="1080" y="251"/>
                    </a:lnTo>
                    <a:lnTo>
                      <a:pt x="904" y="352"/>
                    </a:lnTo>
                    <a:lnTo>
                      <a:pt x="753" y="477"/>
                    </a:lnTo>
                    <a:lnTo>
                      <a:pt x="603" y="603"/>
                    </a:lnTo>
                    <a:lnTo>
                      <a:pt x="477" y="753"/>
                    </a:lnTo>
                    <a:lnTo>
                      <a:pt x="352" y="904"/>
                    </a:lnTo>
                    <a:lnTo>
                      <a:pt x="251" y="1080"/>
                    </a:lnTo>
                    <a:lnTo>
                      <a:pt x="176" y="1256"/>
                    </a:lnTo>
                    <a:lnTo>
                      <a:pt x="100" y="1456"/>
                    </a:lnTo>
                    <a:lnTo>
                      <a:pt x="50" y="1657"/>
                    </a:lnTo>
                    <a:lnTo>
                      <a:pt x="25" y="1858"/>
                    </a:lnTo>
                    <a:lnTo>
                      <a:pt x="0" y="2059"/>
                    </a:lnTo>
                    <a:lnTo>
                      <a:pt x="25" y="2285"/>
                    </a:lnTo>
                    <a:lnTo>
                      <a:pt x="50" y="2486"/>
                    </a:lnTo>
                    <a:lnTo>
                      <a:pt x="100" y="2687"/>
                    </a:lnTo>
                    <a:lnTo>
                      <a:pt x="176" y="2862"/>
                    </a:lnTo>
                    <a:lnTo>
                      <a:pt x="251" y="3038"/>
                    </a:lnTo>
                    <a:lnTo>
                      <a:pt x="352" y="3214"/>
                    </a:lnTo>
                    <a:lnTo>
                      <a:pt x="477" y="3365"/>
                    </a:lnTo>
                    <a:lnTo>
                      <a:pt x="603" y="3515"/>
                    </a:lnTo>
                    <a:lnTo>
                      <a:pt x="753" y="3641"/>
                    </a:lnTo>
                    <a:lnTo>
                      <a:pt x="904" y="3766"/>
                    </a:lnTo>
                    <a:lnTo>
                      <a:pt x="1080" y="3867"/>
                    </a:lnTo>
                    <a:lnTo>
                      <a:pt x="1255" y="3967"/>
                    </a:lnTo>
                    <a:lnTo>
                      <a:pt x="1456" y="4017"/>
                    </a:lnTo>
                    <a:lnTo>
                      <a:pt x="1657" y="4068"/>
                    </a:lnTo>
                    <a:lnTo>
                      <a:pt x="1858" y="4118"/>
                    </a:lnTo>
                    <a:lnTo>
                      <a:pt x="2285" y="4118"/>
                    </a:lnTo>
                    <a:lnTo>
                      <a:pt x="2486" y="4068"/>
                    </a:lnTo>
                    <a:lnTo>
                      <a:pt x="2687" y="4017"/>
                    </a:lnTo>
                    <a:lnTo>
                      <a:pt x="2862" y="3967"/>
                    </a:lnTo>
                    <a:lnTo>
                      <a:pt x="3038" y="3867"/>
                    </a:lnTo>
                    <a:lnTo>
                      <a:pt x="3214" y="3766"/>
                    </a:lnTo>
                    <a:lnTo>
                      <a:pt x="3364" y="3641"/>
                    </a:lnTo>
                    <a:lnTo>
                      <a:pt x="3515" y="3515"/>
                    </a:lnTo>
                    <a:lnTo>
                      <a:pt x="3641" y="3365"/>
                    </a:lnTo>
                    <a:lnTo>
                      <a:pt x="3766" y="3214"/>
                    </a:lnTo>
                    <a:lnTo>
                      <a:pt x="3867" y="3038"/>
                    </a:lnTo>
                    <a:lnTo>
                      <a:pt x="3967" y="2862"/>
                    </a:lnTo>
                    <a:lnTo>
                      <a:pt x="4017" y="2687"/>
                    </a:lnTo>
                    <a:lnTo>
                      <a:pt x="4067" y="2486"/>
                    </a:lnTo>
                    <a:lnTo>
                      <a:pt x="4118" y="2285"/>
                    </a:lnTo>
                    <a:lnTo>
                      <a:pt x="4118" y="2059"/>
                    </a:lnTo>
                    <a:lnTo>
                      <a:pt x="4118" y="1858"/>
                    </a:lnTo>
                    <a:lnTo>
                      <a:pt x="4067" y="1657"/>
                    </a:lnTo>
                    <a:lnTo>
                      <a:pt x="4017" y="1456"/>
                    </a:lnTo>
                    <a:lnTo>
                      <a:pt x="3967" y="1256"/>
                    </a:lnTo>
                    <a:lnTo>
                      <a:pt x="3867" y="1080"/>
                    </a:lnTo>
                    <a:lnTo>
                      <a:pt x="3766" y="904"/>
                    </a:lnTo>
                    <a:lnTo>
                      <a:pt x="3641" y="753"/>
                    </a:lnTo>
                    <a:lnTo>
                      <a:pt x="3515" y="603"/>
                    </a:lnTo>
                    <a:lnTo>
                      <a:pt x="3364" y="477"/>
                    </a:lnTo>
                    <a:lnTo>
                      <a:pt x="3214" y="352"/>
                    </a:lnTo>
                    <a:lnTo>
                      <a:pt x="3038" y="251"/>
                    </a:lnTo>
                    <a:lnTo>
                      <a:pt x="2862" y="176"/>
                    </a:lnTo>
                    <a:lnTo>
                      <a:pt x="2687" y="101"/>
                    </a:lnTo>
                    <a:lnTo>
                      <a:pt x="2486" y="50"/>
                    </a:lnTo>
                    <a:lnTo>
                      <a:pt x="2285" y="25"/>
                    </a:lnTo>
                    <a:lnTo>
                      <a:pt x="2059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8" name="Google Shape;10088;p47"/>
              <p:cNvSpPr/>
              <p:nvPr/>
            </p:nvSpPr>
            <p:spPr>
              <a:xfrm>
                <a:off x="5122119" y="2990444"/>
                <a:ext cx="109205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119" extrusionOk="0">
                    <a:moveTo>
                      <a:pt x="2059" y="1"/>
                    </a:moveTo>
                    <a:lnTo>
                      <a:pt x="1833" y="26"/>
                    </a:lnTo>
                    <a:lnTo>
                      <a:pt x="1632" y="51"/>
                    </a:lnTo>
                    <a:lnTo>
                      <a:pt x="1432" y="101"/>
                    </a:lnTo>
                    <a:lnTo>
                      <a:pt x="1256" y="176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54" y="478"/>
                    </a:lnTo>
                    <a:lnTo>
                      <a:pt x="603" y="603"/>
                    </a:lnTo>
                    <a:lnTo>
                      <a:pt x="452" y="754"/>
                    </a:lnTo>
                    <a:lnTo>
                      <a:pt x="352" y="904"/>
                    </a:lnTo>
                    <a:lnTo>
                      <a:pt x="252" y="1080"/>
                    </a:lnTo>
                    <a:lnTo>
                      <a:pt x="151" y="1256"/>
                    </a:lnTo>
                    <a:lnTo>
                      <a:pt x="76" y="1457"/>
                    </a:lnTo>
                    <a:lnTo>
                      <a:pt x="26" y="1658"/>
                    </a:lnTo>
                    <a:lnTo>
                      <a:pt x="0" y="1859"/>
                    </a:lnTo>
                    <a:lnTo>
                      <a:pt x="0" y="2059"/>
                    </a:lnTo>
                    <a:lnTo>
                      <a:pt x="0" y="2285"/>
                    </a:lnTo>
                    <a:lnTo>
                      <a:pt x="26" y="2486"/>
                    </a:lnTo>
                    <a:lnTo>
                      <a:pt x="76" y="2687"/>
                    </a:lnTo>
                    <a:lnTo>
                      <a:pt x="151" y="2863"/>
                    </a:lnTo>
                    <a:lnTo>
                      <a:pt x="252" y="3039"/>
                    </a:lnTo>
                    <a:lnTo>
                      <a:pt x="352" y="3214"/>
                    </a:lnTo>
                    <a:lnTo>
                      <a:pt x="452" y="3365"/>
                    </a:lnTo>
                    <a:lnTo>
                      <a:pt x="603" y="3516"/>
                    </a:lnTo>
                    <a:lnTo>
                      <a:pt x="754" y="3666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6" y="3968"/>
                    </a:lnTo>
                    <a:lnTo>
                      <a:pt x="1432" y="4043"/>
                    </a:lnTo>
                    <a:lnTo>
                      <a:pt x="1632" y="4093"/>
                    </a:lnTo>
                    <a:lnTo>
                      <a:pt x="1833" y="4118"/>
                    </a:lnTo>
                    <a:lnTo>
                      <a:pt x="2260" y="4118"/>
                    </a:lnTo>
                    <a:lnTo>
                      <a:pt x="2461" y="4093"/>
                    </a:lnTo>
                    <a:lnTo>
                      <a:pt x="2662" y="4043"/>
                    </a:lnTo>
                    <a:lnTo>
                      <a:pt x="2863" y="3968"/>
                    </a:lnTo>
                    <a:lnTo>
                      <a:pt x="3039" y="3867"/>
                    </a:lnTo>
                    <a:lnTo>
                      <a:pt x="3214" y="3767"/>
                    </a:lnTo>
                    <a:lnTo>
                      <a:pt x="3365" y="3666"/>
                    </a:lnTo>
                    <a:lnTo>
                      <a:pt x="3516" y="3516"/>
                    </a:lnTo>
                    <a:lnTo>
                      <a:pt x="3641" y="3365"/>
                    </a:lnTo>
                    <a:lnTo>
                      <a:pt x="3767" y="3214"/>
                    </a:lnTo>
                    <a:lnTo>
                      <a:pt x="3867" y="3039"/>
                    </a:lnTo>
                    <a:lnTo>
                      <a:pt x="3942" y="2863"/>
                    </a:lnTo>
                    <a:lnTo>
                      <a:pt x="4018" y="2687"/>
                    </a:lnTo>
                    <a:lnTo>
                      <a:pt x="4068" y="2486"/>
                    </a:lnTo>
                    <a:lnTo>
                      <a:pt x="4093" y="2285"/>
                    </a:lnTo>
                    <a:lnTo>
                      <a:pt x="4118" y="2059"/>
                    </a:lnTo>
                    <a:lnTo>
                      <a:pt x="4093" y="1859"/>
                    </a:lnTo>
                    <a:lnTo>
                      <a:pt x="4068" y="1658"/>
                    </a:lnTo>
                    <a:lnTo>
                      <a:pt x="4018" y="1457"/>
                    </a:lnTo>
                    <a:lnTo>
                      <a:pt x="3942" y="1256"/>
                    </a:lnTo>
                    <a:lnTo>
                      <a:pt x="3867" y="1080"/>
                    </a:lnTo>
                    <a:lnTo>
                      <a:pt x="3767" y="904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8"/>
                    </a:lnTo>
                    <a:lnTo>
                      <a:pt x="3214" y="352"/>
                    </a:lnTo>
                    <a:lnTo>
                      <a:pt x="3039" y="252"/>
                    </a:lnTo>
                    <a:lnTo>
                      <a:pt x="2863" y="176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26"/>
                    </a:lnTo>
                    <a:lnTo>
                      <a:pt x="2059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9" name="Google Shape;10089;p47"/>
              <p:cNvSpPr/>
              <p:nvPr/>
            </p:nvSpPr>
            <p:spPr>
              <a:xfrm>
                <a:off x="4876481" y="3108928"/>
                <a:ext cx="109205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2060" extrusionOk="0">
                    <a:moveTo>
                      <a:pt x="1859" y="1"/>
                    </a:moveTo>
                    <a:lnTo>
                      <a:pt x="1633" y="51"/>
                    </a:lnTo>
                    <a:lnTo>
                      <a:pt x="1457" y="101"/>
                    </a:lnTo>
                    <a:lnTo>
                      <a:pt x="1256" y="151"/>
                    </a:lnTo>
                    <a:lnTo>
                      <a:pt x="1080" y="252"/>
                    </a:lnTo>
                    <a:lnTo>
                      <a:pt x="905" y="352"/>
                    </a:lnTo>
                    <a:lnTo>
                      <a:pt x="754" y="478"/>
                    </a:lnTo>
                    <a:lnTo>
                      <a:pt x="603" y="603"/>
                    </a:lnTo>
                    <a:lnTo>
                      <a:pt x="478" y="754"/>
                    </a:lnTo>
                    <a:lnTo>
                      <a:pt x="352" y="905"/>
                    </a:lnTo>
                    <a:lnTo>
                      <a:pt x="252" y="1080"/>
                    </a:lnTo>
                    <a:lnTo>
                      <a:pt x="151" y="1256"/>
                    </a:lnTo>
                    <a:lnTo>
                      <a:pt x="101" y="1457"/>
                    </a:lnTo>
                    <a:lnTo>
                      <a:pt x="51" y="1633"/>
                    </a:lnTo>
                    <a:lnTo>
                      <a:pt x="1" y="1834"/>
                    </a:lnTo>
                    <a:lnTo>
                      <a:pt x="1" y="2060"/>
                    </a:lnTo>
                    <a:lnTo>
                      <a:pt x="4118" y="2060"/>
                    </a:lnTo>
                    <a:lnTo>
                      <a:pt x="4093" y="1834"/>
                    </a:lnTo>
                    <a:lnTo>
                      <a:pt x="4068" y="1633"/>
                    </a:lnTo>
                    <a:lnTo>
                      <a:pt x="4018" y="1457"/>
                    </a:lnTo>
                    <a:lnTo>
                      <a:pt x="3943" y="1256"/>
                    </a:lnTo>
                    <a:lnTo>
                      <a:pt x="3867" y="1080"/>
                    </a:lnTo>
                    <a:lnTo>
                      <a:pt x="3767" y="905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8"/>
                    </a:lnTo>
                    <a:lnTo>
                      <a:pt x="3215" y="352"/>
                    </a:lnTo>
                    <a:lnTo>
                      <a:pt x="3039" y="252"/>
                    </a:lnTo>
                    <a:lnTo>
                      <a:pt x="2863" y="151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0" name="Google Shape;10090;p47"/>
              <p:cNvSpPr/>
              <p:nvPr/>
            </p:nvSpPr>
            <p:spPr>
              <a:xfrm>
                <a:off x="4876481" y="3108928"/>
                <a:ext cx="109205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2060" fill="none" extrusionOk="0">
                    <a:moveTo>
                      <a:pt x="1" y="2060"/>
                    </a:moveTo>
                    <a:lnTo>
                      <a:pt x="1" y="2060"/>
                    </a:lnTo>
                    <a:lnTo>
                      <a:pt x="1" y="1834"/>
                    </a:lnTo>
                    <a:lnTo>
                      <a:pt x="51" y="1633"/>
                    </a:lnTo>
                    <a:lnTo>
                      <a:pt x="101" y="1457"/>
                    </a:lnTo>
                    <a:lnTo>
                      <a:pt x="151" y="1256"/>
                    </a:lnTo>
                    <a:lnTo>
                      <a:pt x="252" y="1080"/>
                    </a:lnTo>
                    <a:lnTo>
                      <a:pt x="352" y="905"/>
                    </a:lnTo>
                    <a:lnTo>
                      <a:pt x="478" y="754"/>
                    </a:lnTo>
                    <a:lnTo>
                      <a:pt x="603" y="603"/>
                    </a:lnTo>
                    <a:lnTo>
                      <a:pt x="754" y="478"/>
                    </a:lnTo>
                    <a:lnTo>
                      <a:pt x="905" y="352"/>
                    </a:lnTo>
                    <a:lnTo>
                      <a:pt x="1080" y="252"/>
                    </a:lnTo>
                    <a:lnTo>
                      <a:pt x="1256" y="151"/>
                    </a:lnTo>
                    <a:lnTo>
                      <a:pt x="1457" y="101"/>
                    </a:lnTo>
                    <a:lnTo>
                      <a:pt x="1633" y="51"/>
                    </a:lnTo>
                    <a:lnTo>
                      <a:pt x="1859" y="1"/>
                    </a:lnTo>
                    <a:lnTo>
                      <a:pt x="2060" y="1"/>
                    </a:lnTo>
                    <a:lnTo>
                      <a:pt x="2060" y="1"/>
                    </a:lnTo>
                    <a:lnTo>
                      <a:pt x="2260" y="1"/>
                    </a:lnTo>
                    <a:lnTo>
                      <a:pt x="2461" y="51"/>
                    </a:lnTo>
                    <a:lnTo>
                      <a:pt x="2662" y="101"/>
                    </a:lnTo>
                    <a:lnTo>
                      <a:pt x="2863" y="151"/>
                    </a:lnTo>
                    <a:lnTo>
                      <a:pt x="3039" y="252"/>
                    </a:lnTo>
                    <a:lnTo>
                      <a:pt x="3215" y="352"/>
                    </a:lnTo>
                    <a:lnTo>
                      <a:pt x="3365" y="478"/>
                    </a:lnTo>
                    <a:lnTo>
                      <a:pt x="3516" y="603"/>
                    </a:lnTo>
                    <a:lnTo>
                      <a:pt x="3641" y="754"/>
                    </a:lnTo>
                    <a:lnTo>
                      <a:pt x="3767" y="905"/>
                    </a:lnTo>
                    <a:lnTo>
                      <a:pt x="3867" y="1080"/>
                    </a:lnTo>
                    <a:lnTo>
                      <a:pt x="3943" y="1256"/>
                    </a:lnTo>
                    <a:lnTo>
                      <a:pt x="4018" y="1457"/>
                    </a:lnTo>
                    <a:lnTo>
                      <a:pt x="4068" y="1633"/>
                    </a:lnTo>
                    <a:lnTo>
                      <a:pt x="4093" y="1834"/>
                    </a:lnTo>
                    <a:lnTo>
                      <a:pt x="4118" y="2060"/>
                    </a:lnTo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1" name="Google Shape;10091;p47"/>
              <p:cNvSpPr/>
              <p:nvPr/>
            </p:nvSpPr>
            <p:spPr>
              <a:xfrm>
                <a:off x="4994965" y="2972468"/>
                <a:ext cx="145156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5500" extrusionOk="0">
                    <a:moveTo>
                      <a:pt x="2738" y="1"/>
                    </a:moveTo>
                    <a:lnTo>
                      <a:pt x="2461" y="26"/>
                    </a:lnTo>
                    <a:lnTo>
                      <a:pt x="2185" y="51"/>
                    </a:lnTo>
                    <a:lnTo>
                      <a:pt x="1909" y="126"/>
                    </a:lnTo>
                    <a:lnTo>
                      <a:pt x="1658" y="227"/>
                    </a:lnTo>
                    <a:lnTo>
                      <a:pt x="1432" y="327"/>
                    </a:lnTo>
                    <a:lnTo>
                      <a:pt x="1206" y="478"/>
                    </a:lnTo>
                    <a:lnTo>
                      <a:pt x="980" y="628"/>
                    </a:lnTo>
                    <a:lnTo>
                      <a:pt x="804" y="804"/>
                    </a:lnTo>
                    <a:lnTo>
                      <a:pt x="604" y="1005"/>
                    </a:lnTo>
                    <a:lnTo>
                      <a:pt x="453" y="1206"/>
                    </a:lnTo>
                    <a:lnTo>
                      <a:pt x="327" y="1432"/>
                    </a:lnTo>
                    <a:lnTo>
                      <a:pt x="202" y="1683"/>
                    </a:lnTo>
                    <a:lnTo>
                      <a:pt x="101" y="1934"/>
                    </a:lnTo>
                    <a:lnTo>
                      <a:pt x="51" y="2185"/>
                    </a:lnTo>
                    <a:lnTo>
                      <a:pt x="1" y="2461"/>
                    </a:lnTo>
                    <a:lnTo>
                      <a:pt x="1" y="2737"/>
                    </a:lnTo>
                    <a:lnTo>
                      <a:pt x="1" y="3014"/>
                    </a:lnTo>
                    <a:lnTo>
                      <a:pt x="51" y="3290"/>
                    </a:lnTo>
                    <a:lnTo>
                      <a:pt x="101" y="3566"/>
                    </a:lnTo>
                    <a:lnTo>
                      <a:pt x="202" y="3817"/>
                    </a:lnTo>
                    <a:lnTo>
                      <a:pt x="327" y="4043"/>
                    </a:lnTo>
                    <a:lnTo>
                      <a:pt x="453" y="4269"/>
                    </a:lnTo>
                    <a:lnTo>
                      <a:pt x="604" y="4495"/>
                    </a:lnTo>
                    <a:lnTo>
                      <a:pt x="804" y="4696"/>
                    </a:lnTo>
                    <a:lnTo>
                      <a:pt x="980" y="4872"/>
                    </a:lnTo>
                    <a:lnTo>
                      <a:pt x="1206" y="5022"/>
                    </a:lnTo>
                    <a:lnTo>
                      <a:pt x="1432" y="5148"/>
                    </a:lnTo>
                    <a:lnTo>
                      <a:pt x="1658" y="5273"/>
                    </a:lnTo>
                    <a:lnTo>
                      <a:pt x="1909" y="5374"/>
                    </a:lnTo>
                    <a:lnTo>
                      <a:pt x="2185" y="5424"/>
                    </a:lnTo>
                    <a:lnTo>
                      <a:pt x="2461" y="5474"/>
                    </a:lnTo>
                    <a:lnTo>
                      <a:pt x="2738" y="5499"/>
                    </a:lnTo>
                    <a:lnTo>
                      <a:pt x="3014" y="5474"/>
                    </a:lnTo>
                    <a:lnTo>
                      <a:pt x="3290" y="5424"/>
                    </a:lnTo>
                    <a:lnTo>
                      <a:pt x="3541" y="5374"/>
                    </a:lnTo>
                    <a:lnTo>
                      <a:pt x="3792" y="5273"/>
                    </a:lnTo>
                    <a:lnTo>
                      <a:pt x="4043" y="5148"/>
                    </a:lnTo>
                    <a:lnTo>
                      <a:pt x="4269" y="5022"/>
                    </a:lnTo>
                    <a:lnTo>
                      <a:pt x="4470" y="4872"/>
                    </a:lnTo>
                    <a:lnTo>
                      <a:pt x="4671" y="4696"/>
                    </a:lnTo>
                    <a:lnTo>
                      <a:pt x="4847" y="4495"/>
                    </a:lnTo>
                    <a:lnTo>
                      <a:pt x="4997" y="4269"/>
                    </a:lnTo>
                    <a:lnTo>
                      <a:pt x="5148" y="4043"/>
                    </a:lnTo>
                    <a:lnTo>
                      <a:pt x="5274" y="3817"/>
                    </a:lnTo>
                    <a:lnTo>
                      <a:pt x="5349" y="3566"/>
                    </a:lnTo>
                    <a:lnTo>
                      <a:pt x="5424" y="3290"/>
                    </a:lnTo>
                    <a:lnTo>
                      <a:pt x="5474" y="3014"/>
                    </a:lnTo>
                    <a:lnTo>
                      <a:pt x="5474" y="2737"/>
                    </a:lnTo>
                    <a:lnTo>
                      <a:pt x="5474" y="2461"/>
                    </a:lnTo>
                    <a:lnTo>
                      <a:pt x="5424" y="2185"/>
                    </a:lnTo>
                    <a:lnTo>
                      <a:pt x="5349" y="1934"/>
                    </a:lnTo>
                    <a:lnTo>
                      <a:pt x="5274" y="1683"/>
                    </a:lnTo>
                    <a:lnTo>
                      <a:pt x="5148" y="1432"/>
                    </a:lnTo>
                    <a:lnTo>
                      <a:pt x="4997" y="1206"/>
                    </a:lnTo>
                    <a:lnTo>
                      <a:pt x="4847" y="1005"/>
                    </a:lnTo>
                    <a:lnTo>
                      <a:pt x="4671" y="804"/>
                    </a:lnTo>
                    <a:lnTo>
                      <a:pt x="4470" y="628"/>
                    </a:lnTo>
                    <a:lnTo>
                      <a:pt x="4269" y="478"/>
                    </a:lnTo>
                    <a:lnTo>
                      <a:pt x="4043" y="327"/>
                    </a:lnTo>
                    <a:lnTo>
                      <a:pt x="3792" y="227"/>
                    </a:lnTo>
                    <a:lnTo>
                      <a:pt x="3541" y="126"/>
                    </a:lnTo>
                    <a:lnTo>
                      <a:pt x="3290" y="51"/>
                    </a:lnTo>
                    <a:lnTo>
                      <a:pt x="3014" y="26"/>
                    </a:lnTo>
                    <a:lnTo>
                      <a:pt x="2738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2" name="Google Shape;10092;p47"/>
              <p:cNvSpPr/>
              <p:nvPr/>
            </p:nvSpPr>
            <p:spPr>
              <a:xfrm>
                <a:off x="5522193" y="2935855"/>
                <a:ext cx="145129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5500" extrusionOk="0">
                    <a:moveTo>
                      <a:pt x="2737" y="1"/>
                    </a:moveTo>
                    <a:lnTo>
                      <a:pt x="2461" y="26"/>
                    </a:lnTo>
                    <a:lnTo>
                      <a:pt x="2185" y="76"/>
                    </a:lnTo>
                    <a:lnTo>
                      <a:pt x="1933" y="126"/>
                    </a:lnTo>
                    <a:lnTo>
                      <a:pt x="1682" y="227"/>
                    </a:lnTo>
                    <a:lnTo>
                      <a:pt x="1431" y="352"/>
                    </a:lnTo>
                    <a:lnTo>
                      <a:pt x="1205" y="478"/>
                    </a:lnTo>
                    <a:lnTo>
                      <a:pt x="1004" y="628"/>
                    </a:lnTo>
                    <a:lnTo>
                      <a:pt x="804" y="804"/>
                    </a:lnTo>
                    <a:lnTo>
                      <a:pt x="628" y="1005"/>
                    </a:lnTo>
                    <a:lnTo>
                      <a:pt x="477" y="1231"/>
                    </a:lnTo>
                    <a:lnTo>
                      <a:pt x="327" y="1457"/>
                    </a:lnTo>
                    <a:lnTo>
                      <a:pt x="201" y="1683"/>
                    </a:lnTo>
                    <a:lnTo>
                      <a:pt x="126" y="1934"/>
                    </a:lnTo>
                    <a:lnTo>
                      <a:pt x="50" y="2210"/>
                    </a:lnTo>
                    <a:lnTo>
                      <a:pt x="0" y="2461"/>
                    </a:lnTo>
                    <a:lnTo>
                      <a:pt x="0" y="2763"/>
                    </a:lnTo>
                    <a:lnTo>
                      <a:pt x="0" y="3039"/>
                    </a:lnTo>
                    <a:lnTo>
                      <a:pt x="50" y="3315"/>
                    </a:lnTo>
                    <a:lnTo>
                      <a:pt x="126" y="3566"/>
                    </a:lnTo>
                    <a:lnTo>
                      <a:pt x="201" y="3817"/>
                    </a:lnTo>
                    <a:lnTo>
                      <a:pt x="327" y="4068"/>
                    </a:lnTo>
                    <a:lnTo>
                      <a:pt x="477" y="4294"/>
                    </a:lnTo>
                    <a:lnTo>
                      <a:pt x="628" y="4495"/>
                    </a:lnTo>
                    <a:lnTo>
                      <a:pt x="804" y="4696"/>
                    </a:lnTo>
                    <a:lnTo>
                      <a:pt x="1004" y="4872"/>
                    </a:lnTo>
                    <a:lnTo>
                      <a:pt x="1205" y="5022"/>
                    </a:lnTo>
                    <a:lnTo>
                      <a:pt x="1431" y="5173"/>
                    </a:lnTo>
                    <a:lnTo>
                      <a:pt x="1682" y="5273"/>
                    </a:lnTo>
                    <a:lnTo>
                      <a:pt x="1933" y="5374"/>
                    </a:lnTo>
                    <a:lnTo>
                      <a:pt x="2185" y="5449"/>
                    </a:lnTo>
                    <a:lnTo>
                      <a:pt x="2461" y="5474"/>
                    </a:lnTo>
                    <a:lnTo>
                      <a:pt x="2737" y="5499"/>
                    </a:lnTo>
                    <a:lnTo>
                      <a:pt x="3013" y="5474"/>
                    </a:lnTo>
                    <a:lnTo>
                      <a:pt x="3289" y="5449"/>
                    </a:lnTo>
                    <a:lnTo>
                      <a:pt x="3565" y="5374"/>
                    </a:lnTo>
                    <a:lnTo>
                      <a:pt x="3817" y="5273"/>
                    </a:lnTo>
                    <a:lnTo>
                      <a:pt x="4043" y="5173"/>
                    </a:lnTo>
                    <a:lnTo>
                      <a:pt x="4268" y="5022"/>
                    </a:lnTo>
                    <a:lnTo>
                      <a:pt x="4494" y="4872"/>
                    </a:lnTo>
                    <a:lnTo>
                      <a:pt x="4670" y="4696"/>
                    </a:lnTo>
                    <a:lnTo>
                      <a:pt x="4846" y="4495"/>
                    </a:lnTo>
                    <a:lnTo>
                      <a:pt x="5022" y="4294"/>
                    </a:lnTo>
                    <a:lnTo>
                      <a:pt x="5147" y="4068"/>
                    </a:lnTo>
                    <a:lnTo>
                      <a:pt x="5273" y="3817"/>
                    </a:lnTo>
                    <a:lnTo>
                      <a:pt x="5373" y="3566"/>
                    </a:lnTo>
                    <a:lnTo>
                      <a:pt x="5423" y="3315"/>
                    </a:lnTo>
                    <a:lnTo>
                      <a:pt x="5474" y="3039"/>
                    </a:lnTo>
                    <a:lnTo>
                      <a:pt x="5474" y="2763"/>
                    </a:lnTo>
                    <a:lnTo>
                      <a:pt x="5474" y="2461"/>
                    </a:lnTo>
                    <a:lnTo>
                      <a:pt x="5423" y="2210"/>
                    </a:lnTo>
                    <a:lnTo>
                      <a:pt x="5373" y="1934"/>
                    </a:lnTo>
                    <a:lnTo>
                      <a:pt x="5273" y="1683"/>
                    </a:lnTo>
                    <a:lnTo>
                      <a:pt x="5147" y="1457"/>
                    </a:lnTo>
                    <a:lnTo>
                      <a:pt x="5022" y="1231"/>
                    </a:lnTo>
                    <a:lnTo>
                      <a:pt x="4846" y="1005"/>
                    </a:lnTo>
                    <a:lnTo>
                      <a:pt x="4670" y="804"/>
                    </a:lnTo>
                    <a:lnTo>
                      <a:pt x="4494" y="628"/>
                    </a:lnTo>
                    <a:lnTo>
                      <a:pt x="4268" y="478"/>
                    </a:lnTo>
                    <a:lnTo>
                      <a:pt x="4043" y="352"/>
                    </a:lnTo>
                    <a:lnTo>
                      <a:pt x="3817" y="227"/>
                    </a:lnTo>
                    <a:lnTo>
                      <a:pt x="3565" y="126"/>
                    </a:lnTo>
                    <a:lnTo>
                      <a:pt x="3289" y="76"/>
                    </a:lnTo>
                    <a:lnTo>
                      <a:pt x="3013" y="26"/>
                    </a:lnTo>
                    <a:lnTo>
                      <a:pt x="2737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3" name="Google Shape;10093;p47"/>
              <p:cNvSpPr/>
              <p:nvPr/>
            </p:nvSpPr>
            <p:spPr>
              <a:xfrm>
                <a:off x="5321811" y="2990444"/>
                <a:ext cx="145819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5500" extrusionOk="0">
                    <a:moveTo>
                      <a:pt x="2763" y="1"/>
                    </a:moveTo>
                    <a:lnTo>
                      <a:pt x="2461" y="26"/>
                    </a:lnTo>
                    <a:lnTo>
                      <a:pt x="2210" y="76"/>
                    </a:lnTo>
                    <a:lnTo>
                      <a:pt x="1934" y="126"/>
                    </a:lnTo>
                    <a:lnTo>
                      <a:pt x="1683" y="227"/>
                    </a:lnTo>
                    <a:lnTo>
                      <a:pt x="1457" y="352"/>
                    </a:lnTo>
                    <a:lnTo>
                      <a:pt x="1206" y="478"/>
                    </a:lnTo>
                    <a:lnTo>
                      <a:pt x="1005" y="628"/>
                    </a:lnTo>
                    <a:lnTo>
                      <a:pt x="804" y="804"/>
                    </a:lnTo>
                    <a:lnTo>
                      <a:pt x="628" y="1005"/>
                    </a:lnTo>
                    <a:lnTo>
                      <a:pt x="478" y="1231"/>
                    </a:lnTo>
                    <a:lnTo>
                      <a:pt x="352" y="1457"/>
                    </a:lnTo>
                    <a:lnTo>
                      <a:pt x="227" y="1683"/>
                    </a:lnTo>
                    <a:lnTo>
                      <a:pt x="126" y="1934"/>
                    </a:lnTo>
                    <a:lnTo>
                      <a:pt x="76" y="2210"/>
                    </a:lnTo>
                    <a:lnTo>
                      <a:pt x="26" y="2461"/>
                    </a:lnTo>
                    <a:lnTo>
                      <a:pt x="1" y="2762"/>
                    </a:lnTo>
                    <a:lnTo>
                      <a:pt x="26" y="3039"/>
                    </a:lnTo>
                    <a:lnTo>
                      <a:pt x="76" y="3315"/>
                    </a:lnTo>
                    <a:lnTo>
                      <a:pt x="126" y="3566"/>
                    </a:lnTo>
                    <a:lnTo>
                      <a:pt x="227" y="3817"/>
                    </a:lnTo>
                    <a:lnTo>
                      <a:pt x="352" y="4068"/>
                    </a:lnTo>
                    <a:lnTo>
                      <a:pt x="478" y="4294"/>
                    </a:lnTo>
                    <a:lnTo>
                      <a:pt x="628" y="4495"/>
                    </a:lnTo>
                    <a:lnTo>
                      <a:pt x="804" y="4696"/>
                    </a:lnTo>
                    <a:lnTo>
                      <a:pt x="1005" y="4871"/>
                    </a:lnTo>
                    <a:lnTo>
                      <a:pt x="1206" y="5022"/>
                    </a:lnTo>
                    <a:lnTo>
                      <a:pt x="1457" y="5173"/>
                    </a:lnTo>
                    <a:lnTo>
                      <a:pt x="1683" y="5273"/>
                    </a:lnTo>
                    <a:lnTo>
                      <a:pt x="1934" y="5374"/>
                    </a:lnTo>
                    <a:lnTo>
                      <a:pt x="2210" y="5449"/>
                    </a:lnTo>
                    <a:lnTo>
                      <a:pt x="2461" y="5474"/>
                    </a:lnTo>
                    <a:lnTo>
                      <a:pt x="2763" y="5499"/>
                    </a:lnTo>
                    <a:lnTo>
                      <a:pt x="3039" y="5474"/>
                    </a:lnTo>
                    <a:lnTo>
                      <a:pt x="3315" y="5449"/>
                    </a:lnTo>
                    <a:lnTo>
                      <a:pt x="3566" y="5374"/>
                    </a:lnTo>
                    <a:lnTo>
                      <a:pt x="3817" y="5273"/>
                    </a:lnTo>
                    <a:lnTo>
                      <a:pt x="4068" y="5173"/>
                    </a:lnTo>
                    <a:lnTo>
                      <a:pt x="4294" y="5022"/>
                    </a:lnTo>
                    <a:lnTo>
                      <a:pt x="4495" y="4871"/>
                    </a:lnTo>
                    <a:lnTo>
                      <a:pt x="4696" y="4696"/>
                    </a:lnTo>
                    <a:lnTo>
                      <a:pt x="4872" y="4495"/>
                    </a:lnTo>
                    <a:lnTo>
                      <a:pt x="5022" y="4294"/>
                    </a:lnTo>
                    <a:lnTo>
                      <a:pt x="5173" y="4068"/>
                    </a:lnTo>
                    <a:lnTo>
                      <a:pt x="5273" y="3817"/>
                    </a:lnTo>
                    <a:lnTo>
                      <a:pt x="5374" y="3566"/>
                    </a:lnTo>
                    <a:lnTo>
                      <a:pt x="5449" y="3315"/>
                    </a:lnTo>
                    <a:lnTo>
                      <a:pt x="5474" y="3039"/>
                    </a:lnTo>
                    <a:lnTo>
                      <a:pt x="5499" y="2762"/>
                    </a:lnTo>
                    <a:lnTo>
                      <a:pt x="5474" y="2461"/>
                    </a:lnTo>
                    <a:lnTo>
                      <a:pt x="5449" y="2210"/>
                    </a:lnTo>
                    <a:lnTo>
                      <a:pt x="5374" y="1934"/>
                    </a:lnTo>
                    <a:lnTo>
                      <a:pt x="5273" y="1683"/>
                    </a:lnTo>
                    <a:lnTo>
                      <a:pt x="5173" y="1457"/>
                    </a:lnTo>
                    <a:lnTo>
                      <a:pt x="5022" y="1231"/>
                    </a:lnTo>
                    <a:lnTo>
                      <a:pt x="4872" y="1005"/>
                    </a:lnTo>
                    <a:lnTo>
                      <a:pt x="4696" y="804"/>
                    </a:lnTo>
                    <a:lnTo>
                      <a:pt x="4495" y="628"/>
                    </a:lnTo>
                    <a:lnTo>
                      <a:pt x="4294" y="478"/>
                    </a:lnTo>
                    <a:lnTo>
                      <a:pt x="4068" y="352"/>
                    </a:lnTo>
                    <a:lnTo>
                      <a:pt x="3817" y="227"/>
                    </a:lnTo>
                    <a:lnTo>
                      <a:pt x="3566" y="126"/>
                    </a:lnTo>
                    <a:lnTo>
                      <a:pt x="3315" y="76"/>
                    </a:lnTo>
                    <a:lnTo>
                      <a:pt x="3039" y="26"/>
                    </a:lnTo>
                    <a:lnTo>
                      <a:pt x="2763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4" name="Google Shape;10094;p47"/>
              <p:cNvSpPr/>
              <p:nvPr/>
            </p:nvSpPr>
            <p:spPr>
              <a:xfrm>
                <a:off x="6495387" y="2672267"/>
                <a:ext cx="181743" cy="181743"/>
              </a:xfrm>
              <a:custGeom>
                <a:avLst/>
                <a:gdLst/>
                <a:ahLst/>
                <a:cxnLst/>
                <a:rect l="l" t="t" r="r" b="b"/>
                <a:pathLst>
                  <a:path w="6855" h="6855" extrusionOk="0">
                    <a:moveTo>
                      <a:pt x="3415" y="0"/>
                    </a:moveTo>
                    <a:lnTo>
                      <a:pt x="3064" y="25"/>
                    </a:lnTo>
                    <a:lnTo>
                      <a:pt x="2737" y="76"/>
                    </a:lnTo>
                    <a:lnTo>
                      <a:pt x="2411" y="151"/>
                    </a:lnTo>
                    <a:lnTo>
                      <a:pt x="2084" y="276"/>
                    </a:lnTo>
                    <a:lnTo>
                      <a:pt x="1783" y="427"/>
                    </a:lnTo>
                    <a:lnTo>
                      <a:pt x="1507" y="603"/>
                    </a:lnTo>
                    <a:lnTo>
                      <a:pt x="1231" y="779"/>
                    </a:lnTo>
                    <a:lnTo>
                      <a:pt x="1005" y="1004"/>
                    </a:lnTo>
                    <a:lnTo>
                      <a:pt x="779" y="1256"/>
                    </a:lnTo>
                    <a:lnTo>
                      <a:pt x="578" y="1507"/>
                    </a:lnTo>
                    <a:lnTo>
                      <a:pt x="402" y="1808"/>
                    </a:lnTo>
                    <a:lnTo>
                      <a:pt x="252" y="2109"/>
                    </a:lnTo>
                    <a:lnTo>
                      <a:pt x="151" y="2411"/>
                    </a:lnTo>
                    <a:lnTo>
                      <a:pt x="51" y="2737"/>
                    </a:lnTo>
                    <a:lnTo>
                      <a:pt x="1" y="3088"/>
                    </a:lnTo>
                    <a:lnTo>
                      <a:pt x="1" y="3440"/>
                    </a:lnTo>
                    <a:lnTo>
                      <a:pt x="1" y="3791"/>
                    </a:lnTo>
                    <a:lnTo>
                      <a:pt x="51" y="4118"/>
                    </a:lnTo>
                    <a:lnTo>
                      <a:pt x="151" y="4444"/>
                    </a:lnTo>
                    <a:lnTo>
                      <a:pt x="252" y="4771"/>
                    </a:lnTo>
                    <a:lnTo>
                      <a:pt x="402" y="5072"/>
                    </a:lnTo>
                    <a:lnTo>
                      <a:pt x="578" y="5348"/>
                    </a:lnTo>
                    <a:lnTo>
                      <a:pt x="779" y="5624"/>
                    </a:lnTo>
                    <a:lnTo>
                      <a:pt x="1005" y="5850"/>
                    </a:lnTo>
                    <a:lnTo>
                      <a:pt x="1231" y="6076"/>
                    </a:lnTo>
                    <a:lnTo>
                      <a:pt x="1507" y="6277"/>
                    </a:lnTo>
                    <a:lnTo>
                      <a:pt x="1783" y="6453"/>
                    </a:lnTo>
                    <a:lnTo>
                      <a:pt x="2084" y="6603"/>
                    </a:lnTo>
                    <a:lnTo>
                      <a:pt x="2411" y="6704"/>
                    </a:lnTo>
                    <a:lnTo>
                      <a:pt x="2737" y="6804"/>
                    </a:lnTo>
                    <a:lnTo>
                      <a:pt x="3064" y="6855"/>
                    </a:lnTo>
                    <a:lnTo>
                      <a:pt x="3767" y="6855"/>
                    </a:lnTo>
                    <a:lnTo>
                      <a:pt x="4118" y="6804"/>
                    </a:lnTo>
                    <a:lnTo>
                      <a:pt x="4445" y="6704"/>
                    </a:lnTo>
                    <a:lnTo>
                      <a:pt x="4746" y="6603"/>
                    </a:lnTo>
                    <a:lnTo>
                      <a:pt x="5047" y="6453"/>
                    </a:lnTo>
                    <a:lnTo>
                      <a:pt x="5348" y="6277"/>
                    </a:lnTo>
                    <a:lnTo>
                      <a:pt x="5600" y="6076"/>
                    </a:lnTo>
                    <a:lnTo>
                      <a:pt x="5851" y="5850"/>
                    </a:lnTo>
                    <a:lnTo>
                      <a:pt x="6077" y="5624"/>
                    </a:lnTo>
                    <a:lnTo>
                      <a:pt x="6252" y="5348"/>
                    </a:lnTo>
                    <a:lnTo>
                      <a:pt x="6428" y="5072"/>
                    </a:lnTo>
                    <a:lnTo>
                      <a:pt x="6579" y="4771"/>
                    </a:lnTo>
                    <a:lnTo>
                      <a:pt x="6704" y="4444"/>
                    </a:lnTo>
                    <a:lnTo>
                      <a:pt x="6780" y="4118"/>
                    </a:lnTo>
                    <a:lnTo>
                      <a:pt x="6830" y="3791"/>
                    </a:lnTo>
                    <a:lnTo>
                      <a:pt x="6855" y="3440"/>
                    </a:lnTo>
                    <a:lnTo>
                      <a:pt x="6830" y="3088"/>
                    </a:lnTo>
                    <a:lnTo>
                      <a:pt x="6780" y="2737"/>
                    </a:lnTo>
                    <a:lnTo>
                      <a:pt x="6704" y="2411"/>
                    </a:lnTo>
                    <a:lnTo>
                      <a:pt x="6579" y="2109"/>
                    </a:lnTo>
                    <a:lnTo>
                      <a:pt x="6428" y="1808"/>
                    </a:lnTo>
                    <a:lnTo>
                      <a:pt x="6252" y="1507"/>
                    </a:lnTo>
                    <a:lnTo>
                      <a:pt x="6077" y="1256"/>
                    </a:lnTo>
                    <a:lnTo>
                      <a:pt x="5851" y="1004"/>
                    </a:lnTo>
                    <a:lnTo>
                      <a:pt x="5600" y="779"/>
                    </a:lnTo>
                    <a:lnTo>
                      <a:pt x="5348" y="603"/>
                    </a:lnTo>
                    <a:lnTo>
                      <a:pt x="5047" y="427"/>
                    </a:lnTo>
                    <a:lnTo>
                      <a:pt x="4746" y="276"/>
                    </a:lnTo>
                    <a:lnTo>
                      <a:pt x="4445" y="151"/>
                    </a:lnTo>
                    <a:lnTo>
                      <a:pt x="4118" y="76"/>
                    </a:lnTo>
                    <a:lnTo>
                      <a:pt x="3767" y="25"/>
                    </a:lnTo>
                    <a:lnTo>
                      <a:pt x="3415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5" name="Google Shape;10095;p47"/>
              <p:cNvSpPr/>
              <p:nvPr/>
            </p:nvSpPr>
            <p:spPr>
              <a:xfrm>
                <a:off x="6404184" y="2881265"/>
                <a:ext cx="181770" cy="182433"/>
              </a:xfrm>
              <a:custGeom>
                <a:avLst/>
                <a:gdLst/>
                <a:ahLst/>
                <a:cxnLst/>
                <a:rect l="l" t="t" r="r" b="b"/>
                <a:pathLst>
                  <a:path w="6856" h="6881" extrusionOk="0">
                    <a:moveTo>
                      <a:pt x="3441" y="1"/>
                    </a:moveTo>
                    <a:lnTo>
                      <a:pt x="3089" y="26"/>
                    </a:lnTo>
                    <a:lnTo>
                      <a:pt x="2738" y="76"/>
                    </a:lnTo>
                    <a:lnTo>
                      <a:pt x="2411" y="177"/>
                    </a:lnTo>
                    <a:lnTo>
                      <a:pt x="2085" y="277"/>
                    </a:lnTo>
                    <a:lnTo>
                      <a:pt x="1783" y="428"/>
                    </a:lnTo>
                    <a:lnTo>
                      <a:pt x="1507" y="604"/>
                    </a:lnTo>
                    <a:lnTo>
                      <a:pt x="1256" y="804"/>
                    </a:lnTo>
                    <a:lnTo>
                      <a:pt x="1005" y="1005"/>
                    </a:lnTo>
                    <a:lnTo>
                      <a:pt x="779" y="1256"/>
                    </a:lnTo>
                    <a:lnTo>
                      <a:pt x="578" y="1533"/>
                    </a:lnTo>
                    <a:lnTo>
                      <a:pt x="403" y="1809"/>
                    </a:lnTo>
                    <a:lnTo>
                      <a:pt x="277" y="2110"/>
                    </a:lnTo>
                    <a:lnTo>
                      <a:pt x="151" y="2411"/>
                    </a:lnTo>
                    <a:lnTo>
                      <a:pt x="76" y="2738"/>
                    </a:lnTo>
                    <a:lnTo>
                      <a:pt x="26" y="3089"/>
                    </a:lnTo>
                    <a:lnTo>
                      <a:pt x="1" y="3441"/>
                    </a:lnTo>
                    <a:lnTo>
                      <a:pt x="26" y="3792"/>
                    </a:lnTo>
                    <a:lnTo>
                      <a:pt x="76" y="4144"/>
                    </a:lnTo>
                    <a:lnTo>
                      <a:pt x="151" y="4470"/>
                    </a:lnTo>
                    <a:lnTo>
                      <a:pt x="277" y="4771"/>
                    </a:lnTo>
                    <a:lnTo>
                      <a:pt x="403" y="5073"/>
                    </a:lnTo>
                    <a:lnTo>
                      <a:pt x="578" y="5349"/>
                    </a:lnTo>
                    <a:lnTo>
                      <a:pt x="779" y="5625"/>
                    </a:lnTo>
                    <a:lnTo>
                      <a:pt x="1005" y="5876"/>
                    </a:lnTo>
                    <a:lnTo>
                      <a:pt x="1256" y="6077"/>
                    </a:lnTo>
                    <a:lnTo>
                      <a:pt x="1507" y="6278"/>
                    </a:lnTo>
                    <a:lnTo>
                      <a:pt x="1783" y="6454"/>
                    </a:lnTo>
                    <a:lnTo>
                      <a:pt x="2085" y="6604"/>
                    </a:lnTo>
                    <a:lnTo>
                      <a:pt x="2411" y="6705"/>
                    </a:lnTo>
                    <a:lnTo>
                      <a:pt x="2738" y="6805"/>
                    </a:lnTo>
                    <a:lnTo>
                      <a:pt x="3089" y="6855"/>
                    </a:lnTo>
                    <a:lnTo>
                      <a:pt x="3441" y="6880"/>
                    </a:lnTo>
                    <a:lnTo>
                      <a:pt x="3792" y="6855"/>
                    </a:lnTo>
                    <a:lnTo>
                      <a:pt x="4118" y="6805"/>
                    </a:lnTo>
                    <a:lnTo>
                      <a:pt x="4445" y="6705"/>
                    </a:lnTo>
                    <a:lnTo>
                      <a:pt x="4771" y="6604"/>
                    </a:lnTo>
                    <a:lnTo>
                      <a:pt x="5073" y="6454"/>
                    </a:lnTo>
                    <a:lnTo>
                      <a:pt x="5349" y="6278"/>
                    </a:lnTo>
                    <a:lnTo>
                      <a:pt x="5625" y="6077"/>
                    </a:lnTo>
                    <a:lnTo>
                      <a:pt x="5851" y="5876"/>
                    </a:lnTo>
                    <a:lnTo>
                      <a:pt x="6077" y="5625"/>
                    </a:lnTo>
                    <a:lnTo>
                      <a:pt x="6278" y="5349"/>
                    </a:lnTo>
                    <a:lnTo>
                      <a:pt x="6453" y="5073"/>
                    </a:lnTo>
                    <a:lnTo>
                      <a:pt x="6579" y="4771"/>
                    </a:lnTo>
                    <a:lnTo>
                      <a:pt x="6705" y="4470"/>
                    </a:lnTo>
                    <a:lnTo>
                      <a:pt x="6780" y="4144"/>
                    </a:lnTo>
                    <a:lnTo>
                      <a:pt x="6855" y="3792"/>
                    </a:lnTo>
                    <a:lnTo>
                      <a:pt x="6855" y="3441"/>
                    </a:lnTo>
                    <a:lnTo>
                      <a:pt x="6855" y="3089"/>
                    </a:lnTo>
                    <a:lnTo>
                      <a:pt x="6780" y="2738"/>
                    </a:lnTo>
                    <a:lnTo>
                      <a:pt x="6705" y="2411"/>
                    </a:lnTo>
                    <a:lnTo>
                      <a:pt x="6579" y="2110"/>
                    </a:lnTo>
                    <a:lnTo>
                      <a:pt x="6453" y="1809"/>
                    </a:lnTo>
                    <a:lnTo>
                      <a:pt x="6278" y="1533"/>
                    </a:lnTo>
                    <a:lnTo>
                      <a:pt x="6077" y="1256"/>
                    </a:lnTo>
                    <a:lnTo>
                      <a:pt x="5851" y="1005"/>
                    </a:lnTo>
                    <a:lnTo>
                      <a:pt x="5625" y="804"/>
                    </a:lnTo>
                    <a:lnTo>
                      <a:pt x="5349" y="604"/>
                    </a:lnTo>
                    <a:lnTo>
                      <a:pt x="5073" y="428"/>
                    </a:lnTo>
                    <a:lnTo>
                      <a:pt x="4771" y="277"/>
                    </a:lnTo>
                    <a:lnTo>
                      <a:pt x="4445" y="177"/>
                    </a:lnTo>
                    <a:lnTo>
                      <a:pt x="4118" y="76"/>
                    </a:lnTo>
                    <a:lnTo>
                      <a:pt x="3792" y="26"/>
                    </a:lnTo>
                    <a:lnTo>
                      <a:pt x="3441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6" name="Google Shape;10096;p47"/>
              <p:cNvSpPr/>
              <p:nvPr/>
            </p:nvSpPr>
            <p:spPr>
              <a:xfrm>
                <a:off x="5594731" y="2872622"/>
                <a:ext cx="145819" cy="145129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5474" extrusionOk="0">
                    <a:moveTo>
                      <a:pt x="2461" y="1"/>
                    </a:moveTo>
                    <a:lnTo>
                      <a:pt x="2185" y="51"/>
                    </a:lnTo>
                    <a:lnTo>
                      <a:pt x="1934" y="126"/>
                    </a:lnTo>
                    <a:lnTo>
                      <a:pt x="1683" y="201"/>
                    </a:lnTo>
                    <a:lnTo>
                      <a:pt x="1432" y="327"/>
                    </a:lnTo>
                    <a:lnTo>
                      <a:pt x="1206" y="453"/>
                    </a:lnTo>
                    <a:lnTo>
                      <a:pt x="1005" y="628"/>
                    </a:lnTo>
                    <a:lnTo>
                      <a:pt x="804" y="804"/>
                    </a:lnTo>
                    <a:lnTo>
                      <a:pt x="629" y="980"/>
                    </a:lnTo>
                    <a:lnTo>
                      <a:pt x="478" y="1206"/>
                    </a:lnTo>
                    <a:lnTo>
                      <a:pt x="327" y="1432"/>
                    </a:lnTo>
                    <a:lnTo>
                      <a:pt x="227" y="1658"/>
                    </a:lnTo>
                    <a:lnTo>
                      <a:pt x="126" y="1934"/>
                    </a:lnTo>
                    <a:lnTo>
                      <a:pt x="51" y="2185"/>
                    </a:lnTo>
                    <a:lnTo>
                      <a:pt x="26" y="2461"/>
                    </a:lnTo>
                    <a:lnTo>
                      <a:pt x="1" y="2737"/>
                    </a:lnTo>
                    <a:lnTo>
                      <a:pt x="26" y="3013"/>
                    </a:lnTo>
                    <a:lnTo>
                      <a:pt x="51" y="3290"/>
                    </a:lnTo>
                    <a:lnTo>
                      <a:pt x="126" y="3566"/>
                    </a:lnTo>
                    <a:lnTo>
                      <a:pt x="227" y="3817"/>
                    </a:lnTo>
                    <a:lnTo>
                      <a:pt x="327" y="4043"/>
                    </a:lnTo>
                    <a:lnTo>
                      <a:pt x="478" y="4269"/>
                    </a:lnTo>
                    <a:lnTo>
                      <a:pt x="629" y="4495"/>
                    </a:lnTo>
                    <a:lnTo>
                      <a:pt x="804" y="4671"/>
                    </a:lnTo>
                    <a:lnTo>
                      <a:pt x="1005" y="4846"/>
                    </a:lnTo>
                    <a:lnTo>
                      <a:pt x="1206" y="5022"/>
                    </a:lnTo>
                    <a:lnTo>
                      <a:pt x="1432" y="5148"/>
                    </a:lnTo>
                    <a:lnTo>
                      <a:pt x="1683" y="5273"/>
                    </a:lnTo>
                    <a:lnTo>
                      <a:pt x="1934" y="5348"/>
                    </a:lnTo>
                    <a:lnTo>
                      <a:pt x="2185" y="5424"/>
                    </a:lnTo>
                    <a:lnTo>
                      <a:pt x="2461" y="5474"/>
                    </a:lnTo>
                    <a:lnTo>
                      <a:pt x="3039" y="5474"/>
                    </a:lnTo>
                    <a:lnTo>
                      <a:pt x="3290" y="5424"/>
                    </a:lnTo>
                    <a:lnTo>
                      <a:pt x="3566" y="5348"/>
                    </a:lnTo>
                    <a:lnTo>
                      <a:pt x="3817" y="5273"/>
                    </a:lnTo>
                    <a:lnTo>
                      <a:pt x="4068" y="5148"/>
                    </a:lnTo>
                    <a:lnTo>
                      <a:pt x="4294" y="5022"/>
                    </a:lnTo>
                    <a:lnTo>
                      <a:pt x="4495" y="4846"/>
                    </a:lnTo>
                    <a:lnTo>
                      <a:pt x="4696" y="4671"/>
                    </a:lnTo>
                    <a:lnTo>
                      <a:pt x="4872" y="4495"/>
                    </a:lnTo>
                    <a:lnTo>
                      <a:pt x="5022" y="4269"/>
                    </a:lnTo>
                    <a:lnTo>
                      <a:pt x="5173" y="4043"/>
                    </a:lnTo>
                    <a:lnTo>
                      <a:pt x="5274" y="3817"/>
                    </a:lnTo>
                    <a:lnTo>
                      <a:pt x="5374" y="3566"/>
                    </a:lnTo>
                    <a:lnTo>
                      <a:pt x="5449" y="3290"/>
                    </a:lnTo>
                    <a:lnTo>
                      <a:pt x="5474" y="3013"/>
                    </a:lnTo>
                    <a:lnTo>
                      <a:pt x="5499" y="2737"/>
                    </a:lnTo>
                    <a:lnTo>
                      <a:pt x="5474" y="2461"/>
                    </a:lnTo>
                    <a:lnTo>
                      <a:pt x="5449" y="2185"/>
                    </a:lnTo>
                    <a:lnTo>
                      <a:pt x="5374" y="1934"/>
                    </a:lnTo>
                    <a:lnTo>
                      <a:pt x="5274" y="1658"/>
                    </a:lnTo>
                    <a:lnTo>
                      <a:pt x="5173" y="1432"/>
                    </a:lnTo>
                    <a:lnTo>
                      <a:pt x="5022" y="1206"/>
                    </a:lnTo>
                    <a:lnTo>
                      <a:pt x="4872" y="980"/>
                    </a:lnTo>
                    <a:lnTo>
                      <a:pt x="4696" y="804"/>
                    </a:lnTo>
                    <a:lnTo>
                      <a:pt x="4495" y="628"/>
                    </a:lnTo>
                    <a:lnTo>
                      <a:pt x="4294" y="453"/>
                    </a:lnTo>
                    <a:lnTo>
                      <a:pt x="4068" y="327"/>
                    </a:lnTo>
                    <a:lnTo>
                      <a:pt x="3817" y="201"/>
                    </a:lnTo>
                    <a:lnTo>
                      <a:pt x="3566" y="126"/>
                    </a:lnTo>
                    <a:lnTo>
                      <a:pt x="3290" y="51"/>
                    </a:lnTo>
                    <a:lnTo>
                      <a:pt x="3039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97" name="Google Shape;10097;p47"/>
            <p:cNvGrpSpPr/>
            <p:nvPr/>
          </p:nvGrpSpPr>
          <p:grpSpPr>
            <a:xfrm flipH="1">
              <a:off x="783899" y="2625544"/>
              <a:ext cx="822528" cy="215720"/>
              <a:chOff x="4876481" y="2672267"/>
              <a:chExt cx="1873214" cy="491277"/>
            </a:xfrm>
          </p:grpSpPr>
          <p:sp>
            <p:nvSpPr>
              <p:cNvPr id="10098" name="Google Shape;10098;p47"/>
              <p:cNvSpPr/>
              <p:nvPr/>
            </p:nvSpPr>
            <p:spPr>
              <a:xfrm>
                <a:off x="4928419" y="2726857"/>
                <a:ext cx="1793995" cy="436687"/>
              </a:xfrm>
              <a:custGeom>
                <a:avLst/>
                <a:gdLst/>
                <a:ahLst/>
                <a:cxnLst/>
                <a:rect l="l" t="t" r="r" b="b"/>
                <a:pathLst>
                  <a:path w="67666" h="16471" extrusionOk="0">
                    <a:moveTo>
                      <a:pt x="67665" y="0"/>
                    </a:moveTo>
                    <a:lnTo>
                      <a:pt x="67464" y="50"/>
                    </a:lnTo>
                    <a:lnTo>
                      <a:pt x="67213" y="100"/>
                    </a:lnTo>
                    <a:lnTo>
                      <a:pt x="66887" y="201"/>
                    </a:lnTo>
                    <a:lnTo>
                      <a:pt x="66485" y="326"/>
                    </a:lnTo>
                    <a:lnTo>
                      <a:pt x="66033" y="502"/>
                    </a:lnTo>
                    <a:lnTo>
                      <a:pt x="65531" y="753"/>
                    </a:lnTo>
                    <a:lnTo>
                      <a:pt x="65004" y="1029"/>
                    </a:lnTo>
                    <a:lnTo>
                      <a:pt x="64451" y="1381"/>
                    </a:lnTo>
                    <a:lnTo>
                      <a:pt x="63874" y="1808"/>
                    </a:lnTo>
                    <a:lnTo>
                      <a:pt x="63598" y="2059"/>
                    </a:lnTo>
                    <a:lnTo>
                      <a:pt x="63322" y="2310"/>
                    </a:lnTo>
                    <a:lnTo>
                      <a:pt x="63020" y="2586"/>
                    </a:lnTo>
                    <a:lnTo>
                      <a:pt x="62744" y="2887"/>
                    </a:lnTo>
                    <a:lnTo>
                      <a:pt x="62468" y="3214"/>
                    </a:lnTo>
                    <a:lnTo>
                      <a:pt x="62217" y="3565"/>
                    </a:lnTo>
                    <a:lnTo>
                      <a:pt x="61941" y="3942"/>
                    </a:lnTo>
                    <a:lnTo>
                      <a:pt x="61690" y="4344"/>
                    </a:lnTo>
                    <a:lnTo>
                      <a:pt x="61464" y="4745"/>
                    </a:lnTo>
                    <a:lnTo>
                      <a:pt x="61213" y="5197"/>
                    </a:lnTo>
                    <a:lnTo>
                      <a:pt x="61012" y="5674"/>
                    </a:lnTo>
                    <a:lnTo>
                      <a:pt x="60811" y="6176"/>
                    </a:lnTo>
                    <a:lnTo>
                      <a:pt x="60585" y="6679"/>
                    </a:lnTo>
                    <a:lnTo>
                      <a:pt x="60334" y="7181"/>
                    </a:lnTo>
                    <a:lnTo>
                      <a:pt x="60033" y="7633"/>
                    </a:lnTo>
                    <a:lnTo>
                      <a:pt x="59681" y="8085"/>
                    </a:lnTo>
                    <a:lnTo>
                      <a:pt x="59304" y="8511"/>
                    </a:lnTo>
                    <a:lnTo>
                      <a:pt x="58903" y="8913"/>
                    </a:lnTo>
                    <a:lnTo>
                      <a:pt x="58451" y="9315"/>
                    </a:lnTo>
                    <a:lnTo>
                      <a:pt x="57974" y="9666"/>
                    </a:lnTo>
                    <a:lnTo>
                      <a:pt x="57472" y="10018"/>
                    </a:lnTo>
                    <a:lnTo>
                      <a:pt x="56919" y="10344"/>
                    </a:lnTo>
                    <a:lnTo>
                      <a:pt x="56367" y="10621"/>
                    </a:lnTo>
                    <a:lnTo>
                      <a:pt x="55789" y="10897"/>
                    </a:lnTo>
                    <a:lnTo>
                      <a:pt x="55187" y="11148"/>
                    </a:lnTo>
                    <a:lnTo>
                      <a:pt x="54559" y="11374"/>
                    </a:lnTo>
                    <a:lnTo>
                      <a:pt x="53906" y="11575"/>
                    </a:lnTo>
                    <a:lnTo>
                      <a:pt x="53253" y="11750"/>
                    </a:lnTo>
                    <a:lnTo>
                      <a:pt x="52601" y="11901"/>
                    </a:lnTo>
                    <a:lnTo>
                      <a:pt x="51923" y="12027"/>
                    </a:lnTo>
                    <a:lnTo>
                      <a:pt x="51245" y="12102"/>
                    </a:lnTo>
                    <a:lnTo>
                      <a:pt x="50542" y="12177"/>
                    </a:lnTo>
                    <a:lnTo>
                      <a:pt x="49864" y="12227"/>
                    </a:lnTo>
                    <a:lnTo>
                      <a:pt x="49161" y="12227"/>
                    </a:lnTo>
                    <a:lnTo>
                      <a:pt x="48483" y="12202"/>
                    </a:lnTo>
                    <a:lnTo>
                      <a:pt x="47780" y="12152"/>
                    </a:lnTo>
                    <a:lnTo>
                      <a:pt x="47102" y="12077"/>
                    </a:lnTo>
                    <a:lnTo>
                      <a:pt x="46424" y="11976"/>
                    </a:lnTo>
                    <a:lnTo>
                      <a:pt x="45746" y="11826"/>
                    </a:lnTo>
                    <a:lnTo>
                      <a:pt x="45093" y="11650"/>
                    </a:lnTo>
                    <a:lnTo>
                      <a:pt x="44466" y="11449"/>
                    </a:lnTo>
                    <a:lnTo>
                      <a:pt x="43838" y="11223"/>
                    </a:lnTo>
                    <a:lnTo>
                      <a:pt x="43210" y="10947"/>
                    </a:lnTo>
                    <a:lnTo>
                      <a:pt x="42633" y="10646"/>
                    </a:lnTo>
                    <a:lnTo>
                      <a:pt x="42055" y="10319"/>
                    </a:lnTo>
                    <a:lnTo>
                      <a:pt x="41478" y="10043"/>
                    </a:lnTo>
                    <a:lnTo>
                      <a:pt x="40875" y="9792"/>
                    </a:lnTo>
                    <a:lnTo>
                      <a:pt x="40298" y="9541"/>
                    </a:lnTo>
                    <a:lnTo>
                      <a:pt x="39695" y="9315"/>
                    </a:lnTo>
                    <a:lnTo>
                      <a:pt x="39118" y="9139"/>
                    </a:lnTo>
                    <a:lnTo>
                      <a:pt x="38515" y="8963"/>
                    </a:lnTo>
                    <a:lnTo>
                      <a:pt x="37913" y="8813"/>
                    </a:lnTo>
                    <a:lnTo>
                      <a:pt x="37310" y="8687"/>
                    </a:lnTo>
                    <a:lnTo>
                      <a:pt x="36708" y="8587"/>
                    </a:lnTo>
                    <a:lnTo>
                      <a:pt x="36105" y="8511"/>
                    </a:lnTo>
                    <a:lnTo>
                      <a:pt x="35477" y="8461"/>
                    </a:lnTo>
                    <a:lnTo>
                      <a:pt x="34875" y="8436"/>
                    </a:lnTo>
                    <a:lnTo>
                      <a:pt x="34247" y="8411"/>
                    </a:lnTo>
                    <a:lnTo>
                      <a:pt x="33619" y="8411"/>
                    </a:lnTo>
                    <a:lnTo>
                      <a:pt x="32992" y="8461"/>
                    </a:lnTo>
                    <a:lnTo>
                      <a:pt x="32339" y="8511"/>
                    </a:lnTo>
                    <a:lnTo>
                      <a:pt x="31711" y="8562"/>
                    </a:lnTo>
                    <a:lnTo>
                      <a:pt x="31058" y="8662"/>
                    </a:lnTo>
                    <a:lnTo>
                      <a:pt x="30406" y="8788"/>
                    </a:lnTo>
                    <a:lnTo>
                      <a:pt x="29753" y="8913"/>
                    </a:lnTo>
                    <a:lnTo>
                      <a:pt x="29075" y="9064"/>
                    </a:lnTo>
                    <a:lnTo>
                      <a:pt x="28397" y="9240"/>
                    </a:lnTo>
                    <a:lnTo>
                      <a:pt x="27719" y="9440"/>
                    </a:lnTo>
                    <a:lnTo>
                      <a:pt x="27041" y="9641"/>
                    </a:lnTo>
                    <a:lnTo>
                      <a:pt x="26338" y="9867"/>
                    </a:lnTo>
                    <a:lnTo>
                      <a:pt x="25660" y="10118"/>
                    </a:lnTo>
                    <a:lnTo>
                      <a:pt x="24957" y="10395"/>
                    </a:lnTo>
                    <a:lnTo>
                      <a:pt x="23501" y="10997"/>
                    </a:lnTo>
                    <a:lnTo>
                      <a:pt x="22045" y="11675"/>
                    </a:lnTo>
                    <a:lnTo>
                      <a:pt x="21342" y="12001"/>
                    </a:lnTo>
                    <a:lnTo>
                      <a:pt x="20639" y="12278"/>
                    </a:lnTo>
                    <a:lnTo>
                      <a:pt x="20011" y="12529"/>
                    </a:lnTo>
                    <a:lnTo>
                      <a:pt x="19408" y="12704"/>
                    </a:lnTo>
                    <a:lnTo>
                      <a:pt x="18831" y="12880"/>
                    </a:lnTo>
                    <a:lnTo>
                      <a:pt x="18279" y="12981"/>
                    </a:lnTo>
                    <a:lnTo>
                      <a:pt x="17751" y="13081"/>
                    </a:lnTo>
                    <a:lnTo>
                      <a:pt x="17274" y="13131"/>
                    </a:lnTo>
                    <a:lnTo>
                      <a:pt x="16797" y="13156"/>
                    </a:lnTo>
                    <a:lnTo>
                      <a:pt x="16370" y="13156"/>
                    </a:lnTo>
                    <a:lnTo>
                      <a:pt x="15944" y="13131"/>
                    </a:lnTo>
                    <a:lnTo>
                      <a:pt x="15542" y="13106"/>
                    </a:lnTo>
                    <a:lnTo>
                      <a:pt x="15165" y="13031"/>
                    </a:lnTo>
                    <a:lnTo>
                      <a:pt x="14789" y="12956"/>
                    </a:lnTo>
                    <a:lnTo>
                      <a:pt x="14086" y="12755"/>
                    </a:lnTo>
                    <a:lnTo>
                      <a:pt x="13408" y="12529"/>
                    </a:lnTo>
                    <a:lnTo>
                      <a:pt x="12755" y="12278"/>
                    </a:lnTo>
                    <a:lnTo>
                      <a:pt x="12102" y="12052"/>
                    </a:lnTo>
                    <a:lnTo>
                      <a:pt x="11449" y="11826"/>
                    </a:lnTo>
                    <a:lnTo>
                      <a:pt x="11098" y="11750"/>
                    </a:lnTo>
                    <a:lnTo>
                      <a:pt x="10746" y="11675"/>
                    </a:lnTo>
                    <a:lnTo>
                      <a:pt x="10395" y="11600"/>
                    </a:lnTo>
                    <a:lnTo>
                      <a:pt x="10018" y="11575"/>
                    </a:lnTo>
                    <a:lnTo>
                      <a:pt x="9616" y="11549"/>
                    </a:lnTo>
                    <a:lnTo>
                      <a:pt x="9215" y="11575"/>
                    </a:lnTo>
                    <a:lnTo>
                      <a:pt x="8788" y="11600"/>
                    </a:lnTo>
                    <a:lnTo>
                      <a:pt x="8336" y="11675"/>
                    </a:lnTo>
                    <a:lnTo>
                      <a:pt x="7784" y="11775"/>
                    </a:lnTo>
                    <a:lnTo>
                      <a:pt x="7281" y="11901"/>
                    </a:lnTo>
                    <a:lnTo>
                      <a:pt x="6779" y="12027"/>
                    </a:lnTo>
                    <a:lnTo>
                      <a:pt x="6302" y="12177"/>
                    </a:lnTo>
                    <a:lnTo>
                      <a:pt x="5825" y="12328"/>
                    </a:lnTo>
                    <a:lnTo>
                      <a:pt x="5398" y="12478"/>
                    </a:lnTo>
                    <a:lnTo>
                      <a:pt x="4570" y="12855"/>
                    </a:lnTo>
                    <a:lnTo>
                      <a:pt x="3817" y="13232"/>
                    </a:lnTo>
                    <a:lnTo>
                      <a:pt x="3139" y="13633"/>
                    </a:lnTo>
                    <a:lnTo>
                      <a:pt x="2511" y="14035"/>
                    </a:lnTo>
                    <a:lnTo>
                      <a:pt x="1984" y="14462"/>
                    </a:lnTo>
                    <a:lnTo>
                      <a:pt x="1507" y="14839"/>
                    </a:lnTo>
                    <a:lnTo>
                      <a:pt x="1105" y="15215"/>
                    </a:lnTo>
                    <a:lnTo>
                      <a:pt x="753" y="15567"/>
                    </a:lnTo>
                    <a:lnTo>
                      <a:pt x="477" y="15868"/>
                    </a:lnTo>
                    <a:lnTo>
                      <a:pt x="126" y="16295"/>
                    </a:lnTo>
                    <a:lnTo>
                      <a:pt x="0" y="16471"/>
                    </a:lnTo>
                    <a:lnTo>
                      <a:pt x="67665" y="16471"/>
                    </a:lnTo>
                    <a:lnTo>
                      <a:pt x="67665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9" name="Google Shape;10099;p47"/>
              <p:cNvSpPr/>
              <p:nvPr/>
            </p:nvSpPr>
            <p:spPr>
              <a:xfrm>
                <a:off x="4931070" y="3045033"/>
                <a:ext cx="109205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119" extrusionOk="0">
                    <a:moveTo>
                      <a:pt x="2059" y="0"/>
                    </a:moveTo>
                    <a:lnTo>
                      <a:pt x="1833" y="26"/>
                    </a:lnTo>
                    <a:lnTo>
                      <a:pt x="1633" y="51"/>
                    </a:lnTo>
                    <a:lnTo>
                      <a:pt x="1432" y="101"/>
                    </a:lnTo>
                    <a:lnTo>
                      <a:pt x="1256" y="176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54" y="477"/>
                    </a:lnTo>
                    <a:lnTo>
                      <a:pt x="603" y="603"/>
                    </a:lnTo>
                    <a:lnTo>
                      <a:pt x="478" y="754"/>
                    </a:lnTo>
                    <a:lnTo>
                      <a:pt x="352" y="904"/>
                    </a:lnTo>
                    <a:lnTo>
                      <a:pt x="252" y="1080"/>
                    </a:lnTo>
                    <a:lnTo>
                      <a:pt x="151" y="1256"/>
                    </a:lnTo>
                    <a:lnTo>
                      <a:pt x="101" y="1457"/>
                    </a:lnTo>
                    <a:lnTo>
                      <a:pt x="51" y="1658"/>
                    </a:lnTo>
                    <a:lnTo>
                      <a:pt x="1" y="1858"/>
                    </a:lnTo>
                    <a:lnTo>
                      <a:pt x="1" y="2059"/>
                    </a:lnTo>
                    <a:lnTo>
                      <a:pt x="1" y="2285"/>
                    </a:lnTo>
                    <a:lnTo>
                      <a:pt x="51" y="2486"/>
                    </a:lnTo>
                    <a:lnTo>
                      <a:pt x="101" y="2687"/>
                    </a:lnTo>
                    <a:lnTo>
                      <a:pt x="151" y="2863"/>
                    </a:lnTo>
                    <a:lnTo>
                      <a:pt x="252" y="3038"/>
                    </a:lnTo>
                    <a:lnTo>
                      <a:pt x="352" y="3214"/>
                    </a:lnTo>
                    <a:lnTo>
                      <a:pt x="478" y="3365"/>
                    </a:lnTo>
                    <a:lnTo>
                      <a:pt x="603" y="3515"/>
                    </a:lnTo>
                    <a:lnTo>
                      <a:pt x="754" y="3666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6" y="3967"/>
                    </a:lnTo>
                    <a:lnTo>
                      <a:pt x="1432" y="4043"/>
                    </a:lnTo>
                    <a:lnTo>
                      <a:pt x="1633" y="4093"/>
                    </a:lnTo>
                    <a:lnTo>
                      <a:pt x="1833" y="4118"/>
                    </a:lnTo>
                    <a:lnTo>
                      <a:pt x="2260" y="4118"/>
                    </a:lnTo>
                    <a:lnTo>
                      <a:pt x="2461" y="4093"/>
                    </a:lnTo>
                    <a:lnTo>
                      <a:pt x="2662" y="4043"/>
                    </a:lnTo>
                    <a:lnTo>
                      <a:pt x="2863" y="3967"/>
                    </a:lnTo>
                    <a:lnTo>
                      <a:pt x="3039" y="3867"/>
                    </a:lnTo>
                    <a:lnTo>
                      <a:pt x="3214" y="3767"/>
                    </a:lnTo>
                    <a:lnTo>
                      <a:pt x="3365" y="3666"/>
                    </a:lnTo>
                    <a:lnTo>
                      <a:pt x="3516" y="3515"/>
                    </a:lnTo>
                    <a:lnTo>
                      <a:pt x="3641" y="3365"/>
                    </a:lnTo>
                    <a:lnTo>
                      <a:pt x="3767" y="3214"/>
                    </a:lnTo>
                    <a:lnTo>
                      <a:pt x="3867" y="3038"/>
                    </a:lnTo>
                    <a:lnTo>
                      <a:pt x="3943" y="2863"/>
                    </a:lnTo>
                    <a:lnTo>
                      <a:pt x="4018" y="2687"/>
                    </a:lnTo>
                    <a:lnTo>
                      <a:pt x="4068" y="2486"/>
                    </a:lnTo>
                    <a:lnTo>
                      <a:pt x="4093" y="2285"/>
                    </a:lnTo>
                    <a:lnTo>
                      <a:pt x="4118" y="2059"/>
                    </a:lnTo>
                    <a:lnTo>
                      <a:pt x="4093" y="1858"/>
                    </a:lnTo>
                    <a:lnTo>
                      <a:pt x="4068" y="1658"/>
                    </a:lnTo>
                    <a:lnTo>
                      <a:pt x="4018" y="1457"/>
                    </a:lnTo>
                    <a:lnTo>
                      <a:pt x="3943" y="1256"/>
                    </a:lnTo>
                    <a:lnTo>
                      <a:pt x="3867" y="1080"/>
                    </a:lnTo>
                    <a:lnTo>
                      <a:pt x="3767" y="904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7"/>
                    </a:lnTo>
                    <a:lnTo>
                      <a:pt x="3214" y="352"/>
                    </a:lnTo>
                    <a:lnTo>
                      <a:pt x="3039" y="252"/>
                    </a:lnTo>
                    <a:lnTo>
                      <a:pt x="2863" y="176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26"/>
                    </a:lnTo>
                    <a:lnTo>
                      <a:pt x="2059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0" name="Google Shape;10100;p47"/>
              <p:cNvSpPr/>
              <p:nvPr/>
            </p:nvSpPr>
            <p:spPr>
              <a:xfrm>
                <a:off x="5713242" y="2917879"/>
                <a:ext cx="109178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8" h="4119" extrusionOk="0">
                    <a:moveTo>
                      <a:pt x="1833" y="1"/>
                    </a:moveTo>
                    <a:lnTo>
                      <a:pt x="1632" y="51"/>
                    </a:lnTo>
                    <a:lnTo>
                      <a:pt x="1431" y="101"/>
                    </a:lnTo>
                    <a:lnTo>
                      <a:pt x="1255" y="152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53" y="478"/>
                    </a:lnTo>
                    <a:lnTo>
                      <a:pt x="603" y="603"/>
                    </a:lnTo>
                    <a:lnTo>
                      <a:pt x="452" y="754"/>
                    </a:lnTo>
                    <a:lnTo>
                      <a:pt x="352" y="905"/>
                    </a:lnTo>
                    <a:lnTo>
                      <a:pt x="251" y="1081"/>
                    </a:lnTo>
                    <a:lnTo>
                      <a:pt x="151" y="1256"/>
                    </a:lnTo>
                    <a:lnTo>
                      <a:pt x="75" y="1457"/>
                    </a:lnTo>
                    <a:lnTo>
                      <a:pt x="25" y="1633"/>
                    </a:lnTo>
                    <a:lnTo>
                      <a:pt x="0" y="1859"/>
                    </a:lnTo>
                    <a:lnTo>
                      <a:pt x="0" y="2060"/>
                    </a:lnTo>
                    <a:lnTo>
                      <a:pt x="0" y="2261"/>
                    </a:lnTo>
                    <a:lnTo>
                      <a:pt x="25" y="2487"/>
                    </a:lnTo>
                    <a:lnTo>
                      <a:pt x="75" y="2662"/>
                    </a:lnTo>
                    <a:lnTo>
                      <a:pt x="151" y="2863"/>
                    </a:lnTo>
                    <a:lnTo>
                      <a:pt x="251" y="3039"/>
                    </a:lnTo>
                    <a:lnTo>
                      <a:pt x="352" y="3215"/>
                    </a:lnTo>
                    <a:lnTo>
                      <a:pt x="452" y="3365"/>
                    </a:lnTo>
                    <a:lnTo>
                      <a:pt x="603" y="3516"/>
                    </a:lnTo>
                    <a:lnTo>
                      <a:pt x="753" y="3641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5" y="3968"/>
                    </a:lnTo>
                    <a:lnTo>
                      <a:pt x="1431" y="4018"/>
                    </a:lnTo>
                    <a:lnTo>
                      <a:pt x="1632" y="4068"/>
                    </a:lnTo>
                    <a:lnTo>
                      <a:pt x="1833" y="4119"/>
                    </a:lnTo>
                    <a:lnTo>
                      <a:pt x="2260" y="4119"/>
                    </a:lnTo>
                    <a:lnTo>
                      <a:pt x="2461" y="4068"/>
                    </a:lnTo>
                    <a:lnTo>
                      <a:pt x="2661" y="4018"/>
                    </a:lnTo>
                    <a:lnTo>
                      <a:pt x="2862" y="3968"/>
                    </a:lnTo>
                    <a:lnTo>
                      <a:pt x="3038" y="3867"/>
                    </a:lnTo>
                    <a:lnTo>
                      <a:pt x="3214" y="3767"/>
                    </a:lnTo>
                    <a:lnTo>
                      <a:pt x="3365" y="3641"/>
                    </a:lnTo>
                    <a:lnTo>
                      <a:pt x="3515" y="3516"/>
                    </a:lnTo>
                    <a:lnTo>
                      <a:pt x="3641" y="3365"/>
                    </a:lnTo>
                    <a:lnTo>
                      <a:pt x="3766" y="3215"/>
                    </a:lnTo>
                    <a:lnTo>
                      <a:pt x="3867" y="3039"/>
                    </a:lnTo>
                    <a:lnTo>
                      <a:pt x="3942" y="2863"/>
                    </a:lnTo>
                    <a:lnTo>
                      <a:pt x="4017" y="2662"/>
                    </a:lnTo>
                    <a:lnTo>
                      <a:pt x="4068" y="2487"/>
                    </a:lnTo>
                    <a:lnTo>
                      <a:pt x="4093" y="2261"/>
                    </a:lnTo>
                    <a:lnTo>
                      <a:pt x="4118" y="2060"/>
                    </a:lnTo>
                    <a:lnTo>
                      <a:pt x="4093" y="1859"/>
                    </a:lnTo>
                    <a:lnTo>
                      <a:pt x="4068" y="1633"/>
                    </a:lnTo>
                    <a:lnTo>
                      <a:pt x="4017" y="1457"/>
                    </a:lnTo>
                    <a:lnTo>
                      <a:pt x="3942" y="1256"/>
                    </a:lnTo>
                    <a:lnTo>
                      <a:pt x="3867" y="1081"/>
                    </a:lnTo>
                    <a:lnTo>
                      <a:pt x="3766" y="905"/>
                    </a:lnTo>
                    <a:lnTo>
                      <a:pt x="3641" y="754"/>
                    </a:lnTo>
                    <a:lnTo>
                      <a:pt x="3515" y="603"/>
                    </a:lnTo>
                    <a:lnTo>
                      <a:pt x="3365" y="478"/>
                    </a:lnTo>
                    <a:lnTo>
                      <a:pt x="3214" y="352"/>
                    </a:lnTo>
                    <a:lnTo>
                      <a:pt x="3038" y="252"/>
                    </a:lnTo>
                    <a:lnTo>
                      <a:pt x="2862" y="152"/>
                    </a:lnTo>
                    <a:lnTo>
                      <a:pt x="2661" y="101"/>
                    </a:lnTo>
                    <a:lnTo>
                      <a:pt x="2461" y="51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1" name="Google Shape;10101;p47"/>
              <p:cNvSpPr/>
              <p:nvPr/>
            </p:nvSpPr>
            <p:spPr>
              <a:xfrm>
                <a:off x="6495387" y="2799395"/>
                <a:ext cx="109205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119" extrusionOk="0">
                    <a:moveTo>
                      <a:pt x="2059" y="1"/>
                    </a:moveTo>
                    <a:lnTo>
                      <a:pt x="1833" y="26"/>
                    </a:lnTo>
                    <a:lnTo>
                      <a:pt x="1633" y="51"/>
                    </a:lnTo>
                    <a:lnTo>
                      <a:pt x="1432" y="101"/>
                    </a:lnTo>
                    <a:lnTo>
                      <a:pt x="1256" y="176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29" y="478"/>
                    </a:lnTo>
                    <a:lnTo>
                      <a:pt x="603" y="603"/>
                    </a:lnTo>
                    <a:lnTo>
                      <a:pt x="452" y="754"/>
                    </a:lnTo>
                    <a:lnTo>
                      <a:pt x="352" y="930"/>
                    </a:lnTo>
                    <a:lnTo>
                      <a:pt x="227" y="1080"/>
                    </a:lnTo>
                    <a:lnTo>
                      <a:pt x="151" y="1256"/>
                    </a:lnTo>
                    <a:lnTo>
                      <a:pt x="76" y="1457"/>
                    </a:lnTo>
                    <a:lnTo>
                      <a:pt x="26" y="1658"/>
                    </a:lnTo>
                    <a:lnTo>
                      <a:pt x="1" y="1859"/>
                    </a:lnTo>
                    <a:lnTo>
                      <a:pt x="1" y="2060"/>
                    </a:lnTo>
                    <a:lnTo>
                      <a:pt x="1" y="2286"/>
                    </a:lnTo>
                    <a:lnTo>
                      <a:pt x="26" y="2486"/>
                    </a:lnTo>
                    <a:lnTo>
                      <a:pt x="76" y="2687"/>
                    </a:lnTo>
                    <a:lnTo>
                      <a:pt x="151" y="2863"/>
                    </a:lnTo>
                    <a:lnTo>
                      <a:pt x="227" y="3039"/>
                    </a:lnTo>
                    <a:lnTo>
                      <a:pt x="352" y="3215"/>
                    </a:lnTo>
                    <a:lnTo>
                      <a:pt x="452" y="3390"/>
                    </a:lnTo>
                    <a:lnTo>
                      <a:pt x="603" y="3516"/>
                    </a:lnTo>
                    <a:lnTo>
                      <a:pt x="729" y="3666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6" y="3968"/>
                    </a:lnTo>
                    <a:lnTo>
                      <a:pt x="1432" y="4043"/>
                    </a:lnTo>
                    <a:lnTo>
                      <a:pt x="1633" y="4093"/>
                    </a:lnTo>
                    <a:lnTo>
                      <a:pt x="1833" y="4118"/>
                    </a:lnTo>
                    <a:lnTo>
                      <a:pt x="2260" y="4118"/>
                    </a:lnTo>
                    <a:lnTo>
                      <a:pt x="2461" y="4093"/>
                    </a:lnTo>
                    <a:lnTo>
                      <a:pt x="2662" y="4043"/>
                    </a:lnTo>
                    <a:lnTo>
                      <a:pt x="2838" y="3968"/>
                    </a:lnTo>
                    <a:lnTo>
                      <a:pt x="3039" y="3867"/>
                    </a:lnTo>
                    <a:lnTo>
                      <a:pt x="3189" y="3767"/>
                    </a:lnTo>
                    <a:lnTo>
                      <a:pt x="3365" y="3666"/>
                    </a:lnTo>
                    <a:lnTo>
                      <a:pt x="3516" y="3516"/>
                    </a:lnTo>
                    <a:lnTo>
                      <a:pt x="3641" y="3390"/>
                    </a:lnTo>
                    <a:lnTo>
                      <a:pt x="3767" y="3215"/>
                    </a:lnTo>
                    <a:lnTo>
                      <a:pt x="3867" y="3039"/>
                    </a:lnTo>
                    <a:lnTo>
                      <a:pt x="3942" y="2863"/>
                    </a:lnTo>
                    <a:lnTo>
                      <a:pt x="4018" y="2687"/>
                    </a:lnTo>
                    <a:lnTo>
                      <a:pt x="4068" y="2486"/>
                    </a:lnTo>
                    <a:lnTo>
                      <a:pt x="4093" y="2286"/>
                    </a:lnTo>
                    <a:lnTo>
                      <a:pt x="4118" y="2060"/>
                    </a:lnTo>
                    <a:lnTo>
                      <a:pt x="4093" y="1859"/>
                    </a:lnTo>
                    <a:lnTo>
                      <a:pt x="4068" y="1658"/>
                    </a:lnTo>
                    <a:lnTo>
                      <a:pt x="4018" y="1457"/>
                    </a:lnTo>
                    <a:lnTo>
                      <a:pt x="3942" y="1256"/>
                    </a:lnTo>
                    <a:lnTo>
                      <a:pt x="3867" y="1080"/>
                    </a:lnTo>
                    <a:lnTo>
                      <a:pt x="3767" y="930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8"/>
                    </a:lnTo>
                    <a:lnTo>
                      <a:pt x="3189" y="352"/>
                    </a:lnTo>
                    <a:lnTo>
                      <a:pt x="3039" y="252"/>
                    </a:lnTo>
                    <a:lnTo>
                      <a:pt x="2838" y="176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26"/>
                    </a:lnTo>
                    <a:lnTo>
                      <a:pt x="2059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2" name="Google Shape;10102;p47"/>
              <p:cNvSpPr/>
              <p:nvPr/>
            </p:nvSpPr>
            <p:spPr>
              <a:xfrm>
                <a:off x="5976829" y="2917879"/>
                <a:ext cx="145156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5500" extrusionOk="0">
                    <a:moveTo>
                      <a:pt x="2737" y="1"/>
                    </a:moveTo>
                    <a:lnTo>
                      <a:pt x="2461" y="26"/>
                    </a:lnTo>
                    <a:lnTo>
                      <a:pt x="2185" y="51"/>
                    </a:lnTo>
                    <a:lnTo>
                      <a:pt x="1934" y="126"/>
                    </a:lnTo>
                    <a:lnTo>
                      <a:pt x="1683" y="227"/>
                    </a:lnTo>
                    <a:lnTo>
                      <a:pt x="1432" y="327"/>
                    </a:lnTo>
                    <a:lnTo>
                      <a:pt x="1206" y="478"/>
                    </a:lnTo>
                    <a:lnTo>
                      <a:pt x="1005" y="629"/>
                    </a:lnTo>
                    <a:lnTo>
                      <a:pt x="804" y="804"/>
                    </a:lnTo>
                    <a:lnTo>
                      <a:pt x="628" y="1005"/>
                    </a:lnTo>
                    <a:lnTo>
                      <a:pt x="478" y="1206"/>
                    </a:lnTo>
                    <a:lnTo>
                      <a:pt x="327" y="1432"/>
                    </a:lnTo>
                    <a:lnTo>
                      <a:pt x="227" y="1683"/>
                    </a:lnTo>
                    <a:lnTo>
                      <a:pt x="126" y="1934"/>
                    </a:lnTo>
                    <a:lnTo>
                      <a:pt x="51" y="2185"/>
                    </a:lnTo>
                    <a:lnTo>
                      <a:pt x="1" y="2461"/>
                    </a:lnTo>
                    <a:lnTo>
                      <a:pt x="1" y="2738"/>
                    </a:lnTo>
                    <a:lnTo>
                      <a:pt x="1" y="3014"/>
                    </a:lnTo>
                    <a:lnTo>
                      <a:pt x="51" y="3290"/>
                    </a:lnTo>
                    <a:lnTo>
                      <a:pt x="126" y="3566"/>
                    </a:lnTo>
                    <a:lnTo>
                      <a:pt x="227" y="3817"/>
                    </a:lnTo>
                    <a:lnTo>
                      <a:pt x="327" y="4043"/>
                    </a:lnTo>
                    <a:lnTo>
                      <a:pt x="478" y="4269"/>
                    </a:lnTo>
                    <a:lnTo>
                      <a:pt x="628" y="4495"/>
                    </a:lnTo>
                    <a:lnTo>
                      <a:pt x="804" y="4696"/>
                    </a:lnTo>
                    <a:lnTo>
                      <a:pt x="1005" y="4872"/>
                    </a:lnTo>
                    <a:lnTo>
                      <a:pt x="1206" y="5022"/>
                    </a:lnTo>
                    <a:lnTo>
                      <a:pt x="1432" y="5148"/>
                    </a:lnTo>
                    <a:lnTo>
                      <a:pt x="1683" y="5273"/>
                    </a:lnTo>
                    <a:lnTo>
                      <a:pt x="1934" y="5374"/>
                    </a:lnTo>
                    <a:lnTo>
                      <a:pt x="2185" y="5424"/>
                    </a:lnTo>
                    <a:lnTo>
                      <a:pt x="2461" y="5474"/>
                    </a:lnTo>
                    <a:lnTo>
                      <a:pt x="2737" y="5499"/>
                    </a:lnTo>
                    <a:lnTo>
                      <a:pt x="3014" y="5474"/>
                    </a:lnTo>
                    <a:lnTo>
                      <a:pt x="3290" y="5424"/>
                    </a:lnTo>
                    <a:lnTo>
                      <a:pt x="3566" y="5374"/>
                    </a:lnTo>
                    <a:lnTo>
                      <a:pt x="3817" y="5273"/>
                    </a:lnTo>
                    <a:lnTo>
                      <a:pt x="4043" y="5148"/>
                    </a:lnTo>
                    <a:lnTo>
                      <a:pt x="4269" y="5022"/>
                    </a:lnTo>
                    <a:lnTo>
                      <a:pt x="4495" y="4872"/>
                    </a:lnTo>
                    <a:lnTo>
                      <a:pt x="4671" y="4696"/>
                    </a:lnTo>
                    <a:lnTo>
                      <a:pt x="4872" y="4495"/>
                    </a:lnTo>
                    <a:lnTo>
                      <a:pt x="5022" y="4269"/>
                    </a:lnTo>
                    <a:lnTo>
                      <a:pt x="5148" y="4043"/>
                    </a:lnTo>
                    <a:lnTo>
                      <a:pt x="5273" y="3817"/>
                    </a:lnTo>
                    <a:lnTo>
                      <a:pt x="5374" y="3566"/>
                    </a:lnTo>
                    <a:lnTo>
                      <a:pt x="5424" y="3290"/>
                    </a:lnTo>
                    <a:lnTo>
                      <a:pt x="5474" y="3014"/>
                    </a:lnTo>
                    <a:lnTo>
                      <a:pt x="5474" y="2738"/>
                    </a:lnTo>
                    <a:lnTo>
                      <a:pt x="5474" y="2461"/>
                    </a:lnTo>
                    <a:lnTo>
                      <a:pt x="5424" y="2185"/>
                    </a:lnTo>
                    <a:lnTo>
                      <a:pt x="5374" y="1934"/>
                    </a:lnTo>
                    <a:lnTo>
                      <a:pt x="5273" y="1683"/>
                    </a:lnTo>
                    <a:lnTo>
                      <a:pt x="5148" y="1432"/>
                    </a:lnTo>
                    <a:lnTo>
                      <a:pt x="5022" y="1206"/>
                    </a:lnTo>
                    <a:lnTo>
                      <a:pt x="4872" y="1005"/>
                    </a:lnTo>
                    <a:lnTo>
                      <a:pt x="4671" y="804"/>
                    </a:lnTo>
                    <a:lnTo>
                      <a:pt x="4495" y="629"/>
                    </a:lnTo>
                    <a:lnTo>
                      <a:pt x="4269" y="478"/>
                    </a:lnTo>
                    <a:lnTo>
                      <a:pt x="4043" y="327"/>
                    </a:lnTo>
                    <a:lnTo>
                      <a:pt x="3817" y="227"/>
                    </a:lnTo>
                    <a:lnTo>
                      <a:pt x="3566" y="126"/>
                    </a:lnTo>
                    <a:lnTo>
                      <a:pt x="3290" y="51"/>
                    </a:lnTo>
                    <a:lnTo>
                      <a:pt x="3014" y="26"/>
                    </a:lnTo>
                    <a:lnTo>
                      <a:pt x="2737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3" name="Google Shape;10103;p47"/>
              <p:cNvSpPr/>
              <p:nvPr/>
            </p:nvSpPr>
            <p:spPr>
              <a:xfrm>
                <a:off x="6095313" y="3017752"/>
                <a:ext cx="90567" cy="91203"/>
              </a:xfrm>
              <a:custGeom>
                <a:avLst/>
                <a:gdLst/>
                <a:ahLst/>
                <a:cxnLst/>
                <a:rect l="l" t="t" r="r" b="b"/>
                <a:pathLst>
                  <a:path w="3416" h="3440" extrusionOk="0">
                    <a:moveTo>
                      <a:pt x="1708" y="0"/>
                    </a:moveTo>
                    <a:lnTo>
                      <a:pt x="1532" y="25"/>
                    </a:lnTo>
                    <a:lnTo>
                      <a:pt x="1357" y="50"/>
                    </a:lnTo>
                    <a:lnTo>
                      <a:pt x="1206" y="75"/>
                    </a:lnTo>
                    <a:lnTo>
                      <a:pt x="1030" y="151"/>
                    </a:lnTo>
                    <a:lnTo>
                      <a:pt x="880" y="226"/>
                    </a:lnTo>
                    <a:lnTo>
                      <a:pt x="754" y="301"/>
                    </a:lnTo>
                    <a:lnTo>
                      <a:pt x="603" y="402"/>
                    </a:lnTo>
                    <a:lnTo>
                      <a:pt x="503" y="502"/>
                    </a:lnTo>
                    <a:lnTo>
                      <a:pt x="377" y="628"/>
                    </a:lnTo>
                    <a:lnTo>
                      <a:pt x="277" y="753"/>
                    </a:lnTo>
                    <a:lnTo>
                      <a:pt x="202" y="904"/>
                    </a:lnTo>
                    <a:lnTo>
                      <a:pt x="126" y="1055"/>
                    </a:lnTo>
                    <a:lnTo>
                      <a:pt x="76" y="1205"/>
                    </a:lnTo>
                    <a:lnTo>
                      <a:pt x="26" y="1381"/>
                    </a:lnTo>
                    <a:lnTo>
                      <a:pt x="1" y="1557"/>
                    </a:lnTo>
                    <a:lnTo>
                      <a:pt x="1" y="1732"/>
                    </a:lnTo>
                    <a:lnTo>
                      <a:pt x="1" y="1908"/>
                    </a:lnTo>
                    <a:lnTo>
                      <a:pt x="26" y="2059"/>
                    </a:lnTo>
                    <a:lnTo>
                      <a:pt x="76" y="2235"/>
                    </a:lnTo>
                    <a:lnTo>
                      <a:pt x="126" y="2385"/>
                    </a:lnTo>
                    <a:lnTo>
                      <a:pt x="202" y="2536"/>
                    </a:lnTo>
                    <a:lnTo>
                      <a:pt x="277" y="2687"/>
                    </a:lnTo>
                    <a:lnTo>
                      <a:pt x="377" y="2812"/>
                    </a:lnTo>
                    <a:lnTo>
                      <a:pt x="503" y="2938"/>
                    </a:lnTo>
                    <a:lnTo>
                      <a:pt x="603" y="3038"/>
                    </a:lnTo>
                    <a:lnTo>
                      <a:pt x="754" y="3138"/>
                    </a:lnTo>
                    <a:lnTo>
                      <a:pt x="880" y="3239"/>
                    </a:lnTo>
                    <a:lnTo>
                      <a:pt x="1030" y="3314"/>
                    </a:lnTo>
                    <a:lnTo>
                      <a:pt x="1206" y="3364"/>
                    </a:lnTo>
                    <a:lnTo>
                      <a:pt x="1357" y="3415"/>
                    </a:lnTo>
                    <a:lnTo>
                      <a:pt x="1532" y="3440"/>
                    </a:lnTo>
                    <a:lnTo>
                      <a:pt x="1884" y="3440"/>
                    </a:lnTo>
                    <a:lnTo>
                      <a:pt x="2060" y="3415"/>
                    </a:lnTo>
                    <a:lnTo>
                      <a:pt x="2210" y="3364"/>
                    </a:lnTo>
                    <a:lnTo>
                      <a:pt x="2361" y="3314"/>
                    </a:lnTo>
                    <a:lnTo>
                      <a:pt x="2512" y="3239"/>
                    </a:lnTo>
                    <a:lnTo>
                      <a:pt x="2662" y="3138"/>
                    </a:lnTo>
                    <a:lnTo>
                      <a:pt x="2788" y="3038"/>
                    </a:lnTo>
                    <a:lnTo>
                      <a:pt x="2913" y="2938"/>
                    </a:lnTo>
                    <a:lnTo>
                      <a:pt x="3039" y="2812"/>
                    </a:lnTo>
                    <a:lnTo>
                      <a:pt x="3114" y="2687"/>
                    </a:lnTo>
                    <a:lnTo>
                      <a:pt x="3215" y="2536"/>
                    </a:lnTo>
                    <a:lnTo>
                      <a:pt x="3290" y="2385"/>
                    </a:lnTo>
                    <a:lnTo>
                      <a:pt x="3340" y="2235"/>
                    </a:lnTo>
                    <a:lnTo>
                      <a:pt x="3390" y="2059"/>
                    </a:lnTo>
                    <a:lnTo>
                      <a:pt x="3416" y="1908"/>
                    </a:lnTo>
                    <a:lnTo>
                      <a:pt x="3416" y="1732"/>
                    </a:lnTo>
                    <a:lnTo>
                      <a:pt x="3416" y="1557"/>
                    </a:lnTo>
                    <a:lnTo>
                      <a:pt x="3390" y="1381"/>
                    </a:lnTo>
                    <a:lnTo>
                      <a:pt x="3340" y="1205"/>
                    </a:lnTo>
                    <a:lnTo>
                      <a:pt x="3290" y="1055"/>
                    </a:lnTo>
                    <a:lnTo>
                      <a:pt x="3215" y="904"/>
                    </a:lnTo>
                    <a:lnTo>
                      <a:pt x="3114" y="753"/>
                    </a:lnTo>
                    <a:lnTo>
                      <a:pt x="3039" y="628"/>
                    </a:lnTo>
                    <a:lnTo>
                      <a:pt x="2913" y="502"/>
                    </a:lnTo>
                    <a:lnTo>
                      <a:pt x="2788" y="402"/>
                    </a:lnTo>
                    <a:lnTo>
                      <a:pt x="2662" y="301"/>
                    </a:lnTo>
                    <a:lnTo>
                      <a:pt x="2512" y="226"/>
                    </a:lnTo>
                    <a:lnTo>
                      <a:pt x="2361" y="151"/>
                    </a:lnTo>
                    <a:lnTo>
                      <a:pt x="2210" y="75"/>
                    </a:lnTo>
                    <a:lnTo>
                      <a:pt x="2060" y="50"/>
                    </a:lnTo>
                    <a:lnTo>
                      <a:pt x="1884" y="25"/>
                    </a:lnTo>
                    <a:lnTo>
                      <a:pt x="1708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4" name="Google Shape;10104;p47"/>
              <p:cNvSpPr/>
              <p:nvPr/>
            </p:nvSpPr>
            <p:spPr>
              <a:xfrm>
                <a:off x="6640516" y="2672267"/>
                <a:ext cx="109178" cy="109178"/>
              </a:xfrm>
              <a:custGeom>
                <a:avLst/>
                <a:gdLst/>
                <a:ahLst/>
                <a:cxnLst/>
                <a:rect l="l" t="t" r="r" b="b"/>
                <a:pathLst>
                  <a:path w="4118" h="4118" extrusionOk="0">
                    <a:moveTo>
                      <a:pt x="2059" y="0"/>
                    </a:moveTo>
                    <a:lnTo>
                      <a:pt x="1858" y="25"/>
                    </a:lnTo>
                    <a:lnTo>
                      <a:pt x="1657" y="50"/>
                    </a:lnTo>
                    <a:lnTo>
                      <a:pt x="1456" y="101"/>
                    </a:lnTo>
                    <a:lnTo>
                      <a:pt x="1255" y="176"/>
                    </a:lnTo>
                    <a:lnTo>
                      <a:pt x="1080" y="251"/>
                    </a:lnTo>
                    <a:lnTo>
                      <a:pt x="904" y="352"/>
                    </a:lnTo>
                    <a:lnTo>
                      <a:pt x="753" y="477"/>
                    </a:lnTo>
                    <a:lnTo>
                      <a:pt x="603" y="603"/>
                    </a:lnTo>
                    <a:lnTo>
                      <a:pt x="477" y="753"/>
                    </a:lnTo>
                    <a:lnTo>
                      <a:pt x="352" y="904"/>
                    </a:lnTo>
                    <a:lnTo>
                      <a:pt x="251" y="1080"/>
                    </a:lnTo>
                    <a:lnTo>
                      <a:pt x="176" y="1256"/>
                    </a:lnTo>
                    <a:lnTo>
                      <a:pt x="100" y="1456"/>
                    </a:lnTo>
                    <a:lnTo>
                      <a:pt x="50" y="1657"/>
                    </a:lnTo>
                    <a:lnTo>
                      <a:pt x="25" y="1858"/>
                    </a:lnTo>
                    <a:lnTo>
                      <a:pt x="0" y="2059"/>
                    </a:lnTo>
                    <a:lnTo>
                      <a:pt x="25" y="2285"/>
                    </a:lnTo>
                    <a:lnTo>
                      <a:pt x="50" y="2486"/>
                    </a:lnTo>
                    <a:lnTo>
                      <a:pt x="100" y="2687"/>
                    </a:lnTo>
                    <a:lnTo>
                      <a:pt x="176" y="2862"/>
                    </a:lnTo>
                    <a:lnTo>
                      <a:pt x="251" y="3038"/>
                    </a:lnTo>
                    <a:lnTo>
                      <a:pt x="352" y="3214"/>
                    </a:lnTo>
                    <a:lnTo>
                      <a:pt x="477" y="3365"/>
                    </a:lnTo>
                    <a:lnTo>
                      <a:pt x="603" y="3515"/>
                    </a:lnTo>
                    <a:lnTo>
                      <a:pt x="753" y="3641"/>
                    </a:lnTo>
                    <a:lnTo>
                      <a:pt x="904" y="3766"/>
                    </a:lnTo>
                    <a:lnTo>
                      <a:pt x="1080" y="3867"/>
                    </a:lnTo>
                    <a:lnTo>
                      <a:pt x="1255" y="3967"/>
                    </a:lnTo>
                    <a:lnTo>
                      <a:pt x="1456" y="4017"/>
                    </a:lnTo>
                    <a:lnTo>
                      <a:pt x="1657" y="4068"/>
                    </a:lnTo>
                    <a:lnTo>
                      <a:pt x="1858" y="4118"/>
                    </a:lnTo>
                    <a:lnTo>
                      <a:pt x="2285" y="4118"/>
                    </a:lnTo>
                    <a:lnTo>
                      <a:pt x="2486" y="4068"/>
                    </a:lnTo>
                    <a:lnTo>
                      <a:pt x="2687" y="4017"/>
                    </a:lnTo>
                    <a:lnTo>
                      <a:pt x="2862" y="3967"/>
                    </a:lnTo>
                    <a:lnTo>
                      <a:pt x="3038" y="3867"/>
                    </a:lnTo>
                    <a:lnTo>
                      <a:pt x="3214" y="3766"/>
                    </a:lnTo>
                    <a:lnTo>
                      <a:pt x="3364" y="3641"/>
                    </a:lnTo>
                    <a:lnTo>
                      <a:pt x="3515" y="3515"/>
                    </a:lnTo>
                    <a:lnTo>
                      <a:pt x="3641" y="3365"/>
                    </a:lnTo>
                    <a:lnTo>
                      <a:pt x="3766" y="3214"/>
                    </a:lnTo>
                    <a:lnTo>
                      <a:pt x="3867" y="3038"/>
                    </a:lnTo>
                    <a:lnTo>
                      <a:pt x="3967" y="2862"/>
                    </a:lnTo>
                    <a:lnTo>
                      <a:pt x="4017" y="2687"/>
                    </a:lnTo>
                    <a:lnTo>
                      <a:pt x="4067" y="2486"/>
                    </a:lnTo>
                    <a:lnTo>
                      <a:pt x="4118" y="2285"/>
                    </a:lnTo>
                    <a:lnTo>
                      <a:pt x="4118" y="2059"/>
                    </a:lnTo>
                    <a:lnTo>
                      <a:pt x="4118" y="1858"/>
                    </a:lnTo>
                    <a:lnTo>
                      <a:pt x="4067" y="1657"/>
                    </a:lnTo>
                    <a:lnTo>
                      <a:pt x="4017" y="1456"/>
                    </a:lnTo>
                    <a:lnTo>
                      <a:pt x="3967" y="1256"/>
                    </a:lnTo>
                    <a:lnTo>
                      <a:pt x="3867" y="1080"/>
                    </a:lnTo>
                    <a:lnTo>
                      <a:pt x="3766" y="904"/>
                    </a:lnTo>
                    <a:lnTo>
                      <a:pt x="3641" y="753"/>
                    </a:lnTo>
                    <a:lnTo>
                      <a:pt x="3515" y="603"/>
                    </a:lnTo>
                    <a:lnTo>
                      <a:pt x="3364" y="477"/>
                    </a:lnTo>
                    <a:lnTo>
                      <a:pt x="3214" y="352"/>
                    </a:lnTo>
                    <a:lnTo>
                      <a:pt x="3038" y="251"/>
                    </a:lnTo>
                    <a:lnTo>
                      <a:pt x="2862" y="176"/>
                    </a:lnTo>
                    <a:lnTo>
                      <a:pt x="2687" y="101"/>
                    </a:lnTo>
                    <a:lnTo>
                      <a:pt x="2486" y="50"/>
                    </a:lnTo>
                    <a:lnTo>
                      <a:pt x="2285" y="25"/>
                    </a:lnTo>
                    <a:lnTo>
                      <a:pt x="2059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5" name="Google Shape;10105;p47"/>
              <p:cNvSpPr/>
              <p:nvPr/>
            </p:nvSpPr>
            <p:spPr>
              <a:xfrm>
                <a:off x="5122119" y="2990444"/>
                <a:ext cx="109205" cy="109205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119" extrusionOk="0">
                    <a:moveTo>
                      <a:pt x="2059" y="1"/>
                    </a:moveTo>
                    <a:lnTo>
                      <a:pt x="1833" y="26"/>
                    </a:lnTo>
                    <a:lnTo>
                      <a:pt x="1632" y="51"/>
                    </a:lnTo>
                    <a:lnTo>
                      <a:pt x="1432" y="101"/>
                    </a:lnTo>
                    <a:lnTo>
                      <a:pt x="1256" y="176"/>
                    </a:lnTo>
                    <a:lnTo>
                      <a:pt x="1080" y="252"/>
                    </a:lnTo>
                    <a:lnTo>
                      <a:pt x="904" y="352"/>
                    </a:lnTo>
                    <a:lnTo>
                      <a:pt x="754" y="478"/>
                    </a:lnTo>
                    <a:lnTo>
                      <a:pt x="603" y="603"/>
                    </a:lnTo>
                    <a:lnTo>
                      <a:pt x="452" y="754"/>
                    </a:lnTo>
                    <a:lnTo>
                      <a:pt x="352" y="904"/>
                    </a:lnTo>
                    <a:lnTo>
                      <a:pt x="252" y="1080"/>
                    </a:lnTo>
                    <a:lnTo>
                      <a:pt x="151" y="1256"/>
                    </a:lnTo>
                    <a:lnTo>
                      <a:pt x="76" y="1457"/>
                    </a:lnTo>
                    <a:lnTo>
                      <a:pt x="26" y="1658"/>
                    </a:lnTo>
                    <a:lnTo>
                      <a:pt x="0" y="1859"/>
                    </a:lnTo>
                    <a:lnTo>
                      <a:pt x="0" y="2059"/>
                    </a:lnTo>
                    <a:lnTo>
                      <a:pt x="0" y="2285"/>
                    </a:lnTo>
                    <a:lnTo>
                      <a:pt x="26" y="2486"/>
                    </a:lnTo>
                    <a:lnTo>
                      <a:pt x="76" y="2687"/>
                    </a:lnTo>
                    <a:lnTo>
                      <a:pt x="151" y="2863"/>
                    </a:lnTo>
                    <a:lnTo>
                      <a:pt x="252" y="3039"/>
                    </a:lnTo>
                    <a:lnTo>
                      <a:pt x="352" y="3214"/>
                    </a:lnTo>
                    <a:lnTo>
                      <a:pt x="452" y="3365"/>
                    </a:lnTo>
                    <a:lnTo>
                      <a:pt x="603" y="3516"/>
                    </a:lnTo>
                    <a:lnTo>
                      <a:pt x="754" y="3666"/>
                    </a:lnTo>
                    <a:lnTo>
                      <a:pt x="904" y="3767"/>
                    </a:lnTo>
                    <a:lnTo>
                      <a:pt x="1080" y="3867"/>
                    </a:lnTo>
                    <a:lnTo>
                      <a:pt x="1256" y="3968"/>
                    </a:lnTo>
                    <a:lnTo>
                      <a:pt x="1432" y="4043"/>
                    </a:lnTo>
                    <a:lnTo>
                      <a:pt x="1632" y="4093"/>
                    </a:lnTo>
                    <a:lnTo>
                      <a:pt x="1833" y="4118"/>
                    </a:lnTo>
                    <a:lnTo>
                      <a:pt x="2260" y="4118"/>
                    </a:lnTo>
                    <a:lnTo>
                      <a:pt x="2461" y="4093"/>
                    </a:lnTo>
                    <a:lnTo>
                      <a:pt x="2662" y="4043"/>
                    </a:lnTo>
                    <a:lnTo>
                      <a:pt x="2863" y="3968"/>
                    </a:lnTo>
                    <a:lnTo>
                      <a:pt x="3039" y="3867"/>
                    </a:lnTo>
                    <a:lnTo>
                      <a:pt x="3214" y="3767"/>
                    </a:lnTo>
                    <a:lnTo>
                      <a:pt x="3365" y="3666"/>
                    </a:lnTo>
                    <a:lnTo>
                      <a:pt x="3516" y="3516"/>
                    </a:lnTo>
                    <a:lnTo>
                      <a:pt x="3641" y="3365"/>
                    </a:lnTo>
                    <a:lnTo>
                      <a:pt x="3767" y="3214"/>
                    </a:lnTo>
                    <a:lnTo>
                      <a:pt x="3867" y="3039"/>
                    </a:lnTo>
                    <a:lnTo>
                      <a:pt x="3942" y="2863"/>
                    </a:lnTo>
                    <a:lnTo>
                      <a:pt x="4018" y="2687"/>
                    </a:lnTo>
                    <a:lnTo>
                      <a:pt x="4068" y="2486"/>
                    </a:lnTo>
                    <a:lnTo>
                      <a:pt x="4093" y="2285"/>
                    </a:lnTo>
                    <a:lnTo>
                      <a:pt x="4118" y="2059"/>
                    </a:lnTo>
                    <a:lnTo>
                      <a:pt x="4093" y="1859"/>
                    </a:lnTo>
                    <a:lnTo>
                      <a:pt x="4068" y="1658"/>
                    </a:lnTo>
                    <a:lnTo>
                      <a:pt x="4018" y="1457"/>
                    </a:lnTo>
                    <a:lnTo>
                      <a:pt x="3942" y="1256"/>
                    </a:lnTo>
                    <a:lnTo>
                      <a:pt x="3867" y="1080"/>
                    </a:lnTo>
                    <a:lnTo>
                      <a:pt x="3767" y="904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8"/>
                    </a:lnTo>
                    <a:lnTo>
                      <a:pt x="3214" y="352"/>
                    </a:lnTo>
                    <a:lnTo>
                      <a:pt x="3039" y="252"/>
                    </a:lnTo>
                    <a:lnTo>
                      <a:pt x="2863" y="176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26"/>
                    </a:lnTo>
                    <a:lnTo>
                      <a:pt x="2059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6" name="Google Shape;10106;p47"/>
              <p:cNvSpPr/>
              <p:nvPr/>
            </p:nvSpPr>
            <p:spPr>
              <a:xfrm>
                <a:off x="4876481" y="3108928"/>
                <a:ext cx="109205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2060" extrusionOk="0">
                    <a:moveTo>
                      <a:pt x="1859" y="1"/>
                    </a:moveTo>
                    <a:lnTo>
                      <a:pt x="1633" y="51"/>
                    </a:lnTo>
                    <a:lnTo>
                      <a:pt x="1457" y="101"/>
                    </a:lnTo>
                    <a:lnTo>
                      <a:pt x="1256" y="151"/>
                    </a:lnTo>
                    <a:lnTo>
                      <a:pt x="1080" y="252"/>
                    </a:lnTo>
                    <a:lnTo>
                      <a:pt x="905" y="352"/>
                    </a:lnTo>
                    <a:lnTo>
                      <a:pt x="754" y="478"/>
                    </a:lnTo>
                    <a:lnTo>
                      <a:pt x="603" y="603"/>
                    </a:lnTo>
                    <a:lnTo>
                      <a:pt x="478" y="754"/>
                    </a:lnTo>
                    <a:lnTo>
                      <a:pt x="352" y="905"/>
                    </a:lnTo>
                    <a:lnTo>
                      <a:pt x="252" y="1080"/>
                    </a:lnTo>
                    <a:lnTo>
                      <a:pt x="151" y="1256"/>
                    </a:lnTo>
                    <a:lnTo>
                      <a:pt x="101" y="1457"/>
                    </a:lnTo>
                    <a:lnTo>
                      <a:pt x="51" y="1633"/>
                    </a:lnTo>
                    <a:lnTo>
                      <a:pt x="1" y="1834"/>
                    </a:lnTo>
                    <a:lnTo>
                      <a:pt x="1" y="2060"/>
                    </a:lnTo>
                    <a:lnTo>
                      <a:pt x="4118" y="2060"/>
                    </a:lnTo>
                    <a:lnTo>
                      <a:pt x="4093" y="1834"/>
                    </a:lnTo>
                    <a:lnTo>
                      <a:pt x="4068" y="1633"/>
                    </a:lnTo>
                    <a:lnTo>
                      <a:pt x="4018" y="1457"/>
                    </a:lnTo>
                    <a:lnTo>
                      <a:pt x="3943" y="1256"/>
                    </a:lnTo>
                    <a:lnTo>
                      <a:pt x="3867" y="1080"/>
                    </a:lnTo>
                    <a:lnTo>
                      <a:pt x="3767" y="905"/>
                    </a:lnTo>
                    <a:lnTo>
                      <a:pt x="3641" y="754"/>
                    </a:lnTo>
                    <a:lnTo>
                      <a:pt x="3516" y="603"/>
                    </a:lnTo>
                    <a:lnTo>
                      <a:pt x="3365" y="478"/>
                    </a:lnTo>
                    <a:lnTo>
                      <a:pt x="3215" y="352"/>
                    </a:lnTo>
                    <a:lnTo>
                      <a:pt x="3039" y="252"/>
                    </a:lnTo>
                    <a:lnTo>
                      <a:pt x="2863" y="151"/>
                    </a:lnTo>
                    <a:lnTo>
                      <a:pt x="2662" y="101"/>
                    </a:lnTo>
                    <a:lnTo>
                      <a:pt x="2461" y="51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7" name="Google Shape;10107;p47"/>
              <p:cNvSpPr/>
              <p:nvPr/>
            </p:nvSpPr>
            <p:spPr>
              <a:xfrm>
                <a:off x="4876481" y="3108928"/>
                <a:ext cx="109205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2060" fill="none" extrusionOk="0">
                    <a:moveTo>
                      <a:pt x="1" y="2060"/>
                    </a:moveTo>
                    <a:lnTo>
                      <a:pt x="1" y="2060"/>
                    </a:lnTo>
                    <a:lnTo>
                      <a:pt x="1" y="1834"/>
                    </a:lnTo>
                    <a:lnTo>
                      <a:pt x="51" y="1633"/>
                    </a:lnTo>
                    <a:lnTo>
                      <a:pt x="101" y="1457"/>
                    </a:lnTo>
                    <a:lnTo>
                      <a:pt x="151" y="1256"/>
                    </a:lnTo>
                    <a:lnTo>
                      <a:pt x="252" y="1080"/>
                    </a:lnTo>
                    <a:lnTo>
                      <a:pt x="352" y="905"/>
                    </a:lnTo>
                    <a:lnTo>
                      <a:pt x="478" y="754"/>
                    </a:lnTo>
                    <a:lnTo>
                      <a:pt x="603" y="603"/>
                    </a:lnTo>
                    <a:lnTo>
                      <a:pt x="754" y="478"/>
                    </a:lnTo>
                    <a:lnTo>
                      <a:pt x="905" y="352"/>
                    </a:lnTo>
                    <a:lnTo>
                      <a:pt x="1080" y="252"/>
                    </a:lnTo>
                    <a:lnTo>
                      <a:pt x="1256" y="151"/>
                    </a:lnTo>
                    <a:lnTo>
                      <a:pt x="1457" y="101"/>
                    </a:lnTo>
                    <a:lnTo>
                      <a:pt x="1633" y="51"/>
                    </a:lnTo>
                    <a:lnTo>
                      <a:pt x="1859" y="1"/>
                    </a:lnTo>
                    <a:lnTo>
                      <a:pt x="2060" y="1"/>
                    </a:lnTo>
                    <a:lnTo>
                      <a:pt x="2060" y="1"/>
                    </a:lnTo>
                    <a:lnTo>
                      <a:pt x="2260" y="1"/>
                    </a:lnTo>
                    <a:lnTo>
                      <a:pt x="2461" y="51"/>
                    </a:lnTo>
                    <a:lnTo>
                      <a:pt x="2662" y="101"/>
                    </a:lnTo>
                    <a:lnTo>
                      <a:pt x="2863" y="151"/>
                    </a:lnTo>
                    <a:lnTo>
                      <a:pt x="3039" y="252"/>
                    </a:lnTo>
                    <a:lnTo>
                      <a:pt x="3215" y="352"/>
                    </a:lnTo>
                    <a:lnTo>
                      <a:pt x="3365" y="478"/>
                    </a:lnTo>
                    <a:lnTo>
                      <a:pt x="3516" y="603"/>
                    </a:lnTo>
                    <a:lnTo>
                      <a:pt x="3641" y="754"/>
                    </a:lnTo>
                    <a:lnTo>
                      <a:pt x="3767" y="905"/>
                    </a:lnTo>
                    <a:lnTo>
                      <a:pt x="3867" y="1080"/>
                    </a:lnTo>
                    <a:lnTo>
                      <a:pt x="3943" y="1256"/>
                    </a:lnTo>
                    <a:lnTo>
                      <a:pt x="4018" y="1457"/>
                    </a:lnTo>
                    <a:lnTo>
                      <a:pt x="4068" y="1633"/>
                    </a:lnTo>
                    <a:lnTo>
                      <a:pt x="4093" y="1834"/>
                    </a:lnTo>
                    <a:lnTo>
                      <a:pt x="4118" y="2060"/>
                    </a:lnTo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8" name="Google Shape;10108;p47"/>
              <p:cNvSpPr/>
              <p:nvPr/>
            </p:nvSpPr>
            <p:spPr>
              <a:xfrm>
                <a:off x="4994965" y="2972468"/>
                <a:ext cx="145156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5500" extrusionOk="0">
                    <a:moveTo>
                      <a:pt x="2738" y="1"/>
                    </a:moveTo>
                    <a:lnTo>
                      <a:pt x="2461" y="26"/>
                    </a:lnTo>
                    <a:lnTo>
                      <a:pt x="2185" y="51"/>
                    </a:lnTo>
                    <a:lnTo>
                      <a:pt x="1909" y="126"/>
                    </a:lnTo>
                    <a:lnTo>
                      <a:pt x="1658" y="227"/>
                    </a:lnTo>
                    <a:lnTo>
                      <a:pt x="1432" y="327"/>
                    </a:lnTo>
                    <a:lnTo>
                      <a:pt x="1206" y="478"/>
                    </a:lnTo>
                    <a:lnTo>
                      <a:pt x="980" y="628"/>
                    </a:lnTo>
                    <a:lnTo>
                      <a:pt x="804" y="804"/>
                    </a:lnTo>
                    <a:lnTo>
                      <a:pt x="604" y="1005"/>
                    </a:lnTo>
                    <a:lnTo>
                      <a:pt x="453" y="1206"/>
                    </a:lnTo>
                    <a:lnTo>
                      <a:pt x="327" y="1432"/>
                    </a:lnTo>
                    <a:lnTo>
                      <a:pt x="202" y="1683"/>
                    </a:lnTo>
                    <a:lnTo>
                      <a:pt x="101" y="1934"/>
                    </a:lnTo>
                    <a:lnTo>
                      <a:pt x="51" y="2185"/>
                    </a:lnTo>
                    <a:lnTo>
                      <a:pt x="1" y="2461"/>
                    </a:lnTo>
                    <a:lnTo>
                      <a:pt x="1" y="2737"/>
                    </a:lnTo>
                    <a:lnTo>
                      <a:pt x="1" y="3014"/>
                    </a:lnTo>
                    <a:lnTo>
                      <a:pt x="51" y="3290"/>
                    </a:lnTo>
                    <a:lnTo>
                      <a:pt x="101" y="3566"/>
                    </a:lnTo>
                    <a:lnTo>
                      <a:pt x="202" y="3817"/>
                    </a:lnTo>
                    <a:lnTo>
                      <a:pt x="327" y="4043"/>
                    </a:lnTo>
                    <a:lnTo>
                      <a:pt x="453" y="4269"/>
                    </a:lnTo>
                    <a:lnTo>
                      <a:pt x="604" y="4495"/>
                    </a:lnTo>
                    <a:lnTo>
                      <a:pt x="804" y="4696"/>
                    </a:lnTo>
                    <a:lnTo>
                      <a:pt x="980" y="4872"/>
                    </a:lnTo>
                    <a:lnTo>
                      <a:pt x="1206" y="5022"/>
                    </a:lnTo>
                    <a:lnTo>
                      <a:pt x="1432" y="5148"/>
                    </a:lnTo>
                    <a:lnTo>
                      <a:pt x="1658" y="5273"/>
                    </a:lnTo>
                    <a:lnTo>
                      <a:pt x="1909" y="5374"/>
                    </a:lnTo>
                    <a:lnTo>
                      <a:pt x="2185" y="5424"/>
                    </a:lnTo>
                    <a:lnTo>
                      <a:pt x="2461" y="5474"/>
                    </a:lnTo>
                    <a:lnTo>
                      <a:pt x="2738" y="5499"/>
                    </a:lnTo>
                    <a:lnTo>
                      <a:pt x="3014" y="5474"/>
                    </a:lnTo>
                    <a:lnTo>
                      <a:pt x="3290" y="5424"/>
                    </a:lnTo>
                    <a:lnTo>
                      <a:pt x="3541" y="5374"/>
                    </a:lnTo>
                    <a:lnTo>
                      <a:pt x="3792" y="5273"/>
                    </a:lnTo>
                    <a:lnTo>
                      <a:pt x="4043" y="5148"/>
                    </a:lnTo>
                    <a:lnTo>
                      <a:pt x="4269" y="5022"/>
                    </a:lnTo>
                    <a:lnTo>
                      <a:pt x="4470" y="4872"/>
                    </a:lnTo>
                    <a:lnTo>
                      <a:pt x="4671" y="4696"/>
                    </a:lnTo>
                    <a:lnTo>
                      <a:pt x="4847" y="4495"/>
                    </a:lnTo>
                    <a:lnTo>
                      <a:pt x="4997" y="4269"/>
                    </a:lnTo>
                    <a:lnTo>
                      <a:pt x="5148" y="4043"/>
                    </a:lnTo>
                    <a:lnTo>
                      <a:pt x="5274" y="3817"/>
                    </a:lnTo>
                    <a:lnTo>
                      <a:pt x="5349" y="3566"/>
                    </a:lnTo>
                    <a:lnTo>
                      <a:pt x="5424" y="3290"/>
                    </a:lnTo>
                    <a:lnTo>
                      <a:pt x="5474" y="3014"/>
                    </a:lnTo>
                    <a:lnTo>
                      <a:pt x="5474" y="2737"/>
                    </a:lnTo>
                    <a:lnTo>
                      <a:pt x="5474" y="2461"/>
                    </a:lnTo>
                    <a:lnTo>
                      <a:pt x="5424" y="2185"/>
                    </a:lnTo>
                    <a:lnTo>
                      <a:pt x="5349" y="1934"/>
                    </a:lnTo>
                    <a:lnTo>
                      <a:pt x="5274" y="1683"/>
                    </a:lnTo>
                    <a:lnTo>
                      <a:pt x="5148" y="1432"/>
                    </a:lnTo>
                    <a:lnTo>
                      <a:pt x="4997" y="1206"/>
                    </a:lnTo>
                    <a:lnTo>
                      <a:pt x="4847" y="1005"/>
                    </a:lnTo>
                    <a:lnTo>
                      <a:pt x="4671" y="804"/>
                    </a:lnTo>
                    <a:lnTo>
                      <a:pt x="4470" y="628"/>
                    </a:lnTo>
                    <a:lnTo>
                      <a:pt x="4269" y="478"/>
                    </a:lnTo>
                    <a:lnTo>
                      <a:pt x="4043" y="327"/>
                    </a:lnTo>
                    <a:lnTo>
                      <a:pt x="3792" y="227"/>
                    </a:lnTo>
                    <a:lnTo>
                      <a:pt x="3541" y="126"/>
                    </a:lnTo>
                    <a:lnTo>
                      <a:pt x="3290" y="51"/>
                    </a:lnTo>
                    <a:lnTo>
                      <a:pt x="3014" y="26"/>
                    </a:lnTo>
                    <a:lnTo>
                      <a:pt x="2738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9" name="Google Shape;10109;p47"/>
              <p:cNvSpPr/>
              <p:nvPr/>
            </p:nvSpPr>
            <p:spPr>
              <a:xfrm>
                <a:off x="5522193" y="2935855"/>
                <a:ext cx="145129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5500" extrusionOk="0">
                    <a:moveTo>
                      <a:pt x="2737" y="1"/>
                    </a:moveTo>
                    <a:lnTo>
                      <a:pt x="2461" y="26"/>
                    </a:lnTo>
                    <a:lnTo>
                      <a:pt x="2185" y="76"/>
                    </a:lnTo>
                    <a:lnTo>
                      <a:pt x="1933" y="126"/>
                    </a:lnTo>
                    <a:lnTo>
                      <a:pt x="1682" y="227"/>
                    </a:lnTo>
                    <a:lnTo>
                      <a:pt x="1431" y="352"/>
                    </a:lnTo>
                    <a:lnTo>
                      <a:pt x="1205" y="478"/>
                    </a:lnTo>
                    <a:lnTo>
                      <a:pt x="1004" y="628"/>
                    </a:lnTo>
                    <a:lnTo>
                      <a:pt x="804" y="804"/>
                    </a:lnTo>
                    <a:lnTo>
                      <a:pt x="628" y="1005"/>
                    </a:lnTo>
                    <a:lnTo>
                      <a:pt x="477" y="1231"/>
                    </a:lnTo>
                    <a:lnTo>
                      <a:pt x="327" y="1457"/>
                    </a:lnTo>
                    <a:lnTo>
                      <a:pt x="201" y="1683"/>
                    </a:lnTo>
                    <a:lnTo>
                      <a:pt x="126" y="1934"/>
                    </a:lnTo>
                    <a:lnTo>
                      <a:pt x="50" y="2210"/>
                    </a:lnTo>
                    <a:lnTo>
                      <a:pt x="0" y="2461"/>
                    </a:lnTo>
                    <a:lnTo>
                      <a:pt x="0" y="2763"/>
                    </a:lnTo>
                    <a:lnTo>
                      <a:pt x="0" y="3039"/>
                    </a:lnTo>
                    <a:lnTo>
                      <a:pt x="50" y="3315"/>
                    </a:lnTo>
                    <a:lnTo>
                      <a:pt x="126" y="3566"/>
                    </a:lnTo>
                    <a:lnTo>
                      <a:pt x="201" y="3817"/>
                    </a:lnTo>
                    <a:lnTo>
                      <a:pt x="327" y="4068"/>
                    </a:lnTo>
                    <a:lnTo>
                      <a:pt x="477" y="4294"/>
                    </a:lnTo>
                    <a:lnTo>
                      <a:pt x="628" y="4495"/>
                    </a:lnTo>
                    <a:lnTo>
                      <a:pt x="804" y="4696"/>
                    </a:lnTo>
                    <a:lnTo>
                      <a:pt x="1004" y="4872"/>
                    </a:lnTo>
                    <a:lnTo>
                      <a:pt x="1205" y="5022"/>
                    </a:lnTo>
                    <a:lnTo>
                      <a:pt x="1431" y="5173"/>
                    </a:lnTo>
                    <a:lnTo>
                      <a:pt x="1682" y="5273"/>
                    </a:lnTo>
                    <a:lnTo>
                      <a:pt x="1933" y="5374"/>
                    </a:lnTo>
                    <a:lnTo>
                      <a:pt x="2185" y="5449"/>
                    </a:lnTo>
                    <a:lnTo>
                      <a:pt x="2461" y="5474"/>
                    </a:lnTo>
                    <a:lnTo>
                      <a:pt x="2737" y="5499"/>
                    </a:lnTo>
                    <a:lnTo>
                      <a:pt x="3013" y="5474"/>
                    </a:lnTo>
                    <a:lnTo>
                      <a:pt x="3289" y="5449"/>
                    </a:lnTo>
                    <a:lnTo>
                      <a:pt x="3565" y="5374"/>
                    </a:lnTo>
                    <a:lnTo>
                      <a:pt x="3817" y="5273"/>
                    </a:lnTo>
                    <a:lnTo>
                      <a:pt x="4043" y="5173"/>
                    </a:lnTo>
                    <a:lnTo>
                      <a:pt x="4268" y="5022"/>
                    </a:lnTo>
                    <a:lnTo>
                      <a:pt x="4494" y="4872"/>
                    </a:lnTo>
                    <a:lnTo>
                      <a:pt x="4670" y="4696"/>
                    </a:lnTo>
                    <a:lnTo>
                      <a:pt x="4846" y="4495"/>
                    </a:lnTo>
                    <a:lnTo>
                      <a:pt x="5022" y="4294"/>
                    </a:lnTo>
                    <a:lnTo>
                      <a:pt x="5147" y="4068"/>
                    </a:lnTo>
                    <a:lnTo>
                      <a:pt x="5273" y="3817"/>
                    </a:lnTo>
                    <a:lnTo>
                      <a:pt x="5373" y="3566"/>
                    </a:lnTo>
                    <a:lnTo>
                      <a:pt x="5423" y="3315"/>
                    </a:lnTo>
                    <a:lnTo>
                      <a:pt x="5474" y="3039"/>
                    </a:lnTo>
                    <a:lnTo>
                      <a:pt x="5474" y="2763"/>
                    </a:lnTo>
                    <a:lnTo>
                      <a:pt x="5474" y="2461"/>
                    </a:lnTo>
                    <a:lnTo>
                      <a:pt x="5423" y="2210"/>
                    </a:lnTo>
                    <a:lnTo>
                      <a:pt x="5373" y="1934"/>
                    </a:lnTo>
                    <a:lnTo>
                      <a:pt x="5273" y="1683"/>
                    </a:lnTo>
                    <a:lnTo>
                      <a:pt x="5147" y="1457"/>
                    </a:lnTo>
                    <a:lnTo>
                      <a:pt x="5022" y="1231"/>
                    </a:lnTo>
                    <a:lnTo>
                      <a:pt x="4846" y="1005"/>
                    </a:lnTo>
                    <a:lnTo>
                      <a:pt x="4670" y="804"/>
                    </a:lnTo>
                    <a:lnTo>
                      <a:pt x="4494" y="628"/>
                    </a:lnTo>
                    <a:lnTo>
                      <a:pt x="4268" y="478"/>
                    </a:lnTo>
                    <a:lnTo>
                      <a:pt x="4043" y="352"/>
                    </a:lnTo>
                    <a:lnTo>
                      <a:pt x="3817" y="227"/>
                    </a:lnTo>
                    <a:lnTo>
                      <a:pt x="3565" y="126"/>
                    </a:lnTo>
                    <a:lnTo>
                      <a:pt x="3289" y="76"/>
                    </a:lnTo>
                    <a:lnTo>
                      <a:pt x="3013" y="26"/>
                    </a:lnTo>
                    <a:lnTo>
                      <a:pt x="2737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0" name="Google Shape;10110;p47"/>
              <p:cNvSpPr/>
              <p:nvPr/>
            </p:nvSpPr>
            <p:spPr>
              <a:xfrm>
                <a:off x="5321811" y="2990444"/>
                <a:ext cx="145819" cy="145819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5500" extrusionOk="0">
                    <a:moveTo>
                      <a:pt x="2763" y="1"/>
                    </a:moveTo>
                    <a:lnTo>
                      <a:pt x="2461" y="26"/>
                    </a:lnTo>
                    <a:lnTo>
                      <a:pt x="2210" y="76"/>
                    </a:lnTo>
                    <a:lnTo>
                      <a:pt x="1934" y="126"/>
                    </a:lnTo>
                    <a:lnTo>
                      <a:pt x="1683" y="227"/>
                    </a:lnTo>
                    <a:lnTo>
                      <a:pt x="1457" y="352"/>
                    </a:lnTo>
                    <a:lnTo>
                      <a:pt x="1206" y="478"/>
                    </a:lnTo>
                    <a:lnTo>
                      <a:pt x="1005" y="628"/>
                    </a:lnTo>
                    <a:lnTo>
                      <a:pt x="804" y="804"/>
                    </a:lnTo>
                    <a:lnTo>
                      <a:pt x="628" y="1005"/>
                    </a:lnTo>
                    <a:lnTo>
                      <a:pt x="478" y="1231"/>
                    </a:lnTo>
                    <a:lnTo>
                      <a:pt x="352" y="1457"/>
                    </a:lnTo>
                    <a:lnTo>
                      <a:pt x="227" y="1683"/>
                    </a:lnTo>
                    <a:lnTo>
                      <a:pt x="126" y="1934"/>
                    </a:lnTo>
                    <a:lnTo>
                      <a:pt x="76" y="2210"/>
                    </a:lnTo>
                    <a:lnTo>
                      <a:pt x="26" y="2461"/>
                    </a:lnTo>
                    <a:lnTo>
                      <a:pt x="1" y="2762"/>
                    </a:lnTo>
                    <a:lnTo>
                      <a:pt x="26" y="3039"/>
                    </a:lnTo>
                    <a:lnTo>
                      <a:pt x="76" y="3315"/>
                    </a:lnTo>
                    <a:lnTo>
                      <a:pt x="126" y="3566"/>
                    </a:lnTo>
                    <a:lnTo>
                      <a:pt x="227" y="3817"/>
                    </a:lnTo>
                    <a:lnTo>
                      <a:pt x="352" y="4068"/>
                    </a:lnTo>
                    <a:lnTo>
                      <a:pt x="478" y="4294"/>
                    </a:lnTo>
                    <a:lnTo>
                      <a:pt x="628" y="4495"/>
                    </a:lnTo>
                    <a:lnTo>
                      <a:pt x="804" y="4696"/>
                    </a:lnTo>
                    <a:lnTo>
                      <a:pt x="1005" y="4871"/>
                    </a:lnTo>
                    <a:lnTo>
                      <a:pt x="1206" y="5022"/>
                    </a:lnTo>
                    <a:lnTo>
                      <a:pt x="1457" y="5173"/>
                    </a:lnTo>
                    <a:lnTo>
                      <a:pt x="1683" y="5273"/>
                    </a:lnTo>
                    <a:lnTo>
                      <a:pt x="1934" y="5374"/>
                    </a:lnTo>
                    <a:lnTo>
                      <a:pt x="2210" y="5449"/>
                    </a:lnTo>
                    <a:lnTo>
                      <a:pt x="2461" y="5474"/>
                    </a:lnTo>
                    <a:lnTo>
                      <a:pt x="2763" y="5499"/>
                    </a:lnTo>
                    <a:lnTo>
                      <a:pt x="3039" y="5474"/>
                    </a:lnTo>
                    <a:lnTo>
                      <a:pt x="3315" y="5449"/>
                    </a:lnTo>
                    <a:lnTo>
                      <a:pt x="3566" y="5374"/>
                    </a:lnTo>
                    <a:lnTo>
                      <a:pt x="3817" y="5273"/>
                    </a:lnTo>
                    <a:lnTo>
                      <a:pt x="4068" y="5173"/>
                    </a:lnTo>
                    <a:lnTo>
                      <a:pt x="4294" y="5022"/>
                    </a:lnTo>
                    <a:lnTo>
                      <a:pt x="4495" y="4871"/>
                    </a:lnTo>
                    <a:lnTo>
                      <a:pt x="4696" y="4696"/>
                    </a:lnTo>
                    <a:lnTo>
                      <a:pt x="4872" y="4495"/>
                    </a:lnTo>
                    <a:lnTo>
                      <a:pt x="5022" y="4294"/>
                    </a:lnTo>
                    <a:lnTo>
                      <a:pt x="5173" y="4068"/>
                    </a:lnTo>
                    <a:lnTo>
                      <a:pt x="5273" y="3817"/>
                    </a:lnTo>
                    <a:lnTo>
                      <a:pt x="5374" y="3566"/>
                    </a:lnTo>
                    <a:lnTo>
                      <a:pt x="5449" y="3315"/>
                    </a:lnTo>
                    <a:lnTo>
                      <a:pt x="5474" y="3039"/>
                    </a:lnTo>
                    <a:lnTo>
                      <a:pt x="5499" y="2762"/>
                    </a:lnTo>
                    <a:lnTo>
                      <a:pt x="5474" y="2461"/>
                    </a:lnTo>
                    <a:lnTo>
                      <a:pt x="5449" y="2210"/>
                    </a:lnTo>
                    <a:lnTo>
                      <a:pt x="5374" y="1934"/>
                    </a:lnTo>
                    <a:lnTo>
                      <a:pt x="5273" y="1683"/>
                    </a:lnTo>
                    <a:lnTo>
                      <a:pt x="5173" y="1457"/>
                    </a:lnTo>
                    <a:lnTo>
                      <a:pt x="5022" y="1231"/>
                    </a:lnTo>
                    <a:lnTo>
                      <a:pt x="4872" y="1005"/>
                    </a:lnTo>
                    <a:lnTo>
                      <a:pt x="4696" y="804"/>
                    </a:lnTo>
                    <a:lnTo>
                      <a:pt x="4495" y="628"/>
                    </a:lnTo>
                    <a:lnTo>
                      <a:pt x="4294" y="478"/>
                    </a:lnTo>
                    <a:lnTo>
                      <a:pt x="4068" y="352"/>
                    </a:lnTo>
                    <a:lnTo>
                      <a:pt x="3817" y="227"/>
                    </a:lnTo>
                    <a:lnTo>
                      <a:pt x="3566" y="126"/>
                    </a:lnTo>
                    <a:lnTo>
                      <a:pt x="3315" y="76"/>
                    </a:lnTo>
                    <a:lnTo>
                      <a:pt x="3039" y="26"/>
                    </a:lnTo>
                    <a:lnTo>
                      <a:pt x="2763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1" name="Google Shape;10111;p47"/>
              <p:cNvSpPr/>
              <p:nvPr/>
            </p:nvSpPr>
            <p:spPr>
              <a:xfrm>
                <a:off x="6495387" y="2672267"/>
                <a:ext cx="181743" cy="181743"/>
              </a:xfrm>
              <a:custGeom>
                <a:avLst/>
                <a:gdLst/>
                <a:ahLst/>
                <a:cxnLst/>
                <a:rect l="l" t="t" r="r" b="b"/>
                <a:pathLst>
                  <a:path w="6855" h="6855" extrusionOk="0">
                    <a:moveTo>
                      <a:pt x="3415" y="0"/>
                    </a:moveTo>
                    <a:lnTo>
                      <a:pt x="3064" y="25"/>
                    </a:lnTo>
                    <a:lnTo>
                      <a:pt x="2737" y="76"/>
                    </a:lnTo>
                    <a:lnTo>
                      <a:pt x="2411" y="151"/>
                    </a:lnTo>
                    <a:lnTo>
                      <a:pt x="2084" y="276"/>
                    </a:lnTo>
                    <a:lnTo>
                      <a:pt x="1783" y="427"/>
                    </a:lnTo>
                    <a:lnTo>
                      <a:pt x="1507" y="603"/>
                    </a:lnTo>
                    <a:lnTo>
                      <a:pt x="1231" y="779"/>
                    </a:lnTo>
                    <a:lnTo>
                      <a:pt x="1005" y="1004"/>
                    </a:lnTo>
                    <a:lnTo>
                      <a:pt x="779" y="1256"/>
                    </a:lnTo>
                    <a:lnTo>
                      <a:pt x="578" y="1507"/>
                    </a:lnTo>
                    <a:lnTo>
                      <a:pt x="402" y="1808"/>
                    </a:lnTo>
                    <a:lnTo>
                      <a:pt x="252" y="2109"/>
                    </a:lnTo>
                    <a:lnTo>
                      <a:pt x="151" y="2411"/>
                    </a:lnTo>
                    <a:lnTo>
                      <a:pt x="51" y="2737"/>
                    </a:lnTo>
                    <a:lnTo>
                      <a:pt x="1" y="3088"/>
                    </a:lnTo>
                    <a:lnTo>
                      <a:pt x="1" y="3440"/>
                    </a:lnTo>
                    <a:lnTo>
                      <a:pt x="1" y="3791"/>
                    </a:lnTo>
                    <a:lnTo>
                      <a:pt x="51" y="4118"/>
                    </a:lnTo>
                    <a:lnTo>
                      <a:pt x="151" y="4444"/>
                    </a:lnTo>
                    <a:lnTo>
                      <a:pt x="252" y="4771"/>
                    </a:lnTo>
                    <a:lnTo>
                      <a:pt x="402" y="5072"/>
                    </a:lnTo>
                    <a:lnTo>
                      <a:pt x="578" y="5348"/>
                    </a:lnTo>
                    <a:lnTo>
                      <a:pt x="779" y="5624"/>
                    </a:lnTo>
                    <a:lnTo>
                      <a:pt x="1005" y="5850"/>
                    </a:lnTo>
                    <a:lnTo>
                      <a:pt x="1231" y="6076"/>
                    </a:lnTo>
                    <a:lnTo>
                      <a:pt x="1507" y="6277"/>
                    </a:lnTo>
                    <a:lnTo>
                      <a:pt x="1783" y="6453"/>
                    </a:lnTo>
                    <a:lnTo>
                      <a:pt x="2084" y="6603"/>
                    </a:lnTo>
                    <a:lnTo>
                      <a:pt x="2411" y="6704"/>
                    </a:lnTo>
                    <a:lnTo>
                      <a:pt x="2737" y="6804"/>
                    </a:lnTo>
                    <a:lnTo>
                      <a:pt x="3064" y="6855"/>
                    </a:lnTo>
                    <a:lnTo>
                      <a:pt x="3767" y="6855"/>
                    </a:lnTo>
                    <a:lnTo>
                      <a:pt x="4118" y="6804"/>
                    </a:lnTo>
                    <a:lnTo>
                      <a:pt x="4445" y="6704"/>
                    </a:lnTo>
                    <a:lnTo>
                      <a:pt x="4746" y="6603"/>
                    </a:lnTo>
                    <a:lnTo>
                      <a:pt x="5047" y="6453"/>
                    </a:lnTo>
                    <a:lnTo>
                      <a:pt x="5348" y="6277"/>
                    </a:lnTo>
                    <a:lnTo>
                      <a:pt x="5600" y="6076"/>
                    </a:lnTo>
                    <a:lnTo>
                      <a:pt x="5851" y="5850"/>
                    </a:lnTo>
                    <a:lnTo>
                      <a:pt x="6077" y="5624"/>
                    </a:lnTo>
                    <a:lnTo>
                      <a:pt x="6252" y="5348"/>
                    </a:lnTo>
                    <a:lnTo>
                      <a:pt x="6428" y="5072"/>
                    </a:lnTo>
                    <a:lnTo>
                      <a:pt x="6579" y="4771"/>
                    </a:lnTo>
                    <a:lnTo>
                      <a:pt x="6704" y="4444"/>
                    </a:lnTo>
                    <a:lnTo>
                      <a:pt x="6780" y="4118"/>
                    </a:lnTo>
                    <a:lnTo>
                      <a:pt x="6830" y="3791"/>
                    </a:lnTo>
                    <a:lnTo>
                      <a:pt x="6855" y="3440"/>
                    </a:lnTo>
                    <a:lnTo>
                      <a:pt x="6830" y="3088"/>
                    </a:lnTo>
                    <a:lnTo>
                      <a:pt x="6780" y="2737"/>
                    </a:lnTo>
                    <a:lnTo>
                      <a:pt x="6704" y="2411"/>
                    </a:lnTo>
                    <a:lnTo>
                      <a:pt x="6579" y="2109"/>
                    </a:lnTo>
                    <a:lnTo>
                      <a:pt x="6428" y="1808"/>
                    </a:lnTo>
                    <a:lnTo>
                      <a:pt x="6252" y="1507"/>
                    </a:lnTo>
                    <a:lnTo>
                      <a:pt x="6077" y="1256"/>
                    </a:lnTo>
                    <a:lnTo>
                      <a:pt x="5851" y="1004"/>
                    </a:lnTo>
                    <a:lnTo>
                      <a:pt x="5600" y="779"/>
                    </a:lnTo>
                    <a:lnTo>
                      <a:pt x="5348" y="603"/>
                    </a:lnTo>
                    <a:lnTo>
                      <a:pt x="5047" y="427"/>
                    </a:lnTo>
                    <a:lnTo>
                      <a:pt x="4746" y="276"/>
                    </a:lnTo>
                    <a:lnTo>
                      <a:pt x="4445" y="151"/>
                    </a:lnTo>
                    <a:lnTo>
                      <a:pt x="4118" y="76"/>
                    </a:lnTo>
                    <a:lnTo>
                      <a:pt x="3767" y="25"/>
                    </a:lnTo>
                    <a:lnTo>
                      <a:pt x="3415" y="0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2" name="Google Shape;10112;p47"/>
              <p:cNvSpPr/>
              <p:nvPr/>
            </p:nvSpPr>
            <p:spPr>
              <a:xfrm>
                <a:off x="6404184" y="2881265"/>
                <a:ext cx="181770" cy="182433"/>
              </a:xfrm>
              <a:custGeom>
                <a:avLst/>
                <a:gdLst/>
                <a:ahLst/>
                <a:cxnLst/>
                <a:rect l="l" t="t" r="r" b="b"/>
                <a:pathLst>
                  <a:path w="6856" h="6881" extrusionOk="0">
                    <a:moveTo>
                      <a:pt x="3441" y="1"/>
                    </a:moveTo>
                    <a:lnTo>
                      <a:pt x="3089" y="26"/>
                    </a:lnTo>
                    <a:lnTo>
                      <a:pt x="2738" y="76"/>
                    </a:lnTo>
                    <a:lnTo>
                      <a:pt x="2411" y="177"/>
                    </a:lnTo>
                    <a:lnTo>
                      <a:pt x="2085" y="277"/>
                    </a:lnTo>
                    <a:lnTo>
                      <a:pt x="1783" y="428"/>
                    </a:lnTo>
                    <a:lnTo>
                      <a:pt x="1507" y="604"/>
                    </a:lnTo>
                    <a:lnTo>
                      <a:pt x="1256" y="804"/>
                    </a:lnTo>
                    <a:lnTo>
                      <a:pt x="1005" y="1005"/>
                    </a:lnTo>
                    <a:lnTo>
                      <a:pt x="779" y="1256"/>
                    </a:lnTo>
                    <a:lnTo>
                      <a:pt x="578" y="1533"/>
                    </a:lnTo>
                    <a:lnTo>
                      <a:pt x="403" y="1809"/>
                    </a:lnTo>
                    <a:lnTo>
                      <a:pt x="277" y="2110"/>
                    </a:lnTo>
                    <a:lnTo>
                      <a:pt x="151" y="2411"/>
                    </a:lnTo>
                    <a:lnTo>
                      <a:pt x="76" y="2738"/>
                    </a:lnTo>
                    <a:lnTo>
                      <a:pt x="26" y="3089"/>
                    </a:lnTo>
                    <a:lnTo>
                      <a:pt x="1" y="3441"/>
                    </a:lnTo>
                    <a:lnTo>
                      <a:pt x="26" y="3792"/>
                    </a:lnTo>
                    <a:lnTo>
                      <a:pt x="76" y="4144"/>
                    </a:lnTo>
                    <a:lnTo>
                      <a:pt x="151" y="4470"/>
                    </a:lnTo>
                    <a:lnTo>
                      <a:pt x="277" y="4771"/>
                    </a:lnTo>
                    <a:lnTo>
                      <a:pt x="403" y="5073"/>
                    </a:lnTo>
                    <a:lnTo>
                      <a:pt x="578" y="5349"/>
                    </a:lnTo>
                    <a:lnTo>
                      <a:pt x="779" y="5625"/>
                    </a:lnTo>
                    <a:lnTo>
                      <a:pt x="1005" y="5876"/>
                    </a:lnTo>
                    <a:lnTo>
                      <a:pt x="1256" y="6077"/>
                    </a:lnTo>
                    <a:lnTo>
                      <a:pt x="1507" y="6278"/>
                    </a:lnTo>
                    <a:lnTo>
                      <a:pt x="1783" y="6454"/>
                    </a:lnTo>
                    <a:lnTo>
                      <a:pt x="2085" y="6604"/>
                    </a:lnTo>
                    <a:lnTo>
                      <a:pt x="2411" y="6705"/>
                    </a:lnTo>
                    <a:lnTo>
                      <a:pt x="2738" y="6805"/>
                    </a:lnTo>
                    <a:lnTo>
                      <a:pt x="3089" y="6855"/>
                    </a:lnTo>
                    <a:lnTo>
                      <a:pt x="3441" y="6880"/>
                    </a:lnTo>
                    <a:lnTo>
                      <a:pt x="3792" y="6855"/>
                    </a:lnTo>
                    <a:lnTo>
                      <a:pt x="4118" y="6805"/>
                    </a:lnTo>
                    <a:lnTo>
                      <a:pt x="4445" y="6705"/>
                    </a:lnTo>
                    <a:lnTo>
                      <a:pt x="4771" y="6604"/>
                    </a:lnTo>
                    <a:lnTo>
                      <a:pt x="5073" y="6454"/>
                    </a:lnTo>
                    <a:lnTo>
                      <a:pt x="5349" y="6278"/>
                    </a:lnTo>
                    <a:lnTo>
                      <a:pt x="5625" y="6077"/>
                    </a:lnTo>
                    <a:lnTo>
                      <a:pt x="5851" y="5876"/>
                    </a:lnTo>
                    <a:lnTo>
                      <a:pt x="6077" y="5625"/>
                    </a:lnTo>
                    <a:lnTo>
                      <a:pt x="6278" y="5349"/>
                    </a:lnTo>
                    <a:lnTo>
                      <a:pt x="6453" y="5073"/>
                    </a:lnTo>
                    <a:lnTo>
                      <a:pt x="6579" y="4771"/>
                    </a:lnTo>
                    <a:lnTo>
                      <a:pt x="6705" y="4470"/>
                    </a:lnTo>
                    <a:lnTo>
                      <a:pt x="6780" y="4144"/>
                    </a:lnTo>
                    <a:lnTo>
                      <a:pt x="6855" y="3792"/>
                    </a:lnTo>
                    <a:lnTo>
                      <a:pt x="6855" y="3441"/>
                    </a:lnTo>
                    <a:lnTo>
                      <a:pt x="6855" y="3089"/>
                    </a:lnTo>
                    <a:lnTo>
                      <a:pt x="6780" y="2738"/>
                    </a:lnTo>
                    <a:lnTo>
                      <a:pt x="6705" y="2411"/>
                    </a:lnTo>
                    <a:lnTo>
                      <a:pt x="6579" y="2110"/>
                    </a:lnTo>
                    <a:lnTo>
                      <a:pt x="6453" y="1809"/>
                    </a:lnTo>
                    <a:lnTo>
                      <a:pt x="6278" y="1533"/>
                    </a:lnTo>
                    <a:lnTo>
                      <a:pt x="6077" y="1256"/>
                    </a:lnTo>
                    <a:lnTo>
                      <a:pt x="5851" y="1005"/>
                    </a:lnTo>
                    <a:lnTo>
                      <a:pt x="5625" y="804"/>
                    </a:lnTo>
                    <a:lnTo>
                      <a:pt x="5349" y="604"/>
                    </a:lnTo>
                    <a:lnTo>
                      <a:pt x="5073" y="428"/>
                    </a:lnTo>
                    <a:lnTo>
                      <a:pt x="4771" y="277"/>
                    </a:lnTo>
                    <a:lnTo>
                      <a:pt x="4445" y="177"/>
                    </a:lnTo>
                    <a:lnTo>
                      <a:pt x="4118" y="76"/>
                    </a:lnTo>
                    <a:lnTo>
                      <a:pt x="3792" y="26"/>
                    </a:lnTo>
                    <a:lnTo>
                      <a:pt x="3441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3" name="Google Shape;10113;p47"/>
              <p:cNvSpPr/>
              <p:nvPr/>
            </p:nvSpPr>
            <p:spPr>
              <a:xfrm>
                <a:off x="5594731" y="2872622"/>
                <a:ext cx="145819" cy="145129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5474" extrusionOk="0">
                    <a:moveTo>
                      <a:pt x="2461" y="1"/>
                    </a:moveTo>
                    <a:lnTo>
                      <a:pt x="2185" y="51"/>
                    </a:lnTo>
                    <a:lnTo>
                      <a:pt x="1934" y="126"/>
                    </a:lnTo>
                    <a:lnTo>
                      <a:pt x="1683" y="201"/>
                    </a:lnTo>
                    <a:lnTo>
                      <a:pt x="1432" y="327"/>
                    </a:lnTo>
                    <a:lnTo>
                      <a:pt x="1206" y="453"/>
                    </a:lnTo>
                    <a:lnTo>
                      <a:pt x="1005" y="628"/>
                    </a:lnTo>
                    <a:lnTo>
                      <a:pt x="804" y="804"/>
                    </a:lnTo>
                    <a:lnTo>
                      <a:pt x="629" y="980"/>
                    </a:lnTo>
                    <a:lnTo>
                      <a:pt x="478" y="1206"/>
                    </a:lnTo>
                    <a:lnTo>
                      <a:pt x="327" y="1432"/>
                    </a:lnTo>
                    <a:lnTo>
                      <a:pt x="227" y="1658"/>
                    </a:lnTo>
                    <a:lnTo>
                      <a:pt x="126" y="1934"/>
                    </a:lnTo>
                    <a:lnTo>
                      <a:pt x="51" y="2185"/>
                    </a:lnTo>
                    <a:lnTo>
                      <a:pt x="26" y="2461"/>
                    </a:lnTo>
                    <a:lnTo>
                      <a:pt x="1" y="2737"/>
                    </a:lnTo>
                    <a:lnTo>
                      <a:pt x="26" y="3013"/>
                    </a:lnTo>
                    <a:lnTo>
                      <a:pt x="51" y="3290"/>
                    </a:lnTo>
                    <a:lnTo>
                      <a:pt x="126" y="3566"/>
                    </a:lnTo>
                    <a:lnTo>
                      <a:pt x="227" y="3817"/>
                    </a:lnTo>
                    <a:lnTo>
                      <a:pt x="327" y="4043"/>
                    </a:lnTo>
                    <a:lnTo>
                      <a:pt x="478" y="4269"/>
                    </a:lnTo>
                    <a:lnTo>
                      <a:pt x="629" y="4495"/>
                    </a:lnTo>
                    <a:lnTo>
                      <a:pt x="804" y="4671"/>
                    </a:lnTo>
                    <a:lnTo>
                      <a:pt x="1005" y="4846"/>
                    </a:lnTo>
                    <a:lnTo>
                      <a:pt x="1206" y="5022"/>
                    </a:lnTo>
                    <a:lnTo>
                      <a:pt x="1432" y="5148"/>
                    </a:lnTo>
                    <a:lnTo>
                      <a:pt x="1683" y="5273"/>
                    </a:lnTo>
                    <a:lnTo>
                      <a:pt x="1934" y="5348"/>
                    </a:lnTo>
                    <a:lnTo>
                      <a:pt x="2185" y="5424"/>
                    </a:lnTo>
                    <a:lnTo>
                      <a:pt x="2461" y="5474"/>
                    </a:lnTo>
                    <a:lnTo>
                      <a:pt x="3039" y="5474"/>
                    </a:lnTo>
                    <a:lnTo>
                      <a:pt x="3290" y="5424"/>
                    </a:lnTo>
                    <a:lnTo>
                      <a:pt x="3566" y="5348"/>
                    </a:lnTo>
                    <a:lnTo>
                      <a:pt x="3817" y="5273"/>
                    </a:lnTo>
                    <a:lnTo>
                      <a:pt x="4068" y="5148"/>
                    </a:lnTo>
                    <a:lnTo>
                      <a:pt x="4294" y="5022"/>
                    </a:lnTo>
                    <a:lnTo>
                      <a:pt x="4495" y="4846"/>
                    </a:lnTo>
                    <a:lnTo>
                      <a:pt x="4696" y="4671"/>
                    </a:lnTo>
                    <a:lnTo>
                      <a:pt x="4872" y="4495"/>
                    </a:lnTo>
                    <a:lnTo>
                      <a:pt x="5022" y="4269"/>
                    </a:lnTo>
                    <a:lnTo>
                      <a:pt x="5173" y="4043"/>
                    </a:lnTo>
                    <a:lnTo>
                      <a:pt x="5274" y="3817"/>
                    </a:lnTo>
                    <a:lnTo>
                      <a:pt x="5374" y="3566"/>
                    </a:lnTo>
                    <a:lnTo>
                      <a:pt x="5449" y="3290"/>
                    </a:lnTo>
                    <a:lnTo>
                      <a:pt x="5474" y="3013"/>
                    </a:lnTo>
                    <a:lnTo>
                      <a:pt x="5499" y="2737"/>
                    </a:lnTo>
                    <a:lnTo>
                      <a:pt x="5474" y="2461"/>
                    </a:lnTo>
                    <a:lnTo>
                      <a:pt x="5449" y="2185"/>
                    </a:lnTo>
                    <a:lnTo>
                      <a:pt x="5374" y="1934"/>
                    </a:lnTo>
                    <a:lnTo>
                      <a:pt x="5274" y="1658"/>
                    </a:lnTo>
                    <a:lnTo>
                      <a:pt x="5173" y="1432"/>
                    </a:lnTo>
                    <a:lnTo>
                      <a:pt x="5022" y="1206"/>
                    </a:lnTo>
                    <a:lnTo>
                      <a:pt x="4872" y="980"/>
                    </a:lnTo>
                    <a:lnTo>
                      <a:pt x="4696" y="804"/>
                    </a:lnTo>
                    <a:lnTo>
                      <a:pt x="4495" y="628"/>
                    </a:lnTo>
                    <a:lnTo>
                      <a:pt x="4294" y="453"/>
                    </a:lnTo>
                    <a:lnTo>
                      <a:pt x="4068" y="327"/>
                    </a:lnTo>
                    <a:lnTo>
                      <a:pt x="3817" y="201"/>
                    </a:lnTo>
                    <a:lnTo>
                      <a:pt x="3566" y="126"/>
                    </a:lnTo>
                    <a:lnTo>
                      <a:pt x="3290" y="51"/>
                    </a:lnTo>
                    <a:lnTo>
                      <a:pt x="3039" y="1"/>
                    </a:lnTo>
                    <a:close/>
                  </a:path>
                </a:pathLst>
              </a:custGeom>
              <a:solidFill>
                <a:srgbClr val="495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14" name="Google Shape;10114;p47"/>
          <p:cNvSpPr/>
          <p:nvPr/>
        </p:nvSpPr>
        <p:spPr>
          <a:xfrm>
            <a:off x="425225" y="328550"/>
            <a:ext cx="869588" cy="298237"/>
          </a:xfrm>
          <a:custGeom>
            <a:avLst/>
            <a:gdLst/>
            <a:ahLst/>
            <a:cxnLst/>
            <a:rect l="l" t="t" r="r" b="b"/>
            <a:pathLst>
              <a:path w="46935" h="16097" extrusionOk="0">
                <a:moveTo>
                  <a:pt x="13327" y="0"/>
                </a:moveTo>
                <a:lnTo>
                  <a:pt x="12969" y="20"/>
                </a:lnTo>
                <a:lnTo>
                  <a:pt x="12610" y="60"/>
                </a:lnTo>
                <a:lnTo>
                  <a:pt x="12232" y="100"/>
                </a:lnTo>
                <a:lnTo>
                  <a:pt x="11873" y="179"/>
                </a:lnTo>
                <a:lnTo>
                  <a:pt x="11515" y="259"/>
                </a:lnTo>
                <a:lnTo>
                  <a:pt x="11156" y="379"/>
                </a:lnTo>
                <a:lnTo>
                  <a:pt x="10817" y="498"/>
                </a:lnTo>
                <a:lnTo>
                  <a:pt x="10459" y="637"/>
                </a:lnTo>
                <a:lnTo>
                  <a:pt x="10120" y="797"/>
                </a:lnTo>
                <a:lnTo>
                  <a:pt x="9781" y="976"/>
                </a:lnTo>
                <a:lnTo>
                  <a:pt x="9463" y="1155"/>
                </a:lnTo>
                <a:lnTo>
                  <a:pt x="9144" y="1375"/>
                </a:lnTo>
                <a:lnTo>
                  <a:pt x="8825" y="1594"/>
                </a:lnTo>
                <a:lnTo>
                  <a:pt x="8526" y="1853"/>
                </a:lnTo>
                <a:lnTo>
                  <a:pt x="8307" y="2052"/>
                </a:lnTo>
                <a:lnTo>
                  <a:pt x="8068" y="2271"/>
                </a:lnTo>
                <a:lnTo>
                  <a:pt x="7869" y="2490"/>
                </a:lnTo>
                <a:lnTo>
                  <a:pt x="7670" y="2709"/>
                </a:lnTo>
                <a:lnTo>
                  <a:pt x="7490" y="2948"/>
                </a:lnTo>
                <a:lnTo>
                  <a:pt x="7311" y="3187"/>
                </a:lnTo>
                <a:lnTo>
                  <a:pt x="6973" y="3665"/>
                </a:lnTo>
                <a:lnTo>
                  <a:pt x="6694" y="4183"/>
                </a:lnTo>
                <a:lnTo>
                  <a:pt x="6455" y="4701"/>
                </a:lnTo>
                <a:lnTo>
                  <a:pt x="6275" y="5259"/>
                </a:lnTo>
                <a:lnTo>
                  <a:pt x="6116" y="5797"/>
                </a:lnTo>
                <a:lnTo>
                  <a:pt x="6016" y="6355"/>
                </a:lnTo>
                <a:lnTo>
                  <a:pt x="5957" y="6933"/>
                </a:lnTo>
                <a:lnTo>
                  <a:pt x="5937" y="7490"/>
                </a:lnTo>
                <a:lnTo>
                  <a:pt x="5957" y="8068"/>
                </a:lnTo>
                <a:lnTo>
                  <a:pt x="6036" y="8626"/>
                </a:lnTo>
                <a:lnTo>
                  <a:pt x="6156" y="9184"/>
                </a:lnTo>
                <a:lnTo>
                  <a:pt x="6315" y="9741"/>
                </a:lnTo>
                <a:lnTo>
                  <a:pt x="6514" y="10279"/>
                </a:lnTo>
                <a:lnTo>
                  <a:pt x="6255" y="10399"/>
                </a:lnTo>
                <a:lnTo>
                  <a:pt x="6016" y="10518"/>
                </a:lnTo>
                <a:lnTo>
                  <a:pt x="5797" y="10678"/>
                </a:lnTo>
                <a:lnTo>
                  <a:pt x="5578" y="10837"/>
                </a:lnTo>
                <a:lnTo>
                  <a:pt x="5399" y="11016"/>
                </a:lnTo>
                <a:lnTo>
                  <a:pt x="5219" y="11216"/>
                </a:lnTo>
                <a:lnTo>
                  <a:pt x="5060" y="11415"/>
                </a:lnTo>
                <a:lnTo>
                  <a:pt x="4921" y="11654"/>
                </a:lnTo>
                <a:lnTo>
                  <a:pt x="4821" y="11873"/>
                </a:lnTo>
                <a:lnTo>
                  <a:pt x="4721" y="12132"/>
                </a:lnTo>
                <a:lnTo>
                  <a:pt x="4642" y="12371"/>
                </a:lnTo>
                <a:lnTo>
                  <a:pt x="4602" y="12630"/>
                </a:lnTo>
                <a:lnTo>
                  <a:pt x="4582" y="12889"/>
                </a:lnTo>
                <a:lnTo>
                  <a:pt x="4582" y="13168"/>
                </a:lnTo>
                <a:lnTo>
                  <a:pt x="4602" y="13427"/>
                </a:lnTo>
                <a:lnTo>
                  <a:pt x="4662" y="13706"/>
                </a:lnTo>
                <a:lnTo>
                  <a:pt x="4761" y="14005"/>
                </a:lnTo>
                <a:lnTo>
                  <a:pt x="4642" y="14124"/>
                </a:lnTo>
                <a:lnTo>
                  <a:pt x="4542" y="14244"/>
                </a:lnTo>
                <a:lnTo>
                  <a:pt x="4462" y="14383"/>
                </a:lnTo>
                <a:lnTo>
                  <a:pt x="4383" y="14542"/>
                </a:lnTo>
                <a:lnTo>
                  <a:pt x="4203" y="14363"/>
                </a:lnTo>
                <a:lnTo>
                  <a:pt x="4024" y="14224"/>
                </a:lnTo>
                <a:lnTo>
                  <a:pt x="3825" y="14084"/>
                </a:lnTo>
                <a:lnTo>
                  <a:pt x="3606" y="13985"/>
                </a:lnTo>
                <a:lnTo>
                  <a:pt x="3387" y="13885"/>
                </a:lnTo>
                <a:lnTo>
                  <a:pt x="3148" y="13805"/>
                </a:lnTo>
                <a:lnTo>
                  <a:pt x="2909" y="13765"/>
                </a:lnTo>
                <a:lnTo>
                  <a:pt x="2650" y="13746"/>
                </a:lnTo>
                <a:lnTo>
                  <a:pt x="2331" y="13746"/>
                </a:lnTo>
                <a:lnTo>
                  <a:pt x="2032" y="13785"/>
                </a:lnTo>
                <a:lnTo>
                  <a:pt x="1833" y="13845"/>
                </a:lnTo>
                <a:lnTo>
                  <a:pt x="1634" y="13905"/>
                </a:lnTo>
                <a:lnTo>
                  <a:pt x="1434" y="13985"/>
                </a:lnTo>
                <a:lnTo>
                  <a:pt x="1255" y="14084"/>
                </a:lnTo>
                <a:lnTo>
                  <a:pt x="1096" y="14184"/>
                </a:lnTo>
                <a:lnTo>
                  <a:pt x="917" y="14303"/>
                </a:lnTo>
                <a:lnTo>
                  <a:pt x="777" y="14443"/>
                </a:lnTo>
                <a:lnTo>
                  <a:pt x="638" y="14602"/>
                </a:lnTo>
                <a:lnTo>
                  <a:pt x="498" y="14742"/>
                </a:lnTo>
                <a:lnTo>
                  <a:pt x="379" y="14921"/>
                </a:lnTo>
                <a:lnTo>
                  <a:pt x="279" y="15100"/>
                </a:lnTo>
                <a:lnTo>
                  <a:pt x="199" y="15279"/>
                </a:lnTo>
                <a:lnTo>
                  <a:pt x="120" y="15479"/>
                </a:lnTo>
                <a:lnTo>
                  <a:pt x="60" y="15678"/>
                </a:lnTo>
                <a:lnTo>
                  <a:pt x="20" y="15877"/>
                </a:lnTo>
                <a:lnTo>
                  <a:pt x="0" y="16096"/>
                </a:lnTo>
                <a:lnTo>
                  <a:pt x="46934" y="16096"/>
                </a:lnTo>
                <a:lnTo>
                  <a:pt x="46815" y="15758"/>
                </a:lnTo>
                <a:lnTo>
                  <a:pt x="46675" y="15419"/>
                </a:lnTo>
                <a:lnTo>
                  <a:pt x="46516" y="15100"/>
                </a:lnTo>
                <a:lnTo>
                  <a:pt x="46317" y="14801"/>
                </a:lnTo>
                <a:lnTo>
                  <a:pt x="46097" y="14503"/>
                </a:lnTo>
                <a:lnTo>
                  <a:pt x="45878" y="14224"/>
                </a:lnTo>
                <a:lnTo>
                  <a:pt x="45619" y="13985"/>
                </a:lnTo>
                <a:lnTo>
                  <a:pt x="45340" y="13746"/>
                </a:lnTo>
                <a:lnTo>
                  <a:pt x="45042" y="13546"/>
                </a:lnTo>
                <a:lnTo>
                  <a:pt x="44743" y="13367"/>
                </a:lnTo>
                <a:lnTo>
                  <a:pt x="44424" y="13208"/>
                </a:lnTo>
                <a:lnTo>
                  <a:pt x="44085" y="13068"/>
                </a:lnTo>
                <a:lnTo>
                  <a:pt x="43727" y="12969"/>
                </a:lnTo>
                <a:lnTo>
                  <a:pt x="43368" y="12889"/>
                </a:lnTo>
                <a:lnTo>
                  <a:pt x="42990" y="12829"/>
                </a:lnTo>
                <a:lnTo>
                  <a:pt x="42213" y="12829"/>
                </a:lnTo>
                <a:lnTo>
                  <a:pt x="41834" y="12889"/>
                </a:lnTo>
                <a:lnTo>
                  <a:pt x="41476" y="12969"/>
                </a:lnTo>
                <a:lnTo>
                  <a:pt x="41117" y="13088"/>
                </a:lnTo>
                <a:lnTo>
                  <a:pt x="40978" y="12909"/>
                </a:lnTo>
                <a:lnTo>
                  <a:pt x="40838" y="12769"/>
                </a:lnTo>
                <a:lnTo>
                  <a:pt x="40679" y="12630"/>
                </a:lnTo>
                <a:lnTo>
                  <a:pt x="40500" y="12510"/>
                </a:lnTo>
                <a:lnTo>
                  <a:pt x="40320" y="12431"/>
                </a:lnTo>
                <a:lnTo>
                  <a:pt x="40101" y="12351"/>
                </a:lnTo>
                <a:lnTo>
                  <a:pt x="39902" y="12311"/>
                </a:lnTo>
                <a:lnTo>
                  <a:pt x="39683" y="12311"/>
                </a:lnTo>
                <a:lnTo>
                  <a:pt x="39683" y="12092"/>
                </a:lnTo>
                <a:lnTo>
                  <a:pt x="39683" y="11873"/>
                </a:lnTo>
                <a:lnTo>
                  <a:pt x="39643" y="11654"/>
                </a:lnTo>
                <a:lnTo>
                  <a:pt x="39603" y="11455"/>
                </a:lnTo>
                <a:lnTo>
                  <a:pt x="39524" y="11176"/>
                </a:lnTo>
                <a:lnTo>
                  <a:pt x="39424" y="10937"/>
                </a:lnTo>
                <a:lnTo>
                  <a:pt x="39284" y="10698"/>
                </a:lnTo>
                <a:lnTo>
                  <a:pt x="39125" y="10478"/>
                </a:lnTo>
                <a:lnTo>
                  <a:pt x="38966" y="10279"/>
                </a:lnTo>
                <a:lnTo>
                  <a:pt x="38767" y="10080"/>
                </a:lnTo>
                <a:lnTo>
                  <a:pt x="38567" y="9921"/>
                </a:lnTo>
                <a:lnTo>
                  <a:pt x="38328" y="9781"/>
                </a:lnTo>
                <a:lnTo>
                  <a:pt x="38089" y="9662"/>
                </a:lnTo>
                <a:lnTo>
                  <a:pt x="37850" y="9562"/>
                </a:lnTo>
                <a:lnTo>
                  <a:pt x="37591" y="9482"/>
                </a:lnTo>
                <a:lnTo>
                  <a:pt x="37332" y="9443"/>
                </a:lnTo>
                <a:lnTo>
                  <a:pt x="37053" y="9403"/>
                </a:lnTo>
                <a:lnTo>
                  <a:pt x="36774" y="9403"/>
                </a:lnTo>
                <a:lnTo>
                  <a:pt x="36496" y="9443"/>
                </a:lnTo>
                <a:lnTo>
                  <a:pt x="36217" y="9502"/>
                </a:lnTo>
                <a:lnTo>
                  <a:pt x="35878" y="9602"/>
                </a:lnTo>
                <a:lnTo>
                  <a:pt x="35579" y="9741"/>
                </a:lnTo>
                <a:lnTo>
                  <a:pt x="35280" y="9921"/>
                </a:lnTo>
                <a:lnTo>
                  <a:pt x="35021" y="10120"/>
                </a:lnTo>
                <a:lnTo>
                  <a:pt x="34802" y="10339"/>
                </a:lnTo>
                <a:lnTo>
                  <a:pt x="34583" y="10598"/>
                </a:lnTo>
                <a:lnTo>
                  <a:pt x="34424" y="10857"/>
                </a:lnTo>
                <a:lnTo>
                  <a:pt x="34284" y="11156"/>
                </a:lnTo>
                <a:lnTo>
                  <a:pt x="34185" y="11056"/>
                </a:lnTo>
                <a:lnTo>
                  <a:pt x="34065" y="10977"/>
                </a:lnTo>
                <a:lnTo>
                  <a:pt x="33946" y="10917"/>
                </a:lnTo>
                <a:lnTo>
                  <a:pt x="33806" y="10877"/>
                </a:lnTo>
                <a:lnTo>
                  <a:pt x="33766" y="10678"/>
                </a:lnTo>
                <a:lnTo>
                  <a:pt x="33726" y="10518"/>
                </a:lnTo>
                <a:lnTo>
                  <a:pt x="33647" y="10359"/>
                </a:lnTo>
                <a:lnTo>
                  <a:pt x="33587" y="10220"/>
                </a:lnTo>
                <a:lnTo>
                  <a:pt x="33487" y="10080"/>
                </a:lnTo>
                <a:lnTo>
                  <a:pt x="33388" y="9941"/>
                </a:lnTo>
                <a:lnTo>
                  <a:pt x="33268" y="9841"/>
                </a:lnTo>
                <a:lnTo>
                  <a:pt x="33149" y="9721"/>
                </a:lnTo>
                <a:lnTo>
                  <a:pt x="33009" y="9642"/>
                </a:lnTo>
                <a:lnTo>
                  <a:pt x="32870" y="9542"/>
                </a:lnTo>
                <a:lnTo>
                  <a:pt x="32730" y="9482"/>
                </a:lnTo>
                <a:lnTo>
                  <a:pt x="32571" y="9423"/>
                </a:lnTo>
                <a:lnTo>
                  <a:pt x="32412" y="9383"/>
                </a:lnTo>
                <a:lnTo>
                  <a:pt x="32252" y="9363"/>
                </a:lnTo>
                <a:lnTo>
                  <a:pt x="32073" y="9343"/>
                </a:lnTo>
                <a:lnTo>
                  <a:pt x="31914" y="9343"/>
                </a:lnTo>
                <a:lnTo>
                  <a:pt x="31734" y="9363"/>
                </a:lnTo>
                <a:lnTo>
                  <a:pt x="31695" y="9004"/>
                </a:lnTo>
                <a:lnTo>
                  <a:pt x="31615" y="8646"/>
                </a:lnTo>
                <a:lnTo>
                  <a:pt x="31515" y="8307"/>
                </a:lnTo>
                <a:lnTo>
                  <a:pt x="31376" y="7968"/>
                </a:lnTo>
                <a:lnTo>
                  <a:pt x="31236" y="7650"/>
                </a:lnTo>
                <a:lnTo>
                  <a:pt x="31057" y="7351"/>
                </a:lnTo>
                <a:lnTo>
                  <a:pt x="30838" y="7052"/>
                </a:lnTo>
                <a:lnTo>
                  <a:pt x="30619" y="6793"/>
                </a:lnTo>
                <a:lnTo>
                  <a:pt x="30380" y="6534"/>
                </a:lnTo>
                <a:lnTo>
                  <a:pt x="30121" y="6295"/>
                </a:lnTo>
                <a:lnTo>
                  <a:pt x="29822" y="6076"/>
                </a:lnTo>
                <a:lnTo>
                  <a:pt x="29523" y="5877"/>
                </a:lnTo>
                <a:lnTo>
                  <a:pt x="29204" y="5697"/>
                </a:lnTo>
                <a:lnTo>
                  <a:pt x="28866" y="5558"/>
                </a:lnTo>
                <a:lnTo>
                  <a:pt x="28507" y="5419"/>
                </a:lnTo>
                <a:lnTo>
                  <a:pt x="28129" y="5339"/>
                </a:lnTo>
                <a:lnTo>
                  <a:pt x="27850" y="5279"/>
                </a:lnTo>
                <a:lnTo>
                  <a:pt x="27591" y="5239"/>
                </a:lnTo>
                <a:lnTo>
                  <a:pt x="27312" y="5239"/>
                </a:lnTo>
                <a:lnTo>
                  <a:pt x="27053" y="5219"/>
                </a:lnTo>
                <a:lnTo>
                  <a:pt x="26774" y="5239"/>
                </a:lnTo>
                <a:lnTo>
                  <a:pt x="26515" y="5259"/>
                </a:lnTo>
                <a:lnTo>
                  <a:pt x="26256" y="5299"/>
                </a:lnTo>
                <a:lnTo>
                  <a:pt x="25997" y="5359"/>
                </a:lnTo>
                <a:lnTo>
                  <a:pt x="25738" y="5438"/>
                </a:lnTo>
                <a:lnTo>
                  <a:pt x="25499" y="5518"/>
                </a:lnTo>
                <a:lnTo>
                  <a:pt x="25260" y="5598"/>
                </a:lnTo>
                <a:lnTo>
                  <a:pt x="25021" y="5717"/>
                </a:lnTo>
                <a:lnTo>
                  <a:pt x="24782" y="5837"/>
                </a:lnTo>
                <a:lnTo>
                  <a:pt x="24563" y="5956"/>
                </a:lnTo>
                <a:lnTo>
                  <a:pt x="24344" y="6116"/>
                </a:lnTo>
                <a:lnTo>
                  <a:pt x="24144" y="6255"/>
                </a:lnTo>
                <a:lnTo>
                  <a:pt x="24045" y="6096"/>
                </a:lnTo>
                <a:lnTo>
                  <a:pt x="23945" y="5956"/>
                </a:lnTo>
                <a:lnTo>
                  <a:pt x="23826" y="5817"/>
                </a:lnTo>
                <a:lnTo>
                  <a:pt x="23686" y="5678"/>
                </a:lnTo>
                <a:lnTo>
                  <a:pt x="23547" y="5578"/>
                </a:lnTo>
                <a:lnTo>
                  <a:pt x="23407" y="5458"/>
                </a:lnTo>
                <a:lnTo>
                  <a:pt x="23248" y="5379"/>
                </a:lnTo>
                <a:lnTo>
                  <a:pt x="23069" y="5299"/>
                </a:lnTo>
                <a:lnTo>
                  <a:pt x="22909" y="5219"/>
                </a:lnTo>
                <a:lnTo>
                  <a:pt x="22730" y="5179"/>
                </a:lnTo>
                <a:lnTo>
                  <a:pt x="22551" y="5140"/>
                </a:lnTo>
                <a:lnTo>
                  <a:pt x="22352" y="5120"/>
                </a:lnTo>
                <a:lnTo>
                  <a:pt x="22172" y="5100"/>
                </a:lnTo>
                <a:lnTo>
                  <a:pt x="21973" y="5120"/>
                </a:lnTo>
                <a:lnTo>
                  <a:pt x="21794" y="5140"/>
                </a:lnTo>
                <a:lnTo>
                  <a:pt x="21595" y="5179"/>
                </a:lnTo>
                <a:lnTo>
                  <a:pt x="21415" y="5219"/>
                </a:lnTo>
                <a:lnTo>
                  <a:pt x="21256" y="5299"/>
                </a:lnTo>
                <a:lnTo>
                  <a:pt x="21097" y="5359"/>
                </a:lnTo>
                <a:lnTo>
                  <a:pt x="20957" y="5438"/>
                </a:lnTo>
                <a:lnTo>
                  <a:pt x="20818" y="5060"/>
                </a:lnTo>
                <a:lnTo>
                  <a:pt x="20678" y="4662"/>
                </a:lnTo>
                <a:lnTo>
                  <a:pt x="20519" y="4283"/>
                </a:lnTo>
                <a:lnTo>
                  <a:pt x="20320" y="3924"/>
                </a:lnTo>
                <a:lnTo>
                  <a:pt x="20100" y="3566"/>
                </a:lnTo>
                <a:lnTo>
                  <a:pt x="19861" y="3207"/>
                </a:lnTo>
                <a:lnTo>
                  <a:pt x="19602" y="2869"/>
                </a:lnTo>
                <a:lnTo>
                  <a:pt x="19324" y="2530"/>
                </a:lnTo>
                <a:lnTo>
                  <a:pt x="19045" y="2251"/>
                </a:lnTo>
                <a:lnTo>
                  <a:pt x="18766" y="1972"/>
                </a:lnTo>
                <a:lnTo>
                  <a:pt x="18487" y="1733"/>
                </a:lnTo>
                <a:lnTo>
                  <a:pt x="18188" y="1494"/>
                </a:lnTo>
                <a:lnTo>
                  <a:pt x="17869" y="1275"/>
                </a:lnTo>
                <a:lnTo>
                  <a:pt x="17571" y="1076"/>
                </a:lnTo>
                <a:lnTo>
                  <a:pt x="17232" y="896"/>
                </a:lnTo>
                <a:lnTo>
                  <a:pt x="16913" y="737"/>
                </a:lnTo>
                <a:lnTo>
                  <a:pt x="16574" y="578"/>
                </a:lnTo>
                <a:lnTo>
                  <a:pt x="16216" y="458"/>
                </a:lnTo>
                <a:lnTo>
                  <a:pt x="15877" y="339"/>
                </a:lnTo>
                <a:lnTo>
                  <a:pt x="15519" y="239"/>
                </a:lnTo>
                <a:lnTo>
                  <a:pt x="15160" y="159"/>
                </a:lnTo>
                <a:lnTo>
                  <a:pt x="14801" y="80"/>
                </a:lnTo>
                <a:lnTo>
                  <a:pt x="14443" y="40"/>
                </a:lnTo>
                <a:lnTo>
                  <a:pt x="14064" y="0"/>
                </a:lnTo>
                <a:close/>
              </a:path>
            </a:pathLst>
          </a:custGeom>
          <a:solidFill>
            <a:srgbClr val="FFFFFF">
              <a:alpha val="20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15" name="Google Shape;10115;p47"/>
          <p:cNvGrpSpPr/>
          <p:nvPr/>
        </p:nvGrpSpPr>
        <p:grpSpPr>
          <a:xfrm flipH="1">
            <a:off x="5636221" y="4732750"/>
            <a:ext cx="127903" cy="152308"/>
            <a:chOff x="1353350" y="1473225"/>
            <a:chExt cx="190900" cy="227325"/>
          </a:xfrm>
        </p:grpSpPr>
        <p:sp>
          <p:nvSpPr>
            <p:cNvPr id="10116" name="Google Shape;10116;p47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extrusionOk="0">
                  <a:moveTo>
                    <a:pt x="185" y="1"/>
                  </a:move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7" name="Google Shape;10117;p47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fill="none" extrusionOk="0">
                  <a:moveTo>
                    <a:pt x="185" y="1"/>
                  </a:moveTo>
                  <a:lnTo>
                    <a:pt x="185" y="1"/>
                  </a:ln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8" name="Google Shape;10118;p47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extrusionOk="0">
                  <a:moveTo>
                    <a:pt x="130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9" name="Google Shape;10119;p47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fill="none" extrusionOk="0">
                  <a:moveTo>
                    <a:pt x="130" y="0"/>
                  </a:moveTo>
                  <a:lnTo>
                    <a:pt x="130" y="0"/>
                  </a:ln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43" y="5145"/>
                  </a:lnTo>
                  <a:lnTo>
                    <a:pt x="443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0" name="Google Shape;10120;p47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extrusionOk="0">
                  <a:moveTo>
                    <a:pt x="2749" y="1"/>
                  </a:move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1" name="Google Shape;10121;p47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fill="none" extrusionOk="0">
                  <a:moveTo>
                    <a:pt x="2749" y="1"/>
                  </a:moveTo>
                  <a:lnTo>
                    <a:pt x="2749" y="1"/>
                  </a:ln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2" name="Google Shape;10122;p47"/>
          <p:cNvGrpSpPr/>
          <p:nvPr/>
        </p:nvGrpSpPr>
        <p:grpSpPr>
          <a:xfrm>
            <a:off x="7388396" y="4828525"/>
            <a:ext cx="127903" cy="152308"/>
            <a:chOff x="1353350" y="1473225"/>
            <a:chExt cx="190900" cy="227325"/>
          </a:xfrm>
        </p:grpSpPr>
        <p:sp>
          <p:nvSpPr>
            <p:cNvPr id="10123" name="Google Shape;10123;p47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extrusionOk="0">
                  <a:moveTo>
                    <a:pt x="185" y="1"/>
                  </a:move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4" name="Google Shape;10124;p47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fill="none" extrusionOk="0">
                  <a:moveTo>
                    <a:pt x="185" y="1"/>
                  </a:moveTo>
                  <a:lnTo>
                    <a:pt x="185" y="1"/>
                  </a:ln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5" name="Google Shape;10125;p47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extrusionOk="0">
                  <a:moveTo>
                    <a:pt x="130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6" name="Google Shape;10126;p47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fill="none" extrusionOk="0">
                  <a:moveTo>
                    <a:pt x="130" y="0"/>
                  </a:moveTo>
                  <a:lnTo>
                    <a:pt x="130" y="0"/>
                  </a:ln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43" y="5145"/>
                  </a:lnTo>
                  <a:lnTo>
                    <a:pt x="443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7" name="Google Shape;10127;p47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extrusionOk="0">
                  <a:moveTo>
                    <a:pt x="2749" y="1"/>
                  </a:move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8" name="Google Shape;10128;p47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fill="none" extrusionOk="0">
                  <a:moveTo>
                    <a:pt x="2749" y="1"/>
                  </a:moveTo>
                  <a:lnTo>
                    <a:pt x="2749" y="1"/>
                  </a:ln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9" name="Google Shape;10129;p47"/>
          <p:cNvGrpSpPr/>
          <p:nvPr/>
        </p:nvGrpSpPr>
        <p:grpSpPr>
          <a:xfrm>
            <a:off x="2143146" y="4732750"/>
            <a:ext cx="127903" cy="152308"/>
            <a:chOff x="1353350" y="1473225"/>
            <a:chExt cx="190900" cy="227325"/>
          </a:xfrm>
        </p:grpSpPr>
        <p:sp>
          <p:nvSpPr>
            <p:cNvPr id="10130" name="Google Shape;10130;p47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extrusionOk="0">
                  <a:moveTo>
                    <a:pt x="185" y="1"/>
                  </a:move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1" name="Google Shape;10131;p47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fill="none" extrusionOk="0">
                  <a:moveTo>
                    <a:pt x="185" y="1"/>
                  </a:moveTo>
                  <a:lnTo>
                    <a:pt x="185" y="1"/>
                  </a:ln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2" name="Google Shape;10132;p47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extrusionOk="0">
                  <a:moveTo>
                    <a:pt x="130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3" name="Google Shape;10133;p47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fill="none" extrusionOk="0">
                  <a:moveTo>
                    <a:pt x="130" y="0"/>
                  </a:moveTo>
                  <a:lnTo>
                    <a:pt x="130" y="0"/>
                  </a:ln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43" y="5145"/>
                  </a:lnTo>
                  <a:lnTo>
                    <a:pt x="443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4" name="Google Shape;10134;p47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extrusionOk="0">
                  <a:moveTo>
                    <a:pt x="2749" y="1"/>
                  </a:move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5" name="Google Shape;10135;p47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fill="none" extrusionOk="0">
                  <a:moveTo>
                    <a:pt x="2749" y="1"/>
                  </a:moveTo>
                  <a:lnTo>
                    <a:pt x="2749" y="1"/>
                  </a:ln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6" name="Google Shape;10136;p47"/>
          <p:cNvGrpSpPr/>
          <p:nvPr/>
        </p:nvGrpSpPr>
        <p:grpSpPr>
          <a:xfrm>
            <a:off x="3717407" y="4761020"/>
            <a:ext cx="80426" cy="95772"/>
            <a:chOff x="1353350" y="1473225"/>
            <a:chExt cx="190900" cy="227325"/>
          </a:xfrm>
        </p:grpSpPr>
        <p:sp>
          <p:nvSpPr>
            <p:cNvPr id="10137" name="Google Shape;10137;p47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extrusionOk="0">
                  <a:moveTo>
                    <a:pt x="185" y="1"/>
                  </a:move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8" name="Google Shape;10138;p47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fill="none" extrusionOk="0">
                  <a:moveTo>
                    <a:pt x="185" y="1"/>
                  </a:moveTo>
                  <a:lnTo>
                    <a:pt x="185" y="1"/>
                  </a:ln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9" name="Google Shape;10139;p47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extrusionOk="0">
                  <a:moveTo>
                    <a:pt x="130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0" name="Google Shape;10140;p47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fill="none" extrusionOk="0">
                  <a:moveTo>
                    <a:pt x="130" y="0"/>
                  </a:moveTo>
                  <a:lnTo>
                    <a:pt x="130" y="0"/>
                  </a:ln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43" y="5145"/>
                  </a:lnTo>
                  <a:lnTo>
                    <a:pt x="443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1" name="Google Shape;10141;p47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extrusionOk="0">
                  <a:moveTo>
                    <a:pt x="2749" y="1"/>
                  </a:move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2" name="Google Shape;10142;p47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fill="none" extrusionOk="0">
                  <a:moveTo>
                    <a:pt x="2749" y="1"/>
                  </a:moveTo>
                  <a:lnTo>
                    <a:pt x="2749" y="1"/>
                  </a:ln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3" name="Google Shape;10143;p47"/>
          <p:cNvGrpSpPr/>
          <p:nvPr/>
        </p:nvGrpSpPr>
        <p:grpSpPr>
          <a:xfrm flipH="1">
            <a:off x="6325957" y="4761020"/>
            <a:ext cx="80426" cy="95772"/>
            <a:chOff x="1353350" y="1473225"/>
            <a:chExt cx="190900" cy="227325"/>
          </a:xfrm>
        </p:grpSpPr>
        <p:sp>
          <p:nvSpPr>
            <p:cNvPr id="10144" name="Google Shape;10144;p47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extrusionOk="0">
                  <a:moveTo>
                    <a:pt x="185" y="1"/>
                  </a:move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5" name="Google Shape;10145;p47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fill="none" extrusionOk="0">
                  <a:moveTo>
                    <a:pt x="185" y="1"/>
                  </a:moveTo>
                  <a:lnTo>
                    <a:pt x="185" y="1"/>
                  </a:ln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6" name="Google Shape;10146;p47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extrusionOk="0">
                  <a:moveTo>
                    <a:pt x="130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7" name="Google Shape;10147;p47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fill="none" extrusionOk="0">
                  <a:moveTo>
                    <a:pt x="130" y="0"/>
                  </a:moveTo>
                  <a:lnTo>
                    <a:pt x="130" y="0"/>
                  </a:ln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43" y="5145"/>
                  </a:lnTo>
                  <a:lnTo>
                    <a:pt x="443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8" name="Google Shape;10148;p47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extrusionOk="0">
                  <a:moveTo>
                    <a:pt x="2749" y="1"/>
                  </a:move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9" name="Google Shape;10149;p47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fill="none" extrusionOk="0">
                  <a:moveTo>
                    <a:pt x="2749" y="1"/>
                  </a:moveTo>
                  <a:lnTo>
                    <a:pt x="2749" y="1"/>
                  </a:ln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0" name="Google Shape;10150;p47"/>
          <p:cNvGrpSpPr/>
          <p:nvPr/>
        </p:nvGrpSpPr>
        <p:grpSpPr>
          <a:xfrm flipH="1">
            <a:off x="2813596" y="4800350"/>
            <a:ext cx="127903" cy="152308"/>
            <a:chOff x="1353350" y="1473225"/>
            <a:chExt cx="190900" cy="227325"/>
          </a:xfrm>
        </p:grpSpPr>
        <p:sp>
          <p:nvSpPr>
            <p:cNvPr id="10151" name="Google Shape;10151;p47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extrusionOk="0">
                  <a:moveTo>
                    <a:pt x="185" y="1"/>
                  </a:move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2" name="Google Shape;10152;p47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fill="none" extrusionOk="0">
                  <a:moveTo>
                    <a:pt x="185" y="1"/>
                  </a:moveTo>
                  <a:lnTo>
                    <a:pt x="185" y="1"/>
                  </a:ln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3" name="Google Shape;10153;p47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extrusionOk="0">
                  <a:moveTo>
                    <a:pt x="130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4" name="Google Shape;10154;p47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fill="none" extrusionOk="0">
                  <a:moveTo>
                    <a:pt x="130" y="0"/>
                  </a:moveTo>
                  <a:lnTo>
                    <a:pt x="130" y="0"/>
                  </a:ln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43" y="5145"/>
                  </a:lnTo>
                  <a:lnTo>
                    <a:pt x="443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5" name="Google Shape;10155;p47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extrusionOk="0">
                  <a:moveTo>
                    <a:pt x="2749" y="1"/>
                  </a:move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6" name="Google Shape;10156;p47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fill="none" extrusionOk="0">
                  <a:moveTo>
                    <a:pt x="2749" y="1"/>
                  </a:moveTo>
                  <a:lnTo>
                    <a:pt x="2749" y="1"/>
                  </a:ln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7" name="Google Shape;10157;p47"/>
          <p:cNvGrpSpPr/>
          <p:nvPr/>
        </p:nvGrpSpPr>
        <p:grpSpPr>
          <a:xfrm>
            <a:off x="0" y="4231396"/>
            <a:ext cx="1681467" cy="912218"/>
            <a:chOff x="0" y="4340350"/>
            <a:chExt cx="1480425" cy="803150"/>
          </a:xfrm>
        </p:grpSpPr>
        <p:sp>
          <p:nvSpPr>
            <p:cNvPr id="10158" name="Google Shape;10158;p47"/>
            <p:cNvSpPr/>
            <p:nvPr/>
          </p:nvSpPr>
          <p:spPr>
            <a:xfrm>
              <a:off x="0" y="4340350"/>
              <a:ext cx="1480425" cy="803150"/>
            </a:xfrm>
            <a:custGeom>
              <a:avLst/>
              <a:gdLst/>
              <a:ahLst/>
              <a:cxnLst/>
              <a:rect l="l" t="t" r="r" b="b"/>
              <a:pathLst>
                <a:path w="59217" h="32126" extrusionOk="0">
                  <a:moveTo>
                    <a:pt x="1" y="1"/>
                  </a:moveTo>
                  <a:lnTo>
                    <a:pt x="1" y="32126"/>
                  </a:lnTo>
                  <a:lnTo>
                    <a:pt x="59216" y="32126"/>
                  </a:lnTo>
                  <a:lnTo>
                    <a:pt x="59161" y="31775"/>
                  </a:lnTo>
                  <a:lnTo>
                    <a:pt x="59105" y="31443"/>
                  </a:lnTo>
                  <a:lnTo>
                    <a:pt x="59032" y="31130"/>
                  </a:lnTo>
                  <a:lnTo>
                    <a:pt x="58958" y="30835"/>
                  </a:lnTo>
                  <a:lnTo>
                    <a:pt x="58866" y="30540"/>
                  </a:lnTo>
                  <a:lnTo>
                    <a:pt x="58792" y="30263"/>
                  </a:lnTo>
                  <a:lnTo>
                    <a:pt x="58681" y="30005"/>
                  </a:lnTo>
                  <a:lnTo>
                    <a:pt x="58571" y="29765"/>
                  </a:lnTo>
                  <a:lnTo>
                    <a:pt x="58460" y="29544"/>
                  </a:lnTo>
                  <a:lnTo>
                    <a:pt x="58349" y="29322"/>
                  </a:lnTo>
                  <a:lnTo>
                    <a:pt x="58220" y="29120"/>
                  </a:lnTo>
                  <a:lnTo>
                    <a:pt x="58091" y="28935"/>
                  </a:lnTo>
                  <a:lnTo>
                    <a:pt x="57962" y="28751"/>
                  </a:lnTo>
                  <a:lnTo>
                    <a:pt x="57814" y="28585"/>
                  </a:lnTo>
                  <a:lnTo>
                    <a:pt x="57667" y="28437"/>
                  </a:lnTo>
                  <a:lnTo>
                    <a:pt x="57519" y="28290"/>
                  </a:lnTo>
                  <a:lnTo>
                    <a:pt x="57206" y="28032"/>
                  </a:lnTo>
                  <a:lnTo>
                    <a:pt x="56892" y="27829"/>
                  </a:lnTo>
                  <a:lnTo>
                    <a:pt x="56542" y="27644"/>
                  </a:lnTo>
                  <a:lnTo>
                    <a:pt x="56192" y="27515"/>
                  </a:lnTo>
                  <a:lnTo>
                    <a:pt x="55841" y="27405"/>
                  </a:lnTo>
                  <a:lnTo>
                    <a:pt x="55491" y="27331"/>
                  </a:lnTo>
                  <a:lnTo>
                    <a:pt x="55122" y="27294"/>
                  </a:lnTo>
                  <a:lnTo>
                    <a:pt x="54753" y="27275"/>
                  </a:lnTo>
                  <a:lnTo>
                    <a:pt x="54403" y="27275"/>
                  </a:lnTo>
                  <a:lnTo>
                    <a:pt x="54052" y="27294"/>
                  </a:lnTo>
                  <a:lnTo>
                    <a:pt x="53702" y="27331"/>
                  </a:lnTo>
                  <a:lnTo>
                    <a:pt x="53370" y="27386"/>
                  </a:lnTo>
                  <a:lnTo>
                    <a:pt x="53038" y="27441"/>
                  </a:lnTo>
                  <a:lnTo>
                    <a:pt x="52743" y="27515"/>
                  </a:lnTo>
                  <a:lnTo>
                    <a:pt x="52171" y="27681"/>
                  </a:lnTo>
                  <a:lnTo>
                    <a:pt x="51710" y="27847"/>
                  </a:lnTo>
                  <a:lnTo>
                    <a:pt x="51342" y="27995"/>
                  </a:lnTo>
                  <a:lnTo>
                    <a:pt x="51028" y="28124"/>
                  </a:lnTo>
                  <a:lnTo>
                    <a:pt x="50991" y="27718"/>
                  </a:lnTo>
                  <a:lnTo>
                    <a:pt x="50936" y="27220"/>
                  </a:lnTo>
                  <a:lnTo>
                    <a:pt x="50844" y="26593"/>
                  </a:lnTo>
                  <a:lnTo>
                    <a:pt x="50715" y="25855"/>
                  </a:lnTo>
                  <a:lnTo>
                    <a:pt x="50549" y="25026"/>
                  </a:lnTo>
                  <a:lnTo>
                    <a:pt x="50327" y="24159"/>
                  </a:lnTo>
                  <a:lnTo>
                    <a:pt x="50198" y="23698"/>
                  </a:lnTo>
                  <a:lnTo>
                    <a:pt x="50051" y="23255"/>
                  </a:lnTo>
                  <a:lnTo>
                    <a:pt x="49885" y="22794"/>
                  </a:lnTo>
                  <a:lnTo>
                    <a:pt x="49719" y="22352"/>
                  </a:lnTo>
                  <a:lnTo>
                    <a:pt x="49516" y="21909"/>
                  </a:lnTo>
                  <a:lnTo>
                    <a:pt x="49313" y="21466"/>
                  </a:lnTo>
                  <a:lnTo>
                    <a:pt x="49092" y="21061"/>
                  </a:lnTo>
                  <a:lnTo>
                    <a:pt x="48834" y="20673"/>
                  </a:lnTo>
                  <a:lnTo>
                    <a:pt x="48575" y="20286"/>
                  </a:lnTo>
                  <a:lnTo>
                    <a:pt x="48280" y="19954"/>
                  </a:lnTo>
                  <a:lnTo>
                    <a:pt x="47985" y="19641"/>
                  </a:lnTo>
                  <a:lnTo>
                    <a:pt x="47653" y="19346"/>
                  </a:lnTo>
                  <a:lnTo>
                    <a:pt x="47487" y="19217"/>
                  </a:lnTo>
                  <a:lnTo>
                    <a:pt x="47303" y="19106"/>
                  </a:lnTo>
                  <a:lnTo>
                    <a:pt x="47118" y="18995"/>
                  </a:lnTo>
                  <a:lnTo>
                    <a:pt x="46934" y="18903"/>
                  </a:lnTo>
                  <a:lnTo>
                    <a:pt x="46750" y="18811"/>
                  </a:lnTo>
                  <a:lnTo>
                    <a:pt x="46547" y="18737"/>
                  </a:lnTo>
                  <a:lnTo>
                    <a:pt x="46344" y="18682"/>
                  </a:lnTo>
                  <a:lnTo>
                    <a:pt x="46123" y="18626"/>
                  </a:lnTo>
                  <a:lnTo>
                    <a:pt x="45901" y="18590"/>
                  </a:lnTo>
                  <a:lnTo>
                    <a:pt x="45680" y="18571"/>
                  </a:lnTo>
                  <a:lnTo>
                    <a:pt x="45219" y="18571"/>
                  </a:lnTo>
                  <a:lnTo>
                    <a:pt x="44740" y="18626"/>
                  </a:lnTo>
                  <a:lnTo>
                    <a:pt x="44297" y="18700"/>
                  </a:lnTo>
                  <a:lnTo>
                    <a:pt x="43854" y="18829"/>
                  </a:lnTo>
                  <a:lnTo>
                    <a:pt x="43430" y="18977"/>
                  </a:lnTo>
                  <a:lnTo>
                    <a:pt x="43024" y="19180"/>
                  </a:lnTo>
                  <a:lnTo>
                    <a:pt x="42637" y="19383"/>
                  </a:lnTo>
                  <a:lnTo>
                    <a:pt x="42250" y="19641"/>
                  </a:lnTo>
                  <a:lnTo>
                    <a:pt x="41900" y="19899"/>
                  </a:lnTo>
                  <a:lnTo>
                    <a:pt x="41549" y="20194"/>
                  </a:lnTo>
                  <a:lnTo>
                    <a:pt x="41217" y="20489"/>
                  </a:lnTo>
                  <a:lnTo>
                    <a:pt x="40904" y="20821"/>
                  </a:lnTo>
                  <a:lnTo>
                    <a:pt x="40609" y="21153"/>
                  </a:lnTo>
                  <a:lnTo>
                    <a:pt x="40332" y="21485"/>
                  </a:lnTo>
                  <a:lnTo>
                    <a:pt x="40074" y="21835"/>
                  </a:lnTo>
                  <a:lnTo>
                    <a:pt x="39816" y="22204"/>
                  </a:lnTo>
                  <a:lnTo>
                    <a:pt x="39576" y="22554"/>
                  </a:lnTo>
                  <a:lnTo>
                    <a:pt x="39373" y="22905"/>
                  </a:lnTo>
                  <a:lnTo>
                    <a:pt x="39152" y="23255"/>
                  </a:lnTo>
                  <a:lnTo>
                    <a:pt x="38801" y="23956"/>
                  </a:lnTo>
                  <a:lnTo>
                    <a:pt x="38488" y="24583"/>
                  </a:lnTo>
                  <a:lnTo>
                    <a:pt x="38230" y="25155"/>
                  </a:lnTo>
                  <a:lnTo>
                    <a:pt x="38045" y="25634"/>
                  </a:lnTo>
                  <a:lnTo>
                    <a:pt x="37898" y="26003"/>
                  </a:lnTo>
                  <a:lnTo>
                    <a:pt x="37806" y="26335"/>
                  </a:lnTo>
                  <a:lnTo>
                    <a:pt x="37584" y="26003"/>
                  </a:lnTo>
                  <a:lnTo>
                    <a:pt x="37381" y="25726"/>
                  </a:lnTo>
                  <a:lnTo>
                    <a:pt x="37160" y="25468"/>
                  </a:lnTo>
                  <a:lnTo>
                    <a:pt x="36976" y="25247"/>
                  </a:lnTo>
                  <a:lnTo>
                    <a:pt x="36773" y="25062"/>
                  </a:lnTo>
                  <a:lnTo>
                    <a:pt x="36570" y="24897"/>
                  </a:lnTo>
                  <a:lnTo>
                    <a:pt x="36386" y="24749"/>
                  </a:lnTo>
                  <a:lnTo>
                    <a:pt x="36201" y="24638"/>
                  </a:lnTo>
                  <a:lnTo>
                    <a:pt x="36035" y="24546"/>
                  </a:lnTo>
                  <a:lnTo>
                    <a:pt x="35851" y="24472"/>
                  </a:lnTo>
                  <a:lnTo>
                    <a:pt x="35685" y="24435"/>
                  </a:lnTo>
                  <a:lnTo>
                    <a:pt x="35519" y="24399"/>
                  </a:lnTo>
                  <a:lnTo>
                    <a:pt x="35371" y="24380"/>
                  </a:lnTo>
                  <a:lnTo>
                    <a:pt x="35224" y="24380"/>
                  </a:lnTo>
                  <a:lnTo>
                    <a:pt x="35076" y="24399"/>
                  </a:lnTo>
                  <a:lnTo>
                    <a:pt x="34947" y="24417"/>
                  </a:lnTo>
                  <a:lnTo>
                    <a:pt x="34818" y="24454"/>
                  </a:lnTo>
                  <a:lnTo>
                    <a:pt x="34689" y="24509"/>
                  </a:lnTo>
                  <a:lnTo>
                    <a:pt x="34468" y="24620"/>
                  </a:lnTo>
                  <a:lnTo>
                    <a:pt x="34265" y="24749"/>
                  </a:lnTo>
                  <a:lnTo>
                    <a:pt x="34099" y="24897"/>
                  </a:lnTo>
                  <a:lnTo>
                    <a:pt x="33970" y="25007"/>
                  </a:lnTo>
                  <a:lnTo>
                    <a:pt x="33878" y="25118"/>
                  </a:lnTo>
                  <a:lnTo>
                    <a:pt x="33804" y="25228"/>
                  </a:lnTo>
                  <a:lnTo>
                    <a:pt x="33712" y="24694"/>
                  </a:lnTo>
                  <a:lnTo>
                    <a:pt x="33601" y="24214"/>
                  </a:lnTo>
                  <a:lnTo>
                    <a:pt x="33472" y="23808"/>
                  </a:lnTo>
                  <a:lnTo>
                    <a:pt x="33324" y="23440"/>
                  </a:lnTo>
                  <a:lnTo>
                    <a:pt x="33158" y="23126"/>
                  </a:lnTo>
                  <a:lnTo>
                    <a:pt x="32974" y="22868"/>
                  </a:lnTo>
                  <a:lnTo>
                    <a:pt x="32789" y="22647"/>
                  </a:lnTo>
                  <a:lnTo>
                    <a:pt x="32587" y="22462"/>
                  </a:lnTo>
                  <a:lnTo>
                    <a:pt x="32384" y="22333"/>
                  </a:lnTo>
                  <a:lnTo>
                    <a:pt x="32162" y="22222"/>
                  </a:lnTo>
                  <a:lnTo>
                    <a:pt x="31941" y="22167"/>
                  </a:lnTo>
                  <a:lnTo>
                    <a:pt x="31720" y="22130"/>
                  </a:lnTo>
                  <a:lnTo>
                    <a:pt x="31499" y="22112"/>
                  </a:lnTo>
                  <a:lnTo>
                    <a:pt x="31259" y="22130"/>
                  </a:lnTo>
                  <a:lnTo>
                    <a:pt x="31019" y="22167"/>
                  </a:lnTo>
                  <a:lnTo>
                    <a:pt x="30798" y="22222"/>
                  </a:lnTo>
                  <a:lnTo>
                    <a:pt x="30558" y="22296"/>
                  </a:lnTo>
                  <a:lnTo>
                    <a:pt x="30337" y="22388"/>
                  </a:lnTo>
                  <a:lnTo>
                    <a:pt x="30115" y="22499"/>
                  </a:lnTo>
                  <a:lnTo>
                    <a:pt x="29913" y="22610"/>
                  </a:lnTo>
                  <a:lnTo>
                    <a:pt x="29507" y="22850"/>
                  </a:lnTo>
                  <a:lnTo>
                    <a:pt x="29157" y="23108"/>
                  </a:lnTo>
                  <a:lnTo>
                    <a:pt x="28880" y="23329"/>
                  </a:lnTo>
                  <a:lnTo>
                    <a:pt x="28640" y="23513"/>
                  </a:lnTo>
                  <a:lnTo>
                    <a:pt x="28456" y="23698"/>
                  </a:lnTo>
                  <a:lnTo>
                    <a:pt x="28493" y="23274"/>
                  </a:lnTo>
                  <a:lnTo>
                    <a:pt x="28530" y="22776"/>
                  </a:lnTo>
                  <a:lnTo>
                    <a:pt x="28548" y="22149"/>
                  </a:lnTo>
                  <a:lnTo>
                    <a:pt x="28566" y="21393"/>
                  </a:lnTo>
                  <a:lnTo>
                    <a:pt x="28548" y="20563"/>
                  </a:lnTo>
                  <a:lnTo>
                    <a:pt x="28493" y="19659"/>
                  </a:lnTo>
                  <a:lnTo>
                    <a:pt x="28456" y="19198"/>
                  </a:lnTo>
                  <a:lnTo>
                    <a:pt x="28400" y="18737"/>
                  </a:lnTo>
                  <a:lnTo>
                    <a:pt x="28327" y="18294"/>
                  </a:lnTo>
                  <a:lnTo>
                    <a:pt x="28253" y="17833"/>
                  </a:lnTo>
                  <a:lnTo>
                    <a:pt x="28142" y="17391"/>
                  </a:lnTo>
                  <a:lnTo>
                    <a:pt x="28032" y="16948"/>
                  </a:lnTo>
                  <a:lnTo>
                    <a:pt x="27884" y="16524"/>
                  </a:lnTo>
                  <a:lnTo>
                    <a:pt x="27737" y="16118"/>
                  </a:lnTo>
                  <a:lnTo>
                    <a:pt x="27552" y="15750"/>
                  </a:lnTo>
                  <a:lnTo>
                    <a:pt x="27349" y="15399"/>
                  </a:lnTo>
                  <a:lnTo>
                    <a:pt x="27110" y="15086"/>
                  </a:lnTo>
                  <a:lnTo>
                    <a:pt x="26980" y="14938"/>
                  </a:lnTo>
                  <a:lnTo>
                    <a:pt x="26851" y="14791"/>
                  </a:lnTo>
                  <a:lnTo>
                    <a:pt x="26722" y="14662"/>
                  </a:lnTo>
                  <a:lnTo>
                    <a:pt x="26575" y="14551"/>
                  </a:lnTo>
                  <a:lnTo>
                    <a:pt x="26427" y="14440"/>
                  </a:lnTo>
                  <a:lnTo>
                    <a:pt x="26261" y="14330"/>
                  </a:lnTo>
                  <a:lnTo>
                    <a:pt x="26095" y="14256"/>
                  </a:lnTo>
                  <a:lnTo>
                    <a:pt x="25929" y="14182"/>
                  </a:lnTo>
                  <a:lnTo>
                    <a:pt x="25745" y="14108"/>
                  </a:lnTo>
                  <a:lnTo>
                    <a:pt x="25560" y="14071"/>
                  </a:lnTo>
                  <a:lnTo>
                    <a:pt x="25358" y="14034"/>
                  </a:lnTo>
                  <a:lnTo>
                    <a:pt x="25155" y="13998"/>
                  </a:lnTo>
                  <a:lnTo>
                    <a:pt x="24712" y="13998"/>
                  </a:lnTo>
                  <a:lnTo>
                    <a:pt x="24491" y="14016"/>
                  </a:lnTo>
                  <a:lnTo>
                    <a:pt x="24270" y="14053"/>
                  </a:lnTo>
                  <a:lnTo>
                    <a:pt x="24048" y="14090"/>
                  </a:lnTo>
                  <a:lnTo>
                    <a:pt x="23827" y="14164"/>
                  </a:lnTo>
                  <a:lnTo>
                    <a:pt x="23624" y="14219"/>
                  </a:lnTo>
                  <a:lnTo>
                    <a:pt x="23421" y="14311"/>
                  </a:lnTo>
                  <a:lnTo>
                    <a:pt x="23218" y="14403"/>
                  </a:lnTo>
                  <a:lnTo>
                    <a:pt x="23016" y="14496"/>
                  </a:lnTo>
                  <a:lnTo>
                    <a:pt x="22647" y="14735"/>
                  </a:lnTo>
                  <a:lnTo>
                    <a:pt x="22278" y="14993"/>
                  </a:lnTo>
                  <a:lnTo>
                    <a:pt x="21928" y="15307"/>
                  </a:lnTo>
                  <a:lnTo>
                    <a:pt x="21577" y="15639"/>
                  </a:lnTo>
                  <a:lnTo>
                    <a:pt x="21264" y="15989"/>
                  </a:lnTo>
                  <a:lnTo>
                    <a:pt x="20950" y="16377"/>
                  </a:lnTo>
                  <a:lnTo>
                    <a:pt x="20673" y="16782"/>
                  </a:lnTo>
                  <a:lnTo>
                    <a:pt x="20397" y="17188"/>
                  </a:lnTo>
                  <a:lnTo>
                    <a:pt x="20120" y="17612"/>
                  </a:lnTo>
                  <a:lnTo>
                    <a:pt x="19881" y="18055"/>
                  </a:lnTo>
                  <a:lnTo>
                    <a:pt x="19641" y="18497"/>
                  </a:lnTo>
                  <a:lnTo>
                    <a:pt x="19438" y="18958"/>
                  </a:lnTo>
                  <a:lnTo>
                    <a:pt x="19235" y="19401"/>
                  </a:lnTo>
                  <a:lnTo>
                    <a:pt x="19032" y="19844"/>
                  </a:lnTo>
                  <a:lnTo>
                    <a:pt x="18700" y="20710"/>
                  </a:lnTo>
                  <a:lnTo>
                    <a:pt x="18424" y="21503"/>
                  </a:lnTo>
                  <a:lnTo>
                    <a:pt x="18184" y="22222"/>
                  </a:lnTo>
                  <a:lnTo>
                    <a:pt x="18018" y="22831"/>
                  </a:lnTo>
                  <a:lnTo>
                    <a:pt x="17889" y="23292"/>
                  </a:lnTo>
                  <a:lnTo>
                    <a:pt x="17778" y="23698"/>
                  </a:lnTo>
                  <a:lnTo>
                    <a:pt x="17446" y="23145"/>
                  </a:lnTo>
                  <a:lnTo>
                    <a:pt x="17096" y="22647"/>
                  </a:lnTo>
                  <a:lnTo>
                    <a:pt x="16782" y="22222"/>
                  </a:lnTo>
                  <a:lnTo>
                    <a:pt x="16450" y="21872"/>
                  </a:lnTo>
                  <a:lnTo>
                    <a:pt x="16155" y="21577"/>
                  </a:lnTo>
                  <a:lnTo>
                    <a:pt x="15842" y="21337"/>
                  </a:lnTo>
                  <a:lnTo>
                    <a:pt x="15565" y="21153"/>
                  </a:lnTo>
                  <a:lnTo>
                    <a:pt x="15270" y="21005"/>
                  </a:lnTo>
                  <a:lnTo>
                    <a:pt x="15012" y="20913"/>
                  </a:lnTo>
                  <a:lnTo>
                    <a:pt x="14754" y="20876"/>
                  </a:lnTo>
                  <a:lnTo>
                    <a:pt x="14496" y="20876"/>
                  </a:lnTo>
                  <a:lnTo>
                    <a:pt x="14256" y="20895"/>
                  </a:lnTo>
                  <a:lnTo>
                    <a:pt x="14035" y="20968"/>
                  </a:lnTo>
                  <a:lnTo>
                    <a:pt x="13813" y="21061"/>
                  </a:lnTo>
                  <a:lnTo>
                    <a:pt x="13610" y="21171"/>
                  </a:lnTo>
                  <a:lnTo>
                    <a:pt x="13408" y="21300"/>
                  </a:lnTo>
                  <a:lnTo>
                    <a:pt x="13223" y="21466"/>
                  </a:lnTo>
                  <a:lnTo>
                    <a:pt x="13039" y="21632"/>
                  </a:lnTo>
                  <a:lnTo>
                    <a:pt x="12873" y="21817"/>
                  </a:lnTo>
                  <a:lnTo>
                    <a:pt x="12725" y="22020"/>
                  </a:lnTo>
                  <a:lnTo>
                    <a:pt x="12449" y="22407"/>
                  </a:lnTo>
                  <a:lnTo>
                    <a:pt x="12227" y="22794"/>
                  </a:lnTo>
                  <a:lnTo>
                    <a:pt x="12061" y="23145"/>
                  </a:lnTo>
                  <a:lnTo>
                    <a:pt x="11932" y="23440"/>
                  </a:lnTo>
                  <a:lnTo>
                    <a:pt x="11822" y="23698"/>
                  </a:lnTo>
                  <a:lnTo>
                    <a:pt x="11729" y="22757"/>
                  </a:lnTo>
                  <a:lnTo>
                    <a:pt x="11637" y="21854"/>
                  </a:lnTo>
                  <a:lnTo>
                    <a:pt x="11527" y="20968"/>
                  </a:lnTo>
                  <a:lnTo>
                    <a:pt x="11397" y="20102"/>
                  </a:lnTo>
                  <a:lnTo>
                    <a:pt x="11268" y="19253"/>
                  </a:lnTo>
                  <a:lnTo>
                    <a:pt x="11121" y="18442"/>
                  </a:lnTo>
                  <a:lnTo>
                    <a:pt x="10973" y="17649"/>
                  </a:lnTo>
                  <a:lnTo>
                    <a:pt x="10807" y="16874"/>
                  </a:lnTo>
                  <a:lnTo>
                    <a:pt x="10623" y="16118"/>
                  </a:lnTo>
                  <a:lnTo>
                    <a:pt x="10457" y="15399"/>
                  </a:lnTo>
                  <a:lnTo>
                    <a:pt x="10254" y="14680"/>
                  </a:lnTo>
                  <a:lnTo>
                    <a:pt x="10070" y="13998"/>
                  </a:lnTo>
                  <a:lnTo>
                    <a:pt x="9867" y="13334"/>
                  </a:lnTo>
                  <a:lnTo>
                    <a:pt x="9664" y="12688"/>
                  </a:lnTo>
                  <a:lnTo>
                    <a:pt x="9443" y="12061"/>
                  </a:lnTo>
                  <a:lnTo>
                    <a:pt x="9221" y="11471"/>
                  </a:lnTo>
                  <a:lnTo>
                    <a:pt x="9000" y="10881"/>
                  </a:lnTo>
                  <a:lnTo>
                    <a:pt x="8760" y="10309"/>
                  </a:lnTo>
                  <a:lnTo>
                    <a:pt x="8521" y="9775"/>
                  </a:lnTo>
                  <a:lnTo>
                    <a:pt x="8281" y="9240"/>
                  </a:lnTo>
                  <a:lnTo>
                    <a:pt x="8041" y="8723"/>
                  </a:lnTo>
                  <a:lnTo>
                    <a:pt x="7801" y="8244"/>
                  </a:lnTo>
                  <a:lnTo>
                    <a:pt x="7285" y="7322"/>
                  </a:lnTo>
                  <a:lnTo>
                    <a:pt x="6787" y="6455"/>
                  </a:lnTo>
                  <a:lnTo>
                    <a:pt x="6271" y="5662"/>
                  </a:lnTo>
                  <a:lnTo>
                    <a:pt x="5754" y="4943"/>
                  </a:lnTo>
                  <a:lnTo>
                    <a:pt x="5238" y="4261"/>
                  </a:lnTo>
                  <a:lnTo>
                    <a:pt x="4722" y="3652"/>
                  </a:lnTo>
                  <a:lnTo>
                    <a:pt x="4224" y="3117"/>
                  </a:lnTo>
                  <a:lnTo>
                    <a:pt x="3744" y="2619"/>
                  </a:lnTo>
                  <a:lnTo>
                    <a:pt x="3265" y="2177"/>
                  </a:lnTo>
                  <a:lnTo>
                    <a:pt x="2804" y="1771"/>
                  </a:lnTo>
                  <a:lnTo>
                    <a:pt x="2380" y="1421"/>
                  </a:lnTo>
                  <a:lnTo>
                    <a:pt x="1974" y="1125"/>
                  </a:lnTo>
                  <a:lnTo>
                    <a:pt x="1587" y="867"/>
                  </a:lnTo>
                  <a:lnTo>
                    <a:pt x="1236" y="646"/>
                  </a:lnTo>
                  <a:lnTo>
                    <a:pt x="923" y="462"/>
                  </a:lnTo>
                  <a:lnTo>
                    <a:pt x="425" y="203"/>
                  </a:lnTo>
                  <a:lnTo>
                    <a:pt x="111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9" name="Google Shape;10159;p47"/>
            <p:cNvSpPr/>
            <p:nvPr/>
          </p:nvSpPr>
          <p:spPr>
            <a:xfrm>
              <a:off x="0" y="4468050"/>
              <a:ext cx="1445825" cy="675450"/>
            </a:xfrm>
            <a:custGeom>
              <a:avLst/>
              <a:gdLst/>
              <a:ahLst/>
              <a:cxnLst/>
              <a:rect l="l" t="t" r="r" b="b"/>
              <a:pathLst>
                <a:path w="57833" h="27018" extrusionOk="0">
                  <a:moveTo>
                    <a:pt x="1" y="1"/>
                  </a:moveTo>
                  <a:lnTo>
                    <a:pt x="1" y="27018"/>
                  </a:lnTo>
                  <a:lnTo>
                    <a:pt x="57833" y="27018"/>
                  </a:lnTo>
                  <a:lnTo>
                    <a:pt x="57685" y="26667"/>
                  </a:lnTo>
                  <a:lnTo>
                    <a:pt x="57519" y="26354"/>
                  </a:lnTo>
                  <a:lnTo>
                    <a:pt x="57317" y="26077"/>
                  </a:lnTo>
                  <a:lnTo>
                    <a:pt x="57095" y="25819"/>
                  </a:lnTo>
                  <a:lnTo>
                    <a:pt x="56874" y="25579"/>
                  </a:lnTo>
                  <a:lnTo>
                    <a:pt x="56616" y="25376"/>
                  </a:lnTo>
                  <a:lnTo>
                    <a:pt x="56358" y="25192"/>
                  </a:lnTo>
                  <a:lnTo>
                    <a:pt x="56081" y="25044"/>
                  </a:lnTo>
                  <a:lnTo>
                    <a:pt x="55804" y="24915"/>
                  </a:lnTo>
                  <a:lnTo>
                    <a:pt x="55509" y="24805"/>
                  </a:lnTo>
                  <a:lnTo>
                    <a:pt x="55214" y="24712"/>
                  </a:lnTo>
                  <a:lnTo>
                    <a:pt x="54901" y="24639"/>
                  </a:lnTo>
                  <a:lnTo>
                    <a:pt x="54587" y="24602"/>
                  </a:lnTo>
                  <a:lnTo>
                    <a:pt x="54274" y="24565"/>
                  </a:lnTo>
                  <a:lnTo>
                    <a:pt x="53960" y="24546"/>
                  </a:lnTo>
                  <a:lnTo>
                    <a:pt x="53628" y="24528"/>
                  </a:lnTo>
                  <a:lnTo>
                    <a:pt x="53259" y="24546"/>
                  </a:lnTo>
                  <a:lnTo>
                    <a:pt x="52872" y="24565"/>
                  </a:lnTo>
                  <a:lnTo>
                    <a:pt x="52503" y="24602"/>
                  </a:lnTo>
                  <a:lnTo>
                    <a:pt x="52135" y="24657"/>
                  </a:lnTo>
                  <a:lnTo>
                    <a:pt x="51452" y="24786"/>
                  </a:lnTo>
                  <a:lnTo>
                    <a:pt x="50844" y="24934"/>
                  </a:lnTo>
                  <a:lnTo>
                    <a:pt x="50346" y="25081"/>
                  </a:lnTo>
                  <a:lnTo>
                    <a:pt x="49940" y="25192"/>
                  </a:lnTo>
                  <a:lnTo>
                    <a:pt x="49608" y="25321"/>
                  </a:lnTo>
                  <a:lnTo>
                    <a:pt x="49553" y="24971"/>
                  </a:lnTo>
                  <a:lnTo>
                    <a:pt x="49350" y="24048"/>
                  </a:lnTo>
                  <a:lnTo>
                    <a:pt x="49202" y="23421"/>
                  </a:lnTo>
                  <a:lnTo>
                    <a:pt x="49036" y="22721"/>
                  </a:lnTo>
                  <a:lnTo>
                    <a:pt x="48815" y="21983"/>
                  </a:lnTo>
                  <a:lnTo>
                    <a:pt x="48557" y="21190"/>
                  </a:lnTo>
                  <a:lnTo>
                    <a:pt x="48262" y="20416"/>
                  </a:lnTo>
                  <a:lnTo>
                    <a:pt x="48114" y="20028"/>
                  </a:lnTo>
                  <a:lnTo>
                    <a:pt x="47948" y="19641"/>
                  </a:lnTo>
                  <a:lnTo>
                    <a:pt x="47764" y="19272"/>
                  </a:lnTo>
                  <a:lnTo>
                    <a:pt x="47561" y="18922"/>
                  </a:lnTo>
                  <a:lnTo>
                    <a:pt x="47377" y="18571"/>
                  </a:lnTo>
                  <a:lnTo>
                    <a:pt x="47155" y="18258"/>
                  </a:lnTo>
                  <a:lnTo>
                    <a:pt x="46934" y="17963"/>
                  </a:lnTo>
                  <a:lnTo>
                    <a:pt x="46713" y="17686"/>
                  </a:lnTo>
                  <a:lnTo>
                    <a:pt x="46473" y="17428"/>
                  </a:lnTo>
                  <a:lnTo>
                    <a:pt x="46215" y="17207"/>
                  </a:lnTo>
                  <a:lnTo>
                    <a:pt x="45938" y="17022"/>
                  </a:lnTo>
                  <a:lnTo>
                    <a:pt x="45680" y="16875"/>
                  </a:lnTo>
                  <a:lnTo>
                    <a:pt x="45385" y="16764"/>
                  </a:lnTo>
                  <a:lnTo>
                    <a:pt x="45237" y="16727"/>
                  </a:lnTo>
                  <a:lnTo>
                    <a:pt x="45090" y="16709"/>
                  </a:lnTo>
                  <a:lnTo>
                    <a:pt x="44942" y="16690"/>
                  </a:lnTo>
                  <a:lnTo>
                    <a:pt x="44776" y="16672"/>
                  </a:lnTo>
                  <a:lnTo>
                    <a:pt x="44481" y="16709"/>
                  </a:lnTo>
                  <a:lnTo>
                    <a:pt x="44168" y="16764"/>
                  </a:lnTo>
                  <a:lnTo>
                    <a:pt x="43854" y="16856"/>
                  </a:lnTo>
                  <a:lnTo>
                    <a:pt x="43541" y="16985"/>
                  </a:lnTo>
                  <a:lnTo>
                    <a:pt x="43227" y="17151"/>
                  </a:lnTo>
                  <a:lnTo>
                    <a:pt x="42914" y="17336"/>
                  </a:lnTo>
                  <a:lnTo>
                    <a:pt x="42582" y="17557"/>
                  </a:lnTo>
                  <a:lnTo>
                    <a:pt x="42268" y="17797"/>
                  </a:lnTo>
                  <a:lnTo>
                    <a:pt x="41955" y="18055"/>
                  </a:lnTo>
                  <a:lnTo>
                    <a:pt x="41641" y="18332"/>
                  </a:lnTo>
                  <a:lnTo>
                    <a:pt x="41328" y="18645"/>
                  </a:lnTo>
                  <a:lnTo>
                    <a:pt x="41014" y="18940"/>
                  </a:lnTo>
                  <a:lnTo>
                    <a:pt x="40424" y="19586"/>
                  </a:lnTo>
                  <a:lnTo>
                    <a:pt x="39871" y="20268"/>
                  </a:lnTo>
                  <a:lnTo>
                    <a:pt x="39336" y="20932"/>
                  </a:lnTo>
                  <a:lnTo>
                    <a:pt x="38857" y="21577"/>
                  </a:lnTo>
                  <a:lnTo>
                    <a:pt x="38433" y="22186"/>
                  </a:lnTo>
                  <a:lnTo>
                    <a:pt x="38064" y="22721"/>
                  </a:lnTo>
                  <a:lnTo>
                    <a:pt x="37547" y="23532"/>
                  </a:lnTo>
                  <a:lnTo>
                    <a:pt x="37345" y="23846"/>
                  </a:lnTo>
                  <a:lnTo>
                    <a:pt x="37197" y="23495"/>
                  </a:lnTo>
                  <a:lnTo>
                    <a:pt x="37049" y="23200"/>
                  </a:lnTo>
                  <a:lnTo>
                    <a:pt x="36902" y="22924"/>
                  </a:lnTo>
                  <a:lnTo>
                    <a:pt x="36754" y="22684"/>
                  </a:lnTo>
                  <a:lnTo>
                    <a:pt x="36607" y="22463"/>
                  </a:lnTo>
                  <a:lnTo>
                    <a:pt x="36459" y="22260"/>
                  </a:lnTo>
                  <a:lnTo>
                    <a:pt x="36312" y="22075"/>
                  </a:lnTo>
                  <a:lnTo>
                    <a:pt x="36164" y="21928"/>
                  </a:lnTo>
                  <a:lnTo>
                    <a:pt x="36017" y="21799"/>
                  </a:lnTo>
                  <a:lnTo>
                    <a:pt x="35869" y="21706"/>
                  </a:lnTo>
                  <a:lnTo>
                    <a:pt x="35740" y="21614"/>
                  </a:lnTo>
                  <a:lnTo>
                    <a:pt x="35593" y="21540"/>
                  </a:lnTo>
                  <a:lnTo>
                    <a:pt x="35463" y="21485"/>
                  </a:lnTo>
                  <a:lnTo>
                    <a:pt x="35334" y="21448"/>
                  </a:lnTo>
                  <a:lnTo>
                    <a:pt x="35205" y="21430"/>
                  </a:lnTo>
                  <a:lnTo>
                    <a:pt x="35076" y="21430"/>
                  </a:lnTo>
                  <a:lnTo>
                    <a:pt x="34892" y="21448"/>
                  </a:lnTo>
                  <a:lnTo>
                    <a:pt x="34726" y="21467"/>
                  </a:lnTo>
                  <a:lnTo>
                    <a:pt x="34560" y="21540"/>
                  </a:lnTo>
                  <a:lnTo>
                    <a:pt x="34412" y="21614"/>
                  </a:lnTo>
                  <a:lnTo>
                    <a:pt x="34265" y="21688"/>
                  </a:lnTo>
                  <a:lnTo>
                    <a:pt x="34136" y="21780"/>
                  </a:lnTo>
                  <a:lnTo>
                    <a:pt x="33896" y="22001"/>
                  </a:lnTo>
                  <a:lnTo>
                    <a:pt x="33693" y="22204"/>
                  </a:lnTo>
                  <a:lnTo>
                    <a:pt x="33546" y="22389"/>
                  </a:lnTo>
                  <a:lnTo>
                    <a:pt x="33435" y="22573"/>
                  </a:lnTo>
                  <a:lnTo>
                    <a:pt x="33343" y="22333"/>
                  </a:lnTo>
                  <a:lnTo>
                    <a:pt x="33232" y="22112"/>
                  </a:lnTo>
                  <a:lnTo>
                    <a:pt x="33121" y="21909"/>
                  </a:lnTo>
                  <a:lnTo>
                    <a:pt x="33011" y="21725"/>
                  </a:lnTo>
                  <a:lnTo>
                    <a:pt x="32900" y="21559"/>
                  </a:lnTo>
                  <a:lnTo>
                    <a:pt x="32771" y="21411"/>
                  </a:lnTo>
                  <a:lnTo>
                    <a:pt x="32642" y="21264"/>
                  </a:lnTo>
                  <a:lnTo>
                    <a:pt x="32513" y="21153"/>
                  </a:lnTo>
                  <a:lnTo>
                    <a:pt x="32384" y="21061"/>
                  </a:lnTo>
                  <a:lnTo>
                    <a:pt x="32255" y="20969"/>
                  </a:lnTo>
                  <a:lnTo>
                    <a:pt x="32107" y="20913"/>
                  </a:lnTo>
                  <a:lnTo>
                    <a:pt x="31960" y="20858"/>
                  </a:lnTo>
                  <a:lnTo>
                    <a:pt x="31831" y="20821"/>
                  </a:lnTo>
                  <a:lnTo>
                    <a:pt x="31683" y="20784"/>
                  </a:lnTo>
                  <a:lnTo>
                    <a:pt x="31535" y="20766"/>
                  </a:lnTo>
                  <a:lnTo>
                    <a:pt x="31388" y="20766"/>
                  </a:lnTo>
                  <a:lnTo>
                    <a:pt x="31093" y="20784"/>
                  </a:lnTo>
                  <a:lnTo>
                    <a:pt x="30798" y="20840"/>
                  </a:lnTo>
                  <a:lnTo>
                    <a:pt x="30503" y="20932"/>
                  </a:lnTo>
                  <a:lnTo>
                    <a:pt x="30208" y="21043"/>
                  </a:lnTo>
                  <a:lnTo>
                    <a:pt x="29931" y="21190"/>
                  </a:lnTo>
                  <a:lnTo>
                    <a:pt x="29654" y="21338"/>
                  </a:lnTo>
                  <a:lnTo>
                    <a:pt x="29396" y="21504"/>
                  </a:lnTo>
                  <a:lnTo>
                    <a:pt x="29157" y="21670"/>
                  </a:lnTo>
                  <a:lnTo>
                    <a:pt x="28732" y="22001"/>
                  </a:lnTo>
                  <a:lnTo>
                    <a:pt x="28419" y="22297"/>
                  </a:lnTo>
                  <a:lnTo>
                    <a:pt x="28124" y="22573"/>
                  </a:lnTo>
                  <a:lnTo>
                    <a:pt x="28050" y="22204"/>
                  </a:lnTo>
                  <a:lnTo>
                    <a:pt x="27847" y="21227"/>
                  </a:lnTo>
                  <a:lnTo>
                    <a:pt x="27700" y="20581"/>
                  </a:lnTo>
                  <a:lnTo>
                    <a:pt x="27515" y="19862"/>
                  </a:lnTo>
                  <a:lnTo>
                    <a:pt x="27294" y="19088"/>
                  </a:lnTo>
                  <a:lnTo>
                    <a:pt x="27054" y="18295"/>
                  </a:lnTo>
                  <a:lnTo>
                    <a:pt x="26759" y="17502"/>
                  </a:lnTo>
                  <a:lnTo>
                    <a:pt x="26612" y="17096"/>
                  </a:lnTo>
                  <a:lnTo>
                    <a:pt x="26464" y="16727"/>
                  </a:lnTo>
                  <a:lnTo>
                    <a:pt x="26280" y="16358"/>
                  </a:lnTo>
                  <a:lnTo>
                    <a:pt x="26114" y="15990"/>
                  </a:lnTo>
                  <a:lnTo>
                    <a:pt x="25929" y="15658"/>
                  </a:lnTo>
                  <a:lnTo>
                    <a:pt x="25745" y="15344"/>
                  </a:lnTo>
                  <a:lnTo>
                    <a:pt x="25542" y="15067"/>
                  </a:lnTo>
                  <a:lnTo>
                    <a:pt x="25339" y="14809"/>
                  </a:lnTo>
                  <a:lnTo>
                    <a:pt x="25118" y="14570"/>
                  </a:lnTo>
                  <a:lnTo>
                    <a:pt x="24897" y="14385"/>
                  </a:lnTo>
                  <a:lnTo>
                    <a:pt x="24675" y="14219"/>
                  </a:lnTo>
                  <a:lnTo>
                    <a:pt x="24436" y="14109"/>
                  </a:lnTo>
                  <a:lnTo>
                    <a:pt x="24306" y="14072"/>
                  </a:lnTo>
                  <a:lnTo>
                    <a:pt x="24196" y="14035"/>
                  </a:lnTo>
                  <a:lnTo>
                    <a:pt x="24067" y="14016"/>
                  </a:lnTo>
                  <a:lnTo>
                    <a:pt x="23809" y="14016"/>
                  </a:lnTo>
                  <a:lnTo>
                    <a:pt x="23661" y="14035"/>
                  </a:lnTo>
                  <a:lnTo>
                    <a:pt x="23532" y="14072"/>
                  </a:lnTo>
                  <a:lnTo>
                    <a:pt x="23403" y="14127"/>
                  </a:lnTo>
                  <a:lnTo>
                    <a:pt x="23126" y="14238"/>
                  </a:lnTo>
                  <a:lnTo>
                    <a:pt x="22868" y="14404"/>
                  </a:lnTo>
                  <a:lnTo>
                    <a:pt x="22610" y="14606"/>
                  </a:lnTo>
                  <a:lnTo>
                    <a:pt x="22370" y="14846"/>
                  </a:lnTo>
                  <a:lnTo>
                    <a:pt x="22130" y="15123"/>
                  </a:lnTo>
                  <a:lnTo>
                    <a:pt x="21891" y="15418"/>
                  </a:lnTo>
                  <a:lnTo>
                    <a:pt x="21651" y="15750"/>
                  </a:lnTo>
                  <a:lnTo>
                    <a:pt x="21430" y="16100"/>
                  </a:lnTo>
                  <a:lnTo>
                    <a:pt x="21208" y="16469"/>
                  </a:lnTo>
                  <a:lnTo>
                    <a:pt x="21005" y="16838"/>
                  </a:lnTo>
                  <a:lnTo>
                    <a:pt x="20784" y="17244"/>
                  </a:lnTo>
                  <a:lnTo>
                    <a:pt x="20397" y="18073"/>
                  </a:lnTo>
                  <a:lnTo>
                    <a:pt x="20046" y="18903"/>
                  </a:lnTo>
                  <a:lnTo>
                    <a:pt x="19733" y="19733"/>
                  </a:lnTo>
                  <a:lnTo>
                    <a:pt x="19438" y="20545"/>
                  </a:lnTo>
                  <a:lnTo>
                    <a:pt x="19180" y="21282"/>
                  </a:lnTo>
                  <a:lnTo>
                    <a:pt x="18977" y="21946"/>
                  </a:lnTo>
                  <a:lnTo>
                    <a:pt x="18700" y="22942"/>
                  </a:lnTo>
                  <a:lnTo>
                    <a:pt x="18590" y="23311"/>
                  </a:lnTo>
                  <a:lnTo>
                    <a:pt x="18534" y="23182"/>
                  </a:lnTo>
                  <a:lnTo>
                    <a:pt x="18331" y="22813"/>
                  </a:lnTo>
                  <a:lnTo>
                    <a:pt x="18184" y="22555"/>
                  </a:lnTo>
                  <a:lnTo>
                    <a:pt x="17999" y="22278"/>
                  </a:lnTo>
                  <a:lnTo>
                    <a:pt x="17797" y="21983"/>
                  </a:lnTo>
                  <a:lnTo>
                    <a:pt x="17557" y="21688"/>
                  </a:lnTo>
                  <a:lnTo>
                    <a:pt x="17280" y="21374"/>
                  </a:lnTo>
                  <a:lnTo>
                    <a:pt x="16985" y="21079"/>
                  </a:lnTo>
                  <a:lnTo>
                    <a:pt x="16672" y="20821"/>
                  </a:lnTo>
                  <a:lnTo>
                    <a:pt x="16321" y="20563"/>
                  </a:lnTo>
                  <a:lnTo>
                    <a:pt x="16137" y="20452"/>
                  </a:lnTo>
                  <a:lnTo>
                    <a:pt x="15934" y="20360"/>
                  </a:lnTo>
                  <a:lnTo>
                    <a:pt x="15731" y="20268"/>
                  </a:lnTo>
                  <a:lnTo>
                    <a:pt x="15528" y="20194"/>
                  </a:lnTo>
                  <a:lnTo>
                    <a:pt x="15325" y="20139"/>
                  </a:lnTo>
                  <a:lnTo>
                    <a:pt x="15104" y="20102"/>
                  </a:lnTo>
                  <a:lnTo>
                    <a:pt x="14883" y="20065"/>
                  </a:lnTo>
                  <a:lnTo>
                    <a:pt x="14348" y="20065"/>
                  </a:lnTo>
                  <a:lnTo>
                    <a:pt x="14127" y="20102"/>
                  </a:lnTo>
                  <a:lnTo>
                    <a:pt x="13905" y="20139"/>
                  </a:lnTo>
                  <a:lnTo>
                    <a:pt x="13721" y="20194"/>
                  </a:lnTo>
                  <a:lnTo>
                    <a:pt x="13537" y="20268"/>
                  </a:lnTo>
                  <a:lnTo>
                    <a:pt x="13371" y="20360"/>
                  </a:lnTo>
                  <a:lnTo>
                    <a:pt x="13205" y="20434"/>
                  </a:lnTo>
                  <a:lnTo>
                    <a:pt x="13057" y="20545"/>
                  </a:lnTo>
                  <a:lnTo>
                    <a:pt x="12910" y="20655"/>
                  </a:lnTo>
                  <a:lnTo>
                    <a:pt x="12781" y="20766"/>
                  </a:lnTo>
                  <a:lnTo>
                    <a:pt x="12541" y="21006"/>
                  </a:lnTo>
                  <a:lnTo>
                    <a:pt x="12338" y="21264"/>
                  </a:lnTo>
                  <a:lnTo>
                    <a:pt x="12172" y="21540"/>
                  </a:lnTo>
                  <a:lnTo>
                    <a:pt x="12043" y="21799"/>
                  </a:lnTo>
                  <a:lnTo>
                    <a:pt x="11932" y="22057"/>
                  </a:lnTo>
                  <a:lnTo>
                    <a:pt x="11840" y="22297"/>
                  </a:lnTo>
                  <a:lnTo>
                    <a:pt x="11785" y="22518"/>
                  </a:lnTo>
                  <a:lnTo>
                    <a:pt x="11711" y="22850"/>
                  </a:lnTo>
                  <a:lnTo>
                    <a:pt x="11693" y="22960"/>
                  </a:lnTo>
                  <a:lnTo>
                    <a:pt x="11545" y="22167"/>
                  </a:lnTo>
                  <a:lnTo>
                    <a:pt x="11397" y="21393"/>
                  </a:lnTo>
                  <a:lnTo>
                    <a:pt x="11066" y="19862"/>
                  </a:lnTo>
                  <a:lnTo>
                    <a:pt x="10715" y="18424"/>
                  </a:lnTo>
                  <a:lnTo>
                    <a:pt x="10328" y="17041"/>
                  </a:lnTo>
                  <a:lnTo>
                    <a:pt x="9922" y="15713"/>
                  </a:lnTo>
                  <a:lnTo>
                    <a:pt x="9498" y="14459"/>
                  </a:lnTo>
                  <a:lnTo>
                    <a:pt x="9074" y="13260"/>
                  </a:lnTo>
                  <a:lnTo>
                    <a:pt x="8613" y="12117"/>
                  </a:lnTo>
                  <a:lnTo>
                    <a:pt x="8133" y="11047"/>
                  </a:lnTo>
                  <a:lnTo>
                    <a:pt x="7654" y="10015"/>
                  </a:lnTo>
                  <a:lnTo>
                    <a:pt x="7174" y="9056"/>
                  </a:lnTo>
                  <a:lnTo>
                    <a:pt x="6695" y="8134"/>
                  </a:lnTo>
                  <a:lnTo>
                    <a:pt x="6197" y="7285"/>
                  </a:lnTo>
                  <a:lnTo>
                    <a:pt x="5699" y="6474"/>
                  </a:lnTo>
                  <a:lnTo>
                    <a:pt x="5220" y="5736"/>
                  </a:lnTo>
                  <a:lnTo>
                    <a:pt x="4740" y="5035"/>
                  </a:lnTo>
                  <a:lnTo>
                    <a:pt x="4261" y="4390"/>
                  </a:lnTo>
                  <a:lnTo>
                    <a:pt x="3800" y="3781"/>
                  </a:lnTo>
                  <a:lnTo>
                    <a:pt x="3357" y="3228"/>
                  </a:lnTo>
                  <a:lnTo>
                    <a:pt x="2914" y="2730"/>
                  </a:lnTo>
                  <a:lnTo>
                    <a:pt x="2509" y="2269"/>
                  </a:lnTo>
                  <a:lnTo>
                    <a:pt x="2121" y="1863"/>
                  </a:lnTo>
                  <a:lnTo>
                    <a:pt x="1753" y="1495"/>
                  </a:lnTo>
                  <a:lnTo>
                    <a:pt x="1421" y="1163"/>
                  </a:lnTo>
                  <a:lnTo>
                    <a:pt x="831" y="646"/>
                  </a:lnTo>
                  <a:lnTo>
                    <a:pt x="388" y="277"/>
                  </a:lnTo>
                  <a:lnTo>
                    <a:pt x="93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0" name="Google Shape;10160;p47"/>
          <p:cNvGrpSpPr/>
          <p:nvPr/>
        </p:nvGrpSpPr>
        <p:grpSpPr>
          <a:xfrm>
            <a:off x="7621761" y="4556045"/>
            <a:ext cx="708414" cy="572562"/>
            <a:chOff x="7621761" y="4556045"/>
            <a:chExt cx="708414" cy="572562"/>
          </a:xfrm>
        </p:grpSpPr>
        <p:sp>
          <p:nvSpPr>
            <p:cNvPr id="10161" name="Google Shape;10161;p47"/>
            <p:cNvSpPr/>
            <p:nvPr/>
          </p:nvSpPr>
          <p:spPr>
            <a:xfrm>
              <a:off x="7635075" y="4931825"/>
              <a:ext cx="695100" cy="64800"/>
            </a:xfrm>
            <a:prstGeom prst="ellipse">
              <a:avLst/>
            </a:prstGeom>
            <a:solidFill>
              <a:srgbClr val="000000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2" name="Google Shape;10162;p47"/>
            <p:cNvGrpSpPr/>
            <p:nvPr/>
          </p:nvGrpSpPr>
          <p:grpSpPr>
            <a:xfrm rot="1321249">
              <a:off x="7670422" y="4654394"/>
              <a:ext cx="597738" cy="375865"/>
              <a:chOff x="2962850" y="4729825"/>
              <a:chExt cx="933825" cy="587200"/>
            </a:xfrm>
          </p:grpSpPr>
          <p:sp>
            <p:nvSpPr>
              <p:cNvPr id="10163" name="Google Shape;10163;p47"/>
              <p:cNvSpPr/>
              <p:nvPr/>
            </p:nvSpPr>
            <p:spPr>
              <a:xfrm>
                <a:off x="2979775" y="4919575"/>
                <a:ext cx="417375" cy="377025"/>
              </a:xfrm>
              <a:custGeom>
                <a:avLst/>
                <a:gdLst/>
                <a:ahLst/>
                <a:cxnLst/>
                <a:rect l="l" t="t" r="r" b="b"/>
                <a:pathLst>
                  <a:path w="16695" h="15081" extrusionOk="0">
                    <a:moveTo>
                      <a:pt x="11156" y="0"/>
                    </a:moveTo>
                    <a:lnTo>
                      <a:pt x="10838" y="40"/>
                    </a:lnTo>
                    <a:lnTo>
                      <a:pt x="10499" y="140"/>
                    </a:lnTo>
                    <a:lnTo>
                      <a:pt x="2033" y="3108"/>
                    </a:lnTo>
                    <a:lnTo>
                      <a:pt x="1734" y="3247"/>
                    </a:lnTo>
                    <a:lnTo>
                      <a:pt x="1435" y="3407"/>
                    </a:lnTo>
                    <a:lnTo>
                      <a:pt x="1176" y="3606"/>
                    </a:lnTo>
                    <a:lnTo>
                      <a:pt x="937" y="3845"/>
                    </a:lnTo>
                    <a:lnTo>
                      <a:pt x="718" y="4104"/>
                    </a:lnTo>
                    <a:lnTo>
                      <a:pt x="538" y="4383"/>
                    </a:lnTo>
                    <a:lnTo>
                      <a:pt x="379" y="4702"/>
                    </a:lnTo>
                    <a:lnTo>
                      <a:pt x="240" y="5020"/>
                    </a:lnTo>
                    <a:lnTo>
                      <a:pt x="140" y="5379"/>
                    </a:lnTo>
                    <a:lnTo>
                      <a:pt x="60" y="5738"/>
                    </a:lnTo>
                    <a:lnTo>
                      <a:pt x="21" y="6116"/>
                    </a:lnTo>
                    <a:lnTo>
                      <a:pt x="1" y="6495"/>
                    </a:lnTo>
                    <a:lnTo>
                      <a:pt x="21" y="6893"/>
                    </a:lnTo>
                    <a:lnTo>
                      <a:pt x="80" y="7291"/>
                    </a:lnTo>
                    <a:lnTo>
                      <a:pt x="160" y="7690"/>
                    </a:lnTo>
                    <a:lnTo>
                      <a:pt x="280" y="8088"/>
                    </a:lnTo>
                    <a:lnTo>
                      <a:pt x="1714" y="12152"/>
                    </a:lnTo>
                    <a:lnTo>
                      <a:pt x="1873" y="12531"/>
                    </a:lnTo>
                    <a:lnTo>
                      <a:pt x="2052" y="12909"/>
                    </a:lnTo>
                    <a:lnTo>
                      <a:pt x="2252" y="13248"/>
                    </a:lnTo>
                    <a:lnTo>
                      <a:pt x="2491" y="13567"/>
                    </a:lnTo>
                    <a:lnTo>
                      <a:pt x="2730" y="13865"/>
                    </a:lnTo>
                    <a:lnTo>
                      <a:pt x="3009" y="14124"/>
                    </a:lnTo>
                    <a:lnTo>
                      <a:pt x="3288" y="14363"/>
                    </a:lnTo>
                    <a:lnTo>
                      <a:pt x="3586" y="14563"/>
                    </a:lnTo>
                    <a:lnTo>
                      <a:pt x="3905" y="14742"/>
                    </a:lnTo>
                    <a:lnTo>
                      <a:pt x="4224" y="14881"/>
                    </a:lnTo>
                    <a:lnTo>
                      <a:pt x="4543" y="14981"/>
                    </a:lnTo>
                    <a:lnTo>
                      <a:pt x="4881" y="15061"/>
                    </a:lnTo>
                    <a:lnTo>
                      <a:pt x="5200" y="15081"/>
                    </a:lnTo>
                    <a:lnTo>
                      <a:pt x="5539" y="15081"/>
                    </a:lnTo>
                    <a:lnTo>
                      <a:pt x="5857" y="15021"/>
                    </a:lnTo>
                    <a:lnTo>
                      <a:pt x="6196" y="14941"/>
                    </a:lnTo>
                    <a:lnTo>
                      <a:pt x="14663" y="11973"/>
                    </a:lnTo>
                    <a:lnTo>
                      <a:pt x="14961" y="11833"/>
                    </a:lnTo>
                    <a:lnTo>
                      <a:pt x="15260" y="11674"/>
                    </a:lnTo>
                    <a:lnTo>
                      <a:pt x="15519" y="11455"/>
                    </a:lnTo>
                    <a:lnTo>
                      <a:pt x="15758" y="11236"/>
                    </a:lnTo>
                    <a:lnTo>
                      <a:pt x="15977" y="10977"/>
                    </a:lnTo>
                    <a:lnTo>
                      <a:pt x="16157" y="10678"/>
                    </a:lnTo>
                    <a:lnTo>
                      <a:pt x="16316" y="10379"/>
                    </a:lnTo>
                    <a:lnTo>
                      <a:pt x="16455" y="10060"/>
                    </a:lnTo>
                    <a:lnTo>
                      <a:pt x="16555" y="9702"/>
                    </a:lnTo>
                    <a:lnTo>
                      <a:pt x="16635" y="9343"/>
                    </a:lnTo>
                    <a:lnTo>
                      <a:pt x="16675" y="8965"/>
                    </a:lnTo>
                    <a:lnTo>
                      <a:pt x="16694" y="8586"/>
                    </a:lnTo>
                    <a:lnTo>
                      <a:pt x="16675" y="8188"/>
                    </a:lnTo>
                    <a:lnTo>
                      <a:pt x="16615" y="7789"/>
                    </a:lnTo>
                    <a:lnTo>
                      <a:pt x="16535" y="7391"/>
                    </a:lnTo>
                    <a:lnTo>
                      <a:pt x="16416" y="6993"/>
                    </a:lnTo>
                    <a:lnTo>
                      <a:pt x="14981" y="2929"/>
                    </a:lnTo>
                    <a:lnTo>
                      <a:pt x="14822" y="2550"/>
                    </a:lnTo>
                    <a:lnTo>
                      <a:pt x="14643" y="2172"/>
                    </a:lnTo>
                    <a:lnTo>
                      <a:pt x="14443" y="1833"/>
                    </a:lnTo>
                    <a:lnTo>
                      <a:pt x="14204" y="1514"/>
                    </a:lnTo>
                    <a:lnTo>
                      <a:pt x="13965" y="1215"/>
                    </a:lnTo>
                    <a:lnTo>
                      <a:pt x="13686" y="957"/>
                    </a:lnTo>
                    <a:lnTo>
                      <a:pt x="13407" y="717"/>
                    </a:lnTo>
                    <a:lnTo>
                      <a:pt x="13109" y="518"/>
                    </a:lnTo>
                    <a:lnTo>
                      <a:pt x="12790" y="339"/>
                    </a:lnTo>
                    <a:lnTo>
                      <a:pt x="12471" y="200"/>
                    </a:lnTo>
                    <a:lnTo>
                      <a:pt x="12152" y="100"/>
                    </a:lnTo>
                    <a:lnTo>
                      <a:pt x="11814" y="20"/>
                    </a:lnTo>
                    <a:lnTo>
                      <a:pt x="114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4" name="Google Shape;10164;p47"/>
              <p:cNvSpPr/>
              <p:nvPr/>
            </p:nvSpPr>
            <p:spPr>
              <a:xfrm>
                <a:off x="2962850" y="4899150"/>
                <a:ext cx="451225" cy="417875"/>
              </a:xfrm>
              <a:custGeom>
                <a:avLst/>
                <a:gdLst/>
                <a:ahLst/>
                <a:cxnLst/>
                <a:rect l="l" t="t" r="r" b="b"/>
                <a:pathLst>
                  <a:path w="18049" h="16715" extrusionOk="0">
                    <a:moveTo>
                      <a:pt x="12252" y="1614"/>
                    </a:moveTo>
                    <a:lnTo>
                      <a:pt x="12511" y="1634"/>
                    </a:lnTo>
                    <a:lnTo>
                      <a:pt x="12770" y="1694"/>
                    </a:lnTo>
                    <a:lnTo>
                      <a:pt x="13029" y="1774"/>
                    </a:lnTo>
                    <a:lnTo>
                      <a:pt x="13288" y="1893"/>
                    </a:lnTo>
                    <a:lnTo>
                      <a:pt x="13527" y="2032"/>
                    </a:lnTo>
                    <a:lnTo>
                      <a:pt x="13766" y="2192"/>
                    </a:lnTo>
                    <a:lnTo>
                      <a:pt x="14005" y="2371"/>
                    </a:lnTo>
                    <a:lnTo>
                      <a:pt x="14224" y="2590"/>
                    </a:lnTo>
                    <a:lnTo>
                      <a:pt x="14423" y="2829"/>
                    </a:lnTo>
                    <a:lnTo>
                      <a:pt x="14602" y="3088"/>
                    </a:lnTo>
                    <a:lnTo>
                      <a:pt x="14762" y="3367"/>
                    </a:lnTo>
                    <a:lnTo>
                      <a:pt x="14921" y="3646"/>
                    </a:lnTo>
                    <a:lnTo>
                      <a:pt x="15041" y="3965"/>
                    </a:lnTo>
                    <a:lnTo>
                      <a:pt x="16455" y="8029"/>
                    </a:lnTo>
                    <a:lnTo>
                      <a:pt x="16555" y="8347"/>
                    </a:lnTo>
                    <a:lnTo>
                      <a:pt x="16634" y="8666"/>
                    </a:lnTo>
                    <a:lnTo>
                      <a:pt x="16674" y="8985"/>
                    </a:lnTo>
                    <a:lnTo>
                      <a:pt x="16694" y="9304"/>
                    </a:lnTo>
                    <a:lnTo>
                      <a:pt x="16674" y="9603"/>
                    </a:lnTo>
                    <a:lnTo>
                      <a:pt x="16654" y="9901"/>
                    </a:lnTo>
                    <a:lnTo>
                      <a:pt x="16595" y="10200"/>
                    </a:lnTo>
                    <a:lnTo>
                      <a:pt x="16495" y="10479"/>
                    </a:lnTo>
                    <a:lnTo>
                      <a:pt x="16395" y="10738"/>
                    </a:lnTo>
                    <a:lnTo>
                      <a:pt x="16276" y="10977"/>
                    </a:lnTo>
                    <a:lnTo>
                      <a:pt x="16116" y="11216"/>
                    </a:lnTo>
                    <a:lnTo>
                      <a:pt x="15937" y="11415"/>
                    </a:lnTo>
                    <a:lnTo>
                      <a:pt x="15758" y="11595"/>
                    </a:lnTo>
                    <a:lnTo>
                      <a:pt x="15539" y="11774"/>
                    </a:lnTo>
                    <a:lnTo>
                      <a:pt x="15320" y="11893"/>
                    </a:lnTo>
                    <a:lnTo>
                      <a:pt x="15061" y="12013"/>
                    </a:lnTo>
                    <a:lnTo>
                      <a:pt x="6594" y="14981"/>
                    </a:lnTo>
                    <a:lnTo>
                      <a:pt x="6335" y="15041"/>
                    </a:lnTo>
                    <a:lnTo>
                      <a:pt x="6076" y="15081"/>
                    </a:lnTo>
                    <a:lnTo>
                      <a:pt x="5797" y="15101"/>
                    </a:lnTo>
                    <a:lnTo>
                      <a:pt x="5538" y="15081"/>
                    </a:lnTo>
                    <a:lnTo>
                      <a:pt x="5279" y="15021"/>
                    </a:lnTo>
                    <a:lnTo>
                      <a:pt x="5020" y="14941"/>
                    </a:lnTo>
                    <a:lnTo>
                      <a:pt x="4761" y="14822"/>
                    </a:lnTo>
                    <a:lnTo>
                      <a:pt x="4522" y="14682"/>
                    </a:lnTo>
                    <a:lnTo>
                      <a:pt x="4283" y="14523"/>
                    </a:lnTo>
                    <a:lnTo>
                      <a:pt x="4044" y="14324"/>
                    </a:lnTo>
                    <a:lnTo>
                      <a:pt x="3825" y="14125"/>
                    </a:lnTo>
                    <a:lnTo>
                      <a:pt x="3626" y="13886"/>
                    </a:lnTo>
                    <a:lnTo>
                      <a:pt x="3447" y="13627"/>
                    </a:lnTo>
                    <a:lnTo>
                      <a:pt x="3287" y="13348"/>
                    </a:lnTo>
                    <a:lnTo>
                      <a:pt x="3128" y="13049"/>
                    </a:lnTo>
                    <a:lnTo>
                      <a:pt x="3008" y="12750"/>
                    </a:lnTo>
                    <a:lnTo>
                      <a:pt x="1594" y="8686"/>
                    </a:lnTo>
                    <a:lnTo>
                      <a:pt x="1494" y="8367"/>
                    </a:lnTo>
                    <a:lnTo>
                      <a:pt x="1415" y="8049"/>
                    </a:lnTo>
                    <a:lnTo>
                      <a:pt x="1375" y="7730"/>
                    </a:lnTo>
                    <a:lnTo>
                      <a:pt x="1355" y="7411"/>
                    </a:lnTo>
                    <a:lnTo>
                      <a:pt x="1375" y="7092"/>
                    </a:lnTo>
                    <a:lnTo>
                      <a:pt x="1415" y="6794"/>
                    </a:lnTo>
                    <a:lnTo>
                      <a:pt x="1455" y="6515"/>
                    </a:lnTo>
                    <a:lnTo>
                      <a:pt x="1554" y="6236"/>
                    </a:lnTo>
                    <a:lnTo>
                      <a:pt x="1654" y="5977"/>
                    </a:lnTo>
                    <a:lnTo>
                      <a:pt x="1773" y="5718"/>
                    </a:lnTo>
                    <a:lnTo>
                      <a:pt x="1933" y="5499"/>
                    </a:lnTo>
                    <a:lnTo>
                      <a:pt x="2112" y="5300"/>
                    </a:lnTo>
                    <a:lnTo>
                      <a:pt x="2291" y="5100"/>
                    </a:lnTo>
                    <a:lnTo>
                      <a:pt x="2510" y="4941"/>
                    </a:lnTo>
                    <a:lnTo>
                      <a:pt x="2749" y="4802"/>
                    </a:lnTo>
                    <a:lnTo>
                      <a:pt x="2988" y="4702"/>
                    </a:lnTo>
                    <a:lnTo>
                      <a:pt x="11455" y="1734"/>
                    </a:lnTo>
                    <a:lnTo>
                      <a:pt x="11714" y="1654"/>
                    </a:lnTo>
                    <a:lnTo>
                      <a:pt x="11973" y="1614"/>
                    </a:lnTo>
                    <a:close/>
                    <a:moveTo>
                      <a:pt x="11893" y="1"/>
                    </a:moveTo>
                    <a:lnTo>
                      <a:pt x="11694" y="20"/>
                    </a:lnTo>
                    <a:lnTo>
                      <a:pt x="11495" y="40"/>
                    </a:lnTo>
                    <a:lnTo>
                      <a:pt x="11296" y="80"/>
                    </a:lnTo>
                    <a:lnTo>
                      <a:pt x="11096" y="120"/>
                    </a:lnTo>
                    <a:lnTo>
                      <a:pt x="10917" y="180"/>
                    </a:lnTo>
                    <a:lnTo>
                      <a:pt x="2451" y="3148"/>
                    </a:lnTo>
                    <a:lnTo>
                      <a:pt x="2251" y="3228"/>
                    </a:lnTo>
                    <a:lnTo>
                      <a:pt x="2072" y="3307"/>
                    </a:lnTo>
                    <a:lnTo>
                      <a:pt x="1893" y="3407"/>
                    </a:lnTo>
                    <a:lnTo>
                      <a:pt x="1733" y="3507"/>
                    </a:lnTo>
                    <a:lnTo>
                      <a:pt x="1554" y="3626"/>
                    </a:lnTo>
                    <a:lnTo>
                      <a:pt x="1415" y="3746"/>
                    </a:lnTo>
                    <a:lnTo>
                      <a:pt x="1116" y="4025"/>
                    </a:lnTo>
                    <a:lnTo>
                      <a:pt x="857" y="4343"/>
                    </a:lnTo>
                    <a:lnTo>
                      <a:pt x="638" y="4682"/>
                    </a:lnTo>
                    <a:lnTo>
                      <a:pt x="439" y="5060"/>
                    </a:lnTo>
                    <a:lnTo>
                      <a:pt x="279" y="5439"/>
                    </a:lnTo>
                    <a:lnTo>
                      <a:pt x="160" y="5857"/>
                    </a:lnTo>
                    <a:lnTo>
                      <a:pt x="60" y="6296"/>
                    </a:lnTo>
                    <a:lnTo>
                      <a:pt x="20" y="6754"/>
                    </a:lnTo>
                    <a:lnTo>
                      <a:pt x="0" y="7212"/>
                    </a:lnTo>
                    <a:lnTo>
                      <a:pt x="20" y="7690"/>
                    </a:lnTo>
                    <a:lnTo>
                      <a:pt x="80" y="8168"/>
                    </a:lnTo>
                    <a:lnTo>
                      <a:pt x="200" y="8646"/>
                    </a:lnTo>
                    <a:lnTo>
                      <a:pt x="339" y="9124"/>
                    </a:lnTo>
                    <a:lnTo>
                      <a:pt x="1773" y="13188"/>
                    </a:lnTo>
                    <a:lnTo>
                      <a:pt x="1953" y="13646"/>
                    </a:lnTo>
                    <a:lnTo>
                      <a:pt x="2172" y="14085"/>
                    </a:lnTo>
                    <a:lnTo>
                      <a:pt x="2431" y="14503"/>
                    </a:lnTo>
                    <a:lnTo>
                      <a:pt x="2690" y="14882"/>
                    </a:lnTo>
                    <a:lnTo>
                      <a:pt x="2988" y="15240"/>
                    </a:lnTo>
                    <a:lnTo>
                      <a:pt x="3327" y="15559"/>
                    </a:lnTo>
                    <a:lnTo>
                      <a:pt x="3666" y="15838"/>
                    </a:lnTo>
                    <a:lnTo>
                      <a:pt x="4024" y="16097"/>
                    </a:lnTo>
                    <a:lnTo>
                      <a:pt x="4383" y="16296"/>
                    </a:lnTo>
                    <a:lnTo>
                      <a:pt x="4781" y="16475"/>
                    </a:lnTo>
                    <a:lnTo>
                      <a:pt x="5160" y="16595"/>
                    </a:lnTo>
                    <a:lnTo>
                      <a:pt x="5558" y="16674"/>
                    </a:lnTo>
                    <a:lnTo>
                      <a:pt x="5957" y="16714"/>
                    </a:lnTo>
                    <a:lnTo>
                      <a:pt x="6156" y="16714"/>
                    </a:lnTo>
                    <a:lnTo>
                      <a:pt x="6355" y="16694"/>
                    </a:lnTo>
                    <a:lnTo>
                      <a:pt x="6554" y="16674"/>
                    </a:lnTo>
                    <a:lnTo>
                      <a:pt x="6754" y="16635"/>
                    </a:lnTo>
                    <a:lnTo>
                      <a:pt x="6953" y="16595"/>
                    </a:lnTo>
                    <a:lnTo>
                      <a:pt x="7132" y="16535"/>
                    </a:lnTo>
                    <a:lnTo>
                      <a:pt x="15598" y="13567"/>
                    </a:lnTo>
                    <a:lnTo>
                      <a:pt x="15798" y="13487"/>
                    </a:lnTo>
                    <a:lnTo>
                      <a:pt x="15977" y="13407"/>
                    </a:lnTo>
                    <a:lnTo>
                      <a:pt x="16156" y="13308"/>
                    </a:lnTo>
                    <a:lnTo>
                      <a:pt x="16336" y="13208"/>
                    </a:lnTo>
                    <a:lnTo>
                      <a:pt x="16495" y="13089"/>
                    </a:lnTo>
                    <a:lnTo>
                      <a:pt x="16634" y="12949"/>
                    </a:lnTo>
                    <a:lnTo>
                      <a:pt x="16933" y="12690"/>
                    </a:lnTo>
                    <a:lnTo>
                      <a:pt x="17192" y="12372"/>
                    </a:lnTo>
                    <a:lnTo>
                      <a:pt x="17411" y="12033"/>
                    </a:lnTo>
                    <a:lnTo>
                      <a:pt x="17611" y="11654"/>
                    </a:lnTo>
                    <a:lnTo>
                      <a:pt x="17770" y="11256"/>
                    </a:lnTo>
                    <a:lnTo>
                      <a:pt x="17889" y="10858"/>
                    </a:lnTo>
                    <a:lnTo>
                      <a:pt x="17989" y="10419"/>
                    </a:lnTo>
                    <a:lnTo>
                      <a:pt x="18029" y="9961"/>
                    </a:lnTo>
                    <a:lnTo>
                      <a:pt x="18049" y="9503"/>
                    </a:lnTo>
                    <a:lnTo>
                      <a:pt x="18029" y="9025"/>
                    </a:lnTo>
                    <a:lnTo>
                      <a:pt x="17969" y="8547"/>
                    </a:lnTo>
                    <a:lnTo>
                      <a:pt x="17850" y="8069"/>
                    </a:lnTo>
                    <a:lnTo>
                      <a:pt x="17710" y="7590"/>
                    </a:lnTo>
                    <a:lnTo>
                      <a:pt x="16276" y="3527"/>
                    </a:lnTo>
                    <a:lnTo>
                      <a:pt x="16097" y="3068"/>
                    </a:lnTo>
                    <a:lnTo>
                      <a:pt x="15877" y="2610"/>
                    </a:lnTo>
                    <a:lnTo>
                      <a:pt x="15638" y="2212"/>
                    </a:lnTo>
                    <a:lnTo>
                      <a:pt x="15359" y="1813"/>
                    </a:lnTo>
                    <a:lnTo>
                      <a:pt x="15061" y="1475"/>
                    </a:lnTo>
                    <a:lnTo>
                      <a:pt x="14722" y="1156"/>
                    </a:lnTo>
                    <a:lnTo>
                      <a:pt x="14383" y="857"/>
                    </a:lnTo>
                    <a:lnTo>
                      <a:pt x="14025" y="618"/>
                    </a:lnTo>
                    <a:lnTo>
                      <a:pt x="13666" y="419"/>
                    </a:lnTo>
                    <a:lnTo>
                      <a:pt x="13288" y="240"/>
                    </a:lnTo>
                    <a:lnTo>
                      <a:pt x="12889" y="120"/>
                    </a:lnTo>
                    <a:lnTo>
                      <a:pt x="12491" y="40"/>
                    </a:lnTo>
                    <a:lnTo>
                      <a:pt x="120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5" name="Google Shape;10165;p47"/>
              <p:cNvSpPr/>
              <p:nvPr/>
            </p:nvSpPr>
            <p:spPr>
              <a:xfrm>
                <a:off x="3462375" y="4749750"/>
                <a:ext cx="417350" cy="377525"/>
              </a:xfrm>
              <a:custGeom>
                <a:avLst/>
                <a:gdLst/>
                <a:ahLst/>
                <a:cxnLst/>
                <a:rect l="l" t="t" r="r" b="b"/>
                <a:pathLst>
                  <a:path w="16694" h="15101" extrusionOk="0">
                    <a:moveTo>
                      <a:pt x="11495" y="0"/>
                    </a:moveTo>
                    <a:lnTo>
                      <a:pt x="11156" y="20"/>
                    </a:lnTo>
                    <a:lnTo>
                      <a:pt x="10837" y="60"/>
                    </a:lnTo>
                    <a:lnTo>
                      <a:pt x="10499" y="160"/>
                    </a:lnTo>
                    <a:lnTo>
                      <a:pt x="2032" y="3128"/>
                    </a:lnTo>
                    <a:lnTo>
                      <a:pt x="1733" y="3267"/>
                    </a:lnTo>
                    <a:lnTo>
                      <a:pt x="1434" y="3427"/>
                    </a:lnTo>
                    <a:lnTo>
                      <a:pt x="1175" y="3626"/>
                    </a:lnTo>
                    <a:lnTo>
                      <a:pt x="936" y="3865"/>
                    </a:lnTo>
                    <a:lnTo>
                      <a:pt x="717" y="4124"/>
                    </a:lnTo>
                    <a:lnTo>
                      <a:pt x="538" y="4403"/>
                    </a:lnTo>
                    <a:lnTo>
                      <a:pt x="379" y="4722"/>
                    </a:lnTo>
                    <a:lnTo>
                      <a:pt x="239" y="5040"/>
                    </a:lnTo>
                    <a:lnTo>
                      <a:pt x="140" y="5379"/>
                    </a:lnTo>
                    <a:lnTo>
                      <a:pt x="60" y="5757"/>
                    </a:lnTo>
                    <a:lnTo>
                      <a:pt x="20" y="6136"/>
                    </a:lnTo>
                    <a:lnTo>
                      <a:pt x="0" y="6514"/>
                    </a:lnTo>
                    <a:lnTo>
                      <a:pt x="20" y="6913"/>
                    </a:lnTo>
                    <a:lnTo>
                      <a:pt x="80" y="7311"/>
                    </a:lnTo>
                    <a:lnTo>
                      <a:pt x="159" y="7710"/>
                    </a:lnTo>
                    <a:lnTo>
                      <a:pt x="279" y="8108"/>
                    </a:lnTo>
                    <a:lnTo>
                      <a:pt x="1713" y="12172"/>
                    </a:lnTo>
                    <a:lnTo>
                      <a:pt x="1873" y="12550"/>
                    </a:lnTo>
                    <a:lnTo>
                      <a:pt x="2052" y="12929"/>
                    </a:lnTo>
                    <a:lnTo>
                      <a:pt x="2251" y="13268"/>
                    </a:lnTo>
                    <a:lnTo>
                      <a:pt x="2490" y="13586"/>
                    </a:lnTo>
                    <a:lnTo>
                      <a:pt x="2729" y="13885"/>
                    </a:lnTo>
                    <a:lnTo>
                      <a:pt x="3008" y="14144"/>
                    </a:lnTo>
                    <a:lnTo>
                      <a:pt x="3287" y="14383"/>
                    </a:lnTo>
                    <a:lnTo>
                      <a:pt x="3586" y="14582"/>
                    </a:lnTo>
                    <a:lnTo>
                      <a:pt x="3905" y="14762"/>
                    </a:lnTo>
                    <a:lnTo>
                      <a:pt x="4223" y="14901"/>
                    </a:lnTo>
                    <a:lnTo>
                      <a:pt x="4542" y="15001"/>
                    </a:lnTo>
                    <a:lnTo>
                      <a:pt x="4881" y="15080"/>
                    </a:lnTo>
                    <a:lnTo>
                      <a:pt x="5200" y="15100"/>
                    </a:lnTo>
                    <a:lnTo>
                      <a:pt x="5538" y="15100"/>
                    </a:lnTo>
                    <a:lnTo>
                      <a:pt x="5857" y="15041"/>
                    </a:lnTo>
                    <a:lnTo>
                      <a:pt x="6196" y="14961"/>
                    </a:lnTo>
                    <a:lnTo>
                      <a:pt x="14662" y="11973"/>
                    </a:lnTo>
                    <a:lnTo>
                      <a:pt x="14961" y="11853"/>
                    </a:lnTo>
                    <a:lnTo>
                      <a:pt x="15260" y="11674"/>
                    </a:lnTo>
                    <a:lnTo>
                      <a:pt x="15519" y="11475"/>
                    </a:lnTo>
                    <a:lnTo>
                      <a:pt x="15758" y="11256"/>
                    </a:lnTo>
                    <a:lnTo>
                      <a:pt x="15977" y="10997"/>
                    </a:lnTo>
                    <a:lnTo>
                      <a:pt x="16156" y="10698"/>
                    </a:lnTo>
                    <a:lnTo>
                      <a:pt x="16315" y="10399"/>
                    </a:lnTo>
                    <a:lnTo>
                      <a:pt x="16455" y="10060"/>
                    </a:lnTo>
                    <a:lnTo>
                      <a:pt x="16555" y="9722"/>
                    </a:lnTo>
                    <a:lnTo>
                      <a:pt x="16634" y="9363"/>
                    </a:lnTo>
                    <a:lnTo>
                      <a:pt x="16674" y="8985"/>
                    </a:lnTo>
                    <a:lnTo>
                      <a:pt x="16694" y="8606"/>
                    </a:lnTo>
                    <a:lnTo>
                      <a:pt x="16674" y="8208"/>
                    </a:lnTo>
                    <a:lnTo>
                      <a:pt x="16614" y="7809"/>
                    </a:lnTo>
                    <a:lnTo>
                      <a:pt x="16535" y="7411"/>
                    </a:lnTo>
                    <a:lnTo>
                      <a:pt x="16415" y="7012"/>
                    </a:lnTo>
                    <a:lnTo>
                      <a:pt x="14981" y="2949"/>
                    </a:lnTo>
                    <a:lnTo>
                      <a:pt x="14821" y="2550"/>
                    </a:lnTo>
                    <a:lnTo>
                      <a:pt x="14642" y="2192"/>
                    </a:lnTo>
                    <a:lnTo>
                      <a:pt x="14443" y="1853"/>
                    </a:lnTo>
                    <a:lnTo>
                      <a:pt x="14204" y="1534"/>
                    </a:lnTo>
                    <a:lnTo>
                      <a:pt x="13965" y="1235"/>
                    </a:lnTo>
                    <a:lnTo>
                      <a:pt x="13686" y="976"/>
                    </a:lnTo>
                    <a:lnTo>
                      <a:pt x="13407" y="737"/>
                    </a:lnTo>
                    <a:lnTo>
                      <a:pt x="13108" y="518"/>
                    </a:lnTo>
                    <a:lnTo>
                      <a:pt x="12789" y="359"/>
                    </a:lnTo>
                    <a:lnTo>
                      <a:pt x="12471" y="219"/>
                    </a:lnTo>
                    <a:lnTo>
                      <a:pt x="12152" y="100"/>
                    </a:lnTo>
                    <a:lnTo>
                      <a:pt x="11813" y="40"/>
                    </a:lnTo>
                    <a:lnTo>
                      <a:pt x="1149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6" name="Google Shape;10166;p47"/>
              <p:cNvSpPr/>
              <p:nvPr/>
            </p:nvSpPr>
            <p:spPr>
              <a:xfrm>
                <a:off x="3445425" y="4729825"/>
                <a:ext cx="451250" cy="417875"/>
              </a:xfrm>
              <a:custGeom>
                <a:avLst/>
                <a:gdLst/>
                <a:ahLst/>
                <a:cxnLst/>
                <a:rect l="l" t="t" r="r" b="b"/>
                <a:pathLst>
                  <a:path w="18050" h="16715" extrusionOk="0">
                    <a:moveTo>
                      <a:pt x="12252" y="1614"/>
                    </a:moveTo>
                    <a:lnTo>
                      <a:pt x="12511" y="1634"/>
                    </a:lnTo>
                    <a:lnTo>
                      <a:pt x="12770" y="1694"/>
                    </a:lnTo>
                    <a:lnTo>
                      <a:pt x="13029" y="1773"/>
                    </a:lnTo>
                    <a:lnTo>
                      <a:pt x="13288" y="1893"/>
                    </a:lnTo>
                    <a:lnTo>
                      <a:pt x="13527" y="2032"/>
                    </a:lnTo>
                    <a:lnTo>
                      <a:pt x="13766" y="2192"/>
                    </a:lnTo>
                    <a:lnTo>
                      <a:pt x="14005" y="2371"/>
                    </a:lnTo>
                    <a:lnTo>
                      <a:pt x="14224" y="2590"/>
                    </a:lnTo>
                    <a:lnTo>
                      <a:pt x="14424" y="2829"/>
                    </a:lnTo>
                    <a:lnTo>
                      <a:pt x="14603" y="3088"/>
                    </a:lnTo>
                    <a:lnTo>
                      <a:pt x="14762" y="3347"/>
                    </a:lnTo>
                    <a:lnTo>
                      <a:pt x="14922" y="3646"/>
                    </a:lnTo>
                    <a:lnTo>
                      <a:pt x="15041" y="3965"/>
                    </a:lnTo>
                    <a:lnTo>
                      <a:pt x="16456" y="8029"/>
                    </a:lnTo>
                    <a:lnTo>
                      <a:pt x="16555" y="8347"/>
                    </a:lnTo>
                    <a:lnTo>
                      <a:pt x="16635" y="8666"/>
                    </a:lnTo>
                    <a:lnTo>
                      <a:pt x="16675" y="8985"/>
                    </a:lnTo>
                    <a:lnTo>
                      <a:pt x="16695" y="9304"/>
                    </a:lnTo>
                    <a:lnTo>
                      <a:pt x="16675" y="9602"/>
                    </a:lnTo>
                    <a:lnTo>
                      <a:pt x="16655" y="9901"/>
                    </a:lnTo>
                    <a:lnTo>
                      <a:pt x="16595" y="10200"/>
                    </a:lnTo>
                    <a:lnTo>
                      <a:pt x="16495" y="10479"/>
                    </a:lnTo>
                    <a:lnTo>
                      <a:pt x="16396" y="10738"/>
                    </a:lnTo>
                    <a:lnTo>
                      <a:pt x="16276" y="10977"/>
                    </a:lnTo>
                    <a:lnTo>
                      <a:pt x="16117" y="11216"/>
                    </a:lnTo>
                    <a:lnTo>
                      <a:pt x="15938" y="11415"/>
                    </a:lnTo>
                    <a:lnTo>
                      <a:pt x="15758" y="11594"/>
                    </a:lnTo>
                    <a:lnTo>
                      <a:pt x="15539" y="11754"/>
                    </a:lnTo>
                    <a:lnTo>
                      <a:pt x="15320" y="11893"/>
                    </a:lnTo>
                    <a:lnTo>
                      <a:pt x="15061" y="11993"/>
                    </a:lnTo>
                    <a:lnTo>
                      <a:pt x="6595" y="14981"/>
                    </a:lnTo>
                    <a:lnTo>
                      <a:pt x="6336" y="15041"/>
                    </a:lnTo>
                    <a:lnTo>
                      <a:pt x="6077" y="15081"/>
                    </a:lnTo>
                    <a:lnTo>
                      <a:pt x="5798" y="15101"/>
                    </a:lnTo>
                    <a:lnTo>
                      <a:pt x="5539" y="15061"/>
                    </a:lnTo>
                    <a:lnTo>
                      <a:pt x="5280" y="15021"/>
                    </a:lnTo>
                    <a:lnTo>
                      <a:pt x="5021" y="14921"/>
                    </a:lnTo>
                    <a:lnTo>
                      <a:pt x="4762" y="14822"/>
                    </a:lnTo>
                    <a:lnTo>
                      <a:pt x="4523" y="14682"/>
                    </a:lnTo>
                    <a:lnTo>
                      <a:pt x="4284" y="14523"/>
                    </a:lnTo>
                    <a:lnTo>
                      <a:pt x="4045" y="14324"/>
                    </a:lnTo>
                    <a:lnTo>
                      <a:pt x="3826" y="14124"/>
                    </a:lnTo>
                    <a:lnTo>
                      <a:pt x="3626" y="13885"/>
                    </a:lnTo>
                    <a:lnTo>
                      <a:pt x="3447" y="13626"/>
                    </a:lnTo>
                    <a:lnTo>
                      <a:pt x="3288" y="13347"/>
                    </a:lnTo>
                    <a:lnTo>
                      <a:pt x="3128" y="13049"/>
                    </a:lnTo>
                    <a:lnTo>
                      <a:pt x="3009" y="12750"/>
                    </a:lnTo>
                    <a:lnTo>
                      <a:pt x="1594" y="8686"/>
                    </a:lnTo>
                    <a:lnTo>
                      <a:pt x="1495" y="8367"/>
                    </a:lnTo>
                    <a:lnTo>
                      <a:pt x="1415" y="8048"/>
                    </a:lnTo>
                    <a:lnTo>
                      <a:pt x="1375" y="7730"/>
                    </a:lnTo>
                    <a:lnTo>
                      <a:pt x="1355" y="7411"/>
                    </a:lnTo>
                    <a:lnTo>
                      <a:pt x="1375" y="7092"/>
                    </a:lnTo>
                    <a:lnTo>
                      <a:pt x="1395" y="6793"/>
                    </a:lnTo>
                    <a:lnTo>
                      <a:pt x="1455" y="6515"/>
                    </a:lnTo>
                    <a:lnTo>
                      <a:pt x="1555" y="6236"/>
                    </a:lnTo>
                    <a:lnTo>
                      <a:pt x="1654" y="5977"/>
                    </a:lnTo>
                    <a:lnTo>
                      <a:pt x="1774" y="5718"/>
                    </a:lnTo>
                    <a:lnTo>
                      <a:pt x="1933" y="5499"/>
                    </a:lnTo>
                    <a:lnTo>
                      <a:pt x="2112" y="5279"/>
                    </a:lnTo>
                    <a:lnTo>
                      <a:pt x="2292" y="5100"/>
                    </a:lnTo>
                    <a:lnTo>
                      <a:pt x="2511" y="4941"/>
                    </a:lnTo>
                    <a:lnTo>
                      <a:pt x="2730" y="4801"/>
                    </a:lnTo>
                    <a:lnTo>
                      <a:pt x="2989" y="4702"/>
                    </a:lnTo>
                    <a:lnTo>
                      <a:pt x="11455" y="1734"/>
                    </a:lnTo>
                    <a:lnTo>
                      <a:pt x="11714" y="1654"/>
                    </a:lnTo>
                    <a:lnTo>
                      <a:pt x="11973" y="1614"/>
                    </a:lnTo>
                    <a:close/>
                    <a:moveTo>
                      <a:pt x="11694" y="0"/>
                    </a:moveTo>
                    <a:lnTo>
                      <a:pt x="11495" y="40"/>
                    </a:lnTo>
                    <a:lnTo>
                      <a:pt x="11296" y="60"/>
                    </a:lnTo>
                    <a:lnTo>
                      <a:pt x="11097" y="120"/>
                    </a:lnTo>
                    <a:lnTo>
                      <a:pt x="10918" y="180"/>
                    </a:lnTo>
                    <a:lnTo>
                      <a:pt x="2451" y="3148"/>
                    </a:lnTo>
                    <a:lnTo>
                      <a:pt x="2252" y="3228"/>
                    </a:lnTo>
                    <a:lnTo>
                      <a:pt x="2073" y="3307"/>
                    </a:lnTo>
                    <a:lnTo>
                      <a:pt x="1893" y="3407"/>
                    </a:lnTo>
                    <a:lnTo>
                      <a:pt x="1714" y="3506"/>
                    </a:lnTo>
                    <a:lnTo>
                      <a:pt x="1555" y="3626"/>
                    </a:lnTo>
                    <a:lnTo>
                      <a:pt x="1415" y="3746"/>
                    </a:lnTo>
                    <a:lnTo>
                      <a:pt x="1116" y="4024"/>
                    </a:lnTo>
                    <a:lnTo>
                      <a:pt x="857" y="4343"/>
                    </a:lnTo>
                    <a:lnTo>
                      <a:pt x="638" y="4682"/>
                    </a:lnTo>
                    <a:lnTo>
                      <a:pt x="439" y="5040"/>
                    </a:lnTo>
                    <a:lnTo>
                      <a:pt x="280" y="5439"/>
                    </a:lnTo>
                    <a:lnTo>
                      <a:pt x="160" y="5857"/>
                    </a:lnTo>
                    <a:lnTo>
                      <a:pt x="61" y="6295"/>
                    </a:lnTo>
                    <a:lnTo>
                      <a:pt x="21" y="6734"/>
                    </a:lnTo>
                    <a:lnTo>
                      <a:pt x="1" y="7212"/>
                    </a:lnTo>
                    <a:lnTo>
                      <a:pt x="21" y="7670"/>
                    </a:lnTo>
                    <a:lnTo>
                      <a:pt x="80" y="8148"/>
                    </a:lnTo>
                    <a:lnTo>
                      <a:pt x="200" y="8646"/>
                    </a:lnTo>
                    <a:lnTo>
                      <a:pt x="339" y="9124"/>
                    </a:lnTo>
                    <a:lnTo>
                      <a:pt x="1774" y="13168"/>
                    </a:lnTo>
                    <a:lnTo>
                      <a:pt x="1953" y="13646"/>
                    </a:lnTo>
                    <a:lnTo>
                      <a:pt x="2172" y="14085"/>
                    </a:lnTo>
                    <a:lnTo>
                      <a:pt x="2411" y="14503"/>
                    </a:lnTo>
                    <a:lnTo>
                      <a:pt x="2690" y="14881"/>
                    </a:lnTo>
                    <a:lnTo>
                      <a:pt x="2989" y="15240"/>
                    </a:lnTo>
                    <a:lnTo>
                      <a:pt x="3328" y="15559"/>
                    </a:lnTo>
                    <a:lnTo>
                      <a:pt x="3666" y="15838"/>
                    </a:lnTo>
                    <a:lnTo>
                      <a:pt x="4025" y="16097"/>
                    </a:lnTo>
                    <a:lnTo>
                      <a:pt x="4383" y="16296"/>
                    </a:lnTo>
                    <a:lnTo>
                      <a:pt x="4762" y="16455"/>
                    </a:lnTo>
                    <a:lnTo>
                      <a:pt x="5160" y="16595"/>
                    </a:lnTo>
                    <a:lnTo>
                      <a:pt x="5559" y="16674"/>
                    </a:lnTo>
                    <a:lnTo>
                      <a:pt x="5957" y="16714"/>
                    </a:lnTo>
                    <a:lnTo>
                      <a:pt x="6156" y="16714"/>
                    </a:lnTo>
                    <a:lnTo>
                      <a:pt x="6356" y="16694"/>
                    </a:lnTo>
                    <a:lnTo>
                      <a:pt x="6555" y="16674"/>
                    </a:lnTo>
                    <a:lnTo>
                      <a:pt x="6754" y="16634"/>
                    </a:lnTo>
                    <a:lnTo>
                      <a:pt x="6953" y="16595"/>
                    </a:lnTo>
                    <a:lnTo>
                      <a:pt x="7133" y="16535"/>
                    </a:lnTo>
                    <a:lnTo>
                      <a:pt x="15599" y="13547"/>
                    </a:lnTo>
                    <a:lnTo>
                      <a:pt x="15798" y="13487"/>
                    </a:lnTo>
                    <a:lnTo>
                      <a:pt x="15977" y="13387"/>
                    </a:lnTo>
                    <a:lnTo>
                      <a:pt x="16157" y="13308"/>
                    </a:lnTo>
                    <a:lnTo>
                      <a:pt x="16316" y="13188"/>
                    </a:lnTo>
                    <a:lnTo>
                      <a:pt x="16495" y="13089"/>
                    </a:lnTo>
                    <a:lnTo>
                      <a:pt x="16635" y="12949"/>
                    </a:lnTo>
                    <a:lnTo>
                      <a:pt x="16934" y="12670"/>
                    </a:lnTo>
                    <a:lnTo>
                      <a:pt x="17193" y="12371"/>
                    </a:lnTo>
                    <a:lnTo>
                      <a:pt x="17412" y="12033"/>
                    </a:lnTo>
                    <a:lnTo>
                      <a:pt x="17611" y="11654"/>
                    </a:lnTo>
                    <a:lnTo>
                      <a:pt x="17770" y="11256"/>
                    </a:lnTo>
                    <a:lnTo>
                      <a:pt x="17890" y="10837"/>
                    </a:lnTo>
                    <a:lnTo>
                      <a:pt x="17990" y="10419"/>
                    </a:lnTo>
                    <a:lnTo>
                      <a:pt x="18029" y="9961"/>
                    </a:lnTo>
                    <a:lnTo>
                      <a:pt x="18049" y="9503"/>
                    </a:lnTo>
                    <a:lnTo>
                      <a:pt x="18029" y="9025"/>
                    </a:lnTo>
                    <a:lnTo>
                      <a:pt x="17970" y="8547"/>
                    </a:lnTo>
                    <a:lnTo>
                      <a:pt x="17850" y="8068"/>
                    </a:lnTo>
                    <a:lnTo>
                      <a:pt x="17711" y="7590"/>
                    </a:lnTo>
                    <a:lnTo>
                      <a:pt x="16276" y="3526"/>
                    </a:lnTo>
                    <a:lnTo>
                      <a:pt x="16097" y="3048"/>
                    </a:lnTo>
                    <a:lnTo>
                      <a:pt x="15878" y="2610"/>
                    </a:lnTo>
                    <a:lnTo>
                      <a:pt x="15619" y="2192"/>
                    </a:lnTo>
                    <a:lnTo>
                      <a:pt x="15360" y="1813"/>
                    </a:lnTo>
                    <a:lnTo>
                      <a:pt x="15061" y="1475"/>
                    </a:lnTo>
                    <a:lnTo>
                      <a:pt x="14722" y="1156"/>
                    </a:lnTo>
                    <a:lnTo>
                      <a:pt x="14384" y="857"/>
                    </a:lnTo>
                    <a:lnTo>
                      <a:pt x="14025" y="618"/>
                    </a:lnTo>
                    <a:lnTo>
                      <a:pt x="13667" y="419"/>
                    </a:lnTo>
                    <a:lnTo>
                      <a:pt x="13268" y="239"/>
                    </a:lnTo>
                    <a:lnTo>
                      <a:pt x="12890" y="120"/>
                    </a:lnTo>
                    <a:lnTo>
                      <a:pt x="12491" y="40"/>
                    </a:lnTo>
                    <a:lnTo>
                      <a:pt x="120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7" name="Google Shape;10167;p47"/>
              <p:cNvSpPr/>
              <p:nvPr/>
            </p:nvSpPr>
            <p:spPr>
              <a:xfrm>
                <a:off x="3368725" y="4973850"/>
                <a:ext cx="148950" cy="120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4802" extrusionOk="0">
                    <a:moveTo>
                      <a:pt x="2431" y="1"/>
                    </a:moveTo>
                    <a:lnTo>
                      <a:pt x="2133" y="41"/>
                    </a:lnTo>
                    <a:lnTo>
                      <a:pt x="1834" y="120"/>
                    </a:lnTo>
                    <a:lnTo>
                      <a:pt x="1535" y="240"/>
                    </a:lnTo>
                    <a:lnTo>
                      <a:pt x="1276" y="399"/>
                    </a:lnTo>
                    <a:lnTo>
                      <a:pt x="1037" y="578"/>
                    </a:lnTo>
                    <a:lnTo>
                      <a:pt x="818" y="798"/>
                    </a:lnTo>
                    <a:lnTo>
                      <a:pt x="638" y="1037"/>
                    </a:lnTo>
                    <a:lnTo>
                      <a:pt x="459" y="1315"/>
                    </a:lnTo>
                    <a:lnTo>
                      <a:pt x="320" y="1594"/>
                    </a:lnTo>
                    <a:lnTo>
                      <a:pt x="200" y="1913"/>
                    </a:lnTo>
                    <a:lnTo>
                      <a:pt x="101" y="2232"/>
                    </a:lnTo>
                    <a:lnTo>
                      <a:pt x="41" y="2571"/>
                    </a:lnTo>
                    <a:lnTo>
                      <a:pt x="1" y="2929"/>
                    </a:lnTo>
                    <a:lnTo>
                      <a:pt x="1" y="3288"/>
                    </a:lnTo>
                    <a:lnTo>
                      <a:pt x="21" y="3666"/>
                    </a:lnTo>
                    <a:lnTo>
                      <a:pt x="81" y="4045"/>
                    </a:lnTo>
                    <a:lnTo>
                      <a:pt x="160" y="4423"/>
                    </a:lnTo>
                    <a:lnTo>
                      <a:pt x="280" y="4802"/>
                    </a:lnTo>
                    <a:lnTo>
                      <a:pt x="1376" y="4423"/>
                    </a:lnTo>
                    <a:lnTo>
                      <a:pt x="1296" y="4184"/>
                    </a:lnTo>
                    <a:lnTo>
                      <a:pt x="1236" y="3945"/>
                    </a:lnTo>
                    <a:lnTo>
                      <a:pt x="1216" y="3726"/>
                    </a:lnTo>
                    <a:lnTo>
                      <a:pt x="1196" y="3487"/>
                    </a:lnTo>
                    <a:lnTo>
                      <a:pt x="1196" y="3268"/>
                    </a:lnTo>
                    <a:lnTo>
                      <a:pt x="1216" y="3049"/>
                    </a:lnTo>
                    <a:lnTo>
                      <a:pt x="1256" y="2829"/>
                    </a:lnTo>
                    <a:lnTo>
                      <a:pt x="1316" y="2630"/>
                    </a:lnTo>
                    <a:lnTo>
                      <a:pt x="1395" y="2451"/>
                    </a:lnTo>
                    <a:lnTo>
                      <a:pt x="1475" y="2272"/>
                    </a:lnTo>
                    <a:lnTo>
                      <a:pt x="1575" y="2112"/>
                    </a:lnTo>
                    <a:lnTo>
                      <a:pt x="1694" y="1953"/>
                    </a:lnTo>
                    <a:lnTo>
                      <a:pt x="1834" y="1814"/>
                    </a:lnTo>
                    <a:lnTo>
                      <a:pt x="1993" y="1714"/>
                    </a:lnTo>
                    <a:lnTo>
                      <a:pt x="2152" y="1614"/>
                    </a:lnTo>
                    <a:lnTo>
                      <a:pt x="2332" y="1535"/>
                    </a:lnTo>
                    <a:lnTo>
                      <a:pt x="2511" y="1475"/>
                    </a:lnTo>
                    <a:lnTo>
                      <a:pt x="2690" y="1455"/>
                    </a:lnTo>
                    <a:lnTo>
                      <a:pt x="2890" y="1455"/>
                    </a:lnTo>
                    <a:lnTo>
                      <a:pt x="3069" y="1475"/>
                    </a:lnTo>
                    <a:lnTo>
                      <a:pt x="3248" y="1515"/>
                    </a:lnTo>
                    <a:lnTo>
                      <a:pt x="3447" y="1574"/>
                    </a:lnTo>
                    <a:lnTo>
                      <a:pt x="3627" y="1654"/>
                    </a:lnTo>
                    <a:lnTo>
                      <a:pt x="3806" y="1774"/>
                    </a:lnTo>
                    <a:lnTo>
                      <a:pt x="3965" y="1893"/>
                    </a:lnTo>
                    <a:lnTo>
                      <a:pt x="4125" y="2033"/>
                    </a:lnTo>
                    <a:lnTo>
                      <a:pt x="4284" y="2192"/>
                    </a:lnTo>
                    <a:lnTo>
                      <a:pt x="4423" y="2351"/>
                    </a:lnTo>
                    <a:lnTo>
                      <a:pt x="4563" y="2551"/>
                    </a:lnTo>
                    <a:lnTo>
                      <a:pt x="4682" y="2750"/>
                    </a:lnTo>
                    <a:lnTo>
                      <a:pt x="4782" y="2969"/>
                    </a:lnTo>
                    <a:lnTo>
                      <a:pt x="4882" y="3188"/>
                    </a:lnTo>
                    <a:lnTo>
                      <a:pt x="5957" y="2810"/>
                    </a:lnTo>
                    <a:lnTo>
                      <a:pt x="5818" y="2431"/>
                    </a:lnTo>
                    <a:lnTo>
                      <a:pt x="5639" y="2092"/>
                    </a:lnTo>
                    <a:lnTo>
                      <a:pt x="5459" y="1754"/>
                    </a:lnTo>
                    <a:lnTo>
                      <a:pt x="5240" y="1455"/>
                    </a:lnTo>
                    <a:lnTo>
                      <a:pt x="5001" y="1176"/>
                    </a:lnTo>
                    <a:lnTo>
                      <a:pt x="4762" y="917"/>
                    </a:lnTo>
                    <a:lnTo>
                      <a:pt x="4483" y="698"/>
                    </a:lnTo>
                    <a:lnTo>
                      <a:pt x="4224" y="499"/>
                    </a:lnTo>
                    <a:lnTo>
                      <a:pt x="3925" y="339"/>
                    </a:lnTo>
                    <a:lnTo>
                      <a:pt x="3647" y="200"/>
                    </a:lnTo>
                    <a:lnTo>
                      <a:pt x="3348" y="100"/>
                    </a:lnTo>
                    <a:lnTo>
                      <a:pt x="3029" y="21"/>
                    </a:lnTo>
                    <a:lnTo>
                      <a:pt x="27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68" name="Google Shape;10168;p47"/>
          <p:cNvGrpSpPr/>
          <p:nvPr/>
        </p:nvGrpSpPr>
        <p:grpSpPr>
          <a:xfrm>
            <a:off x="8316598" y="4040509"/>
            <a:ext cx="618136" cy="944591"/>
            <a:chOff x="8316598" y="4040509"/>
            <a:chExt cx="618136" cy="944591"/>
          </a:xfrm>
        </p:grpSpPr>
        <p:sp>
          <p:nvSpPr>
            <p:cNvPr id="10169" name="Google Shape;10169;p47"/>
            <p:cNvSpPr/>
            <p:nvPr/>
          </p:nvSpPr>
          <p:spPr>
            <a:xfrm>
              <a:off x="8401713" y="4920300"/>
              <a:ext cx="447900" cy="64800"/>
            </a:xfrm>
            <a:prstGeom prst="ellipse">
              <a:avLst/>
            </a:prstGeom>
            <a:solidFill>
              <a:srgbClr val="000000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70" name="Google Shape;10170;p47"/>
            <p:cNvGrpSpPr/>
            <p:nvPr/>
          </p:nvGrpSpPr>
          <p:grpSpPr>
            <a:xfrm>
              <a:off x="8316598" y="4040509"/>
              <a:ext cx="618136" cy="912262"/>
              <a:chOff x="5441025" y="3595825"/>
              <a:chExt cx="1081225" cy="1595700"/>
            </a:xfrm>
          </p:grpSpPr>
          <p:sp>
            <p:nvSpPr>
              <p:cNvPr id="10171" name="Google Shape;10171;p47"/>
              <p:cNvSpPr/>
              <p:nvPr/>
            </p:nvSpPr>
            <p:spPr>
              <a:xfrm>
                <a:off x="5703475" y="3642125"/>
                <a:ext cx="25302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7472" extrusionOk="0">
                    <a:moveTo>
                      <a:pt x="6575" y="1"/>
                    </a:moveTo>
                    <a:lnTo>
                      <a:pt x="6415" y="41"/>
                    </a:lnTo>
                    <a:lnTo>
                      <a:pt x="6256" y="80"/>
                    </a:lnTo>
                    <a:lnTo>
                      <a:pt x="6117" y="140"/>
                    </a:lnTo>
                    <a:lnTo>
                      <a:pt x="5977" y="200"/>
                    </a:lnTo>
                    <a:lnTo>
                      <a:pt x="5838" y="280"/>
                    </a:lnTo>
                    <a:lnTo>
                      <a:pt x="5698" y="379"/>
                    </a:lnTo>
                    <a:lnTo>
                      <a:pt x="5579" y="479"/>
                    </a:lnTo>
                    <a:lnTo>
                      <a:pt x="5479" y="598"/>
                    </a:lnTo>
                    <a:lnTo>
                      <a:pt x="5379" y="718"/>
                    </a:lnTo>
                    <a:lnTo>
                      <a:pt x="5300" y="857"/>
                    </a:lnTo>
                    <a:lnTo>
                      <a:pt x="5220" y="1017"/>
                    </a:lnTo>
                    <a:lnTo>
                      <a:pt x="5180" y="1196"/>
                    </a:lnTo>
                    <a:lnTo>
                      <a:pt x="5140" y="1355"/>
                    </a:lnTo>
                    <a:lnTo>
                      <a:pt x="5121" y="1535"/>
                    </a:lnTo>
                    <a:lnTo>
                      <a:pt x="5140" y="1694"/>
                    </a:lnTo>
                    <a:lnTo>
                      <a:pt x="5160" y="1873"/>
                    </a:lnTo>
                    <a:lnTo>
                      <a:pt x="5220" y="2033"/>
                    </a:lnTo>
                    <a:lnTo>
                      <a:pt x="5280" y="2192"/>
                    </a:lnTo>
                    <a:lnTo>
                      <a:pt x="5001" y="2391"/>
                    </a:lnTo>
                    <a:lnTo>
                      <a:pt x="4742" y="2610"/>
                    </a:lnTo>
                    <a:lnTo>
                      <a:pt x="4503" y="2889"/>
                    </a:lnTo>
                    <a:lnTo>
                      <a:pt x="4304" y="3168"/>
                    </a:lnTo>
                    <a:lnTo>
                      <a:pt x="4124" y="3009"/>
                    </a:lnTo>
                    <a:lnTo>
                      <a:pt x="3945" y="2849"/>
                    </a:lnTo>
                    <a:lnTo>
                      <a:pt x="3746" y="2710"/>
                    </a:lnTo>
                    <a:lnTo>
                      <a:pt x="3507" y="2590"/>
                    </a:lnTo>
                    <a:lnTo>
                      <a:pt x="3288" y="2511"/>
                    </a:lnTo>
                    <a:lnTo>
                      <a:pt x="3049" y="2431"/>
                    </a:lnTo>
                    <a:lnTo>
                      <a:pt x="2810" y="2391"/>
                    </a:lnTo>
                    <a:lnTo>
                      <a:pt x="2571" y="2371"/>
                    </a:lnTo>
                    <a:lnTo>
                      <a:pt x="2332" y="2371"/>
                    </a:lnTo>
                    <a:lnTo>
                      <a:pt x="2112" y="2391"/>
                    </a:lnTo>
                    <a:lnTo>
                      <a:pt x="1873" y="2431"/>
                    </a:lnTo>
                    <a:lnTo>
                      <a:pt x="1654" y="2491"/>
                    </a:lnTo>
                    <a:lnTo>
                      <a:pt x="1435" y="2571"/>
                    </a:lnTo>
                    <a:lnTo>
                      <a:pt x="1216" y="2670"/>
                    </a:lnTo>
                    <a:lnTo>
                      <a:pt x="1017" y="2770"/>
                    </a:lnTo>
                    <a:lnTo>
                      <a:pt x="837" y="2909"/>
                    </a:lnTo>
                    <a:lnTo>
                      <a:pt x="658" y="3069"/>
                    </a:lnTo>
                    <a:lnTo>
                      <a:pt x="499" y="3228"/>
                    </a:lnTo>
                    <a:lnTo>
                      <a:pt x="359" y="3427"/>
                    </a:lnTo>
                    <a:lnTo>
                      <a:pt x="240" y="3626"/>
                    </a:lnTo>
                    <a:lnTo>
                      <a:pt x="140" y="3845"/>
                    </a:lnTo>
                    <a:lnTo>
                      <a:pt x="61" y="4065"/>
                    </a:lnTo>
                    <a:lnTo>
                      <a:pt x="21" y="4284"/>
                    </a:lnTo>
                    <a:lnTo>
                      <a:pt x="1" y="4503"/>
                    </a:lnTo>
                    <a:lnTo>
                      <a:pt x="1" y="4722"/>
                    </a:lnTo>
                    <a:lnTo>
                      <a:pt x="21" y="4941"/>
                    </a:lnTo>
                    <a:lnTo>
                      <a:pt x="61" y="5140"/>
                    </a:lnTo>
                    <a:lnTo>
                      <a:pt x="120" y="5359"/>
                    </a:lnTo>
                    <a:lnTo>
                      <a:pt x="200" y="5559"/>
                    </a:lnTo>
                    <a:lnTo>
                      <a:pt x="320" y="5758"/>
                    </a:lnTo>
                    <a:lnTo>
                      <a:pt x="439" y="5937"/>
                    </a:lnTo>
                    <a:lnTo>
                      <a:pt x="579" y="6116"/>
                    </a:lnTo>
                    <a:lnTo>
                      <a:pt x="758" y="6276"/>
                    </a:lnTo>
                    <a:lnTo>
                      <a:pt x="937" y="6415"/>
                    </a:lnTo>
                    <a:lnTo>
                      <a:pt x="1136" y="6555"/>
                    </a:lnTo>
                    <a:lnTo>
                      <a:pt x="1355" y="6674"/>
                    </a:lnTo>
                    <a:lnTo>
                      <a:pt x="1555" y="6754"/>
                    </a:lnTo>
                    <a:lnTo>
                      <a:pt x="1754" y="6814"/>
                    </a:lnTo>
                    <a:lnTo>
                      <a:pt x="1953" y="6854"/>
                    </a:lnTo>
                    <a:lnTo>
                      <a:pt x="2152" y="6893"/>
                    </a:lnTo>
                    <a:lnTo>
                      <a:pt x="2571" y="6893"/>
                    </a:lnTo>
                    <a:lnTo>
                      <a:pt x="2770" y="6873"/>
                    </a:lnTo>
                    <a:lnTo>
                      <a:pt x="2969" y="6834"/>
                    </a:lnTo>
                    <a:lnTo>
                      <a:pt x="3168" y="6794"/>
                    </a:lnTo>
                    <a:lnTo>
                      <a:pt x="3348" y="6734"/>
                    </a:lnTo>
                    <a:lnTo>
                      <a:pt x="3547" y="6654"/>
                    </a:lnTo>
                    <a:lnTo>
                      <a:pt x="3726" y="6555"/>
                    </a:lnTo>
                    <a:lnTo>
                      <a:pt x="3885" y="6455"/>
                    </a:lnTo>
                    <a:lnTo>
                      <a:pt x="4045" y="6336"/>
                    </a:lnTo>
                    <a:lnTo>
                      <a:pt x="4184" y="6196"/>
                    </a:lnTo>
                    <a:lnTo>
                      <a:pt x="4324" y="6057"/>
                    </a:lnTo>
                    <a:lnTo>
                      <a:pt x="4443" y="6236"/>
                    </a:lnTo>
                    <a:lnTo>
                      <a:pt x="4583" y="6395"/>
                    </a:lnTo>
                    <a:lnTo>
                      <a:pt x="4722" y="6555"/>
                    </a:lnTo>
                    <a:lnTo>
                      <a:pt x="4881" y="6694"/>
                    </a:lnTo>
                    <a:lnTo>
                      <a:pt x="5061" y="6834"/>
                    </a:lnTo>
                    <a:lnTo>
                      <a:pt x="5240" y="6973"/>
                    </a:lnTo>
                    <a:lnTo>
                      <a:pt x="5419" y="7073"/>
                    </a:lnTo>
                    <a:lnTo>
                      <a:pt x="5638" y="7192"/>
                    </a:lnTo>
                    <a:lnTo>
                      <a:pt x="5937" y="7292"/>
                    </a:lnTo>
                    <a:lnTo>
                      <a:pt x="6236" y="7391"/>
                    </a:lnTo>
                    <a:lnTo>
                      <a:pt x="6535" y="7451"/>
                    </a:lnTo>
                    <a:lnTo>
                      <a:pt x="6834" y="7471"/>
                    </a:lnTo>
                    <a:lnTo>
                      <a:pt x="7133" y="7471"/>
                    </a:lnTo>
                    <a:lnTo>
                      <a:pt x="7431" y="7451"/>
                    </a:lnTo>
                    <a:lnTo>
                      <a:pt x="7730" y="7411"/>
                    </a:lnTo>
                    <a:lnTo>
                      <a:pt x="8009" y="7332"/>
                    </a:lnTo>
                    <a:lnTo>
                      <a:pt x="8288" y="7232"/>
                    </a:lnTo>
                    <a:lnTo>
                      <a:pt x="8567" y="7093"/>
                    </a:lnTo>
                    <a:lnTo>
                      <a:pt x="8806" y="6953"/>
                    </a:lnTo>
                    <a:lnTo>
                      <a:pt x="9045" y="6774"/>
                    </a:lnTo>
                    <a:lnTo>
                      <a:pt x="9264" y="6575"/>
                    </a:lnTo>
                    <a:lnTo>
                      <a:pt x="9483" y="6375"/>
                    </a:lnTo>
                    <a:lnTo>
                      <a:pt x="9663" y="6136"/>
                    </a:lnTo>
                    <a:lnTo>
                      <a:pt x="9802" y="5877"/>
                    </a:lnTo>
                    <a:lnTo>
                      <a:pt x="9941" y="5599"/>
                    </a:lnTo>
                    <a:lnTo>
                      <a:pt x="10021" y="5320"/>
                    </a:lnTo>
                    <a:lnTo>
                      <a:pt x="10101" y="5041"/>
                    </a:lnTo>
                    <a:lnTo>
                      <a:pt x="10121" y="4762"/>
                    </a:lnTo>
                    <a:lnTo>
                      <a:pt x="10121" y="4483"/>
                    </a:lnTo>
                    <a:lnTo>
                      <a:pt x="10101" y="4204"/>
                    </a:lnTo>
                    <a:lnTo>
                      <a:pt x="10041" y="3925"/>
                    </a:lnTo>
                    <a:lnTo>
                      <a:pt x="9961" y="3666"/>
                    </a:lnTo>
                    <a:lnTo>
                      <a:pt x="9862" y="3407"/>
                    </a:lnTo>
                    <a:lnTo>
                      <a:pt x="9722" y="3148"/>
                    </a:lnTo>
                    <a:lnTo>
                      <a:pt x="9563" y="2909"/>
                    </a:lnTo>
                    <a:lnTo>
                      <a:pt x="9384" y="2690"/>
                    </a:lnTo>
                    <a:lnTo>
                      <a:pt x="9164" y="2491"/>
                    </a:lnTo>
                    <a:lnTo>
                      <a:pt x="8925" y="2312"/>
                    </a:lnTo>
                    <a:lnTo>
                      <a:pt x="8666" y="2132"/>
                    </a:lnTo>
                    <a:lnTo>
                      <a:pt x="8388" y="1993"/>
                    </a:lnTo>
                    <a:lnTo>
                      <a:pt x="8427" y="1853"/>
                    </a:lnTo>
                    <a:lnTo>
                      <a:pt x="8447" y="1734"/>
                    </a:lnTo>
                    <a:lnTo>
                      <a:pt x="8467" y="1594"/>
                    </a:lnTo>
                    <a:lnTo>
                      <a:pt x="8467" y="1455"/>
                    </a:lnTo>
                    <a:lnTo>
                      <a:pt x="8447" y="1315"/>
                    </a:lnTo>
                    <a:lnTo>
                      <a:pt x="8427" y="1196"/>
                    </a:lnTo>
                    <a:lnTo>
                      <a:pt x="8388" y="1057"/>
                    </a:lnTo>
                    <a:lnTo>
                      <a:pt x="8328" y="937"/>
                    </a:lnTo>
                    <a:lnTo>
                      <a:pt x="8268" y="817"/>
                    </a:lnTo>
                    <a:lnTo>
                      <a:pt x="8188" y="698"/>
                    </a:lnTo>
                    <a:lnTo>
                      <a:pt x="8109" y="598"/>
                    </a:lnTo>
                    <a:lnTo>
                      <a:pt x="8009" y="479"/>
                    </a:lnTo>
                    <a:lnTo>
                      <a:pt x="7909" y="399"/>
                    </a:lnTo>
                    <a:lnTo>
                      <a:pt x="7790" y="300"/>
                    </a:lnTo>
                    <a:lnTo>
                      <a:pt x="7670" y="220"/>
                    </a:lnTo>
                    <a:lnTo>
                      <a:pt x="7531" y="160"/>
                    </a:lnTo>
                    <a:lnTo>
                      <a:pt x="7372" y="100"/>
                    </a:lnTo>
                    <a:lnTo>
                      <a:pt x="7212" y="41"/>
                    </a:lnTo>
                    <a:lnTo>
                      <a:pt x="7053" y="21"/>
                    </a:lnTo>
                    <a:lnTo>
                      <a:pt x="6893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2" name="Google Shape;10172;p47"/>
              <p:cNvSpPr/>
              <p:nvPr/>
            </p:nvSpPr>
            <p:spPr>
              <a:xfrm>
                <a:off x="5703475" y="3642125"/>
                <a:ext cx="25302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7472" fill="none" extrusionOk="0">
                    <a:moveTo>
                      <a:pt x="3507" y="2590"/>
                    </a:moveTo>
                    <a:lnTo>
                      <a:pt x="3507" y="2590"/>
                    </a:lnTo>
                    <a:lnTo>
                      <a:pt x="3746" y="2710"/>
                    </a:lnTo>
                    <a:lnTo>
                      <a:pt x="3945" y="2849"/>
                    </a:lnTo>
                    <a:lnTo>
                      <a:pt x="4124" y="3009"/>
                    </a:lnTo>
                    <a:lnTo>
                      <a:pt x="4304" y="3168"/>
                    </a:lnTo>
                    <a:lnTo>
                      <a:pt x="4304" y="3168"/>
                    </a:lnTo>
                    <a:lnTo>
                      <a:pt x="4503" y="2889"/>
                    </a:lnTo>
                    <a:lnTo>
                      <a:pt x="4742" y="2610"/>
                    </a:lnTo>
                    <a:lnTo>
                      <a:pt x="5001" y="2391"/>
                    </a:lnTo>
                    <a:lnTo>
                      <a:pt x="5280" y="2192"/>
                    </a:lnTo>
                    <a:lnTo>
                      <a:pt x="5280" y="2192"/>
                    </a:lnTo>
                    <a:lnTo>
                      <a:pt x="5220" y="2033"/>
                    </a:lnTo>
                    <a:lnTo>
                      <a:pt x="5160" y="1873"/>
                    </a:lnTo>
                    <a:lnTo>
                      <a:pt x="5140" y="1694"/>
                    </a:lnTo>
                    <a:lnTo>
                      <a:pt x="5121" y="1535"/>
                    </a:lnTo>
                    <a:lnTo>
                      <a:pt x="5140" y="1355"/>
                    </a:lnTo>
                    <a:lnTo>
                      <a:pt x="5180" y="1196"/>
                    </a:lnTo>
                    <a:lnTo>
                      <a:pt x="5220" y="1017"/>
                    </a:lnTo>
                    <a:lnTo>
                      <a:pt x="5300" y="857"/>
                    </a:lnTo>
                    <a:lnTo>
                      <a:pt x="5300" y="857"/>
                    </a:lnTo>
                    <a:lnTo>
                      <a:pt x="5379" y="718"/>
                    </a:lnTo>
                    <a:lnTo>
                      <a:pt x="5479" y="598"/>
                    </a:lnTo>
                    <a:lnTo>
                      <a:pt x="5579" y="479"/>
                    </a:lnTo>
                    <a:lnTo>
                      <a:pt x="5698" y="379"/>
                    </a:lnTo>
                    <a:lnTo>
                      <a:pt x="5838" y="280"/>
                    </a:lnTo>
                    <a:lnTo>
                      <a:pt x="5977" y="200"/>
                    </a:lnTo>
                    <a:lnTo>
                      <a:pt x="6117" y="140"/>
                    </a:lnTo>
                    <a:lnTo>
                      <a:pt x="6256" y="80"/>
                    </a:lnTo>
                    <a:lnTo>
                      <a:pt x="6415" y="41"/>
                    </a:lnTo>
                    <a:lnTo>
                      <a:pt x="6575" y="1"/>
                    </a:lnTo>
                    <a:lnTo>
                      <a:pt x="6734" y="1"/>
                    </a:lnTo>
                    <a:lnTo>
                      <a:pt x="6893" y="1"/>
                    </a:lnTo>
                    <a:lnTo>
                      <a:pt x="7053" y="21"/>
                    </a:lnTo>
                    <a:lnTo>
                      <a:pt x="7212" y="41"/>
                    </a:lnTo>
                    <a:lnTo>
                      <a:pt x="7372" y="100"/>
                    </a:lnTo>
                    <a:lnTo>
                      <a:pt x="7531" y="160"/>
                    </a:lnTo>
                    <a:lnTo>
                      <a:pt x="7531" y="160"/>
                    </a:lnTo>
                    <a:lnTo>
                      <a:pt x="7670" y="220"/>
                    </a:lnTo>
                    <a:lnTo>
                      <a:pt x="7790" y="300"/>
                    </a:lnTo>
                    <a:lnTo>
                      <a:pt x="7909" y="399"/>
                    </a:lnTo>
                    <a:lnTo>
                      <a:pt x="8009" y="479"/>
                    </a:lnTo>
                    <a:lnTo>
                      <a:pt x="8109" y="598"/>
                    </a:lnTo>
                    <a:lnTo>
                      <a:pt x="8188" y="698"/>
                    </a:lnTo>
                    <a:lnTo>
                      <a:pt x="8268" y="817"/>
                    </a:lnTo>
                    <a:lnTo>
                      <a:pt x="8328" y="937"/>
                    </a:lnTo>
                    <a:lnTo>
                      <a:pt x="8388" y="1057"/>
                    </a:lnTo>
                    <a:lnTo>
                      <a:pt x="8427" y="1196"/>
                    </a:lnTo>
                    <a:lnTo>
                      <a:pt x="8447" y="1315"/>
                    </a:lnTo>
                    <a:lnTo>
                      <a:pt x="8467" y="1455"/>
                    </a:lnTo>
                    <a:lnTo>
                      <a:pt x="8467" y="1594"/>
                    </a:lnTo>
                    <a:lnTo>
                      <a:pt x="8447" y="1734"/>
                    </a:lnTo>
                    <a:lnTo>
                      <a:pt x="8427" y="1853"/>
                    </a:lnTo>
                    <a:lnTo>
                      <a:pt x="8388" y="1993"/>
                    </a:lnTo>
                    <a:lnTo>
                      <a:pt x="8388" y="1993"/>
                    </a:lnTo>
                    <a:lnTo>
                      <a:pt x="8666" y="2132"/>
                    </a:lnTo>
                    <a:lnTo>
                      <a:pt x="8925" y="2312"/>
                    </a:lnTo>
                    <a:lnTo>
                      <a:pt x="9164" y="2491"/>
                    </a:lnTo>
                    <a:lnTo>
                      <a:pt x="9384" y="2690"/>
                    </a:lnTo>
                    <a:lnTo>
                      <a:pt x="9563" y="2909"/>
                    </a:lnTo>
                    <a:lnTo>
                      <a:pt x="9722" y="3148"/>
                    </a:lnTo>
                    <a:lnTo>
                      <a:pt x="9862" y="3407"/>
                    </a:lnTo>
                    <a:lnTo>
                      <a:pt x="9961" y="3666"/>
                    </a:lnTo>
                    <a:lnTo>
                      <a:pt x="10041" y="3925"/>
                    </a:lnTo>
                    <a:lnTo>
                      <a:pt x="10101" y="4204"/>
                    </a:lnTo>
                    <a:lnTo>
                      <a:pt x="10121" y="4483"/>
                    </a:lnTo>
                    <a:lnTo>
                      <a:pt x="10121" y="4762"/>
                    </a:lnTo>
                    <a:lnTo>
                      <a:pt x="10101" y="5041"/>
                    </a:lnTo>
                    <a:lnTo>
                      <a:pt x="10021" y="5320"/>
                    </a:lnTo>
                    <a:lnTo>
                      <a:pt x="9941" y="5599"/>
                    </a:lnTo>
                    <a:lnTo>
                      <a:pt x="9802" y="5877"/>
                    </a:lnTo>
                    <a:lnTo>
                      <a:pt x="9802" y="5877"/>
                    </a:lnTo>
                    <a:lnTo>
                      <a:pt x="9663" y="6136"/>
                    </a:lnTo>
                    <a:lnTo>
                      <a:pt x="9483" y="6375"/>
                    </a:lnTo>
                    <a:lnTo>
                      <a:pt x="9264" y="6575"/>
                    </a:lnTo>
                    <a:lnTo>
                      <a:pt x="9045" y="6774"/>
                    </a:lnTo>
                    <a:lnTo>
                      <a:pt x="8806" y="6953"/>
                    </a:lnTo>
                    <a:lnTo>
                      <a:pt x="8567" y="7093"/>
                    </a:lnTo>
                    <a:lnTo>
                      <a:pt x="8288" y="7232"/>
                    </a:lnTo>
                    <a:lnTo>
                      <a:pt x="8009" y="7332"/>
                    </a:lnTo>
                    <a:lnTo>
                      <a:pt x="7730" y="7411"/>
                    </a:lnTo>
                    <a:lnTo>
                      <a:pt x="7431" y="7451"/>
                    </a:lnTo>
                    <a:lnTo>
                      <a:pt x="7133" y="7471"/>
                    </a:lnTo>
                    <a:lnTo>
                      <a:pt x="6834" y="7471"/>
                    </a:lnTo>
                    <a:lnTo>
                      <a:pt x="6535" y="7451"/>
                    </a:lnTo>
                    <a:lnTo>
                      <a:pt x="6236" y="7391"/>
                    </a:lnTo>
                    <a:lnTo>
                      <a:pt x="5937" y="7292"/>
                    </a:lnTo>
                    <a:lnTo>
                      <a:pt x="5638" y="7192"/>
                    </a:lnTo>
                    <a:lnTo>
                      <a:pt x="5638" y="7192"/>
                    </a:lnTo>
                    <a:lnTo>
                      <a:pt x="5419" y="7073"/>
                    </a:lnTo>
                    <a:lnTo>
                      <a:pt x="5240" y="6973"/>
                    </a:lnTo>
                    <a:lnTo>
                      <a:pt x="5061" y="6834"/>
                    </a:lnTo>
                    <a:lnTo>
                      <a:pt x="4881" y="6694"/>
                    </a:lnTo>
                    <a:lnTo>
                      <a:pt x="4722" y="6555"/>
                    </a:lnTo>
                    <a:lnTo>
                      <a:pt x="4583" y="6395"/>
                    </a:lnTo>
                    <a:lnTo>
                      <a:pt x="4443" y="6236"/>
                    </a:lnTo>
                    <a:lnTo>
                      <a:pt x="4324" y="6057"/>
                    </a:lnTo>
                    <a:lnTo>
                      <a:pt x="4324" y="6057"/>
                    </a:lnTo>
                    <a:lnTo>
                      <a:pt x="4184" y="6196"/>
                    </a:lnTo>
                    <a:lnTo>
                      <a:pt x="4045" y="6336"/>
                    </a:lnTo>
                    <a:lnTo>
                      <a:pt x="3885" y="6455"/>
                    </a:lnTo>
                    <a:lnTo>
                      <a:pt x="3726" y="6555"/>
                    </a:lnTo>
                    <a:lnTo>
                      <a:pt x="3547" y="6654"/>
                    </a:lnTo>
                    <a:lnTo>
                      <a:pt x="3348" y="6734"/>
                    </a:lnTo>
                    <a:lnTo>
                      <a:pt x="3168" y="6794"/>
                    </a:lnTo>
                    <a:lnTo>
                      <a:pt x="2969" y="6834"/>
                    </a:lnTo>
                    <a:lnTo>
                      <a:pt x="2770" y="6873"/>
                    </a:lnTo>
                    <a:lnTo>
                      <a:pt x="2571" y="6893"/>
                    </a:lnTo>
                    <a:lnTo>
                      <a:pt x="2371" y="6893"/>
                    </a:lnTo>
                    <a:lnTo>
                      <a:pt x="2152" y="6893"/>
                    </a:lnTo>
                    <a:lnTo>
                      <a:pt x="1953" y="6854"/>
                    </a:lnTo>
                    <a:lnTo>
                      <a:pt x="1754" y="6814"/>
                    </a:lnTo>
                    <a:lnTo>
                      <a:pt x="1555" y="6754"/>
                    </a:lnTo>
                    <a:lnTo>
                      <a:pt x="1355" y="6674"/>
                    </a:lnTo>
                    <a:lnTo>
                      <a:pt x="1355" y="6674"/>
                    </a:lnTo>
                    <a:lnTo>
                      <a:pt x="1136" y="6555"/>
                    </a:lnTo>
                    <a:lnTo>
                      <a:pt x="937" y="6415"/>
                    </a:lnTo>
                    <a:lnTo>
                      <a:pt x="758" y="6276"/>
                    </a:lnTo>
                    <a:lnTo>
                      <a:pt x="579" y="6116"/>
                    </a:lnTo>
                    <a:lnTo>
                      <a:pt x="439" y="5937"/>
                    </a:lnTo>
                    <a:lnTo>
                      <a:pt x="320" y="5758"/>
                    </a:lnTo>
                    <a:lnTo>
                      <a:pt x="200" y="5559"/>
                    </a:lnTo>
                    <a:lnTo>
                      <a:pt x="120" y="5359"/>
                    </a:lnTo>
                    <a:lnTo>
                      <a:pt x="61" y="5140"/>
                    </a:lnTo>
                    <a:lnTo>
                      <a:pt x="21" y="4941"/>
                    </a:lnTo>
                    <a:lnTo>
                      <a:pt x="1" y="4722"/>
                    </a:lnTo>
                    <a:lnTo>
                      <a:pt x="1" y="4503"/>
                    </a:lnTo>
                    <a:lnTo>
                      <a:pt x="21" y="4284"/>
                    </a:lnTo>
                    <a:lnTo>
                      <a:pt x="61" y="4065"/>
                    </a:lnTo>
                    <a:lnTo>
                      <a:pt x="140" y="3845"/>
                    </a:lnTo>
                    <a:lnTo>
                      <a:pt x="240" y="3626"/>
                    </a:lnTo>
                    <a:lnTo>
                      <a:pt x="240" y="3626"/>
                    </a:lnTo>
                    <a:lnTo>
                      <a:pt x="359" y="3427"/>
                    </a:lnTo>
                    <a:lnTo>
                      <a:pt x="499" y="3228"/>
                    </a:lnTo>
                    <a:lnTo>
                      <a:pt x="658" y="3069"/>
                    </a:lnTo>
                    <a:lnTo>
                      <a:pt x="837" y="2909"/>
                    </a:lnTo>
                    <a:lnTo>
                      <a:pt x="1017" y="2770"/>
                    </a:lnTo>
                    <a:lnTo>
                      <a:pt x="1216" y="2670"/>
                    </a:lnTo>
                    <a:lnTo>
                      <a:pt x="1435" y="2571"/>
                    </a:lnTo>
                    <a:lnTo>
                      <a:pt x="1654" y="2491"/>
                    </a:lnTo>
                    <a:lnTo>
                      <a:pt x="1873" y="2431"/>
                    </a:lnTo>
                    <a:lnTo>
                      <a:pt x="2112" y="2391"/>
                    </a:lnTo>
                    <a:lnTo>
                      <a:pt x="2332" y="2371"/>
                    </a:lnTo>
                    <a:lnTo>
                      <a:pt x="2571" y="2371"/>
                    </a:lnTo>
                    <a:lnTo>
                      <a:pt x="2810" y="2391"/>
                    </a:lnTo>
                    <a:lnTo>
                      <a:pt x="3049" y="2431"/>
                    </a:lnTo>
                    <a:lnTo>
                      <a:pt x="3288" y="2511"/>
                    </a:lnTo>
                    <a:lnTo>
                      <a:pt x="3507" y="25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3" name="Google Shape;10173;p47"/>
              <p:cNvSpPr/>
              <p:nvPr/>
            </p:nvSpPr>
            <p:spPr>
              <a:xfrm>
                <a:off x="5726900" y="3733275"/>
                <a:ext cx="38375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4" extrusionOk="0">
                    <a:moveTo>
                      <a:pt x="877" y="0"/>
                    </a:moveTo>
                    <a:lnTo>
                      <a:pt x="737" y="20"/>
                    </a:lnTo>
                    <a:lnTo>
                      <a:pt x="578" y="60"/>
                    </a:lnTo>
                    <a:lnTo>
                      <a:pt x="438" y="140"/>
                    </a:lnTo>
                    <a:lnTo>
                      <a:pt x="319" y="239"/>
                    </a:lnTo>
                    <a:lnTo>
                      <a:pt x="199" y="359"/>
                    </a:lnTo>
                    <a:lnTo>
                      <a:pt x="120" y="498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6"/>
                    </a:lnTo>
                    <a:lnTo>
                      <a:pt x="20" y="1116"/>
                    </a:lnTo>
                    <a:lnTo>
                      <a:pt x="80" y="1255"/>
                    </a:lnTo>
                    <a:lnTo>
                      <a:pt x="140" y="1375"/>
                    </a:lnTo>
                    <a:lnTo>
                      <a:pt x="239" y="1474"/>
                    </a:lnTo>
                    <a:lnTo>
                      <a:pt x="379" y="1554"/>
                    </a:lnTo>
                    <a:lnTo>
                      <a:pt x="518" y="1594"/>
                    </a:lnTo>
                    <a:lnTo>
                      <a:pt x="657" y="1614"/>
                    </a:lnTo>
                    <a:lnTo>
                      <a:pt x="817" y="1594"/>
                    </a:lnTo>
                    <a:lnTo>
                      <a:pt x="956" y="1554"/>
                    </a:lnTo>
                    <a:lnTo>
                      <a:pt x="1096" y="1474"/>
                    </a:lnTo>
                    <a:lnTo>
                      <a:pt x="1215" y="1375"/>
                    </a:lnTo>
                    <a:lnTo>
                      <a:pt x="1335" y="1255"/>
                    </a:lnTo>
                    <a:lnTo>
                      <a:pt x="1434" y="1116"/>
                    </a:lnTo>
                    <a:lnTo>
                      <a:pt x="1494" y="956"/>
                    </a:lnTo>
                    <a:lnTo>
                      <a:pt x="1534" y="797"/>
                    </a:lnTo>
                    <a:lnTo>
                      <a:pt x="1534" y="638"/>
                    </a:lnTo>
                    <a:lnTo>
                      <a:pt x="1514" y="498"/>
                    </a:lnTo>
                    <a:lnTo>
                      <a:pt x="1474" y="359"/>
                    </a:lnTo>
                    <a:lnTo>
                      <a:pt x="1395" y="239"/>
                    </a:lnTo>
                    <a:lnTo>
                      <a:pt x="1295" y="140"/>
                    </a:lnTo>
                    <a:lnTo>
                      <a:pt x="1175" y="60"/>
                    </a:lnTo>
                    <a:lnTo>
                      <a:pt x="1036" y="20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4" name="Google Shape;10174;p47"/>
              <p:cNvSpPr/>
              <p:nvPr/>
            </p:nvSpPr>
            <p:spPr>
              <a:xfrm>
                <a:off x="5726900" y="3733275"/>
                <a:ext cx="38375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4" fill="none" extrusionOk="0">
                    <a:moveTo>
                      <a:pt x="120" y="498"/>
                    </a:moveTo>
                    <a:lnTo>
                      <a:pt x="120" y="498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6"/>
                    </a:lnTo>
                    <a:lnTo>
                      <a:pt x="20" y="1116"/>
                    </a:lnTo>
                    <a:lnTo>
                      <a:pt x="80" y="1255"/>
                    </a:lnTo>
                    <a:lnTo>
                      <a:pt x="140" y="1375"/>
                    </a:lnTo>
                    <a:lnTo>
                      <a:pt x="239" y="1474"/>
                    </a:lnTo>
                    <a:lnTo>
                      <a:pt x="379" y="1554"/>
                    </a:lnTo>
                    <a:lnTo>
                      <a:pt x="379" y="1554"/>
                    </a:lnTo>
                    <a:lnTo>
                      <a:pt x="518" y="1594"/>
                    </a:lnTo>
                    <a:lnTo>
                      <a:pt x="657" y="1614"/>
                    </a:lnTo>
                    <a:lnTo>
                      <a:pt x="817" y="1594"/>
                    </a:lnTo>
                    <a:lnTo>
                      <a:pt x="956" y="1554"/>
                    </a:lnTo>
                    <a:lnTo>
                      <a:pt x="1096" y="1474"/>
                    </a:lnTo>
                    <a:lnTo>
                      <a:pt x="1215" y="1375"/>
                    </a:lnTo>
                    <a:lnTo>
                      <a:pt x="1335" y="1255"/>
                    </a:lnTo>
                    <a:lnTo>
                      <a:pt x="1434" y="1116"/>
                    </a:lnTo>
                    <a:lnTo>
                      <a:pt x="1434" y="1116"/>
                    </a:lnTo>
                    <a:lnTo>
                      <a:pt x="1494" y="956"/>
                    </a:lnTo>
                    <a:lnTo>
                      <a:pt x="1534" y="797"/>
                    </a:lnTo>
                    <a:lnTo>
                      <a:pt x="1534" y="638"/>
                    </a:lnTo>
                    <a:lnTo>
                      <a:pt x="1514" y="498"/>
                    </a:lnTo>
                    <a:lnTo>
                      <a:pt x="1474" y="359"/>
                    </a:lnTo>
                    <a:lnTo>
                      <a:pt x="1395" y="239"/>
                    </a:lnTo>
                    <a:lnTo>
                      <a:pt x="1295" y="140"/>
                    </a:lnTo>
                    <a:lnTo>
                      <a:pt x="1175" y="60"/>
                    </a:lnTo>
                    <a:lnTo>
                      <a:pt x="1175" y="60"/>
                    </a:lnTo>
                    <a:lnTo>
                      <a:pt x="1036" y="20"/>
                    </a:lnTo>
                    <a:lnTo>
                      <a:pt x="877" y="0"/>
                    </a:lnTo>
                    <a:lnTo>
                      <a:pt x="737" y="20"/>
                    </a:lnTo>
                    <a:lnTo>
                      <a:pt x="578" y="60"/>
                    </a:lnTo>
                    <a:lnTo>
                      <a:pt x="438" y="140"/>
                    </a:lnTo>
                    <a:lnTo>
                      <a:pt x="319" y="239"/>
                    </a:lnTo>
                    <a:lnTo>
                      <a:pt x="199" y="359"/>
                    </a:lnTo>
                    <a:lnTo>
                      <a:pt x="120" y="4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5" name="Google Shape;10175;p47"/>
              <p:cNvSpPr/>
              <p:nvPr/>
            </p:nvSpPr>
            <p:spPr>
              <a:xfrm>
                <a:off x="5873800" y="3595825"/>
                <a:ext cx="239075" cy="1837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7351" extrusionOk="0">
                    <a:moveTo>
                      <a:pt x="3009" y="0"/>
                    </a:moveTo>
                    <a:lnTo>
                      <a:pt x="2710" y="20"/>
                    </a:lnTo>
                    <a:lnTo>
                      <a:pt x="2411" y="80"/>
                    </a:lnTo>
                    <a:lnTo>
                      <a:pt x="2112" y="179"/>
                    </a:lnTo>
                    <a:lnTo>
                      <a:pt x="1834" y="299"/>
                    </a:lnTo>
                    <a:lnTo>
                      <a:pt x="1555" y="438"/>
                    </a:lnTo>
                    <a:lnTo>
                      <a:pt x="1296" y="598"/>
                    </a:lnTo>
                    <a:lnTo>
                      <a:pt x="1057" y="797"/>
                    </a:lnTo>
                    <a:lnTo>
                      <a:pt x="837" y="996"/>
                    </a:lnTo>
                    <a:lnTo>
                      <a:pt x="658" y="1215"/>
                    </a:lnTo>
                    <a:lnTo>
                      <a:pt x="499" y="1454"/>
                    </a:lnTo>
                    <a:lnTo>
                      <a:pt x="359" y="1713"/>
                    </a:lnTo>
                    <a:lnTo>
                      <a:pt x="260" y="1972"/>
                    </a:lnTo>
                    <a:lnTo>
                      <a:pt x="160" y="2231"/>
                    </a:lnTo>
                    <a:lnTo>
                      <a:pt x="120" y="2510"/>
                    </a:lnTo>
                    <a:lnTo>
                      <a:pt x="100" y="2789"/>
                    </a:lnTo>
                    <a:lnTo>
                      <a:pt x="100" y="3068"/>
                    </a:lnTo>
                    <a:lnTo>
                      <a:pt x="120" y="3347"/>
                    </a:lnTo>
                    <a:lnTo>
                      <a:pt x="200" y="3626"/>
                    </a:lnTo>
                    <a:lnTo>
                      <a:pt x="280" y="3885"/>
                    </a:lnTo>
                    <a:lnTo>
                      <a:pt x="399" y="4164"/>
                    </a:lnTo>
                    <a:lnTo>
                      <a:pt x="559" y="4423"/>
                    </a:lnTo>
                    <a:lnTo>
                      <a:pt x="459" y="4522"/>
                    </a:lnTo>
                    <a:lnTo>
                      <a:pt x="359" y="4622"/>
                    </a:lnTo>
                    <a:lnTo>
                      <a:pt x="280" y="4721"/>
                    </a:lnTo>
                    <a:lnTo>
                      <a:pt x="200" y="4841"/>
                    </a:lnTo>
                    <a:lnTo>
                      <a:pt x="140" y="4960"/>
                    </a:lnTo>
                    <a:lnTo>
                      <a:pt x="80" y="5100"/>
                    </a:lnTo>
                    <a:lnTo>
                      <a:pt x="41" y="5219"/>
                    </a:lnTo>
                    <a:lnTo>
                      <a:pt x="21" y="5359"/>
                    </a:lnTo>
                    <a:lnTo>
                      <a:pt x="1" y="5478"/>
                    </a:lnTo>
                    <a:lnTo>
                      <a:pt x="1" y="5618"/>
                    </a:lnTo>
                    <a:lnTo>
                      <a:pt x="1" y="5757"/>
                    </a:lnTo>
                    <a:lnTo>
                      <a:pt x="41" y="5897"/>
                    </a:lnTo>
                    <a:lnTo>
                      <a:pt x="61" y="6016"/>
                    </a:lnTo>
                    <a:lnTo>
                      <a:pt x="120" y="6156"/>
                    </a:lnTo>
                    <a:lnTo>
                      <a:pt x="180" y="6275"/>
                    </a:lnTo>
                    <a:lnTo>
                      <a:pt x="260" y="6395"/>
                    </a:lnTo>
                    <a:lnTo>
                      <a:pt x="359" y="6534"/>
                    </a:lnTo>
                    <a:lnTo>
                      <a:pt x="459" y="6654"/>
                    </a:lnTo>
                    <a:lnTo>
                      <a:pt x="579" y="6753"/>
                    </a:lnTo>
                    <a:lnTo>
                      <a:pt x="718" y="6853"/>
                    </a:lnTo>
                    <a:lnTo>
                      <a:pt x="837" y="6933"/>
                    </a:lnTo>
                    <a:lnTo>
                      <a:pt x="997" y="6992"/>
                    </a:lnTo>
                    <a:lnTo>
                      <a:pt x="1136" y="7052"/>
                    </a:lnTo>
                    <a:lnTo>
                      <a:pt x="1296" y="7092"/>
                    </a:lnTo>
                    <a:lnTo>
                      <a:pt x="1455" y="7112"/>
                    </a:lnTo>
                    <a:lnTo>
                      <a:pt x="1614" y="7132"/>
                    </a:lnTo>
                    <a:lnTo>
                      <a:pt x="1774" y="7132"/>
                    </a:lnTo>
                    <a:lnTo>
                      <a:pt x="1933" y="7112"/>
                    </a:lnTo>
                    <a:lnTo>
                      <a:pt x="2093" y="7072"/>
                    </a:lnTo>
                    <a:lnTo>
                      <a:pt x="2252" y="7032"/>
                    </a:lnTo>
                    <a:lnTo>
                      <a:pt x="2411" y="6972"/>
                    </a:lnTo>
                    <a:lnTo>
                      <a:pt x="2551" y="6893"/>
                    </a:lnTo>
                    <a:lnTo>
                      <a:pt x="2710" y="6793"/>
                    </a:lnTo>
                    <a:lnTo>
                      <a:pt x="2850" y="6674"/>
                    </a:lnTo>
                    <a:lnTo>
                      <a:pt x="2969" y="6554"/>
                    </a:lnTo>
                    <a:lnTo>
                      <a:pt x="3089" y="6415"/>
                    </a:lnTo>
                    <a:lnTo>
                      <a:pt x="3168" y="6255"/>
                    </a:lnTo>
                    <a:lnTo>
                      <a:pt x="3248" y="6096"/>
                    </a:lnTo>
                    <a:lnTo>
                      <a:pt x="3288" y="5937"/>
                    </a:lnTo>
                    <a:lnTo>
                      <a:pt x="3328" y="5777"/>
                    </a:lnTo>
                    <a:lnTo>
                      <a:pt x="3686" y="5737"/>
                    </a:lnTo>
                    <a:lnTo>
                      <a:pt x="4025" y="5678"/>
                    </a:lnTo>
                    <a:lnTo>
                      <a:pt x="4383" y="5558"/>
                    </a:lnTo>
                    <a:lnTo>
                      <a:pt x="4702" y="5419"/>
                    </a:lnTo>
                    <a:lnTo>
                      <a:pt x="4762" y="5638"/>
                    </a:lnTo>
                    <a:lnTo>
                      <a:pt x="4842" y="5857"/>
                    </a:lnTo>
                    <a:lnTo>
                      <a:pt x="4941" y="6076"/>
                    </a:lnTo>
                    <a:lnTo>
                      <a:pt x="5061" y="6295"/>
                    </a:lnTo>
                    <a:lnTo>
                      <a:pt x="5200" y="6474"/>
                    </a:lnTo>
                    <a:lnTo>
                      <a:pt x="5360" y="6654"/>
                    </a:lnTo>
                    <a:lnTo>
                      <a:pt x="5539" y="6813"/>
                    </a:lnTo>
                    <a:lnTo>
                      <a:pt x="5718" y="6933"/>
                    </a:lnTo>
                    <a:lnTo>
                      <a:pt x="5917" y="7052"/>
                    </a:lnTo>
                    <a:lnTo>
                      <a:pt x="6136" y="7152"/>
                    </a:lnTo>
                    <a:lnTo>
                      <a:pt x="6356" y="7231"/>
                    </a:lnTo>
                    <a:lnTo>
                      <a:pt x="6575" y="7291"/>
                    </a:lnTo>
                    <a:lnTo>
                      <a:pt x="6814" y="7331"/>
                    </a:lnTo>
                    <a:lnTo>
                      <a:pt x="7053" y="7351"/>
                    </a:lnTo>
                    <a:lnTo>
                      <a:pt x="7272" y="7351"/>
                    </a:lnTo>
                    <a:lnTo>
                      <a:pt x="7511" y="7331"/>
                    </a:lnTo>
                    <a:lnTo>
                      <a:pt x="7750" y="7271"/>
                    </a:lnTo>
                    <a:lnTo>
                      <a:pt x="7989" y="7211"/>
                    </a:lnTo>
                    <a:lnTo>
                      <a:pt x="8208" y="7132"/>
                    </a:lnTo>
                    <a:lnTo>
                      <a:pt x="8427" y="7012"/>
                    </a:lnTo>
                    <a:lnTo>
                      <a:pt x="8627" y="6873"/>
                    </a:lnTo>
                    <a:lnTo>
                      <a:pt x="8806" y="6733"/>
                    </a:lnTo>
                    <a:lnTo>
                      <a:pt x="8985" y="6574"/>
                    </a:lnTo>
                    <a:lnTo>
                      <a:pt x="9125" y="6395"/>
                    </a:lnTo>
                    <a:lnTo>
                      <a:pt x="9264" y="6195"/>
                    </a:lnTo>
                    <a:lnTo>
                      <a:pt x="9364" y="6016"/>
                    </a:lnTo>
                    <a:lnTo>
                      <a:pt x="9443" y="5797"/>
                    </a:lnTo>
                    <a:lnTo>
                      <a:pt x="9503" y="5598"/>
                    </a:lnTo>
                    <a:lnTo>
                      <a:pt x="9543" y="5379"/>
                    </a:lnTo>
                    <a:lnTo>
                      <a:pt x="9563" y="5160"/>
                    </a:lnTo>
                    <a:lnTo>
                      <a:pt x="9563" y="4940"/>
                    </a:lnTo>
                    <a:lnTo>
                      <a:pt x="9543" y="4721"/>
                    </a:lnTo>
                    <a:lnTo>
                      <a:pt x="9483" y="4502"/>
                    </a:lnTo>
                    <a:lnTo>
                      <a:pt x="9423" y="4303"/>
                    </a:lnTo>
                    <a:lnTo>
                      <a:pt x="9324" y="4084"/>
                    </a:lnTo>
                    <a:lnTo>
                      <a:pt x="9204" y="3885"/>
                    </a:lnTo>
                    <a:lnTo>
                      <a:pt x="9085" y="3725"/>
                    </a:lnTo>
                    <a:lnTo>
                      <a:pt x="8945" y="3566"/>
                    </a:lnTo>
                    <a:lnTo>
                      <a:pt x="8786" y="3426"/>
                    </a:lnTo>
                    <a:lnTo>
                      <a:pt x="8647" y="3307"/>
                    </a:lnTo>
                    <a:lnTo>
                      <a:pt x="8467" y="3187"/>
                    </a:lnTo>
                    <a:lnTo>
                      <a:pt x="8288" y="3088"/>
                    </a:lnTo>
                    <a:lnTo>
                      <a:pt x="8109" y="3008"/>
                    </a:lnTo>
                    <a:lnTo>
                      <a:pt x="7929" y="2948"/>
                    </a:lnTo>
                    <a:lnTo>
                      <a:pt x="7730" y="2889"/>
                    </a:lnTo>
                    <a:lnTo>
                      <a:pt x="7531" y="2849"/>
                    </a:lnTo>
                    <a:lnTo>
                      <a:pt x="7332" y="2829"/>
                    </a:lnTo>
                    <a:lnTo>
                      <a:pt x="7133" y="2809"/>
                    </a:lnTo>
                    <a:lnTo>
                      <a:pt x="6933" y="2829"/>
                    </a:lnTo>
                    <a:lnTo>
                      <a:pt x="6714" y="2849"/>
                    </a:lnTo>
                    <a:lnTo>
                      <a:pt x="6515" y="2889"/>
                    </a:lnTo>
                    <a:lnTo>
                      <a:pt x="6316" y="2948"/>
                    </a:lnTo>
                    <a:lnTo>
                      <a:pt x="6316" y="2749"/>
                    </a:lnTo>
                    <a:lnTo>
                      <a:pt x="6296" y="2530"/>
                    </a:lnTo>
                    <a:lnTo>
                      <a:pt x="6256" y="2331"/>
                    </a:lnTo>
                    <a:lnTo>
                      <a:pt x="6216" y="2132"/>
                    </a:lnTo>
                    <a:lnTo>
                      <a:pt x="6156" y="1932"/>
                    </a:lnTo>
                    <a:lnTo>
                      <a:pt x="6057" y="1733"/>
                    </a:lnTo>
                    <a:lnTo>
                      <a:pt x="5957" y="1534"/>
                    </a:lnTo>
                    <a:lnTo>
                      <a:pt x="5858" y="1355"/>
                    </a:lnTo>
                    <a:lnTo>
                      <a:pt x="5658" y="1116"/>
                    </a:lnTo>
                    <a:lnTo>
                      <a:pt x="5459" y="896"/>
                    </a:lnTo>
                    <a:lnTo>
                      <a:pt x="5240" y="697"/>
                    </a:lnTo>
                    <a:lnTo>
                      <a:pt x="5001" y="518"/>
                    </a:lnTo>
                    <a:lnTo>
                      <a:pt x="4742" y="359"/>
                    </a:lnTo>
                    <a:lnTo>
                      <a:pt x="4463" y="239"/>
                    </a:lnTo>
                    <a:lnTo>
                      <a:pt x="4184" y="139"/>
                    </a:lnTo>
                    <a:lnTo>
                      <a:pt x="3905" y="60"/>
                    </a:lnTo>
                    <a:lnTo>
                      <a:pt x="3607" y="20"/>
                    </a:lnTo>
                    <a:lnTo>
                      <a:pt x="3308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6" name="Google Shape;10176;p47"/>
              <p:cNvSpPr/>
              <p:nvPr/>
            </p:nvSpPr>
            <p:spPr>
              <a:xfrm>
                <a:off x="5873800" y="3595825"/>
                <a:ext cx="239075" cy="1837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7351" fill="none" extrusionOk="0">
                    <a:moveTo>
                      <a:pt x="5061" y="6295"/>
                    </a:moveTo>
                    <a:lnTo>
                      <a:pt x="5061" y="6295"/>
                    </a:lnTo>
                    <a:lnTo>
                      <a:pt x="4941" y="6076"/>
                    </a:lnTo>
                    <a:lnTo>
                      <a:pt x="4842" y="5857"/>
                    </a:lnTo>
                    <a:lnTo>
                      <a:pt x="4762" y="5638"/>
                    </a:lnTo>
                    <a:lnTo>
                      <a:pt x="4702" y="5419"/>
                    </a:lnTo>
                    <a:lnTo>
                      <a:pt x="4702" y="5419"/>
                    </a:lnTo>
                    <a:lnTo>
                      <a:pt x="4383" y="5558"/>
                    </a:lnTo>
                    <a:lnTo>
                      <a:pt x="4025" y="5678"/>
                    </a:lnTo>
                    <a:lnTo>
                      <a:pt x="3686" y="5737"/>
                    </a:lnTo>
                    <a:lnTo>
                      <a:pt x="3328" y="5777"/>
                    </a:lnTo>
                    <a:lnTo>
                      <a:pt x="3328" y="5777"/>
                    </a:lnTo>
                    <a:lnTo>
                      <a:pt x="3288" y="5937"/>
                    </a:lnTo>
                    <a:lnTo>
                      <a:pt x="3248" y="6096"/>
                    </a:lnTo>
                    <a:lnTo>
                      <a:pt x="3168" y="6255"/>
                    </a:lnTo>
                    <a:lnTo>
                      <a:pt x="3089" y="6415"/>
                    </a:lnTo>
                    <a:lnTo>
                      <a:pt x="2969" y="6554"/>
                    </a:lnTo>
                    <a:lnTo>
                      <a:pt x="2850" y="6674"/>
                    </a:lnTo>
                    <a:lnTo>
                      <a:pt x="2710" y="6793"/>
                    </a:lnTo>
                    <a:lnTo>
                      <a:pt x="2551" y="6893"/>
                    </a:lnTo>
                    <a:lnTo>
                      <a:pt x="2551" y="6893"/>
                    </a:lnTo>
                    <a:lnTo>
                      <a:pt x="2411" y="6972"/>
                    </a:lnTo>
                    <a:lnTo>
                      <a:pt x="2252" y="7032"/>
                    </a:lnTo>
                    <a:lnTo>
                      <a:pt x="2093" y="7072"/>
                    </a:lnTo>
                    <a:lnTo>
                      <a:pt x="1933" y="7112"/>
                    </a:lnTo>
                    <a:lnTo>
                      <a:pt x="1774" y="7132"/>
                    </a:lnTo>
                    <a:lnTo>
                      <a:pt x="1614" y="7132"/>
                    </a:lnTo>
                    <a:lnTo>
                      <a:pt x="1455" y="7112"/>
                    </a:lnTo>
                    <a:lnTo>
                      <a:pt x="1296" y="7092"/>
                    </a:lnTo>
                    <a:lnTo>
                      <a:pt x="1136" y="7052"/>
                    </a:lnTo>
                    <a:lnTo>
                      <a:pt x="997" y="6992"/>
                    </a:lnTo>
                    <a:lnTo>
                      <a:pt x="837" y="6933"/>
                    </a:lnTo>
                    <a:lnTo>
                      <a:pt x="718" y="6853"/>
                    </a:lnTo>
                    <a:lnTo>
                      <a:pt x="579" y="6753"/>
                    </a:lnTo>
                    <a:lnTo>
                      <a:pt x="459" y="6654"/>
                    </a:lnTo>
                    <a:lnTo>
                      <a:pt x="359" y="6534"/>
                    </a:lnTo>
                    <a:lnTo>
                      <a:pt x="260" y="6395"/>
                    </a:lnTo>
                    <a:lnTo>
                      <a:pt x="260" y="6395"/>
                    </a:lnTo>
                    <a:lnTo>
                      <a:pt x="180" y="6275"/>
                    </a:lnTo>
                    <a:lnTo>
                      <a:pt x="120" y="6156"/>
                    </a:lnTo>
                    <a:lnTo>
                      <a:pt x="61" y="6016"/>
                    </a:lnTo>
                    <a:lnTo>
                      <a:pt x="41" y="5897"/>
                    </a:lnTo>
                    <a:lnTo>
                      <a:pt x="1" y="5757"/>
                    </a:lnTo>
                    <a:lnTo>
                      <a:pt x="1" y="5618"/>
                    </a:lnTo>
                    <a:lnTo>
                      <a:pt x="1" y="5478"/>
                    </a:lnTo>
                    <a:lnTo>
                      <a:pt x="21" y="5359"/>
                    </a:lnTo>
                    <a:lnTo>
                      <a:pt x="41" y="5219"/>
                    </a:lnTo>
                    <a:lnTo>
                      <a:pt x="80" y="5100"/>
                    </a:lnTo>
                    <a:lnTo>
                      <a:pt x="140" y="4960"/>
                    </a:lnTo>
                    <a:lnTo>
                      <a:pt x="200" y="4841"/>
                    </a:lnTo>
                    <a:lnTo>
                      <a:pt x="280" y="4721"/>
                    </a:lnTo>
                    <a:lnTo>
                      <a:pt x="359" y="4622"/>
                    </a:lnTo>
                    <a:lnTo>
                      <a:pt x="459" y="4522"/>
                    </a:lnTo>
                    <a:lnTo>
                      <a:pt x="559" y="4423"/>
                    </a:lnTo>
                    <a:lnTo>
                      <a:pt x="559" y="4423"/>
                    </a:lnTo>
                    <a:lnTo>
                      <a:pt x="399" y="4164"/>
                    </a:lnTo>
                    <a:lnTo>
                      <a:pt x="280" y="3885"/>
                    </a:lnTo>
                    <a:lnTo>
                      <a:pt x="200" y="3626"/>
                    </a:lnTo>
                    <a:lnTo>
                      <a:pt x="120" y="3347"/>
                    </a:lnTo>
                    <a:lnTo>
                      <a:pt x="100" y="3068"/>
                    </a:lnTo>
                    <a:lnTo>
                      <a:pt x="100" y="2789"/>
                    </a:lnTo>
                    <a:lnTo>
                      <a:pt x="120" y="2510"/>
                    </a:lnTo>
                    <a:lnTo>
                      <a:pt x="160" y="2231"/>
                    </a:lnTo>
                    <a:lnTo>
                      <a:pt x="260" y="1972"/>
                    </a:lnTo>
                    <a:lnTo>
                      <a:pt x="359" y="1713"/>
                    </a:lnTo>
                    <a:lnTo>
                      <a:pt x="499" y="1454"/>
                    </a:lnTo>
                    <a:lnTo>
                      <a:pt x="658" y="1215"/>
                    </a:lnTo>
                    <a:lnTo>
                      <a:pt x="837" y="996"/>
                    </a:lnTo>
                    <a:lnTo>
                      <a:pt x="1057" y="797"/>
                    </a:lnTo>
                    <a:lnTo>
                      <a:pt x="1296" y="598"/>
                    </a:lnTo>
                    <a:lnTo>
                      <a:pt x="1555" y="438"/>
                    </a:lnTo>
                    <a:lnTo>
                      <a:pt x="1555" y="438"/>
                    </a:lnTo>
                    <a:lnTo>
                      <a:pt x="1834" y="299"/>
                    </a:lnTo>
                    <a:lnTo>
                      <a:pt x="2112" y="179"/>
                    </a:lnTo>
                    <a:lnTo>
                      <a:pt x="2411" y="80"/>
                    </a:lnTo>
                    <a:lnTo>
                      <a:pt x="2710" y="20"/>
                    </a:lnTo>
                    <a:lnTo>
                      <a:pt x="3009" y="0"/>
                    </a:lnTo>
                    <a:lnTo>
                      <a:pt x="3308" y="0"/>
                    </a:lnTo>
                    <a:lnTo>
                      <a:pt x="3607" y="20"/>
                    </a:lnTo>
                    <a:lnTo>
                      <a:pt x="3905" y="60"/>
                    </a:lnTo>
                    <a:lnTo>
                      <a:pt x="4184" y="139"/>
                    </a:lnTo>
                    <a:lnTo>
                      <a:pt x="4463" y="239"/>
                    </a:lnTo>
                    <a:lnTo>
                      <a:pt x="4742" y="359"/>
                    </a:lnTo>
                    <a:lnTo>
                      <a:pt x="5001" y="518"/>
                    </a:lnTo>
                    <a:lnTo>
                      <a:pt x="5240" y="697"/>
                    </a:lnTo>
                    <a:lnTo>
                      <a:pt x="5459" y="896"/>
                    </a:lnTo>
                    <a:lnTo>
                      <a:pt x="5658" y="1116"/>
                    </a:lnTo>
                    <a:lnTo>
                      <a:pt x="5858" y="1355"/>
                    </a:lnTo>
                    <a:lnTo>
                      <a:pt x="5858" y="1355"/>
                    </a:lnTo>
                    <a:lnTo>
                      <a:pt x="5957" y="1534"/>
                    </a:lnTo>
                    <a:lnTo>
                      <a:pt x="6057" y="1733"/>
                    </a:lnTo>
                    <a:lnTo>
                      <a:pt x="6156" y="1932"/>
                    </a:lnTo>
                    <a:lnTo>
                      <a:pt x="6216" y="2132"/>
                    </a:lnTo>
                    <a:lnTo>
                      <a:pt x="6256" y="2331"/>
                    </a:lnTo>
                    <a:lnTo>
                      <a:pt x="6296" y="2530"/>
                    </a:lnTo>
                    <a:lnTo>
                      <a:pt x="6316" y="2749"/>
                    </a:lnTo>
                    <a:lnTo>
                      <a:pt x="6316" y="2948"/>
                    </a:lnTo>
                    <a:lnTo>
                      <a:pt x="6316" y="2948"/>
                    </a:lnTo>
                    <a:lnTo>
                      <a:pt x="6515" y="2889"/>
                    </a:lnTo>
                    <a:lnTo>
                      <a:pt x="6714" y="2849"/>
                    </a:lnTo>
                    <a:lnTo>
                      <a:pt x="6933" y="2829"/>
                    </a:lnTo>
                    <a:lnTo>
                      <a:pt x="7133" y="2809"/>
                    </a:lnTo>
                    <a:lnTo>
                      <a:pt x="7332" y="2829"/>
                    </a:lnTo>
                    <a:lnTo>
                      <a:pt x="7531" y="2849"/>
                    </a:lnTo>
                    <a:lnTo>
                      <a:pt x="7730" y="2889"/>
                    </a:lnTo>
                    <a:lnTo>
                      <a:pt x="7929" y="2948"/>
                    </a:lnTo>
                    <a:lnTo>
                      <a:pt x="8109" y="3008"/>
                    </a:lnTo>
                    <a:lnTo>
                      <a:pt x="8288" y="3088"/>
                    </a:lnTo>
                    <a:lnTo>
                      <a:pt x="8467" y="3187"/>
                    </a:lnTo>
                    <a:lnTo>
                      <a:pt x="8647" y="3307"/>
                    </a:lnTo>
                    <a:lnTo>
                      <a:pt x="8786" y="3426"/>
                    </a:lnTo>
                    <a:lnTo>
                      <a:pt x="8945" y="3566"/>
                    </a:lnTo>
                    <a:lnTo>
                      <a:pt x="9085" y="3725"/>
                    </a:lnTo>
                    <a:lnTo>
                      <a:pt x="9204" y="3885"/>
                    </a:lnTo>
                    <a:lnTo>
                      <a:pt x="9204" y="3885"/>
                    </a:lnTo>
                    <a:lnTo>
                      <a:pt x="9324" y="4084"/>
                    </a:lnTo>
                    <a:lnTo>
                      <a:pt x="9423" y="4303"/>
                    </a:lnTo>
                    <a:lnTo>
                      <a:pt x="9483" y="4502"/>
                    </a:lnTo>
                    <a:lnTo>
                      <a:pt x="9543" y="4721"/>
                    </a:lnTo>
                    <a:lnTo>
                      <a:pt x="9563" y="4940"/>
                    </a:lnTo>
                    <a:lnTo>
                      <a:pt x="9563" y="5160"/>
                    </a:lnTo>
                    <a:lnTo>
                      <a:pt x="9543" y="5379"/>
                    </a:lnTo>
                    <a:lnTo>
                      <a:pt x="9503" y="5598"/>
                    </a:lnTo>
                    <a:lnTo>
                      <a:pt x="9443" y="5797"/>
                    </a:lnTo>
                    <a:lnTo>
                      <a:pt x="9364" y="6016"/>
                    </a:lnTo>
                    <a:lnTo>
                      <a:pt x="9264" y="6195"/>
                    </a:lnTo>
                    <a:lnTo>
                      <a:pt x="9125" y="6395"/>
                    </a:lnTo>
                    <a:lnTo>
                      <a:pt x="8985" y="6574"/>
                    </a:lnTo>
                    <a:lnTo>
                      <a:pt x="8806" y="6733"/>
                    </a:lnTo>
                    <a:lnTo>
                      <a:pt x="8627" y="6873"/>
                    </a:lnTo>
                    <a:lnTo>
                      <a:pt x="8427" y="7012"/>
                    </a:lnTo>
                    <a:lnTo>
                      <a:pt x="8427" y="7012"/>
                    </a:lnTo>
                    <a:lnTo>
                      <a:pt x="8208" y="7132"/>
                    </a:lnTo>
                    <a:lnTo>
                      <a:pt x="7989" y="7211"/>
                    </a:lnTo>
                    <a:lnTo>
                      <a:pt x="7750" y="7271"/>
                    </a:lnTo>
                    <a:lnTo>
                      <a:pt x="7511" y="7331"/>
                    </a:lnTo>
                    <a:lnTo>
                      <a:pt x="7272" y="7351"/>
                    </a:lnTo>
                    <a:lnTo>
                      <a:pt x="7053" y="7351"/>
                    </a:lnTo>
                    <a:lnTo>
                      <a:pt x="6814" y="7331"/>
                    </a:lnTo>
                    <a:lnTo>
                      <a:pt x="6575" y="7291"/>
                    </a:lnTo>
                    <a:lnTo>
                      <a:pt x="6356" y="7231"/>
                    </a:lnTo>
                    <a:lnTo>
                      <a:pt x="6136" y="7152"/>
                    </a:lnTo>
                    <a:lnTo>
                      <a:pt x="5917" y="7052"/>
                    </a:lnTo>
                    <a:lnTo>
                      <a:pt x="5718" y="6933"/>
                    </a:lnTo>
                    <a:lnTo>
                      <a:pt x="5539" y="6813"/>
                    </a:lnTo>
                    <a:lnTo>
                      <a:pt x="5360" y="6654"/>
                    </a:lnTo>
                    <a:lnTo>
                      <a:pt x="5200" y="6474"/>
                    </a:lnTo>
                    <a:lnTo>
                      <a:pt x="5061" y="629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7" name="Google Shape;10177;p47"/>
              <p:cNvSpPr/>
              <p:nvPr/>
            </p:nvSpPr>
            <p:spPr>
              <a:xfrm>
                <a:off x="6043625" y="3717325"/>
                <a:ext cx="42875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456" extrusionOk="0">
                    <a:moveTo>
                      <a:pt x="957" y="1"/>
                    </a:moveTo>
                    <a:lnTo>
                      <a:pt x="798" y="21"/>
                    </a:lnTo>
                    <a:lnTo>
                      <a:pt x="618" y="80"/>
                    </a:lnTo>
                    <a:lnTo>
                      <a:pt x="459" y="160"/>
                    </a:lnTo>
                    <a:lnTo>
                      <a:pt x="320" y="260"/>
                    </a:lnTo>
                    <a:lnTo>
                      <a:pt x="200" y="379"/>
                    </a:lnTo>
                    <a:lnTo>
                      <a:pt x="100" y="499"/>
                    </a:lnTo>
                    <a:lnTo>
                      <a:pt x="41" y="638"/>
                    </a:lnTo>
                    <a:lnTo>
                      <a:pt x="1" y="778"/>
                    </a:lnTo>
                    <a:lnTo>
                      <a:pt x="1" y="917"/>
                    </a:lnTo>
                    <a:lnTo>
                      <a:pt x="21" y="1057"/>
                    </a:lnTo>
                    <a:lnTo>
                      <a:pt x="100" y="1176"/>
                    </a:lnTo>
                    <a:lnTo>
                      <a:pt x="180" y="1276"/>
                    </a:lnTo>
                    <a:lnTo>
                      <a:pt x="300" y="1355"/>
                    </a:lnTo>
                    <a:lnTo>
                      <a:pt x="439" y="1415"/>
                    </a:lnTo>
                    <a:lnTo>
                      <a:pt x="599" y="1455"/>
                    </a:lnTo>
                    <a:lnTo>
                      <a:pt x="758" y="1455"/>
                    </a:lnTo>
                    <a:lnTo>
                      <a:pt x="917" y="1435"/>
                    </a:lnTo>
                    <a:lnTo>
                      <a:pt x="1077" y="1395"/>
                    </a:lnTo>
                    <a:lnTo>
                      <a:pt x="1236" y="1316"/>
                    </a:lnTo>
                    <a:lnTo>
                      <a:pt x="1395" y="1216"/>
                    </a:lnTo>
                    <a:lnTo>
                      <a:pt x="1515" y="1096"/>
                    </a:lnTo>
                    <a:lnTo>
                      <a:pt x="1595" y="957"/>
                    </a:lnTo>
                    <a:lnTo>
                      <a:pt x="1674" y="837"/>
                    </a:lnTo>
                    <a:lnTo>
                      <a:pt x="1694" y="698"/>
                    </a:lnTo>
                    <a:lnTo>
                      <a:pt x="1714" y="559"/>
                    </a:lnTo>
                    <a:lnTo>
                      <a:pt x="1674" y="419"/>
                    </a:lnTo>
                    <a:lnTo>
                      <a:pt x="1614" y="280"/>
                    </a:lnTo>
                    <a:lnTo>
                      <a:pt x="1515" y="180"/>
                    </a:lnTo>
                    <a:lnTo>
                      <a:pt x="1395" y="100"/>
                    </a:lnTo>
                    <a:lnTo>
                      <a:pt x="1256" y="41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8" name="Google Shape;10178;p47"/>
              <p:cNvSpPr/>
              <p:nvPr/>
            </p:nvSpPr>
            <p:spPr>
              <a:xfrm>
                <a:off x="5889250" y="3610750"/>
                <a:ext cx="125525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2949" extrusionOk="0">
                    <a:moveTo>
                      <a:pt x="2570" y="1"/>
                    </a:moveTo>
                    <a:lnTo>
                      <a:pt x="2291" y="21"/>
                    </a:lnTo>
                    <a:lnTo>
                      <a:pt x="2032" y="60"/>
                    </a:lnTo>
                    <a:lnTo>
                      <a:pt x="1793" y="140"/>
                    </a:lnTo>
                    <a:lnTo>
                      <a:pt x="1554" y="220"/>
                    </a:lnTo>
                    <a:lnTo>
                      <a:pt x="1315" y="339"/>
                    </a:lnTo>
                    <a:lnTo>
                      <a:pt x="1116" y="459"/>
                    </a:lnTo>
                    <a:lnTo>
                      <a:pt x="917" y="578"/>
                    </a:lnTo>
                    <a:lnTo>
                      <a:pt x="737" y="718"/>
                    </a:lnTo>
                    <a:lnTo>
                      <a:pt x="439" y="977"/>
                    </a:lnTo>
                    <a:lnTo>
                      <a:pt x="200" y="1196"/>
                    </a:lnTo>
                    <a:lnTo>
                      <a:pt x="0" y="1415"/>
                    </a:lnTo>
                    <a:lnTo>
                      <a:pt x="0" y="1415"/>
                    </a:lnTo>
                    <a:lnTo>
                      <a:pt x="239" y="1315"/>
                    </a:lnTo>
                    <a:lnTo>
                      <a:pt x="478" y="1236"/>
                    </a:lnTo>
                    <a:lnTo>
                      <a:pt x="698" y="1156"/>
                    </a:lnTo>
                    <a:lnTo>
                      <a:pt x="917" y="1096"/>
                    </a:lnTo>
                    <a:lnTo>
                      <a:pt x="1116" y="1056"/>
                    </a:lnTo>
                    <a:lnTo>
                      <a:pt x="1335" y="1017"/>
                    </a:lnTo>
                    <a:lnTo>
                      <a:pt x="1714" y="997"/>
                    </a:lnTo>
                    <a:lnTo>
                      <a:pt x="2052" y="1017"/>
                    </a:lnTo>
                    <a:lnTo>
                      <a:pt x="2351" y="1076"/>
                    </a:lnTo>
                    <a:lnTo>
                      <a:pt x="2650" y="1136"/>
                    </a:lnTo>
                    <a:lnTo>
                      <a:pt x="2909" y="1236"/>
                    </a:lnTo>
                    <a:lnTo>
                      <a:pt x="3168" y="1355"/>
                    </a:lnTo>
                    <a:lnTo>
                      <a:pt x="3407" y="1495"/>
                    </a:lnTo>
                    <a:lnTo>
                      <a:pt x="3626" y="1654"/>
                    </a:lnTo>
                    <a:lnTo>
                      <a:pt x="3825" y="1813"/>
                    </a:lnTo>
                    <a:lnTo>
                      <a:pt x="4004" y="1973"/>
                    </a:lnTo>
                    <a:lnTo>
                      <a:pt x="4164" y="2132"/>
                    </a:lnTo>
                    <a:lnTo>
                      <a:pt x="4443" y="2451"/>
                    </a:lnTo>
                    <a:lnTo>
                      <a:pt x="4642" y="2730"/>
                    </a:lnTo>
                    <a:lnTo>
                      <a:pt x="4761" y="2949"/>
                    </a:lnTo>
                    <a:lnTo>
                      <a:pt x="4961" y="2770"/>
                    </a:lnTo>
                    <a:lnTo>
                      <a:pt x="5020" y="2511"/>
                    </a:lnTo>
                    <a:lnTo>
                      <a:pt x="5020" y="2351"/>
                    </a:lnTo>
                    <a:lnTo>
                      <a:pt x="5020" y="2192"/>
                    </a:lnTo>
                    <a:lnTo>
                      <a:pt x="5020" y="2013"/>
                    </a:lnTo>
                    <a:lnTo>
                      <a:pt x="5001" y="1853"/>
                    </a:lnTo>
                    <a:lnTo>
                      <a:pt x="4941" y="1674"/>
                    </a:lnTo>
                    <a:lnTo>
                      <a:pt x="4881" y="1475"/>
                    </a:lnTo>
                    <a:lnTo>
                      <a:pt x="4801" y="1296"/>
                    </a:lnTo>
                    <a:lnTo>
                      <a:pt x="4682" y="1116"/>
                    </a:lnTo>
                    <a:lnTo>
                      <a:pt x="4562" y="937"/>
                    </a:lnTo>
                    <a:lnTo>
                      <a:pt x="4403" y="778"/>
                    </a:lnTo>
                    <a:lnTo>
                      <a:pt x="4204" y="618"/>
                    </a:lnTo>
                    <a:lnTo>
                      <a:pt x="4004" y="459"/>
                    </a:lnTo>
                    <a:lnTo>
                      <a:pt x="3746" y="319"/>
                    </a:lnTo>
                    <a:lnTo>
                      <a:pt x="3467" y="180"/>
                    </a:lnTo>
                    <a:lnTo>
                      <a:pt x="3228" y="100"/>
                    </a:lnTo>
                    <a:lnTo>
                      <a:pt x="3008" y="41"/>
                    </a:lnTo>
                    <a:lnTo>
                      <a:pt x="2789" y="21"/>
                    </a:lnTo>
                    <a:lnTo>
                      <a:pt x="2570" y="1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9" name="Google Shape;10179;p47"/>
              <p:cNvSpPr/>
              <p:nvPr/>
            </p:nvSpPr>
            <p:spPr>
              <a:xfrm>
                <a:off x="5889250" y="3610750"/>
                <a:ext cx="125525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2949" fill="none" extrusionOk="0">
                    <a:moveTo>
                      <a:pt x="2570" y="1"/>
                    </a:moveTo>
                    <a:lnTo>
                      <a:pt x="2570" y="1"/>
                    </a:lnTo>
                    <a:lnTo>
                      <a:pt x="2291" y="21"/>
                    </a:lnTo>
                    <a:lnTo>
                      <a:pt x="2032" y="60"/>
                    </a:lnTo>
                    <a:lnTo>
                      <a:pt x="1793" y="140"/>
                    </a:lnTo>
                    <a:lnTo>
                      <a:pt x="1554" y="220"/>
                    </a:lnTo>
                    <a:lnTo>
                      <a:pt x="1315" y="339"/>
                    </a:lnTo>
                    <a:lnTo>
                      <a:pt x="1116" y="459"/>
                    </a:lnTo>
                    <a:lnTo>
                      <a:pt x="917" y="578"/>
                    </a:lnTo>
                    <a:lnTo>
                      <a:pt x="737" y="718"/>
                    </a:lnTo>
                    <a:lnTo>
                      <a:pt x="439" y="977"/>
                    </a:lnTo>
                    <a:lnTo>
                      <a:pt x="200" y="1196"/>
                    </a:lnTo>
                    <a:lnTo>
                      <a:pt x="0" y="1415"/>
                    </a:lnTo>
                    <a:lnTo>
                      <a:pt x="0" y="1415"/>
                    </a:lnTo>
                    <a:lnTo>
                      <a:pt x="239" y="1315"/>
                    </a:lnTo>
                    <a:lnTo>
                      <a:pt x="478" y="1236"/>
                    </a:lnTo>
                    <a:lnTo>
                      <a:pt x="698" y="1156"/>
                    </a:lnTo>
                    <a:lnTo>
                      <a:pt x="917" y="1096"/>
                    </a:lnTo>
                    <a:lnTo>
                      <a:pt x="1116" y="1056"/>
                    </a:lnTo>
                    <a:lnTo>
                      <a:pt x="1335" y="1017"/>
                    </a:lnTo>
                    <a:lnTo>
                      <a:pt x="1714" y="997"/>
                    </a:lnTo>
                    <a:lnTo>
                      <a:pt x="1714" y="997"/>
                    </a:lnTo>
                    <a:lnTo>
                      <a:pt x="2052" y="1017"/>
                    </a:lnTo>
                    <a:lnTo>
                      <a:pt x="2351" y="1076"/>
                    </a:lnTo>
                    <a:lnTo>
                      <a:pt x="2650" y="1136"/>
                    </a:lnTo>
                    <a:lnTo>
                      <a:pt x="2909" y="1236"/>
                    </a:lnTo>
                    <a:lnTo>
                      <a:pt x="3168" y="1355"/>
                    </a:lnTo>
                    <a:lnTo>
                      <a:pt x="3407" y="1495"/>
                    </a:lnTo>
                    <a:lnTo>
                      <a:pt x="3626" y="1654"/>
                    </a:lnTo>
                    <a:lnTo>
                      <a:pt x="3825" y="1813"/>
                    </a:lnTo>
                    <a:lnTo>
                      <a:pt x="4004" y="1973"/>
                    </a:lnTo>
                    <a:lnTo>
                      <a:pt x="4164" y="2132"/>
                    </a:lnTo>
                    <a:lnTo>
                      <a:pt x="4443" y="2451"/>
                    </a:lnTo>
                    <a:lnTo>
                      <a:pt x="4642" y="2730"/>
                    </a:lnTo>
                    <a:lnTo>
                      <a:pt x="4761" y="2949"/>
                    </a:lnTo>
                    <a:lnTo>
                      <a:pt x="4761" y="2949"/>
                    </a:lnTo>
                    <a:lnTo>
                      <a:pt x="4961" y="2770"/>
                    </a:lnTo>
                    <a:lnTo>
                      <a:pt x="4961" y="2770"/>
                    </a:lnTo>
                    <a:lnTo>
                      <a:pt x="5020" y="2511"/>
                    </a:lnTo>
                    <a:lnTo>
                      <a:pt x="5020" y="2351"/>
                    </a:lnTo>
                    <a:lnTo>
                      <a:pt x="5020" y="2192"/>
                    </a:lnTo>
                    <a:lnTo>
                      <a:pt x="5020" y="2013"/>
                    </a:lnTo>
                    <a:lnTo>
                      <a:pt x="5001" y="1853"/>
                    </a:lnTo>
                    <a:lnTo>
                      <a:pt x="4941" y="1674"/>
                    </a:lnTo>
                    <a:lnTo>
                      <a:pt x="4881" y="1475"/>
                    </a:lnTo>
                    <a:lnTo>
                      <a:pt x="4801" y="1296"/>
                    </a:lnTo>
                    <a:lnTo>
                      <a:pt x="4682" y="1116"/>
                    </a:lnTo>
                    <a:lnTo>
                      <a:pt x="4562" y="937"/>
                    </a:lnTo>
                    <a:lnTo>
                      <a:pt x="4403" y="778"/>
                    </a:lnTo>
                    <a:lnTo>
                      <a:pt x="4204" y="618"/>
                    </a:lnTo>
                    <a:lnTo>
                      <a:pt x="4004" y="459"/>
                    </a:lnTo>
                    <a:lnTo>
                      <a:pt x="3746" y="319"/>
                    </a:lnTo>
                    <a:lnTo>
                      <a:pt x="3467" y="180"/>
                    </a:lnTo>
                    <a:lnTo>
                      <a:pt x="3467" y="180"/>
                    </a:lnTo>
                    <a:lnTo>
                      <a:pt x="3228" y="100"/>
                    </a:lnTo>
                    <a:lnTo>
                      <a:pt x="3008" y="41"/>
                    </a:lnTo>
                    <a:lnTo>
                      <a:pt x="2789" y="21"/>
                    </a:lnTo>
                    <a:lnTo>
                      <a:pt x="257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0" name="Google Shape;10180;p47"/>
              <p:cNvSpPr/>
              <p:nvPr/>
            </p:nvSpPr>
            <p:spPr>
              <a:xfrm>
                <a:off x="5983375" y="3663050"/>
                <a:ext cx="239075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7352" extrusionOk="0">
                    <a:moveTo>
                      <a:pt x="3009" y="0"/>
                    </a:moveTo>
                    <a:lnTo>
                      <a:pt x="2710" y="40"/>
                    </a:lnTo>
                    <a:lnTo>
                      <a:pt x="2411" y="100"/>
                    </a:lnTo>
                    <a:lnTo>
                      <a:pt x="2112" y="180"/>
                    </a:lnTo>
                    <a:lnTo>
                      <a:pt x="1833" y="299"/>
                    </a:lnTo>
                    <a:lnTo>
                      <a:pt x="1554" y="439"/>
                    </a:lnTo>
                    <a:lnTo>
                      <a:pt x="1295" y="618"/>
                    </a:lnTo>
                    <a:lnTo>
                      <a:pt x="1056" y="797"/>
                    </a:lnTo>
                    <a:lnTo>
                      <a:pt x="837" y="996"/>
                    </a:lnTo>
                    <a:lnTo>
                      <a:pt x="658" y="1235"/>
                    </a:lnTo>
                    <a:lnTo>
                      <a:pt x="498" y="1475"/>
                    </a:lnTo>
                    <a:lnTo>
                      <a:pt x="359" y="1714"/>
                    </a:lnTo>
                    <a:lnTo>
                      <a:pt x="239" y="1973"/>
                    </a:lnTo>
                    <a:lnTo>
                      <a:pt x="160" y="2251"/>
                    </a:lnTo>
                    <a:lnTo>
                      <a:pt x="120" y="2510"/>
                    </a:lnTo>
                    <a:lnTo>
                      <a:pt x="100" y="2789"/>
                    </a:lnTo>
                    <a:lnTo>
                      <a:pt x="100" y="3068"/>
                    </a:lnTo>
                    <a:lnTo>
                      <a:pt x="120" y="3347"/>
                    </a:lnTo>
                    <a:lnTo>
                      <a:pt x="200" y="3626"/>
                    </a:lnTo>
                    <a:lnTo>
                      <a:pt x="279" y="3905"/>
                    </a:lnTo>
                    <a:lnTo>
                      <a:pt x="399" y="4164"/>
                    </a:lnTo>
                    <a:lnTo>
                      <a:pt x="558" y="4423"/>
                    </a:lnTo>
                    <a:lnTo>
                      <a:pt x="459" y="4522"/>
                    </a:lnTo>
                    <a:lnTo>
                      <a:pt x="359" y="4622"/>
                    </a:lnTo>
                    <a:lnTo>
                      <a:pt x="279" y="4742"/>
                    </a:lnTo>
                    <a:lnTo>
                      <a:pt x="200" y="4861"/>
                    </a:lnTo>
                    <a:lnTo>
                      <a:pt x="140" y="4981"/>
                    </a:lnTo>
                    <a:lnTo>
                      <a:pt x="80" y="5100"/>
                    </a:lnTo>
                    <a:lnTo>
                      <a:pt x="40" y="5220"/>
                    </a:lnTo>
                    <a:lnTo>
                      <a:pt x="20" y="5359"/>
                    </a:lnTo>
                    <a:lnTo>
                      <a:pt x="0" y="5499"/>
                    </a:lnTo>
                    <a:lnTo>
                      <a:pt x="0" y="5618"/>
                    </a:lnTo>
                    <a:lnTo>
                      <a:pt x="0" y="5758"/>
                    </a:lnTo>
                    <a:lnTo>
                      <a:pt x="40" y="5897"/>
                    </a:lnTo>
                    <a:lnTo>
                      <a:pt x="60" y="6017"/>
                    </a:lnTo>
                    <a:lnTo>
                      <a:pt x="120" y="6156"/>
                    </a:lnTo>
                    <a:lnTo>
                      <a:pt x="180" y="6276"/>
                    </a:lnTo>
                    <a:lnTo>
                      <a:pt x="259" y="6415"/>
                    </a:lnTo>
                    <a:lnTo>
                      <a:pt x="359" y="6534"/>
                    </a:lnTo>
                    <a:lnTo>
                      <a:pt x="459" y="6654"/>
                    </a:lnTo>
                    <a:lnTo>
                      <a:pt x="578" y="6754"/>
                    </a:lnTo>
                    <a:lnTo>
                      <a:pt x="718" y="6853"/>
                    </a:lnTo>
                    <a:lnTo>
                      <a:pt x="837" y="6933"/>
                    </a:lnTo>
                    <a:lnTo>
                      <a:pt x="996" y="7013"/>
                    </a:lnTo>
                    <a:lnTo>
                      <a:pt x="1136" y="7052"/>
                    </a:lnTo>
                    <a:lnTo>
                      <a:pt x="1295" y="7092"/>
                    </a:lnTo>
                    <a:lnTo>
                      <a:pt x="1455" y="7132"/>
                    </a:lnTo>
                    <a:lnTo>
                      <a:pt x="1773" y="7132"/>
                    </a:lnTo>
                    <a:lnTo>
                      <a:pt x="1933" y="7112"/>
                    </a:lnTo>
                    <a:lnTo>
                      <a:pt x="2092" y="7092"/>
                    </a:lnTo>
                    <a:lnTo>
                      <a:pt x="2252" y="7033"/>
                    </a:lnTo>
                    <a:lnTo>
                      <a:pt x="2411" y="6973"/>
                    </a:lnTo>
                    <a:lnTo>
                      <a:pt x="2550" y="6893"/>
                    </a:lnTo>
                    <a:lnTo>
                      <a:pt x="2710" y="6793"/>
                    </a:lnTo>
                    <a:lnTo>
                      <a:pt x="2849" y="6674"/>
                    </a:lnTo>
                    <a:lnTo>
                      <a:pt x="2969" y="6554"/>
                    </a:lnTo>
                    <a:lnTo>
                      <a:pt x="3088" y="6415"/>
                    </a:lnTo>
                    <a:lnTo>
                      <a:pt x="3168" y="6256"/>
                    </a:lnTo>
                    <a:lnTo>
                      <a:pt x="3248" y="6116"/>
                    </a:lnTo>
                    <a:lnTo>
                      <a:pt x="3287" y="5937"/>
                    </a:lnTo>
                    <a:lnTo>
                      <a:pt x="3327" y="5777"/>
                    </a:lnTo>
                    <a:lnTo>
                      <a:pt x="3686" y="5758"/>
                    </a:lnTo>
                    <a:lnTo>
                      <a:pt x="4024" y="5678"/>
                    </a:lnTo>
                    <a:lnTo>
                      <a:pt x="4383" y="5578"/>
                    </a:lnTo>
                    <a:lnTo>
                      <a:pt x="4702" y="5419"/>
                    </a:lnTo>
                    <a:lnTo>
                      <a:pt x="4762" y="5638"/>
                    </a:lnTo>
                    <a:lnTo>
                      <a:pt x="4841" y="5877"/>
                    </a:lnTo>
                    <a:lnTo>
                      <a:pt x="4921" y="6076"/>
                    </a:lnTo>
                    <a:lnTo>
                      <a:pt x="5060" y="6295"/>
                    </a:lnTo>
                    <a:lnTo>
                      <a:pt x="5200" y="6475"/>
                    </a:lnTo>
                    <a:lnTo>
                      <a:pt x="5359" y="6654"/>
                    </a:lnTo>
                    <a:lnTo>
                      <a:pt x="5538" y="6813"/>
                    </a:lnTo>
                    <a:lnTo>
                      <a:pt x="5718" y="6953"/>
                    </a:lnTo>
                    <a:lnTo>
                      <a:pt x="5917" y="7072"/>
                    </a:lnTo>
                    <a:lnTo>
                      <a:pt x="6136" y="7172"/>
                    </a:lnTo>
                    <a:lnTo>
                      <a:pt x="6355" y="7252"/>
                    </a:lnTo>
                    <a:lnTo>
                      <a:pt x="6574" y="7311"/>
                    </a:lnTo>
                    <a:lnTo>
                      <a:pt x="6813" y="7331"/>
                    </a:lnTo>
                    <a:lnTo>
                      <a:pt x="7052" y="7351"/>
                    </a:lnTo>
                    <a:lnTo>
                      <a:pt x="7272" y="7351"/>
                    </a:lnTo>
                    <a:lnTo>
                      <a:pt x="7511" y="7331"/>
                    </a:lnTo>
                    <a:lnTo>
                      <a:pt x="7750" y="7292"/>
                    </a:lnTo>
                    <a:lnTo>
                      <a:pt x="7989" y="7212"/>
                    </a:lnTo>
                    <a:lnTo>
                      <a:pt x="8208" y="7132"/>
                    </a:lnTo>
                    <a:lnTo>
                      <a:pt x="8427" y="7013"/>
                    </a:lnTo>
                    <a:lnTo>
                      <a:pt x="8626" y="6873"/>
                    </a:lnTo>
                    <a:lnTo>
                      <a:pt x="8806" y="6734"/>
                    </a:lnTo>
                    <a:lnTo>
                      <a:pt x="8985" y="6574"/>
                    </a:lnTo>
                    <a:lnTo>
                      <a:pt x="9124" y="6395"/>
                    </a:lnTo>
                    <a:lnTo>
                      <a:pt x="9244" y="6216"/>
                    </a:lnTo>
                    <a:lnTo>
                      <a:pt x="9363" y="6017"/>
                    </a:lnTo>
                    <a:lnTo>
                      <a:pt x="9443" y="5817"/>
                    </a:lnTo>
                    <a:lnTo>
                      <a:pt x="9503" y="5598"/>
                    </a:lnTo>
                    <a:lnTo>
                      <a:pt x="9543" y="5379"/>
                    </a:lnTo>
                    <a:lnTo>
                      <a:pt x="9563" y="5160"/>
                    </a:lnTo>
                    <a:lnTo>
                      <a:pt x="9563" y="4941"/>
                    </a:lnTo>
                    <a:lnTo>
                      <a:pt x="9543" y="4742"/>
                    </a:lnTo>
                    <a:lnTo>
                      <a:pt x="9483" y="4522"/>
                    </a:lnTo>
                    <a:lnTo>
                      <a:pt x="9423" y="4303"/>
                    </a:lnTo>
                    <a:lnTo>
                      <a:pt x="9323" y="4084"/>
                    </a:lnTo>
                    <a:lnTo>
                      <a:pt x="9204" y="3885"/>
                    </a:lnTo>
                    <a:lnTo>
                      <a:pt x="9084" y="3726"/>
                    </a:lnTo>
                    <a:lnTo>
                      <a:pt x="8945" y="3566"/>
                    </a:lnTo>
                    <a:lnTo>
                      <a:pt x="8786" y="3427"/>
                    </a:lnTo>
                    <a:lnTo>
                      <a:pt x="8646" y="3307"/>
                    </a:lnTo>
                    <a:lnTo>
                      <a:pt x="8467" y="3188"/>
                    </a:lnTo>
                    <a:lnTo>
                      <a:pt x="8288" y="3108"/>
                    </a:lnTo>
                    <a:lnTo>
                      <a:pt x="8108" y="3008"/>
                    </a:lnTo>
                    <a:lnTo>
                      <a:pt x="7929" y="2949"/>
                    </a:lnTo>
                    <a:lnTo>
                      <a:pt x="7730" y="2889"/>
                    </a:lnTo>
                    <a:lnTo>
                      <a:pt x="7531" y="2849"/>
                    </a:lnTo>
                    <a:lnTo>
                      <a:pt x="7331" y="2829"/>
                    </a:lnTo>
                    <a:lnTo>
                      <a:pt x="6933" y="2829"/>
                    </a:lnTo>
                    <a:lnTo>
                      <a:pt x="6714" y="2849"/>
                    </a:lnTo>
                    <a:lnTo>
                      <a:pt x="6515" y="2889"/>
                    </a:lnTo>
                    <a:lnTo>
                      <a:pt x="6315" y="2949"/>
                    </a:lnTo>
                    <a:lnTo>
                      <a:pt x="6315" y="2749"/>
                    </a:lnTo>
                    <a:lnTo>
                      <a:pt x="6295" y="2550"/>
                    </a:lnTo>
                    <a:lnTo>
                      <a:pt x="6256" y="2331"/>
                    </a:lnTo>
                    <a:lnTo>
                      <a:pt x="6216" y="2132"/>
                    </a:lnTo>
                    <a:lnTo>
                      <a:pt x="6156" y="1933"/>
                    </a:lnTo>
                    <a:lnTo>
                      <a:pt x="6056" y="1734"/>
                    </a:lnTo>
                    <a:lnTo>
                      <a:pt x="5957" y="1554"/>
                    </a:lnTo>
                    <a:lnTo>
                      <a:pt x="5837" y="1355"/>
                    </a:lnTo>
                    <a:lnTo>
                      <a:pt x="5658" y="1116"/>
                    </a:lnTo>
                    <a:lnTo>
                      <a:pt x="5459" y="897"/>
                    </a:lnTo>
                    <a:lnTo>
                      <a:pt x="5240" y="698"/>
                    </a:lnTo>
                    <a:lnTo>
                      <a:pt x="5001" y="518"/>
                    </a:lnTo>
                    <a:lnTo>
                      <a:pt x="4742" y="379"/>
                    </a:lnTo>
                    <a:lnTo>
                      <a:pt x="4463" y="239"/>
                    </a:lnTo>
                    <a:lnTo>
                      <a:pt x="4184" y="140"/>
                    </a:lnTo>
                    <a:lnTo>
                      <a:pt x="3905" y="80"/>
                    </a:lnTo>
                    <a:lnTo>
                      <a:pt x="3606" y="20"/>
                    </a:lnTo>
                    <a:lnTo>
                      <a:pt x="3307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1" name="Google Shape;10181;p47"/>
              <p:cNvSpPr/>
              <p:nvPr/>
            </p:nvSpPr>
            <p:spPr>
              <a:xfrm>
                <a:off x="5983375" y="3663050"/>
                <a:ext cx="239075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7352" fill="none" extrusionOk="0">
                    <a:moveTo>
                      <a:pt x="5060" y="6295"/>
                    </a:moveTo>
                    <a:lnTo>
                      <a:pt x="5060" y="6295"/>
                    </a:lnTo>
                    <a:lnTo>
                      <a:pt x="4921" y="6076"/>
                    </a:lnTo>
                    <a:lnTo>
                      <a:pt x="4841" y="5877"/>
                    </a:lnTo>
                    <a:lnTo>
                      <a:pt x="4762" y="5638"/>
                    </a:lnTo>
                    <a:lnTo>
                      <a:pt x="4702" y="5419"/>
                    </a:lnTo>
                    <a:lnTo>
                      <a:pt x="4702" y="5419"/>
                    </a:lnTo>
                    <a:lnTo>
                      <a:pt x="4383" y="5578"/>
                    </a:lnTo>
                    <a:lnTo>
                      <a:pt x="4024" y="5678"/>
                    </a:lnTo>
                    <a:lnTo>
                      <a:pt x="3686" y="5758"/>
                    </a:lnTo>
                    <a:lnTo>
                      <a:pt x="3327" y="5777"/>
                    </a:lnTo>
                    <a:lnTo>
                      <a:pt x="3327" y="5777"/>
                    </a:lnTo>
                    <a:lnTo>
                      <a:pt x="3287" y="5937"/>
                    </a:lnTo>
                    <a:lnTo>
                      <a:pt x="3248" y="6116"/>
                    </a:lnTo>
                    <a:lnTo>
                      <a:pt x="3168" y="6256"/>
                    </a:lnTo>
                    <a:lnTo>
                      <a:pt x="3088" y="6415"/>
                    </a:lnTo>
                    <a:lnTo>
                      <a:pt x="2969" y="6554"/>
                    </a:lnTo>
                    <a:lnTo>
                      <a:pt x="2849" y="6674"/>
                    </a:lnTo>
                    <a:lnTo>
                      <a:pt x="2710" y="6793"/>
                    </a:lnTo>
                    <a:lnTo>
                      <a:pt x="2550" y="6893"/>
                    </a:lnTo>
                    <a:lnTo>
                      <a:pt x="2550" y="6893"/>
                    </a:lnTo>
                    <a:lnTo>
                      <a:pt x="2411" y="6973"/>
                    </a:lnTo>
                    <a:lnTo>
                      <a:pt x="2252" y="7033"/>
                    </a:lnTo>
                    <a:lnTo>
                      <a:pt x="2092" y="7092"/>
                    </a:lnTo>
                    <a:lnTo>
                      <a:pt x="1933" y="7112"/>
                    </a:lnTo>
                    <a:lnTo>
                      <a:pt x="1773" y="7132"/>
                    </a:lnTo>
                    <a:lnTo>
                      <a:pt x="1614" y="7132"/>
                    </a:lnTo>
                    <a:lnTo>
                      <a:pt x="1455" y="7132"/>
                    </a:lnTo>
                    <a:lnTo>
                      <a:pt x="1295" y="7092"/>
                    </a:lnTo>
                    <a:lnTo>
                      <a:pt x="1136" y="7052"/>
                    </a:lnTo>
                    <a:lnTo>
                      <a:pt x="996" y="7013"/>
                    </a:lnTo>
                    <a:lnTo>
                      <a:pt x="837" y="6933"/>
                    </a:lnTo>
                    <a:lnTo>
                      <a:pt x="718" y="6853"/>
                    </a:lnTo>
                    <a:lnTo>
                      <a:pt x="578" y="6754"/>
                    </a:lnTo>
                    <a:lnTo>
                      <a:pt x="459" y="6654"/>
                    </a:lnTo>
                    <a:lnTo>
                      <a:pt x="359" y="6534"/>
                    </a:lnTo>
                    <a:lnTo>
                      <a:pt x="259" y="6415"/>
                    </a:lnTo>
                    <a:lnTo>
                      <a:pt x="259" y="6415"/>
                    </a:lnTo>
                    <a:lnTo>
                      <a:pt x="180" y="6276"/>
                    </a:lnTo>
                    <a:lnTo>
                      <a:pt x="120" y="6156"/>
                    </a:lnTo>
                    <a:lnTo>
                      <a:pt x="60" y="6017"/>
                    </a:lnTo>
                    <a:lnTo>
                      <a:pt x="40" y="5897"/>
                    </a:lnTo>
                    <a:lnTo>
                      <a:pt x="0" y="5758"/>
                    </a:lnTo>
                    <a:lnTo>
                      <a:pt x="0" y="5618"/>
                    </a:lnTo>
                    <a:lnTo>
                      <a:pt x="0" y="5499"/>
                    </a:lnTo>
                    <a:lnTo>
                      <a:pt x="20" y="5359"/>
                    </a:lnTo>
                    <a:lnTo>
                      <a:pt x="40" y="5220"/>
                    </a:lnTo>
                    <a:lnTo>
                      <a:pt x="80" y="5100"/>
                    </a:lnTo>
                    <a:lnTo>
                      <a:pt x="140" y="4981"/>
                    </a:lnTo>
                    <a:lnTo>
                      <a:pt x="200" y="4861"/>
                    </a:lnTo>
                    <a:lnTo>
                      <a:pt x="279" y="4742"/>
                    </a:lnTo>
                    <a:lnTo>
                      <a:pt x="359" y="4622"/>
                    </a:lnTo>
                    <a:lnTo>
                      <a:pt x="459" y="4522"/>
                    </a:lnTo>
                    <a:lnTo>
                      <a:pt x="558" y="4423"/>
                    </a:lnTo>
                    <a:lnTo>
                      <a:pt x="558" y="4423"/>
                    </a:lnTo>
                    <a:lnTo>
                      <a:pt x="399" y="4164"/>
                    </a:lnTo>
                    <a:lnTo>
                      <a:pt x="279" y="3905"/>
                    </a:lnTo>
                    <a:lnTo>
                      <a:pt x="200" y="3626"/>
                    </a:lnTo>
                    <a:lnTo>
                      <a:pt x="120" y="3347"/>
                    </a:lnTo>
                    <a:lnTo>
                      <a:pt x="100" y="3068"/>
                    </a:lnTo>
                    <a:lnTo>
                      <a:pt x="100" y="2789"/>
                    </a:lnTo>
                    <a:lnTo>
                      <a:pt x="120" y="2510"/>
                    </a:lnTo>
                    <a:lnTo>
                      <a:pt x="160" y="2251"/>
                    </a:lnTo>
                    <a:lnTo>
                      <a:pt x="239" y="1973"/>
                    </a:lnTo>
                    <a:lnTo>
                      <a:pt x="359" y="1714"/>
                    </a:lnTo>
                    <a:lnTo>
                      <a:pt x="498" y="1475"/>
                    </a:lnTo>
                    <a:lnTo>
                      <a:pt x="658" y="1235"/>
                    </a:lnTo>
                    <a:lnTo>
                      <a:pt x="837" y="996"/>
                    </a:lnTo>
                    <a:lnTo>
                      <a:pt x="1056" y="797"/>
                    </a:lnTo>
                    <a:lnTo>
                      <a:pt x="1295" y="618"/>
                    </a:lnTo>
                    <a:lnTo>
                      <a:pt x="1554" y="439"/>
                    </a:lnTo>
                    <a:lnTo>
                      <a:pt x="1554" y="439"/>
                    </a:lnTo>
                    <a:lnTo>
                      <a:pt x="1833" y="299"/>
                    </a:lnTo>
                    <a:lnTo>
                      <a:pt x="2112" y="180"/>
                    </a:lnTo>
                    <a:lnTo>
                      <a:pt x="2411" y="100"/>
                    </a:lnTo>
                    <a:lnTo>
                      <a:pt x="2710" y="40"/>
                    </a:lnTo>
                    <a:lnTo>
                      <a:pt x="3009" y="0"/>
                    </a:lnTo>
                    <a:lnTo>
                      <a:pt x="3307" y="0"/>
                    </a:lnTo>
                    <a:lnTo>
                      <a:pt x="3606" y="20"/>
                    </a:lnTo>
                    <a:lnTo>
                      <a:pt x="3905" y="80"/>
                    </a:lnTo>
                    <a:lnTo>
                      <a:pt x="4184" y="140"/>
                    </a:lnTo>
                    <a:lnTo>
                      <a:pt x="4463" y="239"/>
                    </a:lnTo>
                    <a:lnTo>
                      <a:pt x="4742" y="379"/>
                    </a:lnTo>
                    <a:lnTo>
                      <a:pt x="5001" y="518"/>
                    </a:lnTo>
                    <a:lnTo>
                      <a:pt x="5240" y="698"/>
                    </a:lnTo>
                    <a:lnTo>
                      <a:pt x="5459" y="897"/>
                    </a:lnTo>
                    <a:lnTo>
                      <a:pt x="5658" y="1116"/>
                    </a:lnTo>
                    <a:lnTo>
                      <a:pt x="5837" y="1355"/>
                    </a:lnTo>
                    <a:lnTo>
                      <a:pt x="5837" y="1355"/>
                    </a:lnTo>
                    <a:lnTo>
                      <a:pt x="5957" y="1554"/>
                    </a:lnTo>
                    <a:lnTo>
                      <a:pt x="6056" y="1734"/>
                    </a:lnTo>
                    <a:lnTo>
                      <a:pt x="6156" y="1933"/>
                    </a:lnTo>
                    <a:lnTo>
                      <a:pt x="6216" y="2132"/>
                    </a:lnTo>
                    <a:lnTo>
                      <a:pt x="6256" y="2331"/>
                    </a:lnTo>
                    <a:lnTo>
                      <a:pt x="6295" y="2550"/>
                    </a:lnTo>
                    <a:lnTo>
                      <a:pt x="6315" y="2749"/>
                    </a:lnTo>
                    <a:lnTo>
                      <a:pt x="6315" y="2949"/>
                    </a:lnTo>
                    <a:lnTo>
                      <a:pt x="6315" y="2949"/>
                    </a:lnTo>
                    <a:lnTo>
                      <a:pt x="6515" y="2889"/>
                    </a:lnTo>
                    <a:lnTo>
                      <a:pt x="6714" y="2849"/>
                    </a:lnTo>
                    <a:lnTo>
                      <a:pt x="6933" y="2829"/>
                    </a:lnTo>
                    <a:lnTo>
                      <a:pt x="7132" y="2829"/>
                    </a:lnTo>
                    <a:lnTo>
                      <a:pt x="7331" y="2829"/>
                    </a:lnTo>
                    <a:lnTo>
                      <a:pt x="7531" y="2849"/>
                    </a:lnTo>
                    <a:lnTo>
                      <a:pt x="7730" y="2889"/>
                    </a:lnTo>
                    <a:lnTo>
                      <a:pt x="7929" y="2949"/>
                    </a:lnTo>
                    <a:lnTo>
                      <a:pt x="8108" y="3008"/>
                    </a:lnTo>
                    <a:lnTo>
                      <a:pt x="8288" y="3108"/>
                    </a:lnTo>
                    <a:lnTo>
                      <a:pt x="8467" y="3188"/>
                    </a:lnTo>
                    <a:lnTo>
                      <a:pt x="8646" y="3307"/>
                    </a:lnTo>
                    <a:lnTo>
                      <a:pt x="8786" y="3427"/>
                    </a:lnTo>
                    <a:lnTo>
                      <a:pt x="8945" y="3566"/>
                    </a:lnTo>
                    <a:lnTo>
                      <a:pt x="9084" y="3726"/>
                    </a:lnTo>
                    <a:lnTo>
                      <a:pt x="9204" y="3885"/>
                    </a:lnTo>
                    <a:lnTo>
                      <a:pt x="9204" y="3885"/>
                    </a:lnTo>
                    <a:lnTo>
                      <a:pt x="9323" y="4084"/>
                    </a:lnTo>
                    <a:lnTo>
                      <a:pt x="9423" y="4303"/>
                    </a:lnTo>
                    <a:lnTo>
                      <a:pt x="9483" y="4522"/>
                    </a:lnTo>
                    <a:lnTo>
                      <a:pt x="9543" y="4742"/>
                    </a:lnTo>
                    <a:lnTo>
                      <a:pt x="9563" y="4941"/>
                    </a:lnTo>
                    <a:lnTo>
                      <a:pt x="9563" y="5160"/>
                    </a:lnTo>
                    <a:lnTo>
                      <a:pt x="9543" y="5379"/>
                    </a:lnTo>
                    <a:lnTo>
                      <a:pt x="9503" y="5598"/>
                    </a:lnTo>
                    <a:lnTo>
                      <a:pt x="9443" y="5817"/>
                    </a:lnTo>
                    <a:lnTo>
                      <a:pt x="9363" y="6017"/>
                    </a:lnTo>
                    <a:lnTo>
                      <a:pt x="9244" y="6216"/>
                    </a:lnTo>
                    <a:lnTo>
                      <a:pt x="9124" y="6395"/>
                    </a:lnTo>
                    <a:lnTo>
                      <a:pt x="8985" y="6574"/>
                    </a:lnTo>
                    <a:lnTo>
                      <a:pt x="8806" y="6734"/>
                    </a:lnTo>
                    <a:lnTo>
                      <a:pt x="8626" y="6873"/>
                    </a:lnTo>
                    <a:lnTo>
                      <a:pt x="8427" y="7013"/>
                    </a:lnTo>
                    <a:lnTo>
                      <a:pt x="8427" y="7013"/>
                    </a:lnTo>
                    <a:lnTo>
                      <a:pt x="8208" y="7132"/>
                    </a:lnTo>
                    <a:lnTo>
                      <a:pt x="7989" y="7212"/>
                    </a:lnTo>
                    <a:lnTo>
                      <a:pt x="7750" y="7292"/>
                    </a:lnTo>
                    <a:lnTo>
                      <a:pt x="7511" y="7331"/>
                    </a:lnTo>
                    <a:lnTo>
                      <a:pt x="7272" y="7351"/>
                    </a:lnTo>
                    <a:lnTo>
                      <a:pt x="7052" y="7351"/>
                    </a:lnTo>
                    <a:lnTo>
                      <a:pt x="6813" y="7331"/>
                    </a:lnTo>
                    <a:lnTo>
                      <a:pt x="6574" y="7311"/>
                    </a:lnTo>
                    <a:lnTo>
                      <a:pt x="6355" y="7252"/>
                    </a:lnTo>
                    <a:lnTo>
                      <a:pt x="6136" y="7172"/>
                    </a:lnTo>
                    <a:lnTo>
                      <a:pt x="5917" y="7072"/>
                    </a:lnTo>
                    <a:lnTo>
                      <a:pt x="5718" y="6953"/>
                    </a:lnTo>
                    <a:lnTo>
                      <a:pt x="5538" y="6813"/>
                    </a:lnTo>
                    <a:lnTo>
                      <a:pt x="5359" y="6654"/>
                    </a:lnTo>
                    <a:lnTo>
                      <a:pt x="5200" y="6475"/>
                    </a:lnTo>
                    <a:lnTo>
                      <a:pt x="5060" y="629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2" name="Google Shape;10182;p47"/>
              <p:cNvSpPr/>
              <p:nvPr/>
            </p:nvSpPr>
            <p:spPr>
              <a:xfrm>
                <a:off x="6153200" y="3784575"/>
                <a:ext cx="4285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455" extrusionOk="0">
                    <a:moveTo>
                      <a:pt x="957" y="0"/>
                    </a:moveTo>
                    <a:lnTo>
                      <a:pt x="797" y="40"/>
                    </a:lnTo>
                    <a:lnTo>
                      <a:pt x="618" y="80"/>
                    </a:lnTo>
                    <a:lnTo>
                      <a:pt x="459" y="159"/>
                    </a:lnTo>
                    <a:lnTo>
                      <a:pt x="319" y="259"/>
                    </a:lnTo>
                    <a:lnTo>
                      <a:pt x="200" y="379"/>
                    </a:lnTo>
                    <a:lnTo>
                      <a:pt x="100" y="498"/>
                    </a:lnTo>
                    <a:lnTo>
                      <a:pt x="40" y="638"/>
                    </a:lnTo>
                    <a:lnTo>
                      <a:pt x="1" y="777"/>
                    </a:lnTo>
                    <a:lnTo>
                      <a:pt x="1" y="916"/>
                    </a:lnTo>
                    <a:lnTo>
                      <a:pt x="20" y="1056"/>
                    </a:lnTo>
                    <a:lnTo>
                      <a:pt x="100" y="1175"/>
                    </a:lnTo>
                    <a:lnTo>
                      <a:pt x="180" y="1295"/>
                    </a:lnTo>
                    <a:lnTo>
                      <a:pt x="299" y="1375"/>
                    </a:lnTo>
                    <a:lnTo>
                      <a:pt x="439" y="1434"/>
                    </a:lnTo>
                    <a:lnTo>
                      <a:pt x="598" y="1454"/>
                    </a:lnTo>
                    <a:lnTo>
                      <a:pt x="758" y="1454"/>
                    </a:lnTo>
                    <a:lnTo>
                      <a:pt x="917" y="1434"/>
                    </a:lnTo>
                    <a:lnTo>
                      <a:pt x="1076" y="1395"/>
                    </a:lnTo>
                    <a:lnTo>
                      <a:pt x="1236" y="1315"/>
                    </a:lnTo>
                    <a:lnTo>
                      <a:pt x="1395" y="1215"/>
                    </a:lnTo>
                    <a:lnTo>
                      <a:pt x="1515" y="1096"/>
                    </a:lnTo>
                    <a:lnTo>
                      <a:pt x="1594" y="976"/>
                    </a:lnTo>
                    <a:lnTo>
                      <a:pt x="1674" y="837"/>
                    </a:lnTo>
                    <a:lnTo>
                      <a:pt x="1694" y="697"/>
                    </a:lnTo>
                    <a:lnTo>
                      <a:pt x="1714" y="558"/>
                    </a:lnTo>
                    <a:lnTo>
                      <a:pt x="1674" y="418"/>
                    </a:lnTo>
                    <a:lnTo>
                      <a:pt x="1614" y="299"/>
                    </a:lnTo>
                    <a:lnTo>
                      <a:pt x="1515" y="179"/>
                    </a:lnTo>
                    <a:lnTo>
                      <a:pt x="1395" y="100"/>
                    </a:lnTo>
                    <a:lnTo>
                      <a:pt x="1256" y="40"/>
                    </a:lnTo>
                    <a:lnTo>
                      <a:pt x="1116" y="20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3" name="Google Shape;10183;p47"/>
              <p:cNvSpPr/>
              <p:nvPr/>
            </p:nvSpPr>
            <p:spPr>
              <a:xfrm>
                <a:off x="6153200" y="3784575"/>
                <a:ext cx="4285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455" fill="none" extrusionOk="0">
                    <a:moveTo>
                      <a:pt x="1236" y="1315"/>
                    </a:moveTo>
                    <a:lnTo>
                      <a:pt x="1236" y="1315"/>
                    </a:lnTo>
                    <a:lnTo>
                      <a:pt x="1395" y="1215"/>
                    </a:lnTo>
                    <a:lnTo>
                      <a:pt x="1515" y="1096"/>
                    </a:lnTo>
                    <a:lnTo>
                      <a:pt x="1594" y="976"/>
                    </a:lnTo>
                    <a:lnTo>
                      <a:pt x="1674" y="837"/>
                    </a:lnTo>
                    <a:lnTo>
                      <a:pt x="1694" y="697"/>
                    </a:lnTo>
                    <a:lnTo>
                      <a:pt x="1714" y="558"/>
                    </a:lnTo>
                    <a:lnTo>
                      <a:pt x="1674" y="418"/>
                    </a:lnTo>
                    <a:lnTo>
                      <a:pt x="1614" y="299"/>
                    </a:lnTo>
                    <a:lnTo>
                      <a:pt x="1614" y="299"/>
                    </a:lnTo>
                    <a:lnTo>
                      <a:pt x="1515" y="179"/>
                    </a:lnTo>
                    <a:lnTo>
                      <a:pt x="1395" y="100"/>
                    </a:lnTo>
                    <a:lnTo>
                      <a:pt x="1256" y="40"/>
                    </a:lnTo>
                    <a:lnTo>
                      <a:pt x="1116" y="20"/>
                    </a:lnTo>
                    <a:lnTo>
                      <a:pt x="957" y="0"/>
                    </a:lnTo>
                    <a:lnTo>
                      <a:pt x="797" y="40"/>
                    </a:lnTo>
                    <a:lnTo>
                      <a:pt x="618" y="80"/>
                    </a:lnTo>
                    <a:lnTo>
                      <a:pt x="459" y="159"/>
                    </a:lnTo>
                    <a:lnTo>
                      <a:pt x="459" y="159"/>
                    </a:lnTo>
                    <a:lnTo>
                      <a:pt x="319" y="259"/>
                    </a:lnTo>
                    <a:lnTo>
                      <a:pt x="200" y="379"/>
                    </a:lnTo>
                    <a:lnTo>
                      <a:pt x="100" y="498"/>
                    </a:lnTo>
                    <a:lnTo>
                      <a:pt x="40" y="638"/>
                    </a:lnTo>
                    <a:lnTo>
                      <a:pt x="1" y="777"/>
                    </a:lnTo>
                    <a:lnTo>
                      <a:pt x="1" y="916"/>
                    </a:lnTo>
                    <a:lnTo>
                      <a:pt x="20" y="1056"/>
                    </a:lnTo>
                    <a:lnTo>
                      <a:pt x="100" y="1175"/>
                    </a:lnTo>
                    <a:lnTo>
                      <a:pt x="100" y="1175"/>
                    </a:lnTo>
                    <a:lnTo>
                      <a:pt x="180" y="1295"/>
                    </a:lnTo>
                    <a:lnTo>
                      <a:pt x="299" y="1375"/>
                    </a:lnTo>
                    <a:lnTo>
                      <a:pt x="439" y="1434"/>
                    </a:lnTo>
                    <a:lnTo>
                      <a:pt x="598" y="1454"/>
                    </a:lnTo>
                    <a:lnTo>
                      <a:pt x="758" y="1454"/>
                    </a:lnTo>
                    <a:lnTo>
                      <a:pt x="917" y="1434"/>
                    </a:lnTo>
                    <a:lnTo>
                      <a:pt x="1076" y="1395"/>
                    </a:lnTo>
                    <a:lnTo>
                      <a:pt x="1236" y="1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4" name="Google Shape;10184;p47"/>
              <p:cNvSpPr/>
              <p:nvPr/>
            </p:nvSpPr>
            <p:spPr>
              <a:xfrm>
                <a:off x="6001800" y="3678000"/>
                <a:ext cx="122550" cy="76700"/>
              </a:xfrm>
              <a:custGeom>
                <a:avLst/>
                <a:gdLst/>
                <a:ahLst/>
                <a:cxnLst/>
                <a:rect l="l" t="t" r="r" b="b"/>
                <a:pathLst>
                  <a:path w="4902" h="3068" extrusionOk="0">
                    <a:moveTo>
                      <a:pt x="2451" y="0"/>
                    </a:moveTo>
                    <a:lnTo>
                      <a:pt x="2232" y="20"/>
                    </a:lnTo>
                    <a:lnTo>
                      <a:pt x="2013" y="40"/>
                    </a:lnTo>
                    <a:lnTo>
                      <a:pt x="1813" y="100"/>
                    </a:lnTo>
                    <a:lnTo>
                      <a:pt x="1614" y="159"/>
                    </a:lnTo>
                    <a:lnTo>
                      <a:pt x="1415" y="239"/>
                    </a:lnTo>
                    <a:lnTo>
                      <a:pt x="1236" y="319"/>
                    </a:lnTo>
                    <a:lnTo>
                      <a:pt x="897" y="518"/>
                    </a:lnTo>
                    <a:lnTo>
                      <a:pt x="598" y="717"/>
                    </a:lnTo>
                    <a:lnTo>
                      <a:pt x="339" y="936"/>
                    </a:lnTo>
                    <a:lnTo>
                      <a:pt x="140" y="1136"/>
                    </a:lnTo>
                    <a:lnTo>
                      <a:pt x="1" y="1275"/>
                    </a:lnTo>
                    <a:lnTo>
                      <a:pt x="20" y="1355"/>
                    </a:lnTo>
                    <a:lnTo>
                      <a:pt x="459" y="1195"/>
                    </a:lnTo>
                    <a:lnTo>
                      <a:pt x="857" y="1096"/>
                    </a:lnTo>
                    <a:lnTo>
                      <a:pt x="1236" y="1036"/>
                    </a:lnTo>
                    <a:lnTo>
                      <a:pt x="1594" y="1016"/>
                    </a:lnTo>
                    <a:lnTo>
                      <a:pt x="1973" y="1036"/>
                    </a:lnTo>
                    <a:lnTo>
                      <a:pt x="2331" y="1096"/>
                    </a:lnTo>
                    <a:lnTo>
                      <a:pt x="2670" y="1195"/>
                    </a:lnTo>
                    <a:lnTo>
                      <a:pt x="2969" y="1335"/>
                    </a:lnTo>
                    <a:lnTo>
                      <a:pt x="3248" y="1494"/>
                    </a:lnTo>
                    <a:lnTo>
                      <a:pt x="3507" y="1653"/>
                    </a:lnTo>
                    <a:lnTo>
                      <a:pt x="3746" y="1853"/>
                    </a:lnTo>
                    <a:lnTo>
                      <a:pt x="3945" y="2032"/>
                    </a:lnTo>
                    <a:lnTo>
                      <a:pt x="4124" y="2231"/>
                    </a:lnTo>
                    <a:lnTo>
                      <a:pt x="4284" y="2410"/>
                    </a:lnTo>
                    <a:lnTo>
                      <a:pt x="4523" y="2749"/>
                    </a:lnTo>
                    <a:lnTo>
                      <a:pt x="4662" y="2988"/>
                    </a:lnTo>
                    <a:lnTo>
                      <a:pt x="4702" y="3068"/>
                    </a:lnTo>
                    <a:lnTo>
                      <a:pt x="4762" y="2968"/>
                    </a:lnTo>
                    <a:lnTo>
                      <a:pt x="4821" y="2849"/>
                    </a:lnTo>
                    <a:lnTo>
                      <a:pt x="4861" y="2709"/>
                    </a:lnTo>
                    <a:lnTo>
                      <a:pt x="4881" y="2530"/>
                    </a:lnTo>
                    <a:lnTo>
                      <a:pt x="4901" y="2351"/>
                    </a:lnTo>
                    <a:lnTo>
                      <a:pt x="4901" y="2171"/>
                    </a:lnTo>
                    <a:lnTo>
                      <a:pt x="4881" y="1952"/>
                    </a:lnTo>
                    <a:lnTo>
                      <a:pt x="4841" y="1753"/>
                    </a:lnTo>
                    <a:lnTo>
                      <a:pt x="4782" y="1534"/>
                    </a:lnTo>
                    <a:lnTo>
                      <a:pt x="4682" y="1315"/>
                    </a:lnTo>
                    <a:lnTo>
                      <a:pt x="4562" y="1116"/>
                    </a:lnTo>
                    <a:lnTo>
                      <a:pt x="4403" y="896"/>
                    </a:lnTo>
                    <a:lnTo>
                      <a:pt x="4204" y="697"/>
                    </a:lnTo>
                    <a:lnTo>
                      <a:pt x="3965" y="518"/>
                    </a:lnTo>
                    <a:lnTo>
                      <a:pt x="3666" y="339"/>
                    </a:lnTo>
                    <a:lnTo>
                      <a:pt x="3347" y="179"/>
                    </a:lnTo>
                    <a:lnTo>
                      <a:pt x="3108" y="100"/>
                    </a:lnTo>
                    <a:lnTo>
                      <a:pt x="2889" y="60"/>
                    </a:lnTo>
                    <a:lnTo>
                      <a:pt x="2670" y="20"/>
                    </a:lnTo>
                    <a:lnTo>
                      <a:pt x="2451" y="0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5" name="Google Shape;10185;p47"/>
              <p:cNvSpPr/>
              <p:nvPr/>
            </p:nvSpPr>
            <p:spPr>
              <a:xfrm>
                <a:off x="6001800" y="3678000"/>
                <a:ext cx="122550" cy="76700"/>
              </a:xfrm>
              <a:custGeom>
                <a:avLst/>
                <a:gdLst/>
                <a:ahLst/>
                <a:cxnLst/>
                <a:rect l="l" t="t" r="r" b="b"/>
                <a:pathLst>
                  <a:path w="4902" h="3068" fill="none" extrusionOk="0">
                    <a:moveTo>
                      <a:pt x="2451" y="0"/>
                    </a:moveTo>
                    <a:lnTo>
                      <a:pt x="2451" y="0"/>
                    </a:lnTo>
                    <a:lnTo>
                      <a:pt x="2232" y="20"/>
                    </a:lnTo>
                    <a:lnTo>
                      <a:pt x="2013" y="40"/>
                    </a:lnTo>
                    <a:lnTo>
                      <a:pt x="1813" y="100"/>
                    </a:lnTo>
                    <a:lnTo>
                      <a:pt x="1614" y="159"/>
                    </a:lnTo>
                    <a:lnTo>
                      <a:pt x="1415" y="239"/>
                    </a:lnTo>
                    <a:lnTo>
                      <a:pt x="1236" y="319"/>
                    </a:lnTo>
                    <a:lnTo>
                      <a:pt x="897" y="518"/>
                    </a:lnTo>
                    <a:lnTo>
                      <a:pt x="598" y="717"/>
                    </a:lnTo>
                    <a:lnTo>
                      <a:pt x="339" y="936"/>
                    </a:lnTo>
                    <a:lnTo>
                      <a:pt x="140" y="1136"/>
                    </a:lnTo>
                    <a:lnTo>
                      <a:pt x="1" y="1275"/>
                    </a:lnTo>
                    <a:lnTo>
                      <a:pt x="1" y="1275"/>
                    </a:lnTo>
                    <a:lnTo>
                      <a:pt x="20" y="1355"/>
                    </a:lnTo>
                    <a:lnTo>
                      <a:pt x="20" y="1355"/>
                    </a:lnTo>
                    <a:lnTo>
                      <a:pt x="459" y="1195"/>
                    </a:lnTo>
                    <a:lnTo>
                      <a:pt x="857" y="1096"/>
                    </a:lnTo>
                    <a:lnTo>
                      <a:pt x="1236" y="1036"/>
                    </a:lnTo>
                    <a:lnTo>
                      <a:pt x="1594" y="1016"/>
                    </a:lnTo>
                    <a:lnTo>
                      <a:pt x="1594" y="1016"/>
                    </a:lnTo>
                    <a:lnTo>
                      <a:pt x="1973" y="1036"/>
                    </a:lnTo>
                    <a:lnTo>
                      <a:pt x="2331" y="1096"/>
                    </a:lnTo>
                    <a:lnTo>
                      <a:pt x="2670" y="1195"/>
                    </a:lnTo>
                    <a:lnTo>
                      <a:pt x="2969" y="1335"/>
                    </a:lnTo>
                    <a:lnTo>
                      <a:pt x="3248" y="1494"/>
                    </a:lnTo>
                    <a:lnTo>
                      <a:pt x="3507" y="1653"/>
                    </a:lnTo>
                    <a:lnTo>
                      <a:pt x="3746" y="1853"/>
                    </a:lnTo>
                    <a:lnTo>
                      <a:pt x="3945" y="2032"/>
                    </a:lnTo>
                    <a:lnTo>
                      <a:pt x="4124" y="2231"/>
                    </a:lnTo>
                    <a:lnTo>
                      <a:pt x="4284" y="2410"/>
                    </a:lnTo>
                    <a:lnTo>
                      <a:pt x="4523" y="2749"/>
                    </a:lnTo>
                    <a:lnTo>
                      <a:pt x="4662" y="2988"/>
                    </a:lnTo>
                    <a:lnTo>
                      <a:pt x="4702" y="3068"/>
                    </a:lnTo>
                    <a:lnTo>
                      <a:pt x="4702" y="3068"/>
                    </a:lnTo>
                    <a:lnTo>
                      <a:pt x="4762" y="2968"/>
                    </a:lnTo>
                    <a:lnTo>
                      <a:pt x="4821" y="2849"/>
                    </a:lnTo>
                    <a:lnTo>
                      <a:pt x="4861" y="2709"/>
                    </a:lnTo>
                    <a:lnTo>
                      <a:pt x="4881" y="2530"/>
                    </a:lnTo>
                    <a:lnTo>
                      <a:pt x="4901" y="2351"/>
                    </a:lnTo>
                    <a:lnTo>
                      <a:pt x="4901" y="2171"/>
                    </a:lnTo>
                    <a:lnTo>
                      <a:pt x="4881" y="1952"/>
                    </a:lnTo>
                    <a:lnTo>
                      <a:pt x="4841" y="1753"/>
                    </a:lnTo>
                    <a:lnTo>
                      <a:pt x="4782" y="1534"/>
                    </a:lnTo>
                    <a:lnTo>
                      <a:pt x="4682" y="1315"/>
                    </a:lnTo>
                    <a:lnTo>
                      <a:pt x="4562" y="1116"/>
                    </a:lnTo>
                    <a:lnTo>
                      <a:pt x="4403" y="896"/>
                    </a:lnTo>
                    <a:lnTo>
                      <a:pt x="4204" y="697"/>
                    </a:lnTo>
                    <a:lnTo>
                      <a:pt x="3965" y="518"/>
                    </a:lnTo>
                    <a:lnTo>
                      <a:pt x="3666" y="339"/>
                    </a:lnTo>
                    <a:lnTo>
                      <a:pt x="3347" y="179"/>
                    </a:lnTo>
                    <a:lnTo>
                      <a:pt x="3347" y="179"/>
                    </a:lnTo>
                    <a:lnTo>
                      <a:pt x="3108" y="100"/>
                    </a:lnTo>
                    <a:lnTo>
                      <a:pt x="2889" y="60"/>
                    </a:lnTo>
                    <a:lnTo>
                      <a:pt x="2670" y="20"/>
                    </a:lnTo>
                    <a:lnTo>
                      <a:pt x="245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6" name="Google Shape;10186;p47"/>
              <p:cNvSpPr/>
              <p:nvPr/>
            </p:nvSpPr>
            <p:spPr>
              <a:xfrm>
                <a:off x="5701000" y="3687450"/>
                <a:ext cx="239575" cy="188775"/>
              </a:xfrm>
              <a:custGeom>
                <a:avLst/>
                <a:gdLst/>
                <a:ahLst/>
                <a:cxnLst/>
                <a:rect l="l" t="t" r="r" b="b"/>
                <a:pathLst>
                  <a:path w="9583" h="7551" extrusionOk="0">
                    <a:moveTo>
                      <a:pt x="3327" y="1"/>
                    </a:moveTo>
                    <a:lnTo>
                      <a:pt x="3028" y="20"/>
                    </a:lnTo>
                    <a:lnTo>
                      <a:pt x="2729" y="60"/>
                    </a:lnTo>
                    <a:lnTo>
                      <a:pt x="2431" y="140"/>
                    </a:lnTo>
                    <a:lnTo>
                      <a:pt x="2132" y="240"/>
                    </a:lnTo>
                    <a:lnTo>
                      <a:pt x="1833" y="379"/>
                    </a:lnTo>
                    <a:lnTo>
                      <a:pt x="1574" y="518"/>
                    </a:lnTo>
                    <a:lnTo>
                      <a:pt x="1315" y="698"/>
                    </a:lnTo>
                    <a:lnTo>
                      <a:pt x="1096" y="897"/>
                    </a:lnTo>
                    <a:lnTo>
                      <a:pt x="897" y="1116"/>
                    </a:lnTo>
                    <a:lnTo>
                      <a:pt x="717" y="1335"/>
                    </a:lnTo>
                    <a:lnTo>
                      <a:pt x="578" y="1594"/>
                    </a:lnTo>
                    <a:lnTo>
                      <a:pt x="458" y="1833"/>
                    </a:lnTo>
                    <a:lnTo>
                      <a:pt x="359" y="2112"/>
                    </a:lnTo>
                    <a:lnTo>
                      <a:pt x="279" y="2371"/>
                    </a:lnTo>
                    <a:lnTo>
                      <a:pt x="239" y="2650"/>
                    </a:lnTo>
                    <a:lnTo>
                      <a:pt x="239" y="2929"/>
                    </a:lnTo>
                    <a:lnTo>
                      <a:pt x="259" y="3208"/>
                    </a:lnTo>
                    <a:lnTo>
                      <a:pt x="299" y="3487"/>
                    </a:lnTo>
                    <a:lnTo>
                      <a:pt x="379" y="3766"/>
                    </a:lnTo>
                    <a:lnTo>
                      <a:pt x="478" y="4044"/>
                    </a:lnTo>
                    <a:lnTo>
                      <a:pt x="618" y="4303"/>
                    </a:lnTo>
                    <a:lnTo>
                      <a:pt x="518" y="4403"/>
                    </a:lnTo>
                    <a:lnTo>
                      <a:pt x="419" y="4503"/>
                    </a:lnTo>
                    <a:lnTo>
                      <a:pt x="319" y="4602"/>
                    </a:lnTo>
                    <a:lnTo>
                      <a:pt x="239" y="4702"/>
                    </a:lnTo>
                    <a:lnTo>
                      <a:pt x="160" y="4821"/>
                    </a:lnTo>
                    <a:lnTo>
                      <a:pt x="120" y="4961"/>
                    </a:lnTo>
                    <a:lnTo>
                      <a:pt x="60" y="5080"/>
                    </a:lnTo>
                    <a:lnTo>
                      <a:pt x="20" y="5200"/>
                    </a:lnTo>
                    <a:lnTo>
                      <a:pt x="0" y="5339"/>
                    </a:lnTo>
                    <a:lnTo>
                      <a:pt x="0" y="5479"/>
                    </a:lnTo>
                    <a:lnTo>
                      <a:pt x="0" y="5598"/>
                    </a:lnTo>
                    <a:lnTo>
                      <a:pt x="20" y="5738"/>
                    </a:lnTo>
                    <a:lnTo>
                      <a:pt x="40" y="5877"/>
                    </a:lnTo>
                    <a:lnTo>
                      <a:pt x="80" y="6017"/>
                    </a:lnTo>
                    <a:lnTo>
                      <a:pt x="140" y="6136"/>
                    </a:lnTo>
                    <a:lnTo>
                      <a:pt x="199" y="6276"/>
                    </a:lnTo>
                    <a:lnTo>
                      <a:pt x="299" y="6395"/>
                    </a:lnTo>
                    <a:lnTo>
                      <a:pt x="399" y="6535"/>
                    </a:lnTo>
                    <a:lnTo>
                      <a:pt x="518" y="6634"/>
                    </a:lnTo>
                    <a:lnTo>
                      <a:pt x="638" y="6734"/>
                    </a:lnTo>
                    <a:lnTo>
                      <a:pt x="757" y="6833"/>
                    </a:lnTo>
                    <a:lnTo>
                      <a:pt x="897" y="6893"/>
                    </a:lnTo>
                    <a:lnTo>
                      <a:pt x="1056" y="6953"/>
                    </a:lnTo>
                    <a:lnTo>
                      <a:pt x="1195" y="7013"/>
                    </a:lnTo>
                    <a:lnTo>
                      <a:pt x="1355" y="7033"/>
                    </a:lnTo>
                    <a:lnTo>
                      <a:pt x="1514" y="7053"/>
                    </a:lnTo>
                    <a:lnTo>
                      <a:pt x="1674" y="7073"/>
                    </a:lnTo>
                    <a:lnTo>
                      <a:pt x="1833" y="7053"/>
                    </a:lnTo>
                    <a:lnTo>
                      <a:pt x="2012" y="7033"/>
                    </a:lnTo>
                    <a:lnTo>
                      <a:pt x="2172" y="6993"/>
                    </a:lnTo>
                    <a:lnTo>
                      <a:pt x="2311" y="6953"/>
                    </a:lnTo>
                    <a:lnTo>
                      <a:pt x="2470" y="6873"/>
                    </a:lnTo>
                    <a:lnTo>
                      <a:pt x="2630" y="6774"/>
                    </a:lnTo>
                    <a:lnTo>
                      <a:pt x="2789" y="6674"/>
                    </a:lnTo>
                    <a:lnTo>
                      <a:pt x="2909" y="6555"/>
                    </a:lnTo>
                    <a:lnTo>
                      <a:pt x="3028" y="6415"/>
                    </a:lnTo>
                    <a:lnTo>
                      <a:pt x="3128" y="6276"/>
                    </a:lnTo>
                    <a:lnTo>
                      <a:pt x="3207" y="6116"/>
                    </a:lnTo>
                    <a:lnTo>
                      <a:pt x="3267" y="5957"/>
                    </a:lnTo>
                    <a:lnTo>
                      <a:pt x="3307" y="5798"/>
                    </a:lnTo>
                    <a:lnTo>
                      <a:pt x="3666" y="5778"/>
                    </a:lnTo>
                    <a:lnTo>
                      <a:pt x="4024" y="5718"/>
                    </a:lnTo>
                    <a:lnTo>
                      <a:pt x="4363" y="5638"/>
                    </a:lnTo>
                    <a:lnTo>
                      <a:pt x="4721" y="5499"/>
                    </a:lnTo>
                    <a:lnTo>
                      <a:pt x="4741" y="5738"/>
                    </a:lnTo>
                    <a:lnTo>
                      <a:pt x="4801" y="5957"/>
                    </a:lnTo>
                    <a:lnTo>
                      <a:pt x="4901" y="6176"/>
                    </a:lnTo>
                    <a:lnTo>
                      <a:pt x="5000" y="6395"/>
                    </a:lnTo>
                    <a:lnTo>
                      <a:pt x="5140" y="6594"/>
                    </a:lnTo>
                    <a:lnTo>
                      <a:pt x="5279" y="6774"/>
                    </a:lnTo>
                    <a:lnTo>
                      <a:pt x="5459" y="6933"/>
                    </a:lnTo>
                    <a:lnTo>
                      <a:pt x="5638" y="7073"/>
                    </a:lnTo>
                    <a:lnTo>
                      <a:pt x="5837" y="7212"/>
                    </a:lnTo>
                    <a:lnTo>
                      <a:pt x="6036" y="7312"/>
                    </a:lnTo>
                    <a:lnTo>
                      <a:pt x="6255" y="7411"/>
                    </a:lnTo>
                    <a:lnTo>
                      <a:pt x="6475" y="7471"/>
                    </a:lnTo>
                    <a:lnTo>
                      <a:pt x="6694" y="7531"/>
                    </a:lnTo>
                    <a:lnTo>
                      <a:pt x="6933" y="7551"/>
                    </a:lnTo>
                    <a:lnTo>
                      <a:pt x="7411" y="7551"/>
                    </a:lnTo>
                    <a:lnTo>
                      <a:pt x="7630" y="7511"/>
                    </a:lnTo>
                    <a:lnTo>
                      <a:pt x="7869" y="7451"/>
                    </a:lnTo>
                    <a:lnTo>
                      <a:pt x="8108" y="7371"/>
                    </a:lnTo>
                    <a:lnTo>
                      <a:pt x="8327" y="7272"/>
                    </a:lnTo>
                    <a:lnTo>
                      <a:pt x="8546" y="7152"/>
                    </a:lnTo>
                    <a:lnTo>
                      <a:pt x="8726" y="7013"/>
                    </a:lnTo>
                    <a:lnTo>
                      <a:pt x="8905" y="6853"/>
                    </a:lnTo>
                    <a:lnTo>
                      <a:pt x="9064" y="6694"/>
                    </a:lnTo>
                    <a:lnTo>
                      <a:pt x="9204" y="6515"/>
                    </a:lnTo>
                    <a:lnTo>
                      <a:pt x="9323" y="6316"/>
                    </a:lnTo>
                    <a:lnTo>
                      <a:pt x="9423" y="6116"/>
                    </a:lnTo>
                    <a:lnTo>
                      <a:pt x="9483" y="5917"/>
                    </a:lnTo>
                    <a:lnTo>
                      <a:pt x="9542" y="5698"/>
                    </a:lnTo>
                    <a:lnTo>
                      <a:pt x="9582" y="5499"/>
                    </a:lnTo>
                    <a:lnTo>
                      <a:pt x="9582" y="5280"/>
                    </a:lnTo>
                    <a:lnTo>
                      <a:pt x="9582" y="5060"/>
                    </a:lnTo>
                    <a:lnTo>
                      <a:pt x="9542" y="4841"/>
                    </a:lnTo>
                    <a:lnTo>
                      <a:pt x="9483" y="4622"/>
                    </a:lnTo>
                    <a:lnTo>
                      <a:pt x="9383" y="4403"/>
                    </a:lnTo>
                    <a:lnTo>
                      <a:pt x="9283" y="4184"/>
                    </a:lnTo>
                    <a:lnTo>
                      <a:pt x="9164" y="4025"/>
                    </a:lnTo>
                    <a:lnTo>
                      <a:pt x="9044" y="3865"/>
                    </a:lnTo>
                    <a:lnTo>
                      <a:pt x="8905" y="3726"/>
                    </a:lnTo>
                    <a:lnTo>
                      <a:pt x="8746" y="3586"/>
                    </a:lnTo>
                    <a:lnTo>
                      <a:pt x="8586" y="3467"/>
                    </a:lnTo>
                    <a:lnTo>
                      <a:pt x="8427" y="3367"/>
                    </a:lnTo>
                    <a:lnTo>
                      <a:pt x="8248" y="3268"/>
                    </a:lnTo>
                    <a:lnTo>
                      <a:pt x="8068" y="3188"/>
                    </a:lnTo>
                    <a:lnTo>
                      <a:pt x="7869" y="3128"/>
                    </a:lnTo>
                    <a:lnTo>
                      <a:pt x="7670" y="3088"/>
                    </a:lnTo>
                    <a:lnTo>
                      <a:pt x="7471" y="3048"/>
                    </a:lnTo>
                    <a:lnTo>
                      <a:pt x="7271" y="3029"/>
                    </a:lnTo>
                    <a:lnTo>
                      <a:pt x="7072" y="3029"/>
                    </a:lnTo>
                    <a:lnTo>
                      <a:pt x="6873" y="3048"/>
                    </a:lnTo>
                    <a:lnTo>
                      <a:pt x="6654" y="3068"/>
                    </a:lnTo>
                    <a:lnTo>
                      <a:pt x="6455" y="3108"/>
                    </a:lnTo>
                    <a:lnTo>
                      <a:pt x="6455" y="3108"/>
                    </a:lnTo>
                    <a:lnTo>
                      <a:pt x="6475" y="2909"/>
                    </a:lnTo>
                    <a:lnTo>
                      <a:pt x="6455" y="2710"/>
                    </a:lnTo>
                    <a:lnTo>
                      <a:pt x="6435" y="2511"/>
                    </a:lnTo>
                    <a:lnTo>
                      <a:pt x="6395" y="2291"/>
                    </a:lnTo>
                    <a:lnTo>
                      <a:pt x="6335" y="2092"/>
                    </a:lnTo>
                    <a:lnTo>
                      <a:pt x="6275" y="1893"/>
                    </a:lnTo>
                    <a:lnTo>
                      <a:pt x="6176" y="1694"/>
                    </a:lnTo>
                    <a:lnTo>
                      <a:pt x="6076" y="1495"/>
                    </a:lnTo>
                    <a:lnTo>
                      <a:pt x="5917" y="1256"/>
                    </a:lnTo>
                    <a:lnTo>
                      <a:pt x="5718" y="1016"/>
                    </a:lnTo>
                    <a:lnTo>
                      <a:pt x="5498" y="817"/>
                    </a:lnTo>
                    <a:lnTo>
                      <a:pt x="5279" y="618"/>
                    </a:lnTo>
                    <a:lnTo>
                      <a:pt x="5020" y="459"/>
                    </a:lnTo>
                    <a:lnTo>
                      <a:pt x="4761" y="319"/>
                    </a:lnTo>
                    <a:lnTo>
                      <a:pt x="4502" y="220"/>
                    </a:lnTo>
                    <a:lnTo>
                      <a:pt x="4204" y="120"/>
                    </a:lnTo>
                    <a:lnTo>
                      <a:pt x="3925" y="60"/>
                    </a:lnTo>
                    <a:lnTo>
                      <a:pt x="3626" y="20"/>
                    </a:lnTo>
                    <a:lnTo>
                      <a:pt x="3327" y="1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7" name="Google Shape;10187;p47"/>
              <p:cNvSpPr/>
              <p:nvPr/>
            </p:nvSpPr>
            <p:spPr>
              <a:xfrm>
                <a:off x="5701000" y="3687450"/>
                <a:ext cx="239575" cy="188775"/>
              </a:xfrm>
              <a:custGeom>
                <a:avLst/>
                <a:gdLst/>
                <a:ahLst/>
                <a:cxnLst/>
                <a:rect l="l" t="t" r="r" b="b"/>
                <a:pathLst>
                  <a:path w="9583" h="7551" fill="none" extrusionOk="0">
                    <a:moveTo>
                      <a:pt x="5000" y="6395"/>
                    </a:moveTo>
                    <a:lnTo>
                      <a:pt x="5000" y="6395"/>
                    </a:lnTo>
                    <a:lnTo>
                      <a:pt x="4901" y="6176"/>
                    </a:lnTo>
                    <a:lnTo>
                      <a:pt x="4801" y="5957"/>
                    </a:lnTo>
                    <a:lnTo>
                      <a:pt x="4741" y="5738"/>
                    </a:lnTo>
                    <a:lnTo>
                      <a:pt x="4721" y="5499"/>
                    </a:lnTo>
                    <a:lnTo>
                      <a:pt x="4721" y="5499"/>
                    </a:lnTo>
                    <a:lnTo>
                      <a:pt x="4363" y="5638"/>
                    </a:lnTo>
                    <a:lnTo>
                      <a:pt x="4024" y="5718"/>
                    </a:lnTo>
                    <a:lnTo>
                      <a:pt x="3666" y="5778"/>
                    </a:lnTo>
                    <a:lnTo>
                      <a:pt x="3307" y="5798"/>
                    </a:lnTo>
                    <a:lnTo>
                      <a:pt x="3307" y="5798"/>
                    </a:lnTo>
                    <a:lnTo>
                      <a:pt x="3267" y="5957"/>
                    </a:lnTo>
                    <a:lnTo>
                      <a:pt x="3207" y="6116"/>
                    </a:lnTo>
                    <a:lnTo>
                      <a:pt x="3128" y="6276"/>
                    </a:lnTo>
                    <a:lnTo>
                      <a:pt x="3028" y="6415"/>
                    </a:lnTo>
                    <a:lnTo>
                      <a:pt x="2909" y="6555"/>
                    </a:lnTo>
                    <a:lnTo>
                      <a:pt x="2789" y="6674"/>
                    </a:lnTo>
                    <a:lnTo>
                      <a:pt x="2630" y="6774"/>
                    </a:lnTo>
                    <a:lnTo>
                      <a:pt x="2470" y="6873"/>
                    </a:lnTo>
                    <a:lnTo>
                      <a:pt x="2470" y="6873"/>
                    </a:lnTo>
                    <a:lnTo>
                      <a:pt x="2311" y="6953"/>
                    </a:lnTo>
                    <a:lnTo>
                      <a:pt x="2172" y="6993"/>
                    </a:lnTo>
                    <a:lnTo>
                      <a:pt x="2012" y="7033"/>
                    </a:lnTo>
                    <a:lnTo>
                      <a:pt x="1833" y="7053"/>
                    </a:lnTo>
                    <a:lnTo>
                      <a:pt x="1674" y="7073"/>
                    </a:lnTo>
                    <a:lnTo>
                      <a:pt x="1514" y="7053"/>
                    </a:lnTo>
                    <a:lnTo>
                      <a:pt x="1355" y="7033"/>
                    </a:lnTo>
                    <a:lnTo>
                      <a:pt x="1195" y="7013"/>
                    </a:lnTo>
                    <a:lnTo>
                      <a:pt x="1056" y="6953"/>
                    </a:lnTo>
                    <a:lnTo>
                      <a:pt x="897" y="6893"/>
                    </a:lnTo>
                    <a:lnTo>
                      <a:pt x="757" y="6833"/>
                    </a:lnTo>
                    <a:lnTo>
                      <a:pt x="638" y="6734"/>
                    </a:lnTo>
                    <a:lnTo>
                      <a:pt x="518" y="6634"/>
                    </a:lnTo>
                    <a:lnTo>
                      <a:pt x="399" y="6535"/>
                    </a:lnTo>
                    <a:lnTo>
                      <a:pt x="299" y="6395"/>
                    </a:lnTo>
                    <a:lnTo>
                      <a:pt x="199" y="6276"/>
                    </a:lnTo>
                    <a:lnTo>
                      <a:pt x="199" y="6276"/>
                    </a:lnTo>
                    <a:lnTo>
                      <a:pt x="140" y="6136"/>
                    </a:lnTo>
                    <a:lnTo>
                      <a:pt x="80" y="6017"/>
                    </a:lnTo>
                    <a:lnTo>
                      <a:pt x="40" y="5877"/>
                    </a:lnTo>
                    <a:lnTo>
                      <a:pt x="20" y="5738"/>
                    </a:lnTo>
                    <a:lnTo>
                      <a:pt x="0" y="5598"/>
                    </a:lnTo>
                    <a:lnTo>
                      <a:pt x="0" y="5479"/>
                    </a:lnTo>
                    <a:lnTo>
                      <a:pt x="0" y="5339"/>
                    </a:lnTo>
                    <a:lnTo>
                      <a:pt x="20" y="5200"/>
                    </a:lnTo>
                    <a:lnTo>
                      <a:pt x="60" y="5080"/>
                    </a:lnTo>
                    <a:lnTo>
                      <a:pt x="120" y="4961"/>
                    </a:lnTo>
                    <a:lnTo>
                      <a:pt x="160" y="4821"/>
                    </a:lnTo>
                    <a:lnTo>
                      <a:pt x="239" y="4702"/>
                    </a:lnTo>
                    <a:lnTo>
                      <a:pt x="319" y="4602"/>
                    </a:lnTo>
                    <a:lnTo>
                      <a:pt x="419" y="4503"/>
                    </a:lnTo>
                    <a:lnTo>
                      <a:pt x="518" y="4403"/>
                    </a:lnTo>
                    <a:lnTo>
                      <a:pt x="618" y="4303"/>
                    </a:lnTo>
                    <a:lnTo>
                      <a:pt x="618" y="4303"/>
                    </a:lnTo>
                    <a:lnTo>
                      <a:pt x="478" y="4044"/>
                    </a:lnTo>
                    <a:lnTo>
                      <a:pt x="379" y="3766"/>
                    </a:lnTo>
                    <a:lnTo>
                      <a:pt x="299" y="3487"/>
                    </a:lnTo>
                    <a:lnTo>
                      <a:pt x="259" y="3208"/>
                    </a:lnTo>
                    <a:lnTo>
                      <a:pt x="239" y="2929"/>
                    </a:lnTo>
                    <a:lnTo>
                      <a:pt x="239" y="2650"/>
                    </a:lnTo>
                    <a:lnTo>
                      <a:pt x="279" y="2371"/>
                    </a:lnTo>
                    <a:lnTo>
                      <a:pt x="359" y="2112"/>
                    </a:lnTo>
                    <a:lnTo>
                      <a:pt x="458" y="1833"/>
                    </a:lnTo>
                    <a:lnTo>
                      <a:pt x="578" y="1594"/>
                    </a:lnTo>
                    <a:lnTo>
                      <a:pt x="717" y="1335"/>
                    </a:lnTo>
                    <a:lnTo>
                      <a:pt x="897" y="1116"/>
                    </a:lnTo>
                    <a:lnTo>
                      <a:pt x="1096" y="897"/>
                    </a:lnTo>
                    <a:lnTo>
                      <a:pt x="1315" y="698"/>
                    </a:lnTo>
                    <a:lnTo>
                      <a:pt x="1574" y="518"/>
                    </a:lnTo>
                    <a:lnTo>
                      <a:pt x="1833" y="379"/>
                    </a:lnTo>
                    <a:lnTo>
                      <a:pt x="1833" y="379"/>
                    </a:lnTo>
                    <a:lnTo>
                      <a:pt x="2132" y="240"/>
                    </a:lnTo>
                    <a:lnTo>
                      <a:pt x="2431" y="140"/>
                    </a:lnTo>
                    <a:lnTo>
                      <a:pt x="2729" y="60"/>
                    </a:lnTo>
                    <a:lnTo>
                      <a:pt x="3028" y="20"/>
                    </a:lnTo>
                    <a:lnTo>
                      <a:pt x="3327" y="1"/>
                    </a:lnTo>
                    <a:lnTo>
                      <a:pt x="3626" y="20"/>
                    </a:lnTo>
                    <a:lnTo>
                      <a:pt x="3925" y="60"/>
                    </a:lnTo>
                    <a:lnTo>
                      <a:pt x="4204" y="120"/>
                    </a:lnTo>
                    <a:lnTo>
                      <a:pt x="4502" y="220"/>
                    </a:lnTo>
                    <a:lnTo>
                      <a:pt x="4761" y="319"/>
                    </a:lnTo>
                    <a:lnTo>
                      <a:pt x="5020" y="459"/>
                    </a:lnTo>
                    <a:lnTo>
                      <a:pt x="5279" y="618"/>
                    </a:lnTo>
                    <a:lnTo>
                      <a:pt x="5498" y="817"/>
                    </a:lnTo>
                    <a:lnTo>
                      <a:pt x="5718" y="1016"/>
                    </a:lnTo>
                    <a:lnTo>
                      <a:pt x="5917" y="1256"/>
                    </a:lnTo>
                    <a:lnTo>
                      <a:pt x="6076" y="1495"/>
                    </a:lnTo>
                    <a:lnTo>
                      <a:pt x="6076" y="1495"/>
                    </a:lnTo>
                    <a:lnTo>
                      <a:pt x="6176" y="1694"/>
                    </a:lnTo>
                    <a:lnTo>
                      <a:pt x="6275" y="1893"/>
                    </a:lnTo>
                    <a:lnTo>
                      <a:pt x="6335" y="2092"/>
                    </a:lnTo>
                    <a:lnTo>
                      <a:pt x="6395" y="2291"/>
                    </a:lnTo>
                    <a:lnTo>
                      <a:pt x="6435" y="2511"/>
                    </a:lnTo>
                    <a:lnTo>
                      <a:pt x="6455" y="2710"/>
                    </a:lnTo>
                    <a:lnTo>
                      <a:pt x="6475" y="2909"/>
                    </a:lnTo>
                    <a:lnTo>
                      <a:pt x="6455" y="3108"/>
                    </a:lnTo>
                    <a:lnTo>
                      <a:pt x="6455" y="3108"/>
                    </a:lnTo>
                    <a:lnTo>
                      <a:pt x="6654" y="3068"/>
                    </a:lnTo>
                    <a:lnTo>
                      <a:pt x="6873" y="3048"/>
                    </a:lnTo>
                    <a:lnTo>
                      <a:pt x="7072" y="3029"/>
                    </a:lnTo>
                    <a:lnTo>
                      <a:pt x="7271" y="3029"/>
                    </a:lnTo>
                    <a:lnTo>
                      <a:pt x="7471" y="3048"/>
                    </a:lnTo>
                    <a:lnTo>
                      <a:pt x="7670" y="3088"/>
                    </a:lnTo>
                    <a:lnTo>
                      <a:pt x="7869" y="3128"/>
                    </a:lnTo>
                    <a:lnTo>
                      <a:pt x="8068" y="3188"/>
                    </a:lnTo>
                    <a:lnTo>
                      <a:pt x="8248" y="3268"/>
                    </a:lnTo>
                    <a:lnTo>
                      <a:pt x="8427" y="3367"/>
                    </a:lnTo>
                    <a:lnTo>
                      <a:pt x="8586" y="3467"/>
                    </a:lnTo>
                    <a:lnTo>
                      <a:pt x="8746" y="3586"/>
                    </a:lnTo>
                    <a:lnTo>
                      <a:pt x="8905" y="3726"/>
                    </a:lnTo>
                    <a:lnTo>
                      <a:pt x="9044" y="3865"/>
                    </a:lnTo>
                    <a:lnTo>
                      <a:pt x="9164" y="4025"/>
                    </a:lnTo>
                    <a:lnTo>
                      <a:pt x="9283" y="4184"/>
                    </a:lnTo>
                    <a:lnTo>
                      <a:pt x="9283" y="4184"/>
                    </a:lnTo>
                    <a:lnTo>
                      <a:pt x="9383" y="4403"/>
                    </a:lnTo>
                    <a:lnTo>
                      <a:pt x="9483" y="4622"/>
                    </a:lnTo>
                    <a:lnTo>
                      <a:pt x="9542" y="4841"/>
                    </a:lnTo>
                    <a:lnTo>
                      <a:pt x="9582" y="5060"/>
                    </a:lnTo>
                    <a:lnTo>
                      <a:pt x="9582" y="5280"/>
                    </a:lnTo>
                    <a:lnTo>
                      <a:pt x="9582" y="5499"/>
                    </a:lnTo>
                    <a:lnTo>
                      <a:pt x="9542" y="5698"/>
                    </a:lnTo>
                    <a:lnTo>
                      <a:pt x="9483" y="5917"/>
                    </a:lnTo>
                    <a:lnTo>
                      <a:pt x="9423" y="6116"/>
                    </a:lnTo>
                    <a:lnTo>
                      <a:pt x="9323" y="6316"/>
                    </a:lnTo>
                    <a:lnTo>
                      <a:pt x="9204" y="6515"/>
                    </a:lnTo>
                    <a:lnTo>
                      <a:pt x="9064" y="6694"/>
                    </a:lnTo>
                    <a:lnTo>
                      <a:pt x="8905" y="6853"/>
                    </a:lnTo>
                    <a:lnTo>
                      <a:pt x="8726" y="7013"/>
                    </a:lnTo>
                    <a:lnTo>
                      <a:pt x="8546" y="7152"/>
                    </a:lnTo>
                    <a:lnTo>
                      <a:pt x="8327" y="7272"/>
                    </a:lnTo>
                    <a:lnTo>
                      <a:pt x="8327" y="7272"/>
                    </a:lnTo>
                    <a:lnTo>
                      <a:pt x="8108" y="7371"/>
                    </a:lnTo>
                    <a:lnTo>
                      <a:pt x="7869" y="7451"/>
                    </a:lnTo>
                    <a:lnTo>
                      <a:pt x="7630" y="7511"/>
                    </a:lnTo>
                    <a:lnTo>
                      <a:pt x="7411" y="7551"/>
                    </a:lnTo>
                    <a:lnTo>
                      <a:pt x="7172" y="7551"/>
                    </a:lnTo>
                    <a:lnTo>
                      <a:pt x="6933" y="7551"/>
                    </a:lnTo>
                    <a:lnTo>
                      <a:pt x="6694" y="7531"/>
                    </a:lnTo>
                    <a:lnTo>
                      <a:pt x="6475" y="7471"/>
                    </a:lnTo>
                    <a:lnTo>
                      <a:pt x="6255" y="7411"/>
                    </a:lnTo>
                    <a:lnTo>
                      <a:pt x="6036" y="7312"/>
                    </a:lnTo>
                    <a:lnTo>
                      <a:pt x="5837" y="7212"/>
                    </a:lnTo>
                    <a:lnTo>
                      <a:pt x="5638" y="7073"/>
                    </a:lnTo>
                    <a:lnTo>
                      <a:pt x="5459" y="6933"/>
                    </a:lnTo>
                    <a:lnTo>
                      <a:pt x="5279" y="6774"/>
                    </a:lnTo>
                    <a:lnTo>
                      <a:pt x="5140" y="6594"/>
                    </a:lnTo>
                    <a:lnTo>
                      <a:pt x="5000" y="639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8" name="Google Shape;10188;p47"/>
              <p:cNvSpPr/>
              <p:nvPr/>
            </p:nvSpPr>
            <p:spPr>
              <a:xfrm>
                <a:off x="5870325" y="3814950"/>
                <a:ext cx="42850" cy="35875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435" extrusionOk="0">
                    <a:moveTo>
                      <a:pt x="996" y="0"/>
                    </a:moveTo>
                    <a:lnTo>
                      <a:pt x="837" y="20"/>
                    </a:lnTo>
                    <a:lnTo>
                      <a:pt x="658" y="60"/>
                    </a:lnTo>
                    <a:lnTo>
                      <a:pt x="498" y="120"/>
                    </a:lnTo>
                    <a:lnTo>
                      <a:pt x="359" y="219"/>
                    </a:lnTo>
                    <a:lnTo>
                      <a:pt x="219" y="319"/>
                    </a:lnTo>
                    <a:lnTo>
                      <a:pt x="120" y="458"/>
                    </a:lnTo>
                    <a:lnTo>
                      <a:pt x="60" y="578"/>
                    </a:lnTo>
                    <a:lnTo>
                      <a:pt x="0" y="717"/>
                    </a:lnTo>
                    <a:lnTo>
                      <a:pt x="0" y="857"/>
                    </a:lnTo>
                    <a:lnTo>
                      <a:pt x="20" y="996"/>
                    </a:lnTo>
                    <a:lnTo>
                      <a:pt x="80" y="1116"/>
                    </a:lnTo>
                    <a:lnTo>
                      <a:pt x="160" y="1235"/>
                    </a:lnTo>
                    <a:lnTo>
                      <a:pt x="279" y="1335"/>
                    </a:lnTo>
                    <a:lnTo>
                      <a:pt x="399" y="1395"/>
                    </a:lnTo>
                    <a:lnTo>
                      <a:pt x="558" y="1435"/>
                    </a:lnTo>
                    <a:lnTo>
                      <a:pt x="877" y="1435"/>
                    </a:lnTo>
                    <a:lnTo>
                      <a:pt x="1056" y="1395"/>
                    </a:lnTo>
                    <a:lnTo>
                      <a:pt x="1216" y="1315"/>
                    </a:lnTo>
                    <a:lnTo>
                      <a:pt x="1375" y="1216"/>
                    </a:lnTo>
                    <a:lnTo>
                      <a:pt x="1494" y="1116"/>
                    </a:lnTo>
                    <a:lnTo>
                      <a:pt x="1594" y="996"/>
                    </a:lnTo>
                    <a:lnTo>
                      <a:pt x="1674" y="857"/>
                    </a:lnTo>
                    <a:lnTo>
                      <a:pt x="1714" y="717"/>
                    </a:lnTo>
                    <a:lnTo>
                      <a:pt x="1714" y="578"/>
                    </a:lnTo>
                    <a:lnTo>
                      <a:pt x="1694" y="439"/>
                    </a:lnTo>
                    <a:lnTo>
                      <a:pt x="1634" y="319"/>
                    </a:lnTo>
                    <a:lnTo>
                      <a:pt x="1554" y="200"/>
                    </a:lnTo>
                    <a:lnTo>
                      <a:pt x="1435" y="120"/>
                    </a:lnTo>
                    <a:lnTo>
                      <a:pt x="1315" y="60"/>
                    </a:lnTo>
                    <a:lnTo>
                      <a:pt x="1156" y="20"/>
                    </a:lnTo>
                    <a:lnTo>
                      <a:pt x="99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9" name="Google Shape;10189;p47"/>
              <p:cNvSpPr/>
              <p:nvPr/>
            </p:nvSpPr>
            <p:spPr>
              <a:xfrm>
                <a:off x="5870325" y="3814950"/>
                <a:ext cx="42850" cy="35875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435" fill="none" extrusionOk="0">
                    <a:moveTo>
                      <a:pt x="1216" y="1315"/>
                    </a:moveTo>
                    <a:lnTo>
                      <a:pt x="1216" y="1315"/>
                    </a:lnTo>
                    <a:lnTo>
                      <a:pt x="1375" y="1216"/>
                    </a:lnTo>
                    <a:lnTo>
                      <a:pt x="1494" y="1116"/>
                    </a:lnTo>
                    <a:lnTo>
                      <a:pt x="1594" y="996"/>
                    </a:lnTo>
                    <a:lnTo>
                      <a:pt x="1674" y="857"/>
                    </a:lnTo>
                    <a:lnTo>
                      <a:pt x="1714" y="717"/>
                    </a:lnTo>
                    <a:lnTo>
                      <a:pt x="1714" y="578"/>
                    </a:lnTo>
                    <a:lnTo>
                      <a:pt x="1694" y="439"/>
                    </a:lnTo>
                    <a:lnTo>
                      <a:pt x="1634" y="319"/>
                    </a:lnTo>
                    <a:lnTo>
                      <a:pt x="1634" y="319"/>
                    </a:lnTo>
                    <a:lnTo>
                      <a:pt x="1554" y="200"/>
                    </a:lnTo>
                    <a:lnTo>
                      <a:pt x="1435" y="120"/>
                    </a:lnTo>
                    <a:lnTo>
                      <a:pt x="1315" y="60"/>
                    </a:lnTo>
                    <a:lnTo>
                      <a:pt x="1156" y="20"/>
                    </a:lnTo>
                    <a:lnTo>
                      <a:pt x="996" y="0"/>
                    </a:lnTo>
                    <a:lnTo>
                      <a:pt x="837" y="20"/>
                    </a:lnTo>
                    <a:lnTo>
                      <a:pt x="658" y="60"/>
                    </a:lnTo>
                    <a:lnTo>
                      <a:pt x="498" y="120"/>
                    </a:lnTo>
                    <a:lnTo>
                      <a:pt x="498" y="120"/>
                    </a:lnTo>
                    <a:lnTo>
                      <a:pt x="359" y="219"/>
                    </a:lnTo>
                    <a:lnTo>
                      <a:pt x="219" y="319"/>
                    </a:lnTo>
                    <a:lnTo>
                      <a:pt x="120" y="458"/>
                    </a:lnTo>
                    <a:lnTo>
                      <a:pt x="60" y="578"/>
                    </a:lnTo>
                    <a:lnTo>
                      <a:pt x="0" y="717"/>
                    </a:lnTo>
                    <a:lnTo>
                      <a:pt x="0" y="857"/>
                    </a:lnTo>
                    <a:lnTo>
                      <a:pt x="20" y="996"/>
                    </a:lnTo>
                    <a:lnTo>
                      <a:pt x="80" y="1116"/>
                    </a:lnTo>
                    <a:lnTo>
                      <a:pt x="80" y="1116"/>
                    </a:lnTo>
                    <a:lnTo>
                      <a:pt x="160" y="1235"/>
                    </a:lnTo>
                    <a:lnTo>
                      <a:pt x="279" y="1335"/>
                    </a:lnTo>
                    <a:lnTo>
                      <a:pt x="399" y="1395"/>
                    </a:lnTo>
                    <a:lnTo>
                      <a:pt x="558" y="1435"/>
                    </a:lnTo>
                    <a:lnTo>
                      <a:pt x="718" y="1435"/>
                    </a:lnTo>
                    <a:lnTo>
                      <a:pt x="877" y="1435"/>
                    </a:lnTo>
                    <a:lnTo>
                      <a:pt x="1056" y="1395"/>
                    </a:lnTo>
                    <a:lnTo>
                      <a:pt x="1216" y="1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0" name="Google Shape;10190;p47"/>
              <p:cNvSpPr/>
              <p:nvPr/>
            </p:nvSpPr>
            <p:spPr>
              <a:xfrm>
                <a:off x="5725400" y="3702900"/>
                <a:ext cx="120550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3088" extrusionOk="0">
                    <a:moveTo>
                      <a:pt x="2172" y="0"/>
                    </a:moveTo>
                    <a:lnTo>
                      <a:pt x="1973" y="40"/>
                    </a:lnTo>
                    <a:lnTo>
                      <a:pt x="1773" y="80"/>
                    </a:lnTo>
                    <a:lnTo>
                      <a:pt x="1594" y="120"/>
                    </a:lnTo>
                    <a:lnTo>
                      <a:pt x="1235" y="259"/>
                    </a:lnTo>
                    <a:lnTo>
                      <a:pt x="897" y="438"/>
                    </a:lnTo>
                    <a:lnTo>
                      <a:pt x="618" y="618"/>
                    </a:lnTo>
                    <a:lnTo>
                      <a:pt x="359" y="817"/>
                    </a:lnTo>
                    <a:lnTo>
                      <a:pt x="160" y="976"/>
                    </a:lnTo>
                    <a:lnTo>
                      <a:pt x="0" y="1136"/>
                    </a:lnTo>
                    <a:lnTo>
                      <a:pt x="80" y="1195"/>
                    </a:lnTo>
                    <a:lnTo>
                      <a:pt x="439" y="1096"/>
                    </a:lnTo>
                    <a:lnTo>
                      <a:pt x="777" y="1016"/>
                    </a:lnTo>
                    <a:lnTo>
                      <a:pt x="1116" y="976"/>
                    </a:lnTo>
                    <a:lnTo>
                      <a:pt x="1415" y="956"/>
                    </a:lnTo>
                    <a:lnTo>
                      <a:pt x="1773" y="976"/>
                    </a:lnTo>
                    <a:lnTo>
                      <a:pt x="2092" y="1016"/>
                    </a:lnTo>
                    <a:lnTo>
                      <a:pt x="2391" y="1116"/>
                    </a:lnTo>
                    <a:lnTo>
                      <a:pt x="2670" y="1215"/>
                    </a:lnTo>
                    <a:lnTo>
                      <a:pt x="2929" y="1355"/>
                    </a:lnTo>
                    <a:lnTo>
                      <a:pt x="3168" y="1494"/>
                    </a:lnTo>
                    <a:lnTo>
                      <a:pt x="3407" y="1654"/>
                    </a:lnTo>
                    <a:lnTo>
                      <a:pt x="3606" y="1833"/>
                    </a:lnTo>
                    <a:lnTo>
                      <a:pt x="3785" y="2012"/>
                    </a:lnTo>
                    <a:lnTo>
                      <a:pt x="3945" y="2171"/>
                    </a:lnTo>
                    <a:lnTo>
                      <a:pt x="4204" y="2530"/>
                    </a:lnTo>
                    <a:lnTo>
                      <a:pt x="4383" y="2829"/>
                    </a:lnTo>
                    <a:lnTo>
                      <a:pt x="4522" y="3048"/>
                    </a:lnTo>
                    <a:lnTo>
                      <a:pt x="4602" y="3088"/>
                    </a:lnTo>
                    <a:lnTo>
                      <a:pt x="4702" y="2909"/>
                    </a:lnTo>
                    <a:lnTo>
                      <a:pt x="4781" y="2650"/>
                    </a:lnTo>
                    <a:lnTo>
                      <a:pt x="4801" y="2490"/>
                    </a:lnTo>
                    <a:lnTo>
                      <a:pt x="4821" y="2331"/>
                    </a:lnTo>
                    <a:lnTo>
                      <a:pt x="4821" y="2171"/>
                    </a:lnTo>
                    <a:lnTo>
                      <a:pt x="4801" y="1992"/>
                    </a:lnTo>
                    <a:lnTo>
                      <a:pt x="4781" y="1793"/>
                    </a:lnTo>
                    <a:lnTo>
                      <a:pt x="4722" y="1614"/>
                    </a:lnTo>
                    <a:lnTo>
                      <a:pt x="4642" y="1434"/>
                    </a:lnTo>
                    <a:lnTo>
                      <a:pt x="4562" y="1235"/>
                    </a:lnTo>
                    <a:lnTo>
                      <a:pt x="4423" y="1056"/>
                    </a:lnTo>
                    <a:lnTo>
                      <a:pt x="4283" y="877"/>
                    </a:lnTo>
                    <a:lnTo>
                      <a:pt x="4104" y="697"/>
                    </a:lnTo>
                    <a:lnTo>
                      <a:pt x="3885" y="538"/>
                    </a:lnTo>
                    <a:lnTo>
                      <a:pt x="3646" y="379"/>
                    </a:lnTo>
                    <a:lnTo>
                      <a:pt x="3367" y="219"/>
                    </a:lnTo>
                    <a:lnTo>
                      <a:pt x="3108" y="120"/>
                    </a:lnTo>
                    <a:lnTo>
                      <a:pt x="2869" y="60"/>
                    </a:lnTo>
                    <a:lnTo>
                      <a:pt x="2610" y="20"/>
                    </a:lnTo>
                    <a:lnTo>
                      <a:pt x="2371" y="0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1" name="Google Shape;10191;p47"/>
              <p:cNvSpPr/>
              <p:nvPr/>
            </p:nvSpPr>
            <p:spPr>
              <a:xfrm>
                <a:off x="5725400" y="3702900"/>
                <a:ext cx="120550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3088" fill="none" extrusionOk="0">
                    <a:moveTo>
                      <a:pt x="2371" y="0"/>
                    </a:moveTo>
                    <a:lnTo>
                      <a:pt x="2371" y="0"/>
                    </a:lnTo>
                    <a:lnTo>
                      <a:pt x="2172" y="0"/>
                    </a:lnTo>
                    <a:lnTo>
                      <a:pt x="1973" y="40"/>
                    </a:lnTo>
                    <a:lnTo>
                      <a:pt x="1773" y="80"/>
                    </a:lnTo>
                    <a:lnTo>
                      <a:pt x="1594" y="120"/>
                    </a:lnTo>
                    <a:lnTo>
                      <a:pt x="1235" y="259"/>
                    </a:lnTo>
                    <a:lnTo>
                      <a:pt x="897" y="438"/>
                    </a:lnTo>
                    <a:lnTo>
                      <a:pt x="618" y="618"/>
                    </a:lnTo>
                    <a:lnTo>
                      <a:pt x="359" y="817"/>
                    </a:lnTo>
                    <a:lnTo>
                      <a:pt x="160" y="976"/>
                    </a:lnTo>
                    <a:lnTo>
                      <a:pt x="0" y="1136"/>
                    </a:lnTo>
                    <a:lnTo>
                      <a:pt x="0" y="1136"/>
                    </a:lnTo>
                    <a:lnTo>
                      <a:pt x="80" y="1195"/>
                    </a:lnTo>
                    <a:lnTo>
                      <a:pt x="80" y="1195"/>
                    </a:lnTo>
                    <a:lnTo>
                      <a:pt x="439" y="1096"/>
                    </a:lnTo>
                    <a:lnTo>
                      <a:pt x="777" y="1016"/>
                    </a:lnTo>
                    <a:lnTo>
                      <a:pt x="1116" y="976"/>
                    </a:lnTo>
                    <a:lnTo>
                      <a:pt x="1415" y="956"/>
                    </a:lnTo>
                    <a:lnTo>
                      <a:pt x="1415" y="956"/>
                    </a:lnTo>
                    <a:lnTo>
                      <a:pt x="1773" y="976"/>
                    </a:lnTo>
                    <a:lnTo>
                      <a:pt x="2092" y="1016"/>
                    </a:lnTo>
                    <a:lnTo>
                      <a:pt x="2391" y="1116"/>
                    </a:lnTo>
                    <a:lnTo>
                      <a:pt x="2670" y="1215"/>
                    </a:lnTo>
                    <a:lnTo>
                      <a:pt x="2929" y="1355"/>
                    </a:lnTo>
                    <a:lnTo>
                      <a:pt x="3168" y="1494"/>
                    </a:lnTo>
                    <a:lnTo>
                      <a:pt x="3407" y="1654"/>
                    </a:lnTo>
                    <a:lnTo>
                      <a:pt x="3606" y="1833"/>
                    </a:lnTo>
                    <a:lnTo>
                      <a:pt x="3785" y="2012"/>
                    </a:lnTo>
                    <a:lnTo>
                      <a:pt x="3945" y="2171"/>
                    </a:lnTo>
                    <a:lnTo>
                      <a:pt x="4204" y="2530"/>
                    </a:lnTo>
                    <a:lnTo>
                      <a:pt x="4383" y="2829"/>
                    </a:lnTo>
                    <a:lnTo>
                      <a:pt x="4522" y="3048"/>
                    </a:lnTo>
                    <a:lnTo>
                      <a:pt x="4522" y="3048"/>
                    </a:lnTo>
                    <a:lnTo>
                      <a:pt x="4602" y="3088"/>
                    </a:lnTo>
                    <a:lnTo>
                      <a:pt x="4602" y="3088"/>
                    </a:lnTo>
                    <a:lnTo>
                      <a:pt x="4702" y="2909"/>
                    </a:lnTo>
                    <a:lnTo>
                      <a:pt x="4702" y="2909"/>
                    </a:lnTo>
                    <a:lnTo>
                      <a:pt x="4781" y="2650"/>
                    </a:lnTo>
                    <a:lnTo>
                      <a:pt x="4801" y="2490"/>
                    </a:lnTo>
                    <a:lnTo>
                      <a:pt x="4821" y="2331"/>
                    </a:lnTo>
                    <a:lnTo>
                      <a:pt x="4821" y="2171"/>
                    </a:lnTo>
                    <a:lnTo>
                      <a:pt x="4801" y="1992"/>
                    </a:lnTo>
                    <a:lnTo>
                      <a:pt x="4781" y="1793"/>
                    </a:lnTo>
                    <a:lnTo>
                      <a:pt x="4722" y="1614"/>
                    </a:lnTo>
                    <a:lnTo>
                      <a:pt x="4642" y="1434"/>
                    </a:lnTo>
                    <a:lnTo>
                      <a:pt x="4562" y="1235"/>
                    </a:lnTo>
                    <a:lnTo>
                      <a:pt x="4423" y="1056"/>
                    </a:lnTo>
                    <a:lnTo>
                      <a:pt x="4283" y="877"/>
                    </a:lnTo>
                    <a:lnTo>
                      <a:pt x="4104" y="697"/>
                    </a:lnTo>
                    <a:lnTo>
                      <a:pt x="3885" y="538"/>
                    </a:lnTo>
                    <a:lnTo>
                      <a:pt x="3646" y="379"/>
                    </a:lnTo>
                    <a:lnTo>
                      <a:pt x="3367" y="219"/>
                    </a:lnTo>
                    <a:lnTo>
                      <a:pt x="3367" y="219"/>
                    </a:lnTo>
                    <a:lnTo>
                      <a:pt x="3108" y="120"/>
                    </a:lnTo>
                    <a:lnTo>
                      <a:pt x="2869" y="60"/>
                    </a:lnTo>
                    <a:lnTo>
                      <a:pt x="2610" y="20"/>
                    </a:lnTo>
                    <a:lnTo>
                      <a:pt x="237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2" name="Google Shape;10192;p47"/>
              <p:cNvSpPr/>
              <p:nvPr/>
            </p:nvSpPr>
            <p:spPr>
              <a:xfrm>
                <a:off x="5933575" y="3761150"/>
                <a:ext cx="249025" cy="185800"/>
              </a:xfrm>
              <a:custGeom>
                <a:avLst/>
                <a:gdLst/>
                <a:ahLst/>
                <a:cxnLst/>
                <a:rect l="l" t="t" r="r" b="b"/>
                <a:pathLst>
                  <a:path w="9961" h="7432" extrusionOk="0">
                    <a:moveTo>
                      <a:pt x="2988" y="1"/>
                    </a:moveTo>
                    <a:lnTo>
                      <a:pt x="2690" y="41"/>
                    </a:lnTo>
                    <a:lnTo>
                      <a:pt x="2391" y="81"/>
                    </a:lnTo>
                    <a:lnTo>
                      <a:pt x="2112" y="160"/>
                    </a:lnTo>
                    <a:lnTo>
                      <a:pt x="1833" y="260"/>
                    </a:lnTo>
                    <a:lnTo>
                      <a:pt x="1554" y="399"/>
                    </a:lnTo>
                    <a:lnTo>
                      <a:pt x="1295" y="559"/>
                    </a:lnTo>
                    <a:lnTo>
                      <a:pt x="1056" y="738"/>
                    </a:lnTo>
                    <a:lnTo>
                      <a:pt x="817" y="937"/>
                    </a:lnTo>
                    <a:lnTo>
                      <a:pt x="618" y="1156"/>
                    </a:lnTo>
                    <a:lnTo>
                      <a:pt x="439" y="1415"/>
                    </a:lnTo>
                    <a:lnTo>
                      <a:pt x="299" y="1654"/>
                    </a:lnTo>
                    <a:lnTo>
                      <a:pt x="180" y="1913"/>
                    </a:lnTo>
                    <a:lnTo>
                      <a:pt x="100" y="2192"/>
                    </a:lnTo>
                    <a:lnTo>
                      <a:pt x="40" y="2471"/>
                    </a:lnTo>
                    <a:lnTo>
                      <a:pt x="0" y="2730"/>
                    </a:lnTo>
                    <a:lnTo>
                      <a:pt x="0" y="3009"/>
                    </a:lnTo>
                    <a:lnTo>
                      <a:pt x="20" y="3288"/>
                    </a:lnTo>
                    <a:lnTo>
                      <a:pt x="80" y="3567"/>
                    </a:lnTo>
                    <a:lnTo>
                      <a:pt x="160" y="3826"/>
                    </a:lnTo>
                    <a:lnTo>
                      <a:pt x="279" y="4105"/>
                    </a:lnTo>
                    <a:lnTo>
                      <a:pt x="419" y="4344"/>
                    </a:lnTo>
                    <a:lnTo>
                      <a:pt x="578" y="4583"/>
                    </a:lnTo>
                    <a:lnTo>
                      <a:pt x="777" y="4822"/>
                    </a:lnTo>
                    <a:lnTo>
                      <a:pt x="996" y="5021"/>
                    </a:lnTo>
                    <a:lnTo>
                      <a:pt x="917" y="5140"/>
                    </a:lnTo>
                    <a:lnTo>
                      <a:pt x="857" y="5260"/>
                    </a:lnTo>
                    <a:lnTo>
                      <a:pt x="817" y="5399"/>
                    </a:lnTo>
                    <a:lnTo>
                      <a:pt x="777" y="5519"/>
                    </a:lnTo>
                    <a:lnTo>
                      <a:pt x="737" y="5658"/>
                    </a:lnTo>
                    <a:lnTo>
                      <a:pt x="737" y="5798"/>
                    </a:lnTo>
                    <a:lnTo>
                      <a:pt x="717" y="5917"/>
                    </a:lnTo>
                    <a:lnTo>
                      <a:pt x="737" y="6057"/>
                    </a:lnTo>
                    <a:lnTo>
                      <a:pt x="757" y="6196"/>
                    </a:lnTo>
                    <a:lnTo>
                      <a:pt x="797" y="6316"/>
                    </a:lnTo>
                    <a:lnTo>
                      <a:pt x="837" y="6455"/>
                    </a:lnTo>
                    <a:lnTo>
                      <a:pt x="897" y="6575"/>
                    </a:lnTo>
                    <a:lnTo>
                      <a:pt x="976" y="6694"/>
                    </a:lnTo>
                    <a:lnTo>
                      <a:pt x="1056" y="6814"/>
                    </a:lnTo>
                    <a:lnTo>
                      <a:pt x="1156" y="6913"/>
                    </a:lnTo>
                    <a:lnTo>
                      <a:pt x="1255" y="7013"/>
                    </a:lnTo>
                    <a:lnTo>
                      <a:pt x="1395" y="7113"/>
                    </a:lnTo>
                    <a:lnTo>
                      <a:pt x="1534" y="7212"/>
                    </a:lnTo>
                    <a:lnTo>
                      <a:pt x="1674" y="7272"/>
                    </a:lnTo>
                    <a:lnTo>
                      <a:pt x="1833" y="7332"/>
                    </a:lnTo>
                    <a:lnTo>
                      <a:pt x="1992" y="7372"/>
                    </a:lnTo>
                    <a:lnTo>
                      <a:pt x="2152" y="7411"/>
                    </a:lnTo>
                    <a:lnTo>
                      <a:pt x="2311" y="7431"/>
                    </a:lnTo>
                    <a:lnTo>
                      <a:pt x="2471" y="7431"/>
                    </a:lnTo>
                    <a:lnTo>
                      <a:pt x="2630" y="7411"/>
                    </a:lnTo>
                    <a:lnTo>
                      <a:pt x="2789" y="7392"/>
                    </a:lnTo>
                    <a:lnTo>
                      <a:pt x="2929" y="7352"/>
                    </a:lnTo>
                    <a:lnTo>
                      <a:pt x="3088" y="7292"/>
                    </a:lnTo>
                    <a:lnTo>
                      <a:pt x="3228" y="7212"/>
                    </a:lnTo>
                    <a:lnTo>
                      <a:pt x="3367" y="7133"/>
                    </a:lnTo>
                    <a:lnTo>
                      <a:pt x="3506" y="7033"/>
                    </a:lnTo>
                    <a:lnTo>
                      <a:pt x="3626" y="6933"/>
                    </a:lnTo>
                    <a:lnTo>
                      <a:pt x="3745" y="6794"/>
                    </a:lnTo>
                    <a:lnTo>
                      <a:pt x="3845" y="6635"/>
                    </a:lnTo>
                    <a:lnTo>
                      <a:pt x="3925" y="6495"/>
                    </a:lnTo>
                    <a:lnTo>
                      <a:pt x="3985" y="6336"/>
                    </a:lnTo>
                    <a:lnTo>
                      <a:pt x="4044" y="6156"/>
                    </a:lnTo>
                    <a:lnTo>
                      <a:pt x="4064" y="5997"/>
                    </a:lnTo>
                    <a:lnTo>
                      <a:pt x="4064" y="5818"/>
                    </a:lnTo>
                    <a:lnTo>
                      <a:pt x="4044" y="5658"/>
                    </a:lnTo>
                    <a:lnTo>
                      <a:pt x="4383" y="5539"/>
                    </a:lnTo>
                    <a:lnTo>
                      <a:pt x="4702" y="5380"/>
                    </a:lnTo>
                    <a:lnTo>
                      <a:pt x="5001" y="5200"/>
                    </a:lnTo>
                    <a:lnTo>
                      <a:pt x="5279" y="4981"/>
                    </a:lnTo>
                    <a:lnTo>
                      <a:pt x="5399" y="5180"/>
                    </a:lnTo>
                    <a:lnTo>
                      <a:pt x="5518" y="5380"/>
                    </a:lnTo>
                    <a:lnTo>
                      <a:pt x="5678" y="5559"/>
                    </a:lnTo>
                    <a:lnTo>
                      <a:pt x="5857" y="5738"/>
                    </a:lnTo>
                    <a:lnTo>
                      <a:pt x="6056" y="5878"/>
                    </a:lnTo>
                    <a:lnTo>
                      <a:pt x="6256" y="6017"/>
                    </a:lnTo>
                    <a:lnTo>
                      <a:pt x="6475" y="6117"/>
                    </a:lnTo>
                    <a:lnTo>
                      <a:pt x="6694" y="6196"/>
                    </a:lnTo>
                    <a:lnTo>
                      <a:pt x="6913" y="6256"/>
                    </a:lnTo>
                    <a:lnTo>
                      <a:pt x="7152" y="6316"/>
                    </a:lnTo>
                    <a:lnTo>
                      <a:pt x="7391" y="6336"/>
                    </a:lnTo>
                    <a:lnTo>
                      <a:pt x="7610" y="6336"/>
                    </a:lnTo>
                    <a:lnTo>
                      <a:pt x="7849" y="6316"/>
                    </a:lnTo>
                    <a:lnTo>
                      <a:pt x="8088" y="6276"/>
                    </a:lnTo>
                    <a:lnTo>
                      <a:pt x="8307" y="6216"/>
                    </a:lnTo>
                    <a:lnTo>
                      <a:pt x="8527" y="6137"/>
                    </a:lnTo>
                    <a:lnTo>
                      <a:pt x="8746" y="6037"/>
                    </a:lnTo>
                    <a:lnTo>
                      <a:pt x="8945" y="5917"/>
                    </a:lnTo>
                    <a:lnTo>
                      <a:pt x="9144" y="5758"/>
                    </a:lnTo>
                    <a:lnTo>
                      <a:pt x="9323" y="5599"/>
                    </a:lnTo>
                    <a:lnTo>
                      <a:pt x="9483" y="5419"/>
                    </a:lnTo>
                    <a:lnTo>
                      <a:pt x="9622" y="5240"/>
                    </a:lnTo>
                    <a:lnTo>
                      <a:pt x="9722" y="5041"/>
                    </a:lnTo>
                    <a:lnTo>
                      <a:pt x="9821" y="4842"/>
                    </a:lnTo>
                    <a:lnTo>
                      <a:pt x="9881" y="4623"/>
                    </a:lnTo>
                    <a:lnTo>
                      <a:pt x="9941" y="4403"/>
                    </a:lnTo>
                    <a:lnTo>
                      <a:pt x="9961" y="4184"/>
                    </a:lnTo>
                    <a:lnTo>
                      <a:pt x="9961" y="3985"/>
                    </a:lnTo>
                    <a:lnTo>
                      <a:pt x="9941" y="3766"/>
                    </a:lnTo>
                    <a:lnTo>
                      <a:pt x="9901" y="3547"/>
                    </a:lnTo>
                    <a:lnTo>
                      <a:pt x="9841" y="3328"/>
                    </a:lnTo>
                    <a:lnTo>
                      <a:pt x="9742" y="3128"/>
                    </a:lnTo>
                    <a:lnTo>
                      <a:pt x="9642" y="2929"/>
                    </a:lnTo>
                    <a:lnTo>
                      <a:pt x="9503" y="2750"/>
                    </a:lnTo>
                    <a:lnTo>
                      <a:pt x="9363" y="2571"/>
                    </a:lnTo>
                    <a:lnTo>
                      <a:pt x="9184" y="2391"/>
                    </a:lnTo>
                    <a:lnTo>
                      <a:pt x="9025" y="2272"/>
                    </a:lnTo>
                    <a:lnTo>
                      <a:pt x="8845" y="2152"/>
                    </a:lnTo>
                    <a:lnTo>
                      <a:pt x="8666" y="2053"/>
                    </a:lnTo>
                    <a:lnTo>
                      <a:pt x="8467" y="1973"/>
                    </a:lnTo>
                    <a:lnTo>
                      <a:pt x="8287" y="1913"/>
                    </a:lnTo>
                    <a:lnTo>
                      <a:pt x="8088" y="1853"/>
                    </a:lnTo>
                    <a:lnTo>
                      <a:pt x="7889" y="1814"/>
                    </a:lnTo>
                    <a:lnTo>
                      <a:pt x="7690" y="1794"/>
                    </a:lnTo>
                    <a:lnTo>
                      <a:pt x="7491" y="1794"/>
                    </a:lnTo>
                    <a:lnTo>
                      <a:pt x="7272" y="1814"/>
                    </a:lnTo>
                    <a:lnTo>
                      <a:pt x="7072" y="1834"/>
                    </a:lnTo>
                    <a:lnTo>
                      <a:pt x="6873" y="1873"/>
                    </a:lnTo>
                    <a:lnTo>
                      <a:pt x="6694" y="1933"/>
                    </a:lnTo>
                    <a:lnTo>
                      <a:pt x="6495" y="2013"/>
                    </a:lnTo>
                    <a:lnTo>
                      <a:pt x="6315" y="2093"/>
                    </a:lnTo>
                    <a:lnTo>
                      <a:pt x="6136" y="2192"/>
                    </a:lnTo>
                    <a:lnTo>
                      <a:pt x="6076" y="1993"/>
                    </a:lnTo>
                    <a:lnTo>
                      <a:pt x="5997" y="1814"/>
                    </a:lnTo>
                    <a:lnTo>
                      <a:pt x="5917" y="1614"/>
                    </a:lnTo>
                    <a:lnTo>
                      <a:pt x="5797" y="1435"/>
                    </a:lnTo>
                    <a:lnTo>
                      <a:pt x="5678" y="1256"/>
                    </a:lnTo>
                    <a:lnTo>
                      <a:pt x="5538" y="1096"/>
                    </a:lnTo>
                    <a:lnTo>
                      <a:pt x="5399" y="937"/>
                    </a:lnTo>
                    <a:lnTo>
                      <a:pt x="5240" y="778"/>
                    </a:lnTo>
                    <a:lnTo>
                      <a:pt x="4981" y="579"/>
                    </a:lnTo>
                    <a:lnTo>
                      <a:pt x="4722" y="419"/>
                    </a:lnTo>
                    <a:lnTo>
                      <a:pt x="4463" y="280"/>
                    </a:lnTo>
                    <a:lnTo>
                      <a:pt x="4164" y="180"/>
                    </a:lnTo>
                    <a:lnTo>
                      <a:pt x="3885" y="100"/>
                    </a:lnTo>
                    <a:lnTo>
                      <a:pt x="3586" y="41"/>
                    </a:lnTo>
                    <a:lnTo>
                      <a:pt x="3287" y="21"/>
                    </a:lnTo>
                    <a:lnTo>
                      <a:pt x="2988" y="1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3" name="Google Shape;10193;p47"/>
              <p:cNvSpPr/>
              <p:nvPr/>
            </p:nvSpPr>
            <p:spPr>
              <a:xfrm>
                <a:off x="5933575" y="3761150"/>
                <a:ext cx="249025" cy="185800"/>
              </a:xfrm>
              <a:custGeom>
                <a:avLst/>
                <a:gdLst/>
                <a:ahLst/>
                <a:cxnLst/>
                <a:rect l="l" t="t" r="r" b="b"/>
                <a:pathLst>
                  <a:path w="9961" h="7432" fill="none" extrusionOk="0">
                    <a:moveTo>
                      <a:pt x="5857" y="5738"/>
                    </a:moveTo>
                    <a:lnTo>
                      <a:pt x="5857" y="5738"/>
                    </a:lnTo>
                    <a:lnTo>
                      <a:pt x="5678" y="5559"/>
                    </a:lnTo>
                    <a:lnTo>
                      <a:pt x="5518" y="5380"/>
                    </a:lnTo>
                    <a:lnTo>
                      <a:pt x="5399" y="5180"/>
                    </a:lnTo>
                    <a:lnTo>
                      <a:pt x="5279" y="4981"/>
                    </a:lnTo>
                    <a:lnTo>
                      <a:pt x="5279" y="4981"/>
                    </a:lnTo>
                    <a:lnTo>
                      <a:pt x="5001" y="5200"/>
                    </a:lnTo>
                    <a:lnTo>
                      <a:pt x="4702" y="5380"/>
                    </a:lnTo>
                    <a:lnTo>
                      <a:pt x="4383" y="5539"/>
                    </a:lnTo>
                    <a:lnTo>
                      <a:pt x="4044" y="5658"/>
                    </a:lnTo>
                    <a:lnTo>
                      <a:pt x="4044" y="5658"/>
                    </a:lnTo>
                    <a:lnTo>
                      <a:pt x="4064" y="5818"/>
                    </a:lnTo>
                    <a:lnTo>
                      <a:pt x="4064" y="5997"/>
                    </a:lnTo>
                    <a:lnTo>
                      <a:pt x="4044" y="6156"/>
                    </a:lnTo>
                    <a:lnTo>
                      <a:pt x="3985" y="6336"/>
                    </a:lnTo>
                    <a:lnTo>
                      <a:pt x="3925" y="6495"/>
                    </a:lnTo>
                    <a:lnTo>
                      <a:pt x="3845" y="6635"/>
                    </a:lnTo>
                    <a:lnTo>
                      <a:pt x="3745" y="6794"/>
                    </a:lnTo>
                    <a:lnTo>
                      <a:pt x="3626" y="6933"/>
                    </a:lnTo>
                    <a:lnTo>
                      <a:pt x="3626" y="6933"/>
                    </a:lnTo>
                    <a:lnTo>
                      <a:pt x="3506" y="7033"/>
                    </a:lnTo>
                    <a:lnTo>
                      <a:pt x="3367" y="7133"/>
                    </a:lnTo>
                    <a:lnTo>
                      <a:pt x="3228" y="7212"/>
                    </a:lnTo>
                    <a:lnTo>
                      <a:pt x="3088" y="7292"/>
                    </a:lnTo>
                    <a:lnTo>
                      <a:pt x="2929" y="7352"/>
                    </a:lnTo>
                    <a:lnTo>
                      <a:pt x="2789" y="7392"/>
                    </a:lnTo>
                    <a:lnTo>
                      <a:pt x="2630" y="7411"/>
                    </a:lnTo>
                    <a:lnTo>
                      <a:pt x="2471" y="7431"/>
                    </a:lnTo>
                    <a:lnTo>
                      <a:pt x="2311" y="7431"/>
                    </a:lnTo>
                    <a:lnTo>
                      <a:pt x="2152" y="7411"/>
                    </a:lnTo>
                    <a:lnTo>
                      <a:pt x="1992" y="7372"/>
                    </a:lnTo>
                    <a:lnTo>
                      <a:pt x="1833" y="7332"/>
                    </a:lnTo>
                    <a:lnTo>
                      <a:pt x="1674" y="7272"/>
                    </a:lnTo>
                    <a:lnTo>
                      <a:pt x="1534" y="7212"/>
                    </a:lnTo>
                    <a:lnTo>
                      <a:pt x="1395" y="7113"/>
                    </a:lnTo>
                    <a:lnTo>
                      <a:pt x="1255" y="7013"/>
                    </a:lnTo>
                    <a:lnTo>
                      <a:pt x="1255" y="7013"/>
                    </a:lnTo>
                    <a:lnTo>
                      <a:pt x="1156" y="6913"/>
                    </a:lnTo>
                    <a:lnTo>
                      <a:pt x="1056" y="6814"/>
                    </a:lnTo>
                    <a:lnTo>
                      <a:pt x="976" y="6694"/>
                    </a:lnTo>
                    <a:lnTo>
                      <a:pt x="897" y="6575"/>
                    </a:lnTo>
                    <a:lnTo>
                      <a:pt x="837" y="6455"/>
                    </a:lnTo>
                    <a:lnTo>
                      <a:pt x="797" y="6316"/>
                    </a:lnTo>
                    <a:lnTo>
                      <a:pt x="757" y="6196"/>
                    </a:lnTo>
                    <a:lnTo>
                      <a:pt x="737" y="6057"/>
                    </a:lnTo>
                    <a:lnTo>
                      <a:pt x="717" y="5917"/>
                    </a:lnTo>
                    <a:lnTo>
                      <a:pt x="737" y="5798"/>
                    </a:lnTo>
                    <a:lnTo>
                      <a:pt x="737" y="5658"/>
                    </a:lnTo>
                    <a:lnTo>
                      <a:pt x="777" y="5519"/>
                    </a:lnTo>
                    <a:lnTo>
                      <a:pt x="817" y="5399"/>
                    </a:lnTo>
                    <a:lnTo>
                      <a:pt x="857" y="5260"/>
                    </a:lnTo>
                    <a:lnTo>
                      <a:pt x="917" y="5140"/>
                    </a:lnTo>
                    <a:lnTo>
                      <a:pt x="996" y="5021"/>
                    </a:lnTo>
                    <a:lnTo>
                      <a:pt x="996" y="5021"/>
                    </a:lnTo>
                    <a:lnTo>
                      <a:pt x="777" y="4822"/>
                    </a:lnTo>
                    <a:lnTo>
                      <a:pt x="578" y="4583"/>
                    </a:lnTo>
                    <a:lnTo>
                      <a:pt x="419" y="4344"/>
                    </a:lnTo>
                    <a:lnTo>
                      <a:pt x="279" y="4105"/>
                    </a:lnTo>
                    <a:lnTo>
                      <a:pt x="160" y="3826"/>
                    </a:lnTo>
                    <a:lnTo>
                      <a:pt x="80" y="3567"/>
                    </a:lnTo>
                    <a:lnTo>
                      <a:pt x="20" y="3288"/>
                    </a:lnTo>
                    <a:lnTo>
                      <a:pt x="0" y="3009"/>
                    </a:lnTo>
                    <a:lnTo>
                      <a:pt x="0" y="2730"/>
                    </a:lnTo>
                    <a:lnTo>
                      <a:pt x="40" y="2471"/>
                    </a:lnTo>
                    <a:lnTo>
                      <a:pt x="100" y="2192"/>
                    </a:lnTo>
                    <a:lnTo>
                      <a:pt x="180" y="1913"/>
                    </a:lnTo>
                    <a:lnTo>
                      <a:pt x="299" y="1654"/>
                    </a:lnTo>
                    <a:lnTo>
                      <a:pt x="439" y="1415"/>
                    </a:lnTo>
                    <a:lnTo>
                      <a:pt x="618" y="1156"/>
                    </a:lnTo>
                    <a:lnTo>
                      <a:pt x="817" y="937"/>
                    </a:lnTo>
                    <a:lnTo>
                      <a:pt x="817" y="937"/>
                    </a:lnTo>
                    <a:lnTo>
                      <a:pt x="1056" y="738"/>
                    </a:lnTo>
                    <a:lnTo>
                      <a:pt x="1295" y="559"/>
                    </a:lnTo>
                    <a:lnTo>
                      <a:pt x="1554" y="399"/>
                    </a:lnTo>
                    <a:lnTo>
                      <a:pt x="1833" y="260"/>
                    </a:lnTo>
                    <a:lnTo>
                      <a:pt x="2112" y="160"/>
                    </a:lnTo>
                    <a:lnTo>
                      <a:pt x="2391" y="81"/>
                    </a:lnTo>
                    <a:lnTo>
                      <a:pt x="2690" y="41"/>
                    </a:lnTo>
                    <a:lnTo>
                      <a:pt x="2988" y="1"/>
                    </a:lnTo>
                    <a:lnTo>
                      <a:pt x="3287" y="21"/>
                    </a:lnTo>
                    <a:lnTo>
                      <a:pt x="3586" y="41"/>
                    </a:lnTo>
                    <a:lnTo>
                      <a:pt x="3885" y="100"/>
                    </a:lnTo>
                    <a:lnTo>
                      <a:pt x="4164" y="180"/>
                    </a:lnTo>
                    <a:lnTo>
                      <a:pt x="4463" y="280"/>
                    </a:lnTo>
                    <a:lnTo>
                      <a:pt x="4722" y="419"/>
                    </a:lnTo>
                    <a:lnTo>
                      <a:pt x="4981" y="579"/>
                    </a:lnTo>
                    <a:lnTo>
                      <a:pt x="5240" y="778"/>
                    </a:lnTo>
                    <a:lnTo>
                      <a:pt x="5240" y="778"/>
                    </a:lnTo>
                    <a:lnTo>
                      <a:pt x="5399" y="937"/>
                    </a:lnTo>
                    <a:lnTo>
                      <a:pt x="5538" y="1096"/>
                    </a:lnTo>
                    <a:lnTo>
                      <a:pt x="5678" y="1256"/>
                    </a:lnTo>
                    <a:lnTo>
                      <a:pt x="5797" y="1435"/>
                    </a:lnTo>
                    <a:lnTo>
                      <a:pt x="5917" y="1614"/>
                    </a:lnTo>
                    <a:lnTo>
                      <a:pt x="5997" y="1814"/>
                    </a:lnTo>
                    <a:lnTo>
                      <a:pt x="6076" y="1993"/>
                    </a:lnTo>
                    <a:lnTo>
                      <a:pt x="6136" y="2192"/>
                    </a:lnTo>
                    <a:lnTo>
                      <a:pt x="6136" y="2192"/>
                    </a:lnTo>
                    <a:lnTo>
                      <a:pt x="6315" y="2093"/>
                    </a:lnTo>
                    <a:lnTo>
                      <a:pt x="6495" y="2013"/>
                    </a:lnTo>
                    <a:lnTo>
                      <a:pt x="6694" y="1933"/>
                    </a:lnTo>
                    <a:lnTo>
                      <a:pt x="6873" y="1873"/>
                    </a:lnTo>
                    <a:lnTo>
                      <a:pt x="7072" y="1834"/>
                    </a:lnTo>
                    <a:lnTo>
                      <a:pt x="7272" y="1814"/>
                    </a:lnTo>
                    <a:lnTo>
                      <a:pt x="7491" y="1794"/>
                    </a:lnTo>
                    <a:lnTo>
                      <a:pt x="7690" y="1794"/>
                    </a:lnTo>
                    <a:lnTo>
                      <a:pt x="7889" y="1814"/>
                    </a:lnTo>
                    <a:lnTo>
                      <a:pt x="8088" y="1853"/>
                    </a:lnTo>
                    <a:lnTo>
                      <a:pt x="8287" y="1913"/>
                    </a:lnTo>
                    <a:lnTo>
                      <a:pt x="8467" y="1973"/>
                    </a:lnTo>
                    <a:lnTo>
                      <a:pt x="8666" y="2053"/>
                    </a:lnTo>
                    <a:lnTo>
                      <a:pt x="8845" y="2152"/>
                    </a:lnTo>
                    <a:lnTo>
                      <a:pt x="9025" y="2272"/>
                    </a:lnTo>
                    <a:lnTo>
                      <a:pt x="9184" y="2391"/>
                    </a:lnTo>
                    <a:lnTo>
                      <a:pt x="9184" y="2391"/>
                    </a:lnTo>
                    <a:lnTo>
                      <a:pt x="9363" y="2571"/>
                    </a:lnTo>
                    <a:lnTo>
                      <a:pt x="9503" y="2750"/>
                    </a:lnTo>
                    <a:lnTo>
                      <a:pt x="9642" y="2929"/>
                    </a:lnTo>
                    <a:lnTo>
                      <a:pt x="9742" y="3128"/>
                    </a:lnTo>
                    <a:lnTo>
                      <a:pt x="9841" y="3328"/>
                    </a:lnTo>
                    <a:lnTo>
                      <a:pt x="9901" y="3547"/>
                    </a:lnTo>
                    <a:lnTo>
                      <a:pt x="9941" y="3766"/>
                    </a:lnTo>
                    <a:lnTo>
                      <a:pt x="9961" y="3985"/>
                    </a:lnTo>
                    <a:lnTo>
                      <a:pt x="9961" y="4184"/>
                    </a:lnTo>
                    <a:lnTo>
                      <a:pt x="9941" y="4403"/>
                    </a:lnTo>
                    <a:lnTo>
                      <a:pt x="9881" y="4623"/>
                    </a:lnTo>
                    <a:lnTo>
                      <a:pt x="9821" y="4842"/>
                    </a:lnTo>
                    <a:lnTo>
                      <a:pt x="9722" y="5041"/>
                    </a:lnTo>
                    <a:lnTo>
                      <a:pt x="9622" y="5240"/>
                    </a:lnTo>
                    <a:lnTo>
                      <a:pt x="9483" y="5419"/>
                    </a:lnTo>
                    <a:lnTo>
                      <a:pt x="9323" y="5599"/>
                    </a:lnTo>
                    <a:lnTo>
                      <a:pt x="9323" y="5599"/>
                    </a:lnTo>
                    <a:lnTo>
                      <a:pt x="9144" y="5758"/>
                    </a:lnTo>
                    <a:lnTo>
                      <a:pt x="8945" y="5917"/>
                    </a:lnTo>
                    <a:lnTo>
                      <a:pt x="8746" y="6037"/>
                    </a:lnTo>
                    <a:lnTo>
                      <a:pt x="8527" y="6137"/>
                    </a:lnTo>
                    <a:lnTo>
                      <a:pt x="8307" y="6216"/>
                    </a:lnTo>
                    <a:lnTo>
                      <a:pt x="8088" y="6276"/>
                    </a:lnTo>
                    <a:lnTo>
                      <a:pt x="7849" y="6316"/>
                    </a:lnTo>
                    <a:lnTo>
                      <a:pt x="7610" y="6336"/>
                    </a:lnTo>
                    <a:lnTo>
                      <a:pt x="7391" y="6336"/>
                    </a:lnTo>
                    <a:lnTo>
                      <a:pt x="7152" y="6316"/>
                    </a:lnTo>
                    <a:lnTo>
                      <a:pt x="6913" y="6256"/>
                    </a:lnTo>
                    <a:lnTo>
                      <a:pt x="6694" y="6196"/>
                    </a:lnTo>
                    <a:lnTo>
                      <a:pt x="6475" y="6117"/>
                    </a:lnTo>
                    <a:lnTo>
                      <a:pt x="6256" y="6017"/>
                    </a:lnTo>
                    <a:lnTo>
                      <a:pt x="6056" y="5878"/>
                    </a:lnTo>
                    <a:lnTo>
                      <a:pt x="5857" y="573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4" name="Google Shape;10194;p47"/>
              <p:cNvSpPr/>
              <p:nvPr/>
            </p:nvSpPr>
            <p:spPr>
              <a:xfrm>
                <a:off x="6117350" y="3852800"/>
                <a:ext cx="40850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535" extrusionOk="0">
                    <a:moveTo>
                      <a:pt x="857" y="0"/>
                    </a:moveTo>
                    <a:lnTo>
                      <a:pt x="697" y="40"/>
                    </a:lnTo>
                    <a:lnTo>
                      <a:pt x="558" y="100"/>
                    </a:lnTo>
                    <a:lnTo>
                      <a:pt x="399" y="180"/>
                    </a:lnTo>
                    <a:lnTo>
                      <a:pt x="279" y="299"/>
                    </a:lnTo>
                    <a:lnTo>
                      <a:pt x="160" y="439"/>
                    </a:lnTo>
                    <a:lnTo>
                      <a:pt x="80" y="578"/>
                    </a:lnTo>
                    <a:lnTo>
                      <a:pt x="20" y="717"/>
                    </a:lnTo>
                    <a:lnTo>
                      <a:pt x="0" y="857"/>
                    </a:lnTo>
                    <a:lnTo>
                      <a:pt x="0" y="1016"/>
                    </a:lnTo>
                    <a:lnTo>
                      <a:pt x="40" y="1136"/>
                    </a:lnTo>
                    <a:lnTo>
                      <a:pt x="100" y="1275"/>
                    </a:lnTo>
                    <a:lnTo>
                      <a:pt x="199" y="1375"/>
                    </a:lnTo>
                    <a:lnTo>
                      <a:pt x="319" y="1455"/>
                    </a:lnTo>
                    <a:lnTo>
                      <a:pt x="458" y="1514"/>
                    </a:lnTo>
                    <a:lnTo>
                      <a:pt x="618" y="1534"/>
                    </a:lnTo>
                    <a:lnTo>
                      <a:pt x="757" y="1514"/>
                    </a:lnTo>
                    <a:lnTo>
                      <a:pt x="917" y="1494"/>
                    </a:lnTo>
                    <a:lnTo>
                      <a:pt x="1076" y="1435"/>
                    </a:lnTo>
                    <a:lnTo>
                      <a:pt x="1215" y="1335"/>
                    </a:lnTo>
                    <a:lnTo>
                      <a:pt x="1355" y="1216"/>
                    </a:lnTo>
                    <a:lnTo>
                      <a:pt x="1474" y="1096"/>
                    </a:lnTo>
                    <a:lnTo>
                      <a:pt x="1554" y="957"/>
                    </a:lnTo>
                    <a:lnTo>
                      <a:pt x="1594" y="797"/>
                    </a:lnTo>
                    <a:lnTo>
                      <a:pt x="1634" y="658"/>
                    </a:lnTo>
                    <a:lnTo>
                      <a:pt x="1614" y="518"/>
                    </a:lnTo>
                    <a:lnTo>
                      <a:pt x="1594" y="379"/>
                    </a:lnTo>
                    <a:lnTo>
                      <a:pt x="1514" y="259"/>
                    </a:lnTo>
                    <a:lnTo>
                      <a:pt x="1415" y="140"/>
                    </a:lnTo>
                    <a:lnTo>
                      <a:pt x="1295" y="60"/>
                    </a:lnTo>
                    <a:lnTo>
                      <a:pt x="1156" y="20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5" name="Google Shape;10195;p47"/>
              <p:cNvSpPr/>
              <p:nvPr/>
            </p:nvSpPr>
            <p:spPr>
              <a:xfrm>
                <a:off x="5682075" y="3769625"/>
                <a:ext cx="216650" cy="229125"/>
              </a:xfrm>
              <a:custGeom>
                <a:avLst/>
                <a:gdLst/>
                <a:ahLst/>
                <a:cxnLst/>
                <a:rect l="l" t="t" r="r" b="b"/>
                <a:pathLst>
                  <a:path w="8666" h="9165" extrusionOk="0">
                    <a:moveTo>
                      <a:pt x="4463" y="0"/>
                    </a:moveTo>
                    <a:lnTo>
                      <a:pt x="4164" y="40"/>
                    </a:lnTo>
                    <a:lnTo>
                      <a:pt x="3865" y="100"/>
                    </a:lnTo>
                    <a:lnTo>
                      <a:pt x="3566" y="180"/>
                    </a:lnTo>
                    <a:lnTo>
                      <a:pt x="3307" y="299"/>
                    </a:lnTo>
                    <a:lnTo>
                      <a:pt x="3028" y="439"/>
                    </a:lnTo>
                    <a:lnTo>
                      <a:pt x="2789" y="598"/>
                    </a:lnTo>
                    <a:lnTo>
                      <a:pt x="2570" y="777"/>
                    </a:lnTo>
                    <a:lnTo>
                      <a:pt x="2351" y="977"/>
                    </a:lnTo>
                    <a:lnTo>
                      <a:pt x="2172" y="1196"/>
                    </a:lnTo>
                    <a:lnTo>
                      <a:pt x="1992" y="1415"/>
                    </a:lnTo>
                    <a:lnTo>
                      <a:pt x="1853" y="1674"/>
                    </a:lnTo>
                    <a:lnTo>
                      <a:pt x="1753" y="1933"/>
                    </a:lnTo>
                    <a:lnTo>
                      <a:pt x="1654" y="2212"/>
                    </a:lnTo>
                    <a:lnTo>
                      <a:pt x="1594" y="2511"/>
                    </a:lnTo>
                    <a:lnTo>
                      <a:pt x="1454" y="2530"/>
                    </a:lnTo>
                    <a:lnTo>
                      <a:pt x="1315" y="2550"/>
                    </a:lnTo>
                    <a:lnTo>
                      <a:pt x="1176" y="2570"/>
                    </a:lnTo>
                    <a:lnTo>
                      <a:pt x="1036" y="2630"/>
                    </a:lnTo>
                    <a:lnTo>
                      <a:pt x="777" y="2750"/>
                    </a:lnTo>
                    <a:lnTo>
                      <a:pt x="538" y="2909"/>
                    </a:lnTo>
                    <a:lnTo>
                      <a:pt x="438" y="3009"/>
                    </a:lnTo>
                    <a:lnTo>
                      <a:pt x="339" y="3108"/>
                    </a:lnTo>
                    <a:lnTo>
                      <a:pt x="259" y="3208"/>
                    </a:lnTo>
                    <a:lnTo>
                      <a:pt x="179" y="3327"/>
                    </a:lnTo>
                    <a:lnTo>
                      <a:pt x="120" y="3447"/>
                    </a:lnTo>
                    <a:lnTo>
                      <a:pt x="80" y="3586"/>
                    </a:lnTo>
                    <a:lnTo>
                      <a:pt x="40" y="3726"/>
                    </a:lnTo>
                    <a:lnTo>
                      <a:pt x="0" y="3865"/>
                    </a:lnTo>
                    <a:lnTo>
                      <a:pt x="0" y="4025"/>
                    </a:lnTo>
                    <a:lnTo>
                      <a:pt x="0" y="4164"/>
                    </a:lnTo>
                    <a:lnTo>
                      <a:pt x="20" y="4323"/>
                    </a:lnTo>
                    <a:lnTo>
                      <a:pt x="60" y="4483"/>
                    </a:lnTo>
                    <a:lnTo>
                      <a:pt x="100" y="4622"/>
                    </a:lnTo>
                    <a:lnTo>
                      <a:pt x="160" y="4762"/>
                    </a:lnTo>
                    <a:lnTo>
                      <a:pt x="239" y="4881"/>
                    </a:lnTo>
                    <a:lnTo>
                      <a:pt x="339" y="5001"/>
                    </a:lnTo>
                    <a:lnTo>
                      <a:pt x="438" y="5120"/>
                    </a:lnTo>
                    <a:lnTo>
                      <a:pt x="558" y="5220"/>
                    </a:lnTo>
                    <a:lnTo>
                      <a:pt x="678" y="5319"/>
                    </a:lnTo>
                    <a:lnTo>
                      <a:pt x="817" y="5399"/>
                    </a:lnTo>
                    <a:lnTo>
                      <a:pt x="956" y="5459"/>
                    </a:lnTo>
                    <a:lnTo>
                      <a:pt x="1116" y="5519"/>
                    </a:lnTo>
                    <a:lnTo>
                      <a:pt x="1275" y="5578"/>
                    </a:lnTo>
                    <a:lnTo>
                      <a:pt x="1454" y="5598"/>
                    </a:lnTo>
                    <a:lnTo>
                      <a:pt x="1634" y="5618"/>
                    </a:lnTo>
                    <a:lnTo>
                      <a:pt x="1833" y="5598"/>
                    </a:lnTo>
                    <a:lnTo>
                      <a:pt x="2012" y="5578"/>
                    </a:lnTo>
                    <a:lnTo>
                      <a:pt x="2192" y="5539"/>
                    </a:lnTo>
                    <a:lnTo>
                      <a:pt x="2351" y="5459"/>
                    </a:lnTo>
                    <a:lnTo>
                      <a:pt x="2510" y="5399"/>
                    </a:lnTo>
                    <a:lnTo>
                      <a:pt x="2670" y="5300"/>
                    </a:lnTo>
                    <a:lnTo>
                      <a:pt x="2809" y="5180"/>
                    </a:lnTo>
                    <a:lnTo>
                      <a:pt x="3108" y="5379"/>
                    </a:lnTo>
                    <a:lnTo>
                      <a:pt x="3427" y="5519"/>
                    </a:lnTo>
                    <a:lnTo>
                      <a:pt x="3765" y="5638"/>
                    </a:lnTo>
                    <a:lnTo>
                      <a:pt x="4124" y="5718"/>
                    </a:lnTo>
                    <a:lnTo>
                      <a:pt x="4004" y="5937"/>
                    </a:lnTo>
                    <a:lnTo>
                      <a:pt x="3905" y="6136"/>
                    </a:lnTo>
                    <a:lnTo>
                      <a:pt x="3845" y="6375"/>
                    </a:lnTo>
                    <a:lnTo>
                      <a:pt x="3785" y="6594"/>
                    </a:lnTo>
                    <a:lnTo>
                      <a:pt x="3765" y="6833"/>
                    </a:lnTo>
                    <a:lnTo>
                      <a:pt x="3785" y="7072"/>
                    </a:lnTo>
                    <a:lnTo>
                      <a:pt x="3805" y="7292"/>
                    </a:lnTo>
                    <a:lnTo>
                      <a:pt x="3865" y="7511"/>
                    </a:lnTo>
                    <a:lnTo>
                      <a:pt x="3945" y="7710"/>
                    </a:lnTo>
                    <a:lnTo>
                      <a:pt x="4024" y="7909"/>
                    </a:lnTo>
                    <a:lnTo>
                      <a:pt x="4144" y="8108"/>
                    </a:lnTo>
                    <a:lnTo>
                      <a:pt x="4283" y="8288"/>
                    </a:lnTo>
                    <a:lnTo>
                      <a:pt x="4423" y="8447"/>
                    </a:lnTo>
                    <a:lnTo>
                      <a:pt x="4602" y="8606"/>
                    </a:lnTo>
                    <a:lnTo>
                      <a:pt x="4781" y="8726"/>
                    </a:lnTo>
                    <a:lnTo>
                      <a:pt x="4980" y="8865"/>
                    </a:lnTo>
                    <a:lnTo>
                      <a:pt x="5200" y="8965"/>
                    </a:lnTo>
                    <a:lnTo>
                      <a:pt x="5419" y="9045"/>
                    </a:lnTo>
                    <a:lnTo>
                      <a:pt x="5658" y="9104"/>
                    </a:lnTo>
                    <a:lnTo>
                      <a:pt x="5897" y="9144"/>
                    </a:lnTo>
                    <a:lnTo>
                      <a:pt x="6156" y="9164"/>
                    </a:lnTo>
                    <a:lnTo>
                      <a:pt x="6395" y="9164"/>
                    </a:lnTo>
                    <a:lnTo>
                      <a:pt x="6634" y="9124"/>
                    </a:lnTo>
                    <a:lnTo>
                      <a:pt x="6873" y="9085"/>
                    </a:lnTo>
                    <a:lnTo>
                      <a:pt x="7092" y="9005"/>
                    </a:lnTo>
                    <a:lnTo>
                      <a:pt x="7311" y="8925"/>
                    </a:lnTo>
                    <a:lnTo>
                      <a:pt x="7510" y="8826"/>
                    </a:lnTo>
                    <a:lnTo>
                      <a:pt x="7710" y="8686"/>
                    </a:lnTo>
                    <a:lnTo>
                      <a:pt x="7889" y="8547"/>
                    </a:lnTo>
                    <a:lnTo>
                      <a:pt x="8048" y="8407"/>
                    </a:lnTo>
                    <a:lnTo>
                      <a:pt x="8188" y="8228"/>
                    </a:lnTo>
                    <a:lnTo>
                      <a:pt x="8327" y="8049"/>
                    </a:lnTo>
                    <a:lnTo>
                      <a:pt x="8427" y="7849"/>
                    </a:lnTo>
                    <a:lnTo>
                      <a:pt x="8526" y="7630"/>
                    </a:lnTo>
                    <a:lnTo>
                      <a:pt x="8586" y="7411"/>
                    </a:lnTo>
                    <a:lnTo>
                      <a:pt x="8646" y="7192"/>
                    </a:lnTo>
                    <a:lnTo>
                      <a:pt x="8666" y="6993"/>
                    </a:lnTo>
                    <a:lnTo>
                      <a:pt x="8666" y="6794"/>
                    </a:lnTo>
                    <a:lnTo>
                      <a:pt x="8646" y="6594"/>
                    </a:lnTo>
                    <a:lnTo>
                      <a:pt x="8606" y="6415"/>
                    </a:lnTo>
                    <a:lnTo>
                      <a:pt x="8546" y="6216"/>
                    </a:lnTo>
                    <a:lnTo>
                      <a:pt x="8487" y="6057"/>
                    </a:lnTo>
                    <a:lnTo>
                      <a:pt x="8387" y="5877"/>
                    </a:lnTo>
                    <a:lnTo>
                      <a:pt x="8287" y="5718"/>
                    </a:lnTo>
                    <a:lnTo>
                      <a:pt x="8188" y="5558"/>
                    </a:lnTo>
                    <a:lnTo>
                      <a:pt x="8048" y="5419"/>
                    </a:lnTo>
                    <a:lnTo>
                      <a:pt x="7909" y="5280"/>
                    </a:lnTo>
                    <a:lnTo>
                      <a:pt x="7769" y="5140"/>
                    </a:lnTo>
                    <a:lnTo>
                      <a:pt x="7610" y="5041"/>
                    </a:lnTo>
                    <a:lnTo>
                      <a:pt x="7431" y="4941"/>
                    </a:lnTo>
                    <a:lnTo>
                      <a:pt x="7251" y="4841"/>
                    </a:lnTo>
                    <a:lnTo>
                      <a:pt x="7052" y="4762"/>
                    </a:lnTo>
                    <a:lnTo>
                      <a:pt x="7192" y="4602"/>
                    </a:lnTo>
                    <a:lnTo>
                      <a:pt x="7311" y="4443"/>
                    </a:lnTo>
                    <a:lnTo>
                      <a:pt x="7431" y="4264"/>
                    </a:lnTo>
                    <a:lnTo>
                      <a:pt x="7530" y="4084"/>
                    </a:lnTo>
                    <a:lnTo>
                      <a:pt x="7610" y="3885"/>
                    </a:lnTo>
                    <a:lnTo>
                      <a:pt x="7690" y="3686"/>
                    </a:lnTo>
                    <a:lnTo>
                      <a:pt x="7749" y="3467"/>
                    </a:lnTo>
                    <a:lnTo>
                      <a:pt x="7789" y="3268"/>
                    </a:lnTo>
                    <a:lnTo>
                      <a:pt x="7809" y="2969"/>
                    </a:lnTo>
                    <a:lnTo>
                      <a:pt x="7809" y="2670"/>
                    </a:lnTo>
                    <a:lnTo>
                      <a:pt x="7769" y="2391"/>
                    </a:lnTo>
                    <a:lnTo>
                      <a:pt x="7690" y="2112"/>
                    </a:lnTo>
                    <a:lnTo>
                      <a:pt x="7610" y="1853"/>
                    </a:lnTo>
                    <a:lnTo>
                      <a:pt x="7471" y="1594"/>
                    </a:lnTo>
                    <a:lnTo>
                      <a:pt x="7331" y="1355"/>
                    </a:lnTo>
                    <a:lnTo>
                      <a:pt x="7152" y="1116"/>
                    </a:lnTo>
                    <a:lnTo>
                      <a:pt x="6973" y="917"/>
                    </a:lnTo>
                    <a:lnTo>
                      <a:pt x="6753" y="718"/>
                    </a:lnTo>
                    <a:lnTo>
                      <a:pt x="6514" y="538"/>
                    </a:lnTo>
                    <a:lnTo>
                      <a:pt x="6275" y="379"/>
                    </a:lnTo>
                    <a:lnTo>
                      <a:pt x="5996" y="259"/>
                    </a:lnTo>
                    <a:lnTo>
                      <a:pt x="5718" y="160"/>
                    </a:lnTo>
                    <a:lnTo>
                      <a:pt x="5399" y="60"/>
                    </a:lnTo>
                    <a:lnTo>
                      <a:pt x="5100" y="20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6" name="Google Shape;10196;p47"/>
              <p:cNvSpPr/>
              <p:nvPr/>
            </p:nvSpPr>
            <p:spPr>
              <a:xfrm>
                <a:off x="5682075" y="3769625"/>
                <a:ext cx="216650" cy="229125"/>
              </a:xfrm>
              <a:custGeom>
                <a:avLst/>
                <a:gdLst/>
                <a:ahLst/>
                <a:cxnLst/>
                <a:rect l="l" t="t" r="r" b="b"/>
                <a:pathLst>
                  <a:path w="8666" h="9165" fill="none" extrusionOk="0">
                    <a:moveTo>
                      <a:pt x="3785" y="6594"/>
                    </a:moveTo>
                    <a:lnTo>
                      <a:pt x="3785" y="6594"/>
                    </a:lnTo>
                    <a:lnTo>
                      <a:pt x="3845" y="6375"/>
                    </a:lnTo>
                    <a:lnTo>
                      <a:pt x="3905" y="6136"/>
                    </a:lnTo>
                    <a:lnTo>
                      <a:pt x="4004" y="5937"/>
                    </a:lnTo>
                    <a:lnTo>
                      <a:pt x="4124" y="5718"/>
                    </a:lnTo>
                    <a:lnTo>
                      <a:pt x="4124" y="5718"/>
                    </a:lnTo>
                    <a:lnTo>
                      <a:pt x="3765" y="5638"/>
                    </a:lnTo>
                    <a:lnTo>
                      <a:pt x="3427" y="5519"/>
                    </a:lnTo>
                    <a:lnTo>
                      <a:pt x="3108" y="5379"/>
                    </a:lnTo>
                    <a:lnTo>
                      <a:pt x="2809" y="5180"/>
                    </a:lnTo>
                    <a:lnTo>
                      <a:pt x="2809" y="5180"/>
                    </a:lnTo>
                    <a:lnTo>
                      <a:pt x="2670" y="5300"/>
                    </a:lnTo>
                    <a:lnTo>
                      <a:pt x="2510" y="5399"/>
                    </a:lnTo>
                    <a:lnTo>
                      <a:pt x="2351" y="5459"/>
                    </a:lnTo>
                    <a:lnTo>
                      <a:pt x="2192" y="5539"/>
                    </a:lnTo>
                    <a:lnTo>
                      <a:pt x="2012" y="5578"/>
                    </a:lnTo>
                    <a:lnTo>
                      <a:pt x="1833" y="5598"/>
                    </a:lnTo>
                    <a:lnTo>
                      <a:pt x="1634" y="5618"/>
                    </a:lnTo>
                    <a:lnTo>
                      <a:pt x="1454" y="5598"/>
                    </a:lnTo>
                    <a:lnTo>
                      <a:pt x="1454" y="5598"/>
                    </a:lnTo>
                    <a:lnTo>
                      <a:pt x="1275" y="5578"/>
                    </a:lnTo>
                    <a:lnTo>
                      <a:pt x="1116" y="5519"/>
                    </a:lnTo>
                    <a:lnTo>
                      <a:pt x="956" y="5459"/>
                    </a:lnTo>
                    <a:lnTo>
                      <a:pt x="817" y="5399"/>
                    </a:lnTo>
                    <a:lnTo>
                      <a:pt x="678" y="5319"/>
                    </a:lnTo>
                    <a:lnTo>
                      <a:pt x="558" y="5220"/>
                    </a:lnTo>
                    <a:lnTo>
                      <a:pt x="438" y="5120"/>
                    </a:lnTo>
                    <a:lnTo>
                      <a:pt x="339" y="5001"/>
                    </a:lnTo>
                    <a:lnTo>
                      <a:pt x="239" y="4881"/>
                    </a:lnTo>
                    <a:lnTo>
                      <a:pt x="160" y="4762"/>
                    </a:lnTo>
                    <a:lnTo>
                      <a:pt x="100" y="4622"/>
                    </a:lnTo>
                    <a:lnTo>
                      <a:pt x="60" y="4483"/>
                    </a:lnTo>
                    <a:lnTo>
                      <a:pt x="20" y="4323"/>
                    </a:lnTo>
                    <a:lnTo>
                      <a:pt x="0" y="4164"/>
                    </a:lnTo>
                    <a:lnTo>
                      <a:pt x="0" y="4025"/>
                    </a:lnTo>
                    <a:lnTo>
                      <a:pt x="0" y="3865"/>
                    </a:lnTo>
                    <a:lnTo>
                      <a:pt x="0" y="3865"/>
                    </a:lnTo>
                    <a:lnTo>
                      <a:pt x="40" y="3726"/>
                    </a:lnTo>
                    <a:lnTo>
                      <a:pt x="80" y="3586"/>
                    </a:lnTo>
                    <a:lnTo>
                      <a:pt x="120" y="3447"/>
                    </a:lnTo>
                    <a:lnTo>
                      <a:pt x="179" y="3327"/>
                    </a:lnTo>
                    <a:lnTo>
                      <a:pt x="259" y="3208"/>
                    </a:lnTo>
                    <a:lnTo>
                      <a:pt x="339" y="3108"/>
                    </a:lnTo>
                    <a:lnTo>
                      <a:pt x="438" y="3009"/>
                    </a:lnTo>
                    <a:lnTo>
                      <a:pt x="538" y="2909"/>
                    </a:lnTo>
                    <a:lnTo>
                      <a:pt x="777" y="2750"/>
                    </a:lnTo>
                    <a:lnTo>
                      <a:pt x="1036" y="2630"/>
                    </a:lnTo>
                    <a:lnTo>
                      <a:pt x="1176" y="2570"/>
                    </a:lnTo>
                    <a:lnTo>
                      <a:pt x="1315" y="2550"/>
                    </a:lnTo>
                    <a:lnTo>
                      <a:pt x="1454" y="2530"/>
                    </a:lnTo>
                    <a:lnTo>
                      <a:pt x="1594" y="2511"/>
                    </a:lnTo>
                    <a:lnTo>
                      <a:pt x="1594" y="2511"/>
                    </a:lnTo>
                    <a:lnTo>
                      <a:pt x="1654" y="2212"/>
                    </a:lnTo>
                    <a:lnTo>
                      <a:pt x="1753" y="1933"/>
                    </a:lnTo>
                    <a:lnTo>
                      <a:pt x="1853" y="1674"/>
                    </a:lnTo>
                    <a:lnTo>
                      <a:pt x="1992" y="1415"/>
                    </a:lnTo>
                    <a:lnTo>
                      <a:pt x="2172" y="1196"/>
                    </a:lnTo>
                    <a:lnTo>
                      <a:pt x="2351" y="977"/>
                    </a:lnTo>
                    <a:lnTo>
                      <a:pt x="2570" y="777"/>
                    </a:lnTo>
                    <a:lnTo>
                      <a:pt x="2789" y="598"/>
                    </a:lnTo>
                    <a:lnTo>
                      <a:pt x="3028" y="439"/>
                    </a:lnTo>
                    <a:lnTo>
                      <a:pt x="3307" y="299"/>
                    </a:lnTo>
                    <a:lnTo>
                      <a:pt x="3566" y="180"/>
                    </a:lnTo>
                    <a:lnTo>
                      <a:pt x="3865" y="100"/>
                    </a:lnTo>
                    <a:lnTo>
                      <a:pt x="4164" y="40"/>
                    </a:lnTo>
                    <a:lnTo>
                      <a:pt x="4463" y="0"/>
                    </a:lnTo>
                    <a:lnTo>
                      <a:pt x="4781" y="0"/>
                    </a:lnTo>
                    <a:lnTo>
                      <a:pt x="5100" y="20"/>
                    </a:lnTo>
                    <a:lnTo>
                      <a:pt x="5100" y="20"/>
                    </a:lnTo>
                    <a:lnTo>
                      <a:pt x="5399" y="60"/>
                    </a:lnTo>
                    <a:lnTo>
                      <a:pt x="5718" y="160"/>
                    </a:lnTo>
                    <a:lnTo>
                      <a:pt x="5996" y="259"/>
                    </a:lnTo>
                    <a:lnTo>
                      <a:pt x="6275" y="379"/>
                    </a:lnTo>
                    <a:lnTo>
                      <a:pt x="6514" y="538"/>
                    </a:lnTo>
                    <a:lnTo>
                      <a:pt x="6753" y="718"/>
                    </a:lnTo>
                    <a:lnTo>
                      <a:pt x="6973" y="917"/>
                    </a:lnTo>
                    <a:lnTo>
                      <a:pt x="7152" y="1116"/>
                    </a:lnTo>
                    <a:lnTo>
                      <a:pt x="7331" y="1355"/>
                    </a:lnTo>
                    <a:lnTo>
                      <a:pt x="7471" y="1594"/>
                    </a:lnTo>
                    <a:lnTo>
                      <a:pt x="7610" y="1853"/>
                    </a:lnTo>
                    <a:lnTo>
                      <a:pt x="7690" y="2112"/>
                    </a:lnTo>
                    <a:lnTo>
                      <a:pt x="7769" y="2391"/>
                    </a:lnTo>
                    <a:lnTo>
                      <a:pt x="7809" y="2670"/>
                    </a:lnTo>
                    <a:lnTo>
                      <a:pt x="7809" y="2969"/>
                    </a:lnTo>
                    <a:lnTo>
                      <a:pt x="7789" y="3268"/>
                    </a:lnTo>
                    <a:lnTo>
                      <a:pt x="7789" y="3268"/>
                    </a:lnTo>
                    <a:lnTo>
                      <a:pt x="7749" y="3467"/>
                    </a:lnTo>
                    <a:lnTo>
                      <a:pt x="7690" y="3686"/>
                    </a:lnTo>
                    <a:lnTo>
                      <a:pt x="7610" y="3885"/>
                    </a:lnTo>
                    <a:lnTo>
                      <a:pt x="7530" y="4084"/>
                    </a:lnTo>
                    <a:lnTo>
                      <a:pt x="7431" y="4264"/>
                    </a:lnTo>
                    <a:lnTo>
                      <a:pt x="7311" y="4443"/>
                    </a:lnTo>
                    <a:lnTo>
                      <a:pt x="7192" y="4602"/>
                    </a:lnTo>
                    <a:lnTo>
                      <a:pt x="7052" y="4762"/>
                    </a:lnTo>
                    <a:lnTo>
                      <a:pt x="7052" y="4762"/>
                    </a:lnTo>
                    <a:lnTo>
                      <a:pt x="7251" y="4841"/>
                    </a:lnTo>
                    <a:lnTo>
                      <a:pt x="7431" y="4941"/>
                    </a:lnTo>
                    <a:lnTo>
                      <a:pt x="7610" y="5041"/>
                    </a:lnTo>
                    <a:lnTo>
                      <a:pt x="7769" y="5140"/>
                    </a:lnTo>
                    <a:lnTo>
                      <a:pt x="7909" y="5280"/>
                    </a:lnTo>
                    <a:lnTo>
                      <a:pt x="8048" y="5419"/>
                    </a:lnTo>
                    <a:lnTo>
                      <a:pt x="8188" y="5558"/>
                    </a:lnTo>
                    <a:lnTo>
                      <a:pt x="8287" y="5718"/>
                    </a:lnTo>
                    <a:lnTo>
                      <a:pt x="8387" y="5877"/>
                    </a:lnTo>
                    <a:lnTo>
                      <a:pt x="8487" y="6057"/>
                    </a:lnTo>
                    <a:lnTo>
                      <a:pt x="8546" y="6216"/>
                    </a:lnTo>
                    <a:lnTo>
                      <a:pt x="8606" y="6415"/>
                    </a:lnTo>
                    <a:lnTo>
                      <a:pt x="8646" y="6594"/>
                    </a:lnTo>
                    <a:lnTo>
                      <a:pt x="8666" y="6794"/>
                    </a:lnTo>
                    <a:lnTo>
                      <a:pt x="8666" y="6993"/>
                    </a:lnTo>
                    <a:lnTo>
                      <a:pt x="8646" y="7192"/>
                    </a:lnTo>
                    <a:lnTo>
                      <a:pt x="8646" y="7192"/>
                    </a:lnTo>
                    <a:lnTo>
                      <a:pt x="8586" y="7411"/>
                    </a:lnTo>
                    <a:lnTo>
                      <a:pt x="8526" y="7630"/>
                    </a:lnTo>
                    <a:lnTo>
                      <a:pt x="8427" y="7849"/>
                    </a:lnTo>
                    <a:lnTo>
                      <a:pt x="8327" y="8049"/>
                    </a:lnTo>
                    <a:lnTo>
                      <a:pt x="8188" y="8228"/>
                    </a:lnTo>
                    <a:lnTo>
                      <a:pt x="8048" y="8407"/>
                    </a:lnTo>
                    <a:lnTo>
                      <a:pt x="7889" y="8547"/>
                    </a:lnTo>
                    <a:lnTo>
                      <a:pt x="7710" y="8686"/>
                    </a:lnTo>
                    <a:lnTo>
                      <a:pt x="7510" y="8826"/>
                    </a:lnTo>
                    <a:lnTo>
                      <a:pt x="7311" y="8925"/>
                    </a:lnTo>
                    <a:lnTo>
                      <a:pt x="7092" y="9005"/>
                    </a:lnTo>
                    <a:lnTo>
                      <a:pt x="6873" y="9085"/>
                    </a:lnTo>
                    <a:lnTo>
                      <a:pt x="6634" y="9124"/>
                    </a:lnTo>
                    <a:lnTo>
                      <a:pt x="6395" y="9164"/>
                    </a:lnTo>
                    <a:lnTo>
                      <a:pt x="6156" y="9164"/>
                    </a:lnTo>
                    <a:lnTo>
                      <a:pt x="5897" y="9144"/>
                    </a:lnTo>
                    <a:lnTo>
                      <a:pt x="5897" y="9144"/>
                    </a:lnTo>
                    <a:lnTo>
                      <a:pt x="5658" y="9104"/>
                    </a:lnTo>
                    <a:lnTo>
                      <a:pt x="5419" y="9045"/>
                    </a:lnTo>
                    <a:lnTo>
                      <a:pt x="5200" y="8965"/>
                    </a:lnTo>
                    <a:lnTo>
                      <a:pt x="4980" y="8865"/>
                    </a:lnTo>
                    <a:lnTo>
                      <a:pt x="4781" y="8726"/>
                    </a:lnTo>
                    <a:lnTo>
                      <a:pt x="4602" y="8606"/>
                    </a:lnTo>
                    <a:lnTo>
                      <a:pt x="4423" y="8447"/>
                    </a:lnTo>
                    <a:lnTo>
                      <a:pt x="4283" y="8288"/>
                    </a:lnTo>
                    <a:lnTo>
                      <a:pt x="4144" y="8108"/>
                    </a:lnTo>
                    <a:lnTo>
                      <a:pt x="4024" y="7909"/>
                    </a:lnTo>
                    <a:lnTo>
                      <a:pt x="3945" y="7710"/>
                    </a:lnTo>
                    <a:lnTo>
                      <a:pt x="3865" y="7511"/>
                    </a:lnTo>
                    <a:lnTo>
                      <a:pt x="3805" y="7292"/>
                    </a:lnTo>
                    <a:lnTo>
                      <a:pt x="3785" y="7072"/>
                    </a:lnTo>
                    <a:lnTo>
                      <a:pt x="3765" y="6833"/>
                    </a:lnTo>
                    <a:lnTo>
                      <a:pt x="3785" y="65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7" name="Google Shape;10197;p47"/>
              <p:cNvSpPr/>
              <p:nvPr/>
            </p:nvSpPr>
            <p:spPr>
              <a:xfrm>
                <a:off x="5816525" y="3942450"/>
                <a:ext cx="4435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55" extrusionOk="0">
                    <a:moveTo>
                      <a:pt x="798" y="0"/>
                    </a:moveTo>
                    <a:lnTo>
                      <a:pt x="638" y="20"/>
                    </a:lnTo>
                    <a:lnTo>
                      <a:pt x="479" y="60"/>
                    </a:lnTo>
                    <a:lnTo>
                      <a:pt x="320" y="120"/>
                    </a:lnTo>
                    <a:lnTo>
                      <a:pt x="200" y="219"/>
                    </a:lnTo>
                    <a:lnTo>
                      <a:pt x="100" y="319"/>
                    </a:lnTo>
                    <a:lnTo>
                      <a:pt x="41" y="438"/>
                    </a:lnTo>
                    <a:lnTo>
                      <a:pt x="1" y="578"/>
                    </a:lnTo>
                    <a:lnTo>
                      <a:pt x="1" y="717"/>
                    </a:lnTo>
                    <a:lnTo>
                      <a:pt x="41" y="837"/>
                    </a:lnTo>
                    <a:lnTo>
                      <a:pt x="100" y="976"/>
                    </a:lnTo>
                    <a:lnTo>
                      <a:pt x="200" y="1076"/>
                    </a:lnTo>
                    <a:lnTo>
                      <a:pt x="320" y="1175"/>
                    </a:lnTo>
                    <a:lnTo>
                      <a:pt x="459" y="1255"/>
                    </a:lnTo>
                    <a:lnTo>
                      <a:pt x="618" y="1315"/>
                    </a:lnTo>
                    <a:lnTo>
                      <a:pt x="798" y="1355"/>
                    </a:lnTo>
                    <a:lnTo>
                      <a:pt x="1156" y="1355"/>
                    </a:lnTo>
                    <a:lnTo>
                      <a:pt x="1316" y="1295"/>
                    </a:lnTo>
                    <a:lnTo>
                      <a:pt x="1455" y="1235"/>
                    </a:lnTo>
                    <a:lnTo>
                      <a:pt x="1575" y="1156"/>
                    </a:lnTo>
                    <a:lnTo>
                      <a:pt x="1674" y="1036"/>
                    </a:lnTo>
                    <a:lnTo>
                      <a:pt x="1754" y="916"/>
                    </a:lnTo>
                    <a:lnTo>
                      <a:pt x="1774" y="797"/>
                    </a:lnTo>
                    <a:lnTo>
                      <a:pt x="1774" y="658"/>
                    </a:lnTo>
                    <a:lnTo>
                      <a:pt x="1754" y="518"/>
                    </a:lnTo>
                    <a:lnTo>
                      <a:pt x="1674" y="399"/>
                    </a:lnTo>
                    <a:lnTo>
                      <a:pt x="1595" y="279"/>
                    </a:lnTo>
                    <a:lnTo>
                      <a:pt x="1475" y="179"/>
                    </a:lnTo>
                    <a:lnTo>
                      <a:pt x="1316" y="100"/>
                    </a:lnTo>
                    <a:lnTo>
                      <a:pt x="1156" y="40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8" name="Google Shape;10198;p47"/>
              <p:cNvSpPr/>
              <p:nvPr/>
            </p:nvSpPr>
            <p:spPr>
              <a:xfrm>
                <a:off x="5764750" y="3784075"/>
                <a:ext cx="95625" cy="99125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3965" extrusionOk="0">
                    <a:moveTo>
                      <a:pt x="1056" y="0"/>
                    </a:moveTo>
                    <a:lnTo>
                      <a:pt x="638" y="20"/>
                    </a:lnTo>
                    <a:lnTo>
                      <a:pt x="299" y="60"/>
                    </a:lnTo>
                    <a:lnTo>
                      <a:pt x="0" y="100"/>
                    </a:lnTo>
                    <a:lnTo>
                      <a:pt x="259" y="179"/>
                    </a:lnTo>
                    <a:lnTo>
                      <a:pt x="498" y="239"/>
                    </a:lnTo>
                    <a:lnTo>
                      <a:pt x="717" y="319"/>
                    </a:lnTo>
                    <a:lnTo>
                      <a:pt x="936" y="419"/>
                    </a:lnTo>
                    <a:lnTo>
                      <a:pt x="1136" y="498"/>
                    </a:lnTo>
                    <a:lnTo>
                      <a:pt x="1315" y="618"/>
                    </a:lnTo>
                    <a:lnTo>
                      <a:pt x="1474" y="717"/>
                    </a:lnTo>
                    <a:lnTo>
                      <a:pt x="1634" y="837"/>
                    </a:lnTo>
                    <a:lnTo>
                      <a:pt x="1773" y="956"/>
                    </a:lnTo>
                    <a:lnTo>
                      <a:pt x="1913" y="1076"/>
                    </a:lnTo>
                    <a:lnTo>
                      <a:pt x="2132" y="1335"/>
                    </a:lnTo>
                    <a:lnTo>
                      <a:pt x="2311" y="1614"/>
                    </a:lnTo>
                    <a:lnTo>
                      <a:pt x="2450" y="1893"/>
                    </a:lnTo>
                    <a:lnTo>
                      <a:pt x="2550" y="2172"/>
                    </a:lnTo>
                    <a:lnTo>
                      <a:pt x="2630" y="2451"/>
                    </a:lnTo>
                    <a:lnTo>
                      <a:pt x="2670" y="2729"/>
                    </a:lnTo>
                    <a:lnTo>
                      <a:pt x="2709" y="2988"/>
                    </a:lnTo>
                    <a:lnTo>
                      <a:pt x="2709" y="3247"/>
                    </a:lnTo>
                    <a:lnTo>
                      <a:pt x="2709" y="3486"/>
                    </a:lnTo>
                    <a:lnTo>
                      <a:pt x="2670" y="3865"/>
                    </a:lnTo>
                    <a:lnTo>
                      <a:pt x="2849" y="3925"/>
                    </a:lnTo>
                    <a:lnTo>
                      <a:pt x="3028" y="3965"/>
                    </a:lnTo>
                    <a:lnTo>
                      <a:pt x="3207" y="3805"/>
                    </a:lnTo>
                    <a:lnTo>
                      <a:pt x="3387" y="3626"/>
                    </a:lnTo>
                    <a:lnTo>
                      <a:pt x="3526" y="3407"/>
                    </a:lnTo>
                    <a:lnTo>
                      <a:pt x="3666" y="3148"/>
                    </a:lnTo>
                    <a:lnTo>
                      <a:pt x="3725" y="3008"/>
                    </a:lnTo>
                    <a:lnTo>
                      <a:pt x="3765" y="2849"/>
                    </a:lnTo>
                    <a:lnTo>
                      <a:pt x="3805" y="2709"/>
                    </a:lnTo>
                    <a:lnTo>
                      <a:pt x="3825" y="2530"/>
                    </a:lnTo>
                    <a:lnTo>
                      <a:pt x="3825" y="2371"/>
                    </a:lnTo>
                    <a:lnTo>
                      <a:pt x="3825" y="2192"/>
                    </a:lnTo>
                    <a:lnTo>
                      <a:pt x="3785" y="2012"/>
                    </a:lnTo>
                    <a:lnTo>
                      <a:pt x="3745" y="1833"/>
                    </a:lnTo>
                    <a:lnTo>
                      <a:pt x="3526" y="1693"/>
                    </a:lnTo>
                    <a:lnTo>
                      <a:pt x="3327" y="1514"/>
                    </a:lnTo>
                    <a:lnTo>
                      <a:pt x="3148" y="1295"/>
                    </a:lnTo>
                    <a:lnTo>
                      <a:pt x="3068" y="1176"/>
                    </a:lnTo>
                    <a:lnTo>
                      <a:pt x="3008" y="1056"/>
                    </a:lnTo>
                    <a:lnTo>
                      <a:pt x="2968" y="917"/>
                    </a:lnTo>
                    <a:lnTo>
                      <a:pt x="2928" y="777"/>
                    </a:lnTo>
                    <a:lnTo>
                      <a:pt x="2889" y="638"/>
                    </a:lnTo>
                    <a:lnTo>
                      <a:pt x="2889" y="498"/>
                    </a:lnTo>
                    <a:lnTo>
                      <a:pt x="2670" y="359"/>
                    </a:lnTo>
                    <a:lnTo>
                      <a:pt x="2450" y="259"/>
                    </a:lnTo>
                    <a:lnTo>
                      <a:pt x="2211" y="160"/>
                    </a:lnTo>
                    <a:lnTo>
                      <a:pt x="1972" y="100"/>
                    </a:lnTo>
                    <a:lnTo>
                      <a:pt x="1733" y="40"/>
                    </a:lnTo>
                    <a:lnTo>
                      <a:pt x="1514" y="20"/>
                    </a:lnTo>
                    <a:lnTo>
                      <a:pt x="1275" y="0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9" name="Google Shape;10199;p47"/>
              <p:cNvSpPr/>
              <p:nvPr/>
            </p:nvSpPr>
            <p:spPr>
              <a:xfrm>
                <a:off x="5764750" y="3784075"/>
                <a:ext cx="95625" cy="99125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3965" fill="none" extrusionOk="0">
                    <a:moveTo>
                      <a:pt x="1056" y="0"/>
                    </a:moveTo>
                    <a:lnTo>
                      <a:pt x="1056" y="0"/>
                    </a:lnTo>
                    <a:lnTo>
                      <a:pt x="638" y="20"/>
                    </a:lnTo>
                    <a:lnTo>
                      <a:pt x="299" y="6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259" y="179"/>
                    </a:lnTo>
                    <a:lnTo>
                      <a:pt x="498" y="239"/>
                    </a:lnTo>
                    <a:lnTo>
                      <a:pt x="717" y="319"/>
                    </a:lnTo>
                    <a:lnTo>
                      <a:pt x="936" y="419"/>
                    </a:lnTo>
                    <a:lnTo>
                      <a:pt x="1136" y="498"/>
                    </a:lnTo>
                    <a:lnTo>
                      <a:pt x="1315" y="618"/>
                    </a:lnTo>
                    <a:lnTo>
                      <a:pt x="1474" y="717"/>
                    </a:lnTo>
                    <a:lnTo>
                      <a:pt x="1634" y="837"/>
                    </a:lnTo>
                    <a:lnTo>
                      <a:pt x="1773" y="956"/>
                    </a:lnTo>
                    <a:lnTo>
                      <a:pt x="1913" y="1076"/>
                    </a:lnTo>
                    <a:lnTo>
                      <a:pt x="2132" y="1335"/>
                    </a:lnTo>
                    <a:lnTo>
                      <a:pt x="2311" y="1614"/>
                    </a:lnTo>
                    <a:lnTo>
                      <a:pt x="2450" y="1893"/>
                    </a:lnTo>
                    <a:lnTo>
                      <a:pt x="2550" y="2172"/>
                    </a:lnTo>
                    <a:lnTo>
                      <a:pt x="2630" y="2451"/>
                    </a:lnTo>
                    <a:lnTo>
                      <a:pt x="2670" y="2729"/>
                    </a:lnTo>
                    <a:lnTo>
                      <a:pt x="2709" y="2988"/>
                    </a:lnTo>
                    <a:lnTo>
                      <a:pt x="2709" y="3247"/>
                    </a:lnTo>
                    <a:lnTo>
                      <a:pt x="2709" y="3486"/>
                    </a:lnTo>
                    <a:lnTo>
                      <a:pt x="2670" y="3865"/>
                    </a:lnTo>
                    <a:lnTo>
                      <a:pt x="2670" y="3865"/>
                    </a:lnTo>
                    <a:lnTo>
                      <a:pt x="2849" y="3925"/>
                    </a:lnTo>
                    <a:lnTo>
                      <a:pt x="3028" y="3965"/>
                    </a:lnTo>
                    <a:lnTo>
                      <a:pt x="3028" y="3965"/>
                    </a:lnTo>
                    <a:lnTo>
                      <a:pt x="3207" y="3805"/>
                    </a:lnTo>
                    <a:lnTo>
                      <a:pt x="3387" y="3626"/>
                    </a:lnTo>
                    <a:lnTo>
                      <a:pt x="3526" y="3407"/>
                    </a:lnTo>
                    <a:lnTo>
                      <a:pt x="3666" y="3148"/>
                    </a:lnTo>
                    <a:lnTo>
                      <a:pt x="3725" y="3008"/>
                    </a:lnTo>
                    <a:lnTo>
                      <a:pt x="3765" y="2849"/>
                    </a:lnTo>
                    <a:lnTo>
                      <a:pt x="3805" y="2709"/>
                    </a:lnTo>
                    <a:lnTo>
                      <a:pt x="3825" y="2530"/>
                    </a:lnTo>
                    <a:lnTo>
                      <a:pt x="3825" y="2371"/>
                    </a:lnTo>
                    <a:lnTo>
                      <a:pt x="3825" y="2192"/>
                    </a:lnTo>
                    <a:lnTo>
                      <a:pt x="3785" y="2012"/>
                    </a:lnTo>
                    <a:lnTo>
                      <a:pt x="3745" y="1833"/>
                    </a:lnTo>
                    <a:lnTo>
                      <a:pt x="3745" y="1833"/>
                    </a:lnTo>
                    <a:lnTo>
                      <a:pt x="3526" y="1693"/>
                    </a:lnTo>
                    <a:lnTo>
                      <a:pt x="3327" y="1514"/>
                    </a:lnTo>
                    <a:lnTo>
                      <a:pt x="3148" y="1295"/>
                    </a:lnTo>
                    <a:lnTo>
                      <a:pt x="3068" y="1176"/>
                    </a:lnTo>
                    <a:lnTo>
                      <a:pt x="3008" y="1056"/>
                    </a:lnTo>
                    <a:lnTo>
                      <a:pt x="3008" y="1056"/>
                    </a:lnTo>
                    <a:lnTo>
                      <a:pt x="2968" y="917"/>
                    </a:lnTo>
                    <a:lnTo>
                      <a:pt x="2928" y="777"/>
                    </a:lnTo>
                    <a:lnTo>
                      <a:pt x="2889" y="638"/>
                    </a:lnTo>
                    <a:lnTo>
                      <a:pt x="2889" y="498"/>
                    </a:lnTo>
                    <a:lnTo>
                      <a:pt x="2889" y="498"/>
                    </a:lnTo>
                    <a:lnTo>
                      <a:pt x="2670" y="359"/>
                    </a:lnTo>
                    <a:lnTo>
                      <a:pt x="2450" y="259"/>
                    </a:lnTo>
                    <a:lnTo>
                      <a:pt x="2211" y="160"/>
                    </a:lnTo>
                    <a:lnTo>
                      <a:pt x="1972" y="100"/>
                    </a:lnTo>
                    <a:lnTo>
                      <a:pt x="1733" y="40"/>
                    </a:lnTo>
                    <a:lnTo>
                      <a:pt x="1514" y="20"/>
                    </a:lnTo>
                    <a:lnTo>
                      <a:pt x="1275" y="0"/>
                    </a:lnTo>
                    <a:lnTo>
                      <a:pt x="105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0" name="Google Shape;10200;p47"/>
              <p:cNvSpPr/>
              <p:nvPr/>
            </p:nvSpPr>
            <p:spPr>
              <a:xfrm>
                <a:off x="5846425" y="3802500"/>
                <a:ext cx="238575" cy="204700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88" extrusionOk="0">
                    <a:moveTo>
                      <a:pt x="3825" y="0"/>
                    </a:moveTo>
                    <a:lnTo>
                      <a:pt x="3526" y="20"/>
                    </a:lnTo>
                    <a:lnTo>
                      <a:pt x="3207" y="60"/>
                    </a:lnTo>
                    <a:lnTo>
                      <a:pt x="2909" y="140"/>
                    </a:lnTo>
                    <a:lnTo>
                      <a:pt x="2610" y="239"/>
                    </a:lnTo>
                    <a:lnTo>
                      <a:pt x="2331" y="379"/>
                    </a:lnTo>
                    <a:lnTo>
                      <a:pt x="2072" y="538"/>
                    </a:lnTo>
                    <a:lnTo>
                      <a:pt x="1833" y="698"/>
                    </a:lnTo>
                    <a:lnTo>
                      <a:pt x="1614" y="897"/>
                    </a:lnTo>
                    <a:lnTo>
                      <a:pt x="1415" y="1116"/>
                    </a:lnTo>
                    <a:lnTo>
                      <a:pt x="1235" y="1335"/>
                    </a:lnTo>
                    <a:lnTo>
                      <a:pt x="1096" y="1574"/>
                    </a:lnTo>
                    <a:lnTo>
                      <a:pt x="956" y="1833"/>
                    </a:lnTo>
                    <a:lnTo>
                      <a:pt x="877" y="2092"/>
                    </a:lnTo>
                    <a:lnTo>
                      <a:pt x="797" y="2371"/>
                    </a:lnTo>
                    <a:lnTo>
                      <a:pt x="757" y="2650"/>
                    </a:lnTo>
                    <a:lnTo>
                      <a:pt x="737" y="2929"/>
                    </a:lnTo>
                    <a:lnTo>
                      <a:pt x="757" y="3208"/>
                    </a:lnTo>
                    <a:lnTo>
                      <a:pt x="817" y="3506"/>
                    </a:lnTo>
                    <a:lnTo>
                      <a:pt x="897" y="3785"/>
                    </a:lnTo>
                    <a:lnTo>
                      <a:pt x="777" y="3865"/>
                    </a:lnTo>
                    <a:lnTo>
                      <a:pt x="658" y="3925"/>
                    </a:lnTo>
                    <a:lnTo>
                      <a:pt x="538" y="4024"/>
                    </a:lnTo>
                    <a:lnTo>
                      <a:pt x="438" y="4124"/>
                    </a:lnTo>
                    <a:lnTo>
                      <a:pt x="339" y="4224"/>
                    </a:lnTo>
                    <a:lnTo>
                      <a:pt x="259" y="4323"/>
                    </a:lnTo>
                    <a:lnTo>
                      <a:pt x="179" y="4443"/>
                    </a:lnTo>
                    <a:lnTo>
                      <a:pt x="120" y="4562"/>
                    </a:lnTo>
                    <a:lnTo>
                      <a:pt x="80" y="4702"/>
                    </a:lnTo>
                    <a:lnTo>
                      <a:pt x="40" y="4821"/>
                    </a:lnTo>
                    <a:lnTo>
                      <a:pt x="20" y="4961"/>
                    </a:lnTo>
                    <a:lnTo>
                      <a:pt x="0" y="5080"/>
                    </a:lnTo>
                    <a:lnTo>
                      <a:pt x="0" y="5220"/>
                    </a:lnTo>
                    <a:lnTo>
                      <a:pt x="20" y="5359"/>
                    </a:lnTo>
                    <a:lnTo>
                      <a:pt x="40" y="5499"/>
                    </a:lnTo>
                    <a:lnTo>
                      <a:pt x="80" y="5638"/>
                    </a:lnTo>
                    <a:lnTo>
                      <a:pt x="140" y="5797"/>
                    </a:lnTo>
                    <a:lnTo>
                      <a:pt x="219" y="5937"/>
                    </a:lnTo>
                    <a:lnTo>
                      <a:pt x="299" y="6056"/>
                    </a:lnTo>
                    <a:lnTo>
                      <a:pt x="399" y="6176"/>
                    </a:lnTo>
                    <a:lnTo>
                      <a:pt x="518" y="6275"/>
                    </a:lnTo>
                    <a:lnTo>
                      <a:pt x="638" y="6375"/>
                    </a:lnTo>
                    <a:lnTo>
                      <a:pt x="777" y="6475"/>
                    </a:lnTo>
                    <a:lnTo>
                      <a:pt x="917" y="6534"/>
                    </a:lnTo>
                    <a:lnTo>
                      <a:pt x="1056" y="6594"/>
                    </a:lnTo>
                    <a:lnTo>
                      <a:pt x="1215" y="6654"/>
                    </a:lnTo>
                    <a:lnTo>
                      <a:pt x="1355" y="6694"/>
                    </a:lnTo>
                    <a:lnTo>
                      <a:pt x="1534" y="6714"/>
                    </a:lnTo>
                    <a:lnTo>
                      <a:pt x="1693" y="6714"/>
                    </a:lnTo>
                    <a:lnTo>
                      <a:pt x="1853" y="6694"/>
                    </a:lnTo>
                    <a:lnTo>
                      <a:pt x="2012" y="6674"/>
                    </a:lnTo>
                    <a:lnTo>
                      <a:pt x="2191" y="6634"/>
                    </a:lnTo>
                    <a:lnTo>
                      <a:pt x="2371" y="6574"/>
                    </a:lnTo>
                    <a:lnTo>
                      <a:pt x="2530" y="6495"/>
                    </a:lnTo>
                    <a:lnTo>
                      <a:pt x="2689" y="6395"/>
                    </a:lnTo>
                    <a:lnTo>
                      <a:pt x="2829" y="6275"/>
                    </a:lnTo>
                    <a:lnTo>
                      <a:pt x="2948" y="6156"/>
                    </a:lnTo>
                    <a:lnTo>
                      <a:pt x="3048" y="6016"/>
                    </a:lnTo>
                    <a:lnTo>
                      <a:pt x="3148" y="5877"/>
                    </a:lnTo>
                    <a:lnTo>
                      <a:pt x="3227" y="5718"/>
                    </a:lnTo>
                    <a:lnTo>
                      <a:pt x="3586" y="5777"/>
                    </a:lnTo>
                    <a:lnTo>
                      <a:pt x="3945" y="5777"/>
                    </a:lnTo>
                    <a:lnTo>
                      <a:pt x="4303" y="5757"/>
                    </a:lnTo>
                    <a:lnTo>
                      <a:pt x="4662" y="5678"/>
                    </a:lnTo>
                    <a:lnTo>
                      <a:pt x="4642" y="5917"/>
                    </a:lnTo>
                    <a:lnTo>
                      <a:pt x="4662" y="6156"/>
                    </a:lnTo>
                    <a:lnTo>
                      <a:pt x="4702" y="6375"/>
                    </a:lnTo>
                    <a:lnTo>
                      <a:pt x="4761" y="6614"/>
                    </a:lnTo>
                    <a:lnTo>
                      <a:pt x="4861" y="6833"/>
                    </a:lnTo>
                    <a:lnTo>
                      <a:pt x="4960" y="7032"/>
                    </a:lnTo>
                    <a:lnTo>
                      <a:pt x="5100" y="7232"/>
                    </a:lnTo>
                    <a:lnTo>
                      <a:pt x="5239" y="7391"/>
                    </a:lnTo>
                    <a:lnTo>
                      <a:pt x="5419" y="7550"/>
                    </a:lnTo>
                    <a:lnTo>
                      <a:pt x="5598" y="7690"/>
                    </a:lnTo>
                    <a:lnTo>
                      <a:pt x="5777" y="7829"/>
                    </a:lnTo>
                    <a:lnTo>
                      <a:pt x="5976" y="7929"/>
                    </a:lnTo>
                    <a:lnTo>
                      <a:pt x="6196" y="8028"/>
                    </a:lnTo>
                    <a:lnTo>
                      <a:pt x="6415" y="8088"/>
                    </a:lnTo>
                    <a:lnTo>
                      <a:pt x="6654" y="8148"/>
                    </a:lnTo>
                    <a:lnTo>
                      <a:pt x="6893" y="8168"/>
                    </a:lnTo>
                    <a:lnTo>
                      <a:pt x="7132" y="8188"/>
                    </a:lnTo>
                    <a:lnTo>
                      <a:pt x="7371" y="8168"/>
                    </a:lnTo>
                    <a:lnTo>
                      <a:pt x="7610" y="8128"/>
                    </a:lnTo>
                    <a:lnTo>
                      <a:pt x="7849" y="8068"/>
                    </a:lnTo>
                    <a:lnTo>
                      <a:pt x="8088" y="7989"/>
                    </a:lnTo>
                    <a:lnTo>
                      <a:pt x="8307" y="7889"/>
                    </a:lnTo>
                    <a:lnTo>
                      <a:pt x="8506" y="7770"/>
                    </a:lnTo>
                    <a:lnTo>
                      <a:pt x="8686" y="7630"/>
                    </a:lnTo>
                    <a:lnTo>
                      <a:pt x="8865" y="7471"/>
                    </a:lnTo>
                    <a:lnTo>
                      <a:pt x="9024" y="7311"/>
                    </a:lnTo>
                    <a:lnTo>
                      <a:pt x="9144" y="7132"/>
                    </a:lnTo>
                    <a:lnTo>
                      <a:pt x="9263" y="6933"/>
                    </a:lnTo>
                    <a:lnTo>
                      <a:pt x="9363" y="6754"/>
                    </a:lnTo>
                    <a:lnTo>
                      <a:pt x="9443" y="6534"/>
                    </a:lnTo>
                    <a:lnTo>
                      <a:pt x="9502" y="6315"/>
                    </a:lnTo>
                    <a:lnTo>
                      <a:pt x="9522" y="6116"/>
                    </a:lnTo>
                    <a:lnTo>
                      <a:pt x="9542" y="5877"/>
                    </a:lnTo>
                    <a:lnTo>
                      <a:pt x="9522" y="5658"/>
                    </a:lnTo>
                    <a:lnTo>
                      <a:pt x="9483" y="5439"/>
                    </a:lnTo>
                    <a:lnTo>
                      <a:pt x="9423" y="5220"/>
                    </a:lnTo>
                    <a:lnTo>
                      <a:pt x="9343" y="5020"/>
                    </a:lnTo>
                    <a:lnTo>
                      <a:pt x="9244" y="4841"/>
                    </a:lnTo>
                    <a:lnTo>
                      <a:pt x="9144" y="4682"/>
                    </a:lnTo>
                    <a:lnTo>
                      <a:pt x="9024" y="4522"/>
                    </a:lnTo>
                    <a:lnTo>
                      <a:pt x="8885" y="4383"/>
                    </a:lnTo>
                    <a:lnTo>
                      <a:pt x="8745" y="4243"/>
                    </a:lnTo>
                    <a:lnTo>
                      <a:pt x="8586" y="4124"/>
                    </a:lnTo>
                    <a:lnTo>
                      <a:pt x="8427" y="4004"/>
                    </a:lnTo>
                    <a:lnTo>
                      <a:pt x="8247" y="3925"/>
                    </a:lnTo>
                    <a:lnTo>
                      <a:pt x="8068" y="3825"/>
                    </a:lnTo>
                    <a:lnTo>
                      <a:pt x="7889" y="3765"/>
                    </a:lnTo>
                    <a:lnTo>
                      <a:pt x="7690" y="3706"/>
                    </a:lnTo>
                    <a:lnTo>
                      <a:pt x="7490" y="3666"/>
                    </a:lnTo>
                    <a:lnTo>
                      <a:pt x="7291" y="3646"/>
                    </a:lnTo>
                    <a:lnTo>
                      <a:pt x="6873" y="3646"/>
                    </a:lnTo>
                    <a:lnTo>
                      <a:pt x="6913" y="3447"/>
                    </a:lnTo>
                    <a:lnTo>
                      <a:pt x="6953" y="3247"/>
                    </a:lnTo>
                    <a:lnTo>
                      <a:pt x="6973" y="3048"/>
                    </a:lnTo>
                    <a:lnTo>
                      <a:pt x="6973" y="2849"/>
                    </a:lnTo>
                    <a:lnTo>
                      <a:pt x="6973" y="2630"/>
                    </a:lnTo>
                    <a:lnTo>
                      <a:pt x="6933" y="2431"/>
                    </a:lnTo>
                    <a:lnTo>
                      <a:pt x="6893" y="2212"/>
                    </a:lnTo>
                    <a:lnTo>
                      <a:pt x="6833" y="1992"/>
                    </a:lnTo>
                    <a:lnTo>
                      <a:pt x="6714" y="1733"/>
                    </a:lnTo>
                    <a:lnTo>
                      <a:pt x="6574" y="1474"/>
                    </a:lnTo>
                    <a:lnTo>
                      <a:pt x="6415" y="1215"/>
                    </a:lnTo>
                    <a:lnTo>
                      <a:pt x="6216" y="996"/>
                    </a:lnTo>
                    <a:lnTo>
                      <a:pt x="6016" y="797"/>
                    </a:lnTo>
                    <a:lnTo>
                      <a:pt x="5777" y="618"/>
                    </a:lnTo>
                    <a:lnTo>
                      <a:pt x="5538" y="458"/>
                    </a:lnTo>
                    <a:lnTo>
                      <a:pt x="5279" y="319"/>
                    </a:lnTo>
                    <a:lnTo>
                      <a:pt x="5000" y="199"/>
                    </a:lnTo>
                    <a:lnTo>
                      <a:pt x="4721" y="120"/>
                    </a:lnTo>
                    <a:lnTo>
                      <a:pt x="4423" y="40"/>
                    </a:lnTo>
                    <a:lnTo>
                      <a:pt x="4124" y="20"/>
                    </a:lnTo>
                    <a:lnTo>
                      <a:pt x="3825" y="0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1" name="Google Shape;10201;p47"/>
              <p:cNvSpPr/>
              <p:nvPr/>
            </p:nvSpPr>
            <p:spPr>
              <a:xfrm>
                <a:off x="5846425" y="3802500"/>
                <a:ext cx="238575" cy="204700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88" fill="none" extrusionOk="0">
                    <a:moveTo>
                      <a:pt x="4761" y="6614"/>
                    </a:moveTo>
                    <a:lnTo>
                      <a:pt x="4761" y="6614"/>
                    </a:lnTo>
                    <a:lnTo>
                      <a:pt x="4702" y="6375"/>
                    </a:lnTo>
                    <a:lnTo>
                      <a:pt x="4662" y="6156"/>
                    </a:lnTo>
                    <a:lnTo>
                      <a:pt x="4642" y="5917"/>
                    </a:lnTo>
                    <a:lnTo>
                      <a:pt x="4662" y="5678"/>
                    </a:lnTo>
                    <a:lnTo>
                      <a:pt x="4662" y="5678"/>
                    </a:lnTo>
                    <a:lnTo>
                      <a:pt x="4303" y="5757"/>
                    </a:lnTo>
                    <a:lnTo>
                      <a:pt x="3945" y="5777"/>
                    </a:lnTo>
                    <a:lnTo>
                      <a:pt x="3586" y="5777"/>
                    </a:lnTo>
                    <a:lnTo>
                      <a:pt x="3227" y="5718"/>
                    </a:lnTo>
                    <a:lnTo>
                      <a:pt x="3227" y="5718"/>
                    </a:lnTo>
                    <a:lnTo>
                      <a:pt x="3148" y="5877"/>
                    </a:lnTo>
                    <a:lnTo>
                      <a:pt x="3048" y="6016"/>
                    </a:lnTo>
                    <a:lnTo>
                      <a:pt x="2948" y="6156"/>
                    </a:lnTo>
                    <a:lnTo>
                      <a:pt x="2829" y="6275"/>
                    </a:lnTo>
                    <a:lnTo>
                      <a:pt x="2689" y="6395"/>
                    </a:lnTo>
                    <a:lnTo>
                      <a:pt x="2530" y="6495"/>
                    </a:lnTo>
                    <a:lnTo>
                      <a:pt x="2371" y="6574"/>
                    </a:lnTo>
                    <a:lnTo>
                      <a:pt x="2191" y="6634"/>
                    </a:lnTo>
                    <a:lnTo>
                      <a:pt x="2191" y="6634"/>
                    </a:lnTo>
                    <a:lnTo>
                      <a:pt x="2012" y="6674"/>
                    </a:lnTo>
                    <a:lnTo>
                      <a:pt x="1853" y="6694"/>
                    </a:lnTo>
                    <a:lnTo>
                      <a:pt x="1693" y="6714"/>
                    </a:lnTo>
                    <a:lnTo>
                      <a:pt x="1534" y="6714"/>
                    </a:lnTo>
                    <a:lnTo>
                      <a:pt x="1355" y="6694"/>
                    </a:lnTo>
                    <a:lnTo>
                      <a:pt x="1215" y="6654"/>
                    </a:lnTo>
                    <a:lnTo>
                      <a:pt x="1056" y="6594"/>
                    </a:lnTo>
                    <a:lnTo>
                      <a:pt x="917" y="6534"/>
                    </a:lnTo>
                    <a:lnTo>
                      <a:pt x="777" y="6475"/>
                    </a:lnTo>
                    <a:lnTo>
                      <a:pt x="638" y="6375"/>
                    </a:lnTo>
                    <a:lnTo>
                      <a:pt x="518" y="6275"/>
                    </a:lnTo>
                    <a:lnTo>
                      <a:pt x="399" y="6176"/>
                    </a:lnTo>
                    <a:lnTo>
                      <a:pt x="299" y="6056"/>
                    </a:lnTo>
                    <a:lnTo>
                      <a:pt x="219" y="5937"/>
                    </a:lnTo>
                    <a:lnTo>
                      <a:pt x="140" y="5797"/>
                    </a:lnTo>
                    <a:lnTo>
                      <a:pt x="80" y="5638"/>
                    </a:lnTo>
                    <a:lnTo>
                      <a:pt x="80" y="5638"/>
                    </a:lnTo>
                    <a:lnTo>
                      <a:pt x="40" y="5499"/>
                    </a:lnTo>
                    <a:lnTo>
                      <a:pt x="20" y="5359"/>
                    </a:lnTo>
                    <a:lnTo>
                      <a:pt x="0" y="5220"/>
                    </a:lnTo>
                    <a:lnTo>
                      <a:pt x="0" y="5080"/>
                    </a:lnTo>
                    <a:lnTo>
                      <a:pt x="20" y="4961"/>
                    </a:lnTo>
                    <a:lnTo>
                      <a:pt x="40" y="4821"/>
                    </a:lnTo>
                    <a:lnTo>
                      <a:pt x="80" y="4702"/>
                    </a:lnTo>
                    <a:lnTo>
                      <a:pt x="120" y="4562"/>
                    </a:lnTo>
                    <a:lnTo>
                      <a:pt x="179" y="4443"/>
                    </a:lnTo>
                    <a:lnTo>
                      <a:pt x="259" y="4323"/>
                    </a:lnTo>
                    <a:lnTo>
                      <a:pt x="339" y="4224"/>
                    </a:lnTo>
                    <a:lnTo>
                      <a:pt x="438" y="4124"/>
                    </a:lnTo>
                    <a:lnTo>
                      <a:pt x="538" y="4024"/>
                    </a:lnTo>
                    <a:lnTo>
                      <a:pt x="658" y="3925"/>
                    </a:lnTo>
                    <a:lnTo>
                      <a:pt x="777" y="3865"/>
                    </a:lnTo>
                    <a:lnTo>
                      <a:pt x="897" y="3785"/>
                    </a:lnTo>
                    <a:lnTo>
                      <a:pt x="897" y="3785"/>
                    </a:lnTo>
                    <a:lnTo>
                      <a:pt x="817" y="3506"/>
                    </a:lnTo>
                    <a:lnTo>
                      <a:pt x="757" y="3208"/>
                    </a:lnTo>
                    <a:lnTo>
                      <a:pt x="737" y="2929"/>
                    </a:lnTo>
                    <a:lnTo>
                      <a:pt x="757" y="2650"/>
                    </a:lnTo>
                    <a:lnTo>
                      <a:pt x="797" y="2371"/>
                    </a:lnTo>
                    <a:lnTo>
                      <a:pt x="877" y="2092"/>
                    </a:lnTo>
                    <a:lnTo>
                      <a:pt x="956" y="1833"/>
                    </a:lnTo>
                    <a:lnTo>
                      <a:pt x="1096" y="1574"/>
                    </a:lnTo>
                    <a:lnTo>
                      <a:pt x="1235" y="1335"/>
                    </a:lnTo>
                    <a:lnTo>
                      <a:pt x="1415" y="1116"/>
                    </a:lnTo>
                    <a:lnTo>
                      <a:pt x="1614" y="897"/>
                    </a:lnTo>
                    <a:lnTo>
                      <a:pt x="1833" y="698"/>
                    </a:lnTo>
                    <a:lnTo>
                      <a:pt x="2072" y="538"/>
                    </a:lnTo>
                    <a:lnTo>
                      <a:pt x="2331" y="379"/>
                    </a:lnTo>
                    <a:lnTo>
                      <a:pt x="2610" y="239"/>
                    </a:lnTo>
                    <a:lnTo>
                      <a:pt x="2909" y="140"/>
                    </a:lnTo>
                    <a:lnTo>
                      <a:pt x="2909" y="140"/>
                    </a:lnTo>
                    <a:lnTo>
                      <a:pt x="3207" y="60"/>
                    </a:lnTo>
                    <a:lnTo>
                      <a:pt x="3526" y="20"/>
                    </a:lnTo>
                    <a:lnTo>
                      <a:pt x="3825" y="0"/>
                    </a:lnTo>
                    <a:lnTo>
                      <a:pt x="4124" y="20"/>
                    </a:lnTo>
                    <a:lnTo>
                      <a:pt x="4423" y="40"/>
                    </a:lnTo>
                    <a:lnTo>
                      <a:pt x="4721" y="120"/>
                    </a:lnTo>
                    <a:lnTo>
                      <a:pt x="5000" y="199"/>
                    </a:lnTo>
                    <a:lnTo>
                      <a:pt x="5279" y="319"/>
                    </a:lnTo>
                    <a:lnTo>
                      <a:pt x="5538" y="458"/>
                    </a:lnTo>
                    <a:lnTo>
                      <a:pt x="5777" y="618"/>
                    </a:lnTo>
                    <a:lnTo>
                      <a:pt x="6016" y="797"/>
                    </a:lnTo>
                    <a:lnTo>
                      <a:pt x="6216" y="996"/>
                    </a:lnTo>
                    <a:lnTo>
                      <a:pt x="6415" y="1215"/>
                    </a:lnTo>
                    <a:lnTo>
                      <a:pt x="6574" y="1474"/>
                    </a:lnTo>
                    <a:lnTo>
                      <a:pt x="6714" y="1733"/>
                    </a:lnTo>
                    <a:lnTo>
                      <a:pt x="6833" y="1992"/>
                    </a:lnTo>
                    <a:lnTo>
                      <a:pt x="6833" y="1992"/>
                    </a:lnTo>
                    <a:lnTo>
                      <a:pt x="6893" y="2212"/>
                    </a:lnTo>
                    <a:lnTo>
                      <a:pt x="6933" y="2431"/>
                    </a:lnTo>
                    <a:lnTo>
                      <a:pt x="6973" y="2630"/>
                    </a:lnTo>
                    <a:lnTo>
                      <a:pt x="6973" y="2849"/>
                    </a:lnTo>
                    <a:lnTo>
                      <a:pt x="6973" y="3048"/>
                    </a:lnTo>
                    <a:lnTo>
                      <a:pt x="6953" y="3247"/>
                    </a:lnTo>
                    <a:lnTo>
                      <a:pt x="6913" y="3447"/>
                    </a:lnTo>
                    <a:lnTo>
                      <a:pt x="6873" y="3646"/>
                    </a:lnTo>
                    <a:lnTo>
                      <a:pt x="6873" y="3646"/>
                    </a:lnTo>
                    <a:lnTo>
                      <a:pt x="7072" y="3646"/>
                    </a:lnTo>
                    <a:lnTo>
                      <a:pt x="7291" y="3646"/>
                    </a:lnTo>
                    <a:lnTo>
                      <a:pt x="7490" y="3666"/>
                    </a:lnTo>
                    <a:lnTo>
                      <a:pt x="7690" y="3706"/>
                    </a:lnTo>
                    <a:lnTo>
                      <a:pt x="7889" y="3765"/>
                    </a:lnTo>
                    <a:lnTo>
                      <a:pt x="8068" y="3825"/>
                    </a:lnTo>
                    <a:lnTo>
                      <a:pt x="8247" y="3925"/>
                    </a:lnTo>
                    <a:lnTo>
                      <a:pt x="8427" y="4004"/>
                    </a:lnTo>
                    <a:lnTo>
                      <a:pt x="8586" y="4124"/>
                    </a:lnTo>
                    <a:lnTo>
                      <a:pt x="8745" y="4243"/>
                    </a:lnTo>
                    <a:lnTo>
                      <a:pt x="8885" y="4383"/>
                    </a:lnTo>
                    <a:lnTo>
                      <a:pt x="9024" y="4522"/>
                    </a:lnTo>
                    <a:lnTo>
                      <a:pt x="9144" y="4682"/>
                    </a:lnTo>
                    <a:lnTo>
                      <a:pt x="9244" y="4841"/>
                    </a:lnTo>
                    <a:lnTo>
                      <a:pt x="9343" y="5020"/>
                    </a:lnTo>
                    <a:lnTo>
                      <a:pt x="9423" y="5220"/>
                    </a:lnTo>
                    <a:lnTo>
                      <a:pt x="9423" y="5220"/>
                    </a:lnTo>
                    <a:lnTo>
                      <a:pt x="9483" y="5439"/>
                    </a:lnTo>
                    <a:lnTo>
                      <a:pt x="9522" y="5658"/>
                    </a:lnTo>
                    <a:lnTo>
                      <a:pt x="9542" y="5877"/>
                    </a:lnTo>
                    <a:lnTo>
                      <a:pt x="9522" y="6116"/>
                    </a:lnTo>
                    <a:lnTo>
                      <a:pt x="9502" y="6315"/>
                    </a:lnTo>
                    <a:lnTo>
                      <a:pt x="9443" y="6534"/>
                    </a:lnTo>
                    <a:lnTo>
                      <a:pt x="9363" y="6754"/>
                    </a:lnTo>
                    <a:lnTo>
                      <a:pt x="9263" y="6933"/>
                    </a:lnTo>
                    <a:lnTo>
                      <a:pt x="9144" y="7132"/>
                    </a:lnTo>
                    <a:lnTo>
                      <a:pt x="9024" y="7311"/>
                    </a:lnTo>
                    <a:lnTo>
                      <a:pt x="8865" y="7471"/>
                    </a:lnTo>
                    <a:lnTo>
                      <a:pt x="8686" y="7630"/>
                    </a:lnTo>
                    <a:lnTo>
                      <a:pt x="8506" y="7770"/>
                    </a:lnTo>
                    <a:lnTo>
                      <a:pt x="8307" y="7889"/>
                    </a:lnTo>
                    <a:lnTo>
                      <a:pt x="8088" y="7989"/>
                    </a:lnTo>
                    <a:lnTo>
                      <a:pt x="7849" y="8068"/>
                    </a:lnTo>
                    <a:lnTo>
                      <a:pt x="7849" y="8068"/>
                    </a:lnTo>
                    <a:lnTo>
                      <a:pt x="7610" y="8128"/>
                    </a:lnTo>
                    <a:lnTo>
                      <a:pt x="7371" y="8168"/>
                    </a:lnTo>
                    <a:lnTo>
                      <a:pt x="7132" y="8188"/>
                    </a:lnTo>
                    <a:lnTo>
                      <a:pt x="6893" y="8168"/>
                    </a:lnTo>
                    <a:lnTo>
                      <a:pt x="6654" y="8148"/>
                    </a:lnTo>
                    <a:lnTo>
                      <a:pt x="6415" y="8088"/>
                    </a:lnTo>
                    <a:lnTo>
                      <a:pt x="6196" y="8028"/>
                    </a:lnTo>
                    <a:lnTo>
                      <a:pt x="5976" y="7929"/>
                    </a:lnTo>
                    <a:lnTo>
                      <a:pt x="5777" y="7829"/>
                    </a:lnTo>
                    <a:lnTo>
                      <a:pt x="5598" y="7690"/>
                    </a:lnTo>
                    <a:lnTo>
                      <a:pt x="5419" y="7550"/>
                    </a:lnTo>
                    <a:lnTo>
                      <a:pt x="5239" y="7391"/>
                    </a:lnTo>
                    <a:lnTo>
                      <a:pt x="5100" y="7232"/>
                    </a:lnTo>
                    <a:lnTo>
                      <a:pt x="4960" y="7032"/>
                    </a:lnTo>
                    <a:lnTo>
                      <a:pt x="4861" y="6833"/>
                    </a:lnTo>
                    <a:lnTo>
                      <a:pt x="4761" y="661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2" name="Google Shape;10202;p47"/>
              <p:cNvSpPr/>
              <p:nvPr/>
            </p:nvSpPr>
            <p:spPr>
              <a:xfrm>
                <a:off x="6010775" y="3947925"/>
                <a:ext cx="44350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95" extrusionOk="0">
                    <a:moveTo>
                      <a:pt x="1016" y="0"/>
                    </a:moveTo>
                    <a:lnTo>
                      <a:pt x="837" y="20"/>
                    </a:lnTo>
                    <a:lnTo>
                      <a:pt x="657" y="60"/>
                    </a:lnTo>
                    <a:lnTo>
                      <a:pt x="498" y="120"/>
                    </a:lnTo>
                    <a:lnTo>
                      <a:pt x="339" y="199"/>
                    </a:lnTo>
                    <a:lnTo>
                      <a:pt x="219" y="299"/>
                    </a:lnTo>
                    <a:lnTo>
                      <a:pt x="120" y="419"/>
                    </a:lnTo>
                    <a:lnTo>
                      <a:pt x="60" y="558"/>
                    </a:lnTo>
                    <a:lnTo>
                      <a:pt x="20" y="678"/>
                    </a:lnTo>
                    <a:lnTo>
                      <a:pt x="0" y="817"/>
                    </a:lnTo>
                    <a:lnTo>
                      <a:pt x="40" y="956"/>
                    </a:lnTo>
                    <a:lnTo>
                      <a:pt x="100" y="1076"/>
                    </a:lnTo>
                    <a:lnTo>
                      <a:pt x="199" y="1196"/>
                    </a:lnTo>
                    <a:lnTo>
                      <a:pt x="299" y="1275"/>
                    </a:lnTo>
                    <a:lnTo>
                      <a:pt x="438" y="1335"/>
                    </a:lnTo>
                    <a:lnTo>
                      <a:pt x="598" y="1375"/>
                    </a:lnTo>
                    <a:lnTo>
                      <a:pt x="757" y="1395"/>
                    </a:lnTo>
                    <a:lnTo>
                      <a:pt x="936" y="1395"/>
                    </a:lnTo>
                    <a:lnTo>
                      <a:pt x="1116" y="1355"/>
                    </a:lnTo>
                    <a:lnTo>
                      <a:pt x="1275" y="1295"/>
                    </a:lnTo>
                    <a:lnTo>
                      <a:pt x="1434" y="1196"/>
                    </a:lnTo>
                    <a:lnTo>
                      <a:pt x="1554" y="1096"/>
                    </a:lnTo>
                    <a:lnTo>
                      <a:pt x="1654" y="976"/>
                    </a:lnTo>
                    <a:lnTo>
                      <a:pt x="1733" y="857"/>
                    </a:lnTo>
                    <a:lnTo>
                      <a:pt x="1773" y="717"/>
                    </a:lnTo>
                    <a:lnTo>
                      <a:pt x="1773" y="578"/>
                    </a:lnTo>
                    <a:lnTo>
                      <a:pt x="1733" y="439"/>
                    </a:lnTo>
                    <a:lnTo>
                      <a:pt x="1673" y="319"/>
                    </a:lnTo>
                    <a:lnTo>
                      <a:pt x="1594" y="219"/>
                    </a:lnTo>
                    <a:lnTo>
                      <a:pt x="1474" y="120"/>
                    </a:lnTo>
                    <a:lnTo>
                      <a:pt x="1335" y="60"/>
                    </a:lnTo>
                    <a:lnTo>
                      <a:pt x="1175" y="20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3" name="Google Shape;10203;p47"/>
              <p:cNvSpPr/>
              <p:nvPr/>
            </p:nvSpPr>
            <p:spPr>
              <a:xfrm>
                <a:off x="6010775" y="3947925"/>
                <a:ext cx="44350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95" fill="none" extrusionOk="0">
                    <a:moveTo>
                      <a:pt x="1116" y="1355"/>
                    </a:moveTo>
                    <a:lnTo>
                      <a:pt x="1116" y="1355"/>
                    </a:lnTo>
                    <a:lnTo>
                      <a:pt x="1275" y="1295"/>
                    </a:lnTo>
                    <a:lnTo>
                      <a:pt x="1434" y="1196"/>
                    </a:lnTo>
                    <a:lnTo>
                      <a:pt x="1554" y="1096"/>
                    </a:lnTo>
                    <a:lnTo>
                      <a:pt x="1654" y="976"/>
                    </a:lnTo>
                    <a:lnTo>
                      <a:pt x="1733" y="857"/>
                    </a:lnTo>
                    <a:lnTo>
                      <a:pt x="1773" y="717"/>
                    </a:lnTo>
                    <a:lnTo>
                      <a:pt x="1773" y="578"/>
                    </a:lnTo>
                    <a:lnTo>
                      <a:pt x="1733" y="439"/>
                    </a:lnTo>
                    <a:lnTo>
                      <a:pt x="1733" y="439"/>
                    </a:lnTo>
                    <a:lnTo>
                      <a:pt x="1673" y="319"/>
                    </a:lnTo>
                    <a:lnTo>
                      <a:pt x="1594" y="219"/>
                    </a:lnTo>
                    <a:lnTo>
                      <a:pt x="1474" y="120"/>
                    </a:lnTo>
                    <a:lnTo>
                      <a:pt x="1335" y="60"/>
                    </a:lnTo>
                    <a:lnTo>
                      <a:pt x="1175" y="20"/>
                    </a:lnTo>
                    <a:lnTo>
                      <a:pt x="1016" y="0"/>
                    </a:lnTo>
                    <a:lnTo>
                      <a:pt x="837" y="20"/>
                    </a:lnTo>
                    <a:lnTo>
                      <a:pt x="657" y="60"/>
                    </a:lnTo>
                    <a:lnTo>
                      <a:pt x="657" y="60"/>
                    </a:lnTo>
                    <a:lnTo>
                      <a:pt x="498" y="120"/>
                    </a:lnTo>
                    <a:lnTo>
                      <a:pt x="339" y="199"/>
                    </a:lnTo>
                    <a:lnTo>
                      <a:pt x="219" y="299"/>
                    </a:lnTo>
                    <a:lnTo>
                      <a:pt x="120" y="419"/>
                    </a:lnTo>
                    <a:lnTo>
                      <a:pt x="60" y="558"/>
                    </a:lnTo>
                    <a:lnTo>
                      <a:pt x="20" y="678"/>
                    </a:lnTo>
                    <a:lnTo>
                      <a:pt x="0" y="817"/>
                    </a:lnTo>
                    <a:lnTo>
                      <a:pt x="40" y="956"/>
                    </a:lnTo>
                    <a:lnTo>
                      <a:pt x="40" y="956"/>
                    </a:lnTo>
                    <a:lnTo>
                      <a:pt x="100" y="1076"/>
                    </a:lnTo>
                    <a:lnTo>
                      <a:pt x="199" y="1196"/>
                    </a:lnTo>
                    <a:lnTo>
                      <a:pt x="299" y="1275"/>
                    </a:lnTo>
                    <a:lnTo>
                      <a:pt x="438" y="1335"/>
                    </a:lnTo>
                    <a:lnTo>
                      <a:pt x="598" y="1375"/>
                    </a:lnTo>
                    <a:lnTo>
                      <a:pt x="757" y="1395"/>
                    </a:lnTo>
                    <a:lnTo>
                      <a:pt x="936" y="1395"/>
                    </a:lnTo>
                    <a:lnTo>
                      <a:pt x="1116" y="13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4" name="Google Shape;10204;p47"/>
              <p:cNvSpPr/>
              <p:nvPr/>
            </p:nvSpPr>
            <p:spPr>
              <a:xfrm>
                <a:off x="5886250" y="3817925"/>
                <a:ext cx="118075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4723" h="3527" extrusionOk="0">
                    <a:moveTo>
                      <a:pt x="2073" y="1"/>
                    </a:moveTo>
                    <a:lnTo>
                      <a:pt x="1853" y="41"/>
                    </a:lnTo>
                    <a:lnTo>
                      <a:pt x="1634" y="81"/>
                    </a:lnTo>
                    <a:lnTo>
                      <a:pt x="1435" y="120"/>
                    </a:lnTo>
                    <a:lnTo>
                      <a:pt x="1037" y="260"/>
                    </a:lnTo>
                    <a:lnTo>
                      <a:pt x="698" y="419"/>
                    </a:lnTo>
                    <a:lnTo>
                      <a:pt x="399" y="579"/>
                    </a:lnTo>
                    <a:lnTo>
                      <a:pt x="180" y="718"/>
                    </a:lnTo>
                    <a:lnTo>
                      <a:pt x="1" y="838"/>
                    </a:lnTo>
                    <a:lnTo>
                      <a:pt x="260" y="798"/>
                    </a:lnTo>
                    <a:lnTo>
                      <a:pt x="499" y="778"/>
                    </a:lnTo>
                    <a:lnTo>
                      <a:pt x="718" y="758"/>
                    </a:lnTo>
                    <a:lnTo>
                      <a:pt x="957" y="738"/>
                    </a:lnTo>
                    <a:lnTo>
                      <a:pt x="1196" y="758"/>
                    </a:lnTo>
                    <a:lnTo>
                      <a:pt x="1435" y="778"/>
                    </a:lnTo>
                    <a:lnTo>
                      <a:pt x="1674" y="818"/>
                    </a:lnTo>
                    <a:lnTo>
                      <a:pt x="1893" y="857"/>
                    </a:lnTo>
                    <a:lnTo>
                      <a:pt x="2093" y="937"/>
                    </a:lnTo>
                    <a:lnTo>
                      <a:pt x="2272" y="997"/>
                    </a:lnTo>
                    <a:lnTo>
                      <a:pt x="2451" y="1077"/>
                    </a:lnTo>
                    <a:lnTo>
                      <a:pt x="2630" y="1176"/>
                    </a:lnTo>
                    <a:lnTo>
                      <a:pt x="2790" y="1276"/>
                    </a:lnTo>
                    <a:lnTo>
                      <a:pt x="2929" y="1395"/>
                    </a:lnTo>
                    <a:lnTo>
                      <a:pt x="3208" y="1634"/>
                    </a:lnTo>
                    <a:lnTo>
                      <a:pt x="3427" y="1873"/>
                    </a:lnTo>
                    <a:lnTo>
                      <a:pt x="3626" y="2132"/>
                    </a:lnTo>
                    <a:lnTo>
                      <a:pt x="3786" y="2391"/>
                    </a:lnTo>
                    <a:lnTo>
                      <a:pt x="3925" y="2650"/>
                    </a:lnTo>
                    <a:lnTo>
                      <a:pt x="4025" y="2889"/>
                    </a:lnTo>
                    <a:lnTo>
                      <a:pt x="4124" y="3089"/>
                    </a:lnTo>
                    <a:lnTo>
                      <a:pt x="4204" y="3407"/>
                    </a:lnTo>
                    <a:lnTo>
                      <a:pt x="4244" y="3527"/>
                    </a:lnTo>
                    <a:lnTo>
                      <a:pt x="4344" y="3407"/>
                    </a:lnTo>
                    <a:lnTo>
                      <a:pt x="4463" y="3248"/>
                    </a:lnTo>
                    <a:lnTo>
                      <a:pt x="4563" y="3069"/>
                    </a:lnTo>
                    <a:lnTo>
                      <a:pt x="4642" y="2830"/>
                    </a:lnTo>
                    <a:lnTo>
                      <a:pt x="4702" y="2571"/>
                    </a:lnTo>
                    <a:lnTo>
                      <a:pt x="4722" y="2292"/>
                    </a:lnTo>
                    <a:lnTo>
                      <a:pt x="4702" y="1993"/>
                    </a:lnTo>
                    <a:lnTo>
                      <a:pt x="4682" y="1854"/>
                    </a:lnTo>
                    <a:lnTo>
                      <a:pt x="4642" y="1694"/>
                    </a:lnTo>
                    <a:lnTo>
                      <a:pt x="4364" y="1614"/>
                    </a:lnTo>
                    <a:lnTo>
                      <a:pt x="4105" y="1515"/>
                    </a:lnTo>
                    <a:lnTo>
                      <a:pt x="3846" y="1375"/>
                    </a:lnTo>
                    <a:lnTo>
                      <a:pt x="3607" y="1216"/>
                    </a:lnTo>
                    <a:lnTo>
                      <a:pt x="3407" y="1037"/>
                    </a:lnTo>
                    <a:lnTo>
                      <a:pt x="3208" y="838"/>
                    </a:lnTo>
                    <a:lnTo>
                      <a:pt x="3049" y="598"/>
                    </a:lnTo>
                    <a:lnTo>
                      <a:pt x="2909" y="339"/>
                    </a:lnTo>
                    <a:lnTo>
                      <a:pt x="2810" y="41"/>
                    </a:lnTo>
                    <a:lnTo>
                      <a:pt x="2551" y="1"/>
                    </a:lnTo>
                    <a:close/>
                  </a:path>
                </a:pathLst>
              </a:custGeom>
              <a:solidFill>
                <a:srgbClr val="FA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5" name="Google Shape;10205;p47"/>
              <p:cNvSpPr/>
              <p:nvPr/>
            </p:nvSpPr>
            <p:spPr>
              <a:xfrm>
                <a:off x="5886250" y="3817925"/>
                <a:ext cx="118075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4723" h="3527" fill="none" extrusionOk="0">
                    <a:moveTo>
                      <a:pt x="2312" y="1"/>
                    </a:moveTo>
                    <a:lnTo>
                      <a:pt x="2312" y="1"/>
                    </a:lnTo>
                    <a:lnTo>
                      <a:pt x="2073" y="1"/>
                    </a:lnTo>
                    <a:lnTo>
                      <a:pt x="1853" y="41"/>
                    </a:lnTo>
                    <a:lnTo>
                      <a:pt x="1634" y="81"/>
                    </a:lnTo>
                    <a:lnTo>
                      <a:pt x="1435" y="120"/>
                    </a:lnTo>
                    <a:lnTo>
                      <a:pt x="1037" y="260"/>
                    </a:lnTo>
                    <a:lnTo>
                      <a:pt x="698" y="419"/>
                    </a:lnTo>
                    <a:lnTo>
                      <a:pt x="399" y="579"/>
                    </a:lnTo>
                    <a:lnTo>
                      <a:pt x="180" y="718"/>
                    </a:lnTo>
                    <a:lnTo>
                      <a:pt x="1" y="838"/>
                    </a:lnTo>
                    <a:lnTo>
                      <a:pt x="1" y="838"/>
                    </a:lnTo>
                    <a:lnTo>
                      <a:pt x="260" y="798"/>
                    </a:lnTo>
                    <a:lnTo>
                      <a:pt x="499" y="778"/>
                    </a:lnTo>
                    <a:lnTo>
                      <a:pt x="718" y="758"/>
                    </a:lnTo>
                    <a:lnTo>
                      <a:pt x="957" y="738"/>
                    </a:lnTo>
                    <a:lnTo>
                      <a:pt x="957" y="738"/>
                    </a:lnTo>
                    <a:lnTo>
                      <a:pt x="1196" y="758"/>
                    </a:lnTo>
                    <a:lnTo>
                      <a:pt x="1435" y="778"/>
                    </a:lnTo>
                    <a:lnTo>
                      <a:pt x="1674" y="818"/>
                    </a:lnTo>
                    <a:lnTo>
                      <a:pt x="1893" y="857"/>
                    </a:lnTo>
                    <a:lnTo>
                      <a:pt x="2093" y="937"/>
                    </a:lnTo>
                    <a:lnTo>
                      <a:pt x="2272" y="997"/>
                    </a:lnTo>
                    <a:lnTo>
                      <a:pt x="2451" y="1077"/>
                    </a:lnTo>
                    <a:lnTo>
                      <a:pt x="2630" y="1176"/>
                    </a:lnTo>
                    <a:lnTo>
                      <a:pt x="2790" y="1276"/>
                    </a:lnTo>
                    <a:lnTo>
                      <a:pt x="2929" y="1395"/>
                    </a:lnTo>
                    <a:lnTo>
                      <a:pt x="3208" y="1634"/>
                    </a:lnTo>
                    <a:lnTo>
                      <a:pt x="3427" y="1873"/>
                    </a:lnTo>
                    <a:lnTo>
                      <a:pt x="3626" y="2132"/>
                    </a:lnTo>
                    <a:lnTo>
                      <a:pt x="3786" y="2391"/>
                    </a:lnTo>
                    <a:lnTo>
                      <a:pt x="3925" y="2650"/>
                    </a:lnTo>
                    <a:lnTo>
                      <a:pt x="4025" y="2889"/>
                    </a:lnTo>
                    <a:lnTo>
                      <a:pt x="4124" y="3089"/>
                    </a:lnTo>
                    <a:lnTo>
                      <a:pt x="4204" y="3407"/>
                    </a:lnTo>
                    <a:lnTo>
                      <a:pt x="4244" y="3527"/>
                    </a:lnTo>
                    <a:lnTo>
                      <a:pt x="4244" y="3527"/>
                    </a:lnTo>
                    <a:lnTo>
                      <a:pt x="4344" y="3407"/>
                    </a:lnTo>
                    <a:lnTo>
                      <a:pt x="4463" y="3248"/>
                    </a:lnTo>
                    <a:lnTo>
                      <a:pt x="4563" y="3069"/>
                    </a:lnTo>
                    <a:lnTo>
                      <a:pt x="4642" y="2830"/>
                    </a:lnTo>
                    <a:lnTo>
                      <a:pt x="4702" y="2571"/>
                    </a:lnTo>
                    <a:lnTo>
                      <a:pt x="4722" y="2292"/>
                    </a:lnTo>
                    <a:lnTo>
                      <a:pt x="4702" y="1993"/>
                    </a:lnTo>
                    <a:lnTo>
                      <a:pt x="4682" y="1854"/>
                    </a:lnTo>
                    <a:lnTo>
                      <a:pt x="4642" y="1694"/>
                    </a:lnTo>
                    <a:lnTo>
                      <a:pt x="4642" y="1694"/>
                    </a:lnTo>
                    <a:lnTo>
                      <a:pt x="4364" y="1614"/>
                    </a:lnTo>
                    <a:lnTo>
                      <a:pt x="4105" y="1515"/>
                    </a:lnTo>
                    <a:lnTo>
                      <a:pt x="3846" y="1375"/>
                    </a:lnTo>
                    <a:lnTo>
                      <a:pt x="3607" y="1216"/>
                    </a:lnTo>
                    <a:lnTo>
                      <a:pt x="3407" y="1037"/>
                    </a:lnTo>
                    <a:lnTo>
                      <a:pt x="3208" y="838"/>
                    </a:lnTo>
                    <a:lnTo>
                      <a:pt x="3049" y="598"/>
                    </a:lnTo>
                    <a:lnTo>
                      <a:pt x="2909" y="339"/>
                    </a:lnTo>
                    <a:lnTo>
                      <a:pt x="2909" y="339"/>
                    </a:lnTo>
                    <a:lnTo>
                      <a:pt x="2810" y="41"/>
                    </a:lnTo>
                    <a:lnTo>
                      <a:pt x="2810" y="41"/>
                    </a:lnTo>
                    <a:lnTo>
                      <a:pt x="2551" y="1"/>
                    </a:lnTo>
                    <a:lnTo>
                      <a:pt x="231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6" name="Google Shape;10206;p47"/>
              <p:cNvSpPr/>
              <p:nvPr/>
            </p:nvSpPr>
            <p:spPr>
              <a:xfrm>
                <a:off x="5756775" y="3879700"/>
                <a:ext cx="23260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8686" extrusionOk="0">
                    <a:moveTo>
                      <a:pt x="2132" y="0"/>
                    </a:moveTo>
                    <a:lnTo>
                      <a:pt x="1893" y="40"/>
                    </a:lnTo>
                    <a:lnTo>
                      <a:pt x="1654" y="120"/>
                    </a:lnTo>
                    <a:lnTo>
                      <a:pt x="1435" y="199"/>
                    </a:lnTo>
                    <a:lnTo>
                      <a:pt x="1216" y="299"/>
                    </a:lnTo>
                    <a:lnTo>
                      <a:pt x="1016" y="418"/>
                    </a:lnTo>
                    <a:lnTo>
                      <a:pt x="837" y="558"/>
                    </a:lnTo>
                    <a:lnTo>
                      <a:pt x="678" y="697"/>
                    </a:lnTo>
                    <a:lnTo>
                      <a:pt x="518" y="877"/>
                    </a:lnTo>
                    <a:lnTo>
                      <a:pt x="379" y="1056"/>
                    </a:lnTo>
                    <a:lnTo>
                      <a:pt x="259" y="1235"/>
                    </a:lnTo>
                    <a:lnTo>
                      <a:pt x="160" y="1434"/>
                    </a:lnTo>
                    <a:lnTo>
                      <a:pt x="100" y="1654"/>
                    </a:lnTo>
                    <a:lnTo>
                      <a:pt x="40" y="1853"/>
                    </a:lnTo>
                    <a:lnTo>
                      <a:pt x="0" y="2092"/>
                    </a:lnTo>
                    <a:lnTo>
                      <a:pt x="0" y="2311"/>
                    </a:lnTo>
                    <a:lnTo>
                      <a:pt x="20" y="2550"/>
                    </a:lnTo>
                    <a:lnTo>
                      <a:pt x="60" y="2749"/>
                    </a:lnTo>
                    <a:lnTo>
                      <a:pt x="120" y="2928"/>
                    </a:lnTo>
                    <a:lnTo>
                      <a:pt x="180" y="3108"/>
                    </a:lnTo>
                    <a:lnTo>
                      <a:pt x="279" y="3287"/>
                    </a:lnTo>
                    <a:lnTo>
                      <a:pt x="379" y="3446"/>
                    </a:lnTo>
                    <a:lnTo>
                      <a:pt x="478" y="3606"/>
                    </a:lnTo>
                    <a:lnTo>
                      <a:pt x="618" y="3765"/>
                    </a:lnTo>
                    <a:lnTo>
                      <a:pt x="757" y="3905"/>
                    </a:lnTo>
                    <a:lnTo>
                      <a:pt x="917" y="4024"/>
                    </a:lnTo>
                    <a:lnTo>
                      <a:pt x="1076" y="4124"/>
                    </a:lnTo>
                    <a:lnTo>
                      <a:pt x="1235" y="4223"/>
                    </a:lnTo>
                    <a:lnTo>
                      <a:pt x="1415" y="4323"/>
                    </a:lnTo>
                    <a:lnTo>
                      <a:pt x="1614" y="4383"/>
                    </a:lnTo>
                    <a:lnTo>
                      <a:pt x="1813" y="4442"/>
                    </a:lnTo>
                    <a:lnTo>
                      <a:pt x="2012" y="4482"/>
                    </a:lnTo>
                    <a:lnTo>
                      <a:pt x="2212" y="4522"/>
                    </a:lnTo>
                    <a:lnTo>
                      <a:pt x="2132" y="4701"/>
                    </a:lnTo>
                    <a:lnTo>
                      <a:pt x="2052" y="4901"/>
                    </a:lnTo>
                    <a:lnTo>
                      <a:pt x="1992" y="5100"/>
                    </a:lnTo>
                    <a:lnTo>
                      <a:pt x="1933" y="5299"/>
                    </a:lnTo>
                    <a:lnTo>
                      <a:pt x="1913" y="5498"/>
                    </a:lnTo>
                    <a:lnTo>
                      <a:pt x="1893" y="5717"/>
                    </a:lnTo>
                    <a:lnTo>
                      <a:pt x="1893" y="5937"/>
                    </a:lnTo>
                    <a:lnTo>
                      <a:pt x="1913" y="6156"/>
                    </a:lnTo>
                    <a:lnTo>
                      <a:pt x="1973" y="6435"/>
                    </a:lnTo>
                    <a:lnTo>
                      <a:pt x="2072" y="6713"/>
                    </a:lnTo>
                    <a:lnTo>
                      <a:pt x="2172" y="6992"/>
                    </a:lnTo>
                    <a:lnTo>
                      <a:pt x="2311" y="7231"/>
                    </a:lnTo>
                    <a:lnTo>
                      <a:pt x="2490" y="7470"/>
                    </a:lnTo>
                    <a:lnTo>
                      <a:pt x="2670" y="7690"/>
                    </a:lnTo>
                    <a:lnTo>
                      <a:pt x="2869" y="7889"/>
                    </a:lnTo>
                    <a:lnTo>
                      <a:pt x="3108" y="8068"/>
                    </a:lnTo>
                    <a:lnTo>
                      <a:pt x="3347" y="8227"/>
                    </a:lnTo>
                    <a:lnTo>
                      <a:pt x="3606" y="8367"/>
                    </a:lnTo>
                    <a:lnTo>
                      <a:pt x="3885" y="8486"/>
                    </a:lnTo>
                    <a:lnTo>
                      <a:pt x="4164" y="8566"/>
                    </a:lnTo>
                    <a:lnTo>
                      <a:pt x="4463" y="8626"/>
                    </a:lnTo>
                    <a:lnTo>
                      <a:pt x="4781" y="8666"/>
                    </a:lnTo>
                    <a:lnTo>
                      <a:pt x="5080" y="8686"/>
                    </a:lnTo>
                    <a:lnTo>
                      <a:pt x="5399" y="8646"/>
                    </a:lnTo>
                    <a:lnTo>
                      <a:pt x="5718" y="8606"/>
                    </a:lnTo>
                    <a:lnTo>
                      <a:pt x="6017" y="8526"/>
                    </a:lnTo>
                    <a:lnTo>
                      <a:pt x="6315" y="8407"/>
                    </a:lnTo>
                    <a:lnTo>
                      <a:pt x="6574" y="8287"/>
                    </a:lnTo>
                    <a:lnTo>
                      <a:pt x="6833" y="8128"/>
                    </a:lnTo>
                    <a:lnTo>
                      <a:pt x="7072" y="7968"/>
                    </a:lnTo>
                    <a:lnTo>
                      <a:pt x="7272" y="7769"/>
                    </a:lnTo>
                    <a:lnTo>
                      <a:pt x="7471" y="7550"/>
                    </a:lnTo>
                    <a:lnTo>
                      <a:pt x="7650" y="7331"/>
                    </a:lnTo>
                    <a:lnTo>
                      <a:pt x="7789" y="7092"/>
                    </a:lnTo>
                    <a:lnTo>
                      <a:pt x="7909" y="6833"/>
                    </a:lnTo>
                    <a:lnTo>
                      <a:pt x="8009" y="6574"/>
                    </a:lnTo>
                    <a:lnTo>
                      <a:pt x="8088" y="6295"/>
                    </a:lnTo>
                    <a:lnTo>
                      <a:pt x="8128" y="6016"/>
                    </a:lnTo>
                    <a:lnTo>
                      <a:pt x="8128" y="5717"/>
                    </a:lnTo>
                    <a:lnTo>
                      <a:pt x="8108" y="5419"/>
                    </a:lnTo>
                    <a:lnTo>
                      <a:pt x="8248" y="5379"/>
                    </a:lnTo>
                    <a:lnTo>
                      <a:pt x="8387" y="5319"/>
                    </a:lnTo>
                    <a:lnTo>
                      <a:pt x="8507" y="5259"/>
                    </a:lnTo>
                    <a:lnTo>
                      <a:pt x="8626" y="5180"/>
                    </a:lnTo>
                    <a:lnTo>
                      <a:pt x="8746" y="5100"/>
                    </a:lnTo>
                    <a:lnTo>
                      <a:pt x="8845" y="5000"/>
                    </a:lnTo>
                    <a:lnTo>
                      <a:pt x="9025" y="4781"/>
                    </a:lnTo>
                    <a:lnTo>
                      <a:pt x="9104" y="4682"/>
                    </a:lnTo>
                    <a:lnTo>
                      <a:pt x="9164" y="4562"/>
                    </a:lnTo>
                    <a:lnTo>
                      <a:pt x="9204" y="4423"/>
                    </a:lnTo>
                    <a:lnTo>
                      <a:pt x="9244" y="4303"/>
                    </a:lnTo>
                    <a:lnTo>
                      <a:pt x="9284" y="4164"/>
                    </a:lnTo>
                    <a:lnTo>
                      <a:pt x="9303" y="4024"/>
                    </a:lnTo>
                    <a:lnTo>
                      <a:pt x="9303" y="3885"/>
                    </a:lnTo>
                    <a:lnTo>
                      <a:pt x="9284" y="3745"/>
                    </a:lnTo>
                    <a:lnTo>
                      <a:pt x="9244" y="3586"/>
                    </a:lnTo>
                    <a:lnTo>
                      <a:pt x="9204" y="3426"/>
                    </a:lnTo>
                    <a:lnTo>
                      <a:pt x="9144" y="3287"/>
                    </a:lnTo>
                    <a:lnTo>
                      <a:pt x="9064" y="3168"/>
                    </a:lnTo>
                    <a:lnTo>
                      <a:pt x="8985" y="3028"/>
                    </a:lnTo>
                    <a:lnTo>
                      <a:pt x="8885" y="2909"/>
                    </a:lnTo>
                    <a:lnTo>
                      <a:pt x="8766" y="2809"/>
                    </a:lnTo>
                    <a:lnTo>
                      <a:pt x="8646" y="2709"/>
                    </a:lnTo>
                    <a:lnTo>
                      <a:pt x="8527" y="2630"/>
                    </a:lnTo>
                    <a:lnTo>
                      <a:pt x="8387" y="2550"/>
                    </a:lnTo>
                    <a:lnTo>
                      <a:pt x="8228" y="2490"/>
                    </a:lnTo>
                    <a:lnTo>
                      <a:pt x="8068" y="2450"/>
                    </a:lnTo>
                    <a:lnTo>
                      <a:pt x="7909" y="2411"/>
                    </a:lnTo>
                    <a:lnTo>
                      <a:pt x="7750" y="2391"/>
                    </a:lnTo>
                    <a:lnTo>
                      <a:pt x="7411" y="2391"/>
                    </a:lnTo>
                    <a:lnTo>
                      <a:pt x="7232" y="2430"/>
                    </a:lnTo>
                    <a:lnTo>
                      <a:pt x="7052" y="2490"/>
                    </a:lnTo>
                    <a:lnTo>
                      <a:pt x="6873" y="2550"/>
                    </a:lnTo>
                    <a:lnTo>
                      <a:pt x="6714" y="2630"/>
                    </a:lnTo>
                    <a:lnTo>
                      <a:pt x="6574" y="2729"/>
                    </a:lnTo>
                    <a:lnTo>
                      <a:pt x="6435" y="2849"/>
                    </a:lnTo>
                    <a:lnTo>
                      <a:pt x="6315" y="2968"/>
                    </a:lnTo>
                    <a:lnTo>
                      <a:pt x="6216" y="3108"/>
                    </a:lnTo>
                    <a:lnTo>
                      <a:pt x="5877" y="3008"/>
                    </a:lnTo>
                    <a:lnTo>
                      <a:pt x="5518" y="2928"/>
                    </a:lnTo>
                    <a:lnTo>
                      <a:pt x="5160" y="2889"/>
                    </a:lnTo>
                    <a:lnTo>
                      <a:pt x="4781" y="2909"/>
                    </a:lnTo>
                    <a:lnTo>
                      <a:pt x="4841" y="2669"/>
                    </a:lnTo>
                    <a:lnTo>
                      <a:pt x="4881" y="2450"/>
                    </a:lnTo>
                    <a:lnTo>
                      <a:pt x="4881" y="2211"/>
                    </a:lnTo>
                    <a:lnTo>
                      <a:pt x="4861" y="1972"/>
                    </a:lnTo>
                    <a:lnTo>
                      <a:pt x="4821" y="1753"/>
                    </a:lnTo>
                    <a:lnTo>
                      <a:pt x="4761" y="1534"/>
                    </a:lnTo>
                    <a:lnTo>
                      <a:pt x="4662" y="1315"/>
                    </a:lnTo>
                    <a:lnTo>
                      <a:pt x="4562" y="1116"/>
                    </a:lnTo>
                    <a:lnTo>
                      <a:pt x="4423" y="936"/>
                    </a:lnTo>
                    <a:lnTo>
                      <a:pt x="4283" y="757"/>
                    </a:lnTo>
                    <a:lnTo>
                      <a:pt x="4124" y="618"/>
                    </a:lnTo>
                    <a:lnTo>
                      <a:pt x="3945" y="458"/>
                    </a:lnTo>
                    <a:lnTo>
                      <a:pt x="3746" y="339"/>
                    </a:lnTo>
                    <a:lnTo>
                      <a:pt x="3546" y="239"/>
                    </a:lnTo>
                    <a:lnTo>
                      <a:pt x="3327" y="140"/>
                    </a:lnTo>
                    <a:lnTo>
                      <a:pt x="3108" y="80"/>
                    </a:lnTo>
                    <a:lnTo>
                      <a:pt x="2869" y="20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7" name="Google Shape;10207;p47"/>
              <p:cNvSpPr/>
              <p:nvPr/>
            </p:nvSpPr>
            <p:spPr>
              <a:xfrm>
                <a:off x="5756775" y="3879700"/>
                <a:ext cx="23260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8686" fill="none" extrusionOk="0">
                    <a:moveTo>
                      <a:pt x="4861" y="1972"/>
                    </a:moveTo>
                    <a:lnTo>
                      <a:pt x="4861" y="1972"/>
                    </a:lnTo>
                    <a:lnTo>
                      <a:pt x="4881" y="2211"/>
                    </a:lnTo>
                    <a:lnTo>
                      <a:pt x="4881" y="2450"/>
                    </a:lnTo>
                    <a:lnTo>
                      <a:pt x="4841" y="2669"/>
                    </a:lnTo>
                    <a:lnTo>
                      <a:pt x="4781" y="2909"/>
                    </a:lnTo>
                    <a:lnTo>
                      <a:pt x="4781" y="2909"/>
                    </a:lnTo>
                    <a:lnTo>
                      <a:pt x="5160" y="2889"/>
                    </a:lnTo>
                    <a:lnTo>
                      <a:pt x="5518" y="2928"/>
                    </a:lnTo>
                    <a:lnTo>
                      <a:pt x="5877" y="3008"/>
                    </a:lnTo>
                    <a:lnTo>
                      <a:pt x="6216" y="3108"/>
                    </a:lnTo>
                    <a:lnTo>
                      <a:pt x="6216" y="3108"/>
                    </a:lnTo>
                    <a:lnTo>
                      <a:pt x="6315" y="2968"/>
                    </a:lnTo>
                    <a:lnTo>
                      <a:pt x="6435" y="2849"/>
                    </a:lnTo>
                    <a:lnTo>
                      <a:pt x="6574" y="2729"/>
                    </a:lnTo>
                    <a:lnTo>
                      <a:pt x="6714" y="2630"/>
                    </a:lnTo>
                    <a:lnTo>
                      <a:pt x="6873" y="2550"/>
                    </a:lnTo>
                    <a:lnTo>
                      <a:pt x="7052" y="2490"/>
                    </a:lnTo>
                    <a:lnTo>
                      <a:pt x="7232" y="2430"/>
                    </a:lnTo>
                    <a:lnTo>
                      <a:pt x="7411" y="2391"/>
                    </a:lnTo>
                    <a:lnTo>
                      <a:pt x="7411" y="2391"/>
                    </a:lnTo>
                    <a:lnTo>
                      <a:pt x="7590" y="2391"/>
                    </a:lnTo>
                    <a:lnTo>
                      <a:pt x="7750" y="2391"/>
                    </a:lnTo>
                    <a:lnTo>
                      <a:pt x="7909" y="2411"/>
                    </a:lnTo>
                    <a:lnTo>
                      <a:pt x="8068" y="2450"/>
                    </a:lnTo>
                    <a:lnTo>
                      <a:pt x="8228" y="2490"/>
                    </a:lnTo>
                    <a:lnTo>
                      <a:pt x="8387" y="2550"/>
                    </a:lnTo>
                    <a:lnTo>
                      <a:pt x="8527" y="2630"/>
                    </a:lnTo>
                    <a:lnTo>
                      <a:pt x="8646" y="2709"/>
                    </a:lnTo>
                    <a:lnTo>
                      <a:pt x="8766" y="2809"/>
                    </a:lnTo>
                    <a:lnTo>
                      <a:pt x="8885" y="2909"/>
                    </a:lnTo>
                    <a:lnTo>
                      <a:pt x="8985" y="3028"/>
                    </a:lnTo>
                    <a:lnTo>
                      <a:pt x="9064" y="3168"/>
                    </a:lnTo>
                    <a:lnTo>
                      <a:pt x="9144" y="3287"/>
                    </a:lnTo>
                    <a:lnTo>
                      <a:pt x="9204" y="3426"/>
                    </a:lnTo>
                    <a:lnTo>
                      <a:pt x="9244" y="3586"/>
                    </a:lnTo>
                    <a:lnTo>
                      <a:pt x="9284" y="3745"/>
                    </a:lnTo>
                    <a:lnTo>
                      <a:pt x="9284" y="3745"/>
                    </a:lnTo>
                    <a:lnTo>
                      <a:pt x="9303" y="3885"/>
                    </a:lnTo>
                    <a:lnTo>
                      <a:pt x="9303" y="4024"/>
                    </a:lnTo>
                    <a:lnTo>
                      <a:pt x="9284" y="4164"/>
                    </a:lnTo>
                    <a:lnTo>
                      <a:pt x="9244" y="4303"/>
                    </a:lnTo>
                    <a:lnTo>
                      <a:pt x="9204" y="4423"/>
                    </a:lnTo>
                    <a:lnTo>
                      <a:pt x="9164" y="4562"/>
                    </a:lnTo>
                    <a:lnTo>
                      <a:pt x="9104" y="4682"/>
                    </a:lnTo>
                    <a:lnTo>
                      <a:pt x="9025" y="4781"/>
                    </a:lnTo>
                    <a:lnTo>
                      <a:pt x="8845" y="5000"/>
                    </a:lnTo>
                    <a:lnTo>
                      <a:pt x="8746" y="5100"/>
                    </a:lnTo>
                    <a:lnTo>
                      <a:pt x="8626" y="5180"/>
                    </a:lnTo>
                    <a:lnTo>
                      <a:pt x="8507" y="5259"/>
                    </a:lnTo>
                    <a:lnTo>
                      <a:pt x="8387" y="5319"/>
                    </a:lnTo>
                    <a:lnTo>
                      <a:pt x="8248" y="5379"/>
                    </a:lnTo>
                    <a:lnTo>
                      <a:pt x="8108" y="5419"/>
                    </a:lnTo>
                    <a:lnTo>
                      <a:pt x="8108" y="5419"/>
                    </a:lnTo>
                    <a:lnTo>
                      <a:pt x="8128" y="5717"/>
                    </a:lnTo>
                    <a:lnTo>
                      <a:pt x="8128" y="6016"/>
                    </a:lnTo>
                    <a:lnTo>
                      <a:pt x="8088" y="6295"/>
                    </a:lnTo>
                    <a:lnTo>
                      <a:pt x="8009" y="6574"/>
                    </a:lnTo>
                    <a:lnTo>
                      <a:pt x="7909" y="6833"/>
                    </a:lnTo>
                    <a:lnTo>
                      <a:pt x="7789" y="7092"/>
                    </a:lnTo>
                    <a:lnTo>
                      <a:pt x="7650" y="7331"/>
                    </a:lnTo>
                    <a:lnTo>
                      <a:pt x="7471" y="7550"/>
                    </a:lnTo>
                    <a:lnTo>
                      <a:pt x="7272" y="7769"/>
                    </a:lnTo>
                    <a:lnTo>
                      <a:pt x="7072" y="7968"/>
                    </a:lnTo>
                    <a:lnTo>
                      <a:pt x="6833" y="8128"/>
                    </a:lnTo>
                    <a:lnTo>
                      <a:pt x="6574" y="8287"/>
                    </a:lnTo>
                    <a:lnTo>
                      <a:pt x="6315" y="8407"/>
                    </a:lnTo>
                    <a:lnTo>
                      <a:pt x="6017" y="8526"/>
                    </a:lnTo>
                    <a:lnTo>
                      <a:pt x="5718" y="8606"/>
                    </a:lnTo>
                    <a:lnTo>
                      <a:pt x="5399" y="8646"/>
                    </a:lnTo>
                    <a:lnTo>
                      <a:pt x="5399" y="8646"/>
                    </a:lnTo>
                    <a:lnTo>
                      <a:pt x="5080" y="8686"/>
                    </a:lnTo>
                    <a:lnTo>
                      <a:pt x="4781" y="8666"/>
                    </a:lnTo>
                    <a:lnTo>
                      <a:pt x="4463" y="8626"/>
                    </a:lnTo>
                    <a:lnTo>
                      <a:pt x="4164" y="8566"/>
                    </a:lnTo>
                    <a:lnTo>
                      <a:pt x="3885" y="8486"/>
                    </a:lnTo>
                    <a:lnTo>
                      <a:pt x="3606" y="8367"/>
                    </a:lnTo>
                    <a:lnTo>
                      <a:pt x="3347" y="8227"/>
                    </a:lnTo>
                    <a:lnTo>
                      <a:pt x="3108" y="8068"/>
                    </a:lnTo>
                    <a:lnTo>
                      <a:pt x="2869" y="7889"/>
                    </a:lnTo>
                    <a:lnTo>
                      <a:pt x="2670" y="7690"/>
                    </a:lnTo>
                    <a:lnTo>
                      <a:pt x="2490" y="7470"/>
                    </a:lnTo>
                    <a:lnTo>
                      <a:pt x="2311" y="7231"/>
                    </a:lnTo>
                    <a:lnTo>
                      <a:pt x="2172" y="6992"/>
                    </a:lnTo>
                    <a:lnTo>
                      <a:pt x="2072" y="6713"/>
                    </a:lnTo>
                    <a:lnTo>
                      <a:pt x="1973" y="6435"/>
                    </a:lnTo>
                    <a:lnTo>
                      <a:pt x="1913" y="6156"/>
                    </a:lnTo>
                    <a:lnTo>
                      <a:pt x="1913" y="6156"/>
                    </a:lnTo>
                    <a:lnTo>
                      <a:pt x="1893" y="5937"/>
                    </a:lnTo>
                    <a:lnTo>
                      <a:pt x="1893" y="5717"/>
                    </a:lnTo>
                    <a:lnTo>
                      <a:pt x="1913" y="5498"/>
                    </a:lnTo>
                    <a:lnTo>
                      <a:pt x="1933" y="5299"/>
                    </a:lnTo>
                    <a:lnTo>
                      <a:pt x="1992" y="5100"/>
                    </a:lnTo>
                    <a:lnTo>
                      <a:pt x="2052" y="4901"/>
                    </a:lnTo>
                    <a:lnTo>
                      <a:pt x="2132" y="4701"/>
                    </a:lnTo>
                    <a:lnTo>
                      <a:pt x="2212" y="4522"/>
                    </a:lnTo>
                    <a:lnTo>
                      <a:pt x="2212" y="4522"/>
                    </a:lnTo>
                    <a:lnTo>
                      <a:pt x="2012" y="4482"/>
                    </a:lnTo>
                    <a:lnTo>
                      <a:pt x="1813" y="4442"/>
                    </a:lnTo>
                    <a:lnTo>
                      <a:pt x="1614" y="4383"/>
                    </a:lnTo>
                    <a:lnTo>
                      <a:pt x="1415" y="4323"/>
                    </a:lnTo>
                    <a:lnTo>
                      <a:pt x="1235" y="4223"/>
                    </a:lnTo>
                    <a:lnTo>
                      <a:pt x="1076" y="4124"/>
                    </a:lnTo>
                    <a:lnTo>
                      <a:pt x="917" y="4024"/>
                    </a:lnTo>
                    <a:lnTo>
                      <a:pt x="757" y="3905"/>
                    </a:lnTo>
                    <a:lnTo>
                      <a:pt x="618" y="3765"/>
                    </a:lnTo>
                    <a:lnTo>
                      <a:pt x="478" y="3606"/>
                    </a:lnTo>
                    <a:lnTo>
                      <a:pt x="379" y="3446"/>
                    </a:lnTo>
                    <a:lnTo>
                      <a:pt x="279" y="3287"/>
                    </a:lnTo>
                    <a:lnTo>
                      <a:pt x="180" y="3108"/>
                    </a:lnTo>
                    <a:lnTo>
                      <a:pt x="120" y="2928"/>
                    </a:lnTo>
                    <a:lnTo>
                      <a:pt x="60" y="2749"/>
                    </a:lnTo>
                    <a:lnTo>
                      <a:pt x="20" y="2550"/>
                    </a:lnTo>
                    <a:lnTo>
                      <a:pt x="20" y="2550"/>
                    </a:lnTo>
                    <a:lnTo>
                      <a:pt x="0" y="2311"/>
                    </a:lnTo>
                    <a:lnTo>
                      <a:pt x="0" y="2092"/>
                    </a:lnTo>
                    <a:lnTo>
                      <a:pt x="40" y="1853"/>
                    </a:lnTo>
                    <a:lnTo>
                      <a:pt x="100" y="1654"/>
                    </a:lnTo>
                    <a:lnTo>
                      <a:pt x="160" y="1434"/>
                    </a:lnTo>
                    <a:lnTo>
                      <a:pt x="259" y="1235"/>
                    </a:lnTo>
                    <a:lnTo>
                      <a:pt x="379" y="1056"/>
                    </a:lnTo>
                    <a:lnTo>
                      <a:pt x="518" y="877"/>
                    </a:lnTo>
                    <a:lnTo>
                      <a:pt x="678" y="697"/>
                    </a:lnTo>
                    <a:lnTo>
                      <a:pt x="837" y="558"/>
                    </a:lnTo>
                    <a:lnTo>
                      <a:pt x="1016" y="418"/>
                    </a:lnTo>
                    <a:lnTo>
                      <a:pt x="1216" y="299"/>
                    </a:lnTo>
                    <a:lnTo>
                      <a:pt x="1435" y="199"/>
                    </a:lnTo>
                    <a:lnTo>
                      <a:pt x="1654" y="120"/>
                    </a:lnTo>
                    <a:lnTo>
                      <a:pt x="1893" y="40"/>
                    </a:lnTo>
                    <a:lnTo>
                      <a:pt x="2132" y="0"/>
                    </a:lnTo>
                    <a:lnTo>
                      <a:pt x="2132" y="0"/>
                    </a:lnTo>
                    <a:lnTo>
                      <a:pt x="2391" y="0"/>
                    </a:lnTo>
                    <a:lnTo>
                      <a:pt x="2630" y="0"/>
                    </a:lnTo>
                    <a:lnTo>
                      <a:pt x="2869" y="20"/>
                    </a:lnTo>
                    <a:lnTo>
                      <a:pt x="3108" y="80"/>
                    </a:lnTo>
                    <a:lnTo>
                      <a:pt x="3327" y="140"/>
                    </a:lnTo>
                    <a:lnTo>
                      <a:pt x="3546" y="239"/>
                    </a:lnTo>
                    <a:lnTo>
                      <a:pt x="3746" y="339"/>
                    </a:lnTo>
                    <a:lnTo>
                      <a:pt x="3945" y="458"/>
                    </a:lnTo>
                    <a:lnTo>
                      <a:pt x="4124" y="618"/>
                    </a:lnTo>
                    <a:lnTo>
                      <a:pt x="4283" y="757"/>
                    </a:lnTo>
                    <a:lnTo>
                      <a:pt x="4423" y="936"/>
                    </a:lnTo>
                    <a:lnTo>
                      <a:pt x="4562" y="1116"/>
                    </a:lnTo>
                    <a:lnTo>
                      <a:pt x="4662" y="1315"/>
                    </a:lnTo>
                    <a:lnTo>
                      <a:pt x="4761" y="1534"/>
                    </a:lnTo>
                    <a:lnTo>
                      <a:pt x="4821" y="1753"/>
                    </a:lnTo>
                    <a:lnTo>
                      <a:pt x="4861" y="19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8" name="Google Shape;10208;p47"/>
              <p:cNvSpPr/>
              <p:nvPr/>
            </p:nvSpPr>
            <p:spPr>
              <a:xfrm>
                <a:off x="5789650" y="3902600"/>
                <a:ext cx="4435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75" extrusionOk="0">
                    <a:moveTo>
                      <a:pt x="797" y="0"/>
                    </a:moveTo>
                    <a:lnTo>
                      <a:pt x="618" y="40"/>
                    </a:lnTo>
                    <a:lnTo>
                      <a:pt x="458" y="100"/>
                    </a:lnTo>
                    <a:lnTo>
                      <a:pt x="319" y="180"/>
                    </a:lnTo>
                    <a:lnTo>
                      <a:pt x="199" y="279"/>
                    </a:lnTo>
                    <a:lnTo>
                      <a:pt x="100" y="399"/>
                    </a:lnTo>
                    <a:lnTo>
                      <a:pt x="40" y="518"/>
                    </a:lnTo>
                    <a:lnTo>
                      <a:pt x="0" y="658"/>
                    </a:lnTo>
                    <a:lnTo>
                      <a:pt x="0" y="777"/>
                    </a:lnTo>
                    <a:lnTo>
                      <a:pt x="40" y="917"/>
                    </a:lnTo>
                    <a:lnTo>
                      <a:pt x="100" y="1036"/>
                    </a:lnTo>
                    <a:lnTo>
                      <a:pt x="199" y="1156"/>
                    </a:lnTo>
                    <a:lnTo>
                      <a:pt x="319" y="1236"/>
                    </a:lnTo>
                    <a:lnTo>
                      <a:pt x="478" y="1295"/>
                    </a:lnTo>
                    <a:lnTo>
                      <a:pt x="638" y="1355"/>
                    </a:lnTo>
                    <a:lnTo>
                      <a:pt x="797" y="1375"/>
                    </a:lnTo>
                    <a:lnTo>
                      <a:pt x="976" y="1355"/>
                    </a:lnTo>
                    <a:lnTo>
                      <a:pt x="1156" y="1335"/>
                    </a:lnTo>
                    <a:lnTo>
                      <a:pt x="1315" y="1275"/>
                    </a:lnTo>
                    <a:lnTo>
                      <a:pt x="1474" y="1196"/>
                    </a:lnTo>
                    <a:lnTo>
                      <a:pt x="1594" y="1096"/>
                    </a:lnTo>
                    <a:lnTo>
                      <a:pt x="1674" y="977"/>
                    </a:lnTo>
                    <a:lnTo>
                      <a:pt x="1753" y="857"/>
                    </a:lnTo>
                    <a:lnTo>
                      <a:pt x="1773" y="718"/>
                    </a:lnTo>
                    <a:lnTo>
                      <a:pt x="1773" y="578"/>
                    </a:lnTo>
                    <a:lnTo>
                      <a:pt x="1753" y="439"/>
                    </a:lnTo>
                    <a:lnTo>
                      <a:pt x="1674" y="319"/>
                    </a:lnTo>
                    <a:lnTo>
                      <a:pt x="1574" y="220"/>
                    </a:lnTo>
                    <a:lnTo>
                      <a:pt x="1454" y="120"/>
                    </a:lnTo>
                    <a:lnTo>
                      <a:pt x="1315" y="60"/>
                    </a:lnTo>
                    <a:lnTo>
                      <a:pt x="1156" y="20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9" name="Google Shape;10209;p47"/>
              <p:cNvSpPr/>
              <p:nvPr/>
            </p:nvSpPr>
            <p:spPr>
              <a:xfrm>
                <a:off x="5820525" y="3984775"/>
                <a:ext cx="24925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933" extrusionOk="0">
                    <a:moveTo>
                      <a:pt x="777" y="0"/>
                    </a:moveTo>
                    <a:lnTo>
                      <a:pt x="638" y="100"/>
                    </a:lnTo>
                    <a:lnTo>
                      <a:pt x="498" y="259"/>
                    </a:lnTo>
                    <a:lnTo>
                      <a:pt x="359" y="459"/>
                    </a:lnTo>
                    <a:lnTo>
                      <a:pt x="219" y="678"/>
                    </a:lnTo>
                    <a:lnTo>
                      <a:pt x="120" y="937"/>
                    </a:lnTo>
                    <a:lnTo>
                      <a:pt x="40" y="1236"/>
                    </a:lnTo>
                    <a:lnTo>
                      <a:pt x="20" y="1395"/>
                    </a:lnTo>
                    <a:lnTo>
                      <a:pt x="0" y="1554"/>
                    </a:lnTo>
                    <a:lnTo>
                      <a:pt x="20" y="1734"/>
                    </a:lnTo>
                    <a:lnTo>
                      <a:pt x="40" y="1893"/>
                    </a:lnTo>
                    <a:lnTo>
                      <a:pt x="120" y="1893"/>
                    </a:lnTo>
                    <a:lnTo>
                      <a:pt x="319" y="1913"/>
                    </a:lnTo>
                    <a:lnTo>
                      <a:pt x="518" y="1933"/>
                    </a:lnTo>
                    <a:lnTo>
                      <a:pt x="618" y="1694"/>
                    </a:lnTo>
                    <a:lnTo>
                      <a:pt x="697" y="1554"/>
                    </a:lnTo>
                    <a:lnTo>
                      <a:pt x="797" y="1435"/>
                    </a:lnTo>
                    <a:lnTo>
                      <a:pt x="897" y="1335"/>
                    </a:lnTo>
                    <a:lnTo>
                      <a:pt x="996" y="1236"/>
                    </a:lnTo>
                    <a:lnTo>
                      <a:pt x="917" y="977"/>
                    </a:lnTo>
                    <a:lnTo>
                      <a:pt x="877" y="757"/>
                    </a:lnTo>
                    <a:lnTo>
                      <a:pt x="797" y="359"/>
                    </a:lnTo>
                    <a:lnTo>
                      <a:pt x="777" y="10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0" name="Google Shape;10210;p47"/>
              <p:cNvSpPr/>
              <p:nvPr/>
            </p:nvSpPr>
            <p:spPr>
              <a:xfrm>
                <a:off x="5820525" y="3984775"/>
                <a:ext cx="24925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933" fill="none" extrusionOk="0">
                    <a:moveTo>
                      <a:pt x="777" y="0"/>
                    </a:moveTo>
                    <a:lnTo>
                      <a:pt x="777" y="0"/>
                    </a:lnTo>
                    <a:lnTo>
                      <a:pt x="638" y="100"/>
                    </a:lnTo>
                    <a:lnTo>
                      <a:pt x="498" y="259"/>
                    </a:lnTo>
                    <a:lnTo>
                      <a:pt x="359" y="459"/>
                    </a:lnTo>
                    <a:lnTo>
                      <a:pt x="219" y="678"/>
                    </a:lnTo>
                    <a:lnTo>
                      <a:pt x="120" y="937"/>
                    </a:lnTo>
                    <a:lnTo>
                      <a:pt x="40" y="1236"/>
                    </a:lnTo>
                    <a:lnTo>
                      <a:pt x="20" y="1395"/>
                    </a:lnTo>
                    <a:lnTo>
                      <a:pt x="0" y="1554"/>
                    </a:lnTo>
                    <a:lnTo>
                      <a:pt x="20" y="1734"/>
                    </a:lnTo>
                    <a:lnTo>
                      <a:pt x="40" y="1893"/>
                    </a:lnTo>
                    <a:lnTo>
                      <a:pt x="40" y="1893"/>
                    </a:lnTo>
                    <a:lnTo>
                      <a:pt x="120" y="1893"/>
                    </a:lnTo>
                    <a:lnTo>
                      <a:pt x="120" y="1893"/>
                    </a:lnTo>
                    <a:lnTo>
                      <a:pt x="319" y="1913"/>
                    </a:lnTo>
                    <a:lnTo>
                      <a:pt x="518" y="1933"/>
                    </a:lnTo>
                    <a:lnTo>
                      <a:pt x="518" y="1933"/>
                    </a:lnTo>
                    <a:lnTo>
                      <a:pt x="618" y="1694"/>
                    </a:lnTo>
                    <a:lnTo>
                      <a:pt x="618" y="1694"/>
                    </a:lnTo>
                    <a:lnTo>
                      <a:pt x="697" y="1554"/>
                    </a:lnTo>
                    <a:lnTo>
                      <a:pt x="797" y="1435"/>
                    </a:lnTo>
                    <a:lnTo>
                      <a:pt x="897" y="1335"/>
                    </a:lnTo>
                    <a:lnTo>
                      <a:pt x="996" y="1236"/>
                    </a:lnTo>
                    <a:lnTo>
                      <a:pt x="996" y="1236"/>
                    </a:lnTo>
                    <a:lnTo>
                      <a:pt x="917" y="977"/>
                    </a:lnTo>
                    <a:lnTo>
                      <a:pt x="877" y="757"/>
                    </a:lnTo>
                    <a:lnTo>
                      <a:pt x="797" y="359"/>
                    </a:lnTo>
                    <a:lnTo>
                      <a:pt x="777" y="100"/>
                    </a:lnTo>
                    <a:lnTo>
                      <a:pt x="77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1" name="Google Shape;10211;p47"/>
              <p:cNvSpPr/>
              <p:nvPr/>
            </p:nvSpPr>
            <p:spPr>
              <a:xfrm>
                <a:off x="5917125" y="3949900"/>
                <a:ext cx="221650" cy="226650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9066" extrusionOk="0">
                    <a:moveTo>
                      <a:pt x="4483" y="1"/>
                    </a:moveTo>
                    <a:lnTo>
                      <a:pt x="4164" y="21"/>
                    </a:lnTo>
                    <a:lnTo>
                      <a:pt x="3866" y="81"/>
                    </a:lnTo>
                    <a:lnTo>
                      <a:pt x="3567" y="160"/>
                    </a:lnTo>
                    <a:lnTo>
                      <a:pt x="3288" y="260"/>
                    </a:lnTo>
                    <a:lnTo>
                      <a:pt x="3029" y="399"/>
                    </a:lnTo>
                    <a:lnTo>
                      <a:pt x="2770" y="559"/>
                    </a:lnTo>
                    <a:lnTo>
                      <a:pt x="2531" y="718"/>
                    </a:lnTo>
                    <a:lnTo>
                      <a:pt x="2332" y="917"/>
                    </a:lnTo>
                    <a:lnTo>
                      <a:pt x="2132" y="1136"/>
                    </a:lnTo>
                    <a:lnTo>
                      <a:pt x="1953" y="1356"/>
                    </a:lnTo>
                    <a:lnTo>
                      <a:pt x="1814" y="1615"/>
                    </a:lnTo>
                    <a:lnTo>
                      <a:pt x="1694" y="1874"/>
                    </a:lnTo>
                    <a:lnTo>
                      <a:pt x="1595" y="2132"/>
                    </a:lnTo>
                    <a:lnTo>
                      <a:pt x="1535" y="2431"/>
                    </a:lnTo>
                    <a:lnTo>
                      <a:pt x="1495" y="2710"/>
                    </a:lnTo>
                    <a:lnTo>
                      <a:pt x="1356" y="2730"/>
                    </a:lnTo>
                    <a:lnTo>
                      <a:pt x="1196" y="2770"/>
                    </a:lnTo>
                    <a:lnTo>
                      <a:pt x="1077" y="2810"/>
                    </a:lnTo>
                    <a:lnTo>
                      <a:pt x="937" y="2870"/>
                    </a:lnTo>
                    <a:lnTo>
                      <a:pt x="678" y="3009"/>
                    </a:lnTo>
                    <a:lnTo>
                      <a:pt x="479" y="3188"/>
                    </a:lnTo>
                    <a:lnTo>
                      <a:pt x="379" y="3288"/>
                    </a:lnTo>
                    <a:lnTo>
                      <a:pt x="280" y="3388"/>
                    </a:lnTo>
                    <a:lnTo>
                      <a:pt x="220" y="3507"/>
                    </a:lnTo>
                    <a:lnTo>
                      <a:pt x="140" y="3627"/>
                    </a:lnTo>
                    <a:lnTo>
                      <a:pt x="101" y="3746"/>
                    </a:lnTo>
                    <a:lnTo>
                      <a:pt x="61" y="3886"/>
                    </a:lnTo>
                    <a:lnTo>
                      <a:pt x="21" y="4025"/>
                    </a:lnTo>
                    <a:lnTo>
                      <a:pt x="1" y="4164"/>
                    </a:lnTo>
                    <a:lnTo>
                      <a:pt x="1" y="4324"/>
                    </a:lnTo>
                    <a:lnTo>
                      <a:pt x="21" y="4483"/>
                    </a:lnTo>
                    <a:lnTo>
                      <a:pt x="61" y="4623"/>
                    </a:lnTo>
                    <a:lnTo>
                      <a:pt x="101" y="4782"/>
                    </a:lnTo>
                    <a:lnTo>
                      <a:pt x="160" y="4921"/>
                    </a:lnTo>
                    <a:lnTo>
                      <a:pt x="240" y="5041"/>
                    </a:lnTo>
                    <a:lnTo>
                      <a:pt x="320" y="5160"/>
                    </a:lnTo>
                    <a:lnTo>
                      <a:pt x="419" y="5280"/>
                    </a:lnTo>
                    <a:lnTo>
                      <a:pt x="539" y="5400"/>
                    </a:lnTo>
                    <a:lnTo>
                      <a:pt x="658" y="5479"/>
                    </a:lnTo>
                    <a:lnTo>
                      <a:pt x="798" y="5579"/>
                    </a:lnTo>
                    <a:lnTo>
                      <a:pt x="937" y="5639"/>
                    </a:lnTo>
                    <a:lnTo>
                      <a:pt x="1077" y="5698"/>
                    </a:lnTo>
                    <a:lnTo>
                      <a:pt x="1236" y="5758"/>
                    </a:lnTo>
                    <a:lnTo>
                      <a:pt x="1395" y="5778"/>
                    </a:lnTo>
                    <a:lnTo>
                      <a:pt x="1575" y="5798"/>
                    </a:lnTo>
                    <a:lnTo>
                      <a:pt x="1774" y="5798"/>
                    </a:lnTo>
                    <a:lnTo>
                      <a:pt x="1953" y="5778"/>
                    </a:lnTo>
                    <a:lnTo>
                      <a:pt x="2132" y="5738"/>
                    </a:lnTo>
                    <a:lnTo>
                      <a:pt x="2312" y="5698"/>
                    </a:lnTo>
                    <a:lnTo>
                      <a:pt x="2471" y="5619"/>
                    </a:lnTo>
                    <a:lnTo>
                      <a:pt x="2631" y="5519"/>
                    </a:lnTo>
                    <a:lnTo>
                      <a:pt x="2770" y="5419"/>
                    </a:lnTo>
                    <a:lnTo>
                      <a:pt x="2909" y="5300"/>
                    </a:lnTo>
                    <a:lnTo>
                      <a:pt x="3208" y="5479"/>
                    </a:lnTo>
                    <a:lnTo>
                      <a:pt x="3547" y="5599"/>
                    </a:lnTo>
                    <a:lnTo>
                      <a:pt x="3886" y="5698"/>
                    </a:lnTo>
                    <a:lnTo>
                      <a:pt x="4264" y="5758"/>
                    </a:lnTo>
                    <a:lnTo>
                      <a:pt x="4164" y="5977"/>
                    </a:lnTo>
                    <a:lnTo>
                      <a:pt x="4085" y="6196"/>
                    </a:lnTo>
                    <a:lnTo>
                      <a:pt x="4025" y="6416"/>
                    </a:lnTo>
                    <a:lnTo>
                      <a:pt x="3985" y="6655"/>
                    </a:lnTo>
                    <a:lnTo>
                      <a:pt x="3985" y="6894"/>
                    </a:lnTo>
                    <a:lnTo>
                      <a:pt x="4005" y="7113"/>
                    </a:lnTo>
                    <a:lnTo>
                      <a:pt x="4065" y="7332"/>
                    </a:lnTo>
                    <a:lnTo>
                      <a:pt x="4125" y="7551"/>
                    </a:lnTo>
                    <a:lnTo>
                      <a:pt x="4224" y="7750"/>
                    </a:lnTo>
                    <a:lnTo>
                      <a:pt x="4324" y="7949"/>
                    </a:lnTo>
                    <a:lnTo>
                      <a:pt x="4463" y="8129"/>
                    </a:lnTo>
                    <a:lnTo>
                      <a:pt x="4603" y="8288"/>
                    </a:lnTo>
                    <a:lnTo>
                      <a:pt x="4762" y="8447"/>
                    </a:lnTo>
                    <a:lnTo>
                      <a:pt x="4941" y="8587"/>
                    </a:lnTo>
                    <a:lnTo>
                      <a:pt x="5141" y="8726"/>
                    </a:lnTo>
                    <a:lnTo>
                      <a:pt x="5340" y="8826"/>
                    </a:lnTo>
                    <a:lnTo>
                      <a:pt x="5559" y="8906"/>
                    </a:lnTo>
                    <a:lnTo>
                      <a:pt x="5798" y="8985"/>
                    </a:lnTo>
                    <a:lnTo>
                      <a:pt x="6037" y="9025"/>
                    </a:lnTo>
                    <a:lnTo>
                      <a:pt x="6296" y="9045"/>
                    </a:lnTo>
                    <a:lnTo>
                      <a:pt x="6535" y="9065"/>
                    </a:lnTo>
                    <a:lnTo>
                      <a:pt x="6774" y="9045"/>
                    </a:lnTo>
                    <a:lnTo>
                      <a:pt x="7013" y="8985"/>
                    </a:lnTo>
                    <a:lnTo>
                      <a:pt x="7252" y="8926"/>
                    </a:lnTo>
                    <a:lnTo>
                      <a:pt x="7471" y="8846"/>
                    </a:lnTo>
                    <a:lnTo>
                      <a:pt x="7671" y="8746"/>
                    </a:lnTo>
                    <a:lnTo>
                      <a:pt x="7870" y="8627"/>
                    </a:lnTo>
                    <a:lnTo>
                      <a:pt x="8049" y="8487"/>
                    </a:lnTo>
                    <a:lnTo>
                      <a:pt x="8228" y="8328"/>
                    </a:lnTo>
                    <a:lnTo>
                      <a:pt x="8368" y="8169"/>
                    </a:lnTo>
                    <a:lnTo>
                      <a:pt x="8507" y="7989"/>
                    </a:lnTo>
                    <a:lnTo>
                      <a:pt x="8627" y="7790"/>
                    </a:lnTo>
                    <a:lnTo>
                      <a:pt x="8726" y="7591"/>
                    </a:lnTo>
                    <a:lnTo>
                      <a:pt x="8786" y="7372"/>
                    </a:lnTo>
                    <a:lnTo>
                      <a:pt x="8846" y="7153"/>
                    </a:lnTo>
                    <a:lnTo>
                      <a:pt x="8866" y="6933"/>
                    </a:lnTo>
                    <a:lnTo>
                      <a:pt x="8866" y="6714"/>
                    </a:lnTo>
                    <a:lnTo>
                      <a:pt x="8866" y="6535"/>
                    </a:lnTo>
                    <a:lnTo>
                      <a:pt x="8826" y="6336"/>
                    </a:lnTo>
                    <a:lnTo>
                      <a:pt x="8766" y="6157"/>
                    </a:lnTo>
                    <a:lnTo>
                      <a:pt x="8706" y="5977"/>
                    </a:lnTo>
                    <a:lnTo>
                      <a:pt x="8627" y="5798"/>
                    </a:lnTo>
                    <a:lnTo>
                      <a:pt x="8527" y="5619"/>
                    </a:lnTo>
                    <a:lnTo>
                      <a:pt x="8428" y="5479"/>
                    </a:lnTo>
                    <a:lnTo>
                      <a:pt x="8288" y="5320"/>
                    </a:lnTo>
                    <a:lnTo>
                      <a:pt x="8149" y="5180"/>
                    </a:lnTo>
                    <a:lnTo>
                      <a:pt x="8009" y="5061"/>
                    </a:lnTo>
                    <a:lnTo>
                      <a:pt x="7850" y="4941"/>
                    </a:lnTo>
                    <a:lnTo>
                      <a:pt x="7671" y="4842"/>
                    </a:lnTo>
                    <a:lnTo>
                      <a:pt x="7491" y="4742"/>
                    </a:lnTo>
                    <a:lnTo>
                      <a:pt x="7312" y="4682"/>
                    </a:lnTo>
                    <a:lnTo>
                      <a:pt x="7113" y="4603"/>
                    </a:lnTo>
                    <a:lnTo>
                      <a:pt x="7232" y="4443"/>
                    </a:lnTo>
                    <a:lnTo>
                      <a:pt x="7352" y="4264"/>
                    </a:lnTo>
                    <a:lnTo>
                      <a:pt x="7451" y="4085"/>
                    </a:lnTo>
                    <a:lnTo>
                      <a:pt x="7531" y="3886"/>
                    </a:lnTo>
                    <a:lnTo>
                      <a:pt x="7611" y="3686"/>
                    </a:lnTo>
                    <a:lnTo>
                      <a:pt x="7651" y="3487"/>
                    </a:lnTo>
                    <a:lnTo>
                      <a:pt x="7690" y="3268"/>
                    </a:lnTo>
                    <a:lnTo>
                      <a:pt x="7710" y="3069"/>
                    </a:lnTo>
                    <a:lnTo>
                      <a:pt x="7730" y="2770"/>
                    </a:lnTo>
                    <a:lnTo>
                      <a:pt x="7690" y="2471"/>
                    </a:lnTo>
                    <a:lnTo>
                      <a:pt x="7631" y="2192"/>
                    </a:lnTo>
                    <a:lnTo>
                      <a:pt x="7551" y="1913"/>
                    </a:lnTo>
                    <a:lnTo>
                      <a:pt x="7431" y="1654"/>
                    </a:lnTo>
                    <a:lnTo>
                      <a:pt x="7292" y="1415"/>
                    </a:lnTo>
                    <a:lnTo>
                      <a:pt x="7133" y="1176"/>
                    </a:lnTo>
                    <a:lnTo>
                      <a:pt x="6933" y="957"/>
                    </a:lnTo>
                    <a:lnTo>
                      <a:pt x="6734" y="758"/>
                    </a:lnTo>
                    <a:lnTo>
                      <a:pt x="6495" y="579"/>
                    </a:lnTo>
                    <a:lnTo>
                      <a:pt x="6256" y="439"/>
                    </a:lnTo>
                    <a:lnTo>
                      <a:pt x="5997" y="300"/>
                    </a:lnTo>
                    <a:lnTo>
                      <a:pt x="5718" y="180"/>
                    </a:lnTo>
                    <a:lnTo>
                      <a:pt x="5419" y="101"/>
                    </a:lnTo>
                    <a:lnTo>
                      <a:pt x="5101" y="41"/>
                    </a:lnTo>
                    <a:lnTo>
                      <a:pt x="4802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2" name="Google Shape;10212;p47"/>
              <p:cNvSpPr/>
              <p:nvPr/>
            </p:nvSpPr>
            <p:spPr>
              <a:xfrm>
                <a:off x="5917125" y="3949900"/>
                <a:ext cx="221650" cy="226650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9066" fill="none" extrusionOk="0">
                    <a:moveTo>
                      <a:pt x="3985" y="6655"/>
                    </a:moveTo>
                    <a:lnTo>
                      <a:pt x="3985" y="6655"/>
                    </a:lnTo>
                    <a:lnTo>
                      <a:pt x="4025" y="6416"/>
                    </a:lnTo>
                    <a:lnTo>
                      <a:pt x="4085" y="6196"/>
                    </a:lnTo>
                    <a:lnTo>
                      <a:pt x="4164" y="5977"/>
                    </a:lnTo>
                    <a:lnTo>
                      <a:pt x="4264" y="5758"/>
                    </a:lnTo>
                    <a:lnTo>
                      <a:pt x="4264" y="5758"/>
                    </a:lnTo>
                    <a:lnTo>
                      <a:pt x="3886" y="5698"/>
                    </a:lnTo>
                    <a:lnTo>
                      <a:pt x="3547" y="5599"/>
                    </a:lnTo>
                    <a:lnTo>
                      <a:pt x="3208" y="5479"/>
                    </a:lnTo>
                    <a:lnTo>
                      <a:pt x="2909" y="5300"/>
                    </a:lnTo>
                    <a:lnTo>
                      <a:pt x="2909" y="5300"/>
                    </a:lnTo>
                    <a:lnTo>
                      <a:pt x="2770" y="5419"/>
                    </a:lnTo>
                    <a:lnTo>
                      <a:pt x="2631" y="5519"/>
                    </a:lnTo>
                    <a:lnTo>
                      <a:pt x="2471" y="5619"/>
                    </a:lnTo>
                    <a:lnTo>
                      <a:pt x="2312" y="5698"/>
                    </a:lnTo>
                    <a:lnTo>
                      <a:pt x="2132" y="5738"/>
                    </a:lnTo>
                    <a:lnTo>
                      <a:pt x="1953" y="5778"/>
                    </a:lnTo>
                    <a:lnTo>
                      <a:pt x="1774" y="5798"/>
                    </a:lnTo>
                    <a:lnTo>
                      <a:pt x="1575" y="5798"/>
                    </a:lnTo>
                    <a:lnTo>
                      <a:pt x="1575" y="5798"/>
                    </a:lnTo>
                    <a:lnTo>
                      <a:pt x="1395" y="5778"/>
                    </a:lnTo>
                    <a:lnTo>
                      <a:pt x="1236" y="5758"/>
                    </a:lnTo>
                    <a:lnTo>
                      <a:pt x="1077" y="5698"/>
                    </a:lnTo>
                    <a:lnTo>
                      <a:pt x="937" y="5639"/>
                    </a:lnTo>
                    <a:lnTo>
                      <a:pt x="798" y="5579"/>
                    </a:lnTo>
                    <a:lnTo>
                      <a:pt x="658" y="5479"/>
                    </a:lnTo>
                    <a:lnTo>
                      <a:pt x="539" y="5400"/>
                    </a:lnTo>
                    <a:lnTo>
                      <a:pt x="419" y="5280"/>
                    </a:lnTo>
                    <a:lnTo>
                      <a:pt x="320" y="5160"/>
                    </a:lnTo>
                    <a:lnTo>
                      <a:pt x="240" y="5041"/>
                    </a:lnTo>
                    <a:lnTo>
                      <a:pt x="160" y="4921"/>
                    </a:lnTo>
                    <a:lnTo>
                      <a:pt x="101" y="4782"/>
                    </a:lnTo>
                    <a:lnTo>
                      <a:pt x="61" y="4623"/>
                    </a:lnTo>
                    <a:lnTo>
                      <a:pt x="21" y="4483"/>
                    </a:lnTo>
                    <a:lnTo>
                      <a:pt x="1" y="4324"/>
                    </a:lnTo>
                    <a:lnTo>
                      <a:pt x="1" y="4164"/>
                    </a:lnTo>
                    <a:lnTo>
                      <a:pt x="1" y="4164"/>
                    </a:lnTo>
                    <a:lnTo>
                      <a:pt x="21" y="4025"/>
                    </a:lnTo>
                    <a:lnTo>
                      <a:pt x="61" y="3886"/>
                    </a:lnTo>
                    <a:lnTo>
                      <a:pt x="101" y="3746"/>
                    </a:lnTo>
                    <a:lnTo>
                      <a:pt x="140" y="3627"/>
                    </a:lnTo>
                    <a:lnTo>
                      <a:pt x="220" y="3507"/>
                    </a:lnTo>
                    <a:lnTo>
                      <a:pt x="280" y="3388"/>
                    </a:lnTo>
                    <a:lnTo>
                      <a:pt x="379" y="3288"/>
                    </a:lnTo>
                    <a:lnTo>
                      <a:pt x="479" y="3188"/>
                    </a:lnTo>
                    <a:lnTo>
                      <a:pt x="678" y="3009"/>
                    </a:lnTo>
                    <a:lnTo>
                      <a:pt x="937" y="2870"/>
                    </a:lnTo>
                    <a:lnTo>
                      <a:pt x="1077" y="2810"/>
                    </a:lnTo>
                    <a:lnTo>
                      <a:pt x="1196" y="2770"/>
                    </a:lnTo>
                    <a:lnTo>
                      <a:pt x="1356" y="2730"/>
                    </a:lnTo>
                    <a:lnTo>
                      <a:pt x="1495" y="2710"/>
                    </a:lnTo>
                    <a:lnTo>
                      <a:pt x="1495" y="2710"/>
                    </a:lnTo>
                    <a:lnTo>
                      <a:pt x="1535" y="2431"/>
                    </a:lnTo>
                    <a:lnTo>
                      <a:pt x="1595" y="2132"/>
                    </a:lnTo>
                    <a:lnTo>
                      <a:pt x="1694" y="1874"/>
                    </a:lnTo>
                    <a:lnTo>
                      <a:pt x="1814" y="1615"/>
                    </a:lnTo>
                    <a:lnTo>
                      <a:pt x="1953" y="1356"/>
                    </a:lnTo>
                    <a:lnTo>
                      <a:pt x="2132" y="1136"/>
                    </a:lnTo>
                    <a:lnTo>
                      <a:pt x="2332" y="917"/>
                    </a:lnTo>
                    <a:lnTo>
                      <a:pt x="2531" y="718"/>
                    </a:lnTo>
                    <a:lnTo>
                      <a:pt x="2770" y="559"/>
                    </a:lnTo>
                    <a:lnTo>
                      <a:pt x="3029" y="399"/>
                    </a:lnTo>
                    <a:lnTo>
                      <a:pt x="3288" y="260"/>
                    </a:lnTo>
                    <a:lnTo>
                      <a:pt x="3567" y="160"/>
                    </a:lnTo>
                    <a:lnTo>
                      <a:pt x="3866" y="81"/>
                    </a:lnTo>
                    <a:lnTo>
                      <a:pt x="4164" y="21"/>
                    </a:lnTo>
                    <a:lnTo>
                      <a:pt x="4483" y="1"/>
                    </a:lnTo>
                    <a:lnTo>
                      <a:pt x="4802" y="1"/>
                    </a:lnTo>
                    <a:lnTo>
                      <a:pt x="4802" y="1"/>
                    </a:lnTo>
                    <a:lnTo>
                      <a:pt x="5101" y="41"/>
                    </a:lnTo>
                    <a:lnTo>
                      <a:pt x="5419" y="101"/>
                    </a:lnTo>
                    <a:lnTo>
                      <a:pt x="5718" y="180"/>
                    </a:lnTo>
                    <a:lnTo>
                      <a:pt x="5997" y="300"/>
                    </a:lnTo>
                    <a:lnTo>
                      <a:pt x="6256" y="439"/>
                    </a:lnTo>
                    <a:lnTo>
                      <a:pt x="6495" y="579"/>
                    </a:lnTo>
                    <a:lnTo>
                      <a:pt x="6734" y="758"/>
                    </a:lnTo>
                    <a:lnTo>
                      <a:pt x="6933" y="957"/>
                    </a:lnTo>
                    <a:lnTo>
                      <a:pt x="7133" y="1176"/>
                    </a:lnTo>
                    <a:lnTo>
                      <a:pt x="7292" y="1415"/>
                    </a:lnTo>
                    <a:lnTo>
                      <a:pt x="7431" y="1654"/>
                    </a:lnTo>
                    <a:lnTo>
                      <a:pt x="7551" y="1913"/>
                    </a:lnTo>
                    <a:lnTo>
                      <a:pt x="7631" y="2192"/>
                    </a:lnTo>
                    <a:lnTo>
                      <a:pt x="7690" y="2471"/>
                    </a:lnTo>
                    <a:lnTo>
                      <a:pt x="7730" y="2770"/>
                    </a:lnTo>
                    <a:lnTo>
                      <a:pt x="7710" y="3069"/>
                    </a:lnTo>
                    <a:lnTo>
                      <a:pt x="7710" y="3069"/>
                    </a:lnTo>
                    <a:lnTo>
                      <a:pt x="7690" y="3268"/>
                    </a:lnTo>
                    <a:lnTo>
                      <a:pt x="7651" y="3487"/>
                    </a:lnTo>
                    <a:lnTo>
                      <a:pt x="7611" y="3686"/>
                    </a:lnTo>
                    <a:lnTo>
                      <a:pt x="7531" y="3886"/>
                    </a:lnTo>
                    <a:lnTo>
                      <a:pt x="7451" y="4085"/>
                    </a:lnTo>
                    <a:lnTo>
                      <a:pt x="7352" y="4264"/>
                    </a:lnTo>
                    <a:lnTo>
                      <a:pt x="7232" y="4443"/>
                    </a:lnTo>
                    <a:lnTo>
                      <a:pt x="7113" y="4603"/>
                    </a:lnTo>
                    <a:lnTo>
                      <a:pt x="7113" y="4603"/>
                    </a:lnTo>
                    <a:lnTo>
                      <a:pt x="7312" y="4682"/>
                    </a:lnTo>
                    <a:lnTo>
                      <a:pt x="7491" y="4742"/>
                    </a:lnTo>
                    <a:lnTo>
                      <a:pt x="7671" y="4842"/>
                    </a:lnTo>
                    <a:lnTo>
                      <a:pt x="7850" y="4941"/>
                    </a:lnTo>
                    <a:lnTo>
                      <a:pt x="8009" y="5061"/>
                    </a:lnTo>
                    <a:lnTo>
                      <a:pt x="8149" y="5180"/>
                    </a:lnTo>
                    <a:lnTo>
                      <a:pt x="8288" y="5320"/>
                    </a:lnTo>
                    <a:lnTo>
                      <a:pt x="8428" y="5479"/>
                    </a:lnTo>
                    <a:lnTo>
                      <a:pt x="8527" y="5619"/>
                    </a:lnTo>
                    <a:lnTo>
                      <a:pt x="8627" y="5798"/>
                    </a:lnTo>
                    <a:lnTo>
                      <a:pt x="8706" y="5977"/>
                    </a:lnTo>
                    <a:lnTo>
                      <a:pt x="8766" y="6157"/>
                    </a:lnTo>
                    <a:lnTo>
                      <a:pt x="8826" y="6336"/>
                    </a:lnTo>
                    <a:lnTo>
                      <a:pt x="8866" y="6535"/>
                    </a:lnTo>
                    <a:lnTo>
                      <a:pt x="8866" y="6714"/>
                    </a:lnTo>
                    <a:lnTo>
                      <a:pt x="8866" y="6933"/>
                    </a:lnTo>
                    <a:lnTo>
                      <a:pt x="8866" y="6933"/>
                    </a:lnTo>
                    <a:lnTo>
                      <a:pt x="8846" y="7153"/>
                    </a:lnTo>
                    <a:lnTo>
                      <a:pt x="8786" y="7372"/>
                    </a:lnTo>
                    <a:lnTo>
                      <a:pt x="8726" y="7591"/>
                    </a:lnTo>
                    <a:lnTo>
                      <a:pt x="8627" y="7790"/>
                    </a:lnTo>
                    <a:lnTo>
                      <a:pt x="8507" y="7989"/>
                    </a:lnTo>
                    <a:lnTo>
                      <a:pt x="8368" y="8169"/>
                    </a:lnTo>
                    <a:lnTo>
                      <a:pt x="8228" y="8328"/>
                    </a:lnTo>
                    <a:lnTo>
                      <a:pt x="8049" y="8487"/>
                    </a:lnTo>
                    <a:lnTo>
                      <a:pt x="7870" y="8627"/>
                    </a:lnTo>
                    <a:lnTo>
                      <a:pt x="7671" y="8746"/>
                    </a:lnTo>
                    <a:lnTo>
                      <a:pt x="7471" y="8846"/>
                    </a:lnTo>
                    <a:lnTo>
                      <a:pt x="7252" y="8926"/>
                    </a:lnTo>
                    <a:lnTo>
                      <a:pt x="7013" y="8985"/>
                    </a:lnTo>
                    <a:lnTo>
                      <a:pt x="6774" y="9045"/>
                    </a:lnTo>
                    <a:lnTo>
                      <a:pt x="6535" y="9065"/>
                    </a:lnTo>
                    <a:lnTo>
                      <a:pt x="6296" y="9045"/>
                    </a:lnTo>
                    <a:lnTo>
                      <a:pt x="6296" y="9045"/>
                    </a:lnTo>
                    <a:lnTo>
                      <a:pt x="6037" y="9025"/>
                    </a:lnTo>
                    <a:lnTo>
                      <a:pt x="5798" y="8985"/>
                    </a:lnTo>
                    <a:lnTo>
                      <a:pt x="5559" y="8906"/>
                    </a:lnTo>
                    <a:lnTo>
                      <a:pt x="5340" y="8826"/>
                    </a:lnTo>
                    <a:lnTo>
                      <a:pt x="5141" y="8726"/>
                    </a:lnTo>
                    <a:lnTo>
                      <a:pt x="4941" y="8587"/>
                    </a:lnTo>
                    <a:lnTo>
                      <a:pt x="4762" y="8447"/>
                    </a:lnTo>
                    <a:lnTo>
                      <a:pt x="4603" y="8288"/>
                    </a:lnTo>
                    <a:lnTo>
                      <a:pt x="4463" y="8129"/>
                    </a:lnTo>
                    <a:lnTo>
                      <a:pt x="4324" y="7949"/>
                    </a:lnTo>
                    <a:lnTo>
                      <a:pt x="4224" y="7750"/>
                    </a:lnTo>
                    <a:lnTo>
                      <a:pt x="4125" y="7551"/>
                    </a:lnTo>
                    <a:lnTo>
                      <a:pt x="4065" y="7332"/>
                    </a:lnTo>
                    <a:lnTo>
                      <a:pt x="4005" y="7113"/>
                    </a:lnTo>
                    <a:lnTo>
                      <a:pt x="3985" y="6894"/>
                    </a:lnTo>
                    <a:lnTo>
                      <a:pt x="3985" y="66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3" name="Google Shape;10213;p47"/>
              <p:cNvSpPr/>
              <p:nvPr/>
            </p:nvSpPr>
            <p:spPr>
              <a:xfrm>
                <a:off x="6058075" y="4119750"/>
                <a:ext cx="4485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375" extrusionOk="0">
                    <a:moveTo>
                      <a:pt x="758" y="0"/>
                    </a:moveTo>
                    <a:lnTo>
                      <a:pt x="598" y="40"/>
                    </a:lnTo>
                    <a:lnTo>
                      <a:pt x="439" y="100"/>
                    </a:lnTo>
                    <a:lnTo>
                      <a:pt x="299" y="159"/>
                    </a:lnTo>
                    <a:lnTo>
                      <a:pt x="180" y="259"/>
                    </a:lnTo>
                    <a:lnTo>
                      <a:pt x="100" y="379"/>
                    </a:lnTo>
                    <a:lnTo>
                      <a:pt x="40" y="498"/>
                    </a:lnTo>
                    <a:lnTo>
                      <a:pt x="1" y="637"/>
                    </a:lnTo>
                    <a:lnTo>
                      <a:pt x="21" y="777"/>
                    </a:lnTo>
                    <a:lnTo>
                      <a:pt x="60" y="896"/>
                    </a:lnTo>
                    <a:lnTo>
                      <a:pt x="140" y="1036"/>
                    </a:lnTo>
                    <a:lnTo>
                      <a:pt x="240" y="1136"/>
                    </a:lnTo>
                    <a:lnTo>
                      <a:pt x="359" y="1215"/>
                    </a:lnTo>
                    <a:lnTo>
                      <a:pt x="519" y="1295"/>
                    </a:lnTo>
                    <a:lnTo>
                      <a:pt x="678" y="1335"/>
                    </a:lnTo>
                    <a:lnTo>
                      <a:pt x="857" y="1375"/>
                    </a:lnTo>
                    <a:lnTo>
                      <a:pt x="1036" y="1355"/>
                    </a:lnTo>
                    <a:lnTo>
                      <a:pt x="1216" y="1335"/>
                    </a:lnTo>
                    <a:lnTo>
                      <a:pt x="1355" y="1275"/>
                    </a:lnTo>
                    <a:lnTo>
                      <a:pt x="1495" y="1195"/>
                    </a:lnTo>
                    <a:lnTo>
                      <a:pt x="1614" y="1116"/>
                    </a:lnTo>
                    <a:lnTo>
                      <a:pt x="1714" y="996"/>
                    </a:lnTo>
                    <a:lnTo>
                      <a:pt x="1774" y="877"/>
                    </a:lnTo>
                    <a:lnTo>
                      <a:pt x="1793" y="737"/>
                    </a:lnTo>
                    <a:lnTo>
                      <a:pt x="1793" y="598"/>
                    </a:lnTo>
                    <a:lnTo>
                      <a:pt x="1734" y="458"/>
                    </a:lnTo>
                    <a:lnTo>
                      <a:pt x="1674" y="339"/>
                    </a:lnTo>
                    <a:lnTo>
                      <a:pt x="1554" y="239"/>
                    </a:lnTo>
                    <a:lnTo>
                      <a:pt x="1435" y="139"/>
                    </a:lnTo>
                    <a:lnTo>
                      <a:pt x="1295" y="80"/>
                    </a:lnTo>
                    <a:lnTo>
                      <a:pt x="1116" y="20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4" name="Google Shape;10214;p47"/>
              <p:cNvSpPr/>
              <p:nvPr/>
            </p:nvSpPr>
            <p:spPr>
              <a:xfrm>
                <a:off x="5993325" y="3964850"/>
                <a:ext cx="97150" cy="5730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2292" extrusionOk="0">
                    <a:moveTo>
                      <a:pt x="1077" y="1"/>
                    </a:moveTo>
                    <a:lnTo>
                      <a:pt x="838" y="20"/>
                    </a:lnTo>
                    <a:lnTo>
                      <a:pt x="399" y="100"/>
                    </a:lnTo>
                    <a:lnTo>
                      <a:pt x="120" y="160"/>
                    </a:lnTo>
                    <a:lnTo>
                      <a:pt x="1" y="180"/>
                    </a:lnTo>
                    <a:lnTo>
                      <a:pt x="320" y="240"/>
                    </a:lnTo>
                    <a:lnTo>
                      <a:pt x="618" y="319"/>
                    </a:lnTo>
                    <a:lnTo>
                      <a:pt x="897" y="399"/>
                    </a:lnTo>
                    <a:lnTo>
                      <a:pt x="1136" y="499"/>
                    </a:lnTo>
                    <a:lnTo>
                      <a:pt x="1375" y="618"/>
                    </a:lnTo>
                    <a:lnTo>
                      <a:pt x="1595" y="738"/>
                    </a:lnTo>
                    <a:lnTo>
                      <a:pt x="1774" y="857"/>
                    </a:lnTo>
                    <a:lnTo>
                      <a:pt x="1953" y="997"/>
                    </a:lnTo>
                    <a:lnTo>
                      <a:pt x="2112" y="1136"/>
                    </a:lnTo>
                    <a:lnTo>
                      <a:pt x="2252" y="1295"/>
                    </a:lnTo>
                    <a:lnTo>
                      <a:pt x="2371" y="1455"/>
                    </a:lnTo>
                    <a:lnTo>
                      <a:pt x="2491" y="1614"/>
                    </a:lnTo>
                    <a:lnTo>
                      <a:pt x="2571" y="1774"/>
                    </a:lnTo>
                    <a:lnTo>
                      <a:pt x="2670" y="1953"/>
                    </a:lnTo>
                    <a:lnTo>
                      <a:pt x="2790" y="2291"/>
                    </a:lnTo>
                    <a:lnTo>
                      <a:pt x="3029" y="2132"/>
                    </a:lnTo>
                    <a:lnTo>
                      <a:pt x="3288" y="2013"/>
                    </a:lnTo>
                    <a:lnTo>
                      <a:pt x="3567" y="1933"/>
                    </a:lnTo>
                    <a:lnTo>
                      <a:pt x="3846" y="1873"/>
                    </a:lnTo>
                    <a:lnTo>
                      <a:pt x="3885" y="1614"/>
                    </a:lnTo>
                    <a:lnTo>
                      <a:pt x="3746" y="1335"/>
                    </a:lnTo>
                    <a:lnTo>
                      <a:pt x="3587" y="1036"/>
                    </a:lnTo>
                    <a:lnTo>
                      <a:pt x="3487" y="897"/>
                    </a:lnTo>
                    <a:lnTo>
                      <a:pt x="3368" y="758"/>
                    </a:lnTo>
                    <a:lnTo>
                      <a:pt x="3248" y="638"/>
                    </a:lnTo>
                    <a:lnTo>
                      <a:pt x="3128" y="519"/>
                    </a:lnTo>
                    <a:lnTo>
                      <a:pt x="2989" y="419"/>
                    </a:lnTo>
                    <a:lnTo>
                      <a:pt x="2850" y="339"/>
                    </a:lnTo>
                    <a:lnTo>
                      <a:pt x="2551" y="200"/>
                    </a:lnTo>
                    <a:lnTo>
                      <a:pt x="2252" y="100"/>
                    </a:lnTo>
                    <a:lnTo>
                      <a:pt x="1953" y="40"/>
                    </a:lnTo>
                    <a:lnTo>
                      <a:pt x="1654" y="1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5" name="Google Shape;10215;p47"/>
              <p:cNvSpPr/>
              <p:nvPr/>
            </p:nvSpPr>
            <p:spPr>
              <a:xfrm>
                <a:off x="5993325" y="3964850"/>
                <a:ext cx="97150" cy="5730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2292" fill="none" extrusionOk="0">
                    <a:moveTo>
                      <a:pt x="1355" y="1"/>
                    </a:moveTo>
                    <a:lnTo>
                      <a:pt x="1355" y="1"/>
                    </a:lnTo>
                    <a:lnTo>
                      <a:pt x="1077" y="1"/>
                    </a:lnTo>
                    <a:lnTo>
                      <a:pt x="838" y="20"/>
                    </a:lnTo>
                    <a:lnTo>
                      <a:pt x="399" y="100"/>
                    </a:lnTo>
                    <a:lnTo>
                      <a:pt x="120" y="160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320" y="240"/>
                    </a:lnTo>
                    <a:lnTo>
                      <a:pt x="618" y="319"/>
                    </a:lnTo>
                    <a:lnTo>
                      <a:pt x="897" y="399"/>
                    </a:lnTo>
                    <a:lnTo>
                      <a:pt x="1136" y="499"/>
                    </a:lnTo>
                    <a:lnTo>
                      <a:pt x="1375" y="618"/>
                    </a:lnTo>
                    <a:lnTo>
                      <a:pt x="1595" y="738"/>
                    </a:lnTo>
                    <a:lnTo>
                      <a:pt x="1774" y="857"/>
                    </a:lnTo>
                    <a:lnTo>
                      <a:pt x="1953" y="997"/>
                    </a:lnTo>
                    <a:lnTo>
                      <a:pt x="2112" y="1136"/>
                    </a:lnTo>
                    <a:lnTo>
                      <a:pt x="2252" y="1295"/>
                    </a:lnTo>
                    <a:lnTo>
                      <a:pt x="2371" y="1455"/>
                    </a:lnTo>
                    <a:lnTo>
                      <a:pt x="2491" y="1614"/>
                    </a:lnTo>
                    <a:lnTo>
                      <a:pt x="2571" y="1774"/>
                    </a:lnTo>
                    <a:lnTo>
                      <a:pt x="2670" y="1953"/>
                    </a:lnTo>
                    <a:lnTo>
                      <a:pt x="2790" y="2291"/>
                    </a:lnTo>
                    <a:lnTo>
                      <a:pt x="2790" y="2291"/>
                    </a:lnTo>
                    <a:lnTo>
                      <a:pt x="3029" y="2132"/>
                    </a:lnTo>
                    <a:lnTo>
                      <a:pt x="3288" y="2013"/>
                    </a:lnTo>
                    <a:lnTo>
                      <a:pt x="3567" y="1933"/>
                    </a:lnTo>
                    <a:lnTo>
                      <a:pt x="3846" y="1873"/>
                    </a:lnTo>
                    <a:lnTo>
                      <a:pt x="3846" y="1873"/>
                    </a:lnTo>
                    <a:lnTo>
                      <a:pt x="3885" y="1614"/>
                    </a:lnTo>
                    <a:lnTo>
                      <a:pt x="3885" y="1614"/>
                    </a:lnTo>
                    <a:lnTo>
                      <a:pt x="3746" y="1335"/>
                    </a:lnTo>
                    <a:lnTo>
                      <a:pt x="3587" y="1036"/>
                    </a:lnTo>
                    <a:lnTo>
                      <a:pt x="3587" y="1036"/>
                    </a:lnTo>
                    <a:lnTo>
                      <a:pt x="3487" y="897"/>
                    </a:lnTo>
                    <a:lnTo>
                      <a:pt x="3368" y="758"/>
                    </a:lnTo>
                    <a:lnTo>
                      <a:pt x="3248" y="638"/>
                    </a:lnTo>
                    <a:lnTo>
                      <a:pt x="3128" y="519"/>
                    </a:lnTo>
                    <a:lnTo>
                      <a:pt x="2989" y="419"/>
                    </a:lnTo>
                    <a:lnTo>
                      <a:pt x="2850" y="339"/>
                    </a:lnTo>
                    <a:lnTo>
                      <a:pt x="2551" y="200"/>
                    </a:lnTo>
                    <a:lnTo>
                      <a:pt x="2252" y="100"/>
                    </a:lnTo>
                    <a:lnTo>
                      <a:pt x="1953" y="40"/>
                    </a:lnTo>
                    <a:lnTo>
                      <a:pt x="1654" y="1"/>
                    </a:lnTo>
                    <a:lnTo>
                      <a:pt x="135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6" name="Google Shape;10216;p47"/>
              <p:cNvSpPr/>
              <p:nvPr/>
            </p:nvSpPr>
            <p:spPr>
              <a:xfrm>
                <a:off x="5521700" y="3801500"/>
                <a:ext cx="249050" cy="185300"/>
              </a:xfrm>
              <a:custGeom>
                <a:avLst/>
                <a:gdLst/>
                <a:ahLst/>
                <a:cxnLst/>
                <a:rect l="l" t="t" r="r" b="b"/>
                <a:pathLst>
                  <a:path w="9962" h="7412" extrusionOk="0">
                    <a:moveTo>
                      <a:pt x="2989" y="0"/>
                    </a:moveTo>
                    <a:lnTo>
                      <a:pt x="2690" y="20"/>
                    </a:lnTo>
                    <a:lnTo>
                      <a:pt x="2391" y="80"/>
                    </a:lnTo>
                    <a:lnTo>
                      <a:pt x="2112" y="160"/>
                    </a:lnTo>
                    <a:lnTo>
                      <a:pt x="1813" y="259"/>
                    </a:lnTo>
                    <a:lnTo>
                      <a:pt x="1554" y="379"/>
                    </a:lnTo>
                    <a:lnTo>
                      <a:pt x="1296" y="538"/>
                    </a:lnTo>
                    <a:lnTo>
                      <a:pt x="1056" y="718"/>
                    </a:lnTo>
                    <a:lnTo>
                      <a:pt x="817" y="937"/>
                    </a:lnTo>
                    <a:lnTo>
                      <a:pt x="618" y="1156"/>
                    </a:lnTo>
                    <a:lnTo>
                      <a:pt x="439" y="1395"/>
                    </a:lnTo>
                    <a:lnTo>
                      <a:pt x="299" y="1654"/>
                    </a:lnTo>
                    <a:lnTo>
                      <a:pt x="180" y="1913"/>
                    </a:lnTo>
                    <a:lnTo>
                      <a:pt x="80" y="2172"/>
                    </a:lnTo>
                    <a:lnTo>
                      <a:pt x="21" y="2451"/>
                    </a:lnTo>
                    <a:lnTo>
                      <a:pt x="1" y="2730"/>
                    </a:lnTo>
                    <a:lnTo>
                      <a:pt x="1" y="3009"/>
                    </a:lnTo>
                    <a:lnTo>
                      <a:pt x="21" y="3287"/>
                    </a:lnTo>
                    <a:lnTo>
                      <a:pt x="80" y="3566"/>
                    </a:lnTo>
                    <a:lnTo>
                      <a:pt x="160" y="3825"/>
                    </a:lnTo>
                    <a:lnTo>
                      <a:pt x="280" y="4084"/>
                    </a:lnTo>
                    <a:lnTo>
                      <a:pt x="399" y="4343"/>
                    </a:lnTo>
                    <a:lnTo>
                      <a:pt x="578" y="4582"/>
                    </a:lnTo>
                    <a:lnTo>
                      <a:pt x="778" y="4801"/>
                    </a:lnTo>
                    <a:lnTo>
                      <a:pt x="997" y="5021"/>
                    </a:lnTo>
                    <a:lnTo>
                      <a:pt x="917" y="5140"/>
                    </a:lnTo>
                    <a:lnTo>
                      <a:pt x="857" y="5260"/>
                    </a:lnTo>
                    <a:lnTo>
                      <a:pt x="797" y="5399"/>
                    </a:lnTo>
                    <a:lnTo>
                      <a:pt x="758" y="5519"/>
                    </a:lnTo>
                    <a:lnTo>
                      <a:pt x="738" y="5658"/>
                    </a:lnTo>
                    <a:lnTo>
                      <a:pt x="718" y="5778"/>
                    </a:lnTo>
                    <a:lnTo>
                      <a:pt x="718" y="5917"/>
                    </a:lnTo>
                    <a:lnTo>
                      <a:pt x="738" y="6056"/>
                    </a:lnTo>
                    <a:lnTo>
                      <a:pt x="758" y="6176"/>
                    </a:lnTo>
                    <a:lnTo>
                      <a:pt x="797" y="6315"/>
                    </a:lnTo>
                    <a:lnTo>
                      <a:pt x="837" y="6435"/>
                    </a:lnTo>
                    <a:lnTo>
                      <a:pt x="897" y="6574"/>
                    </a:lnTo>
                    <a:lnTo>
                      <a:pt x="977" y="6694"/>
                    </a:lnTo>
                    <a:lnTo>
                      <a:pt x="1056" y="6794"/>
                    </a:lnTo>
                    <a:lnTo>
                      <a:pt x="1156" y="6913"/>
                    </a:lnTo>
                    <a:lnTo>
                      <a:pt x="1256" y="7013"/>
                    </a:lnTo>
                    <a:lnTo>
                      <a:pt x="1395" y="7112"/>
                    </a:lnTo>
                    <a:lnTo>
                      <a:pt x="1535" y="7192"/>
                    </a:lnTo>
                    <a:lnTo>
                      <a:pt x="1674" y="7272"/>
                    </a:lnTo>
                    <a:lnTo>
                      <a:pt x="1813" y="7331"/>
                    </a:lnTo>
                    <a:lnTo>
                      <a:pt x="1973" y="7371"/>
                    </a:lnTo>
                    <a:lnTo>
                      <a:pt x="2132" y="7411"/>
                    </a:lnTo>
                    <a:lnTo>
                      <a:pt x="2610" y="7411"/>
                    </a:lnTo>
                    <a:lnTo>
                      <a:pt x="2770" y="7371"/>
                    </a:lnTo>
                    <a:lnTo>
                      <a:pt x="2929" y="7331"/>
                    </a:lnTo>
                    <a:lnTo>
                      <a:pt x="3088" y="7292"/>
                    </a:lnTo>
                    <a:lnTo>
                      <a:pt x="3228" y="7212"/>
                    </a:lnTo>
                    <a:lnTo>
                      <a:pt x="3367" y="7132"/>
                    </a:lnTo>
                    <a:lnTo>
                      <a:pt x="3487" y="7033"/>
                    </a:lnTo>
                    <a:lnTo>
                      <a:pt x="3626" y="6913"/>
                    </a:lnTo>
                    <a:lnTo>
                      <a:pt x="3746" y="6774"/>
                    </a:lnTo>
                    <a:lnTo>
                      <a:pt x="3845" y="6634"/>
                    </a:lnTo>
                    <a:lnTo>
                      <a:pt x="3925" y="6475"/>
                    </a:lnTo>
                    <a:lnTo>
                      <a:pt x="3985" y="6315"/>
                    </a:lnTo>
                    <a:lnTo>
                      <a:pt x="4025" y="6156"/>
                    </a:lnTo>
                    <a:lnTo>
                      <a:pt x="4045" y="5997"/>
                    </a:lnTo>
                    <a:lnTo>
                      <a:pt x="4065" y="5817"/>
                    </a:lnTo>
                    <a:lnTo>
                      <a:pt x="4045" y="5658"/>
                    </a:lnTo>
                    <a:lnTo>
                      <a:pt x="4383" y="5539"/>
                    </a:lnTo>
                    <a:lnTo>
                      <a:pt x="4702" y="5379"/>
                    </a:lnTo>
                    <a:lnTo>
                      <a:pt x="5001" y="5200"/>
                    </a:lnTo>
                    <a:lnTo>
                      <a:pt x="5280" y="4961"/>
                    </a:lnTo>
                    <a:lnTo>
                      <a:pt x="5379" y="5180"/>
                    </a:lnTo>
                    <a:lnTo>
                      <a:pt x="5519" y="5359"/>
                    </a:lnTo>
                    <a:lnTo>
                      <a:pt x="5678" y="5558"/>
                    </a:lnTo>
                    <a:lnTo>
                      <a:pt x="5857" y="5718"/>
                    </a:lnTo>
                    <a:lnTo>
                      <a:pt x="6057" y="5877"/>
                    </a:lnTo>
                    <a:lnTo>
                      <a:pt x="6256" y="5997"/>
                    </a:lnTo>
                    <a:lnTo>
                      <a:pt x="6475" y="6116"/>
                    </a:lnTo>
                    <a:lnTo>
                      <a:pt x="6694" y="6196"/>
                    </a:lnTo>
                    <a:lnTo>
                      <a:pt x="6913" y="6256"/>
                    </a:lnTo>
                    <a:lnTo>
                      <a:pt x="7152" y="6296"/>
                    </a:lnTo>
                    <a:lnTo>
                      <a:pt x="7371" y="6315"/>
                    </a:lnTo>
                    <a:lnTo>
                      <a:pt x="7850" y="6315"/>
                    </a:lnTo>
                    <a:lnTo>
                      <a:pt x="8069" y="6276"/>
                    </a:lnTo>
                    <a:lnTo>
                      <a:pt x="8308" y="6216"/>
                    </a:lnTo>
                    <a:lnTo>
                      <a:pt x="8527" y="6116"/>
                    </a:lnTo>
                    <a:lnTo>
                      <a:pt x="8746" y="6017"/>
                    </a:lnTo>
                    <a:lnTo>
                      <a:pt x="8945" y="5897"/>
                    </a:lnTo>
                    <a:lnTo>
                      <a:pt x="9124" y="5758"/>
                    </a:lnTo>
                    <a:lnTo>
                      <a:pt x="9304" y="5598"/>
                    </a:lnTo>
                    <a:lnTo>
                      <a:pt x="9463" y="5419"/>
                    </a:lnTo>
                    <a:lnTo>
                      <a:pt x="9603" y="5240"/>
                    </a:lnTo>
                    <a:lnTo>
                      <a:pt x="9722" y="5040"/>
                    </a:lnTo>
                    <a:lnTo>
                      <a:pt x="9822" y="4821"/>
                    </a:lnTo>
                    <a:lnTo>
                      <a:pt x="9881" y="4622"/>
                    </a:lnTo>
                    <a:lnTo>
                      <a:pt x="9921" y="4403"/>
                    </a:lnTo>
                    <a:lnTo>
                      <a:pt x="9961" y="4184"/>
                    </a:lnTo>
                    <a:lnTo>
                      <a:pt x="9961" y="3965"/>
                    </a:lnTo>
                    <a:lnTo>
                      <a:pt x="9941" y="3746"/>
                    </a:lnTo>
                    <a:lnTo>
                      <a:pt x="9901" y="3546"/>
                    </a:lnTo>
                    <a:lnTo>
                      <a:pt x="9822" y="3327"/>
                    </a:lnTo>
                    <a:lnTo>
                      <a:pt x="9742" y="3128"/>
                    </a:lnTo>
                    <a:lnTo>
                      <a:pt x="9642" y="2929"/>
                    </a:lnTo>
                    <a:lnTo>
                      <a:pt x="9503" y="2730"/>
                    </a:lnTo>
                    <a:lnTo>
                      <a:pt x="9344" y="2550"/>
                    </a:lnTo>
                    <a:lnTo>
                      <a:pt x="9164" y="2391"/>
                    </a:lnTo>
                    <a:lnTo>
                      <a:pt x="9005" y="2271"/>
                    </a:lnTo>
                    <a:lnTo>
                      <a:pt x="8826" y="2152"/>
                    </a:lnTo>
                    <a:lnTo>
                      <a:pt x="8646" y="2052"/>
                    </a:lnTo>
                    <a:lnTo>
                      <a:pt x="8467" y="1973"/>
                    </a:lnTo>
                    <a:lnTo>
                      <a:pt x="8268" y="1893"/>
                    </a:lnTo>
                    <a:lnTo>
                      <a:pt x="8069" y="1853"/>
                    </a:lnTo>
                    <a:lnTo>
                      <a:pt x="7869" y="1813"/>
                    </a:lnTo>
                    <a:lnTo>
                      <a:pt x="7670" y="1793"/>
                    </a:lnTo>
                    <a:lnTo>
                      <a:pt x="7272" y="1793"/>
                    </a:lnTo>
                    <a:lnTo>
                      <a:pt x="7073" y="1833"/>
                    </a:lnTo>
                    <a:lnTo>
                      <a:pt x="6873" y="1873"/>
                    </a:lnTo>
                    <a:lnTo>
                      <a:pt x="6674" y="1933"/>
                    </a:lnTo>
                    <a:lnTo>
                      <a:pt x="6495" y="1993"/>
                    </a:lnTo>
                    <a:lnTo>
                      <a:pt x="6316" y="2092"/>
                    </a:lnTo>
                    <a:lnTo>
                      <a:pt x="6136" y="2192"/>
                    </a:lnTo>
                    <a:lnTo>
                      <a:pt x="6077" y="1993"/>
                    </a:lnTo>
                    <a:lnTo>
                      <a:pt x="5997" y="1793"/>
                    </a:lnTo>
                    <a:lnTo>
                      <a:pt x="5897" y="1614"/>
                    </a:lnTo>
                    <a:lnTo>
                      <a:pt x="5798" y="1435"/>
                    </a:lnTo>
                    <a:lnTo>
                      <a:pt x="5678" y="1255"/>
                    </a:lnTo>
                    <a:lnTo>
                      <a:pt x="5539" y="1076"/>
                    </a:lnTo>
                    <a:lnTo>
                      <a:pt x="5399" y="917"/>
                    </a:lnTo>
                    <a:lnTo>
                      <a:pt x="5220" y="777"/>
                    </a:lnTo>
                    <a:lnTo>
                      <a:pt x="4981" y="578"/>
                    </a:lnTo>
                    <a:lnTo>
                      <a:pt x="4722" y="419"/>
                    </a:lnTo>
                    <a:lnTo>
                      <a:pt x="4443" y="279"/>
                    </a:lnTo>
                    <a:lnTo>
                      <a:pt x="4164" y="180"/>
                    </a:lnTo>
                    <a:lnTo>
                      <a:pt x="3885" y="100"/>
                    </a:lnTo>
                    <a:lnTo>
                      <a:pt x="3586" y="40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7" name="Google Shape;10217;p47"/>
              <p:cNvSpPr/>
              <p:nvPr/>
            </p:nvSpPr>
            <p:spPr>
              <a:xfrm>
                <a:off x="5521700" y="3801500"/>
                <a:ext cx="249050" cy="185300"/>
              </a:xfrm>
              <a:custGeom>
                <a:avLst/>
                <a:gdLst/>
                <a:ahLst/>
                <a:cxnLst/>
                <a:rect l="l" t="t" r="r" b="b"/>
                <a:pathLst>
                  <a:path w="9962" h="7412" fill="none" extrusionOk="0">
                    <a:moveTo>
                      <a:pt x="5857" y="5718"/>
                    </a:moveTo>
                    <a:lnTo>
                      <a:pt x="5857" y="5718"/>
                    </a:lnTo>
                    <a:lnTo>
                      <a:pt x="5678" y="5558"/>
                    </a:lnTo>
                    <a:lnTo>
                      <a:pt x="5519" y="5359"/>
                    </a:lnTo>
                    <a:lnTo>
                      <a:pt x="5379" y="5180"/>
                    </a:lnTo>
                    <a:lnTo>
                      <a:pt x="5280" y="4961"/>
                    </a:lnTo>
                    <a:lnTo>
                      <a:pt x="5280" y="4961"/>
                    </a:lnTo>
                    <a:lnTo>
                      <a:pt x="5001" y="5200"/>
                    </a:lnTo>
                    <a:lnTo>
                      <a:pt x="4702" y="5379"/>
                    </a:lnTo>
                    <a:lnTo>
                      <a:pt x="4383" y="5539"/>
                    </a:lnTo>
                    <a:lnTo>
                      <a:pt x="4045" y="5658"/>
                    </a:lnTo>
                    <a:lnTo>
                      <a:pt x="4045" y="5658"/>
                    </a:lnTo>
                    <a:lnTo>
                      <a:pt x="4065" y="5817"/>
                    </a:lnTo>
                    <a:lnTo>
                      <a:pt x="4045" y="5997"/>
                    </a:lnTo>
                    <a:lnTo>
                      <a:pt x="4025" y="6156"/>
                    </a:lnTo>
                    <a:lnTo>
                      <a:pt x="3985" y="6315"/>
                    </a:lnTo>
                    <a:lnTo>
                      <a:pt x="3925" y="6475"/>
                    </a:lnTo>
                    <a:lnTo>
                      <a:pt x="3845" y="6634"/>
                    </a:lnTo>
                    <a:lnTo>
                      <a:pt x="3746" y="6774"/>
                    </a:lnTo>
                    <a:lnTo>
                      <a:pt x="3626" y="6913"/>
                    </a:lnTo>
                    <a:lnTo>
                      <a:pt x="3626" y="6913"/>
                    </a:lnTo>
                    <a:lnTo>
                      <a:pt x="3487" y="7033"/>
                    </a:lnTo>
                    <a:lnTo>
                      <a:pt x="3367" y="7132"/>
                    </a:lnTo>
                    <a:lnTo>
                      <a:pt x="3228" y="7212"/>
                    </a:lnTo>
                    <a:lnTo>
                      <a:pt x="3088" y="7292"/>
                    </a:lnTo>
                    <a:lnTo>
                      <a:pt x="2929" y="7331"/>
                    </a:lnTo>
                    <a:lnTo>
                      <a:pt x="2770" y="7371"/>
                    </a:lnTo>
                    <a:lnTo>
                      <a:pt x="2610" y="7411"/>
                    </a:lnTo>
                    <a:lnTo>
                      <a:pt x="2451" y="7411"/>
                    </a:lnTo>
                    <a:lnTo>
                      <a:pt x="2292" y="7411"/>
                    </a:lnTo>
                    <a:lnTo>
                      <a:pt x="2132" y="7411"/>
                    </a:lnTo>
                    <a:lnTo>
                      <a:pt x="1973" y="7371"/>
                    </a:lnTo>
                    <a:lnTo>
                      <a:pt x="1813" y="7331"/>
                    </a:lnTo>
                    <a:lnTo>
                      <a:pt x="1674" y="7272"/>
                    </a:lnTo>
                    <a:lnTo>
                      <a:pt x="1535" y="7192"/>
                    </a:lnTo>
                    <a:lnTo>
                      <a:pt x="1395" y="7112"/>
                    </a:lnTo>
                    <a:lnTo>
                      <a:pt x="1256" y="7013"/>
                    </a:lnTo>
                    <a:lnTo>
                      <a:pt x="1256" y="7013"/>
                    </a:lnTo>
                    <a:lnTo>
                      <a:pt x="1156" y="6913"/>
                    </a:lnTo>
                    <a:lnTo>
                      <a:pt x="1056" y="6794"/>
                    </a:lnTo>
                    <a:lnTo>
                      <a:pt x="977" y="6694"/>
                    </a:lnTo>
                    <a:lnTo>
                      <a:pt x="897" y="6574"/>
                    </a:lnTo>
                    <a:lnTo>
                      <a:pt x="837" y="6435"/>
                    </a:lnTo>
                    <a:lnTo>
                      <a:pt x="797" y="6315"/>
                    </a:lnTo>
                    <a:lnTo>
                      <a:pt x="758" y="6176"/>
                    </a:lnTo>
                    <a:lnTo>
                      <a:pt x="738" y="6056"/>
                    </a:lnTo>
                    <a:lnTo>
                      <a:pt x="718" y="5917"/>
                    </a:lnTo>
                    <a:lnTo>
                      <a:pt x="718" y="5778"/>
                    </a:lnTo>
                    <a:lnTo>
                      <a:pt x="738" y="5658"/>
                    </a:lnTo>
                    <a:lnTo>
                      <a:pt x="758" y="5519"/>
                    </a:lnTo>
                    <a:lnTo>
                      <a:pt x="797" y="5399"/>
                    </a:lnTo>
                    <a:lnTo>
                      <a:pt x="857" y="5260"/>
                    </a:lnTo>
                    <a:lnTo>
                      <a:pt x="917" y="5140"/>
                    </a:lnTo>
                    <a:lnTo>
                      <a:pt x="997" y="5021"/>
                    </a:lnTo>
                    <a:lnTo>
                      <a:pt x="997" y="5021"/>
                    </a:lnTo>
                    <a:lnTo>
                      <a:pt x="778" y="4801"/>
                    </a:lnTo>
                    <a:lnTo>
                      <a:pt x="578" y="4582"/>
                    </a:lnTo>
                    <a:lnTo>
                      <a:pt x="399" y="4343"/>
                    </a:lnTo>
                    <a:lnTo>
                      <a:pt x="280" y="4084"/>
                    </a:lnTo>
                    <a:lnTo>
                      <a:pt x="160" y="3825"/>
                    </a:lnTo>
                    <a:lnTo>
                      <a:pt x="80" y="3566"/>
                    </a:lnTo>
                    <a:lnTo>
                      <a:pt x="21" y="3287"/>
                    </a:lnTo>
                    <a:lnTo>
                      <a:pt x="1" y="3009"/>
                    </a:lnTo>
                    <a:lnTo>
                      <a:pt x="1" y="2730"/>
                    </a:lnTo>
                    <a:lnTo>
                      <a:pt x="21" y="2451"/>
                    </a:lnTo>
                    <a:lnTo>
                      <a:pt x="80" y="2172"/>
                    </a:lnTo>
                    <a:lnTo>
                      <a:pt x="180" y="1913"/>
                    </a:lnTo>
                    <a:lnTo>
                      <a:pt x="299" y="1654"/>
                    </a:lnTo>
                    <a:lnTo>
                      <a:pt x="439" y="1395"/>
                    </a:lnTo>
                    <a:lnTo>
                      <a:pt x="618" y="1156"/>
                    </a:lnTo>
                    <a:lnTo>
                      <a:pt x="817" y="937"/>
                    </a:lnTo>
                    <a:lnTo>
                      <a:pt x="817" y="937"/>
                    </a:lnTo>
                    <a:lnTo>
                      <a:pt x="1056" y="718"/>
                    </a:lnTo>
                    <a:lnTo>
                      <a:pt x="1296" y="538"/>
                    </a:lnTo>
                    <a:lnTo>
                      <a:pt x="1554" y="379"/>
                    </a:lnTo>
                    <a:lnTo>
                      <a:pt x="1813" y="259"/>
                    </a:lnTo>
                    <a:lnTo>
                      <a:pt x="2112" y="160"/>
                    </a:lnTo>
                    <a:lnTo>
                      <a:pt x="2391" y="80"/>
                    </a:lnTo>
                    <a:lnTo>
                      <a:pt x="2690" y="20"/>
                    </a:lnTo>
                    <a:lnTo>
                      <a:pt x="2989" y="0"/>
                    </a:lnTo>
                    <a:lnTo>
                      <a:pt x="3288" y="0"/>
                    </a:lnTo>
                    <a:lnTo>
                      <a:pt x="3586" y="40"/>
                    </a:lnTo>
                    <a:lnTo>
                      <a:pt x="3885" y="100"/>
                    </a:lnTo>
                    <a:lnTo>
                      <a:pt x="4164" y="180"/>
                    </a:lnTo>
                    <a:lnTo>
                      <a:pt x="4443" y="279"/>
                    </a:lnTo>
                    <a:lnTo>
                      <a:pt x="4722" y="419"/>
                    </a:lnTo>
                    <a:lnTo>
                      <a:pt x="4981" y="578"/>
                    </a:lnTo>
                    <a:lnTo>
                      <a:pt x="5220" y="777"/>
                    </a:lnTo>
                    <a:lnTo>
                      <a:pt x="5220" y="777"/>
                    </a:lnTo>
                    <a:lnTo>
                      <a:pt x="5399" y="917"/>
                    </a:lnTo>
                    <a:lnTo>
                      <a:pt x="5539" y="1076"/>
                    </a:lnTo>
                    <a:lnTo>
                      <a:pt x="5678" y="1255"/>
                    </a:lnTo>
                    <a:lnTo>
                      <a:pt x="5798" y="1435"/>
                    </a:lnTo>
                    <a:lnTo>
                      <a:pt x="5897" y="1614"/>
                    </a:lnTo>
                    <a:lnTo>
                      <a:pt x="5997" y="1793"/>
                    </a:lnTo>
                    <a:lnTo>
                      <a:pt x="6077" y="1993"/>
                    </a:lnTo>
                    <a:lnTo>
                      <a:pt x="6136" y="2192"/>
                    </a:lnTo>
                    <a:lnTo>
                      <a:pt x="6136" y="2192"/>
                    </a:lnTo>
                    <a:lnTo>
                      <a:pt x="6316" y="2092"/>
                    </a:lnTo>
                    <a:lnTo>
                      <a:pt x="6495" y="1993"/>
                    </a:lnTo>
                    <a:lnTo>
                      <a:pt x="6674" y="1933"/>
                    </a:lnTo>
                    <a:lnTo>
                      <a:pt x="6873" y="1873"/>
                    </a:lnTo>
                    <a:lnTo>
                      <a:pt x="7073" y="1833"/>
                    </a:lnTo>
                    <a:lnTo>
                      <a:pt x="7272" y="1793"/>
                    </a:lnTo>
                    <a:lnTo>
                      <a:pt x="7471" y="1793"/>
                    </a:lnTo>
                    <a:lnTo>
                      <a:pt x="7670" y="1793"/>
                    </a:lnTo>
                    <a:lnTo>
                      <a:pt x="7869" y="1813"/>
                    </a:lnTo>
                    <a:lnTo>
                      <a:pt x="8069" y="1853"/>
                    </a:lnTo>
                    <a:lnTo>
                      <a:pt x="8268" y="1893"/>
                    </a:lnTo>
                    <a:lnTo>
                      <a:pt x="8467" y="1973"/>
                    </a:lnTo>
                    <a:lnTo>
                      <a:pt x="8646" y="2052"/>
                    </a:lnTo>
                    <a:lnTo>
                      <a:pt x="8826" y="2152"/>
                    </a:lnTo>
                    <a:lnTo>
                      <a:pt x="9005" y="2271"/>
                    </a:lnTo>
                    <a:lnTo>
                      <a:pt x="9164" y="2391"/>
                    </a:lnTo>
                    <a:lnTo>
                      <a:pt x="9164" y="2391"/>
                    </a:lnTo>
                    <a:lnTo>
                      <a:pt x="9344" y="2550"/>
                    </a:lnTo>
                    <a:lnTo>
                      <a:pt x="9503" y="2730"/>
                    </a:lnTo>
                    <a:lnTo>
                      <a:pt x="9642" y="2929"/>
                    </a:lnTo>
                    <a:lnTo>
                      <a:pt x="9742" y="3128"/>
                    </a:lnTo>
                    <a:lnTo>
                      <a:pt x="9822" y="3327"/>
                    </a:lnTo>
                    <a:lnTo>
                      <a:pt x="9901" y="3546"/>
                    </a:lnTo>
                    <a:lnTo>
                      <a:pt x="9941" y="3746"/>
                    </a:lnTo>
                    <a:lnTo>
                      <a:pt x="9961" y="3965"/>
                    </a:lnTo>
                    <a:lnTo>
                      <a:pt x="9961" y="4184"/>
                    </a:lnTo>
                    <a:lnTo>
                      <a:pt x="9921" y="4403"/>
                    </a:lnTo>
                    <a:lnTo>
                      <a:pt x="9881" y="4622"/>
                    </a:lnTo>
                    <a:lnTo>
                      <a:pt x="9822" y="4821"/>
                    </a:lnTo>
                    <a:lnTo>
                      <a:pt x="9722" y="5040"/>
                    </a:lnTo>
                    <a:lnTo>
                      <a:pt x="9603" y="5240"/>
                    </a:lnTo>
                    <a:lnTo>
                      <a:pt x="9463" y="5419"/>
                    </a:lnTo>
                    <a:lnTo>
                      <a:pt x="9304" y="5598"/>
                    </a:lnTo>
                    <a:lnTo>
                      <a:pt x="9304" y="5598"/>
                    </a:lnTo>
                    <a:lnTo>
                      <a:pt x="9124" y="5758"/>
                    </a:lnTo>
                    <a:lnTo>
                      <a:pt x="8945" y="5897"/>
                    </a:lnTo>
                    <a:lnTo>
                      <a:pt x="8746" y="6017"/>
                    </a:lnTo>
                    <a:lnTo>
                      <a:pt x="8527" y="6116"/>
                    </a:lnTo>
                    <a:lnTo>
                      <a:pt x="8308" y="6216"/>
                    </a:lnTo>
                    <a:lnTo>
                      <a:pt x="8069" y="6276"/>
                    </a:lnTo>
                    <a:lnTo>
                      <a:pt x="7850" y="6315"/>
                    </a:lnTo>
                    <a:lnTo>
                      <a:pt x="7610" y="6315"/>
                    </a:lnTo>
                    <a:lnTo>
                      <a:pt x="7371" y="6315"/>
                    </a:lnTo>
                    <a:lnTo>
                      <a:pt x="7152" y="6296"/>
                    </a:lnTo>
                    <a:lnTo>
                      <a:pt x="6913" y="6256"/>
                    </a:lnTo>
                    <a:lnTo>
                      <a:pt x="6694" y="6196"/>
                    </a:lnTo>
                    <a:lnTo>
                      <a:pt x="6475" y="6116"/>
                    </a:lnTo>
                    <a:lnTo>
                      <a:pt x="6256" y="5997"/>
                    </a:lnTo>
                    <a:lnTo>
                      <a:pt x="6057" y="5877"/>
                    </a:lnTo>
                    <a:lnTo>
                      <a:pt x="5857" y="57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8" name="Google Shape;10218;p47"/>
              <p:cNvSpPr/>
              <p:nvPr/>
            </p:nvSpPr>
            <p:spPr>
              <a:xfrm>
                <a:off x="5705475" y="3892650"/>
                <a:ext cx="4037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1534" extrusionOk="0">
                    <a:moveTo>
                      <a:pt x="1016" y="0"/>
                    </a:moveTo>
                    <a:lnTo>
                      <a:pt x="857" y="20"/>
                    </a:lnTo>
                    <a:lnTo>
                      <a:pt x="698" y="40"/>
                    </a:lnTo>
                    <a:lnTo>
                      <a:pt x="538" y="100"/>
                    </a:lnTo>
                    <a:lnTo>
                      <a:pt x="399" y="199"/>
                    </a:lnTo>
                    <a:lnTo>
                      <a:pt x="259" y="319"/>
                    </a:lnTo>
                    <a:lnTo>
                      <a:pt x="160" y="438"/>
                    </a:lnTo>
                    <a:lnTo>
                      <a:pt x="80" y="578"/>
                    </a:lnTo>
                    <a:lnTo>
                      <a:pt x="20" y="737"/>
                    </a:lnTo>
                    <a:lnTo>
                      <a:pt x="0" y="877"/>
                    </a:lnTo>
                    <a:lnTo>
                      <a:pt x="0" y="1016"/>
                    </a:lnTo>
                    <a:lnTo>
                      <a:pt x="40" y="1155"/>
                    </a:lnTo>
                    <a:lnTo>
                      <a:pt x="100" y="1275"/>
                    </a:lnTo>
                    <a:lnTo>
                      <a:pt x="200" y="1394"/>
                    </a:lnTo>
                    <a:lnTo>
                      <a:pt x="319" y="1474"/>
                    </a:lnTo>
                    <a:lnTo>
                      <a:pt x="459" y="1514"/>
                    </a:lnTo>
                    <a:lnTo>
                      <a:pt x="598" y="1534"/>
                    </a:lnTo>
                    <a:lnTo>
                      <a:pt x="757" y="1534"/>
                    </a:lnTo>
                    <a:lnTo>
                      <a:pt x="917" y="1494"/>
                    </a:lnTo>
                    <a:lnTo>
                      <a:pt x="1076" y="1434"/>
                    </a:lnTo>
                    <a:lnTo>
                      <a:pt x="1216" y="1355"/>
                    </a:lnTo>
                    <a:lnTo>
                      <a:pt x="1355" y="1235"/>
                    </a:lnTo>
                    <a:lnTo>
                      <a:pt x="1455" y="1096"/>
                    </a:lnTo>
                    <a:lnTo>
                      <a:pt x="1534" y="956"/>
                    </a:lnTo>
                    <a:lnTo>
                      <a:pt x="1594" y="817"/>
                    </a:lnTo>
                    <a:lnTo>
                      <a:pt x="1614" y="677"/>
                    </a:lnTo>
                    <a:lnTo>
                      <a:pt x="1614" y="518"/>
                    </a:lnTo>
                    <a:lnTo>
                      <a:pt x="1574" y="398"/>
                    </a:lnTo>
                    <a:lnTo>
                      <a:pt x="1514" y="259"/>
                    </a:lnTo>
                    <a:lnTo>
                      <a:pt x="1415" y="159"/>
                    </a:lnTo>
                    <a:lnTo>
                      <a:pt x="1295" y="80"/>
                    </a:lnTo>
                    <a:lnTo>
                      <a:pt x="1156" y="20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9" name="Google Shape;10219;p47"/>
              <p:cNvSpPr/>
              <p:nvPr/>
            </p:nvSpPr>
            <p:spPr>
              <a:xfrm>
                <a:off x="5531175" y="3829400"/>
                <a:ext cx="12850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5140" h="1933" extrusionOk="0">
                    <a:moveTo>
                      <a:pt x="1215" y="0"/>
                    </a:moveTo>
                    <a:lnTo>
                      <a:pt x="1056" y="120"/>
                    </a:lnTo>
                    <a:lnTo>
                      <a:pt x="917" y="239"/>
                    </a:lnTo>
                    <a:lnTo>
                      <a:pt x="677" y="498"/>
                    </a:lnTo>
                    <a:lnTo>
                      <a:pt x="458" y="757"/>
                    </a:lnTo>
                    <a:lnTo>
                      <a:pt x="299" y="996"/>
                    </a:lnTo>
                    <a:lnTo>
                      <a:pt x="160" y="1235"/>
                    </a:lnTo>
                    <a:lnTo>
                      <a:pt x="60" y="1395"/>
                    </a:lnTo>
                    <a:lnTo>
                      <a:pt x="0" y="1574"/>
                    </a:lnTo>
                    <a:lnTo>
                      <a:pt x="219" y="1395"/>
                    </a:lnTo>
                    <a:lnTo>
                      <a:pt x="418" y="1235"/>
                    </a:lnTo>
                    <a:lnTo>
                      <a:pt x="638" y="1116"/>
                    </a:lnTo>
                    <a:lnTo>
                      <a:pt x="857" y="996"/>
                    </a:lnTo>
                    <a:lnTo>
                      <a:pt x="1056" y="896"/>
                    </a:lnTo>
                    <a:lnTo>
                      <a:pt x="1275" y="837"/>
                    </a:lnTo>
                    <a:lnTo>
                      <a:pt x="1474" y="757"/>
                    </a:lnTo>
                    <a:lnTo>
                      <a:pt x="1673" y="717"/>
                    </a:lnTo>
                    <a:lnTo>
                      <a:pt x="1514" y="558"/>
                    </a:lnTo>
                    <a:lnTo>
                      <a:pt x="1395" y="379"/>
                    </a:lnTo>
                    <a:lnTo>
                      <a:pt x="1275" y="199"/>
                    </a:lnTo>
                    <a:lnTo>
                      <a:pt x="1215" y="0"/>
                    </a:lnTo>
                    <a:close/>
                    <a:moveTo>
                      <a:pt x="4004" y="677"/>
                    </a:moveTo>
                    <a:lnTo>
                      <a:pt x="3825" y="817"/>
                    </a:lnTo>
                    <a:lnTo>
                      <a:pt x="3626" y="936"/>
                    </a:lnTo>
                    <a:lnTo>
                      <a:pt x="3905" y="1076"/>
                    </a:lnTo>
                    <a:lnTo>
                      <a:pt x="4164" y="1215"/>
                    </a:lnTo>
                    <a:lnTo>
                      <a:pt x="4383" y="1355"/>
                    </a:lnTo>
                    <a:lnTo>
                      <a:pt x="4582" y="1494"/>
                    </a:lnTo>
                    <a:lnTo>
                      <a:pt x="4881" y="1753"/>
                    </a:lnTo>
                    <a:lnTo>
                      <a:pt x="5060" y="1932"/>
                    </a:lnTo>
                    <a:lnTo>
                      <a:pt x="5100" y="1753"/>
                    </a:lnTo>
                    <a:lnTo>
                      <a:pt x="5140" y="1594"/>
                    </a:lnTo>
                    <a:lnTo>
                      <a:pt x="5120" y="1375"/>
                    </a:lnTo>
                    <a:lnTo>
                      <a:pt x="5060" y="1136"/>
                    </a:lnTo>
                    <a:lnTo>
                      <a:pt x="4781" y="1056"/>
                    </a:lnTo>
                    <a:lnTo>
                      <a:pt x="4502" y="956"/>
                    </a:lnTo>
                    <a:lnTo>
                      <a:pt x="4243" y="817"/>
                    </a:lnTo>
                    <a:lnTo>
                      <a:pt x="4004" y="677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0" name="Google Shape;10220;p47"/>
              <p:cNvSpPr/>
              <p:nvPr/>
            </p:nvSpPr>
            <p:spPr>
              <a:xfrm>
                <a:off x="5621800" y="3846325"/>
                <a:ext cx="37875" cy="31400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256" fill="none" extrusionOk="0">
                    <a:moveTo>
                      <a:pt x="379" y="0"/>
                    </a:moveTo>
                    <a:lnTo>
                      <a:pt x="379" y="0"/>
                    </a:lnTo>
                    <a:lnTo>
                      <a:pt x="200" y="140"/>
                    </a:lnTo>
                    <a:lnTo>
                      <a:pt x="1" y="259"/>
                    </a:lnTo>
                    <a:lnTo>
                      <a:pt x="1" y="259"/>
                    </a:lnTo>
                    <a:lnTo>
                      <a:pt x="280" y="399"/>
                    </a:lnTo>
                    <a:lnTo>
                      <a:pt x="539" y="538"/>
                    </a:lnTo>
                    <a:lnTo>
                      <a:pt x="758" y="678"/>
                    </a:lnTo>
                    <a:lnTo>
                      <a:pt x="957" y="817"/>
                    </a:lnTo>
                    <a:lnTo>
                      <a:pt x="1256" y="1076"/>
                    </a:lnTo>
                    <a:lnTo>
                      <a:pt x="1435" y="1255"/>
                    </a:lnTo>
                    <a:lnTo>
                      <a:pt x="1435" y="1255"/>
                    </a:lnTo>
                    <a:lnTo>
                      <a:pt x="1475" y="1076"/>
                    </a:lnTo>
                    <a:lnTo>
                      <a:pt x="1515" y="917"/>
                    </a:lnTo>
                    <a:lnTo>
                      <a:pt x="1515" y="917"/>
                    </a:lnTo>
                    <a:lnTo>
                      <a:pt x="1495" y="698"/>
                    </a:lnTo>
                    <a:lnTo>
                      <a:pt x="1435" y="459"/>
                    </a:lnTo>
                    <a:lnTo>
                      <a:pt x="1435" y="459"/>
                    </a:lnTo>
                    <a:lnTo>
                      <a:pt x="1156" y="379"/>
                    </a:lnTo>
                    <a:lnTo>
                      <a:pt x="877" y="279"/>
                    </a:lnTo>
                    <a:lnTo>
                      <a:pt x="618" y="140"/>
                    </a:lnTo>
                    <a:lnTo>
                      <a:pt x="3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1" name="Google Shape;10221;p47"/>
              <p:cNvSpPr/>
              <p:nvPr/>
            </p:nvSpPr>
            <p:spPr>
              <a:xfrm>
                <a:off x="5531175" y="3829400"/>
                <a:ext cx="41850" cy="3935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574" fill="none" extrusionOk="0">
                    <a:moveTo>
                      <a:pt x="1215" y="0"/>
                    </a:moveTo>
                    <a:lnTo>
                      <a:pt x="1215" y="0"/>
                    </a:lnTo>
                    <a:lnTo>
                      <a:pt x="1056" y="120"/>
                    </a:lnTo>
                    <a:lnTo>
                      <a:pt x="917" y="239"/>
                    </a:lnTo>
                    <a:lnTo>
                      <a:pt x="677" y="498"/>
                    </a:lnTo>
                    <a:lnTo>
                      <a:pt x="458" y="757"/>
                    </a:lnTo>
                    <a:lnTo>
                      <a:pt x="299" y="996"/>
                    </a:lnTo>
                    <a:lnTo>
                      <a:pt x="160" y="1235"/>
                    </a:lnTo>
                    <a:lnTo>
                      <a:pt x="60" y="1395"/>
                    </a:lnTo>
                    <a:lnTo>
                      <a:pt x="0" y="1574"/>
                    </a:lnTo>
                    <a:lnTo>
                      <a:pt x="0" y="1574"/>
                    </a:lnTo>
                    <a:lnTo>
                      <a:pt x="219" y="1395"/>
                    </a:lnTo>
                    <a:lnTo>
                      <a:pt x="418" y="1235"/>
                    </a:lnTo>
                    <a:lnTo>
                      <a:pt x="638" y="1116"/>
                    </a:lnTo>
                    <a:lnTo>
                      <a:pt x="857" y="996"/>
                    </a:lnTo>
                    <a:lnTo>
                      <a:pt x="1056" y="896"/>
                    </a:lnTo>
                    <a:lnTo>
                      <a:pt x="1275" y="837"/>
                    </a:lnTo>
                    <a:lnTo>
                      <a:pt x="1474" y="757"/>
                    </a:lnTo>
                    <a:lnTo>
                      <a:pt x="1673" y="717"/>
                    </a:lnTo>
                    <a:lnTo>
                      <a:pt x="1673" y="717"/>
                    </a:lnTo>
                    <a:lnTo>
                      <a:pt x="1514" y="558"/>
                    </a:lnTo>
                    <a:lnTo>
                      <a:pt x="1395" y="379"/>
                    </a:lnTo>
                    <a:lnTo>
                      <a:pt x="1275" y="199"/>
                    </a:lnTo>
                    <a:lnTo>
                      <a:pt x="121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2" name="Google Shape;10222;p47"/>
              <p:cNvSpPr/>
              <p:nvPr/>
            </p:nvSpPr>
            <p:spPr>
              <a:xfrm>
                <a:off x="5536650" y="3849300"/>
                <a:ext cx="25352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41" h="7472" extrusionOk="0">
                    <a:moveTo>
                      <a:pt x="6574" y="1"/>
                    </a:moveTo>
                    <a:lnTo>
                      <a:pt x="6415" y="41"/>
                    </a:lnTo>
                    <a:lnTo>
                      <a:pt x="6275" y="81"/>
                    </a:lnTo>
                    <a:lnTo>
                      <a:pt x="6116" y="140"/>
                    </a:lnTo>
                    <a:lnTo>
                      <a:pt x="5977" y="200"/>
                    </a:lnTo>
                    <a:lnTo>
                      <a:pt x="5837" y="280"/>
                    </a:lnTo>
                    <a:lnTo>
                      <a:pt x="5718" y="379"/>
                    </a:lnTo>
                    <a:lnTo>
                      <a:pt x="5598" y="479"/>
                    </a:lnTo>
                    <a:lnTo>
                      <a:pt x="5479" y="599"/>
                    </a:lnTo>
                    <a:lnTo>
                      <a:pt x="5399" y="718"/>
                    </a:lnTo>
                    <a:lnTo>
                      <a:pt x="5299" y="857"/>
                    </a:lnTo>
                    <a:lnTo>
                      <a:pt x="5239" y="1017"/>
                    </a:lnTo>
                    <a:lnTo>
                      <a:pt x="5180" y="1196"/>
                    </a:lnTo>
                    <a:lnTo>
                      <a:pt x="5140" y="1356"/>
                    </a:lnTo>
                    <a:lnTo>
                      <a:pt x="5140" y="1535"/>
                    </a:lnTo>
                    <a:lnTo>
                      <a:pt x="5140" y="1694"/>
                    </a:lnTo>
                    <a:lnTo>
                      <a:pt x="5180" y="1873"/>
                    </a:lnTo>
                    <a:lnTo>
                      <a:pt x="5220" y="2033"/>
                    </a:lnTo>
                    <a:lnTo>
                      <a:pt x="5279" y="2192"/>
                    </a:lnTo>
                    <a:lnTo>
                      <a:pt x="5000" y="2391"/>
                    </a:lnTo>
                    <a:lnTo>
                      <a:pt x="4741" y="2611"/>
                    </a:lnTo>
                    <a:lnTo>
                      <a:pt x="4522" y="2889"/>
                    </a:lnTo>
                    <a:lnTo>
                      <a:pt x="4303" y="3168"/>
                    </a:lnTo>
                    <a:lnTo>
                      <a:pt x="4144" y="3009"/>
                    </a:lnTo>
                    <a:lnTo>
                      <a:pt x="3965" y="2850"/>
                    </a:lnTo>
                    <a:lnTo>
                      <a:pt x="3745" y="2710"/>
                    </a:lnTo>
                    <a:lnTo>
                      <a:pt x="3526" y="2591"/>
                    </a:lnTo>
                    <a:lnTo>
                      <a:pt x="3287" y="2511"/>
                    </a:lnTo>
                    <a:lnTo>
                      <a:pt x="3068" y="2431"/>
                    </a:lnTo>
                    <a:lnTo>
                      <a:pt x="2829" y="2391"/>
                    </a:lnTo>
                    <a:lnTo>
                      <a:pt x="2590" y="2371"/>
                    </a:lnTo>
                    <a:lnTo>
                      <a:pt x="2112" y="2371"/>
                    </a:lnTo>
                    <a:lnTo>
                      <a:pt x="1893" y="2411"/>
                    </a:lnTo>
                    <a:lnTo>
                      <a:pt x="1654" y="2491"/>
                    </a:lnTo>
                    <a:lnTo>
                      <a:pt x="1435" y="2551"/>
                    </a:lnTo>
                    <a:lnTo>
                      <a:pt x="1235" y="2650"/>
                    </a:lnTo>
                    <a:lnTo>
                      <a:pt x="1036" y="2770"/>
                    </a:lnTo>
                    <a:lnTo>
                      <a:pt x="837" y="2909"/>
                    </a:lnTo>
                    <a:lnTo>
                      <a:pt x="678" y="3069"/>
                    </a:lnTo>
                    <a:lnTo>
                      <a:pt x="518" y="3228"/>
                    </a:lnTo>
                    <a:lnTo>
                      <a:pt x="379" y="3427"/>
                    </a:lnTo>
                    <a:lnTo>
                      <a:pt x="259" y="3627"/>
                    </a:lnTo>
                    <a:lnTo>
                      <a:pt x="160" y="3846"/>
                    </a:lnTo>
                    <a:lnTo>
                      <a:pt x="80" y="4065"/>
                    </a:lnTo>
                    <a:lnTo>
                      <a:pt x="20" y="4284"/>
                    </a:lnTo>
                    <a:lnTo>
                      <a:pt x="0" y="4503"/>
                    </a:lnTo>
                    <a:lnTo>
                      <a:pt x="0" y="4722"/>
                    </a:lnTo>
                    <a:lnTo>
                      <a:pt x="20" y="4941"/>
                    </a:lnTo>
                    <a:lnTo>
                      <a:pt x="60" y="5141"/>
                    </a:lnTo>
                    <a:lnTo>
                      <a:pt x="120" y="5360"/>
                    </a:lnTo>
                    <a:lnTo>
                      <a:pt x="219" y="5559"/>
                    </a:lnTo>
                    <a:lnTo>
                      <a:pt x="319" y="5758"/>
                    </a:lnTo>
                    <a:lnTo>
                      <a:pt x="439" y="5937"/>
                    </a:lnTo>
                    <a:lnTo>
                      <a:pt x="598" y="6117"/>
                    </a:lnTo>
                    <a:lnTo>
                      <a:pt x="757" y="6276"/>
                    </a:lnTo>
                    <a:lnTo>
                      <a:pt x="937" y="6415"/>
                    </a:lnTo>
                    <a:lnTo>
                      <a:pt x="1136" y="6555"/>
                    </a:lnTo>
                    <a:lnTo>
                      <a:pt x="1355" y="6655"/>
                    </a:lnTo>
                    <a:lnTo>
                      <a:pt x="1554" y="6734"/>
                    </a:lnTo>
                    <a:lnTo>
                      <a:pt x="1753" y="6814"/>
                    </a:lnTo>
                    <a:lnTo>
                      <a:pt x="1972" y="6854"/>
                    </a:lnTo>
                    <a:lnTo>
                      <a:pt x="2172" y="6874"/>
                    </a:lnTo>
                    <a:lnTo>
                      <a:pt x="2371" y="6894"/>
                    </a:lnTo>
                    <a:lnTo>
                      <a:pt x="2570" y="6894"/>
                    </a:lnTo>
                    <a:lnTo>
                      <a:pt x="2789" y="6874"/>
                    </a:lnTo>
                    <a:lnTo>
                      <a:pt x="2988" y="6834"/>
                    </a:lnTo>
                    <a:lnTo>
                      <a:pt x="3168" y="6794"/>
                    </a:lnTo>
                    <a:lnTo>
                      <a:pt x="3367" y="6734"/>
                    </a:lnTo>
                    <a:lnTo>
                      <a:pt x="3546" y="6655"/>
                    </a:lnTo>
                    <a:lnTo>
                      <a:pt x="3725" y="6555"/>
                    </a:lnTo>
                    <a:lnTo>
                      <a:pt x="3885" y="6455"/>
                    </a:lnTo>
                    <a:lnTo>
                      <a:pt x="4044" y="6336"/>
                    </a:lnTo>
                    <a:lnTo>
                      <a:pt x="4204" y="6196"/>
                    </a:lnTo>
                    <a:lnTo>
                      <a:pt x="4343" y="6057"/>
                    </a:lnTo>
                    <a:lnTo>
                      <a:pt x="4463" y="6236"/>
                    </a:lnTo>
                    <a:lnTo>
                      <a:pt x="4582" y="6396"/>
                    </a:lnTo>
                    <a:lnTo>
                      <a:pt x="4741" y="6555"/>
                    </a:lnTo>
                    <a:lnTo>
                      <a:pt x="4901" y="6694"/>
                    </a:lnTo>
                    <a:lnTo>
                      <a:pt x="5060" y="6834"/>
                    </a:lnTo>
                    <a:lnTo>
                      <a:pt x="5239" y="6953"/>
                    </a:lnTo>
                    <a:lnTo>
                      <a:pt x="5439" y="7073"/>
                    </a:lnTo>
                    <a:lnTo>
                      <a:pt x="5638" y="7172"/>
                    </a:lnTo>
                    <a:lnTo>
                      <a:pt x="5937" y="7292"/>
                    </a:lnTo>
                    <a:lnTo>
                      <a:pt x="6236" y="7392"/>
                    </a:lnTo>
                    <a:lnTo>
                      <a:pt x="6534" y="7451"/>
                    </a:lnTo>
                    <a:lnTo>
                      <a:pt x="6833" y="7471"/>
                    </a:lnTo>
                    <a:lnTo>
                      <a:pt x="7152" y="7471"/>
                    </a:lnTo>
                    <a:lnTo>
                      <a:pt x="7451" y="7451"/>
                    </a:lnTo>
                    <a:lnTo>
                      <a:pt x="7730" y="7412"/>
                    </a:lnTo>
                    <a:lnTo>
                      <a:pt x="8028" y="7332"/>
                    </a:lnTo>
                    <a:lnTo>
                      <a:pt x="8307" y="7232"/>
                    </a:lnTo>
                    <a:lnTo>
                      <a:pt x="8566" y="7093"/>
                    </a:lnTo>
                    <a:lnTo>
                      <a:pt x="8825" y="6953"/>
                    </a:lnTo>
                    <a:lnTo>
                      <a:pt x="9064" y="6774"/>
                    </a:lnTo>
                    <a:lnTo>
                      <a:pt x="9283" y="6575"/>
                    </a:lnTo>
                    <a:lnTo>
                      <a:pt x="9483" y="6356"/>
                    </a:lnTo>
                    <a:lnTo>
                      <a:pt x="9662" y="6117"/>
                    </a:lnTo>
                    <a:lnTo>
                      <a:pt x="9821" y="5858"/>
                    </a:lnTo>
                    <a:lnTo>
                      <a:pt x="9941" y="5599"/>
                    </a:lnTo>
                    <a:lnTo>
                      <a:pt x="10040" y="5320"/>
                    </a:lnTo>
                    <a:lnTo>
                      <a:pt x="10100" y="5041"/>
                    </a:lnTo>
                    <a:lnTo>
                      <a:pt x="10140" y="4762"/>
                    </a:lnTo>
                    <a:lnTo>
                      <a:pt x="10140" y="4483"/>
                    </a:lnTo>
                    <a:lnTo>
                      <a:pt x="10120" y="4204"/>
                    </a:lnTo>
                    <a:lnTo>
                      <a:pt x="10060" y="3925"/>
                    </a:lnTo>
                    <a:lnTo>
                      <a:pt x="9981" y="3666"/>
                    </a:lnTo>
                    <a:lnTo>
                      <a:pt x="9861" y="3407"/>
                    </a:lnTo>
                    <a:lnTo>
                      <a:pt x="9722" y="3148"/>
                    </a:lnTo>
                    <a:lnTo>
                      <a:pt x="9562" y="2909"/>
                    </a:lnTo>
                    <a:lnTo>
                      <a:pt x="9383" y="2690"/>
                    </a:lnTo>
                    <a:lnTo>
                      <a:pt x="9164" y="2491"/>
                    </a:lnTo>
                    <a:lnTo>
                      <a:pt x="8945" y="2312"/>
                    </a:lnTo>
                    <a:lnTo>
                      <a:pt x="8686" y="2132"/>
                    </a:lnTo>
                    <a:lnTo>
                      <a:pt x="8407" y="1993"/>
                    </a:lnTo>
                    <a:lnTo>
                      <a:pt x="8447" y="1854"/>
                    </a:lnTo>
                    <a:lnTo>
                      <a:pt x="8467" y="1714"/>
                    </a:lnTo>
                    <a:lnTo>
                      <a:pt x="8467" y="1595"/>
                    </a:lnTo>
                    <a:lnTo>
                      <a:pt x="8467" y="1455"/>
                    </a:lnTo>
                    <a:lnTo>
                      <a:pt x="8467" y="1316"/>
                    </a:lnTo>
                    <a:lnTo>
                      <a:pt x="8427" y="1196"/>
                    </a:lnTo>
                    <a:lnTo>
                      <a:pt x="8387" y="1057"/>
                    </a:lnTo>
                    <a:lnTo>
                      <a:pt x="8347" y="937"/>
                    </a:lnTo>
                    <a:lnTo>
                      <a:pt x="8287" y="818"/>
                    </a:lnTo>
                    <a:lnTo>
                      <a:pt x="8208" y="698"/>
                    </a:lnTo>
                    <a:lnTo>
                      <a:pt x="8128" y="579"/>
                    </a:lnTo>
                    <a:lnTo>
                      <a:pt x="8028" y="479"/>
                    </a:lnTo>
                    <a:lnTo>
                      <a:pt x="7929" y="379"/>
                    </a:lnTo>
                    <a:lnTo>
                      <a:pt x="7809" y="300"/>
                    </a:lnTo>
                    <a:lnTo>
                      <a:pt x="7690" y="220"/>
                    </a:lnTo>
                    <a:lnTo>
                      <a:pt x="7550" y="160"/>
                    </a:lnTo>
                    <a:lnTo>
                      <a:pt x="7391" y="100"/>
                    </a:lnTo>
                    <a:lnTo>
                      <a:pt x="7232" y="41"/>
                    </a:lnTo>
                    <a:lnTo>
                      <a:pt x="7072" y="21"/>
                    </a:lnTo>
                    <a:lnTo>
                      <a:pt x="6913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3" name="Google Shape;10223;p47"/>
              <p:cNvSpPr/>
              <p:nvPr/>
            </p:nvSpPr>
            <p:spPr>
              <a:xfrm>
                <a:off x="5536650" y="3849300"/>
                <a:ext cx="25352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41" h="7472" fill="none" extrusionOk="0">
                    <a:moveTo>
                      <a:pt x="3526" y="2591"/>
                    </a:moveTo>
                    <a:lnTo>
                      <a:pt x="3526" y="2591"/>
                    </a:lnTo>
                    <a:lnTo>
                      <a:pt x="3745" y="2710"/>
                    </a:lnTo>
                    <a:lnTo>
                      <a:pt x="3965" y="2850"/>
                    </a:lnTo>
                    <a:lnTo>
                      <a:pt x="4144" y="3009"/>
                    </a:lnTo>
                    <a:lnTo>
                      <a:pt x="4303" y="3168"/>
                    </a:lnTo>
                    <a:lnTo>
                      <a:pt x="4303" y="3168"/>
                    </a:lnTo>
                    <a:lnTo>
                      <a:pt x="4522" y="2889"/>
                    </a:lnTo>
                    <a:lnTo>
                      <a:pt x="4741" y="2611"/>
                    </a:lnTo>
                    <a:lnTo>
                      <a:pt x="5000" y="2391"/>
                    </a:lnTo>
                    <a:lnTo>
                      <a:pt x="5279" y="2192"/>
                    </a:lnTo>
                    <a:lnTo>
                      <a:pt x="5279" y="2192"/>
                    </a:lnTo>
                    <a:lnTo>
                      <a:pt x="5220" y="2033"/>
                    </a:lnTo>
                    <a:lnTo>
                      <a:pt x="5180" y="1873"/>
                    </a:lnTo>
                    <a:lnTo>
                      <a:pt x="5140" y="1694"/>
                    </a:lnTo>
                    <a:lnTo>
                      <a:pt x="5140" y="1535"/>
                    </a:lnTo>
                    <a:lnTo>
                      <a:pt x="5140" y="1356"/>
                    </a:lnTo>
                    <a:lnTo>
                      <a:pt x="5180" y="1196"/>
                    </a:lnTo>
                    <a:lnTo>
                      <a:pt x="5239" y="1017"/>
                    </a:lnTo>
                    <a:lnTo>
                      <a:pt x="5299" y="857"/>
                    </a:lnTo>
                    <a:lnTo>
                      <a:pt x="5299" y="857"/>
                    </a:lnTo>
                    <a:lnTo>
                      <a:pt x="5399" y="718"/>
                    </a:lnTo>
                    <a:lnTo>
                      <a:pt x="5479" y="599"/>
                    </a:lnTo>
                    <a:lnTo>
                      <a:pt x="5598" y="479"/>
                    </a:lnTo>
                    <a:lnTo>
                      <a:pt x="5718" y="379"/>
                    </a:lnTo>
                    <a:lnTo>
                      <a:pt x="5837" y="280"/>
                    </a:lnTo>
                    <a:lnTo>
                      <a:pt x="5977" y="200"/>
                    </a:lnTo>
                    <a:lnTo>
                      <a:pt x="6116" y="140"/>
                    </a:lnTo>
                    <a:lnTo>
                      <a:pt x="6275" y="81"/>
                    </a:lnTo>
                    <a:lnTo>
                      <a:pt x="6415" y="41"/>
                    </a:lnTo>
                    <a:lnTo>
                      <a:pt x="6574" y="1"/>
                    </a:lnTo>
                    <a:lnTo>
                      <a:pt x="6734" y="1"/>
                    </a:lnTo>
                    <a:lnTo>
                      <a:pt x="6913" y="1"/>
                    </a:lnTo>
                    <a:lnTo>
                      <a:pt x="7072" y="21"/>
                    </a:lnTo>
                    <a:lnTo>
                      <a:pt x="7232" y="41"/>
                    </a:lnTo>
                    <a:lnTo>
                      <a:pt x="7391" y="100"/>
                    </a:lnTo>
                    <a:lnTo>
                      <a:pt x="7550" y="160"/>
                    </a:lnTo>
                    <a:lnTo>
                      <a:pt x="7550" y="160"/>
                    </a:lnTo>
                    <a:lnTo>
                      <a:pt x="7690" y="220"/>
                    </a:lnTo>
                    <a:lnTo>
                      <a:pt x="7809" y="300"/>
                    </a:lnTo>
                    <a:lnTo>
                      <a:pt x="7929" y="379"/>
                    </a:lnTo>
                    <a:lnTo>
                      <a:pt x="8028" y="479"/>
                    </a:lnTo>
                    <a:lnTo>
                      <a:pt x="8128" y="579"/>
                    </a:lnTo>
                    <a:lnTo>
                      <a:pt x="8208" y="698"/>
                    </a:lnTo>
                    <a:lnTo>
                      <a:pt x="8287" y="818"/>
                    </a:lnTo>
                    <a:lnTo>
                      <a:pt x="8347" y="937"/>
                    </a:lnTo>
                    <a:lnTo>
                      <a:pt x="8387" y="1057"/>
                    </a:lnTo>
                    <a:lnTo>
                      <a:pt x="8427" y="1196"/>
                    </a:lnTo>
                    <a:lnTo>
                      <a:pt x="8467" y="1316"/>
                    </a:lnTo>
                    <a:lnTo>
                      <a:pt x="8467" y="1455"/>
                    </a:lnTo>
                    <a:lnTo>
                      <a:pt x="8467" y="1595"/>
                    </a:lnTo>
                    <a:lnTo>
                      <a:pt x="8467" y="1714"/>
                    </a:lnTo>
                    <a:lnTo>
                      <a:pt x="8447" y="1854"/>
                    </a:lnTo>
                    <a:lnTo>
                      <a:pt x="8407" y="1993"/>
                    </a:lnTo>
                    <a:lnTo>
                      <a:pt x="8407" y="1993"/>
                    </a:lnTo>
                    <a:lnTo>
                      <a:pt x="8686" y="2132"/>
                    </a:lnTo>
                    <a:lnTo>
                      <a:pt x="8945" y="2312"/>
                    </a:lnTo>
                    <a:lnTo>
                      <a:pt x="9164" y="2491"/>
                    </a:lnTo>
                    <a:lnTo>
                      <a:pt x="9383" y="2690"/>
                    </a:lnTo>
                    <a:lnTo>
                      <a:pt x="9562" y="2909"/>
                    </a:lnTo>
                    <a:lnTo>
                      <a:pt x="9722" y="3148"/>
                    </a:lnTo>
                    <a:lnTo>
                      <a:pt x="9861" y="3407"/>
                    </a:lnTo>
                    <a:lnTo>
                      <a:pt x="9981" y="3666"/>
                    </a:lnTo>
                    <a:lnTo>
                      <a:pt x="10060" y="3925"/>
                    </a:lnTo>
                    <a:lnTo>
                      <a:pt x="10120" y="4204"/>
                    </a:lnTo>
                    <a:lnTo>
                      <a:pt x="10140" y="4483"/>
                    </a:lnTo>
                    <a:lnTo>
                      <a:pt x="10140" y="4762"/>
                    </a:lnTo>
                    <a:lnTo>
                      <a:pt x="10100" y="5041"/>
                    </a:lnTo>
                    <a:lnTo>
                      <a:pt x="10040" y="5320"/>
                    </a:lnTo>
                    <a:lnTo>
                      <a:pt x="9941" y="5599"/>
                    </a:lnTo>
                    <a:lnTo>
                      <a:pt x="9821" y="5858"/>
                    </a:lnTo>
                    <a:lnTo>
                      <a:pt x="9821" y="5858"/>
                    </a:lnTo>
                    <a:lnTo>
                      <a:pt x="9662" y="6117"/>
                    </a:lnTo>
                    <a:lnTo>
                      <a:pt x="9483" y="6356"/>
                    </a:lnTo>
                    <a:lnTo>
                      <a:pt x="9283" y="6575"/>
                    </a:lnTo>
                    <a:lnTo>
                      <a:pt x="9064" y="6774"/>
                    </a:lnTo>
                    <a:lnTo>
                      <a:pt x="8825" y="6953"/>
                    </a:lnTo>
                    <a:lnTo>
                      <a:pt x="8566" y="7093"/>
                    </a:lnTo>
                    <a:lnTo>
                      <a:pt x="8307" y="7232"/>
                    </a:lnTo>
                    <a:lnTo>
                      <a:pt x="8028" y="7332"/>
                    </a:lnTo>
                    <a:lnTo>
                      <a:pt x="7730" y="7412"/>
                    </a:lnTo>
                    <a:lnTo>
                      <a:pt x="7451" y="7451"/>
                    </a:lnTo>
                    <a:lnTo>
                      <a:pt x="7152" y="7471"/>
                    </a:lnTo>
                    <a:lnTo>
                      <a:pt x="6833" y="7471"/>
                    </a:lnTo>
                    <a:lnTo>
                      <a:pt x="6534" y="7451"/>
                    </a:lnTo>
                    <a:lnTo>
                      <a:pt x="6236" y="7392"/>
                    </a:lnTo>
                    <a:lnTo>
                      <a:pt x="5937" y="7292"/>
                    </a:lnTo>
                    <a:lnTo>
                      <a:pt x="5638" y="7172"/>
                    </a:lnTo>
                    <a:lnTo>
                      <a:pt x="5638" y="7172"/>
                    </a:lnTo>
                    <a:lnTo>
                      <a:pt x="5439" y="7073"/>
                    </a:lnTo>
                    <a:lnTo>
                      <a:pt x="5239" y="6953"/>
                    </a:lnTo>
                    <a:lnTo>
                      <a:pt x="5060" y="6834"/>
                    </a:lnTo>
                    <a:lnTo>
                      <a:pt x="4901" y="6694"/>
                    </a:lnTo>
                    <a:lnTo>
                      <a:pt x="4741" y="6555"/>
                    </a:lnTo>
                    <a:lnTo>
                      <a:pt x="4582" y="6396"/>
                    </a:lnTo>
                    <a:lnTo>
                      <a:pt x="4463" y="6236"/>
                    </a:lnTo>
                    <a:lnTo>
                      <a:pt x="4343" y="6057"/>
                    </a:lnTo>
                    <a:lnTo>
                      <a:pt x="4343" y="6057"/>
                    </a:lnTo>
                    <a:lnTo>
                      <a:pt x="4204" y="6196"/>
                    </a:lnTo>
                    <a:lnTo>
                      <a:pt x="4044" y="6336"/>
                    </a:lnTo>
                    <a:lnTo>
                      <a:pt x="3885" y="6455"/>
                    </a:lnTo>
                    <a:lnTo>
                      <a:pt x="3725" y="6555"/>
                    </a:lnTo>
                    <a:lnTo>
                      <a:pt x="3546" y="6655"/>
                    </a:lnTo>
                    <a:lnTo>
                      <a:pt x="3367" y="6734"/>
                    </a:lnTo>
                    <a:lnTo>
                      <a:pt x="3168" y="6794"/>
                    </a:lnTo>
                    <a:lnTo>
                      <a:pt x="2988" y="6834"/>
                    </a:lnTo>
                    <a:lnTo>
                      <a:pt x="2789" y="6874"/>
                    </a:lnTo>
                    <a:lnTo>
                      <a:pt x="2570" y="6894"/>
                    </a:lnTo>
                    <a:lnTo>
                      <a:pt x="2371" y="6894"/>
                    </a:lnTo>
                    <a:lnTo>
                      <a:pt x="2172" y="6874"/>
                    </a:lnTo>
                    <a:lnTo>
                      <a:pt x="1972" y="6854"/>
                    </a:lnTo>
                    <a:lnTo>
                      <a:pt x="1753" y="6814"/>
                    </a:lnTo>
                    <a:lnTo>
                      <a:pt x="1554" y="6734"/>
                    </a:lnTo>
                    <a:lnTo>
                      <a:pt x="1355" y="6655"/>
                    </a:lnTo>
                    <a:lnTo>
                      <a:pt x="1355" y="6655"/>
                    </a:lnTo>
                    <a:lnTo>
                      <a:pt x="1136" y="6555"/>
                    </a:lnTo>
                    <a:lnTo>
                      <a:pt x="937" y="6415"/>
                    </a:lnTo>
                    <a:lnTo>
                      <a:pt x="757" y="6276"/>
                    </a:lnTo>
                    <a:lnTo>
                      <a:pt x="598" y="6117"/>
                    </a:lnTo>
                    <a:lnTo>
                      <a:pt x="439" y="5937"/>
                    </a:lnTo>
                    <a:lnTo>
                      <a:pt x="319" y="5758"/>
                    </a:lnTo>
                    <a:lnTo>
                      <a:pt x="219" y="5559"/>
                    </a:lnTo>
                    <a:lnTo>
                      <a:pt x="120" y="5360"/>
                    </a:lnTo>
                    <a:lnTo>
                      <a:pt x="60" y="5141"/>
                    </a:lnTo>
                    <a:lnTo>
                      <a:pt x="20" y="4941"/>
                    </a:lnTo>
                    <a:lnTo>
                      <a:pt x="0" y="4722"/>
                    </a:lnTo>
                    <a:lnTo>
                      <a:pt x="0" y="4503"/>
                    </a:lnTo>
                    <a:lnTo>
                      <a:pt x="20" y="4284"/>
                    </a:lnTo>
                    <a:lnTo>
                      <a:pt x="80" y="4065"/>
                    </a:lnTo>
                    <a:lnTo>
                      <a:pt x="160" y="3846"/>
                    </a:lnTo>
                    <a:lnTo>
                      <a:pt x="259" y="3627"/>
                    </a:lnTo>
                    <a:lnTo>
                      <a:pt x="259" y="3627"/>
                    </a:lnTo>
                    <a:lnTo>
                      <a:pt x="379" y="3427"/>
                    </a:lnTo>
                    <a:lnTo>
                      <a:pt x="518" y="3228"/>
                    </a:lnTo>
                    <a:lnTo>
                      <a:pt x="678" y="3069"/>
                    </a:lnTo>
                    <a:lnTo>
                      <a:pt x="837" y="2909"/>
                    </a:lnTo>
                    <a:lnTo>
                      <a:pt x="1036" y="2770"/>
                    </a:lnTo>
                    <a:lnTo>
                      <a:pt x="1235" y="2650"/>
                    </a:lnTo>
                    <a:lnTo>
                      <a:pt x="1435" y="2551"/>
                    </a:lnTo>
                    <a:lnTo>
                      <a:pt x="1654" y="2491"/>
                    </a:lnTo>
                    <a:lnTo>
                      <a:pt x="1893" y="2411"/>
                    </a:lnTo>
                    <a:lnTo>
                      <a:pt x="2112" y="2371"/>
                    </a:lnTo>
                    <a:lnTo>
                      <a:pt x="2351" y="2371"/>
                    </a:lnTo>
                    <a:lnTo>
                      <a:pt x="2590" y="2371"/>
                    </a:lnTo>
                    <a:lnTo>
                      <a:pt x="2829" y="2391"/>
                    </a:lnTo>
                    <a:lnTo>
                      <a:pt x="3068" y="2431"/>
                    </a:lnTo>
                    <a:lnTo>
                      <a:pt x="3287" y="2511"/>
                    </a:lnTo>
                    <a:lnTo>
                      <a:pt x="3526" y="25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4" name="Google Shape;10224;p47"/>
              <p:cNvSpPr/>
              <p:nvPr/>
            </p:nvSpPr>
            <p:spPr>
              <a:xfrm>
                <a:off x="5560550" y="3940450"/>
                <a:ext cx="383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5" extrusionOk="0">
                    <a:moveTo>
                      <a:pt x="877" y="0"/>
                    </a:moveTo>
                    <a:lnTo>
                      <a:pt x="718" y="20"/>
                    </a:lnTo>
                    <a:lnTo>
                      <a:pt x="578" y="60"/>
                    </a:lnTo>
                    <a:lnTo>
                      <a:pt x="439" y="140"/>
                    </a:lnTo>
                    <a:lnTo>
                      <a:pt x="299" y="239"/>
                    </a:lnTo>
                    <a:lnTo>
                      <a:pt x="200" y="359"/>
                    </a:lnTo>
                    <a:lnTo>
                      <a:pt x="100" y="498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7"/>
                    </a:lnTo>
                    <a:lnTo>
                      <a:pt x="20" y="1116"/>
                    </a:lnTo>
                    <a:lnTo>
                      <a:pt x="60" y="1255"/>
                    </a:lnTo>
                    <a:lnTo>
                      <a:pt x="140" y="1375"/>
                    </a:lnTo>
                    <a:lnTo>
                      <a:pt x="240" y="1475"/>
                    </a:lnTo>
                    <a:lnTo>
                      <a:pt x="359" y="1554"/>
                    </a:lnTo>
                    <a:lnTo>
                      <a:pt x="498" y="1594"/>
                    </a:lnTo>
                    <a:lnTo>
                      <a:pt x="658" y="1614"/>
                    </a:lnTo>
                    <a:lnTo>
                      <a:pt x="797" y="1594"/>
                    </a:lnTo>
                    <a:lnTo>
                      <a:pt x="937" y="1554"/>
                    </a:lnTo>
                    <a:lnTo>
                      <a:pt x="1076" y="1475"/>
                    </a:lnTo>
                    <a:lnTo>
                      <a:pt x="1216" y="1375"/>
                    </a:lnTo>
                    <a:lnTo>
                      <a:pt x="1335" y="1255"/>
                    </a:lnTo>
                    <a:lnTo>
                      <a:pt x="1415" y="1116"/>
                    </a:lnTo>
                    <a:lnTo>
                      <a:pt x="1495" y="957"/>
                    </a:lnTo>
                    <a:lnTo>
                      <a:pt x="1514" y="797"/>
                    </a:lnTo>
                    <a:lnTo>
                      <a:pt x="1534" y="638"/>
                    </a:lnTo>
                    <a:lnTo>
                      <a:pt x="1514" y="498"/>
                    </a:lnTo>
                    <a:lnTo>
                      <a:pt x="1455" y="359"/>
                    </a:lnTo>
                    <a:lnTo>
                      <a:pt x="1375" y="239"/>
                    </a:lnTo>
                    <a:lnTo>
                      <a:pt x="1275" y="140"/>
                    </a:lnTo>
                    <a:lnTo>
                      <a:pt x="1156" y="60"/>
                    </a:lnTo>
                    <a:lnTo>
                      <a:pt x="1016" y="20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5" name="Google Shape;10225;p47"/>
              <p:cNvSpPr/>
              <p:nvPr/>
            </p:nvSpPr>
            <p:spPr>
              <a:xfrm>
                <a:off x="5560550" y="3940450"/>
                <a:ext cx="383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5" fill="none" extrusionOk="0">
                    <a:moveTo>
                      <a:pt x="100" y="498"/>
                    </a:moveTo>
                    <a:lnTo>
                      <a:pt x="100" y="498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7"/>
                    </a:lnTo>
                    <a:lnTo>
                      <a:pt x="20" y="1116"/>
                    </a:lnTo>
                    <a:lnTo>
                      <a:pt x="60" y="1255"/>
                    </a:lnTo>
                    <a:lnTo>
                      <a:pt x="140" y="1375"/>
                    </a:lnTo>
                    <a:lnTo>
                      <a:pt x="240" y="1475"/>
                    </a:lnTo>
                    <a:lnTo>
                      <a:pt x="359" y="1554"/>
                    </a:lnTo>
                    <a:lnTo>
                      <a:pt x="359" y="1554"/>
                    </a:lnTo>
                    <a:lnTo>
                      <a:pt x="498" y="1594"/>
                    </a:lnTo>
                    <a:lnTo>
                      <a:pt x="658" y="1614"/>
                    </a:lnTo>
                    <a:lnTo>
                      <a:pt x="797" y="1594"/>
                    </a:lnTo>
                    <a:lnTo>
                      <a:pt x="937" y="1554"/>
                    </a:lnTo>
                    <a:lnTo>
                      <a:pt x="1076" y="1475"/>
                    </a:lnTo>
                    <a:lnTo>
                      <a:pt x="1216" y="1375"/>
                    </a:lnTo>
                    <a:lnTo>
                      <a:pt x="1335" y="1255"/>
                    </a:lnTo>
                    <a:lnTo>
                      <a:pt x="1415" y="1116"/>
                    </a:lnTo>
                    <a:lnTo>
                      <a:pt x="1415" y="1116"/>
                    </a:lnTo>
                    <a:lnTo>
                      <a:pt x="1495" y="957"/>
                    </a:lnTo>
                    <a:lnTo>
                      <a:pt x="1514" y="797"/>
                    </a:lnTo>
                    <a:lnTo>
                      <a:pt x="1534" y="638"/>
                    </a:lnTo>
                    <a:lnTo>
                      <a:pt x="1514" y="498"/>
                    </a:lnTo>
                    <a:lnTo>
                      <a:pt x="1455" y="359"/>
                    </a:lnTo>
                    <a:lnTo>
                      <a:pt x="1375" y="239"/>
                    </a:lnTo>
                    <a:lnTo>
                      <a:pt x="1275" y="140"/>
                    </a:lnTo>
                    <a:lnTo>
                      <a:pt x="1156" y="60"/>
                    </a:lnTo>
                    <a:lnTo>
                      <a:pt x="1156" y="60"/>
                    </a:lnTo>
                    <a:lnTo>
                      <a:pt x="1016" y="20"/>
                    </a:lnTo>
                    <a:lnTo>
                      <a:pt x="877" y="0"/>
                    </a:lnTo>
                    <a:lnTo>
                      <a:pt x="718" y="20"/>
                    </a:lnTo>
                    <a:lnTo>
                      <a:pt x="578" y="60"/>
                    </a:lnTo>
                    <a:lnTo>
                      <a:pt x="439" y="140"/>
                    </a:lnTo>
                    <a:lnTo>
                      <a:pt x="299" y="239"/>
                    </a:lnTo>
                    <a:lnTo>
                      <a:pt x="200" y="359"/>
                    </a:lnTo>
                    <a:lnTo>
                      <a:pt x="100" y="4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6" name="Google Shape;10226;p47"/>
              <p:cNvSpPr/>
              <p:nvPr/>
            </p:nvSpPr>
            <p:spPr>
              <a:xfrm>
                <a:off x="5481850" y="3916550"/>
                <a:ext cx="244575" cy="182800"/>
              </a:xfrm>
              <a:custGeom>
                <a:avLst/>
                <a:gdLst/>
                <a:ahLst/>
                <a:cxnLst/>
                <a:rect l="l" t="t" r="r" b="b"/>
                <a:pathLst>
                  <a:path w="9783" h="7312" extrusionOk="0">
                    <a:moveTo>
                      <a:pt x="3089" y="0"/>
                    </a:moveTo>
                    <a:lnTo>
                      <a:pt x="2790" y="20"/>
                    </a:lnTo>
                    <a:lnTo>
                      <a:pt x="2491" y="60"/>
                    </a:lnTo>
                    <a:lnTo>
                      <a:pt x="2192" y="120"/>
                    </a:lnTo>
                    <a:lnTo>
                      <a:pt x="1913" y="219"/>
                    </a:lnTo>
                    <a:lnTo>
                      <a:pt x="1634" y="339"/>
                    </a:lnTo>
                    <a:lnTo>
                      <a:pt x="1376" y="498"/>
                    </a:lnTo>
                    <a:lnTo>
                      <a:pt x="1117" y="678"/>
                    </a:lnTo>
                    <a:lnTo>
                      <a:pt x="877" y="877"/>
                    </a:lnTo>
                    <a:lnTo>
                      <a:pt x="678" y="1096"/>
                    </a:lnTo>
                    <a:lnTo>
                      <a:pt x="499" y="1335"/>
                    </a:lnTo>
                    <a:lnTo>
                      <a:pt x="340" y="1574"/>
                    </a:lnTo>
                    <a:lnTo>
                      <a:pt x="220" y="1833"/>
                    </a:lnTo>
                    <a:lnTo>
                      <a:pt x="120" y="2092"/>
                    </a:lnTo>
                    <a:lnTo>
                      <a:pt x="61" y="2371"/>
                    </a:lnTo>
                    <a:lnTo>
                      <a:pt x="21" y="2650"/>
                    </a:lnTo>
                    <a:lnTo>
                      <a:pt x="1" y="2929"/>
                    </a:lnTo>
                    <a:lnTo>
                      <a:pt x="21" y="3188"/>
                    </a:lnTo>
                    <a:lnTo>
                      <a:pt x="61" y="3466"/>
                    </a:lnTo>
                    <a:lnTo>
                      <a:pt x="140" y="3745"/>
                    </a:lnTo>
                    <a:lnTo>
                      <a:pt x="240" y="4004"/>
                    </a:lnTo>
                    <a:lnTo>
                      <a:pt x="379" y="4263"/>
                    </a:lnTo>
                    <a:lnTo>
                      <a:pt x="539" y="4522"/>
                    </a:lnTo>
                    <a:lnTo>
                      <a:pt x="738" y="4761"/>
                    </a:lnTo>
                    <a:lnTo>
                      <a:pt x="638" y="4861"/>
                    </a:lnTo>
                    <a:lnTo>
                      <a:pt x="559" y="4980"/>
                    </a:lnTo>
                    <a:lnTo>
                      <a:pt x="499" y="5100"/>
                    </a:lnTo>
                    <a:lnTo>
                      <a:pt x="439" y="5220"/>
                    </a:lnTo>
                    <a:lnTo>
                      <a:pt x="399" y="5359"/>
                    </a:lnTo>
                    <a:lnTo>
                      <a:pt x="360" y="5479"/>
                    </a:lnTo>
                    <a:lnTo>
                      <a:pt x="340" y="5618"/>
                    </a:lnTo>
                    <a:lnTo>
                      <a:pt x="340" y="5737"/>
                    </a:lnTo>
                    <a:lnTo>
                      <a:pt x="340" y="5877"/>
                    </a:lnTo>
                    <a:lnTo>
                      <a:pt x="360" y="6016"/>
                    </a:lnTo>
                    <a:lnTo>
                      <a:pt x="399" y="6136"/>
                    </a:lnTo>
                    <a:lnTo>
                      <a:pt x="439" y="6275"/>
                    </a:lnTo>
                    <a:lnTo>
                      <a:pt x="499" y="6395"/>
                    </a:lnTo>
                    <a:lnTo>
                      <a:pt x="559" y="6534"/>
                    </a:lnTo>
                    <a:lnTo>
                      <a:pt x="638" y="6634"/>
                    </a:lnTo>
                    <a:lnTo>
                      <a:pt x="738" y="6753"/>
                    </a:lnTo>
                    <a:lnTo>
                      <a:pt x="858" y="6873"/>
                    </a:lnTo>
                    <a:lnTo>
                      <a:pt x="977" y="6973"/>
                    </a:lnTo>
                    <a:lnTo>
                      <a:pt x="1117" y="7072"/>
                    </a:lnTo>
                    <a:lnTo>
                      <a:pt x="1256" y="7132"/>
                    </a:lnTo>
                    <a:lnTo>
                      <a:pt x="1395" y="7192"/>
                    </a:lnTo>
                    <a:lnTo>
                      <a:pt x="1555" y="7251"/>
                    </a:lnTo>
                    <a:lnTo>
                      <a:pt x="1714" y="7291"/>
                    </a:lnTo>
                    <a:lnTo>
                      <a:pt x="1874" y="7311"/>
                    </a:lnTo>
                    <a:lnTo>
                      <a:pt x="2033" y="7311"/>
                    </a:lnTo>
                    <a:lnTo>
                      <a:pt x="2192" y="7291"/>
                    </a:lnTo>
                    <a:lnTo>
                      <a:pt x="2352" y="7271"/>
                    </a:lnTo>
                    <a:lnTo>
                      <a:pt x="2511" y="7232"/>
                    </a:lnTo>
                    <a:lnTo>
                      <a:pt x="2650" y="7192"/>
                    </a:lnTo>
                    <a:lnTo>
                      <a:pt x="2810" y="7112"/>
                    </a:lnTo>
                    <a:lnTo>
                      <a:pt x="2949" y="7032"/>
                    </a:lnTo>
                    <a:lnTo>
                      <a:pt x="3089" y="6933"/>
                    </a:lnTo>
                    <a:lnTo>
                      <a:pt x="3228" y="6813"/>
                    </a:lnTo>
                    <a:lnTo>
                      <a:pt x="3348" y="6694"/>
                    </a:lnTo>
                    <a:lnTo>
                      <a:pt x="3447" y="6534"/>
                    </a:lnTo>
                    <a:lnTo>
                      <a:pt x="3527" y="6395"/>
                    </a:lnTo>
                    <a:lnTo>
                      <a:pt x="3607" y="6236"/>
                    </a:lnTo>
                    <a:lnTo>
                      <a:pt x="3646" y="6056"/>
                    </a:lnTo>
                    <a:lnTo>
                      <a:pt x="3666" y="5897"/>
                    </a:lnTo>
                    <a:lnTo>
                      <a:pt x="3686" y="5737"/>
                    </a:lnTo>
                    <a:lnTo>
                      <a:pt x="4025" y="5658"/>
                    </a:lnTo>
                    <a:lnTo>
                      <a:pt x="4364" y="5538"/>
                    </a:lnTo>
                    <a:lnTo>
                      <a:pt x="4682" y="5379"/>
                    </a:lnTo>
                    <a:lnTo>
                      <a:pt x="5001" y="5200"/>
                    </a:lnTo>
                    <a:lnTo>
                      <a:pt x="5081" y="5419"/>
                    </a:lnTo>
                    <a:lnTo>
                      <a:pt x="5180" y="5618"/>
                    </a:lnTo>
                    <a:lnTo>
                      <a:pt x="5320" y="5817"/>
                    </a:lnTo>
                    <a:lnTo>
                      <a:pt x="5479" y="6016"/>
                    </a:lnTo>
                    <a:lnTo>
                      <a:pt x="5639" y="6176"/>
                    </a:lnTo>
                    <a:lnTo>
                      <a:pt x="5838" y="6335"/>
                    </a:lnTo>
                    <a:lnTo>
                      <a:pt x="6017" y="6455"/>
                    </a:lnTo>
                    <a:lnTo>
                      <a:pt x="6236" y="6574"/>
                    </a:lnTo>
                    <a:lnTo>
                      <a:pt x="6455" y="6654"/>
                    </a:lnTo>
                    <a:lnTo>
                      <a:pt x="6674" y="6734"/>
                    </a:lnTo>
                    <a:lnTo>
                      <a:pt x="6894" y="6773"/>
                    </a:lnTo>
                    <a:lnTo>
                      <a:pt x="7133" y="6813"/>
                    </a:lnTo>
                    <a:lnTo>
                      <a:pt x="7611" y="6813"/>
                    </a:lnTo>
                    <a:lnTo>
                      <a:pt x="7830" y="6773"/>
                    </a:lnTo>
                    <a:lnTo>
                      <a:pt x="8069" y="6714"/>
                    </a:lnTo>
                    <a:lnTo>
                      <a:pt x="8288" y="6634"/>
                    </a:lnTo>
                    <a:lnTo>
                      <a:pt x="8507" y="6534"/>
                    </a:lnTo>
                    <a:lnTo>
                      <a:pt x="8726" y="6415"/>
                    </a:lnTo>
                    <a:lnTo>
                      <a:pt x="8926" y="6275"/>
                    </a:lnTo>
                    <a:lnTo>
                      <a:pt x="9105" y="6116"/>
                    </a:lnTo>
                    <a:lnTo>
                      <a:pt x="9264" y="5957"/>
                    </a:lnTo>
                    <a:lnTo>
                      <a:pt x="9404" y="5777"/>
                    </a:lnTo>
                    <a:lnTo>
                      <a:pt x="9523" y="5578"/>
                    </a:lnTo>
                    <a:lnTo>
                      <a:pt x="9623" y="5379"/>
                    </a:lnTo>
                    <a:lnTo>
                      <a:pt x="9683" y="5160"/>
                    </a:lnTo>
                    <a:lnTo>
                      <a:pt x="9742" y="4961"/>
                    </a:lnTo>
                    <a:lnTo>
                      <a:pt x="9782" y="4741"/>
                    </a:lnTo>
                    <a:lnTo>
                      <a:pt x="9782" y="4522"/>
                    </a:lnTo>
                    <a:lnTo>
                      <a:pt x="9762" y="4303"/>
                    </a:lnTo>
                    <a:lnTo>
                      <a:pt x="9742" y="4084"/>
                    </a:lnTo>
                    <a:lnTo>
                      <a:pt x="9683" y="3885"/>
                    </a:lnTo>
                    <a:lnTo>
                      <a:pt x="9583" y="3666"/>
                    </a:lnTo>
                    <a:lnTo>
                      <a:pt x="9483" y="3466"/>
                    </a:lnTo>
                    <a:lnTo>
                      <a:pt x="9364" y="3267"/>
                    </a:lnTo>
                    <a:lnTo>
                      <a:pt x="9204" y="3088"/>
                    </a:lnTo>
                    <a:lnTo>
                      <a:pt x="9065" y="2949"/>
                    </a:lnTo>
                    <a:lnTo>
                      <a:pt x="8906" y="2809"/>
                    </a:lnTo>
                    <a:lnTo>
                      <a:pt x="8746" y="2690"/>
                    </a:lnTo>
                    <a:lnTo>
                      <a:pt x="8567" y="2590"/>
                    </a:lnTo>
                    <a:lnTo>
                      <a:pt x="8388" y="2490"/>
                    </a:lnTo>
                    <a:lnTo>
                      <a:pt x="8188" y="2431"/>
                    </a:lnTo>
                    <a:lnTo>
                      <a:pt x="7989" y="2371"/>
                    </a:lnTo>
                    <a:lnTo>
                      <a:pt x="7810" y="2331"/>
                    </a:lnTo>
                    <a:lnTo>
                      <a:pt x="7611" y="2291"/>
                    </a:lnTo>
                    <a:lnTo>
                      <a:pt x="7192" y="2291"/>
                    </a:lnTo>
                    <a:lnTo>
                      <a:pt x="6993" y="2311"/>
                    </a:lnTo>
                    <a:lnTo>
                      <a:pt x="6794" y="2331"/>
                    </a:lnTo>
                    <a:lnTo>
                      <a:pt x="6595" y="2391"/>
                    </a:lnTo>
                    <a:lnTo>
                      <a:pt x="6396" y="2451"/>
                    </a:lnTo>
                    <a:lnTo>
                      <a:pt x="6216" y="2530"/>
                    </a:lnTo>
                    <a:lnTo>
                      <a:pt x="6176" y="2331"/>
                    </a:lnTo>
                    <a:lnTo>
                      <a:pt x="6137" y="2132"/>
                    </a:lnTo>
                    <a:lnTo>
                      <a:pt x="6057" y="1933"/>
                    </a:lnTo>
                    <a:lnTo>
                      <a:pt x="5977" y="1753"/>
                    </a:lnTo>
                    <a:lnTo>
                      <a:pt x="5898" y="1554"/>
                    </a:lnTo>
                    <a:lnTo>
                      <a:pt x="5778" y="1375"/>
                    </a:lnTo>
                    <a:lnTo>
                      <a:pt x="5659" y="1195"/>
                    </a:lnTo>
                    <a:lnTo>
                      <a:pt x="5499" y="1016"/>
                    </a:lnTo>
                    <a:lnTo>
                      <a:pt x="5280" y="797"/>
                    </a:lnTo>
                    <a:lnTo>
                      <a:pt x="5041" y="618"/>
                    </a:lnTo>
                    <a:lnTo>
                      <a:pt x="4802" y="438"/>
                    </a:lnTo>
                    <a:lnTo>
                      <a:pt x="4543" y="299"/>
                    </a:lnTo>
                    <a:lnTo>
                      <a:pt x="4264" y="199"/>
                    </a:lnTo>
                    <a:lnTo>
                      <a:pt x="3965" y="100"/>
                    </a:lnTo>
                    <a:lnTo>
                      <a:pt x="3686" y="40"/>
                    </a:lnTo>
                    <a:lnTo>
                      <a:pt x="3388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7" name="Google Shape;10227;p47"/>
              <p:cNvSpPr/>
              <p:nvPr/>
            </p:nvSpPr>
            <p:spPr>
              <a:xfrm>
                <a:off x="5481850" y="3916550"/>
                <a:ext cx="244575" cy="182800"/>
              </a:xfrm>
              <a:custGeom>
                <a:avLst/>
                <a:gdLst/>
                <a:ahLst/>
                <a:cxnLst/>
                <a:rect l="l" t="t" r="r" b="b"/>
                <a:pathLst>
                  <a:path w="9783" h="7312" fill="none" extrusionOk="0">
                    <a:moveTo>
                      <a:pt x="5479" y="6016"/>
                    </a:moveTo>
                    <a:lnTo>
                      <a:pt x="5479" y="6016"/>
                    </a:lnTo>
                    <a:lnTo>
                      <a:pt x="5320" y="5817"/>
                    </a:lnTo>
                    <a:lnTo>
                      <a:pt x="5180" y="5618"/>
                    </a:lnTo>
                    <a:lnTo>
                      <a:pt x="5081" y="5419"/>
                    </a:lnTo>
                    <a:lnTo>
                      <a:pt x="5001" y="5200"/>
                    </a:lnTo>
                    <a:lnTo>
                      <a:pt x="5001" y="5200"/>
                    </a:lnTo>
                    <a:lnTo>
                      <a:pt x="4682" y="5379"/>
                    </a:lnTo>
                    <a:lnTo>
                      <a:pt x="4364" y="5538"/>
                    </a:lnTo>
                    <a:lnTo>
                      <a:pt x="4025" y="5658"/>
                    </a:lnTo>
                    <a:lnTo>
                      <a:pt x="3686" y="5737"/>
                    </a:lnTo>
                    <a:lnTo>
                      <a:pt x="3686" y="5737"/>
                    </a:lnTo>
                    <a:lnTo>
                      <a:pt x="3666" y="5897"/>
                    </a:lnTo>
                    <a:lnTo>
                      <a:pt x="3646" y="6056"/>
                    </a:lnTo>
                    <a:lnTo>
                      <a:pt x="3607" y="6236"/>
                    </a:lnTo>
                    <a:lnTo>
                      <a:pt x="3527" y="6395"/>
                    </a:lnTo>
                    <a:lnTo>
                      <a:pt x="3447" y="6534"/>
                    </a:lnTo>
                    <a:lnTo>
                      <a:pt x="3348" y="6694"/>
                    </a:lnTo>
                    <a:lnTo>
                      <a:pt x="3228" y="6813"/>
                    </a:lnTo>
                    <a:lnTo>
                      <a:pt x="3089" y="6933"/>
                    </a:lnTo>
                    <a:lnTo>
                      <a:pt x="3089" y="6933"/>
                    </a:lnTo>
                    <a:lnTo>
                      <a:pt x="2949" y="7032"/>
                    </a:lnTo>
                    <a:lnTo>
                      <a:pt x="2810" y="7112"/>
                    </a:lnTo>
                    <a:lnTo>
                      <a:pt x="2650" y="7192"/>
                    </a:lnTo>
                    <a:lnTo>
                      <a:pt x="2511" y="7232"/>
                    </a:lnTo>
                    <a:lnTo>
                      <a:pt x="2352" y="7271"/>
                    </a:lnTo>
                    <a:lnTo>
                      <a:pt x="2192" y="7291"/>
                    </a:lnTo>
                    <a:lnTo>
                      <a:pt x="2033" y="7311"/>
                    </a:lnTo>
                    <a:lnTo>
                      <a:pt x="1874" y="7311"/>
                    </a:lnTo>
                    <a:lnTo>
                      <a:pt x="1714" y="7291"/>
                    </a:lnTo>
                    <a:lnTo>
                      <a:pt x="1555" y="7251"/>
                    </a:lnTo>
                    <a:lnTo>
                      <a:pt x="1395" y="7192"/>
                    </a:lnTo>
                    <a:lnTo>
                      <a:pt x="1256" y="7132"/>
                    </a:lnTo>
                    <a:lnTo>
                      <a:pt x="1117" y="7072"/>
                    </a:lnTo>
                    <a:lnTo>
                      <a:pt x="977" y="6973"/>
                    </a:lnTo>
                    <a:lnTo>
                      <a:pt x="858" y="6873"/>
                    </a:lnTo>
                    <a:lnTo>
                      <a:pt x="738" y="6753"/>
                    </a:lnTo>
                    <a:lnTo>
                      <a:pt x="738" y="6753"/>
                    </a:lnTo>
                    <a:lnTo>
                      <a:pt x="638" y="6634"/>
                    </a:lnTo>
                    <a:lnTo>
                      <a:pt x="559" y="6534"/>
                    </a:lnTo>
                    <a:lnTo>
                      <a:pt x="499" y="6395"/>
                    </a:lnTo>
                    <a:lnTo>
                      <a:pt x="439" y="6275"/>
                    </a:lnTo>
                    <a:lnTo>
                      <a:pt x="399" y="6136"/>
                    </a:lnTo>
                    <a:lnTo>
                      <a:pt x="360" y="6016"/>
                    </a:lnTo>
                    <a:lnTo>
                      <a:pt x="340" y="5877"/>
                    </a:lnTo>
                    <a:lnTo>
                      <a:pt x="340" y="5737"/>
                    </a:lnTo>
                    <a:lnTo>
                      <a:pt x="340" y="5618"/>
                    </a:lnTo>
                    <a:lnTo>
                      <a:pt x="360" y="5479"/>
                    </a:lnTo>
                    <a:lnTo>
                      <a:pt x="399" y="5359"/>
                    </a:lnTo>
                    <a:lnTo>
                      <a:pt x="439" y="5220"/>
                    </a:lnTo>
                    <a:lnTo>
                      <a:pt x="499" y="5100"/>
                    </a:lnTo>
                    <a:lnTo>
                      <a:pt x="559" y="4980"/>
                    </a:lnTo>
                    <a:lnTo>
                      <a:pt x="638" y="4861"/>
                    </a:lnTo>
                    <a:lnTo>
                      <a:pt x="738" y="4761"/>
                    </a:lnTo>
                    <a:lnTo>
                      <a:pt x="738" y="4761"/>
                    </a:lnTo>
                    <a:lnTo>
                      <a:pt x="539" y="4522"/>
                    </a:lnTo>
                    <a:lnTo>
                      <a:pt x="379" y="4263"/>
                    </a:lnTo>
                    <a:lnTo>
                      <a:pt x="240" y="4004"/>
                    </a:lnTo>
                    <a:lnTo>
                      <a:pt x="140" y="3745"/>
                    </a:lnTo>
                    <a:lnTo>
                      <a:pt x="61" y="3466"/>
                    </a:lnTo>
                    <a:lnTo>
                      <a:pt x="21" y="3188"/>
                    </a:lnTo>
                    <a:lnTo>
                      <a:pt x="1" y="2929"/>
                    </a:lnTo>
                    <a:lnTo>
                      <a:pt x="21" y="2650"/>
                    </a:lnTo>
                    <a:lnTo>
                      <a:pt x="61" y="2371"/>
                    </a:lnTo>
                    <a:lnTo>
                      <a:pt x="120" y="2092"/>
                    </a:lnTo>
                    <a:lnTo>
                      <a:pt x="220" y="1833"/>
                    </a:lnTo>
                    <a:lnTo>
                      <a:pt x="340" y="1574"/>
                    </a:lnTo>
                    <a:lnTo>
                      <a:pt x="499" y="1335"/>
                    </a:lnTo>
                    <a:lnTo>
                      <a:pt x="678" y="1096"/>
                    </a:lnTo>
                    <a:lnTo>
                      <a:pt x="877" y="877"/>
                    </a:lnTo>
                    <a:lnTo>
                      <a:pt x="1117" y="678"/>
                    </a:lnTo>
                    <a:lnTo>
                      <a:pt x="1117" y="678"/>
                    </a:lnTo>
                    <a:lnTo>
                      <a:pt x="1376" y="498"/>
                    </a:lnTo>
                    <a:lnTo>
                      <a:pt x="1634" y="339"/>
                    </a:lnTo>
                    <a:lnTo>
                      <a:pt x="1913" y="219"/>
                    </a:lnTo>
                    <a:lnTo>
                      <a:pt x="2192" y="120"/>
                    </a:lnTo>
                    <a:lnTo>
                      <a:pt x="2491" y="60"/>
                    </a:lnTo>
                    <a:lnTo>
                      <a:pt x="2790" y="20"/>
                    </a:lnTo>
                    <a:lnTo>
                      <a:pt x="3089" y="0"/>
                    </a:lnTo>
                    <a:lnTo>
                      <a:pt x="3388" y="0"/>
                    </a:lnTo>
                    <a:lnTo>
                      <a:pt x="3686" y="40"/>
                    </a:lnTo>
                    <a:lnTo>
                      <a:pt x="3965" y="100"/>
                    </a:lnTo>
                    <a:lnTo>
                      <a:pt x="4264" y="199"/>
                    </a:lnTo>
                    <a:lnTo>
                      <a:pt x="4543" y="299"/>
                    </a:lnTo>
                    <a:lnTo>
                      <a:pt x="4802" y="438"/>
                    </a:lnTo>
                    <a:lnTo>
                      <a:pt x="5041" y="618"/>
                    </a:lnTo>
                    <a:lnTo>
                      <a:pt x="5280" y="797"/>
                    </a:lnTo>
                    <a:lnTo>
                      <a:pt x="5499" y="1016"/>
                    </a:lnTo>
                    <a:lnTo>
                      <a:pt x="5499" y="1016"/>
                    </a:lnTo>
                    <a:lnTo>
                      <a:pt x="5659" y="1195"/>
                    </a:lnTo>
                    <a:lnTo>
                      <a:pt x="5778" y="1375"/>
                    </a:lnTo>
                    <a:lnTo>
                      <a:pt x="5898" y="1554"/>
                    </a:lnTo>
                    <a:lnTo>
                      <a:pt x="5977" y="1753"/>
                    </a:lnTo>
                    <a:lnTo>
                      <a:pt x="6057" y="1933"/>
                    </a:lnTo>
                    <a:lnTo>
                      <a:pt x="6137" y="2132"/>
                    </a:lnTo>
                    <a:lnTo>
                      <a:pt x="6176" y="2331"/>
                    </a:lnTo>
                    <a:lnTo>
                      <a:pt x="6216" y="2530"/>
                    </a:lnTo>
                    <a:lnTo>
                      <a:pt x="6216" y="2530"/>
                    </a:lnTo>
                    <a:lnTo>
                      <a:pt x="6396" y="2451"/>
                    </a:lnTo>
                    <a:lnTo>
                      <a:pt x="6595" y="2391"/>
                    </a:lnTo>
                    <a:lnTo>
                      <a:pt x="6794" y="2331"/>
                    </a:lnTo>
                    <a:lnTo>
                      <a:pt x="6993" y="2311"/>
                    </a:lnTo>
                    <a:lnTo>
                      <a:pt x="7192" y="2291"/>
                    </a:lnTo>
                    <a:lnTo>
                      <a:pt x="7392" y="2291"/>
                    </a:lnTo>
                    <a:lnTo>
                      <a:pt x="7611" y="2291"/>
                    </a:lnTo>
                    <a:lnTo>
                      <a:pt x="7810" y="2331"/>
                    </a:lnTo>
                    <a:lnTo>
                      <a:pt x="7989" y="2371"/>
                    </a:lnTo>
                    <a:lnTo>
                      <a:pt x="8188" y="2431"/>
                    </a:lnTo>
                    <a:lnTo>
                      <a:pt x="8388" y="2490"/>
                    </a:lnTo>
                    <a:lnTo>
                      <a:pt x="8567" y="2590"/>
                    </a:lnTo>
                    <a:lnTo>
                      <a:pt x="8746" y="2690"/>
                    </a:lnTo>
                    <a:lnTo>
                      <a:pt x="8906" y="2809"/>
                    </a:lnTo>
                    <a:lnTo>
                      <a:pt x="9065" y="2949"/>
                    </a:lnTo>
                    <a:lnTo>
                      <a:pt x="9204" y="3088"/>
                    </a:lnTo>
                    <a:lnTo>
                      <a:pt x="9204" y="3088"/>
                    </a:lnTo>
                    <a:lnTo>
                      <a:pt x="9364" y="3267"/>
                    </a:lnTo>
                    <a:lnTo>
                      <a:pt x="9483" y="3466"/>
                    </a:lnTo>
                    <a:lnTo>
                      <a:pt x="9583" y="3666"/>
                    </a:lnTo>
                    <a:lnTo>
                      <a:pt x="9683" y="3885"/>
                    </a:lnTo>
                    <a:lnTo>
                      <a:pt x="9742" y="4084"/>
                    </a:lnTo>
                    <a:lnTo>
                      <a:pt x="9762" y="4303"/>
                    </a:lnTo>
                    <a:lnTo>
                      <a:pt x="9782" y="4522"/>
                    </a:lnTo>
                    <a:lnTo>
                      <a:pt x="9782" y="4741"/>
                    </a:lnTo>
                    <a:lnTo>
                      <a:pt x="9742" y="4961"/>
                    </a:lnTo>
                    <a:lnTo>
                      <a:pt x="9683" y="5160"/>
                    </a:lnTo>
                    <a:lnTo>
                      <a:pt x="9623" y="5379"/>
                    </a:lnTo>
                    <a:lnTo>
                      <a:pt x="9523" y="5578"/>
                    </a:lnTo>
                    <a:lnTo>
                      <a:pt x="9404" y="5777"/>
                    </a:lnTo>
                    <a:lnTo>
                      <a:pt x="9264" y="5957"/>
                    </a:lnTo>
                    <a:lnTo>
                      <a:pt x="9105" y="6116"/>
                    </a:lnTo>
                    <a:lnTo>
                      <a:pt x="8926" y="6275"/>
                    </a:lnTo>
                    <a:lnTo>
                      <a:pt x="8926" y="6275"/>
                    </a:lnTo>
                    <a:lnTo>
                      <a:pt x="8726" y="6415"/>
                    </a:lnTo>
                    <a:lnTo>
                      <a:pt x="8507" y="6534"/>
                    </a:lnTo>
                    <a:lnTo>
                      <a:pt x="8288" y="6634"/>
                    </a:lnTo>
                    <a:lnTo>
                      <a:pt x="8069" y="6714"/>
                    </a:lnTo>
                    <a:lnTo>
                      <a:pt x="7830" y="6773"/>
                    </a:lnTo>
                    <a:lnTo>
                      <a:pt x="7611" y="6813"/>
                    </a:lnTo>
                    <a:lnTo>
                      <a:pt x="7372" y="6813"/>
                    </a:lnTo>
                    <a:lnTo>
                      <a:pt x="7133" y="6813"/>
                    </a:lnTo>
                    <a:lnTo>
                      <a:pt x="6894" y="6773"/>
                    </a:lnTo>
                    <a:lnTo>
                      <a:pt x="6674" y="6734"/>
                    </a:lnTo>
                    <a:lnTo>
                      <a:pt x="6455" y="6654"/>
                    </a:lnTo>
                    <a:lnTo>
                      <a:pt x="6236" y="6574"/>
                    </a:lnTo>
                    <a:lnTo>
                      <a:pt x="6017" y="6455"/>
                    </a:lnTo>
                    <a:lnTo>
                      <a:pt x="5838" y="6335"/>
                    </a:lnTo>
                    <a:lnTo>
                      <a:pt x="5639" y="6176"/>
                    </a:lnTo>
                    <a:lnTo>
                      <a:pt x="5479" y="601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8" name="Google Shape;10228;p47"/>
              <p:cNvSpPr/>
              <p:nvPr/>
            </p:nvSpPr>
            <p:spPr>
              <a:xfrm>
                <a:off x="5659150" y="4022125"/>
                <a:ext cx="41875" cy="37875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515" extrusionOk="0">
                    <a:moveTo>
                      <a:pt x="977" y="0"/>
                    </a:moveTo>
                    <a:lnTo>
                      <a:pt x="818" y="20"/>
                    </a:lnTo>
                    <a:lnTo>
                      <a:pt x="658" y="60"/>
                    </a:lnTo>
                    <a:lnTo>
                      <a:pt x="519" y="140"/>
                    </a:lnTo>
                    <a:lnTo>
                      <a:pt x="359" y="240"/>
                    </a:lnTo>
                    <a:lnTo>
                      <a:pt x="240" y="359"/>
                    </a:lnTo>
                    <a:lnTo>
                      <a:pt x="140" y="479"/>
                    </a:lnTo>
                    <a:lnTo>
                      <a:pt x="61" y="618"/>
                    </a:lnTo>
                    <a:lnTo>
                      <a:pt x="21" y="777"/>
                    </a:lnTo>
                    <a:lnTo>
                      <a:pt x="1" y="917"/>
                    </a:lnTo>
                    <a:lnTo>
                      <a:pt x="21" y="1056"/>
                    </a:lnTo>
                    <a:lnTo>
                      <a:pt x="61" y="1176"/>
                    </a:lnTo>
                    <a:lnTo>
                      <a:pt x="160" y="1295"/>
                    </a:lnTo>
                    <a:lnTo>
                      <a:pt x="260" y="1395"/>
                    </a:lnTo>
                    <a:lnTo>
                      <a:pt x="399" y="1455"/>
                    </a:lnTo>
                    <a:lnTo>
                      <a:pt x="539" y="1495"/>
                    </a:lnTo>
                    <a:lnTo>
                      <a:pt x="678" y="1514"/>
                    </a:lnTo>
                    <a:lnTo>
                      <a:pt x="838" y="1495"/>
                    </a:lnTo>
                    <a:lnTo>
                      <a:pt x="997" y="1455"/>
                    </a:lnTo>
                    <a:lnTo>
                      <a:pt x="1156" y="1375"/>
                    </a:lnTo>
                    <a:lnTo>
                      <a:pt x="1316" y="1275"/>
                    </a:lnTo>
                    <a:lnTo>
                      <a:pt x="1435" y="1156"/>
                    </a:lnTo>
                    <a:lnTo>
                      <a:pt x="1535" y="1036"/>
                    </a:lnTo>
                    <a:lnTo>
                      <a:pt x="1614" y="897"/>
                    </a:lnTo>
                    <a:lnTo>
                      <a:pt x="1654" y="757"/>
                    </a:lnTo>
                    <a:lnTo>
                      <a:pt x="1674" y="598"/>
                    </a:lnTo>
                    <a:lnTo>
                      <a:pt x="1654" y="459"/>
                    </a:lnTo>
                    <a:lnTo>
                      <a:pt x="1614" y="339"/>
                    </a:lnTo>
                    <a:lnTo>
                      <a:pt x="1515" y="220"/>
                    </a:lnTo>
                    <a:lnTo>
                      <a:pt x="1415" y="120"/>
                    </a:lnTo>
                    <a:lnTo>
                      <a:pt x="1276" y="60"/>
                    </a:lnTo>
                    <a:lnTo>
                      <a:pt x="1136" y="20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9" name="Google Shape;10229;p47"/>
              <p:cNvSpPr/>
              <p:nvPr/>
            </p:nvSpPr>
            <p:spPr>
              <a:xfrm>
                <a:off x="5492825" y="3931975"/>
                <a:ext cx="127025" cy="49325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1973" extrusionOk="0">
                    <a:moveTo>
                      <a:pt x="2311" y="1"/>
                    </a:moveTo>
                    <a:lnTo>
                      <a:pt x="2032" y="61"/>
                    </a:lnTo>
                    <a:lnTo>
                      <a:pt x="1773" y="160"/>
                    </a:lnTo>
                    <a:lnTo>
                      <a:pt x="1514" y="260"/>
                    </a:lnTo>
                    <a:lnTo>
                      <a:pt x="1275" y="399"/>
                    </a:lnTo>
                    <a:lnTo>
                      <a:pt x="1076" y="539"/>
                    </a:lnTo>
                    <a:lnTo>
                      <a:pt x="877" y="698"/>
                    </a:lnTo>
                    <a:lnTo>
                      <a:pt x="697" y="857"/>
                    </a:lnTo>
                    <a:lnTo>
                      <a:pt x="399" y="1196"/>
                    </a:lnTo>
                    <a:lnTo>
                      <a:pt x="180" y="1475"/>
                    </a:lnTo>
                    <a:lnTo>
                      <a:pt x="40" y="1674"/>
                    </a:lnTo>
                    <a:lnTo>
                      <a:pt x="0" y="1734"/>
                    </a:lnTo>
                    <a:lnTo>
                      <a:pt x="0" y="1734"/>
                    </a:lnTo>
                    <a:lnTo>
                      <a:pt x="279" y="1575"/>
                    </a:lnTo>
                    <a:lnTo>
                      <a:pt x="538" y="1435"/>
                    </a:lnTo>
                    <a:lnTo>
                      <a:pt x="817" y="1316"/>
                    </a:lnTo>
                    <a:lnTo>
                      <a:pt x="1076" y="1236"/>
                    </a:lnTo>
                    <a:lnTo>
                      <a:pt x="1315" y="1156"/>
                    </a:lnTo>
                    <a:lnTo>
                      <a:pt x="1574" y="1116"/>
                    </a:lnTo>
                    <a:lnTo>
                      <a:pt x="1813" y="1096"/>
                    </a:lnTo>
                    <a:lnTo>
                      <a:pt x="2032" y="1077"/>
                    </a:lnTo>
                    <a:lnTo>
                      <a:pt x="2391" y="1096"/>
                    </a:lnTo>
                    <a:lnTo>
                      <a:pt x="2729" y="1156"/>
                    </a:lnTo>
                    <a:lnTo>
                      <a:pt x="3048" y="1256"/>
                    </a:lnTo>
                    <a:lnTo>
                      <a:pt x="3347" y="1375"/>
                    </a:lnTo>
                    <a:lnTo>
                      <a:pt x="3606" y="1495"/>
                    </a:lnTo>
                    <a:lnTo>
                      <a:pt x="3865" y="1654"/>
                    </a:lnTo>
                    <a:lnTo>
                      <a:pt x="4084" y="1814"/>
                    </a:lnTo>
                    <a:lnTo>
                      <a:pt x="4303" y="1973"/>
                    </a:lnTo>
                    <a:lnTo>
                      <a:pt x="4482" y="1913"/>
                    </a:lnTo>
                    <a:lnTo>
                      <a:pt x="4682" y="1873"/>
                    </a:lnTo>
                    <a:lnTo>
                      <a:pt x="4881" y="1834"/>
                    </a:lnTo>
                    <a:lnTo>
                      <a:pt x="5080" y="1814"/>
                    </a:lnTo>
                    <a:lnTo>
                      <a:pt x="5020" y="1575"/>
                    </a:lnTo>
                    <a:lnTo>
                      <a:pt x="4921" y="1316"/>
                    </a:lnTo>
                    <a:lnTo>
                      <a:pt x="4761" y="1057"/>
                    </a:lnTo>
                    <a:lnTo>
                      <a:pt x="4682" y="937"/>
                    </a:lnTo>
                    <a:lnTo>
                      <a:pt x="4582" y="818"/>
                    </a:lnTo>
                    <a:lnTo>
                      <a:pt x="4463" y="698"/>
                    </a:lnTo>
                    <a:lnTo>
                      <a:pt x="4323" y="598"/>
                    </a:lnTo>
                    <a:lnTo>
                      <a:pt x="4184" y="499"/>
                    </a:lnTo>
                    <a:lnTo>
                      <a:pt x="4024" y="399"/>
                    </a:lnTo>
                    <a:lnTo>
                      <a:pt x="3845" y="300"/>
                    </a:lnTo>
                    <a:lnTo>
                      <a:pt x="3666" y="220"/>
                    </a:lnTo>
                    <a:lnTo>
                      <a:pt x="3447" y="140"/>
                    </a:lnTo>
                    <a:lnTo>
                      <a:pt x="3227" y="80"/>
                    </a:lnTo>
                    <a:lnTo>
                      <a:pt x="2909" y="1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0" name="Google Shape;10230;p47"/>
              <p:cNvSpPr/>
              <p:nvPr/>
            </p:nvSpPr>
            <p:spPr>
              <a:xfrm>
                <a:off x="5492825" y="3931975"/>
                <a:ext cx="127025" cy="49325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1973" fill="none" extrusionOk="0">
                    <a:moveTo>
                      <a:pt x="2610" y="1"/>
                    </a:moveTo>
                    <a:lnTo>
                      <a:pt x="2610" y="1"/>
                    </a:lnTo>
                    <a:lnTo>
                      <a:pt x="2311" y="1"/>
                    </a:lnTo>
                    <a:lnTo>
                      <a:pt x="2032" y="61"/>
                    </a:lnTo>
                    <a:lnTo>
                      <a:pt x="1773" y="160"/>
                    </a:lnTo>
                    <a:lnTo>
                      <a:pt x="1514" y="260"/>
                    </a:lnTo>
                    <a:lnTo>
                      <a:pt x="1275" y="399"/>
                    </a:lnTo>
                    <a:lnTo>
                      <a:pt x="1076" y="539"/>
                    </a:lnTo>
                    <a:lnTo>
                      <a:pt x="877" y="698"/>
                    </a:lnTo>
                    <a:lnTo>
                      <a:pt x="697" y="857"/>
                    </a:lnTo>
                    <a:lnTo>
                      <a:pt x="399" y="1196"/>
                    </a:lnTo>
                    <a:lnTo>
                      <a:pt x="180" y="1475"/>
                    </a:lnTo>
                    <a:lnTo>
                      <a:pt x="40" y="1674"/>
                    </a:lnTo>
                    <a:lnTo>
                      <a:pt x="0" y="1734"/>
                    </a:lnTo>
                    <a:lnTo>
                      <a:pt x="0" y="1734"/>
                    </a:lnTo>
                    <a:lnTo>
                      <a:pt x="279" y="1575"/>
                    </a:lnTo>
                    <a:lnTo>
                      <a:pt x="538" y="1435"/>
                    </a:lnTo>
                    <a:lnTo>
                      <a:pt x="817" y="1316"/>
                    </a:lnTo>
                    <a:lnTo>
                      <a:pt x="1076" y="1236"/>
                    </a:lnTo>
                    <a:lnTo>
                      <a:pt x="1315" y="1156"/>
                    </a:lnTo>
                    <a:lnTo>
                      <a:pt x="1574" y="1116"/>
                    </a:lnTo>
                    <a:lnTo>
                      <a:pt x="1813" y="1096"/>
                    </a:lnTo>
                    <a:lnTo>
                      <a:pt x="2032" y="1077"/>
                    </a:lnTo>
                    <a:lnTo>
                      <a:pt x="2032" y="1077"/>
                    </a:lnTo>
                    <a:lnTo>
                      <a:pt x="2391" y="1096"/>
                    </a:lnTo>
                    <a:lnTo>
                      <a:pt x="2729" y="1156"/>
                    </a:lnTo>
                    <a:lnTo>
                      <a:pt x="3048" y="1256"/>
                    </a:lnTo>
                    <a:lnTo>
                      <a:pt x="3347" y="1375"/>
                    </a:lnTo>
                    <a:lnTo>
                      <a:pt x="3606" y="1495"/>
                    </a:lnTo>
                    <a:lnTo>
                      <a:pt x="3865" y="1654"/>
                    </a:lnTo>
                    <a:lnTo>
                      <a:pt x="4084" y="1814"/>
                    </a:lnTo>
                    <a:lnTo>
                      <a:pt x="4303" y="1973"/>
                    </a:lnTo>
                    <a:lnTo>
                      <a:pt x="4303" y="1973"/>
                    </a:lnTo>
                    <a:lnTo>
                      <a:pt x="4482" y="1913"/>
                    </a:lnTo>
                    <a:lnTo>
                      <a:pt x="4682" y="1873"/>
                    </a:lnTo>
                    <a:lnTo>
                      <a:pt x="4881" y="1834"/>
                    </a:lnTo>
                    <a:lnTo>
                      <a:pt x="5080" y="1814"/>
                    </a:lnTo>
                    <a:lnTo>
                      <a:pt x="5080" y="1814"/>
                    </a:lnTo>
                    <a:lnTo>
                      <a:pt x="5020" y="1575"/>
                    </a:lnTo>
                    <a:lnTo>
                      <a:pt x="4921" y="1316"/>
                    </a:lnTo>
                    <a:lnTo>
                      <a:pt x="4761" y="1057"/>
                    </a:lnTo>
                    <a:lnTo>
                      <a:pt x="4682" y="937"/>
                    </a:lnTo>
                    <a:lnTo>
                      <a:pt x="4582" y="818"/>
                    </a:lnTo>
                    <a:lnTo>
                      <a:pt x="4463" y="698"/>
                    </a:lnTo>
                    <a:lnTo>
                      <a:pt x="4323" y="598"/>
                    </a:lnTo>
                    <a:lnTo>
                      <a:pt x="4184" y="499"/>
                    </a:lnTo>
                    <a:lnTo>
                      <a:pt x="4024" y="399"/>
                    </a:lnTo>
                    <a:lnTo>
                      <a:pt x="3845" y="300"/>
                    </a:lnTo>
                    <a:lnTo>
                      <a:pt x="3666" y="220"/>
                    </a:lnTo>
                    <a:lnTo>
                      <a:pt x="3447" y="140"/>
                    </a:lnTo>
                    <a:lnTo>
                      <a:pt x="3227" y="80"/>
                    </a:lnTo>
                    <a:lnTo>
                      <a:pt x="3227" y="80"/>
                    </a:lnTo>
                    <a:lnTo>
                      <a:pt x="2909" y="1"/>
                    </a:lnTo>
                    <a:lnTo>
                      <a:pt x="261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1" name="Google Shape;10231;p47"/>
              <p:cNvSpPr/>
              <p:nvPr/>
            </p:nvSpPr>
            <p:spPr>
              <a:xfrm>
                <a:off x="5646200" y="3941450"/>
                <a:ext cx="238600" cy="2042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8168" extrusionOk="0">
                    <a:moveTo>
                      <a:pt x="3786" y="0"/>
                    </a:moveTo>
                    <a:lnTo>
                      <a:pt x="3487" y="20"/>
                    </a:lnTo>
                    <a:lnTo>
                      <a:pt x="3168" y="80"/>
                    </a:lnTo>
                    <a:lnTo>
                      <a:pt x="2870" y="160"/>
                    </a:lnTo>
                    <a:lnTo>
                      <a:pt x="2571" y="259"/>
                    </a:lnTo>
                    <a:lnTo>
                      <a:pt x="2292" y="399"/>
                    </a:lnTo>
                    <a:lnTo>
                      <a:pt x="2033" y="538"/>
                    </a:lnTo>
                    <a:lnTo>
                      <a:pt x="1794" y="717"/>
                    </a:lnTo>
                    <a:lnTo>
                      <a:pt x="1575" y="917"/>
                    </a:lnTo>
                    <a:lnTo>
                      <a:pt x="1375" y="1136"/>
                    </a:lnTo>
                    <a:lnTo>
                      <a:pt x="1216" y="1355"/>
                    </a:lnTo>
                    <a:lnTo>
                      <a:pt x="1057" y="1594"/>
                    </a:lnTo>
                    <a:lnTo>
                      <a:pt x="937" y="1853"/>
                    </a:lnTo>
                    <a:lnTo>
                      <a:pt x="857" y="2112"/>
                    </a:lnTo>
                    <a:lnTo>
                      <a:pt x="778" y="2391"/>
                    </a:lnTo>
                    <a:lnTo>
                      <a:pt x="738" y="2670"/>
                    </a:lnTo>
                    <a:lnTo>
                      <a:pt x="738" y="2949"/>
                    </a:lnTo>
                    <a:lnTo>
                      <a:pt x="758" y="3227"/>
                    </a:lnTo>
                    <a:lnTo>
                      <a:pt x="798" y="3526"/>
                    </a:lnTo>
                    <a:lnTo>
                      <a:pt x="897" y="3805"/>
                    </a:lnTo>
                    <a:lnTo>
                      <a:pt x="758" y="3885"/>
                    </a:lnTo>
                    <a:lnTo>
                      <a:pt x="638" y="3965"/>
                    </a:lnTo>
                    <a:lnTo>
                      <a:pt x="519" y="4044"/>
                    </a:lnTo>
                    <a:lnTo>
                      <a:pt x="419" y="4144"/>
                    </a:lnTo>
                    <a:lnTo>
                      <a:pt x="340" y="4243"/>
                    </a:lnTo>
                    <a:lnTo>
                      <a:pt x="260" y="4363"/>
                    </a:lnTo>
                    <a:lnTo>
                      <a:pt x="180" y="4463"/>
                    </a:lnTo>
                    <a:lnTo>
                      <a:pt x="120" y="4582"/>
                    </a:lnTo>
                    <a:lnTo>
                      <a:pt x="81" y="4722"/>
                    </a:lnTo>
                    <a:lnTo>
                      <a:pt x="41" y="4841"/>
                    </a:lnTo>
                    <a:lnTo>
                      <a:pt x="1" y="4981"/>
                    </a:lnTo>
                    <a:lnTo>
                      <a:pt x="1" y="5120"/>
                    </a:lnTo>
                    <a:lnTo>
                      <a:pt x="1" y="5259"/>
                    </a:lnTo>
                    <a:lnTo>
                      <a:pt x="21" y="5379"/>
                    </a:lnTo>
                    <a:lnTo>
                      <a:pt x="41" y="5518"/>
                    </a:lnTo>
                    <a:lnTo>
                      <a:pt x="81" y="5658"/>
                    </a:lnTo>
                    <a:lnTo>
                      <a:pt x="140" y="5817"/>
                    </a:lnTo>
                    <a:lnTo>
                      <a:pt x="220" y="5957"/>
                    </a:lnTo>
                    <a:lnTo>
                      <a:pt x="300" y="6076"/>
                    </a:lnTo>
                    <a:lnTo>
                      <a:pt x="399" y="6196"/>
                    </a:lnTo>
                    <a:lnTo>
                      <a:pt x="519" y="6315"/>
                    </a:lnTo>
                    <a:lnTo>
                      <a:pt x="638" y="6395"/>
                    </a:lnTo>
                    <a:lnTo>
                      <a:pt x="778" y="6495"/>
                    </a:lnTo>
                    <a:lnTo>
                      <a:pt x="917" y="6554"/>
                    </a:lnTo>
                    <a:lnTo>
                      <a:pt x="1057" y="6614"/>
                    </a:lnTo>
                    <a:lnTo>
                      <a:pt x="1216" y="6674"/>
                    </a:lnTo>
                    <a:lnTo>
                      <a:pt x="1375" y="6694"/>
                    </a:lnTo>
                    <a:lnTo>
                      <a:pt x="1535" y="6714"/>
                    </a:lnTo>
                    <a:lnTo>
                      <a:pt x="1694" y="6734"/>
                    </a:lnTo>
                    <a:lnTo>
                      <a:pt x="1854" y="6714"/>
                    </a:lnTo>
                    <a:lnTo>
                      <a:pt x="2033" y="6694"/>
                    </a:lnTo>
                    <a:lnTo>
                      <a:pt x="2192" y="6654"/>
                    </a:lnTo>
                    <a:lnTo>
                      <a:pt x="2371" y="6574"/>
                    </a:lnTo>
                    <a:lnTo>
                      <a:pt x="2531" y="6495"/>
                    </a:lnTo>
                    <a:lnTo>
                      <a:pt x="2690" y="6395"/>
                    </a:lnTo>
                    <a:lnTo>
                      <a:pt x="2830" y="6295"/>
                    </a:lnTo>
                    <a:lnTo>
                      <a:pt x="2949" y="6176"/>
                    </a:lnTo>
                    <a:lnTo>
                      <a:pt x="3069" y="6036"/>
                    </a:lnTo>
                    <a:lnTo>
                      <a:pt x="3148" y="5877"/>
                    </a:lnTo>
                    <a:lnTo>
                      <a:pt x="3228" y="5738"/>
                    </a:lnTo>
                    <a:lnTo>
                      <a:pt x="3587" y="5777"/>
                    </a:lnTo>
                    <a:lnTo>
                      <a:pt x="3945" y="5797"/>
                    </a:lnTo>
                    <a:lnTo>
                      <a:pt x="4304" y="5757"/>
                    </a:lnTo>
                    <a:lnTo>
                      <a:pt x="4662" y="5678"/>
                    </a:lnTo>
                    <a:lnTo>
                      <a:pt x="4662" y="5917"/>
                    </a:lnTo>
                    <a:lnTo>
                      <a:pt x="4662" y="6156"/>
                    </a:lnTo>
                    <a:lnTo>
                      <a:pt x="4702" y="6375"/>
                    </a:lnTo>
                    <a:lnTo>
                      <a:pt x="4782" y="6614"/>
                    </a:lnTo>
                    <a:lnTo>
                      <a:pt x="4862" y="6833"/>
                    </a:lnTo>
                    <a:lnTo>
                      <a:pt x="4981" y="7032"/>
                    </a:lnTo>
                    <a:lnTo>
                      <a:pt x="5101" y="7212"/>
                    </a:lnTo>
                    <a:lnTo>
                      <a:pt x="5260" y="7391"/>
                    </a:lnTo>
                    <a:lnTo>
                      <a:pt x="5419" y="7550"/>
                    </a:lnTo>
                    <a:lnTo>
                      <a:pt x="5599" y="7690"/>
                    </a:lnTo>
                    <a:lnTo>
                      <a:pt x="5798" y="7809"/>
                    </a:lnTo>
                    <a:lnTo>
                      <a:pt x="5997" y="7929"/>
                    </a:lnTo>
                    <a:lnTo>
                      <a:pt x="6216" y="8009"/>
                    </a:lnTo>
                    <a:lnTo>
                      <a:pt x="6435" y="8088"/>
                    </a:lnTo>
                    <a:lnTo>
                      <a:pt x="6674" y="8128"/>
                    </a:lnTo>
                    <a:lnTo>
                      <a:pt x="6894" y="8168"/>
                    </a:lnTo>
                    <a:lnTo>
                      <a:pt x="7133" y="8168"/>
                    </a:lnTo>
                    <a:lnTo>
                      <a:pt x="7372" y="8148"/>
                    </a:lnTo>
                    <a:lnTo>
                      <a:pt x="7631" y="8108"/>
                    </a:lnTo>
                    <a:lnTo>
                      <a:pt x="7870" y="8048"/>
                    </a:lnTo>
                    <a:lnTo>
                      <a:pt x="8089" y="7969"/>
                    </a:lnTo>
                    <a:lnTo>
                      <a:pt x="8308" y="7869"/>
                    </a:lnTo>
                    <a:lnTo>
                      <a:pt x="8527" y="7750"/>
                    </a:lnTo>
                    <a:lnTo>
                      <a:pt x="8706" y="7610"/>
                    </a:lnTo>
                    <a:lnTo>
                      <a:pt x="8886" y="7451"/>
                    </a:lnTo>
                    <a:lnTo>
                      <a:pt x="9025" y="7291"/>
                    </a:lnTo>
                    <a:lnTo>
                      <a:pt x="9165" y="7112"/>
                    </a:lnTo>
                    <a:lnTo>
                      <a:pt x="9284" y="6913"/>
                    </a:lnTo>
                    <a:lnTo>
                      <a:pt x="9384" y="6714"/>
                    </a:lnTo>
                    <a:lnTo>
                      <a:pt x="9443" y="6514"/>
                    </a:lnTo>
                    <a:lnTo>
                      <a:pt x="9503" y="6295"/>
                    </a:lnTo>
                    <a:lnTo>
                      <a:pt x="9523" y="6076"/>
                    </a:lnTo>
                    <a:lnTo>
                      <a:pt x="9543" y="5857"/>
                    </a:lnTo>
                    <a:lnTo>
                      <a:pt x="9523" y="5638"/>
                    </a:lnTo>
                    <a:lnTo>
                      <a:pt x="9483" y="5419"/>
                    </a:lnTo>
                    <a:lnTo>
                      <a:pt x="9424" y="5180"/>
                    </a:lnTo>
                    <a:lnTo>
                      <a:pt x="9344" y="5000"/>
                    </a:lnTo>
                    <a:lnTo>
                      <a:pt x="9244" y="4821"/>
                    </a:lnTo>
                    <a:lnTo>
                      <a:pt x="9145" y="4662"/>
                    </a:lnTo>
                    <a:lnTo>
                      <a:pt x="9025" y="4502"/>
                    </a:lnTo>
                    <a:lnTo>
                      <a:pt x="8886" y="4363"/>
                    </a:lnTo>
                    <a:lnTo>
                      <a:pt x="8746" y="4224"/>
                    </a:lnTo>
                    <a:lnTo>
                      <a:pt x="8587" y="4104"/>
                    </a:lnTo>
                    <a:lnTo>
                      <a:pt x="8408" y="3984"/>
                    </a:lnTo>
                    <a:lnTo>
                      <a:pt x="8248" y="3905"/>
                    </a:lnTo>
                    <a:lnTo>
                      <a:pt x="8069" y="3825"/>
                    </a:lnTo>
                    <a:lnTo>
                      <a:pt x="7870" y="3745"/>
                    </a:lnTo>
                    <a:lnTo>
                      <a:pt x="7670" y="3706"/>
                    </a:lnTo>
                    <a:lnTo>
                      <a:pt x="7471" y="3666"/>
                    </a:lnTo>
                    <a:lnTo>
                      <a:pt x="7272" y="3646"/>
                    </a:lnTo>
                    <a:lnTo>
                      <a:pt x="7073" y="3626"/>
                    </a:lnTo>
                    <a:lnTo>
                      <a:pt x="6854" y="3646"/>
                    </a:lnTo>
                    <a:lnTo>
                      <a:pt x="6913" y="3447"/>
                    </a:lnTo>
                    <a:lnTo>
                      <a:pt x="6933" y="3247"/>
                    </a:lnTo>
                    <a:lnTo>
                      <a:pt x="6953" y="3028"/>
                    </a:lnTo>
                    <a:lnTo>
                      <a:pt x="6973" y="2829"/>
                    </a:lnTo>
                    <a:lnTo>
                      <a:pt x="6953" y="2610"/>
                    </a:lnTo>
                    <a:lnTo>
                      <a:pt x="6913" y="2411"/>
                    </a:lnTo>
                    <a:lnTo>
                      <a:pt x="6874" y="2192"/>
                    </a:lnTo>
                    <a:lnTo>
                      <a:pt x="6814" y="1992"/>
                    </a:lnTo>
                    <a:lnTo>
                      <a:pt x="6694" y="1713"/>
                    </a:lnTo>
                    <a:lnTo>
                      <a:pt x="6555" y="1455"/>
                    </a:lnTo>
                    <a:lnTo>
                      <a:pt x="6376" y="1215"/>
                    </a:lnTo>
                    <a:lnTo>
                      <a:pt x="6196" y="996"/>
                    </a:lnTo>
                    <a:lnTo>
                      <a:pt x="5977" y="797"/>
                    </a:lnTo>
                    <a:lnTo>
                      <a:pt x="5758" y="618"/>
                    </a:lnTo>
                    <a:lnTo>
                      <a:pt x="5519" y="458"/>
                    </a:lnTo>
                    <a:lnTo>
                      <a:pt x="5240" y="319"/>
                    </a:lnTo>
                    <a:lnTo>
                      <a:pt x="4981" y="199"/>
                    </a:lnTo>
                    <a:lnTo>
                      <a:pt x="4682" y="120"/>
                    </a:lnTo>
                    <a:lnTo>
                      <a:pt x="4403" y="60"/>
                    </a:lnTo>
                    <a:lnTo>
                      <a:pt x="4105" y="20"/>
                    </a:lnTo>
                    <a:lnTo>
                      <a:pt x="3786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2" name="Google Shape;10232;p47"/>
              <p:cNvSpPr/>
              <p:nvPr/>
            </p:nvSpPr>
            <p:spPr>
              <a:xfrm>
                <a:off x="5646200" y="3941450"/>
                <a:ext cx="238600" cy="2042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8168" fill="none" extrusionOk="0">
                    <a:moveTo>
                      <a:pt x="4782" y="6614"/>
                    </a:moveTo>
                    <a:lnTo>
                      <a:pt x="4782" y="6614"/>
                    </a:lnTo>
                    <a:lnTo>
                      <a:pt x="4702" y="6375"/>
                    </a:lnTo>
                    <a:lnTo>
                      <a:pt x="4662" y="6156"/>
                    </a:lnTo>
                    <a:lnTo>
                      <a:pt x="4662" y="5917"/>
                    </a:lnTo>
                    <a:lnTo>
                      <a:pt x="4662" y="5678"/>
                    </a:lnTo>
                    <a:lnTo>
                      <a:pt x="4662" y="5678"/>
                    </a:lnTo>
                    <a:lnTo>
                      <a:pt x="4304" y="5757"/>
                    </a:lnTo>
                    <a:lnTo>
                      <a:pt x="3945" y="5797"/>
                    </a:lnTo>
                    <a:lnTo>
                      <a:pt x="3587" y="5777"/>
                    </a:lnTo>
                    <a:lnTo>
                      <a:pt x="3228" y="5738"/>
                    </a:lnTo>
                    <a:lnTo>
                      <a:pt x="3228" y="5738"/>
                    </a:lnTo>
                    <a:lnTo>
                      <a:pt x="3148" y="5877"/>
                    </a:lnTo>
                    <a:lnTo>
                      <a:pt x="3069" y="6036"/>
                    </a:lnTo>
                    <a:lnTo>
                      <a:pt x="2949" y="6176"/>
                    </a:lnTo>
                    <a:lnTo>
                      <a:pt x="2830" y="6295"/>
                    </a:lnTo>
                    <a:lnTo>
                      <a:pt x="2690" y="6395"/>
                    </a:lnTo>
                    <a:lnTo>
                      <a:pt x="2531" y="6495"/>
                    </a:lnTo>
                    <a:lnTo>
                      <a:pt x="2371" y="6574"/>
                    </a:lnTo>
                    <a:lnTo>
                      <a:pt x="2192" y="6654"/>
                    </a:lnTo>
                    <a:lnTo>
                      <a:pt x="2192" y="6654"/>
                    </a:lnTo>
                    <a:lnTo>
                      <a:pt x="2033" y="6694"/>
                    </a:lnTo>
                    <a:lnTo>
                      <a:pt x="1854" y="6714"/>
                    </a:lnTo>
                    <a:lnTo>
                      <a:pt x="1694" y="6734"/>
                    </a:lnTo>
                    <a:lnTo>
                      <a:pt x="1535" y="6714"/>
                    </a:lnTo>
                    <a:lnTo>
                      <a:pt x="1375" y="6694"/>
                    </a:lnTo>
                    <a:lnTo>
                      <a:pt x="1216" y="6674"/>
                    </a:lnTo>
                    <a:lnTo>
                      <a:pt x="1057" y="6614"/>
                    </a:lnTo>
                    <a:lnTo>
                      <a:pt x="917" y="6554"/>
                    </a:lnTo>
                    <a:lnTo>
                      <a:pt x="778" y="6495"/>
                    </a:lnTo>
                    <a:lnTo>
                      <a:pt x="638" y="6395"/>
                    </a:lnTo>
                    <a:lnTo>
                      <a:pt x="519" y="6315"/>
                    </a:lnTo>
                    <a:lnTo>
                      <a:pt x="399" y="6196"/>
                    </a:lnTo>
                    <a:lnTo>
                      <a:pt x="300" y="6076"/>
                    </a:lnTo>
                    <a:lnTo>
                      <a:pt x="220" y="5957"/>
                    </a:lnTo>
                    <a:lnTo>
                      <a:pt x="140" y="5817"/>
                    </a:lnTo>
                    <a:lnTo>
                      <a:pt x="81" y="5658"/>
                    </a:lnTo>
                    <a:lnTo>
                      <a:pt x="81" y="5658"/>
                    </a:lnTo>
                    <a:lnTo>
                      <a:pt x="41" y="5518"/>
                    </a:lnTo>
                    <a:lnTo>
                      <a:pt x="21" y="5379"/>
                    </a:lnTo>
                    <a:lnTo>
                      <a:pt x="1" y="5259"/>
                    </a:lnTo>
                    <a:lnTo>
                      <a:pt x="1" y="5120"/>
                    </a:lnTo>
                    <a:lnTo>
                      <a:pt x="1" y="4981"/>
                    </a:lnTo>
                    <a:lnTo>
                      <a:pt x="41" y="4841"/>
                    </a:lnTo>
                    <a:lnTo>
                      <a:pt x="81" y="4722"/>
                    </a:lnTo>
                    <a:lnTo>
                      <a:pt x="120" y="4582"/>
                    </a:lnTo>
                    <a:lnTo>
                      <a:pt x="180" y="4463"/>
                    </a:lnTo>
                    <a:lnTo>
                      <a:pt x="260" y="4363"/>
                    </a:lnTo>
                    <a:lnTo>
                      <a:pt x="340" y="4243"/>
                    </a:lnTo>
                    <a:lnTo>
                      <a:pt x="419" y="4144"/>
                    </a:lnTo>
                    <a:lnTo>
                      <a:pt x="519" y="4044"/>
                    </a:lnTo>
                    <a:lnTo>
                      <a:pt x="638" y="3965"/>
                    </a:lnTo>
                    <a:lnTo>
                      <a:pt x="758" y="3885"/>
                    </a:lnTo>
                    <a:lnTo>
                      <a:pt x="897" y="3805"/>
                    </a:lnTo>
                    <a:lnTo>
                      <a:pt x="897" y="3805"/>
                    </a:lnTo>
                    <a:lnTo>
                      <a:pt x="798" y="3526"/>
                    </a:lnTo>
                    <a:lnTo>
                      <a:pt x="758" y="3227"/>
                    </a:lnTo>
                    <a:lnTo>
                      <a:pt x="738" y="2949"/>
                    </a:lnTo>
                    <a:lnTo>
                      <a:pt x="738" y="2670"/>
                    </a:lnTo>
                    <a:lnTo>
                      <a:pt x="778" y="2391"/>
                    </a:lnTo>
                    <a:lnTo>
                      <a:pt x="857" y="2112"/>
                    </a:lnTo>
                    <a:lnTo>
                      <a:pt x="937" y="1853"/>
                    </a:lnTo>
                    <a:lnTo>
                      <a:pt x="1057" y="1594"/>
                    </a:lnTo>
                    <a:lnTo>
                      <a:pt x="1216" y="1355"/>
                    </a:lnTo>
                    <a:lnTo>
                      <a:pt x="1375" y="1136"/>
                    </a:lnTo>
                    <a:lnTo>
                      <a:pt x="1575" y="917"/>
                    </a:lnTo>
                    <a:lnTo>
                      <a:pt x="1794" y="717"/>
                    </a:lnTo>
                    <a:lnTo>
                      <a:pt x="2033" y="538"/>
                    </a:lnTo>
                    <a:lnTo>
                      <a:pt x="2292" y="399"/>
                    </a:lnTo>
                    <a:lnTo>
                      <a:pt x="2571" y="259"/>
                    </a:lnTo>
                    <a:lnTo>
                      <a:pt x="2870" y="160"/>
                    </a:lnTo>
                    <a:lnTo>
                      <a:pt x="2870" y="160"/>
                    </a:lnTo>
                    <a:lnTo>
                      <a:pt x="3168" y="80"/>
                    </a:lnTo>
                    <a:lnTo>
                      <a:pt x="3487" y="20"/>
                    </a:lnTo>
                    <a:lnTo>
                      <a:pt x="3786" y="0"/>
                    </a:lnTo>
                    <a:lnTo>
                      <a:pt x="4105" y="20"/>
                    </a:lnTo>
                    <a:lnTo>
                      <a:pt x="4403" y="60"/>
                    </a:lnTo>
                    <a:lnTo>
                      <a:pt x="4682" y="120"/>
                    </a:lnTo>
                    <a:lnTo>
                      <a:pt x="4981" y="199"/>
                    </a:lnTo>
                    <a:lnTo>
                      <a:pt x="5240" y="319"/>
                    </a:lnTo>
                    <a:lnTo>
                      <a:pt x="5519" y="458"/>
                    </a:lnTo>
                    <a:lnTo>
                      <a:pt x="5758" y="618"/>
                    </a:lnTo>
                    <a:lnTo>
                      <a:pt x="5977" y="797"/>
                    </a:lnTo>
                    <a:lnTo>
                      <a:pt x="6196" y="996"/>
                    </a:lnTo>
                    <a:lnTo>
                      <a:pt x="6376" y="1215"/>
                    </a:lnTo>
                    <a:lnTo>
                      <a:pt x="6555" y="1455"/>
                    </a:lnTo>
                    <a:lnTo>
                      <a:pt x="6694" y="1713"/>
                    </a:lnTo>
                    <a:lnTo>
                      <a:pt x="6814" y="1992"/>
                    </a:lnTo>
                    <a:lnTo>
                      <a:pt x="6814" y="1992"/>
                    </a:lnTo>
                    <a:lnTo>
                      <a:pt x="6874" y="2192"/>
                    </a:lnTo>
                    <a:lnTo>
                      <a:pt x="6913" y="2411"/>
                    </a:lnTo>
                    <a:lnTo>
                      <a:pt x="6953" y="2610"/>
                    </a:lnTo>
                    <a:lnTo>
                      <a:pt x="6973" y="2829"/>
                    </a:lnTo>
                    <a:lnTo>
                      <a:pt x="6953" y="3028"/>
                    </a:lnTo>
                    <a:lnTo>
                      <a:pt x="6933" y="3247"/>
                    </a:lnTo>
                    <a:lnTo>
                      <a:pt x="6913" y="3447"/>
                    </a:lnTo>
                    <a:lnTo>
                      <a:pt x="6854" y="3646"/>
                    </a:lnTo>
                    <a:lnTo>
                      <a:pt x="6854" y="3646"/>
                    </a:lnTo>
                    <a:lnTo>
                      <a:pt x="7073" y="3626"/>
                    </a:lnTo>
                    <a:lnTo>
                      <a:pt x="7272" y="3646"/>
                    </a:lnTo>
                    <a:lnTo>
                      <a:pt x="7471" y="3666"/>
                    </a:lnTo>
                    <a:lnTo>
                      <a:pt x="7670" y="3706"/>
                    </a:lnTo>
                    <a:lnTo>
                      <a:pt x="7870" y="3745"/>
                    </a:lnTo>
                    <a:lnTo>
                      <a:pt x="8069" y="3825"/>
                    </a:lnTo>
                    <a:lnTo>
                      <a:pt x="8248" y="3905"/>
                    </a:lnTo>
                    <a:lnTo>
                      <a:pt x="8408" y="3984"/>
                    </a:lnTo>
                    <a:lnTo>
                      <a:pt x="8587" y="4104"/>
                    </a:lnTo>
                    <a:lnTo>
                      <a:pt x="8746" y="4224"/>
                    </a:lnTo>
                    <a:lnTo>
                      <a:pt x="8886" y="4363"/>
                    </a:lnTo>
                    <a:lnTo>
                      <a:pt x="9025" y="4502"/>
                    </a:lnTo>
                    <a:lnTo>
                      <a:pt x="9145" y="4662"/>
                    </a:lnTo>
                    <a:lnTo>
                      <a:pt x="9244" y="4821"/>
                    </a:lnTo>
                    <a:lnTo>
                      <a:pt x="9344" y="5000"/>
                    </a:lnTo>
                    <a:lnTo>
                      <a:pt x="9424" y="5180"/>
                    </a:lnTo>
                    <a:lnTo>
                      <a:pt x="9424" y="5180"/>
                    </a:lnTo>
                    <a:lnTo>
                      <a:pt x="9483" y="5419"/>
                    </a:lnTo>
                    <a:lnTo>
                      <a:pt x="9523" y="5638"/>
                    </a:lnTo>
                    <a:lnTo>
                      <a:pt x="9543" y="5857"/>
                    </a:lnTo>
                    <a:lnTo>
                      <a:pt x="9523" y="6076"/>
                    </a:lnTo>
                    <a:lnTo>
                      <a:pt x="9503" y="6295"/>
                    </a:lnTo>
                    <a:lnTo>
                      <a:pt x="9443" y="6514"/>
                    </a:lnTo>
                    <a:lnTo>
                      <a:pt x="9384" y="6714"/>
                    </a:lnTo>
                    <a:lnTo>
                      <a:pt x="9284" y="6913"/>
                    </a:lnTo>
                    <a:lnTo>
                      <a:pt x="9165" y="7112"/>
                    </a:lnTo>
                    <a:lnTo>
                      <a:pt x="9025" y="7291"/>
                    </a:lnTo>
                    <a:lnTo>
                      <a:pt x="8886" y="7451"/>
                    </a:lnTo>
                    <a:lnTo>
                      <a:pt x="8706" y="7610"/>
                    </a:lnTo>
                    <a:lnTo>
                      <a:pt x="8527" y="7750"/>
                    </a:lnTo>
                    <a:lnTo>
                      <a:pt x="8308" y="7869"/>
                    </a:lnTo>
                    <a:lnTo>
                      <a:pt x="8089" y="7969"/>
                    </a:lnTo>
                    <a:lnTo>
                      <a:pt x="7870" y="8048"/>
                    </a:lnTo>
                    <a:lnTo>
                      <a:pt x="7870" y="8048"/>
                    </a:lnTo>
                    <a:lnTo>
                      <a:pt x="7631" y="8108"/>
                    </a:lnTo>
                    <a:lnTo>
                      <a:pt x="7372" y="8148"/>
                    </a:lnTo>
                    <a:lnTo>
                      <a:pt x="7133" y="8168"/>
                    </a:lnTo>
                    <a:lnTo>
                      <a:pt x="6894" y="8168"/>
                    </a:lnTo>
                    <a:lnTo>
                      <a:pt x="6674" y="8128"/>
                    </a:lnTo>
                    <a:lnTo>
                      <a:pt x="6435" y="8088"/>
                    </a:lnTo>
                    <a:lnTo>
                      <a:pt x="6216" y="8009"/>
                    </a:lnTo>
                    <a:lnTo>
                      <a:pt x="5997" y="7929"/>
                    </a:lnTo>
                    <a:lnTo>
                      <a:pt x="5798" y="7809"/>
                    </a:lnTo>
                    <a:lnTo>
                      <a:pt x="5599" y="7690"/>
                    </a:lnTo>
                    <a:lnTo>
                      <a:pt x="5419" y="7550"/>
                    </a:lnTo>
                    <a:lnTo>
                      <a:pt x="5260" y="7391"/>
                    </a:lnTo>
                    <a:lnTo>
                      <a:pt x="5101" y="7212"/>
                    </a:lnTo>
                    <a:lnTo>
                      <a:pt x="4981" y="7032"/>
                    </a:lnTo>
                    <a:lnTo>
                      <a:pt x="4862" y="6833"/>
                    </a:lnTo>
                    <a:lnTo>
                      <a:pt x="4782" y="661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3" name="Google Shape;10233;p47"/>
              <p:cNvSpPr/>
              <p:nvPr/>
            </p:nvSpPr>
            <p:spPr>
              <a:xfrm>
                <a:off x="5811050" y="4086375"/>
                <a:ext cx="4385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415" extrusionOk="0">
                    <a:moveTo>
                      <a:pt x="997" y="0"/>
                    </a:moveTo>
                    <a:lnTo>
                      <a:pt x="818" y="20"/>
                    </a:lnTo>
                    <a:lnTo>
                      <a:pt x="638" y="60"/>
                    </a:lnTo>
                    <a:lnTo>
                      <a:pt x="479" y="120"/>
                    </a:lnTo>
                    <a:lnTo>
                      <a:pt x="339" y="219"/>
                    </a:lnTo>
                    <a:lnTo>
                      <a:pt x="200" y="319"/>
                    </a:lnTo>
                    <a:lnTo>
                      <a:pt x="100" y="439"/>
                    </a:lnTo>
                    <a:lnTo>
                      <a:pt x="41" y="558"/>
                    </a:lnTo>
                    <a:lnTo>
                      <a:pt x="1" y="698"/>
                    </a:lnTo>
                    <a:lnTo>
                      <a:pt x="1" y="837"/>
                    </a:lnTo>
                    <a:lnTo>
                      <a:pt x="21" y="976"/>
                    </a:lnTo>
                    <a:lnTo>
                      <a:pt x="80" y="1096"/>
                    </a:lnTo>
                    <a:lnTo>
                      <a:pt x="180" y="1196"/>
                    </a:lnTo>
                    <a:lnTo>
                      <a:pt x="300" y="1295"/>
                    </a:lnTo>
                    <a:lnTo>
                      <a:pt x="439" y="1355"/>
                    </a:lnTo>
                    <a:lnTo>
                      <a:pt x="598" y="1395"/>
                    </a:lnTo>
                    <a:lnTo>
                      <a:pt x="758" y="1415"/>
                    </a:lnTo>
                    <a:lnTo>
                      <a:pt x="937" y="1395"/>
                    </a:lnTo>
                    <a:lnTo>
                      <a:pt x="1116" y="1355"/>
                    </a:lnTo>
                    <a:lnTo>
                      <a:pt x="1276" y="1295"/>
                    </a:lnTo>
                    <a:lnTo>
                      <a:pt x="1415" y="1196"/>
                    </a:lnTo>
                    <a:lnTo>
                      <a:pt x="1535" y="1096"/>
                    </a:lnTo>
                    <a:lnTo>
                      <a:pt x="1634" y="976"/>
                    </a:lnTo>
                    <a:lnTo>
                      <a:pt x="1714" y="857"/>
                    </a:lnTo>
                    <a:lnTo>
                      <a:pt x="1754" y="717"/>
                    </a:lnTo>
                    <a:lnTo>
                      <a:pt x="1754" y="578"/>
                    </a:lnTo>
                    <a:lnTo>
                      <a:pt x="1734" y="439"/>
                    </a:lnTo>
                    <a:lnTo>
                      <a:pt x="1654" y="319"/>
                    </a:lnTo>
                    <a:lnTo>
                      <a:pt x="1575" y="219"/>
                    </a:lnTo>
                    <a:lnTo>
                      <a:pt x="1455" y="120"/>
                    </a:lnTo>
                    <a:lnTo>
                      <a:pt x="1316" y="60"/>
                    </a:lnTo>
                    <a:lnTo>
                      <a:pt x="1156" y="20"/>
                    </a:lnTo>
                    <a:lnTo>
                      <a:pt x="99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4" name="Google Shape;10234;p47"/>
              <p:cNvSpPr/>
              <p:nvPr/>
            </p:nvSpPr>
            <p:spPr>
              <a:xfrm>
                <a:off x="5685550" y="3956875"/>
                <a:ext cx="1180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4722" h="3527" extrusionOk="0">
                    <a:moveTo>
                      <a:pt x="2072" y="1"/>
                    </a:moveTo>
                    <a:lnTo>
                      <a:pt x="1853" y="41"/>
                    </a:lnTo>
                    <a:lnTo>
                      <a:pt x="1634" y="81"/>
                    </a:lnTo>
                    <a:lnTo>
                      <a:pt x="1435" y="140"/>
                    </a:lnTo>
                    <a:lnTo>
                      <a:pt x="1037" y="280"/>
                    </a:lnTo>
                    <a:lnTo>
                      <a:pt x="698" y="439"/>
                    </a:lnTo>
                    <a:lnTo>
                      <a:pt x="399" y="598"/>
                    </a:lnTo>
                    <a:lnTo>
                      <a:pt x="180" y="718"/>
                    </a:lnTo>
                    <a:lnTo>
                      <a:pt x="1" y="857"/>
                    </a:lnTo>
                    <a:lnTo>
                      <a:pt x="260" y="818"/>
                    </a:lnTo>
                    <a:lnTo>
                      <a:pt x="499" y="778"/>
                    </a:lnTo>
                    <a:lnTo>
                      <a:pt x="738" y="758"/>
                    </a:lnTo>
                    <a:lnTo>
                      <a:pt x="1216" y="758"/>
                    </a:lnTo>
                    <a:lnTo>
                      <a:pt x="1455" y="778"/>
                    </a:lnTo>
                    <a:lnTo>
                      <a:pt x="1674" y="818"/>
                    </a:lnTo>
                    <a:lnTo>
                      <a:pt x="1893" y="877"/>
                    </a:lnTo>
                    <a:lnTo>
                      <a:pt x="2092" y="937"/>
                    </a:lnTo>
                    <a:lnTo>
                      <a:pt x="2292" y="1017"/>
                    </a:lnTo>
                    <a:lnTo>
                      <a:pt x="2471" y="1096"/>
                    </a:lnTo>
                    <a:lnTo>
                      <a:pt x="2630" y="1196"/>
                    </a:lnTo>
                    <a:lnTo>
                      <a:pt x="2949" y="1395"/>
                    </a:lnTo>
                    <a:lnTo>
                      <a:pt x="3208" y="1634"/>
                    </a:lnTo>
                    <a:lnTo>
                      <a:pt x="3447" y="1873"/>
                    </a:lnTo>
                    <a:lnTo>
                      <a:pt x="3626" y="2132"/>
                    </a:lnTo>
                    <a:lnTo>
                      <a:pt x="3806" y="2391"/>
                    </a:lnTo>
                    <a:lnTo>
                      <a:pt x="3925" y="2650"/>
                    </a:lnTo>
                    <a:lnTo>
                      <a:pt x="4045" y="2889"/>
                    </a:lnTo>
                    <a:lnTo>
                      <a:pt x="4124" y="3089"/>
                    </a:lnTo>
                    <a:lnTo>
                      <a:pt x="4224" y="3407"/>
                    </a:lnTo>
                    <a:lnTo>
                      <a:pt x="4244" y="3527"/>
                    </a:lnTo>
                    <a:lnTo>
                      <a:pt x="4324" y="3447"/>
                    </a:lnTo>
                    <a:lnTo>
                      <a:pt x="4403" y="3328"/>
                    </a:lnTo>
                    <a:lnTo>
                      <a:pt x="4483" y="3208"/>
                    </a:lnTo>
                    <a:lnTo>
                      <a:pt x="4563" y="3049"/>
                    </a:lnTo>
                    <a:lnTo>
                      <a:pt x="4622" y="2869"/>
                    </a:lnTo>
                    <a:lnTo>
                      <a:pt x="4682" y="2690"/>
                    </a:lnTo>
                    <a:lnTo>
                      <a:pt x="4722" y="2491"/>
                    </a:lnTo>
                    <a:lnTo>
                      <a:pt x="4722" y="2272"/>
                    </a:lnTo>
                    <a:lnTo>
                      <a:pt x="4722" y="2053"/>
                    </a:lnTo>
                    <a:lnTo>
                      <a:pt x="4682" y="1834"/>
                    </a:lnTo>
                    <a:lnTo>
                      <a:pt x="4602" y="1595"/>
                    </a:lnTo>
                    <a:lnTo>
                      <a:pt x="4503" y="1355"/>
                    </a:lnTo>
                    <a:lnTo>
                      <a:pt x="4363" y="1116"/>
                    </a:lnTo>
                    <a:lnTo>
                      <a:pt x="4184" y="877"/>
                    </a:lnTo>
                    <a:lnTo>
                      <a:pt x="3945" y="658"/>
                    </a:lnTo>
                    <a:lnTo>
                      <a:pt x="3666" y="439"/>
                    </a:lnTo>
                    <a:lnTo>
                      <a:pt x="3487" y="320"/>
                    </a:lnTo>
                    <a:lnTo>
                      <a:pt x="3327" y="220"/>
                    </a:lnTo>
                    <a:lnTo>
                      <a:pt x="3148" y="160"/>
                    </a:lnTo>
                    <a:lnTo>
                      <a:pt x="2989" y="100"/>
                    </a:lnTo>
                    <a:lnTo>
                      <a:pt x="2810" y="61"/>
                    </a:lnTo>
                    <a:lnTo>
                      <a:pt x="2650" y="21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5" name="Google Shape;10235;p47"/>
              <p:cNvSpPr/>
              <p:nvPr/>
            </p:nvSpPr>
            <p:spPr>
              <a:xfrm>
                <a:off x="5685550" y="3956875"/>
                <a:ext cx="1180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4722" h="3527" fill="none" extrusionOk="0">
                    <a:moveTo>
                      <a:pt x="2311" y="1"/>
                    </a:moveTo>
                    <a:lnTo>
                      <a:pt x="2311" y="1"/>
                    </a:lnTo>
                    <a:lnTo>
                      <a:pt x="2072" y="1"/>
                    </a:lnTo>
                    <a:lnTo>
                      <a:pt x="1853" y="41"/>
                    </a:lnTo>
                    <a:lnTo>
                      <a:pt x="1634" y="81"/>
                    </a:lnTo>
                    <a:lnTo>
                      <a:pt x="1435" y="140"/>
                    </a:lnTo>
                    <a:lnTo>
                      <a:pt x="1037" y="280"/>
                    </a:lnTo>
                    <a:lnTo>
                      <a:pt x="698" y="439"/>
                    </a:lnTo>
                    <a:lnTo>
                      <a:pt x="399" y="598"/>
                    </a:lnTo>
                    <a:lnTo>
                      <a:pt x="180" y="718"/>
                    </a:lnTo>
                    <a:lnTo>
                      <a:pt x="1" y="857"/>
                    </a:lnTo>
                    <a:lnTo>
                      <a:pt x="1" y="857"/>
                    </a:lnTo>
                    <a:lnTo>
                      <a:pt x="260" y="818"/>
                    </a:lnTo>
                    <a:lnTo>
                      <a:pt x="499" y="778"/>
                    </a:lnTo>
                    <a:lnTo>
                      <a:pt x="738" y="758"/>
                    </a:lnTo>
                    <a:lnTo>
                      <a:pt x="977" y="758"/>
                    </a:lnTo>
                    <a:lnTo>
                      <a:pt x="977" y="758"/>
                    </a:lnTo>
                    <a:lnTo>
                      <a:pt x="1216" y="758"/>
                    </a:lnTo>
                    <a:lnTo>
                      <a:pt x="1455" y="778"/>
                    </a:lnTo>
                    <a:lnTo>
                      <a:pt x="1674" y="818"/>
                    </a:lnTo>
                    <a:lnTo>
                      <a:pt x="1893" y="877"/>
                    </a:lnTo>
                    <a:lnTo>
                      <a:pt x="2092" y="937"/>
                    </a:lnTo>
                    <a:lnTo>
                      <a:pt x="2292" y="1017"/>
                    </a:lnTo>
                    <a:lnTo>
                      <a:pt x="2471" y="1096"/>
                    </a:lnTo>
                    <a:lnTo>
                      <a:pt x="2630" y="1196"/>
                    </a:lnTo>
                    <a:lnTo>
                      <a:pt x="2949" y="1395"/>
                    </a:lnTo>
                    <a:lnTo>
                      <a:pt x="3208" y="1634"/>
                    </a:lnTo>
                    <a:lnTo>
                      <a:pt x="3447" y="1873"/>
                    </a:lnTo>
                    <a:lnTo>
                      <a:pt x="3626" y="2132"/>
                    </a:lnTo>
                    <a:lnTo>
                      <a:pt x="3806" y="2391"/>
                    </a:lnTo>
                    <a:lnTo>
                      <a:pt x="3925" y="2650"/>
                    </a:lnTo>
                    <a:lnTo>
                      <a:pt x="4045" y="2889"/>
                    </a:lnTo>
                    <a:lnTo>
                      <a:pt x="4124" y="3089"/>
                    </a:lnTo>
                    <a:lnTo>
                      <a:pt x="4224" y="3407"/>
                    </a:lnTo>
                    <a:lnTo>
                      <a:pt x="4244" y="3527"/>
                    </a:lnTo>
                    <a:lnTo>
                      <a:pt x="4244" y="3527"/>
                    </a:lnTo>
                    <a:lnTo>
                      <a:pt x="4324" y="3447"/>
                    </a:lnTo>
                    <a:lnTo>
                      <a:pt x="4403" y="3328"/>
                    </a:lnTo>
                    <a:lnTo>
                      <a:pt x="4483" y="3208"/>
                    </a:lnTo>
                    <a:lnTo>
                      <a:pt x="4563" y="3049"/>
                    </a:lnTo>
                    <a:lnTo>
                      <a:pt x="4622" y="2869"/>
                    </a:lnTo>
                    <a:lnTo>
                      <a:pt x="4682" y="2690"/>
                    </a:lnTo>
                    <a:lnTo>
                      <a:pt x="4722" y="2491"/>
                    </a:lnTo>
                    <a:lnTo>
                      <a:pt x="4722" y="2272"/>
                    </a:lnTo>
                    <a:lnTo>
                      <a:pt x="4722" y="2053"/>
                    </a:lnTo>
                    <a:lnTo>
                      <a:pt x="4682" y="1834"/>
                    </a:lnTo>
                    <a:lnTo>
                      <a:pt x="4602" y="1595"/>
                    </a:lnTo>
                    <a:lnTo>
                      <a:pt x="4503" y="1355"/>
                    </a:lnTo>
                    <a:lnTo>
                      <a:pt x="4363" y="1116"/>
                    </a:lnTo>
                    <a:lnTo>
                      <a:pt x="4184" y="877"/>
                    </a:lnTo>
                    <a:lnTo>
                      <a:pt x="3945" y="658"/>
                    </a:lnTo>
                    <a:lnTo>
                      <a:pt x="3666" y="439"/>
                    </a:lnTo>
                    <a:lnTo>
                      <a:pt x="3666" y="439"/>
                    </a:lnTo>
                    <a:lnTo>
                      <a:pt x="3487" y="320"/>
                    </a:lnTo>
                    <a:lnTo>
                      <a:pt x="3327" y="220"/>
                    </a:lnTo>
                    <a:lnTo>
                      <a:pt x="3148" y="160"/>
                    </a:lnTo>
                    <a:lnTo>
                      <a:pt x="2989" y="100"/>
                    </a:lnTo>
                    <a:lnTo>
                      <a:pt x="2810" y="61"/>
                    </a:lnTo>
                    <a:lnTo>
                      <a:pt x="2650" y="21"/>
                    </a:lnTo>
                    <a:lnTo>
                      <a:pt x="2471" y="1"/>
                    </a:lnTo>
                    <a:lnTo>
                      <a:pt x="231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6" name="Google Shape;10236;p47"/>
              <p:cNvSpPr/>
              <p:nvPr/>
            </p:nvSpPr>
            <p:spPr>
              <a:xfrm>
                <a:off x="5441025" y="4020125"/>
                <a:ext cx="237575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7352" extrusionOk="0">
                    <a:moveTo>
                      <a:pt x="3427" y="1"/>
                    </a:moveTo>
                    <a:lnTo>
                      <a:pt x="3128" y="21"/>
                    </a:lnTo>
                    <a:lnTo>
                      <a:pt x="2829" y="61"/>
                    </a:lnTo>
                    <a:lnTo>
                      <a:pt x="2530" y="120"/>
                    </a:lnTo>
                    <a:lnTo>
                      <a:pt x="2252" y="220"/>
                    </a:lnTo>
                    <a:lnTo>
                      <a:pt x="1953" y="339"/>
                    </a:lnTo>
                    <a:lnTo>
                      <a:pt x="1674" y="499"/>
                    </a:lnTo>
                    <a:lnTo>
                      <a:pt x="1415" y="678"/>
                    </a:lnTo>
                    <a:lnTo>
                      <a:pt x="1176" y="857"/>
                    </a:lnTo>
                    <a:lnTo>
                      <a:pt x="957" y="1077"/>
                    </a:lnTo>
                    <a:lnTo>
                      <a:pt x="777" y="1316"/>
                    </a:lnTo>
                    <a:lnTo>
                      <a:pt x="598" y="1555"/>
                    </a:lnTo>
                    <a:lnTo>
                      <a:pt x="459" y="1814"/>
                    </a:lnTo>
                    <a:lnTo>
                      <a:pt x="339" y="2073"/>
                    </a:lnTo>
                    <a:lnTo>
                      <a:pt x="259" y="2351"/>
                    </a:lnTo>
                    <a:lnTo>
                      <a:pt x="200" y="2630"/>
                    </a:lnTo>
                    <a:lnTo>
                      <a:pt x="160" y="2909"/>
                    </a:lnTo>
                    <a:lnTo>
                      <a:pt x="160" y="3188"/>
                    </a:lnTo>
                    <a:lnTo>
                      <a:pt x="200" y="3467"/>
                    </a:lnTo>
                    <a:lnTo>
                      <a:pt x="239" y="3746"/>
                    </a:lnTo>
                    <a:lnTo>
                      <a:pt x="339" y="4025"/>
                    </a:lnTo>
                    <a:lnTo>
                      <a:pt x="459" y="4284"/>
                    </a:lnTo>
                    <a:lnTo>
                      <a:pt x="598" y="4543"/>
                    </a:lnTo>
                    <a:lnTo>
                      <a:pt x="479" y="4642"/>
                    </a:lnTo>
                    <a:lnTo>
                      <a:pt x="399" y="4742"/>
                    </a:lnTo>
                    <a:lnTo>
                      <a:pt x="299" y="4862"/>
                    </a:lnTo>
                    <a:lnTo>
                      <a:pt x="220" y="4981"/>
                    </a:lnTo>
                    <a:lnTo>
                      <a:pt x="160" y="5101"/>
                    </a:lnTo>
                    <a:lnTo>
                      <a:pt x="100" y="5240"/>
                    </a:lnTo>
                    <a:lnTo>
                      <a:pt x="60" y="5360"/>
                    </a:lnTo>
                    <a:lnTo>
                      <a:pt x="40" y="5499"/>
                    </a:lnTo>
                    <a:lnTo>
                      <a:pt x="20" y="5638"/>
                    </a:lnTo>
                    <a:lnTo>
                      <a:pt x="0" y="5778"/>
                    </a:lnTo>
                    <a:lnTo>
                      <a:pt x="20" y="5897"/>
                    </a:lnTo>
                    <a:lnTo>
                      <a:pt x="40" y="6037"/>
                    </a:lnTo>
                    <a:lnTo>
                      <a:pt x="60" y="6176"/>
                    </a:lnTo>
                    <a:lnTo>
                      <a:pt x="100" y="6296"/>
                    </a:lnTo>
                    <a:lnTo>
                      <a:pt x="160" y="6435"/>
                    </a:lnTo>
                    <a:lnTo>
                      <a:pt x="239" y="6555"/>
                    </a:lnTo>
                    <a:lnTo>
                      <a:pt x="339" y="6674"/>
                    </a:lnTo>
                    <a:lnTo>
                      <a:pt x="439" y="6794"/>
                    </a:lnTo>
                    <a:lnTo>
                      <a:pt x="558" y="6913"/>
                    </a:lnTo>
                    <a:lnTo>
                      <a:pt x="678" y="6993"/>
                    </a:lnTo>
                    <a:lnTo>
                      <a:pt x="817" y="7073"/>
                    </a:lnTo>
                    <a:lnTo>
                      <a:pt x="957" y="7133"/>
                    </a:lnTo>
                    <a:lnTo>
                      <a:pt x="1096" y="7192"/>
                    </a:lnTo>
                    <a:lnTo>
                      <a:pt x="1255" y="7232"/>
                    </a:lnTo>
                    <a:lnTo>
                      <a:pt x="1415" y="7252"/>
                    </a:lnTo>
                    <a:lnTo>
                      <a:pt x="1734" y="7252"/>
                    </a:lnTo>
                    <a:lnTo>
                      <a:pt x="1893" y="7232"/>
                    </a:lnTo>
                    <a:lnTo>
                      <a:pt x="2052" y="7192"/>
                    </a:lnTo>
                    <a:lnTo>
                      <a:pt x="2212" y="7152"/>
                    </a:lnTo>
                    <a:lnTo>
                      <a:pt x="2351" y="7073"/>
                    </a:lnTo>
                    <a:lnTo>
                      <a:pt x="2510" y="6993"/>
                    </a:lnTo>
                    <a:lnTo>
                      <a:pt x="2670" y="6894"/>
                    </a:lnTo>
                    <a:lnTo>
                      <a:pt x="2809" y="6774"/>
                    </a:lnTo>
                    <a:lnTo>
                      <a:pt x="2929" y="6635"/>
                    </a:lnTo>
                    <a:lnTo>
                      <a:pt x="3048" y="6495"/>
                    </a:lnTo>
                    <a:lnTo>
                      <a:pt x="3128" y="6336"/>
                    </a:lnTo>
                    <a:lnTo>
                      <a:pt x="3208" y="6176"/>
                    </a:lnTo>
                    <a:lnTo>
                      <a:pt x="3267" y="6017"/>
                    </a:lnTo>
                    <a:lnTo>
                      <a:pt x="3307" y="5838"/>
                    </a:lnTo>
                    <a:lnTo>
                      <a:pt x="3646" y="5798"/>
                    </a:lnTo>
                    <a:lnTo>
                      <a:pt x="4005" y="5718"/>
                    </a:lnTo>
                    <a:lnTo>
                      <a:pt x="4343" y="5599"/>
                    </a:lnTo>
                    <a:lnTo>
                      <a:pt x="4682" y="5439"/>
                    </a:lnTo>
                    <a:lnTo>
                      <a:pt x="4722" y="5678"/>
                    </a:lnTo>
                    <a:lnTo>
                      <a:pt x="4781" y="5897"/>
                    </a:lnTo>
                    <a:lnTo>
                      <a:pt x="4881" y="6117"/>
                    </a:lnTo>
                    <a:lnTo>
                      <a:pt x="5001" y="6316"/>
                    </a:lnTo>
                    <a:lnTo>
                      <a:pt x="5140" y="6515"/>
                    </a:lnTo>
                    <a:lnTo>
                      <a:pt x="5299" y="6674"/>
                    </a:lnTo>
                    <a:lnTo>
                      <a:pt x="5459" y="6834"/>
                    </a:lnTo>
                    <a:lnTo>
                      <a:pt x="5638" y="6973"/>
                    </a:lnTo>
                    <a:lnTo>
                      <a:pt x="5837" y="7073"/>
                    </a:lnTo>
                    <a:lnTo>
                      <a:pt x="6036" y="7172"/>
                    </a:lnTo>
                    <a:lnTo>
                      <a:pt x="6256" y="7252"/>
                    </a:lnTo>
                    <a:lnTo>
                      <a:pt x="6475" y="7292"/>
                    </a:lnTo>
                    <a:lnTo>
                      <a:pt x="6714" y="7332"/>
                    </a:lnTo>
                    <a:lnTo>
                      <a:pt x="6933" y="7352"/>
                    </a:lnTo>
                    <a:lnTo>
                      <a:pt x="7172" y="7332"/>
                    </a:lnTo>
                    <a:lnTo>
                      <a:pt x="7411" y="7312"/>
                    </a:lnTo>
                    <a:lnTo>
                      <a:pt x="7650" y="7252"/>
                    </a:lnTo>
                    <a:lnTo>
                      <a:pt x="7869" y="7172"/>
                    </a:lnTo>
                    <a:lnTo>
                      <a:pt x="8088" y="7073"/>
                    </a:lnTo>
                    <a:lnTo>
                      <a:pt x="8307" y="6953"/>
                    </a:lnTo>
                    <a:lnTo>
                      <a:pt x="8527" y="6814"/>
                    </a:lnTo>
                    <a:lnTo>
                      <a:pt x="8706" y="6674"/>
                    </a:lnTo>
                    <a:lnTo>
                      <a:pt x="8885" y="6495"/>
                    </a:lnTo>
                    <a:lnTo>
                      <a:pt x="9025" y="6316"/>
                    </a:lnTo>
                    <a:lnTo>
                      <a:pt x="9164" y="6137"/>
                    </a:lnTo>
                    <a:lnTo>
                      <a:pt x="9264" y="5937"/>
                    </a:lnTo>
                    <a:lnTo>
                      <a:pt x="9363" y="5718"/>
                    </a:lnTo>
                    <a:lnTo>
                      <a:pt x="9423" y="5499"/>
                    </a:lnTo>
                    <a:lnTo>
                      <a:pt x="9483" y="5300"/>
                    </a:lnTo>
                    <a:lnTo>
                      <a:pt x="9503" y="5061"/>
                    </a:lnTo>
                    <a:lnTo>
                      <a:pt x="9503" y="4842"/>
                    </a:lnTo>
                    <a:lnTo>
                      <a:pt x="9483" y="4622"/>
                    </a:lnTo>
                    <a:lnTo>
                      <a:pt x="9443" y="4403"/>
                    </a:lnTo>
                    <a:lnTo>
                      <a:pt x="9363" y="4204"/>
                    </a:lnTo>
                    <a:lnTo>
                      <a:pt x="9284" y="3985"/>
                    </a:lnTo>
                    <a:lnTo>
                      <a:pt x="9164" y="3786"/>
                    </a:lnTo>
                    <a:lnTo>
                      <a:pt x="9045" y="3626"/>
                    </a:lnTo>
                    <a:lnTo>
                      <a:pt x="8925" y="3467"/>
                    </a:lnTo>
                    <a:lnTo>
                      <a:pt x="8766" y="3328"/>
                    </a:lnTo>
                    <a:lnTo>
                      <a:pt x="8626" y="3208"/>
                    </a:lnTo>
                    <a:lnTo>
                      <a:pt x="8467" y="3108"/>
                    </a:lnTo>
                    <a:lnTo>
                      <a:pt x="8288" y="3009"/>
                    </a:lnTo>
                    <a:lnTo>
                      <a:pt x="8108" y="2929"/>
                    </a:lnTo>
                    <a:lnTo>
                      <a:pt x="7929" y="2869"/>
                    </a:lnTo>
                    <a:lnTo>
                      <a:pt x="7730" y="2810"/>
                    </a:lnTo>
                    <a:lnTo>
                      <a:pt x="7531" y="2790"/>
                    </a:lnTo>
                    <a:lnTo>
                      <a:pt x="7331" y="2770"/>
                    </a:lnTo>
                    <a:lnTo>
                      <a:pt x="6933" y="2770"/>
                    </a:lnTo>
                    <a:lnTo>
                      <a:pt x="6734" y="2810"/>
                    </a:lnTo>
                    <a:lnTo>
                      <a:pt x="6535" y="2850"/>
                    </a:lnTo>
                    <a:lnTo>
                      <a:pt x="6335" y="2909"/>
                    </a:lnTo>
                    <a:lnTo>
                      <a:pt x="6335" y="2710"/>
                    </a:lnTo>
                    <a:lnTo>
                      <a:pt x="6315" y="2491"/>
                    </a:lnTo>
                    <a:lnTo>
                      <a:pt x="6295" y="2292"/>
                    </a:lnTo>
                    <a:lnTo>
                      <a:pt x="6256" y="2093"/>
                    </a:lnTo>
                    <a:lnTo>
                      <a:pt x="6196" y="1893"/>
                    </a:lnTo>
                    <a:lnTo>
                      <a:pt x="6116" y="1694"/>
                    </a:lnTo>
                    <a:lnTo>
                      <a:pt x="6017" y="1495"/>
                    </a:lnTo>
                    <a:lnTo>
                      <a:pt x="5917" y="1316"/>
                    </a:lnTo>
                    <a:lnTo>
                      <a:pt x="5738" y="1077"/>
                    </a:lnTo>
                    <a:lnTo>
                      <a:pt x="5538" y="857"/>
                    </a:lnTo>
                    <a:lnTo>
                      <a:pt x="5319" y="658"/>
                    </a:lnTo>
                    <a:lnTo>
                      <a:pt x="5080" y="499"/>
                    </a:lnTo>
                    <a:lnTo>
                      <a:pt x="4841" y="339"/>
                    </a:lnTo>
                    <a:lnTo>
                      <a:pt x="4582" y="220"/>
                    </a:lnTo>
                    <a:lnTo>
                      <a:pt x="4303" y="140"/>
                    </a:lnTo>
                    <a:lnTo>
                      <a:pt x="4024" y="61"/>
                    </a:lnTo>
                    <a:lnTo>
                      <a:pt x="3726" y="21"/>
                    </a:lnTo>
                    <a:lnTo>
                      <a:pt x="3427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7" name="Google Shape;10237;p47"/>
              <p:cNvSpPr/>
              <p:nvPr/>
            </p:nvSpPr>
            <p:spPr>
              <a:xfrm>
                <a:off x="5441025" y="4020125"/>
                <a:ext cx="237575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7352" fill="none" extrusionOk="0">
                    <a:moveTo>
                      <a:pt x="5001" y="6316"/>
                    </a:moveTo>
                    <a:lnTo>
                      <a:pt x="5001" y="6316"/>
                    </a:lnTo>
                    <a:lnTo>
                      <a:pt x="4881" y="6117"/>
                    </a:lnTo>
                    <a:lnTo>
                      <a:pt x="4781" y="5897"/>
                    </a:lnTo>
                    <a:lnTo>
                      <a:pt x="4722" y="5678"/>
                    </a:lnTo>
                    <a:lnTo>
                      <a:pt x="4682" y="5439"/>
                    </a:lnTo>
                    <a:lnTo>
                      <a:pt x="4682" y="5439"/>
                    </a:lnTo>
                    <a:lnTo>
                      <a:pt x="4343" y="5599"/>
                    </a:lnTo>
                    <a:lnTo>
                      <a:pt x="4005" y="5718"/>
                    </a:lnTo>
                    <a:lnTo>
                      <a:pt x="3646" y="5798"/>
                    </a:lnTo>
                    <a:lnTo>
                      <a:pt x="3307" y="5838"/>
                    </a:lnTo>
                    <a:lnTo>
                      <a:pt x="3307" y="5838"/>
                    </a:lnTo>
                    <a:lnTo>
                      <a:pt x="3267" y="6017"/>
                    </a:lnTo>
                    <a:lnTo>
                      <a:pt x="3208" y="6176"/>
                    </a:lnTo>
                    <a:lnTo>
                      <a:pt x="3128" y="6336"/>
                    </a:lnTo>
                    <a:lnTo>
                      <a:pt x="3048" y="6495"/>
                    </a:lnTo>
                    <a:lnTo>
                      <a:pt x="2929" y="6635"/>
                    </a:lnTo>
                    <a:lnTo>
                      <a:pt x="2809" y="6774"/>
                    </a:lnTo>
                    <a:lnTo>
                      <a:pt x="2670" y="6894"/>
                    </a:lnTo>
                    <a:lnTo>
                      <a:pt x="2510" y="6993"/>
                    </a:lnTo>
                    <a:lnTo>
                      <a:pt x="2510" y="6993"/>
                    </a:lnTo>
                    <a:lnTo>
                      <a:pt x="2351" y="7073"/>
                    </a:lnTo>
                    <a:lnTo>
                      <a:pt x="2212" y="7152"/>
                    </a:lnTo>
                    <a:lnTo>
                      <a:pt x="2052" y="7192"/>
                    </a:lnTo>
                    <a:lnTo>
                      <a:pt x="1893" y="7232"/>
                    </a:lnTo>
                    <a:lnTo>
                      <a:pt x="1734" y="7252"/>
                    </a:lnTo>
                    <a:lnTo>
                      <a:pt x="1574" y="7252"/>
                    </a:lnTo>
                    <a:lnTo>
                      <a:pt x="1415" y="7252"/>
                    </a:lnTo>
                    <a:lnTo>
                      <a:pt x="1255" y="7232"/>
                    </a:lnTo>
                    <a:lnTo>
                      <a:pt x="1096" y="7192"/>
                    </a:lnTo>
                    <a:lnTo>
                      <a:pt x="957" y="7133"/>
                    </a:lnTo>
                    <a:lnTo>
                      <a:pt x="817" y="7073"/>
                    </a:lnTo>
                    <a:lnTo>
                      <a:pt x="678" y="6993"/>
                    </a:lnTo>
                    <a:lnTo>
                      <a:pt x="558" y="6913"/>
                    </a:lnTo>
                    <a:lnTo>
                      <a:pt x="439" y="6794"/>
                    </a:lnTo>
                    <a:lnTo>
                      <a:pt x="339" y="6674"/>
                    </a:lnTo>
                    <a:lnTo>
                      <a:pt x="239" y="6555"/>
                    </a:lnTo>
                    <a:lnTo>
                      <a:pt x="239" y="6555"/>
                    </a:lnTo>
                    <a:lnTo>
                      <a:pt x="160" y="6435"/>
                    </a:lnTo>
                    <a:lnTo>
                      <a:pt x="100" y="6296"/>
                    </a:lnTo>
                    <a:lnTo>
                      <a:pt x="60" y="6176"/>
                    </a:lnTo>
                    <a:lnTo>
                      <a:pt x="40" y="6037"/>
                    </a:lnTo>
                    <a:lnTo>
                      <a:pt x="20" y="5897"/>
                    </a:lnTo>
                    <a:lnTo>
                      <a:pt x="0" y="5778"/>
                    </a:lnTo>
                    <a:lnTo>
                      <a:pt x="20" y="5638"/>
                    </a:lnTo>
                    <a:lnTo>
                      <a:pt x="40" y="5499"/>
                    </a:lnTo>
                    <a:lnTo>
                      <a:pt x="60" y="5360"/>
                    </a:lnTo>
                    <a:lnTo>
                      <a:pt x="100" y="5240"/>
                    </a:lnTo>
                    <a:lnTo>
                      <a:pt x="160" y="5101"/>
                    </a:lnTo>
                    <a:lnTo>
                      <a:pt x="220" y="4981"/>
                    </a:lnTo>
                    <a:lnTo>
                      <a:pt x="299" y="4862"/>
                    </a:lnTo>
                    <a:lnTo>
                      <a:pt x="399" y="4742"/>
                    </a:lnTo>
                    <a:lnTo>
                      <a:pt x="479" y="4642"/>
                    </a:lnTo>
                    <a:lnTo>
                      <a:pt x="598" y="4543"/>
                    </a:lnTo>
                    <a:lnTo>
                      <a:pt x="598" y="4543"/>
                    </a:lnTo>
                    <a:lnTo>
                      <a:pt x="459" y="4284"/>
                    </a:lnTo>
                    <a:lnTo>
                      <a:pt x="339" y="4025"/>
                    </a:lnTo>
                    <a:lnTo>
                      <a:pt x="239" y="3746"/>
                    </a:lnTo>
                    <a:lnTo>
                      <a:pt x="200" y="3467"/>
                    </a:lnTo>
                    <a:lnTo>
                      <a:pt x="160" y="3188"/>
                    </a:lnTo>
                    <a:lnTo>
                      <a:pt x="160" y="2909"/>
                    </a:lnTo>
                    <a:lnTo>
                      <a:pt x="200" y="2630"/>
                    </a:lnTo>
                    <a:lnTo>
                      <a:pt x="259" y="2351"/>
                    </a:lnTo>
                    <a:lnTo>
                      <a:pt x="339" y="2073"/>
                    </a:lnTo>
                    <a:lnTo>
                      <a:pt x="459" y="1814"/>
                    </a:lnTo>
                    <a:lnTo>
                      <a:pt x="598" y="1555"/>
                    </a:lnTo>
                    <a:lnTo>
                      <a:pt x="777" y="1316"/>
                    </a:lnTo>
                    <a:lnTo>
                      <a:pt x="957" y="1077"/>
                    </a:lnTo>
                    <a:lnTo>
                      <a:pt x="1176" y="857"/>
                    </a:lnTo>
                    <a:lnTo>
                      <a:pt x="1415" y="678"/>
                    </a:lnTo>
                    <a:lnTo>
                      <a:pt x="1674" y="499"/>
                    </a:lnTo>
                    <a:lnTo>
                      <a:pt x="1674" y="499"/>
                    </a:lnTo>
                    <a:lnTo>
                      <a:pt x="1953" y="339"/>
                    </a:lnTo>
                    <a:lnTo>
                      <a:pt x="2252" y="220"/>
                    </a:lnTo>
                    <a:lnTo>
                      <a:pt x="2530" y="120"/>
                    </a:lnTo>
                    <a:lnTo>
                      <a:pt x="2829" y="61"/>
                    </a:lnTo>
                    <a:lnTo>
                      <a:pt x="3128" y="21"/>
                    </a:lnTo>
                    <a:lnTo>
                      <a:pt x="3427" y="1"/>
                    </a:lnTo>
                    <a:lnTo>
                      <a:pt x="3726" y="21"/>
                    </a:lnTo>
                    <a:lnTo>
                      <a:pt x="4024" y="61"/>
                    </a:lnTo>
                    <a:lnTo>
                      <a:pt x="4303" y="140"/>
                    </a:lnTo>
                    <a:lnTo>
                      <a:pt x="4582" y="220"/>
                    </a:lnTo>
                    <a:lnTo>
                      <a:pt x="4841" y="339"/>
                    </a:lnTo>
                    <a:lnTo>
                      <a:pt x="5080" y="499"/>
                    </a:lnTo>
                    <a:lnTo>
                      <a:pt x="5319" y="658"/>
                    </a:lnTo>
                    <a:lnTo>
                      <a:pt x="5538" y="857"/>
                    </a:lnTo>
                    <a:lnTo>
                      <a:pt x="5738" y="1077"/>
                    </a:lnTo>
                    <a:lnTo>
                      <a:pt x="5917" y="1316"/>
                    </a:lnTo>
                    <a:lnTo>
                      <a:pt x="5917" y="1316"/>
                    </a:lnTo>
                    <a:lnTo>
                      <a:pt x="6017" y="1495"/>
                    </a:lnTo>
                    <a:lnTo>
                      <a:pt x="6116" y="1694"/>
                    </a:lnTo>
                    <a:lnTo>
                      <a:pt x="6196" y="1893"/>
                    </a:lnTo>
                    <a:lnTo>
                      <a:pt x="6256" y="2093"/>
                    </a:lnTo>
                    <a:lnTo>
                      <a:pt x="6295" y="2292"/>
                    </a:lnTo>
                    <a:lnTo>
                      <a:pt x="6315" y="2491"/>
                    </a:lnTo>
                    <a:lnTo>
                      <a:pt x="6335" y="2710"/>
                    </a:lnTo>
                    <a:lnTo>
                      <a:pt x="6335" y="2909"/>
                    </a:lnTo>
                    <a:lnTo>
                      <a:pt x="6335" y="2909"/>
                    </a:lnTo>
                    <a:lnTo>
                      <a:pt x="6535" y="2850"/>
                    </a:lnTo>
                    <a:lnTo>
                      <a:pt x="6734" y="2810"/>
                    </a:lnTo>
                    <a:lnTo>
                      <a:pt x="6933" y="2770"/>
                    </a:lnTo>
                    <a:lnTo>
                      <a:pt x="7132" y="2770"/>
                    </a:lnTo>
                    <a:lnTo>
                      <a:pt x="7331" y="2770"/>
                    </a:lnTo>
                    <a:lnTo>
                      <a:pt x="7531" y="2790"/>
                    </a:lnTo>
                    <a:lnTo>
                      <a:pt x="7730" y="2810"/>
                    </a:lnTo>
                    <a:lnTo>
                      <a:pt x="7929" y="2869"/>
                    </a:lnTo>
                    <a:lnTo>
                      <a:pt x="8108" y="2929"/>
                    </a:lnTo>
                    <a:lnTo>
                      <a:pt x="8288" y="3009"/>
                    </a:lnTo>
                    <a:lnTo>
                      <a:pt x="8467" y="3108"/>
                    </a:lnTo>
                    <a:lnTo>
                      <a:pt x="8626" y="3208"/>
                    </a:lnTo>
                    <a:lnTo>
                      <a:pt x="8766" y="3328"/>
                    </a:lnTo>
                    <a:lnTo>
                      <a:pt x="8925" y="3467"/>
                    </a:lnTo>
                    <a:lnTo>
                      <a:pt x="9045" y="3626"/>
                    </a:lnTo>
                    <a:lnTo>
                      <a:pt x="9164" y="3786"/>
                    </a:lnTo>
                    <a:lnTo>
                      <a:pt x="9164" y="3786"/>
                    </a:lnTo>
                    <a:lnTo>
                      <a:pt x="9284" y="3985"/>
                    </a:lnTo>
                    <a:lnTo>
                      <a:pt x="9363" y="4204"/>
                    </a:lnTo>
                    <a:lnTo>
                      <a:pt x="9443" y="4403"/>
                    </a:lnTo>
                    <a:lnTo>
                      <a:pt x="9483" y="4622"/>
                    </a:lnTo>
                    <a:lnTo>
                      <a:pt x="9503" y="4842"/>
                    </a:lnTo>
                    <a:lnTo>
                      <a:pt x="9503" y="5061"/>
                    </a:lnTo>
                    <a:lnTo>
                      <a:pt x="9483" y="5300"/>
                    </a:lnTo>
                    <a:lnTo>
                      <a:pt x="9423" y="5499"/>
                    </a:lnTo>
                    <a:lnTo>
                      <a:pt x="9363" y="5718"/>
                    </a:lnTo>
                    <a:lnTo>
                      <a:pt x="9264" y="5937"/>
                    </a:lnTo>
                    <a:lnTo>
                      <a:pt x="9164" y="6137"/>
                    </a:lnTo>
                    <a:lnTo>
                      <a:pt x="9025" y="6316"/>
                    </a:lnTo>
                    <a:lnTo>
                      <a:pt x="8885" y="6495"/>
                    </a:lnTo>
                    <a:lnTo>
                      <a:pt x="8706" y="6674"/>
                    </a:lnTo>
                    <a:lnTo>
                      <a:pt x="8527" y="6814"/>
                    </a:lnTo>
                    <a:lnTo>
                      <a:pt x="8307" y="6953"/>
                    </a:lnTo>
                    <a:lnTo>
                      <a:pt x="8307" y="6953"/>
                    </a:lnTo>
                    <a:lnTo>
                      <a:pt x="8088" y="7073"/>
                    </a:lnTo>
                    <a:lnTo>
                      <a:pt x="7869" y="7172"/>
                    </a:lnTo>
                    <a:lnTo>
                      <a:pt x="7650" y="7252"/>
                    </a:lnTo>
                    <a:lnTo>
                      <a:pt x="7411" y="7312"/>
                    </a:lnTo>
                    <a:lnTo>
                      <a:pt x="7172" y="7332"/>
                    </a:lnTo>
                    <a:lnTo>
                      <a:pt x="6933" y="7352"/>
                    </a:lnTo>
                    <a:lnTo>
                      <a:pt x="6714" y="7332"/>
                    </a:lnTo>
                    <a:lnTo>
                      <a:pt x="6475" y="7292"/>
                    </a:lnTo>
                    <a:lnTo>
                      <a:pt x="6256" y="7252"/>
                    </a:lnTo>
                    <a:lnTo>
                      <a:pt x="6036" y="7172"/>
                    </a:lnTo>
                    <a:lnTo>
                      <a:pt x="5837" y="7073"/>
                    </a:lnTo>
                    <a:lnTo>
                      <a:pt x="5638" y="6973"/>
                    </a:lnTo>
                    <a:lnTo>
                      <a:pt x="5459" y="6834"/>
                    </a:lnTo>
                    <a:lnTo>
                      <a:pt x="5299" y="6674"/>
                    </a:lnTo>
                    <a:lnTo>
                      <a:pt x="5140" y="6515"/>
                    </a:lnTo>
                    <a:lnTo>
                      <a:pt x="5001" y="631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8" name="Google Shape;10238;p47"/>
              <p:cNvSpPr/>
              <p:nvPr/>
            </p:nvSpPr>
            <p:spPr>
              <a:xfrm>
                <a:off x="5609350" y="4140650"/>
                <a:ext cx="42375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475" extrusionOk="0">
                    <a:moveTo>
                      <a:pt x="977" y="1"/>
                    </a:moveTo>
                    <a:lnTo>
                      <a:pt x="798" y="21"/>
                    </a:lnTo>
                    <a:lnTo>
                      <a:pt x="638" y="80"/>
                    </a:lnTo>
                    <a:lnTo>
                      <a:pt x="479" y="160"/>
                    </a:lnTo>
                    <a:lnTo>
                      <a:pt x="339" y="260"/>
                    </a:lnTo>
                    <a:lnTo>
                      <a:pt x="200" y="379"/>
                    </a:lnTo>
                    <a:lnTo>
                      <a:pt x="120" y="519"/>
                    </a:lnTo>
                    <a:lnTo>
                      <a:pt x="41" y="658"/>
                    </a:lnTo>
                    <a:lnTo>
                      <a:pt x="1" y="798"/>
                    </a:lnTo>
                    <a:lnTo>
                      <a:pt x="1" y="937"/>
                    </a:lnTo>
                    <a:lnTo>
                      <a:pt x="21" y="1076"/>
                    </a:lnTo>
                    <a:lnTo>
                      <a:pt x="80" y="1196"/>
                    </a:lnTo>
                    <a:lnTo>
                      <a:pt x="180" y="1296"/>
                    </a:lnTo>
                    <a:lnTo>
                      <a:pt x="280" y="1375"/>
                    </a:lnTo>
                    <a:lnTo>
                      <a:pt x="419" y="1435"/>
                    </a:lnTo>
                    <a:lnTo>
                      <a:pt x="578" y="1455"/>
                    </a:lnTo>
                    <a:lnTo>
                      <a:pt x="738" y="1475"/>
                    </a:lnTo>
                    <a:lnTo>
                      <a:pt x="897" y="1435"/>
                    </a:lnTo>
                    <a:lnTo>
                      <a:pt x="1057" y="1395"/>
                    </a:lnTo>
                    <a:lnTo>
                      <a:pt x="1216" y="1296"/>
                    </a:lnTo>
                    <a:lnTo>
                      <a:pt x="1375" y="1196"/>
                    </a:lnTo>
                    <a:lnTo>
                      <a:pt x="1495" y="1076"/>
                    </a:lnTo>
                    <a:lnTo>
                      <a:pt x="1574" y="937"/>
                    </a:lnTo>
                    <a:lnTo>
                      <a:pt x="1654" y="798"/>
                    </a:lnTo>
                    <a:lnTo>
                      <a:pt x="1694" y="658"/>
                    </a:lnTo>
                    <a:lnTo>
                      <a:pt x="1694" y="519"/>
                    </a:lnTo>
                    <a:lnTo>
                      <a:pt x="1674" y="399"/>
                    </a:lnTo>
                    <a:lnTo>
                      <a:pt x="1614" y="260"/>
                    </a:lnTo>
                    <a:lnTo>
                      <a:pt x="1515" y="160"/>
                    </a:lnTo>
                    <a:lnTo>
                      <a:pt x="1415" y="80"/>
                    </a:lnTo>
                    <a:lnTo>
                      <a:pt x="1276" y="21"/>
                    </a:lnTo>
                    <a:lnTo>
                      <a:pt x="1136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9" name="Google Shape;10239;p47"/>
              <p:cNvSpPr/>
              <p:nvPr/>
            </p:nvSpPr>
            <p:spPr>
              <a:xfrm>
                <a:off x="5609350" y="4140650"/>
                <a:ext cx="42375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475" fill="none" extrusionOk="0">
                    <a:moveTo>
                      <a:pt x="1216" y="1296"/>
                    </a:moveTo>
                    <a:lnTo>
                      <a:pt x="1216" y="1296"/>
                    </a:lnTo>
                    <a:lnTo>
                      <a:pt x="1375" y="1196"/>
                    </a:lnTo>
                    <a:lnTo>
                      <a:pt x="1495" y="1076"/>
                    </a:lnTo>
                    <a:lnTo>
                      <a:pt x="1574" y="937"/>
                    </a:lnTo>
                    <a:lnTo>
                      <a:pt x="1654" y="798"/>
                    </a:lnTo>
                    <a:lnTo>
                      <a:pt x="1694" y="658"/>
                    </a:lnTo>
                    <a:lnTo>
                      <a:pt x="1694" y="519"/>
                    </a:lnTo>
                    <a:lnTo>
                      <a:pt x="1674" y="399"/>
                    </a:lnTo>
                    <a:lnTo>
                      <a:pt x="1614" y="260"/>
                    </a:lnTo>
                    <a:lnTo>
                      <a:pt x="1614" y="260"/>
                    </a:lnTo>
                    <a:lnTo>
                      <a:pt x="1515" y="160"/>
                    </a:lnTo>
                    <a:lnTo>
                      <a:pt x="1415" y="80"/>
                    </a:lnTo>
                    <a:lnTo>
                      <a:pt x="1276" y="21"/>
                    </a:lnTo>
                    <a:lnTo>
                      <a:pt x="1136" y="1"/>
                    </a:lnTo>
                    <a:lnTo>
                      <a:pt x="977" y="1"/>
                    </a:lnTo>
                    <a:lnTo>
                      <a:pt x="798" y="21"/>
                    </a:lnTo>
                    <a:lnTo>
                      <a:pt x="638" y="80"/>
                    </a:lnTo>
                    <a:lnTo>
                      <a:pt x="479" y="160"/>
                    </a:lnTo>
                    <a:lnTo>
                      <a:pt x="479" y="160"/>
                    </a:lnTo>
                    <a:lnTo>
                      <a:pt x="339" y="260"/>
                    </a:lnTo>
                    <a:lnTo>
                      <a:pt x="200" y="379"/>
                    </a:lnTo>
                    <a:lnTo>
                      <a:pt x="120" y="519"/>
                    </a:lnTo>
                    <a:lnTo>
                      <a:pt x="41" y="658"/>
                    </a:lnTo>
                    <a:lnTo>
                      <a:pt x="1" y="798"/>
                    </a:lnTo>
                    <a:lnTo>
                      <a:pt x="1" y="937"/>
                    </a:lnTo>
                    <a:lnTo>
                      <a:pt x="21" y="1076"/>
                    </a:lnTo>
                    <a:lnTo>
                      <a:pt x="80" y="1196"/>
                    </a:lnTo>
                    <a:lnTo>
                      <a:pt x="80" y="1196"/>
                    </a:lnTo>
                    <a:lnTo>
                      <a:pt x="180" y="1296"/>
                    </a:lnTo>
                    <a:lnTo>
                      <a:pt x="280" y="1375"/>
                    </a:lnTo>
                    <a:lnTo>
                      <a:pt x="419" y="1435"/>
                    </a:lnTo>
                    <a:lnTo>
                      <a:pt x="578" y="1455"/>
                    </a:lnTo>
                    <a:lnTo>
                      <a:pt x="738" y="1475"/>
                    </a:lnTo>
                    <a:lnTo>
                      <a:pt x="897" y="1435"/>
                    </a:lnTo>
                    <a:lnTo>
                      <a:pt x="1057" y="1395"/>
                    </a:lnTo>
                    <a:lnTo>
                      <a:pt x="1216" y="12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0" name="Google Shape;10240;p47"/>
              <p:cNvSpPr/>
              <p:nvPr/>
            </p:nvSpPr>
            <p:spPr>
              <a:xfrm>
                <a:off x="5458950" y="4035575"/>
                <a:ext cx="124025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961" h="2810" extrusionOk="0">
                    <a:moveTo>
                      <a:pt x="2630" y="0"/>
                    </a:moveTo>
                    <a:lnTo>
                      <a:pt x="2351" y="20"/>
                    </a:lnTo>
                    <a:lnTo>
                      <a:pt x="2092" y="60"/>
                    </a:lnTo>
                    <a:lnTo>
                      <a:pt x="1833" y="140"/>
                    </a:lnTo>
                    <a:lnTo>
                      <a:pt x="1594" y="239"/>
                    </a:lnTo>
                    <a:lnTo>
                      <a:pt x="1355" y="339"/>
                    </a:lnTo>
                    <a:lnTo>
                      <a:pt x="1156" y="478"/>
                    </a:lnTo>
                    <a:lnTo>
                      <a:pt x="937" y="598"/>
                    </a:lnTo>
                    <a:lnTo>
                      <a:pt x="758" y="737"/>
                    </a:lnTo>
                    <a:lnTo>
                      <a:pt x="439" y="1016"/>
                    </a:lnTo>
                    <a:lnTo>
                      <a:pt x="200" y="1255"/>
                    </a:lnTo>
                    <a:lnTo>
                      <a:pt x="1" y="1494"/>
                    </a:lnTo>
                    <a:lnTo>
                      <a:pt x="240" y="1375"/>
                    </a:lnTo>
                    <a:lnTo>
                      <a:pt x="499" y="1275"/>
                    </a:lnTo>
                    <a:lnTo>
                      <a:pt x="718" y="1196"/>
                    </a:lnTo>
                    <a:lnTo>
                      <a:pt x="957" y="1136"/>
                    </a:lnTo>
                    <a:lnTo>
                      <a:pt x="1176" y="1096"/>
                    </a:lnTo>
                    <a:lnTo>
                      <a:pt x="1375" y="1056"/>
                    </a:lnTo>
                    <a:lnTo>
                      <a:pt x="1594" y="1036"/>
                    </a:lnTo>
                    <a:lnTo>
                      <a:pt x="1793" y="1036"/>
                    </a:lnTo>
                    <a:lnTo>
                      <a:pt x="2072" y="1056"/>
                    </a:lnTo>
                    <a:lnTo>
                      <a:pt x="2351" y="1096"/>
                    </a:lnTo>
                    <a:lnTo>
                      <a:pt x="2630" y="1156"/>
                    </a:lnTo>
                    <a:lnTo>
                      <a:pt x="2869" y="1235"/>
                    </a:lnTo>
                    <a:lnTo>
                      <a:pt x="3088" y="1335"/>
                    </a:lnTo>
                    <a:lnTo>
                      <a:pt x="3307" y="1455"/>
                    </a:lnTo>
                    <a:lnTo>
                      <a:pt x="3507" y="1594"/>
                    </a:lnTo>
                    <a:lnTo>
                      <a:pt x="3686" y="1733"/>
                    </a:lnTo>
                    <a:lnTo>
                      <a:pt x="3865" y="1873"/>
                    </a:lnTo>
                    <a:lnTo>
                      <a:pt x="4005" y="2032"/>
                    </a:lnTo>
                    <a:lnTo>
                      <a:pt x="4284" y="2311"/>
                    </a:lnTo>
                    <a:lnTo>
                      <a:pt x="4483" y="2590"/>
                    </a:lnTo>
                    <a:lnTo>
                      <a:pt x="4622" y="2809"/>
                    </a:lnTo>
                    <a:lnTo>
                      <a:pt x="4762" y="2570"/>
                    </a:lnTo>
                    <a:lnTo>
                      <a:pt x="4941" y="2331"/>
                    </a:lnTo>
                    <a:lnTo>
                      <a:pt x="4961" y="2172"/>
                    </a:lnTo>
                    <a:lnTo>
                      <a:pt x="4941" y="1973"/>
                    </a:lnTo>
                    <a:lnTo>
                      <a:pt x="4921" y="1793"/>
                    </a:lnTo>
                    <a:lnTo>
                      <a:pt x="4881" y="1614"/>
                    </a:lnTo>
                    <a:lnTo>
                      <a:pt x="4662" y="1375"/>
                    </a:lnTo>
                    <a:lnTo>
                      <a:pt x="4463" y="1136"/>
                    </a:lnTo>
                    <a:lnTo>
                      <a:pt x="4323" y="877"/>
                    </a:lnTo>
                    <a:lnTo>
                      <a:pt x="4204" y="578"/>
                    </a:lnTo>
                    <a:lnTo>
                      <a:pt x="4045" y="478"/>
                    </a:lnTo>
                    <a:lnTo>
                      <a:pt x="3865" y="359"/>
                    </a:lnTo>
                    <a:lnTo>
                      <a:pt x="3666" y="259"/>
                    </a:lnTo>
                    <a:lnTo>
                      <a:pt x="3447" y="160"/>
                    </a:lnTo>
                    <a:lnTo>
                      <a:pt x="3248" y="100"/>
                    </a:lnTo>
                    <a:lnTo>
                      <a:pt x="3029" y="40"/>
                    </a:lnTo>
                    <a:lnTo>
                      <a:pt x="2829" y="20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1" name="Google Shape;10241;p47"/>
              <p:cNvSpPr/>
              <p:nvPr/>
            </p:nvSpPr>
            <p:spPr>
              <a:xfrm>
                <a:off x="5458950" y="4035575"/>
                <a:ext cx="124025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961" h="2810" fill="none" extrusionOk="0">
                    <a:moveTo>
                      <a:pt x="2630" y="0"/>
                    </a:moveTo>
                    <a:lnTo>
                      <a:pt x="2630" y="0"/>
                    </a:lnTo>
                    <a:lnTo>
                      <a:pt x="2351" y="20"/>
                    </a:lnTo>
                    <a:lnTo>
                      <a:pt x="2092" y="60"/>
                    </a:lnTo>
                    <a:lnTo>
                      <a:pt x="1833" y="140"/>
                    </a:lnTo>
                    <a:lnTo>
                      <a:pt x="1594" y="239"/>
                    </a:lnTo>
                    <a:lnTo>
                      <a:pt x="1355" y="339"/>
                    </a:lnTo>
                    <a:lnTo>
                      <a:pt x="1156" y="478"/>
                    </a:lnTo>
                    <a:lnTo>
                      <a:pt x="937" y="598"/>
                    </a:lnTo>
                    <a:lnTo>
                      <a:pt x="758" y="737"/>
                    </a:lnTo>
                    <a:lnTo>
                      <a:pt x="439" y="1016"/>
                    </a:lnTo>
                    <a:lnTo>
                      <a:pt x="200" y="1255"/>
                    </a:lnTo>
                    <a:lnTo>
                      <a:pt x="1" y="1494"/>
                    </a:lnTo>
                    <a:lnTo>
                      <a:pt x="1" y="1494"/>
                    </a:lnTo>
                    <a:lnTo>
                      <a:pt x="240" y="1375"/>
                    </a:lnTo>
                    <a:lnTo>
                      <a:pt x="499" y="1275"/>
                    </a:lnTo>
                    <a:lnTo>
                      <a:pt x="718" y="1196"/>
                    </a:lnTo>
                    <a:lnTo>
                      <a:pt x="957" y="1136"/>
                    </a:lnTo>
                    <a:lnTo>
                      <a:pt x="1176" y="1096"/>
                    </a:lnTo>
                    <a:lnTo>
                      <a:pt x="1375" y="1056"/>
                    </a:lnTo>
                    <a:lnTo>
                      <a:pt x="1594" y="1036"/>
                    </a:lnTo>
                    <a:lnTo>
                      <a:pt x="1793" y="1036"/>
                    </a:lnTo>
                    <a:lnTo>
                      <a:pt x="1793" y="1036"/>
                    </a:lnTo>
                    <a:lnTo>
                      <a:pt x="2072" y="1056"/>
                    </a:lnTo>
                    <a:lnTo>
                      <a:pt x="2351" y="1096"/>
                    </a:lnTo>
                    <a:lnTo>
                      <a:pt x="2630" y="1156"/>
                    </a:lnTo>
                    <a:lnTo>
                      <a:pt x="2869" y="1235"/>
                    </a:lnTo>
                    <a:lnTo>
                      <a:pt x="3088" y="1335"/>
                    </a:lnTo>
                    <a:lnTo>
                      <a:pt x="3307" y="1455"/>
                    </a:lnTo>
                    <a:lnTo>
                      <a:pt x="3507" y="1594"/>
                    </a:lnTo>
                    <a:lnTo>
                      <a:pt x="3686" y="1733"/>
                    </a:lnTo>
                    <a:lnTo>
                      <a:pt x="3865" y="1873"/>
                    </a:lnTo>
                    <a:lnTo>
                      <a:pt x="4005" y="2032"/>
                    </a:lnTo>
                    <a:lnTo>
                      <a:pt x="4284" y="2311"/>
                    </a:lnTo>
                    <a:lnTo>
                      <a:pt x="4483" y="2590"/>
                    </a:lnTo>
                    <a:lnTo>
                      <a:pt x="4622" y="2809"/>
                    </a:lnTo>
                    <a:lnTo>
                      <a:pt x="4622" y="2809"/>
                    </a:lnTo>
                    <a:lnTo>
                      <a:pt x="4762" y="2570"/>
                    </a:lnTo>
                    <a:lnTo>
                      <a:pt x="4941" y="2331"/>
                    </a:lnTo>
                    <a:lnTo>
                      <a:pt x="4941" y="2331"/>
                    </a:lnTo>
                    <a:lnTo>
                      <a:pt x="4961" y="2172"/>
                    </a:lnTo>
                    <a:lnTo>
                      <a:pt x="4941" y="1973"/>
                    </a:lnTo>
                    <a:lnTo>
                      <a:pt x="4921" y="1793"/>
                    </a:lnTo>
                    <a:lnTo>
                      <a:pt x="4881" y="1614"/>
                    </a:lnTo>
                    <a:lnTo>
                      <a:pt x="4881" y="1614"/>
                    </a:lnTo>
                    <a:lnTo>
                      <a:pt x="4662" y="1375"/>
                    </a:lnTo>
                    <a:lnTo>
                      <a:pt x="4463" y="1136"/>
                    </a:lnTo>
                    <a:lnTo>
                      <a:pt x="4323" y="877"/>
                    </a:lnTo>
                    <a:lnTo>
                      <a:pt x="4204" y="578"/>
                    </a:lnTo>
                    <a:lnTo>
                      <a:pt x="4204" y="578"/>
                    </a:lnTo>
                    <a:lnTo>
                      <a:pt x="4045" y="478"/>
                    </a:lnTo>
                    <a:lnTo>
                      <a:pt x="3865" y="359"/>
                    </a:lnTo>
                    <a:lnTo>
                      <a:pt x="3666" y="259"/>
                    </a:lnTo>
                    <a:lnTo>
                      <a:pt x="3447" y="160"/>
                    </a:lnTo>
                    <a:lnTo>
                      <a:pt x="3447" y="160"/>
                    </a:lnTo>
                    <a:lnTo>
                      <a:pt x="3248" y="100"/>
                    </a:lnTo>
                    <a:lnTo>
                      <a:pt x="3029" y="40"/>
                    </a:lnTo>
                    <a:lnTo>
                      <a:pt x="2829" y="20"/>
                    </a:lnTo>
                    <a:lnTo>
                      <a:pt x="263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2" name="Google Shape;10242;p47"/>
              <p:cNvSpPr/>
              <p:nvPr/>
            </p:nvSpPr>
            <p:spPr>
              <a:xfrm>
                <a:off x="6136275" y="3744225"/>
                <a:ext cx="201225" cy="234600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9384" extrusionOk="0">
                    <a:moveTo>
                      <a:pt x="4961" y="1"/>
                    </a:moveTo>
                    <a:lnTo>
                      <a:pt x="4662" y="20"/>
                    </a:lnTo>
                    <a:lnTo>
                      <a:pt x="4363" y="60"/>
                    </a:lnTo>
                    <a:lnTo>
                      <a:pt x="4064" y="120"/>
                    </a:lnTo>
                    <a:lnTo>
                      <a:pt x="3785" y="200"/>
                    </a:lnTo>
                    <a:lnTo>
                      <a:pt x="3506" y="319"/>
                    </a:lnTo>
                    <a:lnTo>
                      <a:pt x="3247" y="459"/>
                    </a:lnTo>
                    <a:lnTo>
                      <a:pt x="3008" y="618"/>
                    </a:lnTo>
                    <a:lnTo>
                      <a:pt x="2769" y="817"/>
                    </a:lnTo>
                    <a:lnTo>
                      <a:pt x="2550" y="1036"/>
                    </a:lnTo>
                    <a:lnTo>
                      <a:pt x="2371" y="1256"/>
                    </a:lnTo>
                    <a:lnTo>
                      <a:pt x="2231" y="1216"/>
                    </a:lnTo>
                    <a:lnTo>
                      <a:pt x="2092" y="1176"/>
                    </a:lnTo>
                    <a:lnTo>
                      <a:pt x="1952" y="1136"/>
                    </a:lnTo>
                    <a:lnTo>
                      <a:pt x="1793" y="1116"/>
                    </a:lnTo>
                    <a:lnTo>
                      <a:pt x="1514" y="1116"/>
                    </a:lnTo>
                    <a:lnTo>
                      <a:pt x="1235" y="1176"/>
                    </a:lnTo>
                    <a:lnTo>
                      <a:pt x="956" y="1256"/>
                    </a:lnTo>
                    <a:lnTo>
                      <a:pt x="837" y="1315"/>
                    </a:lnTo>
                    <a:lnTo>
                      <a:pt x="697" y="1395"/>
                    </a:lnTo>
                    <a:lnTo>
                      <a:pt x="578" y="1475"/>
                    </a:lnTo>
                    <a:lnTo>
                      <a:pt x="478" y="1574"/>
                    </a:lnTo>
                    <a:lnTo>
                      <a:pt x="379" y="1674"/>
                    </a:lnTo>
                    <a:lnTo>
                      <a:pt x="279" y="1793"/>
                    </a:lnTo>
                    <a:lnTo>
                      <a:pt x="199" y="1933"/>
                    </a:lnTo>
                    <a:lnTo>
                      <a:pt x="120" y="2072"/>
                    </a:lnTo>
                    <a:lnTo>
                      <a:pt x="60" y="2212"/>
                    </a:lnTo>
                    <a:lnTo>
                      <a:pt x="20" y="2351"/>
                    </a:lnTo>
                    <a:lnTo>
                      <a:pt x="0" y="2511"/>
                    </a:lnTo>
                    <a:lnTo>
                      <a:pt x="0" y="2650"/>
                    </a:lnTo>
                    <a:lnTo>
                      <a:pt x="0" y="2809"/>
                    </a:lnTo>
                    <a:lnTo>
                      <a:pt x="20" y="2949"/>
                    </a:lnTo>
                    <a:lnTo>
                      <a:pt x="60" y="3088"/>
                    </a:lnTo>
                    <a:lnTo>
                      <a:pt x="100" y="3228"/>
                    </a:lnTo>
                    <a:lnTo>
                      <a:pt x="179" y="3367"/>
                    </a:lnTo>
                    <a:lnTo>
                      <a:pt x="259" y="3507"/>
                    </a:lnTo>
                    <a:lnTo>
                      <a:pt x="359" y="3626"/>
                    </a:lnTo>
                    <a:lnTo>
                      <a:pt x="458" y="3746"/>
                    </a:lnTo>
                    <a:lnTo>
                      <a:pt x="578" y="3845"/>
                    </a:lnTo>
                    <a:lnTo>
                      <a:pt x="717" y="3945"/>
                    </a:lnTo>
                    <a:lnTo>
                      <a:pt x="877" y="4045"/>
                    </a:lnTo>
                    <a:lnTo>
                      <a:pt x="1056" y="4104"/>
                    </a:lnTo>
                    <a:lnTo>
                      <a:pt x="1235" y="4164"/>
                    </a:lnTo>
                    <a:lnTo>
                      <a:pt x="1415" y="4204"/>
                    </a:lnTo>
                    <a:lnTo>
                      <a:pt x="1594" y="4224"/>
                    </a:lnTo>
                    <a:lnTo>
                      <a:pt x="1773" y="4204"/>
                    </a:lnTo>
                    <a:lnTo>
                      <a:pt x="1952" y="4184"/>
                    </a:lnTo>
                    <a:lnTo>
                      <a:pt x="2132" y="4144"/>
                    </a:lnTo>
                    <a:lnTo>
                      <a:pt x="2311" y="4443"/>
                    </a:lnTo>
                    <a:lnTo>
                      <a:pt x="2510" y="4722"/>
                    </a:lnTo>
                    <a:lnTo>
                      <a:pt x="2769" y="4961"/>
                    </a:lnTo>
                    <a:lnTo>
                      <a:pt x="3048" y="5180"/>
                    </a:lnTo>
                    <a:lnTo>
                      <a:pt x="2829" y="5319"/>
                    </a:lnTo>
                    <a:lnTo>
                      <a:pt x="2650" y="5479"/>
                    </a:lnTo>
                    <a:lnTo>
                      <a:pt x="2470" y="5638"/>
                    </a:lnTo>
                    <a:lnTo>
                      <a:pt x="2311" y="5837"/>
                    </a:lnTo>
                    <a:lnTo>
                      <a:pt x="2192" y="6037"/>
                    </a:lnTo>
                    <a:lnTo>
                      <a:pt x="2072" y="6236"/>
                    </a:lnTo>
                    <a:lnTo>
                      <a:pt x="1992" y="6455"/>
                    </a:lnTo>
                    <a:lnTo>
                      <a:pt x="1933" y="6654"/>
                    </a:lnTo>
                    <a:lnTo>
                      <a:pt x="1893" y="6873"/>
                    </a:lnTo>
                    <a:lnTo>
                      <a:pt x="1893" y="7092"/>
                    </a:lnTo>
                    <a:lnTo>
                      <a:pt x="1893" y="7312"/>
                    </a:lnTo>
                    <a:lnTo>
                      <a:pt x="1933" y="7531"/>
                    </a:lnTo>
                    <a:lnTo>
                      <a:pt x="1992" y="7750"/>
                    </a:lnTo>
                    <a:lnTo>
                      <a:pt x="2052" y="7949"/>
                    </a:lnTo>
                    <a:lnTo>
                      <a:pt x="2152" y="8148"/>
                    </a:lnTo>
                    <a:lnTo>
                      <a:pt x="2271" y="8347"/>
                    </a:lnTo>
                    <a:lnTo>
                      <a:pt x="2411" y="8527"/>
                    </a:lnTo>
                    <a:lnTo>
                      <a:pt x="2570" y="8686"/>
                    </a:lnTo>
                    <a:lnTo>
                      <a:pt x="2749" y="8845"/>
                    </a:lnTo>
                    <a:lnTo>
                      <a:pt x="2949" y="8985"/>
                    </a:lnTo>
                    <a:lnTo>
                      <a:pt x="3168" y="9104"/>
                    </a:lnTo>
                    <a:lnTo>
                      <a:pt x="3387" y="9204"/>
                    </a:lnTo>
                    <a:lnTo>
                      <a:pt x="3606" y="9284"/>
                    </a:lnTo>
                    <a:lnTo>
                      <a:pt x="3845" y="9344"/>
                    </a:lnTo>
                    <a:lnTo>
                      <a:pt x="4084" y="9363"/>
                    </a:lnTo>
                    <a:lnTo>
                      <a:pt x="4303" y="9383"/>
                    </a:lnTo>
                    <a:lnTo>
                      <a:pt x="4542" y="9383"/>
                    </a:lnTo>
                    <a:lnTo>
                      <a:pt x="4781" y="9344"/>
                    </a:lnTo>
                    <a:lnTo>
                      <a:pt x="5000" y="9304"/>
                    </a:lnTo>
                    <a:lnTo>
                      <a:pt x="5239" y="9224"/>
                    </a:lnTo>
                    <a:lnTo>
                      <a:pt x="5439" y="9144"/>
                    </a:lnTo>
                    <a:lnTo>
                      <a:pt x="5658" y="9025"/>
                    </a:lnTo>
                    <a:lnTo>
                      <a:pt x="5837" y="8905"/>
                    </a:lnTo>
                    <a:lnTo>
                      <a:pt x="6036" y="8746"/>
                    </a:lnTo>
                    <a:lnTo>
                      <a:pt x="6196" y="8587"/>
                    </a:lnTo>
                    <a:lnTo>
                      <a:pt x="6355" y="8407"/>
                    </a:lnTo>
                    <a:lnTo>
                      <a:pt x="6455" y="8228"/>
                    </a:lnTo>
                    <a:lnTo>
                      <a:pt x="6554" y="8049"/>
                    </a:lnTo>
                    <a:lnTo>
                      <a:pt x="6634" y="7869"/>
                    </a:lnTo>
                    <a:lnTo>
                      <a:pt x="6694" y="7690"/>
                    </a:lnTo>
                    <a:lnTo>
                      <a:pt x="6734" y="7491"/>
                    </a:lnTo>
                    <a:lnTo>
                      <a:pt x="6773" y="7312"/>
                    </a:lnTo>
                    <a:lnTo>
                      <a:pt x="6773" y="7132"/>
                    </a:lnTo>
                    <a:lnTo>
                      <a:pt x="6773" y="6933"/>
                    </a:lnTo>
                    <a:lnTo>
                      <a:pt x="6734" y="6754"/>
                    </a:lnTo>
                    <a:lnTo>
                      <a:pt x="6694" y="6574"/>
                    </a:lnTo>
                    <a:lnTo>
                      <a:pt x="6634" y="6375"/>
                    </a:lnTo>
                    <a:lnTo>
                      <a:pt x="6574" y="6216"/>
                    </a:lnTo>
                    <a:lnTo>
                      <a:pt x="6475" y="6037"/>
                    </a:lnTo>
                    <a:lnTo>
                      <a:pt x="6375" y="5877"/>
                    </a:lnTo>
                    <a:lnTo>
                      <a:pt x="6255" y="5718"/>
                    </a:lnTo>
                    <a:lnTo>
                      <a:pt x="6116" y="5578"/>
                    </a:lnTo>
                    <a:lnTo>
                      <a:pt x="6315" y="5479"/>
                    </a:lnTo>
                    <a:lnTo>
                      <a:pt x="6514" y="5399"/>
                    </a:lnTo>
                    <a:lnTo>
                      <a:pt x="6714" y="5280"/>
                    </a:lnTo>
                    <a:lnTo>
                      <a:pt x="6893" y="5160"/>
                    </a:lnTo>
                    <a:lnTo>
                      <a:pt x="7052" y="5021"/>
                    </a:lnTo>
                    <a:lnTo>
                      <a:pt x="7212" y="4861"/>
                    </a:lnTo>
                    <a:lnTo>
                      <a:pt x="7371" y="4702"/>
                    </a:lnTo>
                    <a:lnTo>
                      <a:pt x="7510" y="4543"/>
                    </a:lnTo>
                    <a:lnTo>
                      <a:pt x="7670" y="4284"/>
                    </a:lnTo>
                    <a:lnTo>
                      <a:pt x="7809" y="4025"/>
                    </a:lnTo>
                    <a:lnTo>
                      <a:pt x="7909" y="3746"/>
                    </a:lnTo>
                    <a:lnTo>
                      <a:pt x="7989" y="3467"/>
                    </a:lnTo>
                    <a:lnTo>
                      <a:pt x="8028" y="3208"/>
                    </a:lnTo>
                    <a:lnTo>
                      <a:pt x="8048" y="2929"/>
                    </a:lnTo>
                    <a:lnTo>
                      <a:pt x="8048" y="2650"/>
                    </a:lnTo>
                    <a:lnTo>
                      <a:pt x="8008" y="2371"/>
                    </a:lnTo>
                    <a:lnTo>
                      <a:pt x="7929" y="2092"/>
                    </a:lnTo>
                    <a:lnTo>
                      <a:pt x="7829" y="1833"/>
                    </a:lnTo>
                    <a:lnTo>
                      <a:pt x="7710" y="1574"/>
                    </a:lnTo>
                    <a:lnTo>
                      <a:pt x="7570" y="1335"/>
                    </a:lnTo>
                    <a:lnTo>
                      <a:pt x="7391" y="1096"/>
                    </a:lnTo>
                    <a:lnTo>
                      <a:pt x="7172" y="897"/>
                    </a:lnTo>
                    <a:lnTo>
                      <a:pt x="6953" y="698"/>
                    </a:lnTo>
                    <a:lnTo>
                      <a:pt x="6694" y="518"/>
                    </a:lnTo>
                    <a:lnTo>
                      <a:pt x="6435" y="359"/>
                    </a:lnTo>
                    <a:lnTo>
                      <a:pt x="6136" y="240"/>
                    </a:lnTo>
                    <a:lnTo>
                      <a:pt x="5857" y="140"/>
                    </a:lnTo>
                    <a:lnTo>
                      <a:pt x="5558" y="60"/>
                    </a:lnTo>
                    <a:lnTo>
                      <a:pt x="5259" y="20"/>
                    </a:lnTo>
                    <a:lnTo>
                      <a:pt x="4961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3" name="Google Shape;10243;p47"/>
              <p:cNvSpPr/>
              <p:nvPr/>
            </p:nvSpPr>
            <p:spPr>
              <a:xfrm>
                <a:off x="6136275" y="3744225"/>
                <a:ext cx="201225" cy="234600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9384" fill="none" extrusionOk="0">
                    <a:moveTo>
                      <a:pt x="2311" y="5837"/>
                    </a:moveTo>
                    <a:lnTo>
                      <a:pt x="2311" y="5837"/>
                    </a:lnTo>
                    <a:lnTo>
                      <a:pt x="2470" y="5638"/>
                    </a:lnTo>
                    <a:lnTo>
                      <a:pt x="2650" y="5479"/>
                    </a:lnTo>
                    <a:lnTo>
                      <a:pt x="2829" y="5319"/>
                    </a:lnTo>
                    <a:lnTo>
                      <a:pt x="3048" y="5180"/>
                    </a:lnTo>
                    <a:lnTo>
                      <a:pt x="3048" y="5180"/>
                    </a:lnTo>
                    <a:lnTo>
                      <a:pt x="2769" y="4961"/>
                    </a:lnTo>
                    <a:lnTo>
                      <a:pt x="2510" y="4722"/>
                    </a:lnTo>
                    <a:lnTo>
                      <a:pt x="2311" y="4443"/>
                    </a:lnTo>
                    <a:lnTo>
                      <a:pt x="2132" y="4144"/>
                    </a:lnTo>
                    <a:lnTo>
                      <a:pt x="2132" y="4144"/>
                    </a:lnTo>
                    <a:lnTo>
                      <a:pt x="1952" y="4184"/>
                    </a:lnTo>
                    <a:lnTo>
                      <a:pt x="1773" y="4204"/>
                    </a:lnTo>
                    <a:lnTo>
                      <a:pt x="1594" y="4224"/>
                    </a:lnTo>
                    <a:lnTo>
                      <a:pt x="1415" y="4204"/>
                    </a:lnTo>
                    <a:lnTo>
                      <a:pt x="1235" y="4164"/>
                    </a:lnTo>
                    <a:lnTo>
                      <a:pt x="1056" y="4104"/>
                    </a:lnTo>
                    <a:lnTo>
                      <a:pt x="877" y="4045"/>
                    </a:lnTo>
                    <a:lnTo>
                      <a:pt x="717" y="3945"/>
                    </a:lnTo>
                    <a:lnTo>
                      <a:pt x="717" y="3945"/>
                    </a:lnTo>
                    <a:lnTo>
                      <a:pt x="578" y="3845"/>
                    </a:lnTo>
                    <a:lnTo>
                      <a:pt x="458" y="3746"/>
                    </a:lnTo>
                    <a:lnTo>
                      <a:pt x="359" y="3626"/>
                    </a:lnTo>
                    <a:lnTo>
                      <a:pt x="259" y="3507"/>
                    </a:lnTo>
                    <a:lnTo>
                      <a:pt x="179" y="3367"/>
                    </a:lnTo>
                    <a:lnTo>
                      <a:pt x="100" y="3228"/>
                    </a:lnTo>
                    <a:lnTo>
                      <a:pt x="60" y="3088"/>
                    </a:lnTo>
                    <a:lnTo>
                      <a:pt x="20" y="2949"/>
                    </a:lnTo>
                    <a:lnTo>
                      <a:pt x="0" y="2809"/>
                    </a:lnTo>
                    <a:lnTo>
                      <a:pt x="0" y="2650"/>
                    </a:lnTo>
                    <a:lnTo>
                      <a:pt x="0" y="2511"/>
                    </a:lnTo>
                    <a:lnTo>
                      <a:pt x="20" y="2351"/>
                    </a:lnTo>
                    <a:lnTo>
                      <a:pt x="60" y="2212"/>
                    </a:lnTo>
                    <a:lnTo>
                      <a:pt x="120" y="2072"/>
                    </a:lnTo>
                    <a:lnTo>
                      <a:pt x="199" y="1933"/>
                    </a:lnTo>
                    <a:lnTo>
                      <a:pt x="279" y="1793"/>
                    </a:lnTo>
                    <a:lnTo>
                      <a:pt x="279" y="1793"/>
                    </a:lnTo>
                    <a:lnTo>
                      <a:pt x="379" y="1674"/>
                    </a:lnTo>
                    <a:lnTo>
                      <a:pt x="478" y="1574"/>
                    </a:lnTo>
                    <a:lnTo>
                      <a:pt x="578" y="1475"/>
                    </a:lnTo>
                    <a:lnTo>
                      <a:pt x="697" y="1395"/>
                    </a:lnTo>
                    <a:lnTo>
                      <a:pt x="837" y="1315"/>
                    </a:lnTo>
                    <a:lnTo>
                      <a:pt x="956" y="1256"/>
                    </a:lnTo>
                    <a:lnTo>
                      <a:pt x="1235" y="1176"/>
                    </a:lnTo>
                    <a:lnTo>
                      <a:pt x="1514" y="1116"/>
                    </a:lnTo>
                    <a:lnTo>
                      <a:pt x="1793" y="1116"/>
                    </a:lnTo>
                    <a:lnTo>
                      <a:pt x="1952" y="1136"/>
                    </a:lnTo>
                    <a:lnTo>
                      <a:pt x="2092" y="1176"/>
                    </a:lnTo>
                    <a:lnTo>
                      <a:pt x="2231" y="1216"/>
                    </a:lnTo>
                    <a:lnTo>
                      <a:pt x="2371" y="1256"/>
                    </a:lnTo>
                    <a:lnTo>
                      <a:pt x="2371" y="1256"/>
                    </a:lnTo>
                    <a:lnTo>
                      <a:pt x="2550" y="1036"/>
                    </a:lnTo>
                    <a:lnTo>
                      <a:pt x="2769" y="817"/>
                    </a:lnTo>
                    <a:lnTo>
                      <a:pt x="3008" y="618"/>
                    </a:lnTo>
                    <a:lnTo>
                      <a:pt x="3247" y="459"/>
                    </a:lnTo>
                    <a:lnTo>
                      <a:pt x="3506" y="319"/>
                    </a:lnTo>
                    <a:lnTo>
                      <a:pt x="3785" y="200"/>
                    </a:lnTo>
                    <a:lnTo>
                      <a:pt x="4064" y="120"/>
                    </a:lnTo>
                    <a:lnTo>
                      <a:pt x="4363" y="60"/>
                    </a:lnTo>
                    <a:lnTo>
                      <a:pt x="4662" y="20"/>
                    </a:lnTo>
                    <a:lnTo>
                      <a:pt x="4961" y="1"/>
                    </a:lnTo>
                    <a:lnTo>
                      <a:pt x="5259" y="20"/>
                    </a:lnTo>
                    <a:lnTo>
                      <a:pt x="5558" y="60"/>
                    </a:lnTo>
                    <a:lnTo>
                      <a:pt x="5857" y="140"/>
                    </a:lnTo>
                    <a:lnTo>
                      <a:pt x="6136" y="240"/>
                    </a:lnTo>
                    <a:lnTo>
                      <a:pt x="6435" y="359"/>
                    </a:lnTo>
                    <a:lnTo>
                      <a:pt x="6694" y="518"/>
                    </a:lnTo>
                    <a:lnTo>
                      <a:pt x="6694" y="518"/>
                    </a:lnTo>
                    <a:lnTo>
                      <a:pt x="6953" y="698"/>
                    </a:lnTo>
                    <a:lnTo>
                      <a:pt x="7172" y="897"/>
                    </a:lnTo>
                    <a:lnTo>
                      <a:pt x="7391" y="1096"/>
                    </a:lnTo>
                    <a:lnTo>
                      <a:pt x="7570" y="1335"/>
                    </a:lnTo>
                    <a:lnTo>
                      <a:pt x="7710" y="1574"/>
                    </a:lnTo>
                    <a:lnTo>
                      <a:pt x="7829" y="1833"/>
                    </a:lnTo>
                    <a:lnTo>
                      <a:pt x="7929" y="2092"/>
                    </a:lnTo>
                    <a:lnTo>
                      <a:pt x="8008" y="2371"/>
                    </a:lnTo>
                    <a:lnTo>
                      <a:pt x="8048" y="2650"/>
                    </a:lnTo>
                    <a:lnTo>
                      <a:pt x="8048" y="2929"/>
                    </a:lnTo>
                    <a:lnTo>
                      <a:pt x="8028" y="3208"/>
                    </a:lnTo>
                    <a:lnTo>
                      <a:pt x="7989" y="3467"/>
                    </a:lnTo>
                    <a:lnTo>
                      <a:pt x="7909" y="3746"/>
                    </a:lnTo>
                    <a:lnTo>
                      <a:pt x="7809" y="4025"/>
                    </a:lnTo>
                    <a:lnTo>
                      <a:pt x="7670" y="4284"/>
                    </a:lnTo>
                    <a:lnTo>
                      <a:pt x="7510" y="4543"/>
                    </a:lnTo>
                    <a:lnTo>
                      <a:pt x="7510" y="4543"/>
                    </a:lnTo>
                    <a:lnTo>
                      <a:pt x="7371" y="4702"/>
                    </a:lnTo>
                    <a:lnTo>
                      <a:pt x="7212" y="4861"/>
                    </a:lnTo>
                    <a:lnTo>
                      <a:pt x="7052" y="5021"/>
                    </a:lnTo>
                    <a:lnTo>
                      <a:pt x="6893" y="5160"/>
                    </a:lnTo>
                    <a:lnTo>
                      <a:pt x="6714" y="5280"/>
                    </a:lnTo>
                    <a:lnTo>
                      <a:pt x="6514" y="5399"/>
                    </a:lnTo>
                    <a:lnTo>
                      <a:pt x="6315" y="5479"/>
                    </a:lnTo>
                    <a:lnTo>
                      <a:pt x="6116" y="5578"/>
                    </a:lnTo>
                    <a:lnTo>
                      <a:pt x="6116" y="5578"/>
                    </a:lnTo>
                    <a:lnTo>
                      <a:pt x="6255" y="5718"/>
                    </a:lnTo>
                    <a:lnTo>
                      <a:pt x="6375" y="5877"/>
                    </a:lnTo>
                    <a:lnTo>
                      <a:pt x="6475" y="6037"/>
                    </a:lnTo>
                    <a:lnTo>
                      <a:pt x="6574" y="6216"/>
                    </a:lnTo>
                    <a:lnTo>
                      <a:pt x="6634" y="6375"/>
                    </a:lnTo>
                    <a:lnTo>
                      <a:pt x="6694" y="6574"/>
                    </a:lnTo>
                    <a:lnTo>
                      <a:pt x="6734" y="6754"/>
                    </a:lnTo>
                    <a:lnTo>
                      <a:pt x="6773" y="6933"/>
                    </a:lnTo>
                    <a:lnTo>
                      <a:pt x="6773" y="7132"/>
                    </a:lnTo>
                    <a:lnTo>
                      <a:pt x="6773" y="7312"/>
                    </a:lnTo>
                    <a:lnTo>
                      <a:pt x="6734" y="7491"/>
                    </a:lnTo>
                    <a:lnTo>
                      <a:pt x="6694" y="7690"/>
                    </a:lnTo>
                    <a:lnTo>
                      <a:pt x="6634" y="7869"/>
                    </a:lnTo>
                    <a:lnTo>
                      <a:pt x="6554" y="8049"/>
                    </a:lnTo>
                    <a:lnTo>
                      <a:pt x="6455" y="8228"/>
                    </a:lnTo>
                    <a:lnTo>
                      <a:pt x="6355" y="8407"/>
                    </a:lnTo>
                    <a:lnTo>
                      <a:pt x="6355" y="8407"/>
                    </a:lnTo>
                    <a:lnTo>
                      <a:pt x="6196" y="8587"/>
                    </a:lnTo>
                    <a:lnTo>
                      <a:pt x="6036" y="8746"/>
                    </a:lnTo>
                    <a:lnTo>
                      <a:pt x="5837" y="8905"/>
                    </a:lnTo>
                    <a:lnTo>
                      <a:pt x="5658" y="9025"/>
                    </a:lnTo>
                    <a:lnTo>
                      <a:pt x="5439" y="9144"/>
                    </a:lnTo>
                    <a:lnTo>
                      <a:pt x="5239" y="9224"/>
                    </a:lnTo>
                    <a:lnTo>
                      <a:pt x="5000" y="9304"/>
                    </a:lnTo>
                    <a:lnTo>
                      <a:pt x="4781" y="9344"/>
                    </a:lnTo>
                    <a:lnTo>
                      <a:pt x="4542" y="9383"/>
                    </a:lnTo>
                    <a:lnTo>
                      <a:pt x="4303" y="9383"/>
                    </a:lnTo>
                    <a:lnTo>
                      <a:pt x="4084" y="9363"/>
                    </a:lnTo>
                    <a:lnTo>
                      <a:pt x="3845" y="9344"/>
                    </a:lnTo>
                    <a:lnTo>
                      <a:pt x="3606" y="9284"/>
                    </a:lnTo>
                    <a:lnTo>
                      <a:pt x="3387" y="9204"/>
                    </a:lnTo>
                    <a:lnTo>
                      <a:pt x="3168" y="9104"/>
                    </a:lnTo>
                    <a:lnTo>
                      <a:pt x="2949" y="8985"/>
                    </a:lnTo>
                    <a:lnTo>
                      <a:pt x="2949" y="8985"/>
                    </a:lnTo>
                    <a:lnTo>
                      <a:pt x="2749" y="8845"/>
                    </a:lnTo>
                    <a:lnTo>
                      <a:pt x="2570" y="8686"/>
                    </a:lnTo>
                    <a:lnTo>
                      <a:pt x="2411" y="8527"/>
                    </a:lnTo>
                    <a:lnTo>
                      <a:pt x="2271" y="8347"/>
                    </a:lnTo>
                    <a:lnTo>
                      <a:pt x="2152" y="8148"/>
                    </a:lnTo>
                    <a:lnTo>
                      <a:pt x="2052" y="7949"/>
                    </a:lnTo>
                    <a:lnTo>
                      <a:pt x="1992" y="7750"/>
                    </a:lnTo>
                    <a:lnTo>
                      <a:pt x="1933" y="7531"/>
                    </a:lnTo>
                    <a:lnTo>
                      <a:pt x="1893" y="7312"/>
                    </a:lnTo>
                    <a:lnTo>
                      <a:pt x="1893" y="7092"/>
                    </a:lnTo>
                    <a:lnTo>
                      <a:pt x="1893" y="6873"/>
                    </a:lnTo>
                    <a:lnTo>
                      <a:pt x="1933" y="6654"/>
                    </a:lnTo>
                    <a:lnTo>
                      <a:pt x="1992" y="6455"/>
                    </a:lnTo>
                    <a:lnTo>
                      <a:pt x="2072" y="6236"/>
                    </a:lnTo>
                    <a:lnTo>
                      <a:pt x="2192" y="6037"/>
                    </a:lnTo>
                    <a:lnTo>
                      <a:pt x="2311" y="583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4" name="Google Shape;10244;p47"/>
              <p:cNvSpPr/>
              <p:nvPr/>
            </p:nvSpPr>
            <p:spPr>
              <a:xfrm>
                <a:off x="6215950" y="3920025"/>
                <a:ext cx="4235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455" extrusionOk="0">
                    <a:moveTo>
                      <a:pt x="618" y="1"/>
                    </a:moveTo>
                    <a:lnTo>
                      <a:pt x="479" y="21"/>
                    </a:lnTo>
                    <a:lnTo>
                      <a:pt x="339" y="80"/>
                    </a:lnTo>
                    <a:lnTo>
                      <a:pt x="220" y="140"/>
                    </a:lnTo>
                    <a:lnTo>
                      <a:pt x="120" y="260"/>
                    </a:lnTo>
                    <a:lnTo>
                      <a:pt x="40" y="379"/>
                    </a:lnTo>
                    <a:lnTo>
                      <a:pt x="1" y="519"/>
                    </a:lnTo>
                    <a:lnTo>
                      <a:pt x="1" y="658"/>
                    </a:lnTo>
                    <a:lnTo>
                      <a:pt x="40" y="798"/>
                    </a:lnTo>
                    <a:lnTo>
                      <a:pt x="100" y="937"/>
                    </a:lnTo>
                    <a:lnTo>
                      <a:pt x="180" y="1056"/>
                    </a:lnTo>
                    <a:lnTo>
                      <a:pt x="299" y="1176"/>
                    </a:lnTo>
                    <a:lnTo>
                      <a:pt x="439" y="1296"/>
                    </a:lnTo>
                    <a:lnTo>
                      <a:pt x="598" y="1375"/>
                    </a:lnTo>
                    <a:lnTo>
                      <a:pt x="758" y="1435"/>
                    </a:lnTo>
                    <a:lnTo>
                      <a:pt x="917" y="1455"/>
                    </a:lnTo>
                    <a:lnTo>
                      <a:pt x="1076" y="1455"/>
                    </a:lnTo>
                    <a:lnTo>
                      <a:pt x="1236" y="1435"/>
                    </a:lnTo>
                    <a:lnTo>
                      <a:pt x="1375" y="1375"/>
                    </a:lnTo>
                    <a:lnTo>
                      <a:pt x="1495" y="1296"/>
                    </a:lnTo>
                    <a:lnTo>
                      <a:pt x="1594" y="1196"/>
                    </a:lnTo>
                    <a:lnTo>
                      <a:pt x="1654" y="1076"/>
                    </a:lnTo>
                    <a:lnTo>
                      <a:pt x="1694" y="937"/>
                    </a:lnTo>
                    <a:lnTo>
                      <a:pt x="1694" y="798"/>
                    </a:lnTo>
                    <a:lnTo>
                      <a:pt x="1674" y="658"/>
                    </a:lnTo>
                    <a:lnTo>
                      <a:pt x="1614" y="519"/>
                    </a:lnTo>
                    <a:lnTo>
                      <a:pt x="1515" y="399"/>
                    </a:lnTo>
                    <a:lnTo>
                      <a:pt x="1415" y="260"/>
                    </a:lnTo>
                    <a:lnTo>
                      <a:pt x="1276" y="160"/>
                    </a:lnTo>
                    <a:lnTo>
                      <a:pt x="1116" y="80"/>
                    </a:lnTo>
                    <a:lnTo>
                      <a:pt x="957" y="21"/>
                    </a:lnTo>
                    <a:lnTo>
                      <a:pt x="77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5" name="Google Shape;10245;p47"/>
              <p:cNvSpPr/>
              <p:nvPr/>
            </p:nvSpPr>
            <p:spPr>
              <a:xfrm>
                <a:off x="6255300" y="3753200"/>
                <a:ext cx="65250" cy="119050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4762" extrusionOk="0">
                    <a:moveTo>
                      <a:pt x="0" y="0"/>
                    </a:moveTo>
                    <a:lnTo>
                      <a:pt x="259" y="199"/>
                    </a:lnTo>
                    <a:lnTo>
                      <a:pt x="478" y="399"/>
                    </a:lnTo>
                    <a:lnTo>
                      <a:pt x="658" y="618"/>
                    </a:lnTo>
                    <a:lnTo>
                      <a:pt x="837" y="837"/>
                    </a:lnTo>
                    <a:lnTo>
                      <a:pt x="957" y="1036"/>
                    </a:lnTo>
                    <a:lnTo>
                      <a:pt x="1076" y="1255"/>
                    </a:lnTo>
                    <a:lnTo>
                      <a:pt x="1176" y="1454"/>
                    </a:lnTo>
                    <a:lnTo>
                      <a:pt x="1235" y="1673"/>
                    </a:lnTo>
                    <a:lnTo>
                      <a:pt x="1295" y="1873"/>
                    </a:lnTo>
                    <a:lnTo>
                      <a:pt x="1315" y="2072"/>
                    </a:lnTo>
                    <a:lnTo>
                      <a:pt x="1335" y="2271"/>
                    </a:lnTo>
                    <a:lnTo>
                      <a:pt x="1335" y="2470"/>
                    </a:lnTo>
                    <a:lnTo>
                      <a:pt x="1315" y="2650"/>
                    </a:lnTo>
                    <a:lnTo>
                      <a:pt x="1295" y="2849"/>
                    </a:lnTo>
                    <a:lnTo>
                      <a:pt x="1216" y="3207"/>
                    </a:lnTo>
                    <a:lnTo>
                      <a:pt x="1096" y="3526"/>
                    </a:lnTo>
                    <a:lnTo>
                      <a:pt x="957" y="3825"/>
                    </a:lnTo>
                    <a:lnTo>
                      <a:pt x="797" y="4084"/>
                    </a:lnTo>
                    <a:lnTo>
                      <a:pt x="658" y="4323"/>
                    </a:lnTo>
                    <a:lnTo>
                      <a:pt x="419" y="4642"/>
                    </a:lnTo>
                    <a:lnTo>
                      <a:pt x="299" y="4761"/>
                    </a:lnTo>
                    <a:lnTo>
                      <a:pt x="319" y="4761"/>
                    </a:lnTo>
                    <a:lnTo>
                      <a:pt x="439" y="4622"/>
                    </a:lnTo>
                    <a:lnTo>
                      <a:pt x="578" y="4482"/>
                    </a:lnTo>
                    <a:lnTo>
                      <a:pt x="717" y="4343"/>
                    </a:lnTo>
                    <a:lnTo>
                      <a:pt x="877" y="4223"/>
                    </a:lnTo>
                    <a:lnTo>
                      <a:pt x="1056" y="4124"/>
                    </a:lnTo>
                    <a:lnTo>
                      <a:pt x="1216" y="4004"/>
                    </a:lnTo>
                    <a:lnTo>
                      <a:pt x="1415" y="3925"/>
                    </a:lnTo>
                    <a:lnTo>
                      <a:pt x="1594" y="3845"/>
                    </a:lnTo>
                    <a:lnTo>
                      <a:pt x="1953" y="3725"/>
                    </a:lnTo>
                    <a:lnTo>
                      <a:pt x="2291" y="3666"/>
                    </a:lnTo>
                    <a:lnTo>
                      <a:pt x="2431" y="3407"/>
                    </a:lnTo>
                    <a:lnTo>
                      <a:pt x="2510" y="3108"/>
                    </a:lnTo>
                    <a:lnTo>
                      <a:pt x="2570" y="2789"/>
                    </a:lnTo>
                    <a:lnTo>
                      <a:pt x="2610" y="2450"/>
                    </a:lnTo>
                    <a:lnTo>
                      <a:pt x="2590" y="2271"/>
                    </a:lnTo>
                    <a:lnTo>
                      <a:pt x="2570" y="2092"/>
                    </a:lnTo>
                    <a:lnTo>
                      <a:pt x="2550" y="1932"/>
                    </a:lnTo>
                    <a:lnTo>
                      <a:pt x="2490" y="1793"/>
                    </a:lnTo>
                    <a:lnTo>
                      <a:pt x="2431" y="1634"/>
                    </a:lnTo>
                    <a:lnTo>
                      <a:pt x="2371" y="1494"/>
                    </a:lnTo>
                    <a:lnTo>
                      <a:pt x="2212" y="1255"/>
                    </a:lnTo>
                    <a:lnTo>
                      <a:pt x="2012" y="1016"/>
                    </a:lnTo>
                    <a:lnTo>
                      <a:pt x="1793" y="817"/>
                    </a:lnTo>
                    <a:lnTo>
                      <a:pt x="1554" y="638"/>
                    </a:lnTo>
                    <a:lnTo>
                      <a:pt x="1315" y="498"/>
                    </a:lnTo>
                    <a:lnTo>
                      <a:pt x="1076" y="359"/>
                    </a:lnTo>
                    <a:lnTo>
                      <a:pt x="837" y="259"/>
                    </a:lnTo>
                    <a:lnTo>
                      <a:pt x="419" y="100"/>
                    </a:lnTo>
                    <a:lnTo>
                      <a:pt x="12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6" name="Google Shape;10246;p47"/>
              <p:cNvSpPr/>
              <p:nvPr/>
            </p:nvSpPr>
            <p:spPr>
              <a:xfrm>
                <a:off x="6255300" y="3753200"/>
                <a:ext cx="65250" cy="119050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476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59" y="199"/>
                    </a:lnTo>
                    <a:lnTo>
                      <a:pt x="478" y="399"/>
                    </a:lnTo>
                    <a:lnTo>
                      <a:pt x="658" y="618"/>
                    </a:lnTo>
                    <a:lnTo>
                      <a:pt x="837" y="837"/>
                    </a:lnTo>
                    <a:lnTo>
                      <a:pt x="957" y="1036"/>
                    </a:lnTo>
                    <a:lnTo>
                      <a:pt x="1076" y="1255"/>
                    </a:lnTo>
                    <a:lnTo>
                      <a:pt x="1176" y="1454"/>
                    </a:lnTo>
                    <a:lnTo>
                      <a:pt x="1235" y="1673"/>
                    </a:lnTo>
                    <a:lnTo>
                      <a:pt x="1295" y="1873"/>
                    </a:lnTo>
                    <a:lnTo>
                      <a:pt x="1315" y="2072"/>
                    </a:lnTo>
                    <a:lnTo>
                      <a:pt x="1335" y="2271"/>
                    </a:lnTo>
                    <a:lnTo>
                      <a:pt x="1335" y="2470"/>
                    </a:lnTo>
                    <a:lnTo>
                      <a:pt x="1315" y="2650"/>
                    </a:lnTo>
                    <a:lnTo>
                      <a:pt x="1295" y="2849"/>
                    </a:lnTo>
                    <a:lnTo>
                      <a:pt x="1216" y="3207"/>
                    </a:lnTo>
                    <a:lnTo>
                      <a:pt x="1096" y="3526"/>
                    </a:lnTo>
                    <a:lnTo>
                      <a:pt x="957" y="3825"/>
                    </a:lnTo>
                    <a:lnTo>
                      <a:pt x="797" y="4084"/>
                    </a:lnTo>
                    <a:lnTo>
                      <a:pt x="658" y="4323"/>
                    </a:lnTo>
                    <a:lnTo>
                      <a:pt x="419" y="4642"/>
                    </a:lnTo>
                    <a:lnTo>
                      <a:pt x="299" y="4761"/>
                    </a:lnTo>
                    <a:lnTo>
                      <a:pt x="299" y="4761"/>
                    </a:lnTo>
                    <a:lnTo>
                      <a:pt x="319" y="4761"/>
                    </a:lnTo>
                    <a:lnTo>
                      <a:pt x="319" y="4761"/>
                    </a:lnTo>
                    <a:lnTo>
                      <a:pt x="439" y="4622"/>
                    </a:lnTo>
                    <a:lnTo>
                      <a:pt x="578" y="4482"/>
                    </a:lnTo>
                    <a:lnTo>
                      <a:pt x="717" y="4343"/>
                    </a:lnTo>
                    <a:lnTo>
                      <a:pt x="877" y="4223"/>
                    </a:lnTo>
                    <a:lnTo>
                      <a:pt x="1056" y="4124"/>
                    </a:lnTo>
                    <a:lnTo>
                      <a:pt x="1216" y="4004"/>
                    </a:lnTo>
                    <a:lnTo>
                      <a:pt x="1415" y="3925"/>
                    </a:lnTo>
                    <a:lnTo>
                      <a:pt x="1594" y="3845"/>
                    </a:lnTo>
                    <a:lnTo>
                      <a:pt x="1594" y="3845"/>
                    </a:lnTo>
                    <a:lnTo>
                      <a:pt x="1953" y="3725"/>
                    </a:lnTo>
                    <a:lnTo>
                      <a:pt x="2291" y="3666"/>
                    </a:lnTo>
                    <a:lnTo>
                      <a:pt x="2291" y="3666"/>
                    </a:lnTo>
                    <a:lnTo>
                      <a:pt x="2431" y="3407"/>
                    </a:lnTo>
                    <a:lnTo>
                      <a:pt x="2510" y="3108"/>
                    </a:lnTo>
                    <a:lnTo>
                      <a:pt x="2570" y="2789"/>
                    </a:lnTo>
                    <a:lnTo>
                      <a:pt x="2610" y="2450"/>
                    </a:lnTo>
                    <a:lnTo>
                      <a:pt x="2610" y="2450"/>
                    </a:lnTo>
                    <a:lnTo>
                      <a:pt x="2590" y="2271"/>
                    </a:lnTo>
                    <a:lnTo>
                      <a:pt x="2570" y="2092"/>
                    </a:lnTo>
                    <a:lnTo>
                      <a:pt x="2550" y="1932"/>
                    </a:lnTo>
                    <a:lnTo>
                      <a:pt x="2490" y="1793"/>
                    </a:lnTo>
                    <a:lnTo>
                      <a:pt x="2431" y="1634"/>
                    </a:lnTo>
                    <a:lnTo>
                      <a:pt x="2371" y="1494"/>
                    </a:lnTo>
                    <a:lnTo>
                      <a:pt x="2212" y="1255"/>
                    </a:lnTo>
                    <a:lnTo>
                      <a:pt x="2012" y="1016"/>
                    </a:lnTo>
                    <a:lnTo>
                      <a:pt x="1793" y="817"/>
                    </a:lnTo>
                    <a:lnTo>
                      <a:pt x="1554" y="638"/>
                    </a:lnTo>
                    <a:lnTo>
                      <a:pt x="1315" y="498"/>
                    </a:lnTo>
                    <a:lnTo>
                      <a:pt x="1076" y="359"/>
                    </a:lnTo>
                    <a:lnTo>
                      <a:pt x="837" y="259"/>
                    </a:lnTo>
                    <a:lnTo>
                      <a:pt x="419" y="100"/>
                    </a:lnTo>
                    <a:lnTo>
                      <a:pt x="12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7" name="Google Shape;10247;p47"/>
              <p:cNvSpPr/>
              <p:nvPr/>
            </p:nvSpPr>
            <p:spPr>
              <a:xfrm>
                <a:off x="6042150" y="3872225"/>
                <a:ext cx="23210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8686" extrusionOk="0">
                    <a:moveTo>
                      <a:pt x="2371" y="0"/>
                    </a:moveTo>
                    <a:lnTo>
                      <a:pt x="2132" y="20"/>
                    </a:lnTo>
                    <a:lnTo>
                      <a:pt x="1873" y="60"/>
                    </a:lnTo>
                    <a:lnTo>
                      <a:pt x="1654" y="120"/>
                    </a:lnTo>
                    <a:lnTo>
                      <a:pt x="1415" y="199"/>
                    </a:lnTo>
                    <a:lnTo>
                      <a:pt x="1215" y="299"/>
                    </a:lnTo>
                    <a:lnTo>
                      <a:pt x="1016" y="419"/>
                    </a:lnTo>
                    <a:lnTo>
                      <a:pt x="817" y="558"/>
                    </a:lnTo>
                    <a:lnTo>
                      <a:pt x="658" y="717"/>
                    </a:lnTo>
                    <a:lnTo>
                      <a:pt x="498" y="877"/>
                    </a:lnTo>
                    <a:lnTo>
                      <a:pt x="359" y="1056"/>
                    </a:lnTo>
                    <a:lnTo>
                      <a:pt x="259" y="1235"/>
                    </a:lnTo>
                    <a:lnTo>
                      <a:pt x="159" y="1435"/>
                    </a:lnTo>
                    <a:lnTo>
                      <a:pt x="80" y="1654"/>
                    </a:lnTo>
                    <a:lnTo>
                      <a:pt x="20" y="1873"/>
                    </a:lnTo>
                    <a:lnTo>
                      <a:pt x="0" y="2092"/>
                    </a:lnTo>
                    <a:lnTo>
                      <a:pt x="0" y="2311"/>
                    </a:lnTo>
                    <a:lnTo>
                      <a:pt x="0" y="2550"/>
                    </a:lnTo>
                    <a:lnTo>
                      <a:pt x="40" y="2749"/>
                    </a:lnTo>
                    <a:lnTo>
                      <a:pt x="100" y="2949"/>
                    </a:lnTo>
                    <a:lnTo>
                      <a:pt x="179" y="3128"/>
                    </a:lnTo>
                    <a:lnTo>
                      <a:pt x="259" y="3307"/>
                    </a:lnTo>
                    <a:lnTo>
                      <a:pt x="359" y="3467"/>
                    </a:lnTo>
                    <a:lnTo>
                      <a:pt x="478" y="3626"/>
                    </a:lnTo>
                    <a:lnTo>
                      <a:pt x="598" y="3765"/>
                    </a:lnTo>
                    <a:lnTo>
                      <a:pt x="737" y="3905"/>
                    </a:lnTo>
                    <a:lnTo>
                      <a:pt x="897" y="4024"/>
                    </a:lnTo>
                    <a:lnTo>
                      <a:pt x="1056" y="4144"/>
                    </a:lnTo>
                    <a:lnTo>
                      <a:pt x="1235" y="4243"/>
                    </a:lnTo>
                    <a:lnTo>
                      <a:pt x="1415" y="4323"/>
                    </a:lnTo>
                    <a:lnTo>
                      <a:pt x="1594" y="4403"/>
                    </a:lnTo>
                    <a:lnTo>
                      <a:pt x="1793" y="4463"/>
                    </a:lnTo>
                    <a:lnTo>
                      <a:pt x="1992" y="4502"/>
                    </a:lnTo>
                    <a:lnTo>
                      <a:pt x="2191" y="4522"/>
                    </a:lnTo>
                    <a:lnTo>
                      <a:pt x="2112" y="4702"/>
                    </a:lnTo>
                    <a:lnTo>
                      <a:pt x="2032" y="4901"/>
                    </a:lnTo>
                    <a:lnTo>
                      <a:pt x="1972" y="5100"/>
                    </a:lnTo>
                    <a:lnTo>
                      <a:pt x="1932" y="5299"/>
                    </a:lnTo>
                    <a:lnTo>
                      <a:pt x="1893" y="5518"/>
                    </a:lnTo>
                    <a:lnTo>
                      <a:pt x="1893" y="5718"/>
                    </a:lnTo>
                    <a:lnTo>
                      <a:pt x="1893" y="5937"/>
                    </a:lnTo>
                    <a:lnTo>
                      <a:pt x="1913" y="6156"/>
                    </a:lnTo>
                    <a:lnTo>
                      <a:pt x="1972" y="6455"/>
                    </a:lnTo>
                    <a:lnTo>
                      <a:pt x="2052" y="6734"/>
                    </a:lnTo>
                    <a:lnTo>
                      <a:pt x="2172" y="6993"/>
                    </a:lnTo>
                    <a:lnTo>
                      <a:pt x="2311" y="7252"/>
                    </a:lnTo>
                    <a:lnTo>
                      <a:pt x="2470" y="7471"/>
                    </a:lnTo>
                    <a:lnTo>
                      <a:pt x="2650" y="7690"/>
                    </a:lnTo>
                    <a:lnTo>
                      <a:pt x="2869" y="7889"/>
                    </a:lnTo>
                    <a:lnTo>
                      <a:pt x="3088" y="8068"/>
                    </a:lnTo>
                    <a:lnTo>
                      <a:pt x="3327" y="8228"/>
                    </a:lnTo>
                    <a:lnTo>
                      <a:pt x="3586" y="8367"/>
                    </a:lnTo>
                    <a:lnTo>
                      <a:pt x="3865" y="8487"/>
                    </a:lnTo>
                    <a:lnTo>
                      <a:pt x="4164" y="8586"/>
                    </a:lnTo>
                    <a:lnTo>
                      <a:pt x="4462" y="8646"/>
                    </a:lnTo>
                    <a:lnTo>
                      <a:pt x="4761" y="8666"/>
                    </a:lnTo>
                    <a:lnTo>
                      <a:pt x="5080" y="8686"/>
                    </a:lnTo>
                    <a:lnTo>
                      <a:pt x="5399" y="8666"/>
                    </a:lnTo>
                    <a:lnTo>
                      <a:pt x="5698" y="8606"/>
                    </a:lnTo>
                    <a:lnTo>
                      <a:pt x="5996" y="8526"/>
                    </a:lnTo>
                    <a:lnTo>
                      <a:pt x="6295" y="8427"/>
                    </a:lnTo>
                    <a:lnTo>
                      <a:pt x="6554" y="8287"/>
                    </a:lnTo>
                    <a:lnTo>
                      <a:pt x="6813" y="8148"/>
                    </a:lnTo>
                    <a:lnTo>
                      <a:pt x="7052" y="7969"/>
                    </a:lnTo>
                    <a:lnTo>
                      <a:pt x="7271" y="7769"/>
                    </a:lnTo>
                    <a:lnTo>
                      <a:pt x="7471" y="7570"/>
                    </a:lnTo>
                    <a:lnTo>
                      <a:pt x="7630" y="7331"/>
                    </a:lnTo>
                    <a:lnTo>
                      <a:pt x="7789" y="7092"/>
                    </a:lnTo>
                    <a:lnTo>
                      <a:pt x="7909" y="6833"/>
                    </a:lnTo>
                    <a:lnTo>
                      <a:pt x="8008" y="6574"/>
                    </a:lnTo>
                    <a:lnTo>
                      <a:pt x="8068" y="6295"/>
                    </a:lnTo>
                    <a:lnTo>
                      <a:pt x="8108" y="6016"/>
                    </a:lnTo>
                    <a:lnTo>
                      <a:pt x="8108" y="5718"/>
                    </a:lnTo>
                    <a:lnTo>
                      <a:pt x="8088" y="5419"/>
                    </a:lnTo>
                    <a:lnTo>
                      <a:pt x="8228" y="5379"/>
                    </a:lnTo>
                    <a:lnTo>
                      <a:pt x="8367" y="5319"/>
                    </a:lnTo>
                    <a:lnTo>
                      <a:pt x="8486" y="5259"/>
                    </a:lnTo>
                    <a:lnTo>
                      <a:pt x="8606" y="5180"/>
                    </a:lnTo>
                    <a:lnTo>
                      <a:pt x="8726" y="5100"/>
                    </a:lnTo>
                    <a:lnTo>
                      <a:pt x="8825" y="5000"/>
                    </a:lnTo>
                    <a:lnTo>
                      <a:pt x="8925" y="4901"/>
                    </a:lnTo>
                    <a:lnTo>
                      <a:pt x="9004" y="4801"/>
                    </a:lnTo>
                    <a:lnTo>
                      <a:pt x="9084" y="4682"/>
                    </a:lnTo>
                    <a:lnTo>
                      <a:pt x="9144" y="4562"/>
                    </a:lnTo>
                    <a:lnTo>
                      <a:pt x="9204" y="4443"/>
                    </a:lnTo>
                    <a:lnTo>
                      <a:pt x="9243" y="4303"/>
                    </a:lnTo>
                    <a:lnTo>
                      <a:pt x="9263" y="4164"/>
                    </a:lnTo>
                    <a:lnTo>
                      <a:pt x="9283" y="4024"/>
                    </a:lnTo>
                    <a:lnTo>
                      <a:pt x="9283" y="3885"/>
                    </a:lnTo>
                    <a:lnTo>
                      <a:pt x="9263" y="3745"/>
                    </a:lnTo>
                    <a:lnTo>
                      <a:pt x="9243" y="3586"/>
                    </a:lnTo>
                    <a:lnTo>
                      <a:pt x="9184" y="3447"/>
                    </a:lnTo>
                    <a:lnTo>
                      <a:pt x="9124" y="3307"/>
                    </a:lnTo>
                    <a:lnTo>
                      <a:pt x="9064" y="3168"/>
                    </a:lnTo>
                    <a:lnTo>
                      <a:pt x="8965" y="3048"/>
                    </a:lnTo>
                    <a:lnTo>
                      <a:pt x="8865" y="2929"/>
                    </a:lnTo>
                    <a:lnTo>
                      <a:pt x="8765" y="2809"/>
                    </a:lnTo>
                    <a:lnTo>
                      <a:pt x="8626" y="2710"/>
                    </a:lnTo>
                    <a:lnTo>
                      <a:pt x="8506" y="2630"/>
                    </a:lnTo>
                    <a:lnTo>
                      <a:pt x="8367" y="2550"/>
                    </a:lnTo>
                    <a:lnTo>
                      <a:pt x="8208" y="2490"/>
                    </a:lnTo>
                    <a:lnTo>
                      <a:pt x="8068" y="2451"/>
                    </a:lnTo>
                    <a:lnTo>
                      <a:pt x="7909" y="2411"/>
                    </a:lnTo>
                    <a:lnTo>
                      <a:pt x="7749" y="2391"/>
                    </a:lnTo>
                    <a:lnTo>
                      <a:pt x="7570" y="2391"/>
                    </a:lnTo>
                    <a:lnTo>
                      <a:pt x="7411" y="2411"/>
                    </a:lnTo>
                    <a:lnTo>
                      <a:pt x="7212" y="2431"/>
                    </a:lnTo>
                    <a:lnTo>
                      <a:pt x="7032" y="2490"/>
                    </a:lnTo>
                    <a:lnTo>
                      <a:pt x="6853" y="2550"/>
                    </a:lnTo>
                    <a:lnTo>
                      <a:pt x="6694" y="2650"/>
                    </a:lnTo>
                    <a:lnTo>
                      <a:pt x="6554" y="2749"/>
                    </a:lnTo>
                    <a:lnTo>
                      <a:pt x="6415" y="2849"/>
                    </a:lnTo>
                    <a:lnTo>
                      <a:pt x="6295" y="2988"/>
                    </a:lnTo>
                    <a:lnTo>
                      <a:pt x="6196" y="3128"/>
                    </a:lnTo>
                    <a:lnTo>
                      <a:pt x="5857" y="3008"/>
                    </a:lnTo>
                    <a:lnTo>
                      <a:pt x="5518" y="2929"/>
                    </a:lnTo>
                    <a:lnTo>
                      <a:pt x="5140" y="2909"/>
                    </a:lnTo>
                    <a:lnTo>
                      <a:pt x="4781" y="2909"/>
                    </a:lnTo>
                    <a:lnTo>
                      <a:pt x="4841" y="2690"/>
                    </a:lnTo>
                    <a:lnTo>
                      <a:pt x="4861" y="2451"/>
                    </a:lnTo>
                    <a:lnTo>
                      <a:pt x="4881" y="2211"/>
                    </a:lnTo>
                    <a:lnTo>
                      <a:pt x="4861" y="1972"/>
                    </a:lnTo>
                    <a:lnTo>
                      <a:pt x="4821" y="1753"/>
                    </a:lnTo>
                    <a:lnTo>
                      <a:pt x="4741" y="1534"/>
                    </a:lnTo>
                    <a:lnTo>
                      <a:pt x="4662" y="1315"/>
                    </a:lnTo>
                    <a:lnTo>
                      <a:pt x="4542" y="1136"/>
                    </a:lnTo>
                    <a:lnTo>
                      <a:pt x="4423" y="937"/>
                    </a:lnTo>
                    <a:lnTo>
                      <a:pt x="4263" y="777"/>
                    </a:lnTo>
                    <a:lnTo>
                      <a:pt x="4104" y="618"/>
                    </a:lnTo>
                    <a:lnTo>
                      <a:pt x="3925" y="478"/>
                    </a:lnTo>
                    <a:lnTo>
                      <a:pt x="3745" y="339"/>
                    </a:lnTo>
                    <a:lnTo>
                      <a:pt x="3526" y="239"/>
                    </a:lnTo>
                    <a:lnTo>
                      <a:pt x="3327" y="160"/>
                    </a:lnTo>
                    <a:lnTo>
                      <a:pt x="3088" y="80"/>
                    </a:lnTo>
                    <a:lnTo>
                      <a:pt x="2869" y="40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8" name="Google Shape;10248;p47"/>
              <p:cNvSpPr/>
              <p:nvPr/>
            </p:nvSpPr>
            <p:spPr>
              <a:xfrm>
                <a:off x="6042150" y="3872225"/>
                <a:ext cx="23210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8686" fill="none" extrusionOk="0">
                    <a:moveTo>
                      <a:pt x="4861" y="1972"/>
                    </a:moveTo>
                    <a:lnTo>
                      <a:pt x="4861" y="1972"/>
                    </a:lnTo>
                    <a:lnTo>
                      <a:pt x="4881" y="2211"/>
                    </a:lnTo>
                    <a:lnTo>
                      <a:pt x="4861" y="2451"/>
                    </a:lnTo>
                    <a:lnTo>
                      <a:pt x="4841" y="2690"/>
                    </a:lnTo>
                    <a:lnTo>
                      <a:pt x="4781" y="2909"/>
                    </a:lnTo>
                    <a:lnTo>
                      <a:pt x="4781" y="2909"/>
                    </a:lnTo>
                    <a:lnTo>
                      <a:pt x="5140" y="2909"/>
                    </a:lnTo>
                    <a:lnTo>
                      <a:pt x="5518" y="2929"/>
                    </a:lnTo>
                    <a:lnTo>
                      <a:pt x="5857" y="3008"/>
                    </a:lnTo>
                    <a:lnTo>
                      <a:pt x="6196" y="3128"/>
                    </a:lnTo>
                    <a:lnTo>
                      <a:pt x="6196" y="3128"/>
                    </a:lnTo>
                    <a:lnTo>
                      <a:pt x="6295" y="2988"/>
                    </a:lnTo>
                    <a:lnTo>
                      <a:pt x="6415" y="2849"/>
                    </a:lnTo>
                    <a:lnTo>
                      <a:pt x="6554" y="2749"/>
                    </a:lnTo>
                    <a:lnTo>
                      <a:pt x="6694" y="2650"/>
                    </a:lnTo>
                    <a:lnTo>
                      <a:pt x="6853" y="2550"/>
                    </a:lnTo>
                    <a:lnTo>
                      <a:pt x="7032" y="2490"/>
                    </a:lnTo>
                    <a:lnTo>
                      <a:pt x="7212" y="2431"/>
                    </a:lnTo>
                    <a:lnTo>
                      <a:pt x="7411" y="2411"/>
                    </a:lnTo>
                    <a:lnTo>
                      <a:pt x="7411" y="2411"/>
                    </a:lnTo>
                    <a:lnTo>
                      <a:pt x="7570" y="2391"/>
                    </a:lnTo>
                    <a:lnTo>
                      <a:pt x="7749" y="2391"/>
                    </a:lnTo>
                    <a:lnTo>
                      <a:pt x="7909" y="2411"/>
                    </a:lnTo>
                    <a:lnTo>
                      <a:pt x="8068" y="2451"/>
                    </a:lnTo>
                    <a:lnTo>
                      <a:pt x="8208" y="2490"/>
                    </a:lnTo>
                    <a:lnTo>
                      <a:pt x="8367" y="2550"/>
                    </a:lnTo>
                    <a:lnTo>
                      <a:pt x="8506" y="2630"/>
                    </a:lnTo>
                    <a:lnTo>
                      <a:pt x="8626" y="2710"/>
                    </a:lnTo>
                    <a:lnTo>
                      <a:pt x="8765" y="2809"/>
                    </a:lnTo>
                    <a:lnTo>
                      <a:pt x="8865" y="2929"/>
                    </a:lnTo>
                    <a:lnTo>
                      <a:pt x="8965" y="3048"/>
                    </a:lnTo>
                    <a:lnTo>
                      <a:pt x="9064" y="3168"/>
                    </a:lnTo>
                    <a:lnTo>
                      <a:pt x="9124" y="3307"/>
                    </a:lnTo>
                    <a:lnTo>
                      <a:pt x="9184" y="3447"/>
                    </a:lnTo>
                    <a:lnTo>
                      <a:pt x="9243" y="3586"/>
                    </a:lnTo>
                    <a:lnTo>
                      <a:pt x="9263" y="3745"/>
                    </a:lnTo>
                    <a:lnTo>
                      <a:pt x="9263" y="3745"/>
                    </a:lnTo>
                    <a:lnTo>
                      <a:pt x="9283" y="3885"/>
                    </a:lnTo>
                    <a:lnTo>
                      <a:pt x="9283" y="4024"/>
                    </a:lnTo>
                    <a:lnTo>
                      <a:pt x="9263" y="4164"/>
                    </a:lnTo>
                    <a:lnTo>
                      <a:pt x="9243" y="4303"/>
                    </a:lnTo>
                    <a:lnTo>
                      <a:pt x="9204" y="4443"/>
                    </a:lnTo>
                    <a:lnTo>
                      <a:pt x="9144" y="4562"/>
                    </a:lnTo>
                    <a:lnTo>
                      <a:pt x="9084" y="4682"/>
                    </a:lnTo>
                    <a:lnTo>
                      <a:pt x="9004" y="4801"/>
                    </a:lnTo>
                    <a:lnTo>
                      <a:pt x="8925" y="4901"/>
                    </a:lnTo>
                    <a:lnTo>
                      <a:pt x="8825" y="5000"/>
                    </a:lnTo>
                    <a:lnTo>
                      <a:pt x="8726" y="5100"/>
                    </a:lnTo>
                    <a:lnTo>
                      <a:pt x="8606" y="5180"/>
                    </a:lnTo>
                    <a:lnTo>
                      <a:pt x="8486" y="5259"/>
                    </a:lnTo>
                    <a:lnTo>
                      <a:pt x="8367" y="5319"/>
                    </a:lnTo>
                    <a:lnTo>
                      <a:pt x="8228" y="5379"/>
                    </a:lnTo>
                    <a:lnTo>
                      <a:pt x="8088" y="5419"/>
                    </a:lnTo>
                    <a:lnTo>
                      <a:pt x="8088" y="5419"/>
                    </a:lnTo>
                    <a:lnTo>
                      <a:pt x="8108" y="5718"/>
                    </a:lnTo>
                    <a:lnTo>
                      <a:pt x="8108" y="6016"/>
                    </a:lnTo>
                    <a:lnTo>
                      <a:pt x="8068" y="6295"/>
                    </a:lnTo>
                    <a:lnTo>
                      <a:pt x="8008" y="6574"/>
                    </a:lnTo>
                    <a:lnTo>
                      <a:pt x="7909" y="6833"/>
                    </a:lnTo>
                    <a:lnTo>
                      <a:pt x="7789" y="7092"/>
                    </a:lnTo>
                    <a:lnTo>
                      <a:pt x="7630" y="7331"/>
                    </a:lnTo>
                    <a:lnTo>
                      <a:pt x="7471" y="7570"/>
                    </a:lnTo>
                    <a:lnTo>
                      <a:pt x="7271" y="7769"/>
                    </a:lnTo>
                    <a:lnTo>
                      <a:pt x="7052" y="7969"/>
                    </a:lnTo>
                    <a:lnTo>
                      <a:pt x="6813" y="8148"/>
                    </a:lnTo>
                    <a:lnTo>
                      <a:pt x="6554" y="8287"/>
                    </a:lnTo>
                    <a:lnTo>
                      <a:pt x="6295" y="8427"/>
                    </a:lnTo>
                    <a:lnTo>
                      <a:pt x="5996" y="8526"/>
                    </a:lnTo>
                    <a:lnTo>
                      <a:pt x="5698" y="8606"/>
                    </a:lnTo>
                    <a:lnTo>
                      <a:pt x="5399" y="8666"/>
                    </a:lnTo>
                    <a:lnTo>
                      <a:pt x="5399" y="8666"/>
                    </a:lnTo>
                    <a:lnTo>
                      <a:pt x="5080" y="8686"/>
                    </a:lnTo>
                    <a:lnTo>
                      <a:pt x="4761" y="8666"/>
                    </a:lnTo>
                    <a:lnTo>
                      <a:pt x="4462" y="8646"/>
                    </a:lnTo>
                    <a:lnTo>
                      <a:pt x="4164" y="8586"/>
                    </a:lnTo>
                    <a:lnTo>
                      <a:pt x="3865" y="8487"/>
                    </a:lnTo>
                    <a:lnTo>
                      <a:pt x="3586" y="8367"/>
                    </a:lnTo>
                    <a:lnTo>
                      <a:pt x="3327" y="8228"/>
                    </a:lnTo>
                    <a:lnTo>
                      <a:pt x="3088" y="8068"/>
                    </a:lnTo>
                    <a:lnTo>
                      <a:pt x="2869" y="7889"/>
                    </a:lnTo>
                    <a:lnTo>
                      <a:pt x="2650" y="7690"/>
                    </a:lnTo>
                    <a:lnTo>
                      <a:pt x="2470" y="7471"/>
                    </a:lnTo>
                    <a:lnTo>
                      <a:pt x="2311" y="7252"/>
                    </a:lnTo>
                    <a:lnTo>
                      <a:pt x="2172" y="6993"/>
                    </a:lnTo>
                    <a:lnTo>
                      <a:pt x="2052" y="6734"/>
                    </a:lnTo>
                    <a:lnTo>
                      <a:pt x="1972" y="6455"/>
                    </a:lnTo>
                    <a:lnTo>
                      <a:pt x="1913" y="6156"/>
                    </a:lnTo>
                    <a:lnTo>
                      <a:pt x="1913" y="6156"/>
                    </a:lnTo>
                    <a:lnTo>
                      <a:pt x="1893" y="5937"/>
                    </a:lnTo>
                    <a:lnTo>
                      <a:pt x="1893" y="5718"/>
                    </a:lnTo>
                    <a:lnTo>
                      <a:pt x="1893" y="5518"/>
                    </a:lnTo>
                    <a:lnTo>
                      <a:pt x="1932" y="5299"/>
                    </a:lnTo>
                    <a:lnTo>
                      <a:pt x="1972" y="5100"/>
                    </a:lnTo>
                    <a:lnTo>
                      <a:pt x="2032" y="4901"/>
                    </a:lnTo>
                    <a:lnTo>
                      <a:pt x="2112" y="4702"/>
                    </a:lnTo>
                    <a:lnTo>
                      <a:pt x="2191" y="4522"/>
                    </a:lnTo>
                    <a:lnTo>
                      <a:pt x="2191" y="4522"/>
                    </a:lnTo>
                    <a:lnTo>
                      <a:pt x="1992" y="4502"/>
                    </a:lnTo>
                    <a:lnTo>
                      <a:pt x="1793" y="4463"/>
                    </a:lnTo>
                    <a:lnTo>
                      <a:pt x="1594" y="4403"/>
                    </a:lnTo>
                    <a:lnTo>
                      <a:pt x="1415" y="4323"/>
                    </a:lnTo>
                    <a:lnTo>
                      <a:pt x="1235" y="4243"/>
                    </a:lnTo>
                    <a:lnTo>
                      <a:pt x="1056" y="4144"/>
                    </a:lnTo>
                    <a:lnTo>
                      <a:pt x="897" y="4024"/>
                    </a:lnTo>
                    <a:lnTo>
                      <a:pt x="737" y="3905"/>
                    </a:lnTo>
                    <a:lnTo>
                      <a:pt x="598" y="3765"/>
                    </a:lnTo>
                    <a:lnTo>
                      <a:pt x="478" y="3626"/>
                    </a:lnTo>
                    <a:lnTo>
                      <a:pt x="359" y="3467"/>
                    </a:lnTo>
                    <a:lnTo>
                      <a:pt x="259" y="3307"/>
                    </a:lnTo>
                    <a:lnTo>
                      <a:pt x="179" y="3128"/>
                    </a:lnTo>
                    <a:lnTo>
                      <a:pt x="100" y="2949"/>
                    </a:lnTo>
                    <a:lnTo>
                      <a:pt x="40" y="2749"/>
                    </a:lnTo>
                    <a:lnTo>
                      <a:pt x="0" y="2550"/>
                    </a:lnTo>
                    <a:lnTo>
                      <a:pt x="0" y="2550"/>
                    </a:lnTo>
                    <a:lnTo>
                      <a:pt x="0" y="2311"/>
                    </a:lnTo>
                    <a:lnTo>
                      <a:pt x="0" y="2092"/>
                    </a:lnTo>
                    <a:lnTo>
                      <a:pt x="20" y="1873"/>
                    </a:lnTo>
                    <a:lnTo>
                      <a:pt x="80" y="1654"/>
                    </a:lnTo>
                    <a:lnTo>
                      <a:pt x="159" y="1435"/>
                    </a:lnTo>
                    <a:lnTo>
                      <a:pt x="259" y="1235"/>
                    </a:lnTo>
                    <a:lnTo>
                      <a:pt x="359" y="1056"/>
                    </a:lnTo>
                    <a:lnTo>
                      <a:pt x="498" y="877"/>
                    </a:lnTo>
                    <a:lnTo>
                      <a:pt x="658" y="717"/>
                    </a:lnTo>
                    <a:lnTo>
                      <a:pt x="817" y="558"/>
                    </a:lnTo>
                    <a:lnTo>
                      <a:pt x="1016" y="419"/>
                    </a:lnTo>
                    <a:lnTo>
                      <a:pt x="1215" y="299"/>
                    </a:lnTo>
                    <a:lnTo>
                      <a:pt x="1415" y="199"/>
                    </a:lnTo>
                    <a:lnTo>
                      <a:pt x="1654" y="120"/>
                    </a:lnTo>
                    <a:lnTo>
                      <a:pt x="1873" y="60"/>
                    </a:lnTo>
                    <a:lnTo>
                      <a:pt x="2132" y="20"/>
                    </a:lnTo>
                    <a:lnTo>
                      <a:pt x="2132" y="20"/>
                    </a:lnTo>
                    <a:lnTo>
                      <a:pt x="2371" y="0"/>
                    </a:lnTo>
                    <a:lnTo>
                      <a:pt x="2630" y="0"/>
                    </a:lnTo>
                    <a:lnTo>
                      <a:pt x="2869" y="40"/>
                    </a:lnTo>
                    <a:lnTo>
                      <a:pt x="3088" y="80"/>
                    </a:lnTo>
                    <a:lnTo>
                      <a:pt x="3327" y="160"/>
                    </a:lnTo>
                    <a:lnTo>
                      <a:pt x="3526" y="239"/>
                    </a:lnTo>
                    <a:lnTo>
                      <a:pt x="3745" y="339"/>
                    </a:lnTo>
                    <a:lnTo>
                      <a:pt x="3925" y="478"/>
                    </a:lnTo>
                    <a:lnTo>
                      <a:pt x="4104" y="618"/>
                    </a:lnTo>
                    <a:lnTo>
                      <a:pt x="4263" y="777"/>
                    </a:lnTo>
                    <a:lnTo>
                      <a:pt x="4423" y="937"/>
                    </a:lnTo>
                    <a:lnTo>
                      <a:pt x="4542" y="1136"/>
                    </a:lnTo>
                    <a:lnTo>
                      <a:pt x="4662" y="1315"/>
                    </a:lnTo>
                    <a:lnTo>
                      <a:pt x="4741" y="1534"/>
                    </a:lnTo>
                    <a:lnTo>
                      <a:pt x="4821" y="1753"/>
                    </a:lnTo>
                    <a:lnTo>
                      <a:pt x="4861" y="19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9" name="Google Shape;10249;p47"/>
              <p:cNvSpPr/>
              <p:nvPr/>
            </p:nvSpPr>
            <p:spPr>
              <a:xfrm>
                <a:off x="6074500" y="3895125"/>
                <a:ext cx="44850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376" extrusionOk="0">
                    <a:moveTo>
                      <a:pt x="977" y="1"/>
                    </a:moveTo>
                    <a:lnTo>
                      <a:pt x="798" y="21"/>
                    </a:lnTo>
                    <a:lnTo>
                      <a:pt x="619" y="40"/>
                    </a:lnTo>
                    <a:lnTo>
                      <a:pt x="459" y="100"/>
                    </a:lnTo>
                    <a:lnTo>
                      <a:pt x="320" y="180"/>
                    </a:lnTo>
                    <a:lnTo>
                      <a:pt x="200" y="280"/>
                    </a:lnTo>
                    <a:lnTo>
                      <a:pt x="101" y="399"/>
                    </a:lnTo>
                    <a:lnTo>
                      <a:pt x="41" y="519"/>
                    </a:lnTo>
                    <a:lnTo>
                      <a:pt x="1" y="658"/>
                    </a:lnTo>
                    <a:lnTo>
                      <a:pt x="1" y="797"/>
                    </a:lnTo>
                    <a:lnTo>
                      <a:pt x="41" y="937"/>
                    </a:lnTo>
                    <a:lnTo>
                      <a:pt x="121" y="1056"/>
                    </a:lnTo>
                    <a:lnTo>
                      <a:pt x="220" y="1156"/>
                    </a:lnTo>
                    <a:lnTo>
                      <a:pt x="340" y="1236"/>
                    </a:lnTo>
                    <a:lnTo>
                      <a:pt x="479" y="1315"/>
                    </a:lnTo>
                    <a:lnTo>
                      <a:pt x="638" y="1355"/>
                    </a:lnTo>
                    <a:lnTo>
                      <a:pt x="818" y="1375"/>
                    </a:lnTo>
                    <a:lnTo>
                      <a:pt x="997" y="1375"/>
                    </a:lnTo>
                    <a:lnTo>
                      <a:pt x="1176" y="1335"/>
                    </a:lnTo>
                    <a:lnTo>
                      <a:pt x="1336" y="1276"/>
                    </a:lnTo>
                    <a:lnTo>
                      <a:pt x="1475" y="1196"/>
                    </a:lnTo>
                    <a:lnTo>
                      <a:pt x="1595" y="1096"/>
                    </a:lnTo>
                    <a:lnTo>
                      <a:pt x="1694" y="977"/>
                    </a:lnTo>
                    <a:lnTo>
                      <a:pt x="1754" y="857"/>
                    </a:lnTo>
                    <a:lnTo>
                      <a:pt x="1794" y="718"/>
                    </a:lnTo>
                    <a:lnTo>
                      <a:pt x="1794" y="578"/>
                    </a:lnTo>
                    <a:lnTo>
                      <a:pt x="1754" y="459"/>
                    </a:lnTo>
                    <a:lnTo>
                      <a:pt x="1674" y="339"/>
                    </a:lnTo>
                    <a:lnTo>
                      <a:pt x="1595" y="220"/>
                    </a:lnTo>
                    <a:lnTo>
                      <a:pt x="1455" y="140"/>
                    </a:lnTo>
                    <a:lnTo>
                      <a:pt x="1316" y="60"/>
                    </a:lnTo>
                    <a:lnTo>
                      <a:pt x="1156" y="21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0" name="Google Shape;10250;p47"/>
              <p:cNvSpPr/>
              <p:nvPr/>
            </p:nvSpPr>
            <p:spPr>
              <a:xfrm>
                <a:off x="6105900" y="3977800"/>
                <a:ext cx="3140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794" extrusionOk="0">
                    <a:moveTo>
                      <a:pt x="757" y="1"/>
                    </a:moveTo>
                    <a:lnTo>
                      <a:pt x="657" y="60"/>
                    </a:lnTo>
                    <a:lnTo>
                      <a:pt x="538" y="180"/>
                    </a:lnTo>
                    <a:lnTo>
                      <a:pt x="438" y="319"/>
                    </a:lnTo>
                    <a:lnTo>
                      <a:pt x="319" y="479"/>
                    </a:lnTo>
                    <a:lnTo>
                      <a:pt x="219" y="658"/>
                    </a:lnTo>
                    <a:lnTo>
                      <a:pt x="120" y="857"/>
                    </a:lnTo>
                    <a:lnTo>
                      <a:pt x="60" y="1096"/>
                    </a:lnTo>
                    <a:lnTo>
                      <a:pt x="0" y="1335"/>
                    </a:lnTo>
                    <a:lnTo>
                      <a:pt x="219" y="1355"/>
                    </a:lnTo>
                    <a:lnTo>
                      <a:pt x="418" y="1415"/>
                    </a:lnTo>
                    <a:lnTo>
                      <a:pt x="618" y="1475"/>
                    </a:lnTo>
                    <a:lnTo>
                      <a:pt x="817" y="1554"/>
                    </a:lnTo>
                    <a:lnTo>
                      <a:pt x="1056" y="1674"/>
                    </a:lnTo>
                    <a:lnTo>
                      <a:pt x="1255" y="1793"/>
                    </a:lnTo>
                    <a:lnTo>
                      <a:pt x="1096" y="1475"/>
                    </a:lnTo>
                    <a:lnTo>
                      <a:pt x="956" y="1156"/>
                    </a:lnTo>
                    <a:lnTo>
                      <a:pt x="877" y="837"/>
                    </a:lnTo>
                    <a:lnTo>
                      <a:pt x="817" y="558"/>
                    </a:lnTo>
                    <a:lnTo>
                      <a:pt x="797" y="339"/>
                    </a:lnTo>
                    <a:lnTo>
                      <a:pt x="777" y="160"/>
                    </a:lnTo>
                    <a:lnTo>
                      <a:pt x="757" y="1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1" name="Google Shape;10251;p47"/>
              <p:cNvSpPr/>
              <p:nvPr/>
            </p:nvSpPr>
            <p:spPr>
              <a:xfrm>
                <a:off x="6105900" y="3977800"/>
                <a:ext cx="3140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794" fill="none" extrusionOk="0">
                    <a:moveTo>
                      <a:pt x="757" y="1"/>
                    </a:moveTo>
                    <a:lnTo>
                      <a:pt x="757" y="1"/>
                    </a:lnTo>
                    <a:lnTo>
                      <a:pt x="657" y="60"/>
                    </a:lnTo>
                    <a:lnTo>
                      <a:pt x="538" y="180"/>
                    </a:lnTo>
                    <a:lnTo>
                      <a:pt x="438" y="319"/>
                    </a:lnTo>
                    <a:lnTo>
                      <a:pt x="319" y="479"/>
                    </a:lnTo>
                    <a:lnTo>
                      <a:pt x="219" y="658"/>
                    </a:lnTo>
                    <a:lnTo>
                      <a:pt x="120" y="857"/>
                    </a:lnTo>
                    <a:lnTo>
                      <a:pt x="60" y="1096"/>
                    </a:lnTo>
                    <a:lnTo>
                      <a:pt x="0" y="1335"/>
                    </a:lnTo>
                    <a:lnTo>
                      <a:pt x="0" y="1335"/>
                    </a:lnTo>
                    <a:lnTo>
                      <a:pt x="219" y="1355"/>
                    </a:lnTo>
                    <a:lnTo>
                      <a:pt x="418" y="1415"/>
                    </a:lnTo>
                    <a:lnTo>
                      <a:pt x="618" y="1475"/>
                    </a:lnTo>
                    <a:lnTo>
                      <a:pt x="817" y="1554"/>
                    </a:lnTo>
                    <a:lnTo>
                      <a:pt x="817" y="1554"/>
                    </a:lnTo>
                    <a:lnTo>
                      <a:pt x="1056" y="1674"/>
                    </a:lnTo>
                    <a:lnTo>
                      <a:pt x="1255" y="1793"/>
                    </a:lnTo>
                    <a:lnTo>
                      <a:pt x="1255" y="1793"/>
                    </a:lnTo>
                    <a:lnTo>
                      <a:pt x="1096" y="1475"/>
                    </a:lnTo>
                    <a:lnTo>
                      <a:pt x="956" y="1156"/>
                    </a:lnTo>
                    <a:lnTo>
                      <a:pt x="877" y="837"/>
                    </a:lnTo>
                    <a:lnTo>
                      <a:pt x="817" y="558"/>
                    </a:lnTo>
                    <a:lnTo>
                      <a:pt x="797" y="339"/>
                    </a:lnTo>
                    <a:lnTo>
                      <a:pt x="777" y="160"/>
                    </a:lnTo>
                    <a:lnTo>
                      <a:pt x="75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2" name="Google Shape;10252;p47"/>
              <p:cNvSpPr/>
              <p:nvPr/>
            </p:nvSpPr>
            <p:spPr>
              <a:xfrm>
                <a:off x="6028200" y="3762150"/>
                <a:ext cx="238575" cy="204725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89" extrusionOk="0">
                    <a:moveTo>
                      <a:pt x="3825" y="1"/>
                    </a:moveTo>
                    <a:lnTo>
                      <a:pt x="3526" y="21"/>
                    </a:lnTo>
                    <a:lnTo>
                      <a:pt x="3208" y="80"/>
                    </a:lnTo>
                    <a:lnTo>
                      <a:pt x="2909" y="140"/>
                    </a:lnTo>
                    <a:lnTo>
                      <a:pt x="2610" y="260"/>
                    </a:lnTo>
                    <a:lnTo>
                      <a:pt x="2331" y="379"/>
                    </a:lnTo>
                    <a:lnTo>
                      <a:pt x="2072" y="539"/>
                    </a:lnTo>
                    <a:lnTo>
                      <a:pt x="1813" y="718"/>
                    </a:lnTo>
                    <a:lnTo>
                      <a:pt x="1614" y="897"/>
                    </a:lnTo>
                    <a:lnTo>
                      <a:pt x="1415" y="1116"/>
                    </a:lnTo>
                    <a:lnTo>
                      <a:pt x="1235" y="1335"/>
                    </a:lnTo>
                    <a:lnTo>
                      <a:pt x="1096" y="1594"/>
                    </a:lnTo>
                    <a:lnTo>
                      <a:pt x="957" y="1833"/>
                    </a:lnTo>
                    <a:lnTo>
                      <a:pt x="877" y="2092"/>
                    </a:lnTo>
                    <a:lnTo>
                      <a:pt x="797" y="2371"/>
                    </a:lnTo>
                    <a:lnTo>
                      <a:pt x="757" y="2650"/>
                    </a:lnTo>
                    <a:lnTo>
                      <a:pt x="737" y="2929"/>
                    </a:lnTo>
                    <a:lnTo>
                      <a:pt x="757" y="3228"/>
                    </a:lnTo>
                    <a:lnTo>
                      <a:pt x="817" y="3507"/>
                    </a:lnTo>
                    <a:lnTo>
                      <a:pt x="897" y="3786"/>
                    </a:lnTo>
                    <a:lnTo>
                      <a:pt x="777" y="3865"/>
                    </a:lnTo>
                    <a:lnTo>
                      <a:pt x="658" y="3945"/>
                    </a:lnTo>
                    <a:lnTo>
                      <a:pt x="538" y="4025"/>
                    </a:lnTo>
                    <a:lnTo>
                      <a:pt x="439" y="4124"/>
                    </a:lnTo>
                    <a:lnTo>
                      <a:pt x="339" y="4224"/>
                    </a:lnTo>
                    <a:lnTo>
                      <a:pt x="259" y="4343"/>
                    </a:lnTo>
                    <a:lnTo>
                      <a:pt x="180" y="4443"/>
                    </a:lnTo>
                    <a:lnTo>
                      <a:pt x="120" y="4563"/>
                    </a:lnTo>
                    <a:lnTo>
                      <a:pt x="80" y="4702"/>
                    </a:lnTo>
                    <a:lnTo>
                      <a:pt x="40" y="4822"/>
                    </a:lnTo>
                    <a:lnTo>
                      <a:pt x="20" y="4961"/>
                    </a:lnTo>
                    <a:lnTo>
                      <a:pt x="0" y="5100"/>
                    </a:lnTo>
                    <a:lnTo>
                      <a:pt x="0" y="5240"/>
                    </a:lnTo>
                    <a:lnTo>
                      <a:pt x="20" y="5379"/>
                    </a:lnTo>
                    <a:lnTo>
                      <a:pt x="40" y="5499"/>
                    </a:lnTo>
                    <a:lnTo>
                      <a:pt x="80" y="5638"/>
                    </a:lnTo>
                    <a:lnTo>
                      <a:pt x="140" y="5798"/>
                    </a:lnTo>
                    <a:lnTo>
                      <a:pt x="219" y="5937"/>
                    </a:lnTo>
                    <a:lnTo>
                      <a:pt x="299" y="6057"/>
                    </a:lnTo>
                    <a:lnTo>
                      <a:pt x="399" y="6176"/>
                    </a:lnTo>
                    <a:lnTo>
                      <a:pt x="518" y="6296"/>
                    </a:lnTo>
                    <a:lnTo>
                      <a:pt x="638" y="6395"/>
                    </a:lnTo>
                    <a:lnTo>
                      <a:pt x="777" y="6475"/>
                    </a:lnTo>
                    <a:lnTo>
                      <a:pt x="917" y="6555"/>
                    </a:lnTo>
                    <a:lnTo>
                      <a:pt x="1056" y="6614"/>
                    </a:lnTo>
                    <a:lnTo>
                      <a:pt x="1216" y="6654"/>
                    </a:lnTo>
                    <a:lnTo>
                      <a:pt x="1355" y="6694"/>
                    </a:lnTo>
                    <a:lnTo>
                      <a:pt x="1514" y="6714"/>
                    </a:lnTo>
                    <a:lnTo>
                      <a:pt x="1853" y="6714"/>
                    </a:lnTo>
                    <a:lnTo>
                      <a:pt x="2012" y="6674"/>
                    </a:lnTo>
                    <a:lnTo>
                      <a:pt x="2192" y="6634"/>
                    </a:lnTo>
                    <a:lnTo>
                      <a:pt x="2371" y="6575"/>
                    </a:lnTo>
                    <a:lnTo>
                      <a:pt x="2530" y="6495"/>
                    </a:lnTo>
                    <a:lnTo>
                      <a:pt x="2690" y="6395"/>
                    </a:lnTo>
                    <a:lnTo>
                      <a:pt x="2829" y="6296"/>
                    </a:lnTo>
                    <a:lnTo>
                      <a:pt x="2949" y="6156"/>
                    </a:lnTo>
                    <a:lnTo>
                      <a:pt x="3048" y="6037"/>
                    </a:lnTo>
                    <a:lnTo>
                      <a:pt x="3148" y="5877"/>
                    </a:lnTo>
                    <a:lnTo>
                      <a:pt x="3228" y="5738"/>
                    </a:lnTo>
                    <a:lnTo>
                      <a:pt x="3566" y="5778"/>
                    </a:lnTo>
                    <a:lnTo>
                      <a:pt x="3925" y="5798"/>
                    </a:lnTo>
                    <a:lnTo>
                      <a:pt x="4303" y="5758"/>
                    </a:lnTo>
                    <a:lnTo>
                      <a:pt x="4662" y="5698"/>
                    </a:lnTo>
                    <a:lnTo>
                      <a:pt x="4642" y="5917"/>
                    </a:lnTo>
                    <a:lnTo>
                      <a:pt x="4662" y="6156"/>
                    </a:lnTo>
                    <a:lnTo>
                      <a:pt x="4702" y="6395"/>
                    </a:lnTo>
                    <a:lnTo>
                      <a:pt x="4761" y="6614"/>
                    </a:lnTo>
                    <a:lnTo>
                      <a:pt x="4861" y="6834"/>
                    </a:lnTo>
                    <a:lnTo>
                      <a:pt x="4961" y="7033"/>
                    </a:lnTo>
                    <a:lnTo>
                      <a:pt x="5100" y="7232"/>
                    </a:lnTo>
                    <a:lnTo>
                      <a:pt x="5240" y="7411"/>
                    </a:lnTo>
                    <a:lnTo>
                      <a:pt x="5399" y="7571"/>
                    </a:lnTo>
                    <a:lnTo>
                      <a:pt x="5578" y="7710"/>
                    </a:lnTo>
                    <a:lnTo>
                      <a:pt x="5777" y="7830"/>
                    </a:lnTo>
                    <a:lnTo>
                      <a:pt x="5977" y="7929"/>
                    </a:lnTo>
                    <a:lnTo>
                      <a:pt x="6196" y="8029"/>
                    </a:lnTo>
                    <a:lnTo>
                      <a:pt x="6415" y="8089"/>
                    </a:lnTo>
                    <a:lnTo>
                      <a:pt x="6654" y="8148"/>
                    </a:lnTo>
                    <a:lnTo>
                      <a:pt x="6873" y="8168"/>
                    </a:lnTo>
                    <a:lnTo>
                      <a:pt x="7112" y="8188"/>
                    </a:lnTo>
                    <a:lnTo>
                      <a:pt x="7371" y="8168"/>
                    </a:lnTo>
                    <a:lnTo>
                      <a:pt x="7610" y="8128"/>
                    </a:lnTo>
                    <a:lnTo>
                      <a:pt x="7849" y="8069"/>
                    </a:lnTo>
                    <a:lnTo>
                      <a:pt x="8088" y="7989"/>
                    </a:lnTo>
                    <a:lnTo>
                      <a:pt x="8307" y="7889"/>
                    </a:lnTo>
                    <a:lnTo>
                      <a:pt x="8507" y="7770"/>
                    </a:lnTo>
                    <a:lnTo>
                      <a:pt x="8686" y="7630"/>
                    </a:lnTo>
                    <a:lnTo>
                      <a:pt x="8865" y="7491"/>
                    </a:lnTo>
                    <a:lnTo>
                      <a:pt x="9025" y="7312"/>
                    </a:lnTo>
                    <a:lnTo>
                      <a:pt x="9144" y="7132"/>
                    </a:lnTo>
                    <a:lnTo>
                      <a:pt x="9264" y="6953"/>
                    </a:lnTo>
                    <a:lnTo>
                      <a:pt x="9363" y="6754"/>
                    </a:lnTo>
                    <a:lnTo>
                      <a:pt x="9443" y="6535"/>
                    </a:lnTo>
                    <a:lnTo>
                      <a:pt x="9503" y="6336"/>
                    </a:lnTo>
                    <a:lnTo>
                      <a:pt x="9523" y="6116"/>
                    </a:lnTo>
                    <a:lnTo>
                      <a:pt x="9543" y="5897"/>
                    </a:lnTo>
                    <a:lnTo>
                      <a:pt x="9523" y="5658"/>
                    </a:lnTo>
                    <a:lnTo>
                      <a:pt x="9483" y="5439"/>
                    </a:lnTo>
                    <a:lnTo>
                      <a:pt x="9423" y="5220"/>
                    </a:lnTo>
                    <a:lnTo>
                      <a:pt x="9343" y="5021"/>
                    </a:lnTo>
                    <a:lnTo>
                      <a:pt x="9244" y="4861"/>
                    </a:lnTo>
                    <a:lnTo>
                      <a:pt x="9144" y="4682"/>
                    </a:lnTo>
                    <a:lnTo>
                      <a:pt x="9025" y="4523"/>
                    </a:lnTo>
                    <a:lnTo>
                      <a:pt x="8885" y="4383"/>
                    </a:lnTo>
                    <a:lnTo>
                      <a:pt x="8746" y="4244"/>
                    </a:lnTo>
                    <a:lnTo>
                      <a:pt x="8586" y="4124"/>
                    </a:lnTo>
                    <a:lnTo>
                      <a:pt x="8427" y="4025"/>
                    </a:lnTo>
                    <a:lnTo>
                      <a:pt x="8248" y="3925"/>
                    </a:lnTo>
                    <a:lnTo>
                      <a:pt x="8068" y="3845"/>
                    </a:lnTo>
                    <a:lnTo>
                      <a:pt x="7889" y="3766"/>
                    </a:lnTo>
                    <a:lnTo>
                      <a:pt x="7690" y="3726"/>
                    </a:lnTo>
                    <a:lnTo>
                      <a:pt x="7491" y="3686"/>
                    </a:lnTo>
                    <a:lnTo>
                      <a:pt x="7291" y="3666"/>
                    </a:lnTo>
                    <a:lnTo>
                      <a:pt x="7072" y="3646"/>
                    </a:lnTo>
                    <a:lnTo>
                      <a:pt x="6873" y="3666"/>
                    </a:lnTo>
                    <a:lnTo>
                      <a:pt x="6913" y="3467"/>
                    </a:lnTo>
                    <a:lnTo>
                      <a:pt x="6953" y="3268"/>
                    </a:lnTo>
                    <a:lnTo>
                      <a:pt x="6973" y="3049"/>
                    </a:lnTo>
                    <a:lnTo>
                      <a:pt x="6973" y="2849"/>
                    </a:lnTo>
                    <a:lnTo>
                      <a:pt x="6973" y="2630"/>
                    </a:lnTo>
                    <a:lnTo>
                      <a:pt x="6933" y="2431"/>
                    </a:lnTo>
                    <a:lnTo>
                      <a:pt x="6893" y="2212"/>
                    </a:lnTo>
                    <a:lnTo>
                      <a:pt x="6833" y="2013"/>
                    </a:lnTo>
                    <a:lnTo>
                      <a:pt x="6714" y="1734"/>
                    </a:lnTo>
                    <a:lnTo>
                      <a:pt x="6574" y="1475"/>
                    </a:lnTo>
                    <a:lnTo>
                      <a:pt x="6415" y="1236"/>
                    </a:lnTo>
                    <a:lnTo>
                      <a:pt x="6216" y="997"/>
                    </a:lnTo>
                    <a:lnTo>
                      <a:pt x="6016" y="798"/>
                    </a:lnTo>
                    <a:lnTo>
                      <a:pt x="5777" y="618"/>
                    </a:lnTo>
                    <a:lnTo>
                      <a:pt x="5538" y="459"/>
                    </a:lnTo>
                    <a:lnTo>
                      <a:pt x="5279" y="319"/>
                    </a:lnTo>
                    <a:lnTo>
                      <a:pt x="5001" y="200"/>
                    </a:lnTo>
                    <a:lnTo>
                      <a:pt x="4722" y="120"/>
                    </a:lnTo>
                    <a:lnTo>
                      <a:pt x="4423" y="60"/>
                    </a:lnTo>
                    <a:lnTo>
                      <a:pt x="4124" y="21"/>
                    </a:lnTo>
                    <a:lnTo>
                      <a:pt x="3825" y="1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3" name="Google Shape;10253;p47"/>
              <p:cNvSpPr/>
              <p:nvPr/>
            </p:nvSpPr>
            <p:spPr>
              <a:xfrm>
                <a:off x="6028200" y="3762150"/>
                <a:ext cx="238575" cy="204725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89" fill="none" extrusionOk="0">
                    <a:moveTo>
                      <a:pt x="4761" y="6614"/>
                    </a:moveTo>
                    <a:lnTo>
                      <a:pt x="4761" y="6614"/>
                    </a:lnTo>
                    <a:lnTo>
                      <a:pt x="4702" y="6395"/>
                    </a:lnTo>
                    <a:lnTo>
                      <a:pt x="4662" y="6156"/>
                    </a:lnTo>
                    <a:lnTo>
                      <a:pt x="4642" y="5917"/>
                    </a:lnTo>
                    <a:lnTo>
                      <a:pt x="4662" y="5698"/>
                    </a:lnTo>
                    <a:lnTo>
                      <a:pt x="4662" y="5698"/>
                    </a:lnTo>
                    <a:lnTo>
                      <a:pt x="4303" y="5758"/>
                    </a:lnTo>
                    <a:lnTo>
                      <a:pt x="3925" y="5798"/>
                    </a:lnTo>
                    <a:lnTo>
                      <a:pt x="3566" y="5778"/>
                    </a:lnTo>
                    <a:lnTo>
                      <a:pt x="3228" y="5738"/>
                    </a:lnTo>
                    <a:lnTo>
                      <a:pt x="3228" y="5738"/>
                    </a:lnTo>
                    <a:lnTo>
                      <a:pt x="3148" y="5877"/>
                    </a:lnTo>
                    <a:lnTo>
                      <a:pt x="3048" y="6037"/>
                    </a:lnTo>
                    <a:lnTo>
                      <a:pt x="2949" y="6156"/>
                    </a:lnTo>
                    <a:lnTo>
                      <a:pt x="2829" y="6296"/>
                    </a:lnTo>
                    <a:lnTo>
                      <a:pt x="2690" y="6395"/>
                    </a:lnTo>
                    <a:lnTo>
                      <a:pt x="2530" y="6495"/>
                    </a:lnTo>
                    <a:lnTo>
                      <a:pt x="2371" y="6575"/>
                    </a:lnTo>
                    <a:lnTo>
                      <a:pt x="2192" y="6634"/>
                    </a:lnTo>
                    <a:lnTo>
                      <a:pt x="2192" y="6634"/>
                    </a:lnTo>
                    <a:lnTo>
                      <a:pt x="2012" y="6674"/>
                    </a:lnTo>
                    <a:lnTo>
                      <a:pt x="1853" y="6714"/>
                    </a:lnTo>
                    <a:lnTo>
                      <a:pt x="1694" y="6714"/>
                    </a:lnTo>
                    <a:lnTo>
                      <a:pt x="1514" y="6714"/>
                    </a:lnTo>
                    <a:lnTo>
                      <a:pt x="1355" y="6694"/>
                    </a:lnTo>
                    <a:lnTo>
                      <a:pt x="1216" y="6654"/>
                    </a:lnTo>
                    <a:lnTo>
                      <a:pt x="1056" y="6614"/>
                    </a:lnTo>
                    <a:lnTo>
                      <a:pt x="917" y="6555"/>
                    </a:lnTo>
                    <a:lnTo>
                      <a:pt x="777" y="6475"/>
                    </a:lnTo>
                    <a:lnTo>
                      <a:pt x="638" y="6395"/>
                    </a:lnTo>
                    <a:lnTo>
                      <a:pt x="518" y="6296"/>
                    </a:lnTo>
                    <a:lnTo>
                      <a:pt x="399" y="6176"/>
                    </a:lnTo>
                    <a:lnTo>
                      <a:pt x="299" y="6057"/>
                    </a:lnTo>
                    <a:lnTo>
                      <a:pt x="219" y="5937"/>
                    </a:lnTo>
                    <a:lnTo>
                      <a:pt x="140" y="5798"/>
                    </a:lnTo>
                    <a:lnTo>
                      <a:pt x="80" y="5638"/>
                    </a:lnTo>
                    <a:lnTo>
                      <a:pt x="80" y="5638"/>
                    </a:lnTo>
                    <a:lnTo>
                      <a:pt x="40" y="5499"/>
                    </a:lnTo>
                    <a:lnTo>
                      <a:pt x="20" y="5379"/>
                    </a:lnTo>
                    <a:lnTo>
                      <a:pt x="0" y="5240"/>
                    </a:lnTo>
                    <a:lnTo>
                      <a:pt x="0" y="5100"/>
                    </a:lnTo>
                    <a:lnTo>
                      <a:pt x="20" y="4961"/>
                    </a:lnTo>
                    <a:lnTo>
                      <a:pt x="40" y="4822"/>
                    </a:lnTo>
                    <a:lnTo>
                      <a:pt x="80" y="4702"/>
                    </a:lnTo>
                    <a:lnTo>
                      <a:pt x="120" y="4563"/>
                    </a:lnTo>
                    <a:lnTo>
                      <a:pt x="180" y="4443"/>
                    </a:lnTo>
                    <a:lnTo>
                      <a:pt x="259" y="4343"/>
                    </a:lnTo>
                    <a:lnTo>
                      <a:pt x="339" y="4224"/>
                    </a:lnTo>
                    <a:lnTo>
                      <a:pt x="439" y="4124"/>
                    </a:lnTo>
                    <a:lnTo>
                      <a:pt x="538" y="4025"/>
                    </a:lnTo>
                    <a:lnTo>
                      <a:pt x="658" y="3945"/>
                    </a:lnTo>
                    <a:lnTo>
                      <a:pt x="777" y="3865"/>
                    </a:lnTo>
                    <a:lnTo>
                      <a:pt x="897" y="3786"/>
                    </a:lnTo>
                    <a:lnTo>
                      <a:pt x="897" y="3786"/>
                    </a:lnTo>
                    <a:lnTo>
                      <a:pt x="817" y="3507"/>
                    </a:lnTo>
                    <a:lnTo>
                      <a:pt x="757" y="3228"/>
                    </a:lnTo>
                    <a:lnTo>
                      <a:pt x="737" y="2929"/>
                    </a:lnTo>
                    <a:lnTo>
                      <a:pt x="757" y="2650"/>
                    </a:lnTo>
                    <a:lnTo>
                      <a:pt x="797" y="2371"/>
                    </a:lnTo>
                    <a:lnTo>
                      <a:pt x="877" y="2092"/>
                    </a:lnTo>
                    <a:lnTo>
                      <a:pt x="957" y="1833"/>
                    </a:lnTo>
                    <a:lnTo>
                      <a:pt x="1096" y="1594"/>
                    </a:lnTo>
                    <a:lnTo>
                      <a:pt x="1235" y="1335"/>
                    </a:lnTo>
                    <a:lnTo>
                      <a:pt x="1415" y="1116"/>
                    </a:lnTo>
                    <a:lnTo>
                      <a:pt x="1614" y="897"/>
                    </a:lnTo>
                    <a:lnTo>
                      <a:pt x="1813" y="718"/>
                    </a:lnTo>
                    <a:lnTo>
                      <a:pt x="2072" y="539"/>
                    </a:lnTo>
                    <a:lnTo>
                      <a:pt x="2331" y="379"/>
                    </a:lnTo>
                    <a:lnTo>
                      <a:pt x="2610" y="260"/>
                    </a:lnTo>
                    <a:lnTo>
                      <a:pt x="2909" y="140"/>
                    </a:lnTo>
                    <a:lnTo>
                      <a:pt x="2909" y="140"/>
                    </a:lnTo>
                    <a:lnTo>
                      <a:pt x="3208" y="80"/>
                    </a:lnTo>
                    <a:lnTo>
                      <a:pt x="3526" y="21"/>
                    </a:lnTo>
                    <a:lnTo>
                      <a:pt x="3825" y="1"/>
                    </a:lnTo>
                    <a:lnTo>
                      <a:pt x="4124" y="21"/>
                    </a:lnTo>
                    <a:lnTo>
                      <a:pt x="4423" y="60"/>
                    </a:lnTo>
                    <a:lnTo>
                      <a:pt x="4722" y="120"/>
                    </a:lnTo>
                    <a:lnTo>
                      <a:pt x="5001" y="200"/>
                    </a:lnTo>
                    <a:lnTo>
                      <a:pt x="5279" y="319"/>
                    </a:lnTo>
                    <a:lnTo>
                      <a:pt x="5538" y="459"/>
                    </a:lnTo>
                    <a:lnTo>
                      <a:pt x="5777" y="618"/>
                    </a:lnTo>
                    <a:lnTo>
                      <a:pt x="6016" y="798"/>
                    </a:lnTo>
                    <a:lnTo>
                      <a:pt x="6216" y="997"/>
                    </a:lnTo>
                    <a:lnTo>
                      <a:pt x="6415" y="1236"/>
                    </a:lnTo>
                    <a:lnTo>
                      <a:pt x="6574" y="1475"/>
                    </a:lnTo>
                    <a:lnTo>
                      <a:pt x="6714" y="1734"/>
                    </a:lnTo>
                    <a:lnTo>
                      <a:pt x="6833" y="2013"/>
                    </a:lnTo>
                    <a:lnTo>
                      <a:pt x="6833" y="2013"/>
                    </a:lnTo>
                    <a:lnTo>
                      <a:pt x="6893" y="2212"/>
                    </a:lnTo>
                    <a:lnTo>
                      <a:pt x="6933" y="2431"/>
                    </a:lnTo>
                    <a:lnTo>
                      <a:pt x="6973" y="2630"/>
                    </a:lnTo>
                    <a:lnTo>
                      <a:pt x="6973" y="2849"/>
                    </a:lnTo>
                    <a:lnTo>
                      <a:pt x="6973" y="3049"/>
                    </a:lnTo>
                    <a:lnTo>
                      <a:pt x="6953" y="3268"/>
                    </a:lnTo>
                    <a:lnTo>
                      <a:pt x="6913" y="3467"/>
                    </a:lnTo>
                    <a:lnTo>
                      <a:pt x="6873" y="3666"/>
                    </a:lnTo>
                    <a:lnTo>
                      <a:pt x="6873" y="3666"/>
                    </a:lnTo>
                    <a:lnTo>
                      <a:pt x="7072" y="3646"/>
                    </a:lnTo>
                    <a:lnTo>
                      <a:pt x="7291" y="3666"/>
                    </a:lnTo>
                    <a:lnTo>
                      <a:pt x="7491" y="3686"/>
                    </a:lnTo>
                    <a:lnTo>
                      <a:pt x="7690" y="3726"/>
                    </a:lnTo>
                    <a:lnTo>
                      <a:pt x="7889" y="3766"/>
                    </a:lnTo>
                    <a:lnTo>
                      <a:pt x="8068" y="3845"/>
                    </a:lnTo>
                    <a:lnTo>
                      <a:pt x="8248" y="3925"/>
                    </a:lnTo>
                    <a:lnTo>
                      <a:pt x="8427" y="4025"/>
                    </a:lnTo>
                    <a:lnTo>
                      <a:pt x="8586" y="4124"/>
                    </a:lnTo>
                    <a:lnTo>
                      <a:pt x="8746" y="4244"/>
                    </a:lnTo>
                    <a:lnTo>
                      <a:pt x="8885" y="4383"/>
                    </a:lnTo>
                    <a:lnTo>
                      <a:pt x="9025" y="4523"/>
                    </a:lnTo>
                    <a:lnTo>
                      <a:pt x="9144" y="4682"/>
                    </a:lnTo>
                    <a:lnTo>
                      <a:pt x="9244" y="4861"/>
                    </a:lnTo>
                    <a:lnTo>
                      <a:pt x="9343" y="5021"/>
                    </a:lnTo>
                    <a:lnTo>
                      <a:pt x="9423" y="5220"/>
                    </a:lnTo>
                    <a:lnTo>
                      <a:pt x="9423" y="5220"/>
                    </a:lnTo>
                    <a:lnTo>
                      <a:pt x="9483" y="5439"/>
                    </a:lnTo>
                    <a:lnTo>
                      <a:pt x="9523" y="5658"/>
                    </a:lnTo>
                    <a:lnTo>
                      <a:pt x="9543" y="5897"/>
                    </a:lnTo>
                    <a:lnTo>
                      <a:pt x="9523" y="6116"/>
                    </a:lnTo>
                    <a:lnTo>
                      <a:pt x="9503" y="6336"/>
                    </a:lnTo>
                    <a:lnTo>
                      <a:pt x="9443" y="6535"/>
                    </a:lnTo>
                    <a:lnTo>
                      <a:pt x="9363" y="6754"/>
                    </a:lnTo>
                    <a:lnTo>
                      <a:pt x="9264" y="6953"/>
                    </a:lnTo>
                    <a:lnTo>
                      <a:pt x="9144" y="7132"/>
                    </a:lnTo>
                    <a:lnTo>
                      <a:pt x="9025" y="7312"/>
                    </a:lnTo>
                    <a:lnTo>
                      <a:pt x="8865" y="7491"/>
                    </a:lnTo>
                    <a:lnTo>
                      <a:pt x="8686" y="7630"/>
                    </a:lnTo>
                    <a:lnTo>
                      <a:pt x="8507" y="7770"/>
                    </a:lnTo>
                    <a:lnTo>
                      <a:pt x="8307" y="7889"/>
                    </a:lnTo>
                    <a:lnTo>
                      <a:pt x="8088" y="7989"/>
                    </a:lnTo>
                    <a:lnTo>
                      <a:pt x="7849" y="8069"/>
                    </a:lnTo>
                    <a:lnTo>
                      <a:pt x="7849" y="8069"/>
                    </a:lnTo>
                    <a:lnTo>
                      <a:pt x="7610" y="8128"/>
                    </a:lnTo>
                    <a:lnTo>
                      <a:pt x="7371" y="8168"/>
                    </a:lnTo>
                    <a:lnTo>
                      <a:pt x="7112" y="8188"/>
                    </a:lnTo>
                    <a:lnTo>
                      <a:pt x="6873" y="8168"/>
                    </a:lnTo>
                    <a:lnTo>
                      <a:pt x="6654" y="8148"/>
                    </a:lnTo>
                    <a:lnTo>
                      <a:pt x="6415" y="8089"/>
                    </a:lnTo>
                    <a:lnTo>
                      <a:pt x="6196" y="8029"/>
                    </a:lnTo>
                    <a:lnTo>
                      <a:pt x="5977" y="7929"/>
                    </a:lnTo>
                    <a:lnTo>
                      <a:pt x="5777" y="7830"/>
                    </a:lnTo>
                    <a:lnTo>
                      <a:pt x="5578" y="7710"/>
                    </a:lnTo>
                    <a:lnTo>
                      <a:pt x="5399" y="7571"/>
                    </a:lnTo>
                    <a:lnTo>
                      <a:pt x="5240" y="7411"/>
                    </a:lnTo>
                    <a:lnTo>
                      <a:pt x="5100" y="7232"/>
                    </a:lnTo>
                    <a:lnTo>
                      <a:pt x="4961" y="7033"/>
                    </a:lnTo>
                    <a:lnTo>
                      <a:pt x="4861" y="6834"/>
                    </a:lnTo>
                    <a:lnTo>
                      <a:pt x="4761" y="661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4" name="Google Shape;10254;p47"/>
              <p:cNvSpPr/>
              <p:nvPr/>
            </p:nvSpPr>
            <p:spPr>
              <a:xfrm>
                <a:off x="6192550" y="3907575"/>
                <a:ext cx="44350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416" extrusionOk="0">
                    <a:moveTo>
                      <a:pt x="1016" y="1"/>
                    </a:moveTo>
                    <a:lnTo>
                      <a:pt x="837" y="21"/>
                    </a:lnTo>
                    <a:lnTo>
                      <a:pt x="658" y="60"/>
                    </a:lnTo>
                    <a:lnTo>
                      <a:pt x="498" y="120"/>
                    </a:lnTo>
                    <a:lnTo>
                      <a:pt x="339" y="200"/>
                    </a:lnTo>
                    <a:lnTo>
                      <a:pt x="219" y="319"/>
                    </a:lnTo>
                    <a:lnTo>
                      <a:pt x="120" y="439"/>
                    </a:lnTo>
                    <a:lnTo>
                      <a:pt x="60" y="558"/>
                    </a:lnTo>
                    <a:lnTo>
                      <a:pt x="20" y="698"/>
                    </a:lnTo>
                    <a:lnTo>
                      <a:pt x="0" y="837"/>
                    </a:lnTo>
                    <a:lnTo>
                      <a:pt x="40" y="957"/>
                    </a:lnTo>
                    <a:lnTo>
                      <a:pt x="100" y="1096"/>
                    </a:lnTo>
                    <a:lnTo>
                      <a:pt x="180" y="1196"/>
                    </a:lnTo>
                    <a:lnTo>
                      <a:pt x="299" y="1276"/>
                    </a:lnTo>
                    <a:lnTo>
                      <a:pt x="439" y="1355"/>
                    </a:lnTo>
                    <a:lnTo>
                      <a:pt x="598" y="1395"/>
                    </a:lnTo>
                    <a:lnTo>
                      <a:pt x="757" y="1415"/>
                    </a:lnTo>
                    <a:lnTo>
                      <a:pt x="937" y="1395"/>
                    </a:lnTo>
                    <a:lnTo>
                      <a:pt x="1116" y="1355"/>
                    </a:lnTo>
                    <a:lnTo>
                      <a:pt x="1275" y="1296"/>
                    </a:lnTo>
                    <a:lnTo>
                      <a:pt x="1435" y="1196"/>
                    </a:lnTo>
                    <a:lnTo>
                      <a:pt x="1554" y="1096"/>
                    </a:lnTo>
                    <a:lnTo>
                      <a:pt x="1654" y="977"/>
                    </a:lnTo>
                    <a:lnTo>
                      <a:pt x="1713" y="857"/>
                    </a:lnTo>
                    <a:lnTo>
                      <a:pt x="1753" y="718"/>
                    </a:lnTo>
                    <a:lnTo>
                      <a:pt x="1773" y="578"/>
                    </a:lnTo>
                    <a:lnTo>
                      <a:pt x="1733" y="459"/>
                    </a:lnTo>
                    <a:lnTo>
                      <a:pt x="1674" y="319"/>
                    </a:lnTo>
                    <a:lnTo>
                      <a:pt x="1594" y="220"/>
                    </a:lnTo>
                    <a:lnTo>
                      <a:pt x="1474" y="140"/>
                    </a:lnTo>
                    <a:lnTo>
                      <a:pt x="1335" y="60"/>
                    </a:lnTo>
                    <a:lnTo>
                      <a:pt x="1176" y="21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5" name="Google Shape;10255;p47"/>
              <p:cNvSpPr/>
              <p:nvPr/>
            </p:nvSpPr>
            <p:spPr>
              <a:xfrm>
                <a:off x="6075500" y="3777600"/>
                <a:ext cx="110600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3547" extrusionOk="0">
                    <a:moveTo>
                      <a:pt x="1993" y="0"/>
                    </a:moveTo>
                    <a:lnTo>
                      <a:pt x="1694" y="20"/>
                    </a:lnTo>
                    <a:lnTo>
                      <a:pt x="1395" y="60"/>
                    </a:lnTo>
                    <a:lnTo>
                      <a:pt x="1116" y="140"/>
                    </a:lnTo>
                    <a:lnTo>
                      <a:pt x="838" y="219"/>
                    </a:lnTo>
                    <a:lnTo>
                      <a:pt x="598" y="339"/>
                    </a:lnTo>
                    <a:lnTo>
                      <a:pt x="359" y="438"/>
                    </a:lnTo>
                    <a:lnTo>
                      <a:pt x="1" y="638"/>
                    </a:lnTo>
                    <a:lnTo>
                      <a:pt x="21" y="797"/>
                    </a:lnTo>
                    <a:lnTo>
                      <a:pt x="339" y="757"/>
                    </a:lnTo>
                    <a:lnTo>
                      <a:pt x="897" y="757"/>
                    </a:lnTo>
                    <a:lnTo>
                      <a:pt x="1136" y="777"/>
                    </a:lnTo>
                    <a:lnTo>
                      <a:pt x="1375" y="817"/>
                    </a:lnTo>
                    <a:lnTo>
                      <a:pt x="1575" y="877"/>
                    </a:lnTo>
                    <a:lnTo>
                      <a:pt x="1794" y="937"/>
                    </a:lnTo>
                    <a:lnTo>
                      <a:pt x="1973" y="996"/>
                    </a:lnTo>
                    <a:lnTo>
                      <a:pt x="2152" y="1096"/>
                    </a:lnTo>
                    <a:lnTo>
                      <a:pt x="2332" y="1176"/>
                    </a:lnTo>
                    <a:lnTo>
                      <a:pt x="2491" y="1295"/>
                    </a:lnTo>
                    <a:lnTo>
                      <a:pt x="2630" y="1395"/>
                    </a:lnTo>
                    <a:lnTo>
                      <a:pt x="2909" y="1634"/>
                    </a:lnTo>
                    <a:lnTo>
                      <a:pt x="3128" y="1893"/>
                    </a:lnTo>
                    <a:lnTo>
                      <a:pt x="3328" y="2152"/>
                    </a:lnTo>
                    <a:lnTo>
                      <a:pt x="3487" y="2411"/>
                    </a:lnTo>
                    <a:lnTo>
                      <a:pt x="3626" y="2650"/>
                    </a:lnTo>
                    <a:lnTo>
                      <a:pt x="3726" y="2889"/>
                    </a:lnTo>
                    <a:lnTo>
                      <a:pt x="3806" y="3108"/>
                    </a:lnTo>
                    <a:lnTo>
                      <a:pt x="3905" y="3427"/>
                    </a:lnTo>
                    <a:lnTo>
                      <a:pt x="3945" y="3546"/>
                    </a:lnTo>
                    <a:lnTo>
                      <a:pt x="4025" y="3447"/>
                    </a:lnTo>
                    <a:lnTo>
                      <a:pt x="4105" y="3347"/>
                    </a:lnTo>
                    <a:lnTo>
                      <a:pt x="4184" y="3208"/>
                    </a:lnTo>
                    <a:lnTo>
                      <a:pt x="4264" y="3068"/>
                    </a:lnTo>
                    <a:lnTo>
                      <a:pt x="4324" y="2889"/>
                    </a:lnTo>
                    <a:lnTo>
                      <a:pt x="4364" y="2710"/>
                    </a:lnTo>
                    <a:lnTo>
                      <a:pt x="4403" y="2510"/>
                    </a:lnTo>
                    <a:lnTo>
                      <a:pt x="4423" y="2291"/>
                    </a:lnTo>
                    <a:lnTo>
                      <a:pt x="4423" y="2072"/>
                    </a:lnTo>
                    <a:lnTo>
                      <a:pt x="4383" y="1833"/>
                    </a:lnTo>
                    <a:lnTo>
                      <a:pt x="4304" y="1614"/>
                    </a:lnTo>
                    <a:lnTo>
                      <a:pt x="4204" y="1375"/>
                    </a:lnTo>
                    <a:lnTo>
                      <a:pt x="4065" y="1136"/>
                    </a:lnTo>
                    <a:lnTo>
                      <a:pt x="3885" y="897"/>
                    </a:lnTo>
                    <a:lnTo>
                      <a:pt x="3646" y="658"/>
                    </a:lnTo>
                    <a:lnTo>
                      <a:pt x="3367" y="438"/>
                    </a:lnTo>
                    <a:lnTo>
                      <a:pt x="3208" y="319"/>
                    </a:lnTo>
                    <a:lnTo>
                      <a:pt x="3029" y="239"/>
                    </a:lnTo>
                    <a:lnTo>
                      <a:pt x="2869" y="160"/>
                    </a:lnTo>
                    <a:lnTo>
                      <a:pt x="2690" y="100"/>
                    </a:lnTo>
                    <a:lnTo>
                      <a:pt x="2511" y="60"/>
                    </a:lnTo>
                    <a:lnTo>
                      <a:pt x="2352" y="20"/>
                    </a:lnTo>
                    <a:lnTo>
                      <a:pt x="2172" y="0"/>
                    </a:lnTo>
                    <a:close/>
                  </a:path>
                </a:pathLst>
              </a:custGeom>
              <a:solidFill>
                <a:srgbClr val="FA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6" name="Google Shape;10256;p47"/>
              <p:cNvSpPr/>
              <p:nvPr/>
            </p:nvSpPr>
            <p:spPr>
              <a:xfrm>
                <a:off x="6075500" y="3777600"/>
                <a:ext cx="110600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3547" fill="none" extrusionOk="0">
                    <a:moveTo>
                      <a:pt x="1993" y="0"/>
                    </a:moveTo>
                    <a:lnTo>
                      <a:pt x="1993" y="0"/>
                    </a:lnTo>
                    <a:lnTo>
                      <a:pt x="1694" y="20"/>
                    </a:lnTo>
                    <a:lnTo>
                      <a:pt x="1395" y="60"/>
                    </a:lnTo>
                    <a:lnTo>
                      <a:pt x="1116" y="140"/>
                    </a:lnTo>
                    <a:lnTo>
                      <a:pt x="838" y="219"/>
                    </a:lnTo>
                    <a:lnTo>
                      <a:pt x="598" y="339"/>
                    </a:lnTo>
                    <a:lnTo>
                      <a:pt x="359" y="438"/>
                    </a:lnTo>
                    <a:lnTo>
                      <a:pt x="1" y="638"/>
                    </a:lnTo>
                    <a:lnTo>
                      <a:pt x="1" y="638"/>
                    </a:lnTo>
                    <a:lnTo>
                      <a:pt x="21" y="797"/>
                    </a:lnTo>
                    <a:lnTo>
                      <a:pt x="21" y="797"/>
                    </a:lnTo>
                    <a:lnTo>
                      <a:pt x="339" y="757"/>
                    </a:lnTo>
                    <a:lnTo>
                      <a:pt x="658" y="757"/>
                    </a:lnTo>
                    <a:lnTo>
                      <a:pt x="658" y="757"/>
                    </a:lnTo>
                    <a:lnTo>
                      <a:pt x="897" y="757"/>
                    </a:lnTo>
                    <a:lnTo>
                      <a:pt x="1136" y="777"/>
                    </a:lnTo>
                    <a:lnTo>
                      <a:pt x="1375" y="817"/>
                    </a:lnTo>
                    <a:lnTo>
                      <a:pt x="1575" y="877"/>
                    </a:lnTo>
                    <a:lnTo>
                      <a:pt x="1794" y="937"/>
                    </a:lnTo>
                    <a:lnTo>
                      <a:pt x="1973" y="996"/>
                    </a:lnTo>
                    <a:lnTo>
                      <a:pt x="2152" y="1096"/>
                    </a:lnTo>
                    <a:lnTo>
                      <a:pt x="2332" y="1176"/>
                    </a:lnTo>
                    <a:lnTo>
                      <a:pt x="2491" y="1295"/>
                    </a:lnTo>
                    <a:lnTo>
                      <a:pt x="2630" y="1395"/>
                    </a:lnTo>
                    <a:lnTo>
                      <a:pt x="2909" y="1634"/>
                    </a:lnTo>
                    <a:lnTo>
                      <a:pt x="3128" y="1893"/>
                    </a:lnTo>
                    <a:lnTo>
                      <a:pt x="3328" y="2152"/>
                    </a:lnTo>
                    <a:lnTo>
                      <a:pt x="3487" y="2411"/>
                    </a:lnTo>
                    <a:lnTo>
                      <a:pt x="3626" y="2650"/>
                    </a:lnTo>
                    <a:lnTo>
                      <a:pt x="3726" y="2889"/>
                    </a:lnTo>
                    <a:lnTo>
                      <a:pt x="3806" y="3108"/>
                    </a:lnTo>
                    <a:lnTo>
                      <a:pt x="3905" y="3427"/>
                    </a:lnTo>
                    <a:lnTo>
                      <a:pt x="3945" y="3546"/>
                    </a:lnTo>
                    <a:lnTo>
                      <a:pt x="3945" y="3546"/>
                    </a:lnTo>
                    <a:lnTo>
                      <a:pt x="4025" y="3447"/>
                    </a:lnTo>
                    <a:lnTo>
                      <a:pt x="4105" y="3347"/>
                    </a:lnTo>
                    <a:lnTo>
                      <a:pt x="4184" y="3208"/>
                    </a:lnTo>
                    <a:lnTo>
                      <a:pt x="4264" y="3068"/>
                    </a:lnTo>
                    <a:lnTo>
                      <a:pt x="4324" y="2889"/>
                    </a:lnTo>
                    <a:lnTo>
                      <a:pt x="4364" y="2710"/>
                    </a:lnTo>
                    <a:lnTo>
                      <a:pt x="4403" y="2510"/>
                    </a:lnTo>
                    <a:lnTo>
                      <a:pt x="4423" y="2291"/>
                    </a:lnTo>
                    <a:lnTo>
                      <a:pt x="4423" y="2072"/>
                    </a:lnTo>
                    <a:lnTo>
                      <a:pt x="4383" y="1833"/>
                    </a:lnTo>
                    <a:lnTo>
                      <a:pt x="4304" y="1614"/>
                    </a:lnTo>
                    <a:lnTo>
                      <a:pt x="4204" y="1375"/>
                    </a:lnTo>
                    <a:lnTo>
                      <a:pt x="4065" y="1136"/>
                    </a:lnTo>
                    <a:lnTo>
                      <a:pt x="3885" y="897"/>
                    </a:lnTo>
                    <a:lnTo>
                      <a:pt x="3646" y="658"/>
                    </a:lnTo>
                    <a:lnTo>
                      <a:pt x="3367" y="438"/>
                    </a:lnTo>
                    <a:lnTo>
                      <a:pt x="3367" y="438"/>
                    </a:lnTo>
                    <a:lnTo>
                      <a:pt x="3208" y="319"/>
                    </a:lnTo>
                    <a:lnTo>
                      <a:pt x="3029" y="239"/>
                    </a:lnTo>
                    <a:lnTo>
                      <a:pt x="2869" y="160"/>
                    </a:lnTo>
                    <a:lnTo>
                      <a:pt x="2690" y="100"/>
                    </a:lnTo>
                    <a:lnTo>
                      <a:pt x="2511" y="60"/>
                    </a:lnTo>
                    <a:lnTo>
                      <a:pt x="2352" y="20"/>
                    </a:lnTo>
                    <a:lnTo>
                      <a:pt x="2172" y="0"/>
                    </a:lnTo>
                    <a:lnTo>
                      <a:pt x="199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7" name="Google Shape;10257;p47"/>
              <p:cNvSpPr/>
              <p:nvPr/>
            </p:nvSpPr>
            <p:spPr>
              <a:xfrm>
                <a:off x="6244825" y="3878700"/>
                <a:ext cx="20372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9324" extrusionOk="0">
                    <a:moveTo>
                      <a:pt x="2152" y="0"/>
                    </a:moveTo>
                    <a:lnTo>
                      <a:pt x="1913" y="40"/>
                    </a:lnTo>
                    <a:lnTo>
                      <a:pt x="1694" y="100"/>
                    </a:lnTo>
                    <a:lnTo>
                      <a:pt x="1475" y="180"/>
                    </a:lnTo>
                    <a:lnTo>
                      <a:pt x="1256" y="279"/>
                    </a:lnTo>
                    <a:lnTo>
                      <a:pt x="1057" y="399"/>
                    </a:lnTo>
                    <a:lnTo>
                      <a:pt x="878" y="518"/>
                    </a:lnTo>
                    <a:lnTo>
                      <a:pt x="698" y="678"/>
                    </a:lnTo>
                    <a:lnTo>
                      <a:pt x="539" y="837"/>
                    </a:lnTo>
                    <a:lnTo>
                      <a:pt x="399" y="1016"/>
                    </a:lnTo>
                    <a:lnTo>
                      <a:pt x="280" y="1215"/>
                    </a:lnTo>
                    <a:lnTo>
                      <a:pt x="180" y="1415"/>
                    </a:lnTo>
                    <a:lnTo>
                      <a:pt x="101" y="1634"/>
                    </a:lnTo>
                    <a:lnTo>
                      <a:pt x="41" y="1833"/>
                    </a:lnTo>
                    <a:lnTo>
                      <a:pt x="1" y="2032"/>
                    </a:lnTo>
                    <a:lnTo>
                      <a:pt x="1" y="2211"/>
                    </a:lnTo>
                    <a:lnTo>
                      <a:pt x="1" y="2411"/>
                    </a:lnTo>
                    <a:lnTo>
                      <a:pt x="21" y="2590"/>
                    </a:lnTo>
                    <a:lnTo>
                      <a:pt x="61" y="2789"/>
                    </a:lnTo>
                    <a:lnTo>
                      <a:pt x="121" y="2968"/>
                    </a:lnTo>
                    <a:lnTo>
                      <a:pt x="200" y="3148"/>
                    </a:lnTo>
                    <a:lnTo>
                      <a:pt x="280" y="3307"/>
                    </a:lnTo>
                    <a:lnTo>
                      <a:pt x="379" y="3466"/>
                    </a:lnTo>
                    <a:lnTo>
                      <a:pt x="499" y="3626"/>
                    </a:lnTo>
                    <a:lnTo>
                      <a:pt x="619" y="3765"/>
                    </a:lnTo>
                    <a:lnTo>
                      <a:pt x="758" y="3905"/>
                    </a:lnTo>
                    <a:lnTo>
                      <a:pt x="917" y="4044"/>
                    </a:lnTo>
                    <a:lnTo>
                      <a:pt x="1097" y="4144"/>
                    </a:lnTo>
                    <a:lnTo>
                      <a:pt x="1276" y="4243"/>
                    </a:lnTo>
                    <a:lnTo>
                      <a:pt x="1097" y="4383"/>
                    </a:lnTo>
                    <a:lnTo>
                      <a:pt x="957" y="4542"/>
                    </a:lnTo>
                    <a:lnTo>
                      <a:pt x="818" y="4702"/>
                    </a:lnTo>
                    <a:lnTo>
                      <a:pt x="678" y="4861"/>
                    </a:lnTo>
                    <a:lnTo>
                      <a:pt x="579" y="5040"/>
                    </a:lnTo>
                    <a:lnTo>
                      <a:pt x="459" y="5239"/>
                    </a:lnTo>
                    <a:lnTo>
                      <a:pt x="379" y="5439"/>
                    </a:lnTo>
                    <a:lnTo>
                      <a:pt x="300" y="5638"/>
                    </a:lnTo>
                    <a:lnTo>
                      <a:pt x="240" y="5937"/>
                    </a:lnTo>
                    <a:lnTo>
                      <a:pt x="200" y="6216"/>
                    </a:lnTo>
                    <a:lnTo>
                      <a:pt x="180" y="6494"/>
                    </a:lnTo>
                    <a:lnTo>
                      <a:pt x="200" y="6793"/>
                    </a:lnTo>
                    <a:lnTo>
                      <a:pt x="260" y="7052"/>
                    </a:lnTo>
                    <a:lnTo>
                      <a:pt x="340" y="7331"/>
                    </a:lnTo>
                    <a:lnTo>
                      <a:pt x="439" y="7590"/>
                    </a:lnTo>
                    <a:lnTo>
                      <a:pt x="579" y="7829"/>
                    </a:lnTo>
                    <a:lnTo>
                      <a:pt x="738" y="8068"/>
                    </a:lnTo>
                    <a:lnTo>
                      <a:pt x="917" y="8287"/>
                    </a:lnTo>
                    <a:lnTo>
                      <a:pt x="1117" y="8507"/>
                    </a:lnTo>
                    <a:lnTo>
                      <a:pt x="1336" y="8686"/>
                    </a:lnTo>
                    <a:lnTo>
                      <a:pt x="1595" y="8865"/>
                    </a:lnTo>
                    <a:lnTo>
                      <a:pt x="1854" y="9005"/>
                    </a:lnTo>
                    <a:lnTo>
                      <a:pt x="2133" y="9124"/>
                    </a:lnTo>
                    <a:lnTo>
                      <a:pt x="2431" y="9224"/>
                    </a:lnTo>
                    <a:lnTo>
                      <a:pt x="2750" y="9283"/>
                    </a:lnTo>
                    <a:lnTo>
                      <a:pt x="3069" y="9323"/>
                    </a:lnTo>
                    <a:lnTo>
                      <a:pt x="3368" y="9323"/>
                    </a:lnTo>
                    <a:lnTo>
                      <a:pt x="3666" y="9303"/>
                    </a:lnTo>
                    <a:lnTo>
                      <a:pt x="3965" y="9264"/>
                    </a:lnTo>
                    <a:lnTo>
                      <a:pt x="4264" y="9184"/>
                    </a:lnTo>
                    <a:lnTo>
                      <a:pt x="4543" y="9084"/>
                    </a:lnTo>
                    <a:lnTo>
                      <a:pt x="4802" y="8965"/>
                    </a:lnTo>
                    <a:lnTo>
                      <a:pt x="5061" y="8825"/>
                    </a:lnTo>
                    <a:lnTo>
                      <a:pt x="5300" y="8646"/>
                    </a:lnTo>
                    <a:lnTo>
                      <a:pt x="5519" y="8467"/>
                    </a:lnTo>
                    <a:lnTo>
                      <a:pt x="5718" y="8248"/>
                    </a:lnTo>
                    <a:lnTo>
                      <a:pt x="5898" y="8028"/>
                    </a:lnTo>
                    <a:lnTo>
                      <a:pt x="6057" y="7789"/>
                    </a:lnTo>
                    <a:lnTo>
                      <a:pt x="6196" y="7510"/>
                    </a:lnTo>
                    <a:lnTo>
                      <a:pt x="6296" y="7232"/>
                    </a:lnTo>
                    <a:lnTo>
                      <a:pt x="6435" y="7251"/>
                    </a:lnTo>
                    <a:lnTo>
                      <a:pt x="6595" y="7251"/>
                    </a:lnTo>
                    <a:lnTo>
                      <a:pt x="6734" y="7232"/>
                    </a:lnTo>
                    <a:lnTo>
                      <a:pt x="6874" y="7212"/>
                    </a:lnTo>
                    <a:lnTo>
                      <a:pt x="7153" y="7112"/>
                    </a:lnTo>
                    <a:lnTo>
                      <a:pt x="7412" y="6993"/>
                    </a:lnTo>
                    <a:lnTo>
                      <a:pt x="7631" y="6833"/>
                    </a:lnTo>
                    <a:lnTo>
                      <a:pt x="7730" y="6734"/>
                    </a:lnTo>
                    <a:lnTo>
                      <a:pt x="7830" y="6614"/>
                    </a:lnTo>
                    <a:lnTo>
                      <a:pt x="7910" y="6514"/>
                    </a:lnTo>
                    <a:lnTo>
                      <a:pt x="7989" y="6395"/>
                    </a:lnTo>
                    <a:lnTo>
                      <a:pt x="8049" y="6255"/>
                    </a:lnTo>
                    <a:lnTo>
                      <a:pt x="8089" y="6136"/>
                    </a:lnTo>
                    <a:lnTo>
                      <a:pt x="8129" y="5977"/>
                    </a:lnTo>
                    <a:lnTo>
                      <a:pt x="8149" y="5817"/>
                    </a:lnTo>
                    <a:lnTo>
                      <a:pt x="8149" y="5658"/>
                    </a:lnTo>
                    <a:lnTo>
                      <a:pt x="8149" y="5518"/>
                    </a:lnTo>
                    <a:lnTo>
                      <a:pt x="8109" y="5359"/>
                    </a:lnTo>
                    <a:lnTo>
                      <a:pt x="8069" y="5220"/>
                    </a:lnTo>
                    <a:lnTo>
                      <a:pt x="8009" y="5080"/>
                    </a:lnTo>
                    <a:lnTo>
                      <a:pt x="7949" y="4941"/>
                    </a:lnTo>
                    <a:lnTo>
                      <a:pt x="7870" y="4821"/>
                    </a:lnTo>
                    <a:lnTo>
                      <a:pt x="7770" y="4702"/>
                    </a:lnTo>
                    <a:lnTo>
                      <a:pt x="7651" y="4582"/>
                    </a:lnTo>
                    <a:lnTo>
                      <a:pt x="7531" y="4482"/>
                    </a:lnTo>
                    <a:lnTo>
                      <a:pt x="7412" y="4403"/>
                    </a:lnTo>
                    <a:lnTo>
                      <a:pt x="7252" y="4323"/>
                    </a:lnTo>
                    <a:lnTo>
                      <a:pt x="7113" y="4263"/>
                    </a:lnTo>
                    <a:lnTo>
                      <a:pt x="6953" y="4204"/>
                    </a:lnTo>
                    <a:lnTo>
                      <a:pt x="6754" y="4164"/>
                    </a:lnTo>
                    <a:lnTo>
                      <a:pt x="6575" y="4144"/>
                    </a:lnTo>
                    <a:lnTo>
                      <a:pt x="6376" y="4144"/>
                    </a:lnTo>
                    <a:lnTo>
                      <a:pt x="6196" y="4164"/>
                    </a:lnTo>
                    <a:lnTo>
                      <a:pt x="6017" y="4204"/>
                    </a:lnTo>
                    <a:lnTo>
                      <a:pt x="5858" y="4263"/>
                    </a:lnTo>
                    <a:lnTo>
                      <a:pt x="5698" y="4343"/>
                    </a:lnTo>
                    <a:lnTo>
                      <a:pt x="5539" y="4423"/>
                    </a:lnTo>
                    <a:lnTo>
                      <a:pt x="5280" y="4204"/>
                    </a:lnTo>
                    <a:lnTo>
                      <a:pt x="4981" y="4004"/>
                    </a:lnTo>
                    <a:lnTo>
                      <a:pt x="4663" y="3845"/>
                    </a:lnTo>
                    <a:lnTo>
                      <a:pt x="4324" y="3706"/>
                    </a:lnTo>
                    <a:lnTo>
                      <a:pt x="4463" y="3526"/>
                    </a:lnTo>
                    <a:lnTo>
                      <a:pt x="4603" y="3327"/>
                    </a:lnTo>
                    <a:lnTo>
                      <a:pt x="4702" y="3108"/>
                    </a:lnTo>
                    <a:lnTo>
                      <a:pt x="4782" y="2889"/>
                    </a:lnTo>
                    <a:lnTo>
                      <a:pt x="4842" y="2650"/>
                    </a:lnTo>
                    <a:lnTo>
                      <a:pt x="4882" y="2431"/>
                    </a:lnTo>
                    <a:lnTo>
                      <a:pt x="4882" y="2211"/>
                    </a:lnTo>
                    <a:lnTo>
                      <a:pt x="4862" y="1992"/>
                    </a:lnTo>
                    <a:lnTo>
                      <a:pt x="4822" y="1773"/>
                    </a:lnTo>
                    <a:lnTo>
                      <a:pt x="4762" y="1554"/>
                    </a:lnTo>
                    <a:lnTo>
                      <a:pt x="4682" y="1355"/>
                    </a:lnTo>
                    <a:lnTo>
                      <a:pt x="4583" y="1156"/>
                    </a:lnTo>
                    <a:lnTo>
                      <a:pt x="4463" y="976"/>
                    </a:lnTo>
                    <a:lnTo>
                      <a:pt x="4304" y="797"/>
                    </a:lnTo>
                    <a:lnTo>
                      <a:pt x="4145" y="638"/>
                    </a:lnTo>
                    <a:lnTo>
                      <a:pt x="3985" y="498"/>
                    </a:lnTo>
                    <a:lnTo>
                      <a:pt x="3786" y="359"/>
                    </a:lnTo>
                    <a:lnTo>
                      <a:pt x="3567" y="259"/>
                    </a:lnTo>
                    <a:lnTo>
                      <a:pt x="3348" y="160"/>
                    </a:lnTo>
                    <a:lnTo>
                      <a:pt x="3109" y="80"/>
                    </a:lnTo>
                    <a:lnTo>
                      <a:pt x="2870" y="20"/>
                    </a:lnTo>
                    <a:lnTo>
                      <a:pt x="2631" y="0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8" name="Google Shape;10258;p47"/>
              <p:cNvSpPr/>
              <p:nvPr/>
            </p:nvSpPr>
            <p:spPr>
              <a:xfrm>
                <a:off x="6244825" y="3878700"/>
                <a:ext cx="20372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9324" fill="none" extrusionOk="0">
                    <a:moveTo>
                      <a:pt x="4782" y="2889"/>
                    </a:moveTo>
                    <a:lnTo>
                      <a:pt x="4782" y="2889"/>
                    </a:lnTo>
                    <a:lnTo>
                      <a:pt x="4702" y="3108"/>
                    </a:lnTo>
                    <a:lnTo>
                      <a:pt x="4603" y="3327"/>
                    </a:lnTo>
                    <a:lnTo>
                      <a:pt x="4463" y="3526"/>
                    </a:lnTo>
                    <a:lnTo>
                      <a:pt x="4324" y="3706"/>
                    </a:lnTo>
                    <a:lnTo>
                      <a:pt x="4324" y="3706"/>
                    </a:lnTo>
                    <a:lnTo>
                      <a:pt x="4663" y="3845"/>
                    </a:lnTo>
                    <a:lnTo>
                      <a:pt x="4981" y="4004"/>
                    </a:lnTo>
                    <a:lnTo>
                      <a:pt x="5280" y="4204"/>
                    </a:lnTo>
                    <a:lnTo>
                      <a:pt x="5539" y="4423"/>
                    </a:lnTo>
                    <a:lnTo>
                      <a:pt x="5539" y="4423"/>
                    </a:lnTo>
                    <a:lnTo>
                      <a:pt x="5698" y="4343"/>
                    </a:lnTo>
                    <a:lnTo>
                      <a:pt x="5858" y="4263"/>
                    </a:lnTo>
                    <a:lnTo>
                      <a:pt x="6017" y="4204"/>
                    </a:lnTo>
                    <a:lnTo>
                      <a:pt x="6196" y="4164"/>
                    </a:lnTo>
                    <a:lnTo>
                      <a:pt x="6376" y="4144"/>
                    </a:lnTo>
                    <a:lnTo>
                      <a:pt x="6575" y="4144"/>
                    </a:lnTo>
                    <a:lnTo>
                      <a:pt x="6754" y="4164"/>
                    </a:lnTo>
                    <a:lnTo>
                      <a:pt x="6953" y="4204"/>
                    </a:lnTo>
                    <a:lnTo>
                      <a:pt x="6953" y="4204"/>
                    </a:lnTo>
                    <a:lnTo>
                      <a:pt x="7113" y="4263"/>
                    </a:lnTo>
                    <a:lnTo>
                      <a:pt x="7252" y="4323"/>
                    </a:lnTo>
                    <a:lnTo>
                      <a:pt x="7412" y="4403"/>
                    </a:lnTo>
                    <a:lnTo>
                      <a:pt x="7531" y="4482"/>
                    </a:lnTo>
                    <a:lnTo>
                      <a:pt x="7651" y="4582"/>
                    </a:lnTo>
                    <a:lnTo>
                      <a:pt x="7770" y="4702"/>
                    </a:lnTo>
                    <a:lnTo>
                      <a:pt x="7870" y="4821"/>
                    </a:lnTo>
                    <a:lnTo>
                      <a:pt x="7949" y="4941"/>
                    </a:lnTo>
                    <a:lnTo>
                      <a:pt x="8009" y="5080"/>
                    </a:lnTo>
                    <a:lnTo>
                      <a:pt x="8069" y="5220"/>
                    </a:lnTo>
                    <a:lnTo>
                      <a:pt x="8109" y="5359"/>
                    </a:lnTo>
                    <a:lnTo>
                      <a:pt x="8149" y="5518"/>
                    </a:lnTo>
                    <a:lnTo>
                      <a:pt x="8149" y="5658"/>
                    </a:lnTo>
                    <a:lnTo>
                      <a:pt x="8149" y="5817"/>
                    </a:lnTo>
                    <a:lnTo>
                      <a:pt x="8129" y="5977"/>
                    </a:lnTo>
                    <a:lnTo>
                      <a:pt x="8089" y="6136"/>
                    </a:lnTo>
                    <a:lnTo>
                      <a:pt x="8089" y="6136"/>
                    </a:lnTo>
                    <a:lnTo>
                      <a:pt x="8049" y="6255"/>
                    </a:lnTo>
                    <a:lnTo>
                      <a:pt x="7989" y="6395"/>
                    </a:lnTo>
                    <a:lnTo>
                      <a:pt x="7910" y="6514"/>
                    </a:lnTo>
                    <a:lnTo>
                      <a:pt x="7830" y="6614"/>
                    </a:lnTo>
                    <a:lnTo>
                      <a:pt x="7730" y="6734"/>
                    </a:lnTo>
                    <a:lnTo>
                      <a:pt x="7631" y="6833"/>
                    </a:lnTo>
                    <a:lnTo>
                      <a:pt x="7412" y="6993"/>
                    </a:lnTo>
                    <a:lnTo>
                      <a:pt x="7153" y="7112"/>
                    </a:lnTo>
                    <a:lnTo>
                      <a:pt x="6874" y="7212"/>
                    </a:lnTo>
                    <a:lnTo>
                      <a:pt x="6734" y="7232"/>
                    </a:lnTo>
                    <a:lnTo>
                      <a:pt x="6595" y="7251"/>
                    </a:lnTo>
                    <a:lnTo>
                      <a:pt x="6435" y="7251"/>
                    </a:lnTo>
                    <a:lnTo>
                      <a:pt x="6296" y="7232"/>
                    </a:lnTo>
                    <a:lnTo>
                      <a:pt x="6296" y="7232"/>
                    </a:lnTo>
                    <a:lnTo>
                      <a:pt x="6196" y="7510"/>
                    </a:lnTo>
                    <a:lnTo>
                      <a:pt x="6057" y="7789"/>
                    </a:lnTo>
                    <a:lnTo>
                      <a:pt x="5898" y="8028"/>
                    </a:lnTo>
                    <a:lnTo>
                      <a:pt x="5718" y="8248"/>
                    </a:lnTo>
                    <a:lnTo>
                      <a:pt x="5519" y="8467"/>
                    </a:lnTo>
                    <a:lnTo>
                      <a:pt x="5300" y="8646"/>
                    </a:lnTo>
                    <a:lnTo>
                      <a:pt x="5061" y="8825"/>
                    </a:lnTo>
                    <a:lnTo>
                      <a:pt x="4802" y="8965"/>
                    </a:lnTo>
                    <a:lnTo>
                      <a:pt x="4543" y="9084"/>
                    </a:lnTo>
                    <a:lnTo>
                      <a:pt x="4264" y="9184"/>
                    </a:lnTo>
                    <a:lnTo>
                      <a:pt x="3965" y="9264"/>
                    </a:lnTo>
                    <a:lnTo>
                      <a:pt x="3666" y="9303"/>
                    </a:lnTo>
                    <a:lnTo>
                      <a:pt x="3368" y="9323"/>
                    </a:lnTo>
                    <a:lnTo>
                      <a:pt x="3069" y="9323"/>
                    </a:lnTo>
                    <a:lnTo>
                      <a:pt x="2750" y="9283"/>
                    </a:lnTo>
                    <a:lnTo>
                      <a:pt x="2431" y="9224"/>
                    </a:lnTo>
                    <a:lnTo>
                      <a:pt x="2431" y="9224"/>
                    </a:lnTo>
                    <a:lnTo>
                      <a:pt x="2133" y="9124"/>
                    </a:lnTo>
                    <a:lnTo>
                      <a:pt x="1854" y="9005"/>
                    </a:lnTo>
                    <a:lnTo>
                      <a:pt x="1595" y="8865"/>
                    </a:lnTo>
                    <a:lnTo>
                      <a:pt x="1336" y="8686"/>
                    </a:lnTo>
                    <a:lnTo>
                      <a:pt x="1117" y="8507"/>
                    </a:lnTo>
                    <a:lnTo>
                      <a:pt x="917" y="8287"/>
                    </a:lnTo>
                    <a:lnTo>
                      <a:pt x="738" y="8068"/>
                    </a:lnTo>
                    <a:lnTo>
                      <a:pt x="579" y="7829"/>
                    </a:lnTo>
                    <a:lnTo>
                      <a:pt x="439" y="7590"/>
                    </a:lnTo>
                    <a:lnTo>
                      <a:pt x="340" y="7331"/>
                    </a:lnTo>
                    <a:lnTo>
                      <a:pt x="260" y="7052"/>
                    </a:lnTo>
                    <a:lnTo>
                      <a:pt x="200" y="6793"/>
                    </a:lnTo>
                    <a:lnTo>
                      <a:pt x="180" y="6494"/>
                    </a:lnTo>
                    <a:lnTo>
                      <a:pt x="200" y="6216"/>
                    </a:lnTo>
                    <a:lnTo>
                      <a:pt x="240" y="5937"/>
                    </a:lnTo>
                    <a:lnTo>
                      <a:pt x="300" y="5638"/>
                    </a:lnTo>
                    <a:lnTo>
                      <a:pt x="300" y="5638"/>
                    </a:lnTo>
                    <a:lnTo>
                      <a:pt x="379" y="5439"/>
                    </a:lnTo>
                    <a:lnTo>
                      <a:pt x="459" y="5239"/>
                    </a:lnTo>
                    <a:lnTo>
                      <a:pt x="579" y="5040"/>
                    </a:lnTo>
                    <a:lnTo>
                      <a:pt x="678" y="4861"/>
                    </a:lnTo>
                    <a:lnTo>
                      <a:pt x="818" y="4702"/>
                    </a:lnTo>
                    <a:lnTo>
                      <a:pt x="957" y="4542"/>
                    </a:lnTo>
                    <a:lnTo>
                      <a:pt x="1097" y="4383"/>
                    </a:lnTo>
                    <a:lnTo>
                      <a:pt x="1276" y="4243"/>
                    </a:lnTo>
                    <a:lnTo>
                      <a:pt x="1276" y="4243"/>
                    </a:lnTo>
                    <a:lnTo>
                      <a:pt x="1097" y="4144"/>
                    </a:lnTo>
                    <a:lnTo>
                      <a:pt x="917" y="4044"/>
                    </a:lnTo>
                    <a:lnTo>
                      <a:pt x="758" y="3905"/>
                    </a:lnTo>
                    <a:lnTo>
                      <a:pt x="619" y="3765"/>
                    </a:lnTo>
                    <a:lnTo>
                      <a:pt x="499" y="3626"/>
                    </a:lnTo>
                    <a:lnTo>
                      <a:pt x="379" y="3466"/>
                    </a:lnTo>
                    <a:lnTo>
                      <a:pt x="280" y="3307"/>
                    </a:lnTo>
                    <a:lnTo>
                      <a:pt x="200" y="3148"/>
                    </a:lnTo>
                    <a:lnTo>
                      <a:pt x="121" y="2968"/>
                    </a:lnTo>
                    <a:lnTo>
                      <a:pt x="61" y="2789"/>
                    </a:lnTo>
                    <a:lnTo>
                      <a:pt x="21" y="2590"/>
                    </a:lnTo>
                    <a:lnTo>
                      <a:pt x="1" y="2411"/>
                    </a:lnTo>
                    <a:lnTo>
                      <a:pt x="1" y="2211"/>
                    </a:lnTo>
                    <a:lnTo>
                      <a:pt x="1" y="2032"/>
                    </a:lnTo>
                    <a:lnTo>
                      <a:pt x="41" y="1833"/>
                    </a:lnTo>
                    <a:lnTo>
                      <a:pt x="101" y="1634"/>
                    </a:lnTo>
                    <a:lnTo>
                      <a:pt x="101" y="1634"/>
                    </a:lnTo>
                    <a:lnTo>
                      <a:pt x="180" y="1415"/>
                    </a:lnTo>
                    <a:lnTo>
                      <a:pt x="280" y="1215"/>
                    </a:lnTo>
                    <a:lnTo>
                      <a:pt x="399" y="1016"/>
                    </a:lnTo>
                    <a:lnTo>
                      <a:pt x="539" y="837"/>
                    </a:lnTo>
                    <a:lnTo>
                      <a:pt x="698" y="678"/>
                    </a:lnTo>
                    <a:lnTo>
                      <a:pt x="878" y="518"/>
                    </a:lnTo>
                    <a:lnTo>
                      <a:pt x="1057" y="399"/>
                    </a:lnTo>
                    <a:lnTo>
                      <a:pt x="1256" y="279"/>
                    </a:lnTo>
                    <a:lnTo>
                      <a:pt x="1475" y="180"/>
                    </a:lnTo>
                    <a:lnTo>
                      <a:pt x="1694" y="100"/>
                    </a:lnTo>
                    <a:lnTo>
                      <a:pt x="1913" y="40"/>
                    </a:lnTo>
                    <a:lnTo>
                      <a:pt x="2152" y="0"/>
                    </a:lnTo>
                    <a:lnTo>
                      <a:pt x="2392" y="0"/>
                    </a:lnTo>
                    <a:lnTo>
                      <a:pt x="2631" y="0"/>
                    </a:lnTo>
                    <a:lnTo>
                      <a:pt x="2870" y="20"/>
                    </a:lnTo>
                    <a:lnTo>
                      <a:pt x="3109" y="80"/>
                    </a:lnTo>
                    <a:lnTo>
                      <a:pt x="3109" y="80"/>
                    </a:lnTo>
                    <a:lnTo>
                      <a:pt x="3348" y="160"/>
                    </a:lnTo>
                    <a:lnTo>
                      <a:pt x="3567" y="259"/>
                    </a:lnTo>
                    <a:lnTo>
                      <a:pt x="3786" y="359"/>
                    </a:lnTo>
                    <a:lnTo>
                      <a:pt x="3985" y="498"/>
                    </a:lnTo>
                    <a:lnTo>
                      <a:pt x="4145" y="638"/>
                    </a:lnTo>
                    <a:lnTo>
                      <a:pt x="4304" y="797"/>
                    </a:lnTo>
                    <a:lnTo>
                      <a:pt x="4463" y="976"/>
                    </a:lnTo>
                    <a:lnTo>
                      <a:pt x="4583" y="1156"/>
                    </a:lnTo>
                    <a:lnTo>
                      <a:pt x="4682" y="1355"/>
                    </a:lnTo>
                    <a:lnTo>
                      <a:pt x="4762" y="1554"/>
                    </a:lnTo>
                    <a:lnTo>
                      <a:pt x="4822" y="1773"/>
                    </a:lnTo>
                    <a:lnTo>
                      <a:pt x="4862" y="1992"/>
                    </a:lnTo>
                    <a:lnTo>
                      <a:pt x="4882" y="2211"/>
                    </a:lnTo>
                    <a:lnTo>
                      <a:pt x="4882" y="2431"/>
                    </a:lnTo>
                    <a:lnTo>
                      <a:pt x="4842" y="2650"/>
                    </a:lnTo>
                    <a:lnTo>
                      <a:pt x="4782" y="28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9" name="Google Shape;10259;p47"/>
              <p:cNvSpPr/>
              <p:nvPr/>
            </p:nvSpPr>
            <p:spPr>
              <a:xfrm>
                <a:off x="6285175" y="3900600"/>
                <a:ext cx="44350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76" extrusionOk="0">
                    <a:moveTo>
                      <a:pt x="738" y="1"/>
                    </a:moveTo>
                    <a:lnTo>
                      <a:pt x="578" y="21"/>
                    </a:lnTo>
                    <a:lnTo>
                      <a:pt x="419" y="61"/>
                    </a:lnTo>
                    <a:lnTo>
                      <a:pt x="279" y="140"/>
                    </a:lnTo>
                    <a:lnTo>
                      <a:pt x="160" y="220"/>
                    </a:lnTo>
                    <a:lnTo>
                      <a:pt x="80" y="339"/>
                    </a:lnTo>
                    <a:lnTo>
                      <a:pt x="21" y="459"/>
                    </a:lnTo>
                    <a:lnTo>
                      <a:pt x="1" y="598"/>
                    </a:lnTo>
                    <a:lnTo>
                      <a:pt x="21" y="738"/>
                    </a:lnTo>
                    <a:lnTo>
                      <a:pt x="60" y="857"/>
                    </a:lnTo>
                    <a:lnTo>
                      <a:pt x="140" y="997"/>
                    </a:lnTo>
                    <a:lnTo>
                      <a:pt x="240" y="1096"/>
                    </a:lnTo>
                    <a:lnTo>
                      <a:pt x="359" y="1196"/>
                    </a:lnTo>
                    <a:lnTo>
                      <a:pt x="519" y="1276"/>
                    </a:lnTo>
                    <a:lnTo>
                      <a:pt x="678" y="1335"/>
                    </a:lnTo>
                    <a:lnTo>
                      <a:pt x="857" y="1375"/>
                    </a:lnTo>
                    <a:lnTo>
                      <a:pt x="1036" y="1375"/>
                    </a:lnTo>
                    <a:lnTo>
                      <a:pt x="1196" y="1355"/>
                    </a:lnTo>
                    <a:lnTo>
                      <a:pt x="1355" y="1316"/>
                    </a:lnTo>
                    <a:lnTo>
                      <a:pt x="1495" y="1256"/>
                    </a:lnTo>
                    <a:lnTo>
                      <a:pt x="1594" y="1156"/>
                    </a:lnTo>
                    <a:lnTo>
                      <a:pt x="1694" y="1037"/>
                    </a:lnTo>
                    <a:lnTo>
                      <a:pt x="1754" y="917"/>
                    </a:lnTo>
                    <a:lnTo>
                      <a:pt x="1774" y="778"/>
                    </a:lnTo>
                    <a:lnTo>
                      <a:pt x="1754" y="638"/>
                    </a:lnTo>
                    <a:lnTo>
                      <a:pt x="1714" y="519"/>
                    </a:lnTo>
                    <a:lnTo>
                      <a:pt x="1634" y="379"/>
                    </a:lnTo>
                    <a:lnTo>
                      <a:pt x="1535" y="280"/>
                    </a:lnTo>
                    <a:lnTo>
                      <a:pt x="1415" y="180"/>
                    </a:lnTo>
                    <a:lnTo>
                      <a:pt x="1256" y="100"/>
                    </a:lnTo>
                    <a:lnTo>
                      <a:pt x="1096" y="41"/>
                    </a:lnTo>
                    <a:lnTo>
                      <a:pt x="91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0" name="Google Shape;10260;p47"/>
              <p:cNvSpPr/>
              <p:nvPr/>
            </p:nvSpPr>
            <p:spPr>
              <a:xfrm>
                <a:off x="6271225" y="4008175"/>
                <a:ext cx="35400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2551" extrusionOk="0">
                    <a:moveTo>
                      <a:pt x="1116" y="1"/>
                    </a:moveTo>
                    <a:lnTo>
                      <a:pt x="957" y="100"/>
                    </a:lnTo>
                    <a:lnTo>
                      <a:pt x="778" y="160"/>
                    </a:lnTo>
                    <a:lnTo>
                      <a:pt x="618" y="220"/>
                    </a:lnTo>
                    <a:lnTo>
                      <a:pt x="459" y="260"/>
                    </a:lnTo>
                    <a:lnTo>
                      <a:pt x="300" y="280"/>
                    </a:lnTo>
                    <a:lnTo>
                      <a:pt x="21" y="280"/>
                    </a:lnTo>
                    <a:lnTo>
                      <a:pt x="1" y="359"/>
                    </a:lnTo>
                    <a:lnTo>
                      <a:pt x="200" y="578"/>
                    </a:lnTo>
                    <a:lnTo>
                      <a:pt x="379" y="837"/>
                    </a:lnTo>
                    <a:lnTo>
                      <a:pt x="539" y="1096"/>
                    </a:lnTo>
                    <a:lnTo>
                      <a:pt x="658" y="1375"/>
                    </a:lnTo>
                    <a:lnTo>
                      <a:pt x="738" y="1654"/>
                    </a:lnTo>
                    <a:lnTo>
                      <a:pt x="798" y="1953"/>
                    </a:lnTo>
                    <a:lnTo>
                      <a:pt x="837" y="2252"/>
                    </a:lnTo>
                    <a:lnTo>
                      <a:pt x="818" y="2551"/>
                    </a:lnTo>
                    <a:lnTo>
                      <a:pt x="1116" y="2371"/>
                    </a:lnTo>
                    <a:lnTo>
                      <a:pt x="1415" y="2232"/>
                    </a:lnTo>
                    <a:lnTo>
                      <a:pt x="1276" y="1933"/>
                    </a:lnTo>
                    <a:lnTo>
                      <a:pt x="1156" y="1634"/>
                    </a:lnTo>
                    <a:lnTo>
                      <a:pt x="1077" y="1335"/>
                    </a:lnTo>
                    <a:lnTo>
                      <a:pt x="1037" y="1057"/>
                    </a:lnTo>
                    <a:lnTo>
                      <a:pt x="1037" y="758"/>
                    </a:lnTo>
                    <a:lnTo>
                      <a:pt x="1037" y="499"/>
                    </a:lnTo>
                    <a:lnTo>
                      <a:pt x="1077" y="240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rgbClr val="FA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1" name="Google Shape;10261;p47"/>
              <p:cNvSpPr/>
              <p:nvPr/>
            </p:nvSpPr>
            <p:spPr>
              <a:xfrm>
                <a:off x="6271225" y="4008175"/>
                <a:ext cx="35400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2551" fill="none" extrusionOk="0">
                    <a:moveTo>
                      <a:pt x="1116" y="1"/>
                    </a:moveTo>
                    <a:lnTo>
                      <a:pt x="1116" y="1"/>
                    </a:lnTo>
                    <a:lnTo>
                      <a:pt x="957" y="100"/>
                    </a:lnTo>
                    <a:lnTo>
                      <a:pt x="778" y="160"/>
                    </a:lnTo>
                    <a:lnTo>
                      <a:pt x="778" y="160"/>
                    </a:lnTo>
                    <a:lnTo>
                      <a:pt x="618" y="220"/>
                    </a:lnTo>
                    <a:lnTo>
                      <a:pt x="459" y="260"/>
                    </a:lnTo>
                    <a:lnTo>
                      <a:pt x="300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21" y="280"/>
                    </a:lnTo>
                    <a:lnTo>
                      <a:pt x="21" y="280"/>
                    </a:lnTo>
                    <a:lnTo>
                      <a:pt x="1" y="359"/>
                    </a:lnTo>
                    <a:lnTo>
                      <a:pt x="1" y="359"/>
                    </a:lnTo>
                    <a:lnTo>
                      <a:pt x="200" y="578"/>
                    </a:lnTo>
                    <a:lnTo>
                      <a:pt x="379" y="837"/>
                    </a:lnTo>
                    <a:lnTo>
                      <a:pt x="539" y="1096"/>
                    </a:lnTo>
                    <a:lnTo>
                      <a:pt x="658" y="1375"/>
                    </a:lnTo>
                    <a:lnTo>
                      <a:pt x="738" y="1654"/>
                    </a:lnTo>
                    <a:lnTo>
                      <a:pt x="798" y="1953"/>
                    </a:lnTo>
                    <a:lnTo>
                      <a:pt x="837" y="2252"/>
                    </a:lnTo>
                    <a:lnTo>
                      <a:pt x="818" y="2551"/>
                    </a:lnTo>
                    <a:lnTo>
                      <a:pt x="818" y="2551"/>
                    </a:lnTo>
                    <a:lnTo>
                      <a:pt x="1116" y="2371"/>
                    </a:lnTo>
                    <a:lnTo>
                      <a:pt x="1415" y="2232"/>
                    </a:lnTo>
                    <a:lnTo>
                      <a:pt x="1415" y="2232"/>
                    </a:lnTo>
                    <a:lnTo>
                      <a:pt x="1276" y="1933"/>
                    </a:lnTo>
                    <a:lnTo>
                      <a:pt x="1156" y="1634"/>
                    </a:lnTo>
                    <a:lnTo>
                      <a:pt x="1077" y="1335"/>
                    </a:lnTo>
                    <a:lnTo>
                      <a:pt x="1037" y="1057"/>
                    </a:lnTo>
                    <a:lnTo>
                      <a:pt x="1037" y="758"/>
                    </a:lnTo>
                    <a:lnTo>
                      <a:pt x="1037" y="499"/>
                    </a:lnTo>
                    <a:lnTo>
                      <a:pt x="1077" y="240"/>
                    </a:lnTo>
                    <a:lnTo>
                      <a:pt x="111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2" name="Google Shape;10262;p47"/>
              <p:cNvSpPr/>
              <p:nvPr/>
            </p:nvSpPr>
            <p:spPr>
              <a:xfrm>
                <a:off x="6268750" y="4000700"/>
                <a:ext cx="253500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472" extrusionOk="0">
                    <a:moveTo>
                      <a:pt x="6574" y="1"/>
                    </a:moveTo>
                    <a:lnTo>
                      <a:pt x="6415" y="41"/>
                    </a:lnTo>
                    <a:lnTo>
                      <a:pt x="6275" y="81"/>
                    </a:lnTo>
                    <a:lnTo>
                      <a:pt x="6116" y="140"/>
                    </a:lnTo>
                    <a:lnTo>
                      <a:pt x="5977" y="200"/>
                    </a:lnTo>
                    <a:lnTo>
                      <a:pt x="5837" y="280"/>
                    </a:lnTo>
                    <a:lnTo>
                      <a:pt x="5718" y="379"/>
                    </a:lnTo>
                    <a:lnTo>
                      <a:pt x="5598" y="479"/>
                    </a:lnTo>
                    <a:lnTo>
                      <a:pt x="5478" y="599"/>
                    </a:lnTo>
                    <a:lnTo>
                      <a:pt x="5399" y="718"/>
                    </a:lnTo>
                    <a:lnTo>
                      <a:pt x="5299" y="857"/>
                    </a:lnTo>
                    <a:lnTo>
                      <a:pt x="5239" y="1017"/>
                    </a:lnTo>
                    <a:lnTo>
                      <a:pt x="5180" y="1196"/>
                    </a:lnTo>
                    <a:lnTo>
                      <a:pt x="5140" y="1356"/>
                    </a:lnTo>
                    <a:lnTo>
                      <a:pt x="5140" y="1535"/>
                    </a:lnTo>
                    <a:lnTo>
                      <a:pt x="5140" y="1694"/>
                    </a:lnTo>
                    <a:lnTo>
                      <a:pt x="5180" y="1873"/>
                    </a:lnTo>
                    <a:lnTo>
                      <a:pt x="5220" y="2033"/>
                    </a:lnTo>
                    <a:lnTo>
                      <a:pt x="5279" y="2192"/>
                    </a:lnTo>
                    <a:lnTo>
                      <a:pt x="5000" y="2391"/>
                    </a:lnTo>
                    <a:lnTo>
                      <a:pt x="4741" y="2611"/>
                    </a:lnTo>
                    <a:lnTo>
                      <a:pt x="4502" y="2870"/>
                    </a:lnTo>
                    <a:lnTo>
                      <a:pt x="4303" y="3168"/>
                    </a:lnTo>
                    <a:lnTo>
                      <a:pt x="4144" y="3009"/>
                    </a:lnTo>
                    <a:lnTo>
                      <a:pt x="3964" y="2850"/>
                    </a:lnTo>
                    <a:lnTo>
                      <a:pt x="3745" y="2710"/>
                    </a:lnTo>
                    <a:lnTo>
                      <a:pt x="3526" y="2591"/>
                    </a:lnTo>
                    <a:lnTo>
                      <a:pt x="3287" y="2511"/>
                    </a:lnTo>
                    <a:lnTo>
                      <a:pt x="3068" y="2431"/>
                    </a:lnTo>
                    <a:lnTo>
                      <a:pt x="2829" y="2391"/>
                    </a:lnTo>
                    <a:lnTo>
                      <a:pt x="2590" y="2371"/>
                    </a:lnTo>
                    <a:lnTo>
                      <a:pt x="2351" y="2371"/>
                    </a:lnTo>
                    <a:lnTo>
                      <a:pt x="2112" y="2391"/>
                    </a:lnTo>
                    <a:lnTo>
                      <a:pt x="1873" y="2431"/>
                    </a:lnTo>
                    <a:lnTo>
                      <a:pt x="1654" y="2491"/>
                    </a:lnTo>
                    <a:lnTo>
                      <a:pt x="1435" y="2571"/>
                    </a:lnTo>
                    <a:lnTo>
                      <a:pt x="1235" y="2650"/>
                    </a:lnTo>
                    <a:lnTo>
                      <a:pt x="1036" y="2770"/>
                    </a:lnTo>
                    <a:lnTo>
                      <a:pt x="837" y="2909"/>
                    </a:lnTo>
                    <a:lnTo>
                      <a:pt x="678" y="3069"/>
                    </a:lnTo>
                    <a:lnTo>
                      <a:pt x="518" y="3228"/>
                    </a:lnTo>
                    <a:lnTo>
                      <a:pt x="379" y="3427"/>
                    </a:lnTo>
                    <a:lnTo>
                      <a:pt x="259" y="3627"/>
                    </a:lnTo>
                    <a:lnTo>
                      <a:pt x="160" y="3846"/>
                    </a:lnTo>
                    <a:lnTo>
                      <a:pt x="80" y="4065"/>
                    </a:lnTo>
                    <a:lnTo>
                      <a:pt x="20" y="4284"/>
                    </a:lnTo>
                    <a:lnTo>
                      <a:pt x="0" y="4503"/>
                    </a:lnTo>
                    <a:lnTo>
                      <a:pt x="0" y="4722"/>
                    </a:lnTo>
                    <a:lnTo>
                      <a:pt x="20" y="4941"/>
                    </a:lnTo>
                    <a:lnTo>
                      <a:pt x="60" y="5141"/>
                    </a:lnTo>
                    <a:lnTo>
                      <a:pt x="120" y="5360"/>
                    </a:lnTo>
                    <a:lnTo>
                      <a:pt x="219" y="5559"/>
                    </a:lnTo>
                    <a:lnTo>
                      <a:pt x="319" y="5758"/>
                    </a:lnTo>
                    <a:lnTo>
                      <a:pt x="438" y="5937"/>
                    </a:lnTo>
                    <a:lnTo>
                      <a:pt x="598" y="6117"/>
                    </a:lnTo>
                    <a:lnTo>
                      <a:pt x="757" y="6276"/>
                    </a:lnTo>
                    <a:lnTo>
                      <a:pt x="936" y="6415"/>
                    </a:lnTo>
                    <a:lnTo>
                      <a:pt x="1136" y="6555"/>
                    </a:lnTo>
                    <a:lnTo>
                      <a:pt x="1355" y="6655"/>
                    </a:lnTo>
                    <a:lnTo>
                      <a:pt x="1554" y="6734"/>
                    </a:lnTo>
                    <a:lnTo>
                      <a:pt x="1753" y="6814"/>
                    </a:lnTo>
                    <a:lnTo>
                      <a:pt x="1972" y="6854"/>
                    </a:lnTo>
                    <a:lnTo>
                      <a:pt x="2172" y="6874"/>
                    </a:lnTo>
                    <a:lnTo>
                      <a:pt x="2371" y="6894"/>
                    </a:lnTo>
                    <a:lnTo>
                      <a:pt x="2570" y="6894"/>
                    </a:lnTo>
                    <a:lnTo>
                      <a:pt x="2769" y="6874"/>
                    </a:lnTo>
                    <a:lnTo>
                      <a:pt x="2968" y="6834"/>
                    </a:lnTo>
                    <a:lnTo>
                      <a:pt x="3168" y="6794"/>
                    </a:lnTo>
                    <a:lnTo>
                      <a:pt x="3367" y="6734"/>
                    </a:lnTo>
                    <a:lnTo>
                      <a:pt x="3546" y="6655"/>
                    </a:lnTo>
                    <a:lnTo>
                      <a:pt x="3725" y="6555"/>
                    </a:lnTo>
                    <a:lnTo>
                      <a:pt x="3885" y="6455"/>
                    </a:lnTo>
                    <a:lnTo>
                      <a:pt x="4044" y="6336"/>
                    </a:lnTo>
                    <a:lnTo>
                      <a:pt x="4204" y="6196"/>
                    </a:lnTo>
                    <a:lnTo>
                      <a:pt x="4343" y="6057"/>
                    </a:lnTo>
                    <a:lnTo>
                      <a:pt x="4463" y="6236"/>
                    </a:lnTo>
                    <a:lnTo>
                      <a:pt x="4582" y="6396"/>
                    </a:lnTo>
                    <a:lnTo>
                      <a:pt x="4741" y="6555"/>
                    </a:lnTo>
                    <a:lnTo>
                      <a:pt x="4901" y="6694"/>
                    </a:lnTo>
                    <a:lnTo>
                      <a:pt x="5060" y="6834"/>
                    </a:lnTo>
                    <a:lnTo>
                      <a:pt x="5239" y="6953"/>
                    </a:lnTo>
                    <a:lnTo>
                      <a:pt x="5439" y="7073"/>
                    </a:lnTo>
                    <a:lnTo>
                      <a:pt x="5638" y="7172"/>
                    </a:lnTo>
                    <a:lnTo>
                      <a:pt x="5937" y="7292"/>
                    </a:lnTo>
                    <a:lnTo>
                      <a:pt x="6235" y="7392"/>
                    </a:lnTo>
                    <a:lnTo>
                      <a:pt x="6534" y="7451"/>
                    </a:lnTo>
                    <a:lnTo>
                      <a:pt x="6833" y="7471"/>
                    </a:lnTo>
                    <a:lnTo>
                      <a:pt x="7152" y="7471"/>
                    </a:lnTo>
                    <a:lnTo>
                      <a:pt x="7451" y="7451"/>
                    </a:lnTo>
                    <a:lnTo>
                      <a:pt x="7730" y="7412"/>
                    </a:lnTo>
                    <a:lnTo>
                      <a:pt x="8028" y="7332"/>
                    </a:lnTo>
                    <a:lnTo>
                      <a:pt x="8307" y="7232"/>
                    </a:lnTo>
                    <a:lnTo>
                      <a:pt x="8566" y="7093"/>
                    </a:lnTo>
                    <a:lnTo>
                      <a:pt x="8825" y="6953"/>
                    </a:lnTo>
                    <a:lnTo>
                      <a:pt x="9064" y="6774"/>
                    </a:lnTo>
                    <a:lnTo>
                      <a:pt x="9283" y="6575"/>
                    </a:lnTo>
                    <a:lnTo>
                      <a:pt x="9483" y="6356"/>
                    </a:lnTo>
                    <a:lnTo>
                      <a:pt x="9662" y="6117"/>
                    </a:lnTo>
                    <a:lnTo>
                      <a:pt x="9821" y="5878"/>
                    </a:lnTo>
                    <a:lnTo>
                      <a:pt x="9941" y="5599"/>
                    </a:lnTo>
                    <a:lnTo>
                      <a:pt x="10040" y="5320"/>
                    </a:lnTo>
                    <a:lnTo>
                      <a:pt x="10100" y="5041"/>
                    </a:lnTo>
                    <a:lnTo>
                      <a:pt x="10140" y="4762"/>
                    </a:lnTo>
                    <a:lnTo>
                      <a:pt x="10140" y="4483"/>
                    </a:lnTo>
                    <a:lnTo>
                      <a:pt x="10120" y="4204"/>
                    </a:lnTo>
                    <a:lnTo>
                      <a:pt x="10060" y="3925"/>
                    </a:lnTo>
                    <a:lnTo>
                      <a:pt x="9981" y="3666"/>
                    </a:lnTo>
                    <a:lnTo>
                      <a:pt x="9861" y="3407"/>
                    </a:lnTo>
                    <a:lnTo>
                      <a:pt x="9722" y="3148"/>
                    </a:lnTo>
                    <a:lnTo>
                      <a:pt x="9562" y="2909"/>
                    </a:lnTo>
                    <a:lnTo>
                      <a:pt x="9383" y="2690"/>
                    </a:lnTo>
                    <a:lnTo>
                      <a:pt x="9164" y="2491"/>
                    </a:lnTo>
                    <a:lnTo>
                      <a:pt x="8945" y="2312"/>
                    </a:lnTo>
                    <a:lnTo>
                      <a:pt x="8686" y="2132"/>
                    </a:lnTo>
                    <a:lnTo>
                      <a:pt x="8407" y="1993"/>
                    </a:lnTo>
                    <a:lnTo>
                      <a:pt x="8447" y="1854"/>
                    </a:lnTo>
                    <a:lnTo>
                      <a:pt x="8467" y="1714"/>
                    </a:lnTo>
                    <a:lnTo>
                      <a:pt x="8467" y="1595"/>
                    </a:lnTo>
                    <a:lnTo>
                      <a:pt x="8467" y="1455"/>
                    </a:lnTo>
                    <a:lnTo>
                      <a:pt x="8467" y="1316"/>
                    </a:lnTo>
                    <a:lnTo>
                      <a:pt x="8427" y="1196"/>
                    </a:lnTo>
                    <a:lnTo>
                      <a:pt x="8387" y="1057"/>
                    </a:lnTo>
                    <a:lnTo>
                      <a:pt x="8347" y="937"/>
                    </a:lnTo>
                    <a:lnTo>
                      <a:pt x="8287" y="818"/>
                    </a:lnTo>
                    <a:lnTo>
                      <a:pt x="8208" y="698"/>
                    </a:lnTo>
                    <a:lnTo>
                      <a:pt x="8128" y="579"/>
                    </a:lnTo>
                    <a:lnTo>
                      <a:pt x="8028" y="479"/>
                    </a:lnTo>
                    <a:lnTo>
                      <a:pt x="7929" y="379"/>
                    </a:lnTo>
                    <a:lnTo>
                      <a:pt x="7809" y="300"/>
                    </a:lnTo>
                    <a:lnTo>
                      <a:pt x="7690" y="220"/>
                    </a:lnTo>
                    <a:lnTo>
                      <a:pt x="7550" y="160"/>
                    </a:lnTo>
                    <a:lnTo>
                      <a:pt x="7391" y="100"/>
                    </a:lnTo>
                    <a:lnTo>
                      <a:pt x="7232" y="41"/>
                    </a:lnTo>
                    <a:lnTo>
                      <a:pt x="7072" y="21"/>
                    </a:lnTo>
                    <a:lnTo>
                      <a:pt x="6913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3" name="Google Shape;10263;p47"/>
              <p:cNvSpPr/>
              <p:nvPr/>
            </p:nvSpPr>
            <p:spPr>
              <a:xfrm>
                <a:off x="6268750" y="4000700"/>
                <a:ext cx="253500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472" fill="none" extrusionOk="0">
                    <a:moveTo>
                      <a:pt x="3526" y="2591"/>
                    </a:moveTo>
                    <a:lnTo>
                      <a:pt x="3526" y="2591"/>
                    </a:lnTo>
                    <a:lnTo>
                      <a:pt x="3745" y="2710"/>
                    </a:lnTo>
                    <a:lnTo>
                      <a:pt x="3964" y="2850"/>
                    </a:lnTo>
                    <a:lnTo>
                      <a:pt x="4144" y="3009"/>
                    </a:lnTo>
                    <a:lnTo>
                      <a:pt x="4303" y="3168"/>
                    </a:lnTo>
                    <a:lnTo>
                      <a:pt x="4303" y="3168"/>
                    </a:lnTo>
                    <a:lnTo>
                      <a:pt x="4502" y="2870"/>
                    </a:lnTo>
                    <a:lnTo>
                      <a:pt x="4741" y="2611"/>
                    </a:lnTo>
                    <a:lnTo>
                      <a:pt x="5000" y="2391"/>
                    </a:lnTo>
                    <a:lnTo>
                      <a:pt x="5279" y="2192"/>
                    </a:lnTo>
                    <a:lnTo>
                      <a:pt x="5279" y="2192"/>
                    </a:lnTo>
                    <a:lnTo>
                      <a:pt x="5220" y="2033"/>
                    </a:lnTo>
                    <a:lnTo>
                      <a:pt x="5180" y="1873"/>
                    </a:lnTo>
                    <a:lnTo>
                      <a:pt x="5140" y="1694"/>
                    </a:lnTo>
                    <a:lnTo>
                      <a:pt x="5140" y="1535"/>
                    </a:lnTo>
                    <a:lnTo>
                      <a:pt x="5140" y="1356"/>
                    </a:lnTo>
                    <a:lnTo>
                      <a:pt x="5180" y="1196"/>
                    </a:lnTo>
                    <a:lnTo>
                      <a:pt x="5239" y="1017"/>
                    </a:lnTo>
                    <a:lnTo>
                      <a:pt x="5299" y="857"/>
                    </a:lnTo>
                    <a:lnTo>
                      <a:pt x="5299" y="857"/>
                    </a:lnTo>
                    <a:lnTo>
                      <a:pt x="5399" y="718"/>
                    </a:lnTo>
                    <a:lnTo>
                      <a:pt x="5478" y="599"/>
                    </a:lnTo>
                    <a:lnTo>
                      <a:pt x="5598" y="479"/>
                    </a:lnTo>
                    <a:lnTo>
                      <a:pt x="5718" y="379"/>
                    </a:lnTo>
                    <a:lnTo>
                      <a:pt x="5837" y="280"/>
                    </a:lnTo>
                    <a:lnTo>
                      <a:pt x="5977" y="200"/>
                    </a:lnTo>
                    <a:lnTo>
                      <a:pt x="6116" y="140"/>
                    </a:lnTo>
                    <a:lnTo>
                      <a:pt x="6275" y="81"/>
                    </a:lnTo>
                    <a:lnTo>
                      <a:pt x="6415" y="41"/>
                    </a:lnTo>
                    <a:lnTo>
                      <a:pt x="6574" y="1"/>
                    </a:lnTo>
                    <a:lnTo>
                      <a:pt x="6734" y="1"/>
                    </a:lnTo>
                    <a:lnTo>
                      <a:pt x="6913" y="1"/>
                    </a:lnTo>
                    <a:lnTo>
                      <a:pt x="7072" y="21"/>
                    </a:lnTo>
                    <a:lnTo>
                      <a:pt x="7232" y="41"/>
                    </a:lnTo>
                    <a:lnTo>
                      <a:pt x="7391" y="100"/>
                    </a:lnTo>
                    <a:lnTo>
                      <a:pt x="7550" y="160"/>
                    </a:lnTo>
                    <a:lnTo>
                      <a:pt x="7550" y="160"/>
                    </a:lnTo>
                    <a:lnTo>
                      <a:pt x="7690" y="220"/>
                    </a:lnTo>
                    <a:lnTo>
                      <a:pt x="7809" y="300"/>
                    </a:lnTo>
                    <a:lnTo>
                      <a:pt x="7929" y="379"/>
                    </a:lnTo>
                    <a:lnTo>
                      <a:pt x="8028" y="479"/>
                    </a:lnTo>
                    <a:lnTo>
                      <a:pt x="8128" y="579"/>
                    </a:lnTo>
                    <a:lnTo>
                      <a:pt x="8208" y="698"/>
                    </a:lnTo>
                    <a:lnTo>
                      <a:pt x="8287" y="818"/>
                    </a:lnTo>
                    <a:lnTo>
                      <a:pt x="8347" y="937"/>
                    </a:lnTo>
                    <a:lnTo>
                      <a:pt x="8387" y="1057"/>
                    </a:lnTo>
                    <a:lnTo>
                      <a:pt x="8427" y="1196"/>
                    </a:lnTo>
                    <a:lnTo>
                      <a:pt x="8467" y="1316"/>
                    </a:lnTo>
                    <a:lnTo>
                      <a:pt x="8467" y="1455"/>
                    </a:lnTo>
                    <a:lnTo>
                      <a:pt x="8467" y="1595"/>
                    </a:lnTo>
                    <a:lnTo>
                      <a:pt x="8467" y="1714"/>
                    </a:lnTo>
                    <a:lnTo>
                      <a:pt x="8447" y="1854"/>
                    </a:lnTo>
                    <a:lnTo>
                      <a:pt x="8407" y="1993"/>
                    </a:lnTo>
                    <a:lnTo>
                      <a:pt x="8407" y="1993"/>
                    </a:lnTo>
                    <a:lnTo>
                      <a:pt x="8686" y="2132"/>
                    </a:lnTo>
                    <a:lnTo>
                      <a:pt x="8945" y="2312"/>
                    </a:lnTo>
                    <a:lnTo>
                      <a:pt x="9164" y="2491"/>
                    </a:lnTo>
                    <a:lnTo>
                      <a:pt x="9383" y="2690"/>
                    </a:lnTo>
                    <a:lnTo>
                      <a:pt x="9562" y="2909"/>
                    </a:lnTo>
                    <a:lnTo>
                      <a:pt x="9722" y="3148"/>
                    </a:lnTo>
                    <a:lnTo>
                      <a:pt x="9861" y="3407"/>
                    </a:lnTo>
                    <a:lnTo>
                      <a:pt x="9981" y="3666"/>
                    </a:lnTo>
                    <a:lnTo>
                      <a:pt x="10060" y="3925"/>
                    </a:lnTo>
                    <a:lnTo>
                      <a:pt x="10120" y="4204"/>
                    </a:lnTo>
                    <a:lnTo>
                      <a:pt x="10140" y="4483"/>
                    </a:lnTo>
                    <a:lnTo>
                      <a:pt x="10140" y="4762"/>
                    </a:lnTo>
                    <a:lnTo>
                      <a:pt x="10100" y="5041"/>
                    </a:lnTo>
                    <a:lnTo>
                      <a:pt x="10040" y="5320"/>
                    </a:lnTo>
                    <a:lnTo>
                      <a:pt x="9941" y="5599"/>
                    </a:lnTo>
                    <a:lnTo>
                      <a:pt x="9821" y="5878"/>
                    </a:lnTo>
                    <a:lnTo>
                      <a:pt x="9821" y="5878"/>
                    </a:lnTo>
                    <a:lnTo>
                      <a:pt x="9662" y="6117"/>
                    </a:lnTo>
                    <a:lnTo>
                      <a:pt x="9483" y="6356"/>
                    </a:lnTo>
                    <a:lnTo>
                      <a:pt x="9283" y="6575"/>
                    </a:lnTo>
                    <a:lnTo>
                      <a:pt x="9064" y="6774"/>
                    </a:lnTo>
                    <a:lnTo>
                      <a:pt x="8825" y="6953"/>
                    </a:lnTo>
                    <a:lnTo>
                      <a:pt x="8566" y="7093"/>
                    </a:lnTo>
                    <a:lnTo>
                      <a:pt x="8307" y="7232"/>
                    </a:lnTo>
                    <a:lnTo>
                      <a:pt x="8028" y="7332"/>
                    </a:lnTo>
                    <a:lnTo>
                      <a:pt x="7730" y="7412"/>
                    </a:lnTo>
                    <a:lnTo>
                      <a:pt x="7451" y="7451"/>
                    </a:lnTo>
                    <a:lnTo>
                      <a:pt x="7152" y="7471"/>
                    </a:lnTo>
                    <a:lnTo>
                      <a:pt x="6833" y="7471"/>
                    </a:lnTo>
                    <a:lnTo>
                      <a:pt x="6534" y="7451"/>
                    </a:lnTo>
                    <a:lnTo>
                      <a:pt x="6235" y="7392"/>
                    </a:lnTo>
                    <a:lnTo>
                      <a:pt x="5937" y="7292"/>
                    </a:lnTo>
                    <a:lnTo>
                      <a:pt x="5638" y="7172"/>
                    </a:lnTo>
                    <a:lnTo>
                      <a:pt x="5638" y="7172"/>
                    </a:lnTo>
                    <a:lnTo>
                      <a:pt x="5439" y="7073"/>
                    </a:lnTo>
                    <a:lnTo>
                      <a:pt x="5239" y="6953"/>
                    </a:lnTo>
                    <a:lnTo>
                      <a:pt x="5060" y="6834"/>
                    </a:lnTo>
                    <a:lnTo>
                      <a:pt x="4901" y="6694"/>
                    </a:lnTo>
                    <a:lnTo>
                      <a:pt x="4741" y="6555"/>
                    </a:lnTo>
                    <a:lnTo>
                      <a:pt x="4582" y="6396"/>
                    </a:lnTo>
                    <a:lnTo>
                      <a:pt x="4463" y="6236"/>
                    </a:lnTo>
                    <a:lnTo>
                      <a:pt x="4343" y="6057"/>
                    </a:lnTo>
                    <a:lnTo>
                      <a:pt x="4343" y="6057"/>
                    </a:lnTo>
                    <a:lnTo>
                      <a:pt x="4204" y="6196"/>
                    </a:lnTo>
                    <a:lnTo>
                      <a:pt x="4044" y="6336"/>
                    </a:lnTo>
                    <a:lnTo>
                      <a:pt x="3885" y="6455"/>
                    </a:lnTo>
                    <a:lnTo>
                      <a:pt x="3725" y="6555"/>
                    </a:lnTo>
                    <a:lnTo>
                      <a:pt x="3546" y="6655"/>
                    </a:lnTo>
                    <a:lnTo>
                      <a:pt x="3367" y="6734"/>
                    </a:lnTo>
                    <a:lnTo>
                      <a:pt x="3168" y="6794"/>
                    </a:lnTo>
                    <a:lnTo>
                      <a:pt x="2968" y="6834"/>
                    </a:lnTo>
                    <a:lnTo>
                      <a:pt x="2769" y="6874"/>
                    </a:lnTo>
                    <a:lnTo>
                      <a:pt x="2570" y="6894"/>
                    </a:lnTo>
                    <a:lnTo>
                      <a:pt x="2371" y="6894"/>
                    </a:lnTo>
                    <a:lnTo>
                      <a:pt x="2172" y="6874"/>
                    </a:lnTo>
                    <a:lnTo>
                      <a:pt x="1972" y="6854"/>
                    </a:lnTo>
                    <a:lnTo>
                      <a:pt x="1753" y="6814"/>
                    </a:lnTo>
                    <a:lnTo>
                      <a:pt x="1554" y="6734"/>
                    </a:lnTo>
                    <a:lnTo>
                      <a:pt x="1355" y="6655"/>
                    </a:lnTo>
                    <a:lnTo>
                      <a:pt x="1355" y="6655"/>
                    </a:lnTo>
                    <a:lnTo>
                      <a:pt x="1136" y="6555"/>
                    </a:lnTo>
                    <a:lnTo>
                      <a:pt x="936" y="6415"/>
                    </a:lnTo>
                    <a:lnTo>
                      <a:pt x="757" y="6276"/>
                    </a:lnTo>
                    <a:lnTo>
                      <a:pt x="598" y="6117"/>
                    </a:lnTo>
                    <a:lnTo>
                      <a:pt x="438" y="5937"/>
                    </a:lnTo>
                    <a:lnTo>
                      <a:pt x="319" y="5758"/>
                    </a:lnTo>
                    <a:lnTo>
                      <a:pt x="219" y="5559"/>
                    </a:lnTo>
                    <a:lnTo>
                      <a:pt x="120" y="5360"/>
                    </a:lnTo>
                    <a:lnTo>
                      <a:pt x="60" y="5141"/>
                    </a:lnTo>
                    <a:lnTo>
                      <a:pt x="20" y="4941"/>
                    </a:lnTo>
                    <a:lnTo>
                      <a:pt x="0" y="4722"/>
                    </a:lnTo>
                    <a:lnTo>
                      <a:pt x="0" y="4503"/>
                    </a:lnTo>
                    <a:lnTo>
                      <a:pt x="20" y="4284"/>
                    </a:lnTo>
                    <a:lnTo>
                      <a:pt x="80" y="4065"/>
                    </a:lnTo>
                    <a:lnTo>
                      <a:pt x="160" y="3846"/>
                    </a:lnTo>
                    <a:lnTo>
                      <a:pt x="259" y="3627"/>
                    </a:lnTo>
                    <a:lnTo>
                      <a:pt x="259" y="3627"/>
                    </a:lnTo>
                    <a:lnTo>
                      <a:pt x="379" y="3427"/>
                    </a:lnTo>
                    <a:lnTo>
                      <a:pt x="518" y="3228"/>
                    </a:lnTo>
                    <a:lnTo>
                      <a:pt x="678" y="3069"/>
                    </a:lnTo>
                    <a:lnTo>
                      <a:pt x="837" y="2909"/>
                    </a:lnTo>
                    <a:lnTo>
                      <a:pt x="1036" y="2770"/>
                    </a:lnTo>
                    <a:lnTo>
                      <a:pt x="1235" y="2650"/>
                    </a:lnTo>
                    <a:lnTo>
                      <a:pt x="1435" y="2571"/>
                    </a:lnTo>
                    <a:lnTo>
                      <a:pt x="1654" y="2491"/>
                    </a:lnTo>
                    <a:lnTo>
                      <a:pt x="1873" y="2431"/>
                    </a:lnTo>
                    <a:lnTo>
                      <a:pt x="2112" y="2391"/>
                    </a:lnTo>
                    <a:lnTo>
                      <a:pt x="2351" y="2371"/>
                    </a:lnTo>
                    <a:lnTo>
                      <a:pt x="2590" y="2371"/>
                    </a:lnTo>
                    <a:lnTo>
                      <a:pt x="2829" y="2391"/>
                    </a:lnTo>
                    <a:lnTo>
                      <a:pt x="3068" y="2431"/>
                    </a:lnTo>
                    <a:lnTo>
                      <a:pt x="3287" y="2511"/>
                    </a:lnTo>
                    <a:lnTo>
                      <a:pt x="3526" y="25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4" name="Google Shape;10264;p47"/>
              <p:cNvSpPr/>
              <p:nvPr/>
            </p:nvSpPr>
            <p:spPr>
              <a:xfrm>
                <a:off x="6292650" y="4091850"/>
                <a:ext cx="383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5" extrusionOk="0">
                    <a:moveTo>
                      <a:pt x="877" y="0"/>
                    </a:moveTo>
                    <a:lnTo>
                      <a:pt x="718" y="20"/>
                    </a:lnTo>
                    <a:lnTo>
                      <a:pt x="578" y="60"/>
                    </a:lnTo>
                    <a:lnTo>
                      <a:pt x="439" y="140"/>
                    </a:lnTo>
                    <a:lnTo>
                      <a:pt x="299" y="239"/>
                    </a:lnTo>
                    <a:lnTo>
                      <a:pt x="200" y="359"/>
                    </a:lnTo>
                    <a:lnTo>
                      <a:pt x="100" y="498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7"/>
                    </a:lnTo>
                    <a:lnTo>
                      <a:pt x="20" y="1116"/>
                    </a:lnTo>
                    <a:lnTo>
                      <a:pt x="60" y="1255"/>
                    </a:lnTo>
                    <a:lnTo>
                      <a:pt x="140" y="1375"/>
                    </a:lnTo>
                    <a:lnTo>
                      <a:pt x="239" y="1475"/>
                    </a:lnTo>
                    <a:lnTo>
                      <a:pt x="359" y="1554"/>
                    </a:lnTo>
                    <a:lnTo>
                      <a:pt x="498" y="1594"/>
                    </a:lnTo>
                    <a:lnTo>
                      <a:pt x="658" y="1614"/>
                    </a:lnTo>
                    <a:lnTo>
                      <a:pt x="797" y="1594"/>
                    </a:lnTo>
                    <a:lnTo>
                      <a:pt x="937" y="1554"/>
                    </a:lnTo>
                    <a:lnTo>
                      <a:pt x="1076" y="1475"/>
                    </a:lnTo>
                    <a:lnTo>
                      <a:pt x="1216" y="1375"/>
                    </a:lnTo>
                    <a:lnTo>
                      <a:pt x="1335" y="1255"/>
                    </a:lnTo>
                    <a:lnTo>
                      <a:pt x="1415" y="1116"/>
                    </a:lnTo>
                    <a:lnTo>
                      <a:pt x="1494" y="957"/>
                    </a:lnTo>
                    <a:lnTo>
                      <a:pt x="1514" y="797"/>
                    </a:lnTo>
                    <a:lnTo>
                      <a:pt x="1534" y="638"/>
                    </a:lnTo>
                    <a:lnTo>
                      <a:pt x="1514" y="498"/>
                    </a:lnTo>
                    <a:lnTo>
                      <a:pt x="1455" y="359"/>
                    </a:lnTo>
                    <a:lnTo>
                      <a:pt x="1375" y="239"/>
                    </a:lnTo>
                    <a:lnTo>
                      <a:pt x="1275" y="140"/>
                    </a:lnTo>
                    <a:lnTo>
                      <a:pt x="1156" y="60"/>
                    </a:lnTo>
                    <a:lnTo>
                      <a:pt x="1016" y="20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5" name="Google Shape;10265;p47"/>
              <p:cNvSpPr/>
              <p:nvPr/>
            </p:nvSpPr>
            <p:spPr>
              <a:xfrm>
                <a:off x="6385775" y="4102300"/>
                <a:ext cx="12602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770" extrusionOk="0">
                    <a:moveTo>
                      <a:pt x="5041" y="1"/>
                    </a:moveTo>
                    <a:lnTo>
                      <a:pt x="4881" y="240"/>
                    </a:lnTo>
                    <a:lnTo>
                      <a:pt x="4722" y="439"/>
                    </a:lnTo>
                    <a:lnTo>
                      <a:pt x="4543" y="618"/>
                    </a:lnTo>
                    <a:lnTo>
                      <a:pt x="4383" y="778"/>
                    </a:lnTo>
                    <a:lnTo>
                      <a:pt x="4204" y="917"/>
                    </a:lnTo>
                    <a:lnTo>
                      <a:pt x="4025" y="1057"/>
                    </a:lnTo>
                    <a:lnTo>
                      <a:pt x="3845" y="1176"/>
                    </a:lnTo>
                    <a:lnTo>
                      <a:pt x="3666" y="1256"/>
                    </a:lnTo>
                    <a:lnTo>
                      <a:pt x="3487" y="1355"/>
                    </a:lnTo>
                    <a:lnTo>
                      <a:pt x="3308" y="1415"/>
                    </a:lnTo>
                    <a:lnTo>
                      <a:pt x="2949" y="1515"/>
                    </a:lnTo>
                    <a:lnTo>
                      <a:pt x="2590" y="1575"/>
                    </a:lnTo>
                    <a:lnTo>
                      <a:pt x="2252" y="1594"/>
                    </a:lnTo>
                    <a:lnTo>
                      <a:pt x="2013" y="1594"/>
                    </a:lnTo>
                    <a:lnTo>
                      <a:pt x="1794" y="1575"/>
                    </a:lnTo>
                    <a:lnTo>
                      <a:pt x="1375" y="1495"/>
                    </a:lnTo>
                    <a:lnTo>
                      <a:pt x="997" y="1395"/>
                    </a:lnTo>
                    <a:lnTo>
                      <a:pt x="658" y="1276"/>
                    </a:lnTo>
                    <a:lnTo>
                      <a:pt x="379" y="1156"/>
                    </a:lnTo>
                    <a:lnTo>
                      <a:pt x="180" y="1057"/>
                    </a:lnTo>
                    <a:lnTo>
                      <a:pt x="1" y="957"/>
                    </a:lnTo>
                    <a:lnTo>
                      <a:pt x="1" y="1057"/>
                    </a:lnTo>
                    <a:lnTo>
                      <a:pt x="21" y="1176"/>
                    </a:lnTo>
                    <a:lnTo>
                      <a:pt x="60" y="1316"/>
                    </a:lnTo>
                    <a:lnTo>
                      <a:pt x="120" y="1455"/>
                    </a:lnTo>
                    <a:lnTo>
                      <a:pt x="200" y="1594"/>
                    </a:lnTo>
                    <a:lnTo>
                      <a:pt x="280" y="1754"/>
                    </a:lnTo>
                    <a:lnTo>
                      <a:pt x="399" y="1893"/>
                    </a:lnTo>
                    <a:lnTo>
                      <a:pt x="519" y="2053"/>
                    </a:lnTo>
                    <a:lnTo>
                      <a:pt x="678" y="2192"/>
                    </a:lnTo>
                    <a:lnTo>
                      <a:pt x="837" y="2332"/>
                    </a:lnTo>
                    <a:lnTo>
                      <a:pt x="1037" y="2451"/>
                    </a:lnTo>
                    <a:lnTo>
                      <a:pt x="1256" y="2551"/>
                    </a:lnTo>
                    <a:lnTo>
                      <a:pt x="1475" y="2650"/>
                    </a:lnTo>
                    <a:lnTo>
                      <a:pt x="1734" y="2710"/>
                    </a:lnTo>
                    <a:lnTo>
                      <a:pt x="2033" y="2750"/>
                    </a:lnTo>
                    <a:lnTo>
                      <a:pt x="2331" y="2770"/>
                    </a:lnTo>
                    <a:lnTo>
                      <a:pt x="2551" y="2770"/>
                    </a:lnTo>
                    <a:lnTo>
                      <a:pt x="2790" y="2750"/>
                    </a:lnTo>
                    <a:lnTo>
                      <a:pt x="2969" y="2710"/>
                    </a:lnTo>
                    <a:lnTo>
                      <a:pt x="3148" y="2670"/>
                    </a:lnTo>
                    <a:lnTo>
                      <a:pt x="3327" y="2610"/>
                    </a:lnTo>
                    <a:lnTo>
                      <a:pt x="3487" y="2551"/>
                    </a:lnTo>
                    <a:lnTo>
                      <a:pt x="3626" y="2471"/>
                    </a:lnTo>
                    <a:lnTo>
                      <a:pt x="3766" y="2391"/>
                    </a:lnTo>
                    <a:lnTo>
                      <a:pt x="4005" y="2212"/>
                    </a:lnTo>
                    <a:lnTo>
                      <a:pt x="4224" y="1993"/>
                    </a:lnTo>
                    <a:lnTo>
                      <a:pt x="4403" y="1754"/>
                    </a:lnTo>
                    <a:lnTo>
                      <a:pt x="4563" y="1515"/>
                    </a:lnTo>
                    <a:lnTo>
                      <a:pt x="4682" y="1276"/>
                    </a:lnTo>
                    <a:lnTo>
                      <a:pt x="4782" y="1037"/>
                    </a:lnTo>
                    <a:lnTo>
                      <a:pt x="4861" y="798"/>
                    </a:lnTo>
                    <a:lnTo>
                      <a:pt x="4981" y="399"/>
                    </a:lnTo>
                    <a:lnTo>
                      <a:pt x="5021" y="120"/>
                    </a:lnTo>
                    <a:lnTo>
                      <a:pt x="5041" y="1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6" name="Google Shape;10266;p47"/>
              <p:cNvSpPr/>
              <p:nvPr/>
            </p:nvSpPr>
            <p:spPr>
              <a:xfrm>
                <a:off x="6385775" y="4102300"/>
                <a:ext cx="12602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770" fill="none" extrusionOk="0">
                    <a:moveTo>
                      <a:pt x="5041" y="1"/>
                    </a:moveTo>
                    <a:lnTo>
                      <a:pt x="5041" y="1"/>
                    </a:lnTo>
                    <a:lnTo>
                      <a:pt x="4881" y="240"/>
                    </a:lnTo>
                    <a:lnTo>
                      <a:pt x="4722" y="439"/>
                    </a:lnTo>
                    <a:lnTo>
                      <a:pt x="4543" y="618"/>
                    </a:lnTo>
                    <a:lnTo>
                      <a:pt x="4383" y="778"/>
                    </a:lnTo>
                    <a:lnTo>
                      <a:pt x="4204" y="917"/>
                    </a:lnTo>
                    <a:lnTo>
                      <a:pt x="4025" y="1057"/>
                    </a:lnTo>
                    <a:lnTo>
                      <a:pt x="3845" y="1176"/>
                    </a:lnTo>
                    <a:lnTo>
                      <a:pt x="3666" y="1256"/>
                    </a:lnTo>
                    <a:lnTo>
                      <a:pt x="3487" y="1355"/>
                    </a:lnTo>
                    <a:lnTo>
                      <a:pt x="3308" y="1415"/>
                    </a:lnTo>
                    <a:lnTo>
                      <a:pt x="2949" y="1515"/>
                    </a:lnTo>
                    <a:lnTo>
                      <a:pt x="2590" y="1575"/>
                    </a:lnTo>
                    <a:lnTo>
                      <a:pt x="2252" y="1594"/>
                    </a:lnTo>
                    <a:lnTo>
                      <a:pt x="2252" y="1594"/>
                    </a:lnTo>
                    <a:lnTo>
                      <a:pt x="2013" y="1594"/>
                    </a:lnTo>
                    <a:lnTo>
                      <a:pt x="1794" y="1575"/>
                    </a:lnTo>
                    <a:lnTo>
                      <a:pt x="1375" y="1495"/>
                    </a:lnTo>
                    <a:lnTo>
                      <a:pt x="997" y="1395"/>
                    </a:lnTo>
                    <a:lnTo>
                      <a:pt x="658" y="1276"/>
                    </a:lnTo>
                    <a:lnTo>
                      <a:pt x="379" y="1156"/>
                    </a:lnTo>
                    <a:lnTo>
                      <a:pt x="180" y="1057"/>
                    </a:lnTo>
                    <a:lnTo>
                      <a:pt x="1" y="957"/>
                    </a:lnTo>
                    <a:lnTo>
                      <a:pt x="1" y="957"/>
                    </a:lnTo>
                    <a:lnTo>
                      <a:pt x="1" y="1057"/>
                    </a:lnTo>
                    <a:lnTo>
                      <a:pt x="21" y="1176"/>
                    </a:lnTo>
                    <a:lnTo>
                      <a:pt x="60" y="1316"/>
                    </a:lnTo>
                    <a:lnTo>
                      <a:pt x="120" y="1455"/>
                    </a:lnTo>
                    <a:lnTo>
                      <a:pt x="200" y="1594"/>
                    </a:lnTo>
                    <a:lnTo>
                      <a:pt x="280" y="1754"/>
                    </a:lnTo>
                    <a:lnTo>
                      <a:pt x="399" y="1893"/>
                    </a:lnTo>
                    <a:lnTo>
                      <a:pt x="519" y="2053"/>
                    </a:lnTo>
                    <a:lnTo>
                      <a:pt x="678" y="2192"/>
                    </a:lnTo>
                    <a:lnTo>
                      <a:pt x="837" y="2332"/>
                    </a:lnTo>
                    <a:lnTo>
                      <a:pt x="1037" y="2451"/>
                    </a:lnTo>
                    <a:lnTo>
                      <a:pt x="1256" y="2551"/>
                    </a:lnTo>
                    <a:lnTo>
                      <a:pt x="1475" y="2650"/>
                    </a:lnTo>
                    <a:lnTo>
                      <a:pt x="1734" y="2710"/>
                    </a:lnTo>
                    <a:lnTo>
                      <a:pt x="2033" y="2750"/>
                    </a:lnTo>
                    <a:lnTo>
                      <a:pt x="2331" y="2770"/>
                    </a:lnTo>
                    <a:lnTo>
                      <a:pt x="2331" y="2770"/>
                    </a:lnTo>
                    <a:lnTo>
                      <a:pt x="2551" y="2770"/>
                    </a:lnTo>
                    <a:lnTo>
                      <a:pt x="2790" y="2750"/>
                    </a:lnTo>
                    <a:lnTo>
                      <a:pt x="2790" y="2750"/>
                    </a:lnTo>
                    <a:lnTo>
                      <a:pt x="2969" y="2710"/>
                    </a:lnTo>
                    <a:lnTo>
                      <a:pt x="3148" y="2670"/>
                    </a:lnTo>
                    <a:lnTo>
                      <a:pt x="3327" y="2610"/>
                    </a:lnTo>
                    <a:lnTo>
                      <a:pt x="3487" y="2551"/>
                    </a:lnTo>
                    <a:lnTo>
                      <a:pt x="3626" y="2471"/>
                    </a:lnTo>
                    <a:lnTo>
                      <a:pt x="3766" y="2391"/>
                    </a:lnTo>
                    <a:lnTo>
                      <a:pt x="4005" y="2212"/>
                    </a:lnTo>
                    <a:lnTo>
                      <a:pt x="4224" y="1993"/>
                    </a:lnTo>
                    <a:lnTo>
                      <a:pt x="4403" y="1754"/>
                    </a:lnTo>
                    <a:lnTo>
                      <a:pt x="4563" y="1515"/>
                    </a:lnTo>
                    <a:lnTo>
                      <a:pt x="4682" y="1276"/>
                    </a:lnTo>
                    <a:lnTo>
                      <a:pt x="4782" y="1037"/>
                    </a:lnTo>
                    <a:lnTo>
                      <a:pt x="4861" y="798"/>
                    </a:lnTo>
                    <a:lnTo>
                      <a:pt x="4981" y="399"/>
                    </a:lnTo>
                    <a:lnTo>
                      <a:pt x="5021" y="120"/>
                    </a:lnTo>
                    <a:lnTo>
                      <a:pt x="504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7" name="Google Shape;10267;p47"/>
              <p:cNvSpPr/>
              <p:nvPr/>
            </p:nvSpPr>
            <p:spPr>
              <a:xfrm>
                <a:off x="6086975" y="4030100"/>
                <a:ext cx="238575" cy="204200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68" extrusionOk="0">
                    <a:moveTo>
                      <a:pt x="3526" y="0"/>
                    </a:moveTo>
                    <a:lnTo>
                      <a:pt x="3207" y="60"/>
                    </a:lnTo>
                    <a:lnTo>
                      <a:pt x="2908" y="140"/>
                    </a:lnTo>
                    <a:lnTo>
                      <a:pt x="2610" y="239"/>
                    </a:lnTo>
                    <a:lnTo>
                      <a:pt x="2331" y="379"/>
                    </a:lnTo>
                    <a:lnTo>
                      <a:pt x="2072" y="518"/>
                    </a:lnTo>
                    <a:lnTo>
                      <a:pt x="1833" y="697"/>
                    </a:lnTo>
                    <a:lnTo>
                      <a:pt x="1614" y="897"/>
                    </a:lnTo>
                    <a:lnTo>
                      <a:pt x="1414" y="1096"/>
                    </a:lnTo>
                    <a:lnTo>
                      <a:pt x="1235" y="1335"/>
                    </a:lnTo>
                    <a:lnTo>
                      <a:pt x="1096" y="1574"/>
                    </a:lnTo>
                    <a:lnTo>
                      <a:pt x="976" y="1833"/>
                    </a:lnTo>
                    <a:lnTo>
                      <a:pt x="877" y="2092"/>
                    </a:lnTo>
                    <a:lnTo>
                      <a:pt x="797" y="2351"/>
                    </a:lnTo>
                    <a:lnTo>
                      <a:pt x="757" y="2630"/>
                    </a:lnTo>
                    <a:lnTo>
                      <a:pt x="757" y="2929"/>
                    </a:lnTo>
                    <a:lnTo>
                      <a:pt x="777" y="3208"/>
                    </a:lnTo>
                    <a:lnTo>
                      <a:pt x="817" y="3486"/>
                    </a:lnTo>
                    <a:lnTo>
                      <a:pt x="896" y="3785"/>
                    </a:lnTo>
                    <a:lnTo>
                      <a:pt x="777" y="3845"/>
                    </a:lnTo>
                    <a:lnTo>
                      <a:pt x="657" y="3925"/>
                    </a:lnTo>
                    <a:lnTo>
                      <a:pt x="538" y="4004"/>
                    </a:lnTo>
                    <a:lnTo>
                      <a:pt x="438" y="4104"/>
                    </a:lnTo>
                    <a:lnTo>
                      <a:pt x="339" y="4204"/>
                    </a:lnTo>
                    <a:lnTo>
                      <a:pt x="259" y="4323"/>
                    </a:lnTo>
                    <a:lnTo>
                      <a:pt x="199" y="4443"/>
                    </a:lnTo>
                    <a:lnTo>
                      <a:pt x="139" y="4562"/>
                    </a:lnTo>
                    <a:lnTo>
                      <a:pt x="80" y="4682"/>
                    </a:lnTo>
                    <a:lnTo>
                      <a:pt x="40" y="4821"/>
                    </a:lnTo>
                    <a:lnTo>
                      <a:pt x="20" y="4941"/>
                    </a:lnTo>
                    <a:lnTo>
                      <a:pt x="0" y="5080"/>
                    </a:lnTo>
                    <a:lnTo>
                      <a:pt x="0" y="5220"/>
                    </a:lnTo>
                    <a:lnTo>
                      <a:pt x="20" y="5359"/>
                    </a:lnTo>
                    <a:lnTo>
                      <a:pt x="40" y="5498"/>
                    </a:lnTo>
                    <a:lnTo>
                      <a:pt x="80" y="5638"/>
                    </a:lnTo>
                    <a:lnTo>
                      <a:pt x="139" y="5777"/>
                    </a:lnTo>
                    <a:lnTo>
                      <a:pt x="219" y="5917"/>
                    </a:lnTo>
                    <a:lnTo>
                      <a:pt x="299" y="6056"/>
                    </a:lnTo>
                    <a:lnTo>
                      <a:pt x="418" y="6176"/>
                    </a:lnTo>
                    <a:lnTo>
                      <a:pt x="518" y="6275"/>
                    </a:lnTo>
                    <a:lnTo>
                      <a:pt x="637" y="6375"/>
                    </a:lnTo>
                    <a:lnTo>
                      <a:pt x="777" y="6455"/>
                    </a:lnTo>
                    <a:lnTo>
                      <a:pt x="916" y="6534"/>
                    </a:lnTo>
                    <a:lnTo>
                      <a:pt x="1056" y="6594"/>
                    </a:lnTo>
                    <a:lnTo>
                      <a:pt x="1215" y="6634"/>
                    </a:lnTo>
                    <a:lnTo>
                      <a:pt x="1375" y="6674"/>
                    </a:lnTo>
                    <a:lnTo>
                      <a:pt x="1534" y="6694"/>
                    </a:lnTo>
                    <a:lnTo>
                      <a:pt x="1693" y="6714"/>
                    </a:lnTo>
                    <a:lnTo>
                      <a:pt x="1853" y="6694"/>
                    </a:lnTo>
                    <a:lnTo>
                      <a:pt x="2032" y="6674"/>
                    </a:lnTo>
                    <a:lnTo>
                      <a:pt x="2191" y="6634"/>
                    </a:lnTo>
                    <a:lnTo>
                      <a:pt x="2371" y="6554"/>
                    </a:lnTo>
                    <a:lnTo>
                      <a:pt x="2530" y="6475"/>
                    </a:lnTo>
                    <a:lnTo>
                      <a:pt x="2689" y="6375"/>
                    </a:lnTo>
                    <a:lnTo>
                      <a:pt x="2829" y="6275"/>
                    </a:lnTo>
                    <a:lnTo>
                      <a:pt x="2948" y="6156"/>
                    </a:lnTo>
                    <a:lnTo>
                      <a:pt x="3068" y="6016"/>
                    </a:lnTo>
                    <a:lnTo>
                      <a:pt x="3148" y="5877"/>
                    </a:lnTo>
                    <a:lnTo>
                      <a:pt x="3227" y="5718"/>
                    </a:lnTo>
                    <a:lnTo>
                      <a:pt x="3586" y="5757"/>
                    </a:lnTo>
                    <a:lnTo>
                      <a:pt x="3944" y="5777"/>
                    </a:lnTo>
                    <a:lnTo>
                      <a:pt x="4303" y="5738"/>
                    </a:lnTo>
                    <a:lnTo>
                      <a:pt x="4662" y="5678"/>
                    </a:lnTo>
                    <a:lnTo>
                      <a:pt x="4662" y="5917"/>
                    </a:lnTo>
                    <a:lnTo>
                      <a:pt x="4662" y="6136"/>
                    </a:lnTo>
                    <a:lnTo>
                      <a:pt x="4701" y="6375"/>
                    </a:lnTo>
                    <a:lnTo>
                      <a:pt x="4781" y="6594"/>
                    </a:lnTo>
                    <a:lnTo>
                      <a:pt x="4861" y="6813"/>
                    </a:lnTo>
                    <a:lnTo>
                      <a:pt x="4980" y="7032"/>
                    </a:lnTo>
                    <a:lnTo>
                      <a:pt x="5100" y="7212"/>
                    </a:lnTo>
                    <a:lnTo>
                      <a:pt x="5259" y="7391"/>
                    </a:lnTo>
                    <a:lnTo>
                      <a:pt x="5419" y="7550"/>
                    </a:lnTo>
                    <a:lnTo>
                      <a:pt x="5598" y="7690"/>
                    </a:lnTo>
                    <a:lnTo>
                      <a:pt x="5777" y="7809"/>
                    </a:lnTo>
                    <a:lnTo>
                      <a:pt x="5996" y="7929"/>
                    </a:lnTo>
                    <a:lnTo>
                      <a:pt x="6195" y="8009"/>
                    </a:lnTo>
                    <a:lnTo>
                      <a:pt x="6415" y="8088"/>
                    </a:lnTo>
                    <a:lnTo>
                      <a:pt x="6654" y="8128"/>
                    </a:lnTo>
                    <a:lnTo>
                      <a:pt x="6893" y="8168"/>
                    </a:lnTo>
                    <a:lnTo>
                      <a:pt x="7371" y="8168"/>
                    </a:lnTo>
                    <a:lnTo>
                      <a:pt x="7610" y="8128"/>
                    </a:lnTo>
                    <a:lnTo>
                      <a:pt x="7849" y="8068"/>
                    </a:lnTo>
                    <a:lnTo>
                      <a:pt x="8088" y="7969"/>
                    </a:lnTo>
                    <a:lnTo>
                      <a:pt x="8307" y="7869"/>
                    </a:lnTo>
                    <a:lnTo>
                      <a:pt x="8506" y="7750"/>
                    </a:lnTo>
                    <a:lnTo>
                      <a:pt x="8706" y="7610"/>
                    </a:lnTo>
                    <a:lnTo>
                      <a:pt x="8865" y="7471"/>
                    </a:lnTo>
                    <a:lnTo>
                      <a:pt x="9024" y="7291"/>
                    </a:lnTo>
                    <a:lnTo>
                      <a:pt x="9164" y="7132"/>
                    </a:lnTo>
                    <a:lnTo>
                      <a:pt x="9283" y="6933"/>
                    </a:lnTo>
                    <a:lnTo>
                      <a:pt x="9363" y="6734"/>
                    </a:lnTo>
                    <a:lnTo>
                      <a:pt x="9443" y="6534"/>
                    </a:lnTo>
                    <a:lnTo>
                      <a:pt x="9502" y="6315"/>
                    </a:lnTo>
                    <a:lnTo>
                      <a:pt x="9542" y="6096"/>
                    </a:lnTo>
                    <a:lnTo>
                      <a:pt x="9542" y="5877"/>
                    </a:lnTo>
                    <a:lnTo>
                      <a:pt x="9522" y="5658"/>
                    </a:lnTo>
                    <a:lnTo>
                      <a:pt x="9482" y="5419"/>
                    </a:lnTo>
                    <a:lnTo>
                      <a:pt x="9423" y="5200"/>
                    </a:lnTo>
                    <a:lnTo>
                      <a:pt x="9343" y="5020"/>
                    </a:lnTo>
                    <a:lnTo>
                      <a:pt x="9263" y="4841"/>
                    </a:lnTo>
                    <a:lnTo>
                      <a:pt x="9144" y="4662"/>
                    </a:lnTo>
                    <a:lnTo>
                      <a:pt x="9024" y="4522"/>
                    </a:lnTo>
                    <a:lnTo>
                      <a:pt x="8905" y="4363"/>
                    </a:lnTo>
                    <a:lnTo>
                      <a:pt x="8745" y="4223"/>
                    </a:lnTo>
                    <a:lnTo>
                      <a:pt x="8586" y="4104"/>
                    </a:lnTo>
                    <a:lnTo>
                      <a:pt x="8427" y="4004"/>
                    </a:lnTo>
                    <a:lnTo>
                      <a:pt x="8247" y="3905"/>
                    </a:lnTo>
                    <a:lnTo>
                      <a:pt x="8068" y="3825"/>
                    </a:lnTo>
                    <a:lnTo>
                      <a:pt x="7889" y="3765"/>
                    </a:lnTo>
                    <a:lnTo>
                      <a:pt x="7690" y="3706"/>
                    </a:lnTo>
                    <a:lnTo>
                      <a:pt x="7490" y="3666"/>
                    </a:lnTo>
                    <a:lnTo>
                      <a:pt x="7291" y="3646"/>
                    </a:lnTo>
                    <a:lnTo>
                      <a:pt x="6873" y="3646"/>
                    </a:lnTo>
                    <a:lnTo>
                      <a:pt x="6933" y="3447"/>
                    </a:lnTo>
                    <a:lnTo>
                      <a:pt x="6952" y="3247"/>
                    </a:lnTo>
                    <a:lnTo>
                      <a:pt x="6972" y="3048"/>
                    </a:lnTo>
                    <a:lnTo>
                      <a:pt x="6992" y="2829"/>
                    </a:lnTo>
                    <a:lnTo>
                      <a:pt x="6972" y="2630"/>
                    </a:lnTo>
                    <a:lnTo>
                      <a:pt x="6952" y="2411"/>
                    </a:lnTo>
                    <a:lnTo>
                      <a:pt x="6893" y="2211"/>
                    </a:lnTo>
                    <a:lnTo>
                      <a:pt x="6833" y="1992"/>
                    </a:lnTo>
                    <a:lnTo>
                      <a:pt x="6713" y="1713"/>
                    </a:lnTo>
                    <a:lnTo>
                      <a:pt x="6574" y="1454"/>
                    </a:lnTo>
                    <a:lnTo>
                      <a:pt x="6415" y="1215"/>
                    </a:lnTo>
                    <a:lnTo>
                      <a:pt x="6235" y="996"/>
                    </a:lnTo>
                    <a:lnTo>
                      <a:pt x="6016" y="797"/>
                    </a:lnTo>
                    <a:lnTo>
                      <a:pt x="5797" y="598"/>
                    </a:lnTo>
                    <a:lnTo>
                      <a:pt x="5538" y="438"/>
                    </a:lnTo>
                    <a:lnTo>
                      <a:pt x="5279" y="299"/>
                    </a:lnTo>
                    <a:lnTo>
                      <a:pt x="5020" y="199"/>
                    </a:lnTo>
                    <a:lnTo>
                      <a:pt x="4721" y="100"/>
                    </a:lnTo>
                    <a:lnTo>
                      <a:pt x="4442" y="40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8" name="Google Shape;10268;p47"/>
              <p:cNvSpPr/>
              <p:nvPr/>
            </p:nvSpPr>
            <p:spPr>
              <a:xfrm>
                <a:off x="6086975" y="4030100"/>
                <a:ext cx="238575" cy="204200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68" fill="none" extrusionOk="0">
                    <a:moveTo>
                      <a:pt x="4781" y="6594"/>
                    </a:moveTo>
                    <a:lnTo>
                      <a:pt x="4781" y="6594"/>
                    </a:lnTo>
                    <a:lnTo>
                      <a:pt x="4701" y="6375"/>
                    </a:lnTo>
                    <a:lnTo>
                      <a:pt x="4662" y="6136"/>
                    </a:lnTo>
                    <a:lnTo>
                      <a:pt x="4662" y="5917"/>
                    </a:lnTo>
                    <a:lnTo>
                      <a:pt x="4662" y="5678"/>
                    </a:lnTo>
                    <a:lnTo>
                      <a:pt x="4662" y="5678"/>
                    </a:lnTo>
                    <a:lnTo>
                      <a:pt x="4303" y="5738"/>
                    </a:lnTo>
                    <a:lnTo>
                      <a:pt x="3944" y="5777"/>
                    </a:lnTo>
                    <a:lnTo>
                      <a:pt x="3586" y="5757"/>
                    </a:lnTo>
                    <a:lnTo>
                      <a:pt x="3227" y="5718"/>
                    </a:lnTo>
                    <a:lnTo>
                      <a:pt x="3227" y="5718"/>
                    </a:lnTo>
                    <a:lnTo>
                      <a:pt x="3148" y="5877"/>
                    </a:lnTo>
                    <a:lnTo>
                      <a:pt x="3068" y="6016"/>
                    </a:lnTo>
                    <a:lnTo>
                      <a:pt x="2948" y="6156"/>
                    </a:lnTo>
                    <a:lnTo>
                      <a:pt x="2829" y="6275"/>
                    </a:lnTo>
                    <a:lnTo>
                      <a:pt x="2689" y="6375"/>
                    </a:lnTo>
                    <a:lnTo>
                      <a:pt x="2530" y="6475"/>
                    </a:lnTo>
                    <a:lnTo>
                      <a:pt x="2371" y="6554"/>
                    </a:lnTo>
                    <a:lnTo>
                      <a:pt x="2191" y="6634"/>
                    </a:lnTo>
                    <a:lnTo>
                      <a:pt x="2191" y="6634"/>
                    </a:lnTo>
                    <a:lnTo>
                      <a:pt x="2032" y="6674"/>
                    </a:lnTo>
                    <a:lnTo>
                      <a:pt x="1853" y="6694"/>
                    </a:lnTo>
                    <a:lnTo>
                      <a:pt x="1693" y="6714"/>
                    </a:lnTo>
                    <a:lnTo>
                      <a:pt x="1534" y="6694"/>
                    </a:lnTo>
                    <a:lnTo>
                      <a:pt x="1375" y="6674"/>
                    </a:lnTo>
                    <a:lnTo>
                      <a:pt x="1215" y="6634"/>
                    </a:lnTo>
                    <a:lnTo>
                      <a:pt x="1056" y="6594"/>
                    </a:lnTo>
                    <a:lnTo>
                      <a:pt x="916" y="6534"/>
                    </a:lnTo>
                    <a:lnTo>
                      <a:pt x="777" y="6455"/>
                    </a:lnTo>
                    <a:lnTo>
                      <a:pt x="637" y="6375"/>
                    </a:lnTo>
                    <a:lnTo>
                      <a:pt x="518" y="6275"/>
                    </a:lnTo>
                    <a:lnTo>
                      <a:pt x="418" y="6176"/>
                    </a:lnTo>
                    <a:lnTo>
                      <a:pt x="299" y="6056"/>
                    </a:lnTo>
                    <a:lnTo>
                      <a:pt x="219" y="5917"/>
                    </a:lnTo>
                    <a:lnTo>
                      <a:pt x="139" y="5777"/>
                    </a:lnTo>
                    <a:lnTo>
                      <a:pt x="80" y="5638"/>
                    </a:lnTo>
                    <a:lnTo>
                      <a:pt x="80" y="5638"/>
                    </a:lnTo>
                    <a:lnTo>
                      <a:pt x="40" y="5498"/>
                    </a:lnTo>
                    <a:lnTo>
                      <a:pt x="20" y="5359"/>
                    </a:lnTo>
                    <a:lnTo>
                      <a:pt x="0" y="5220"/>
                    </a:lnTo>
                    <a:lnTo>
                      <a:pt x="0" y="5080"/>
                    </a:lnTo>
                    <a:lnTo>
                      <a:pt x="20" y="4941"/>
                    </a:lnTo>
                    <a:lnTo>
                      <a:pt x="40" y="4821"/>
                    </a:lnTo>
                    <a:lnTo>
                      <a:pt x="80" y="4682"/>
                    </a:lnTo>
                    <a:lnTo>
                      <a:pt x="139" y="4562"/>
                    </a:lnTo>
                    <a:lnTo>
                      <a:pt x="199" y="4443"/>
                    </a:lnTo>
                    <a:lnTo>
                      <a:pt x="259" y="4323"/>
                    </a:lnTo>
                    <a:lnTo>
                      <a:pt x="339" y="4204"/>
                    </a:lnTo>
                    <a:lnTo>
                      <a:pt x="438" y="4104"/>
                    </a:lnTo>
                    <a:lnTo>
                      <a:pt x="538" y="4004"/>
                    </a:lnTo>
                    <a:lnTo>
                      <a:pt x="657" y="3925"/>
                    </a:lnTo>
                    <a:lnTo>
                      <a:pt x="777" y="3845"/>
                    </a:lnTo>
                    <a:lnTo>
                      <a:pt x="896" y="3785"/>
                    </a:lnTo>
                    <a:lnTo>
                      <a:pt x="896" y="3785"/>
                    </a:lnTo>
                    <a:lnTo>
                      <a:pt x="817" y="3486"/>
                    </a:lnTo>
                    <a:lnTo>
                      <a:pt x="777" y="3208"/>
                    </a:lnTo>
                    <a:lnTo>
                      <a:pt x="757" y="2929"/>
                    </a:lnTo>
                    <a:lnTo>
                      <a:pt x="757" y="2630"/>
                    </a:lnTo>
                    <a:lnTo>
                      <a:pt x="797" y="2351"/>
                    </a:lnTo>
                    <a:lnTo>
                      <a:pt x="877" y="2092"/>
                    </a:lnTo>
                    <a:lnTo>
                      <a:pt x="976" y="1833"/>
                    </a:lnTo>
                    <a:lnTo>
                      <a:pt x="1096" y="1574"/>
                    </a:lnTo>
                    <a:lnTo>
                      <a:pt x="1235" y="1335"/>
                    </a:lnTo>
                    <a:lnTo>
                      <a:pt x="1414" y="1096"/>
                    </a:lnTo>
                    <a:lnTo>
                      <a:pt x="1614" y="897"/>
                    </a:lnTo>
                    <a:lnTo>
                      <a:pt x="1833" y="697"/>
                    </a:lnTo>
                    <a:lnTo>
                      <a:pt x="2072" y="518"/>
                    </a:lnTo>
                    <a:lnTo>
                      <a:pt x="2331" y="379"/>
                    </a:lnTo>
                    <a:lnTo>
                      <a:pt x="2610" y="239"/>
                    </a:lnTo>
                    <a:lnTo>
                      <a:pt x="2908" y="140"/>
                    </a:lnTo>
                    <a:lnTo>
                      <a:pt x="2908" y="140"/>
                    </a:lnTo>
                    <a:lnTo>
                      <a:pt x="3207" y="60"/>
                    </a:lnTo>
                    <a:lnTo>
                      <a:pt x="3526" y="0"/>
                    </a:lnTo>
                    <a:lnTo>
                      <a:pt x="3825" y="0"/>
                    </a:lnTo>
                    <a:lnTo>
                      <a:pt x="4144" y="0"/>
                    </a:lnTo>
                    <a:lnTo>
                      <a:pt x="4442" y="40"/>
                    </a:lnTo>
                    <a:lnTo>
                      <a:pt x="4721" y="100"/>
                    </a:lnTo>
                    <a:lnTo>
                      <a:pt x="5020" y="199"/>
                    </a:lnTo>
                    <a:lnTo>
                      <a:pt x="5279" y="299"/>
                    </a:lnTo>
                    <a:lnTo>
                      <a:pt x="5538" y="438"/>
                    </a:lnTo>
                    <a:lnTo>
                      <a:pt x="5797" y="598"/>
                    </a:lnTo>
                    <a:lnTo>
                      <a:pt x="6016" y="797"/>
                    </a:lnTo>
                    <a:lnTo>
                      <a:pt x="6235" y="996"/>
                    </a:lnTo>
                    <a:lnTo>
                      <a:pt x="6415" y="1215"/>
                    </a:lnTo>
                    <a:lnTo>
                      <a:pt x="6574" y="1454"/>
                    </a:lnTo>
                    <a:lnTo>
                      <a:pt x="6713" y="1713"/>
                    </a:lnTo>
                    <a:lnTo>
                      <a:pt x="6833" y="1992"/>
                    </a:lnTo>
                    <a:lnTo>
                      <a:pt x="6833" y="1992"/>
                    </a:lnTo>
                    <a:lnTo>
                      <a:pt x="6893" y="2211"/>
                    </a:lnTo>
                    <a:lnTo>
                      <a:pt x="6952" y="2411"/>
                    </a:lnTo>
                    <a:lnTo>
                      <a:pt x="6972" y="2630"/>
                    </a:lnTo>
                    <a:lnTo>
                      <a:pt x="6992" y="2829"/>
                    </a:lnTo>
                    <a:lnTo>
                      <a:pt x="6972" y="3048"/>
                    </a:lnTo>
                    <a:lnTo>
                      <a:pt x="6952" y="3247"/>
                    </a:lnTo>
                    <a:lnTo>
                      <a:pt x="6933" y="3447"/>
                    </a:lnTo>
                    <a:lnTo>
                      <a:pt x="6873" y="3646"/>
                    </a:lnTo>
                    <a:lnTo>
                      <a:pt x="6873" y="3646"/>
                    </a:lnTo>
                    <a:lnTo>
                      <a:pt x="7072" y="3646"/>
                    </a:lnTo>
                    <a:lnTo>
                      <a:pt x="7291" y="3646"/>
                    </a:lnTo>
                    <a:lnTo>
                      <a:pt x="7490" y="3666"/>
                    </a:lnTo>
                    <a:lnTo>
                      <a:pt x="7690" y="3706"/>
                    </a:lnTo>
                    <a:lnTo>
                      <a:pt x="7889" y="3765"/>
                    </a:lnTo>
                    <a:lnTo>
                      <a:pt x="8068" y="3825"/>
                    </a:lnTo>
                    <a:lnTo>
                      <a:pt x="8247" y="3905"/>
                    </a:lnTo>
                    <a:lnTo>
                      <a:pt x="8427" y="4004"/>
                    </a:lnTo>
                    <a:lnTo>
                      <a:pt x="8586" y="4104"/>
                    </a:lnTo>
                    <a:lnTo>
                      <a:pt x="8745" y="4223"/>
                    </a:lnTo>
                    <a:lnTo>
                      <a:pt x="8905" y="4363"/>
                    </a:lnTo>
                    <a:lnTo>
                      <a:pt x="9024" y="4522"/>
                    </a:lnTo>
                    <a:lnTo>
                      <a:pt x="9144" y="4662"/>
                    </a:lnTo>
                    <a:lnTo>
                      <a:pt x="9263" y="4841"/>
                    </a:lnTo>
                    <a:lnTo>
                      <a:pt x="9343" y="5020"/>
                    </a:lnTo>
                    <a:lnTo>
                      <a:pt x="9423" y="5200"/>
                    </a:lnTo>
                    <a:lnTo>
                      <a:pt x="9423" y="5200"/>
                    </a:lnTo>
                    <a:lnTo>
                      <a:pt x="9482" y="5419"/>
                    </a:lnTo>
                    <a:lnTo>
                      <a:pt x="9522" y="5658"/>
                    </a:lnTo>
                    <a:lnTo>
                      <a:pt x="9542" y="5877"/>
                    </a:lnTo>
                    <a:lnTo>
                      <a:pt x="9542" y="6096"/>
                    </a:lnTo>
                    <a:lnTo>
                      <a:pt x="9502" y="6315"/>
                    </a:lnTo>
                    <a:lnTo>
                      <a:pt x="9443" y="6534"/>
                    </a:lnTo>
                    <a:lnTo>
                      <a:pt x="9363" y="6734"/>
                    </a:lnTo>
                    <a:lnTo>
                      <a:pt x="9283" y="6933"/>
                    </a:lnTo>
                    <a:lnTo>
                      <a:pt x="9164" y="7132"/>
                    </a:lnTo>
                    <a:lnTo>
                      <a:pt x="9024" y="7291"/>
                    </a:lnTo>
                    <a:lnTo>
                      <a:pt x="8865" y="7471"/>
                    </a:lnTo>
                    <a:lnTo>
                      <a:pt x="8706" y="7610"/>
                    </a:lnTo>
                    <a:lnTo>
                      <a:pt x="8506" y="7750"/>
                    </a:lnTo>
                    <a:lnTo>
                      <a:pt x="8307" y="7869"/>
                    </a:lnTo>
                    <a:lnTo>
                      <a:pt x="8088" y="7969"/>
                    </a:lnTo>
                    <a:lnTo>
                      <a:pt x="7849" y="8068"/>
                    </a:lnTo>
                    <a:lnTo>
                      <a:pt x="7849" y="8068"/>
                    </a:lnTo>
                    <a:lnTo>
                      <a:pt x="7610" y="8128"/>
                    </a:lnTo>
                    <a:lnTo>
                      <a:pt x="7371" y="8168"/>
                    </a:lnTo>
                    <a:lnTo>
                      <a:pt x="7132" y="8168"/>
                    </a:lnTo>
                    <a:lnTo>
                      <a:pt x="6893" y="8168"/>
                    </a:lnTo>
                    <a:lnTo>
                      <a:pt x="6654" y="8128"/>
                    </a:lnTo>
                    <a:lnTo>
                      <a:pt x="6415" y="8088"/>
                    </a:lnTo>
                    <a:lnTo>
                      <a:pt x="6195" y="8009"/>
                    </a:lnTo>
                    <a:lnTo>
                      <a:pt x="5996" y="7929"/>
                    </a:lnTo>
                    <a:lnTo>
                      <a:pt x="5777" y="7809"/>
                    </a:lnTo>
                    <a:lnTo>
                      <a:pt x="5598" y="7690"/>
                    </a:lnTo>
                    <a:lnTo>
                      <a:pt x="5419" y="7550"/>
                    </a:lnTo>
                    <a:lnTo>
                      <a:pt x="5259" y="7391"/>
                    </a:lnTo>
                    <a:lnTo>
                      <a:pt x="5100" y="7212"/>
                    </a:lnTo>
                    <a:lnTo>
                      <a:pt x="4980" y="7032"/>
                    </a:lnTo>
                    <a:lnTo>
                      <a:pt x="4861" y="6813"/>
                    </a:lnTo>
                    <a:lnTo>
                      <a:pt x="4781" y="65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9" name="Google Shape;10269;p47"/>
              <p:cNvSpPr/>
              <p:nvPr/>
            </p:nvSpPr>
            <p:spPr>
              <a:xfrm>
                <a:off x="6251800" y="4175525"/>
                <a:ext cx="43850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395" extrusionOk="0">
                    <a:moveTo>
                      <a:pt x="818" y="0"/>
                    </a:moveTo>
                    <a:lnTo>
                      <a:pt x="638" y="40"/>
                    </a:lnTo>
                    <a:lnTo>
                      <a:pt x="479" y="100"/>
                    </a:lnTo>
                    <a:lnTo>
                      <a:pt x="340" y="199"/>
                    </a:lnTo>
                    <a:lnTo>
                      <a:pt x="200" y="299"/>
                    </a:lnTo>
                    <a:lnTo>
                      <a:pt x="100" y="419"/>
                    </a:lnTo>
                    <a:lnTo>
                      <a:pt x="41" y="538"/>
                    </a:lnTo>
                    <a:lnTo>
                      <a:pt x="1" y="678"/>
                    </a:lnTo>
                    <a:lnTo>
                      <a:pt x="1" y="817"/>
                    </a:lnTo>
                    <a:lnTo>
                      <a:pt x="21" y="956"/>
                    </a:lnTo>
                    <a:lnTo>
                      <a:pt x="81" y="1076"/>
                    </a:lnTo>
                    <a:lnTo>
                      <a:pt x="180" y="1176"/>
                    </a:lnTo>
                    <a:lnTo>
                      <a:pt x="300" y="1275"/>
                    </a:lnTo>
                    <a:lnTo>
                      <a:pt x="439" y="1335"/>
                    </a:lnTo>
                    <a:lnTo>
                      <a:pt x="579" y="1375"/>
                    </a:lnTo>
                    <a:lnTo>
                      <a:pt x="758" y="1395"/>
                    </a:lnTo>
                    <a:lnTo>
                      <a:pt x="917" y="1375"/>
                    </a:lnTo>
                    <a:lnTo>
                      <a:pt x="1097" y="1335"/>
                    </a:lnTo>
                    <a:lnTo>
                      <a:pt x="1276" y="1275"/>
                    </a:lnTo>
                    <a:lnTo>
                      <a:pt x="1415" y="1195"/>
                    </a:lnTo>
                    <a:lnTo>
                      <a:pt x="1535" y="1096"/>
                    </a:lnTo>
                    <a:lnTo>
                      <a:pt x="1634" y="976"/>
                    </a:lnTo>
                    <a:lnTo>
                      <a:pt x="1714" y="837"/>
                    </a:lnTo>
                    <a:lnTo>
                      <a:pt x="1754" y="717"/>
                    </a:lnTo>
                    <a:lnTo>
                      <a:pt x="1754" y="578"/>
                    </a:lnTo>
                    <a:lnTo>
                      <a:pt x="1734" y="438"/>
                    </a:lnTo>
                    <a:lnTo>
                      <a:pt x="1674" y="319"/>
                    </a:lnTo>
                    <a:lnTo>
                      <a:pt x="1575" y="199"/>
                    </a:lnTo>
                    <a:lnTo>
                      <a:pt x="1455" y="120"/>
                    </a:lnTo>
                    <a:lnTo>
                      <a:pt x="1316" y="60"/>
                    </a:lnTo>
                    <a:lnTo>
                      <a:pt x="1156" y="20"/>
                    </a:lnTo>
                    <a:lnTo>
                      <a:pt x="99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0" name="Google Shape;10270;p47"/>
              <p:cNvSpPr/>
              <p:nvPr/>
            </p:nvSpPr>
            <p:spPr>
              <a:xfrm>
                <a:off x="6038650" y="3951400"/>
                <a:ext cx="253525" cy="187300"/>
              </a:xfrm>
              <a:custGeom>
                <a:avLst/>
                <a:gdLst/>
                <a:ahLst/>
                <a:cxnLst/>
                <a:rect l="l" t="t" r="r" b="b"/>
                <a:pathLst>
                  <a:path w="10141" h="7492" extrusionOk="0">
                    <a:moveTo>
                      <a:pt x="6734" y="1"/>
                    </a:moveTo>
                    <a:lnTo>
                      <a:pt x="6575" y="21"/>
                    </a:lnTo>
                    <a:lnTo>
                      <a:pt x="6415" y="41"/>
                    </a:lnTo>
                    <a:lnTo>
                      <a:pt x="6256" y="100"/>
                    </a:lnTo>
                    <a:lnTo>
                      <a:pt x="6116" y="140"/>
                    </a:lnTo>
                    <a:lnTo>
                      <a:pt x="5977" y="220"/>
                    </a:lnTo>
                    <a:lnTo>
                      <a:pt x="5838" y="300"/>
                    </a:lnTo>
                    <a:lnTo>
                      <a:pt x="5698" y="379"/>
                    </a:lnTo>
                    <a:lnTo>
                      <a:pt x="5579" y="499"/>
                    </a:lnTo>
                    <a:lnTo>
                      <a:pt x="5479" y="598"/>
                    </a:lnTo>
                    <a:lnTo>
                      <a:pt x="5379" y="738"/>
                    </a:lnTo>
                    <a:lnTo>
                      <a:pt x="5300" y="877"/>
                    </a:lnTo>
                    <a:lnTo>
                      <a:pt x="5220" y="1037"/>
                    </a:lnTo>
                    <a:lnTo>
                      <a:pt x="5180" y="1216"/>
                    </a:lnTo>
                    <a:lnTo>
                      <a:pt x="5140" y="1375"/>
                    </a:lnTo>
                    <a:lnTo>
                      <a:pt x="5120" y="1555"/>
                    </a:lnTo>
                    <a:lnTo>
                      <a:pt x="5140" y="1714"/>
                    </a:lnTo>
                    <a:lnTo>
                      <a:pt x="5160" y="1873"/>
                    </a:lnTo>
                    <a:lnTo>
                      <a:pt x="5220" y="2053"/>
                    </a:lnTo>
                    <a:lnTo>
                      <a:pt x="5280" y="2192"/>
                    </a:lnTo>
                    <a:lnTo>
                      <a:pt x="5001" y="2411"/>
                    </a:lnTo>
                    <a:lnTo>
                      <a:pt x="4742" y="2630"/>
                    </a:lnTo>
                    <a:lnTo>
                      <a:pt x="4503" y="2889"/>
                    </a:lnTo>
                    <a:lnTo>
                      <a:pt x="4304" y="3188"/>
                    </a:lnTo>
                    <a:lnTo>
                      <a:pt x="4144" y="3009"/>
                    </a:lnTo>
                    <a:lnTo>
                      <a:pt x="3945" y="2869"/>
                    </a:lnTo>
                    <a:lnTo>
                      <a:pt x="3746" y="2730"/>
                    </a:lnTo>
                    <a:lnTo>
                      <a:pt x="3507" y="2610"/>
                    </a:lnTo>
                    <a:lnTo>
                      <a:pt x="3288" y="2511"/>
                    </a:lnTo>
                    <a:lnTo>
                      <a:pt x="3049" y="2451"/>
                    </a:lnTo>
                    <a:lnTo>
                      <a:pt x="2810" y="2411"/>
                    </a:lnTo>
                    <a:lnTo>
                      <a:pt x="2570" y="2371"/>
                    </a:lnTo>
                    <a:lnTo>
                      <a:pt x="2331" y="2371"/>
                    </a:lnTo>
                    <a:lnTo>
                      <a:pt x="2112" y="2391"/>
                    </a:lnTo>
                    <a:lnTo>
                      <a:pt x="1873" y="2431"/>
                    </a:lnTo>
                    <a:lnTo>
                      <a:pt x="1654" y="2491"/>
                    </a:lnTo>
                    <a:lnTo>
                      <a:pt x="1435" y="2571"/>
                    </a:lnTo>
                    <a:lnTo>
                      <a:pt x="1216" y="2670"/>
                    </a:lnTo>
                    <a:lnTo>
                      <a:pt x="1017" y="2790"/>
                    </a:lnTo>
                    <a:lnTo>
                      <a:pt x="837" y="2929"/>
                    </a:lnTo>
                    <a:lnTo>
                      <a:pt x="658" y="3088"/>
                    </a:lnTo>
                    <a:lnTo>
                      <a:pt x="499" y="3248"/>
                    </a:lnTo>
                    <a:lnTo>
                      <a:pt x="359" y="3447"/>
                    </a:lnTo>
                    <a:lnTo>
                      <a:pt x="240" y="3646"/>
                    </a:lnTo>
                    <a:lnTo>
                      <a:pt x="140" y="3845"/>
                    </a:lnTo>
                    <a:lnTo>
                      <a:pt x="80" y="4065"/>
                    </a:lnTo>
                    <a:lnTo>
                      <a:pt x="21" y="4284"/>
                    </a:lnTo>
                    <a:lnTo>
                      <a:pt x="1" y="4503"/>
                    </a:lnTo>
                    <a:lnTo>
                      <a:pt x="1" y="4722"/>
                    </a:lnTo>
                    <a:lnTo>
                      <a:pt x="21" y="4941"/>
                    </a:lnTo>
                    <a:lnTo>
                      <a:pt x="60" y="5160"/>
                    </a:lnTo>
                    <a:lnTo>
                      <a:pt x="120" y="5379"/>
                    </a:lnTo>
                    <a:lnTo>
                      <a:pt x="200" y="5579"/>
                    </a:lnTo>
                    <a:lnTo>
                      <a:pt x="319" y="5778"/>
                    </a:lnTo>
                    <a:lnTo>
                      <a:pt x="439" y="5957"/>
                    </a:lnTo>
                    <a:lnTo>
                      <a:pt x="578" y="6136"/>
                    </a:lnTo>
                    <a:lnTo>
                      <a:pt x="758" y="6296"/>
                    </a:lnTo>
                    <a:lnTo>
                      <a:pt x="937" y="6435"/>
                    </a:lnTo>
                    <a:lnTo>
                      <a:pt x="1136" y="6555"/>
                    </a:lnTo>
                    <a:lnTo>
                      <a:pt x="1355" y="6674"/>
                    </a:lnTo>
                    <a:lnTo>
                      <a:pt x="1555" y="6754"/>
                    </a:lnTo>
                    <a:lnTo>
                      <a:pt x="1754" y="6814"/>
                    </a:lnTo>
                    <a:lnTo>
                      <a:pt x="1953" y="6873"/>
                    </a:lnTo>
                    <a:lnTo>
                      <a:pt x="2152" y="6893"/>
                    </a:lnTo>
                    <a:lnTo>
                      <a:pt x="2371" y="6913"/>
                    </a:lnTo>
                    <a:lnTo>
                      <a:pt x="2570" y="6913"/>
                    </a:lnTo>
                    <a:lnTo>
                      <a:pt x="2770" y="6893"/>
                    </a:lnTo>
                    <a:lnTo>
                      <a:pt x="2969" y="6854"/>
                    </a:lnTo>
                    <a:lnTo>
                      <a:pt x="3168" y="6814"/>
                    </a:lnTo>
                    <a:lnTo>
                      <a:pt x="3347" y="6734"/>
                    </a:lnTo>
                    <a:lnTo>
                      <a:pt x="3547" y="6674"/>
                    </a:lnTo>
                    <a:lnTo>
                      <a:pt x="3726" y="6575"/>
                    </a:lnTo>
                    <a:lnTo>
                      <a:pt x="3885" y="6475"/>
                    </a:lnTo>
                    <a:lnTo>
                      <a:pt x="4045" y="6356"/>
                    </a:lnTo>
                    <a:lnTo>
                      <a:pt x="4204" y="6216"/>
                    </a:lnTo>
                    <a:lnTo>
                      <a:pt x="4324" y="6077"/>
                    </a:lnTo>
                    <a:lnTo>
                      <a:pt x="4443" y="6236"/>
                    </a:lnTo>
                    <a:lnTo>
                      <a:pt x="4583" y="6415"/>
                    </a:lnTo>
                    <a:lnTo>
                      <a:pt x="4722" y="6555"/>
                    </a:lnTo>
                    <a:lnTo>
                      <a:pt x="4881" y="6714"/>
                    </a:lnTo>
                    <a:lnTo>
                      <a:pt x="5061" y="6854"/>
                    </a:lnTo>
                    <a:lnTo>
                      <a:pt x="5240" y="6973"/>
                    </a:lnTo>
                    <a:lnTo>
                      <a:pt x="5439" y="7093"/>
                    </a:lnTo>
                    <a:lnTo>
                      <a:pt x="5638" y="7192"/>
                    </a:lnTo>
                    <a:lnTo>
                      <a:pt x="5937" y="7312"/>
                    </a:lnTo>
                    <a:lnTo>
                      <a:pt x="6236" y="7391"/>
                    </a:lnTo>
                    <a:lnTo>
                      <a:pt x="6535" y="7451"/>
                    </a:lnTo>
                    <a:lnTo>
                      <a:pt x="6834" y="7491"/>
                    </a:lnTo>
                    <a:lnTo>
                      <a:pt x="7132" y="7491"/>
                    </a:lnTo>
                    <a:lnTo>
                      <a:pt x="7431" y="7471"/>
                    </a:lnTo>
                    <a:lnTo>
                      <a:pt x="7730" y="7411"/>
                    </a:lnTo>
                    <a:lnTo>
                      <a:pt x="8009" y="7332"/>
                    </a:lnTo>
                    <a:lnTo>
                      <a:pt x="8288" y="7232"/>
                    </a:lnTo>
                    <a:lnTo>
                      <a:pt x="8567" y="7113"/>
                    </a:lnTo>
                    <a:lnTo>
                      <a:pt x="8826" y="6973"/>
                    </a:lnTo>
                    <a:lnTo>
                      <a:pt x="9045" y="6794"/>
                    </a:lnTo>
                    <a:lnTo>
                      <a:pt x="9284" y="6595"/>
                    </a:lnTo>
                    <a:lnTo>
                      <a:pt x="9483" y="6375"/>
                    </a:lnTo>
                    <a:lnTo>
                      <a:pt x="9662" y="6136"/>
                    </a:lnTo>
                    <a:lnTo>
                      <a:pt x="9802" y="5877"/>
                    </a:lnTo>
                    <a:lnTo>
                      <a:pt x="9941" y="5618"/>
                    </a:lnTo>
                    <a:lnTo>
                      <a:pt x="10041" y="5340"/>
                    </a:lnTo>
                    <a:lnTo>
                      <a:pt x="10101" y="5061"/>
                    </a:lnTo>
                    <a:lnTo>
                      <a:pt x="10121" y="4782"/>
                    </a:lnTo>
                    <a:lnTo>
                      <a:pt x="10140" y="4483"/>
                    </a:lnTo>
                    <a:lnTo>
                      <a:pt x="10101" y="4204"/>
                    </a:lnTo>
                    <a:lnTo>
                      <a:pt x="10041" y="3945"/>
                    </a:lnTo>
                    <a:lnTo>
                      <a:pt x="9961" y="3666"/>
                    </a:lnTo>
                    <a:lnTo>
                      <a:pt x="9862" y="3407"/>
                    </a:lnTo>
                    <a:lnTo>
                      <a:pt x="9722" y="3168"/>
                    </a:lnTo>
                    <a:lnTo>
                      <a:pt x="9563" y="2929"/>
                    </a:lnTo>
                    <a:lnTo>
                      <a:pt x="9383" y="2710"/>
                    </a:lnTo>
                    <a:lnTo>
                      <a:pt x="9164" y="2511"/>
                    </a:lnTo>
                    <a:lnTo>
                      <a:pt x="8925" y="2312"/>
                    </a:lnTo>
                    <a:lnTo>
                      <a:pt x="8666" y="2152"/>
                    </a:lnTo>
                    <a:lnTo>
                      <a:pt x="8387" y="2013"/>
                    </a:lnTo>
                    <a:lnTo>
                      <a:pt x="8427" y="1873"/>
                    </a:lnTo>
                    <a:lnTo>
                      <a:pt x="8447" y="1734"/>
                    </a:lnTo>
                    <a:lnTo>
                      <a:pt x="8467" y="1594"/>
                    </a:lnTo>
                    <a:lnTo>
                      <a:pt x="8467" y="1475"/>
                    </a:lnTo>
                    <a:lnTo>
                      <a:pt x="8447" y="1335"/>
                    </a:lnTo>
                    <a:lnTo>
                      <a:pt x="8427" y="1196"/>
                    </a:lnTo>
                    <a:lnTo>
                      <a:pt x="8387" y="1076"/>
                    </a:lnTo>
                    <a:lnTo>
                      <a:pt x="8328" y="957"/>
                    </a:lnTo>
                    <a:lnTo>
                      <a:pt x="8268" y="837"/>
                    </a:lnTo>
                    <a:lnTo>
                      <a:pt x="8188" y="718"/>
                    </a:lnTo>
                    <a:lnTo>
                      <a:pt x="8109" y="598"/>
                    </a:lnTo>
                    <a:lnTo>
                      <a:pt x="8009" y="499"/>
                    </a:lnTo>
                    <a:lnTo>
                      <a:pt x="7909" y="399"/>
                    </a:lnTo>
                    <a:lnTo>
                      <a:pt x="7790" y="319"/>
                    </a:lnTo>
                    <a:lnTo>
                      <a:pt x="7670" y="240"/>
                    </a:lnTo>
                    <a:lnTo>
                      <a:pt x="7531" y="160"/>
                    </a:lnTo>
                    <a:lnTo>
                      <a:pt x="7391" y="100"/>
                    </a:lnTo>
                    <a:lnTo>
                      <a:pt x="7212" y="60"/>
                    </a:lnTo>
                    <a:lnTo>
                      <a:pt x="7053" y="21"/>
                    </a:lnTo>
                    <a:lnTo>
                      <a:pt x="6893" y="21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1" name="Google Shape;10271;p47"/>
              <p:cNvSpPr/>
              <p:nvPr/>
            </p:nvSpPr>
            <p:spPr>
              <a:xfrm>
                <a:off x="6038650" y="3951400"/>
                <a:ext cx="253525" cy="187300"/>
              </a:xfrm>
              <a:custGeom>
                <a:avLst/>
                <a:gdLst/>
                <a:ahLst/>
                <a:cxnLst/>
                <a:rect l="l" t="t" r="r" b="b"/>
                <a:pathLst>
                  <a:path w="10141" h="7492" fill="none" extrusionOk="0">
                    <a:moveTo>
                      <a:pt x="3507" y="2610"/>
                    </a:moveTo>
                    <a:lnTo>
                      <a:pt x="3507" y="2610"/>
                    </a:lnTo>
                    <a:lnTo>
                      <a:pt x="3746" y="2730"/>
                    </a:lnTo>
                    <a:lnTo>
                      <a:pt x="3945" y="2869"/>
                    </a:lnTo>
                    <a:lnTo>
                      <a:pt x="4144" y="3009"/>
                    </a:lnTo>
                    <a:lnTo>
                      <a:pt x="4304" y="3188"/>
                    </a:lnTo>
                    <a:lnTo>
                      <a:pt x="4304" y="3188"/>
                    </a:lnTo>
                    <a:lnTo>
                      <a:pt x="4503" y="2889"/>
                    </a:lnTo>
                    <a:lnTo>
                      <a:pt x="4742" y="2630"/>
                    </a:lnTo>
                    <a:lnTo>
                      <a:pt x="5001" y="2411"/>
                    </a:lnTo>
                    <a:lnTo>
                      <a:pt x="5280" y="2192"/>
                    </a:lnTo>
                    <a:lnTo>
                      <a:pt x="5280" y="2192"/>
                    </a:lnTo>
                    <a:lnTo>
                      <a:pt x="5220" y="2053"/>
                    </a:lnTo>
                    <a:lnTo>
                      <a:pt x="5160" y="1873"/>
                    </a:lnTo>
                    <a:lnTo>
                      <a:pt x="5140" y="1714"/>
                    </a:lnTo>
                    <a:lnTo>
                      <a:pt x="5120" y="1555"/>
                    </a:lnTo>
                    <a:lnTo>
                      <a:pt x="5140" y="1375"/>
                    </a:lnTo>
                    <a:lnTo>
                      <a:pt x="5180" y="1216"/>
                    </a:lnTo>
                    <a:lnTo>
                      <a:pt x="5220" y="1037"/>
                    </a:lnTo>
                    <a:lnTo>
                      <a:pt x="5300" y="877"/>
                    </a:lnTo>
                    <a:lnTo>
                      <a:pt x="5300" y="877"/>
                    </a:lnTo>
                    <a:lnTo>
                      <a:pt x="5379" y="738"/>
                    </a:lnTo>
                    <a:lnTo>
                      <a:pt x="5479" y="598"/>
                    </a:lnTo>
                    <a:lnTo>
                      <a:pt x="5579" y="499"/>
                    </a:lnTo>
                    <a:lnTo>
                      <a:pt x="5698" y="379"/>
                    </a:lnTo>
                    <a:lnTo>
                      <a:pt x="5838" y="300"/>
                    </a:lnTo>
                    <a:lnTo>
                      <a:pt x="5977" y="220"/>
                    </a:lnTo>
                    <a:lnTo>
                      <a:pt x="6116" y="140"/>
                    </a:lnTo>
                    <a:lnTo>
                      <a:pt x="6256" y="100"/>
                    </a:lnTo>
                    <a:lnTo>
                      <a:pt x="6415" y="41"/>
                    </a:lnTo>
                    <a:lnTo>
                      <a:pt x="6575" y="21"/>
                    </a:lnTo>
                    <a:lnTo>
                      <a:pt x="6734" y="1"/>
                    </a:lnTo>
                    <a:lnTo>
                      <a:pt x="6893" y="21"/>
                    </a:lnTo>
                    <a:lnTo>
                      <a:pt x="7053" y="21"/>
                    </a:lnTo>
                    <a:lnTo>
                      <a:pt x="7212" y="60"/>
                    </a:lnTo>
                    <a:lnTo>
                      <a:pt x="7391" y="100"/>
                    </a:lnTo>
                    <a:lnTo>
                      <a:pt x="7531" y="160"/>
                    </a:lnTo>
                    <a:lnTo>
                      <a:pt x="7531" y="160"/>
                    </a:lnTo>
                    <a:lnTo>
                      <a:pt x="7670" y="240"/>
                    </a:lnTo>
                    <a:lnTo>
                      <a:pt x="7790" y="319"/>
                    </a:lnTo>
                    <a:lnTo>
                      <a:pt x="7909" y="399"/>
                    </a:lnTo>
                    <a:lnTo>
                      <a:pt x="8009" y="499"/>
                    </a:lnTo>
                    <a:lnTo>
                      <a:pt x="8109" y="598"/>
                    </a:lnTo>
                    <a:lnTo>
                      <a:pt x="8188" y="718"/>
                    </a:lnTo>
                    <a:lnTo>
                      <a:pt x="8268" y="837"/>
                    </a:lnTo>
                    <a:lnTo>
                      <a:pt x="8328" y="957"/>
                    </a:lnTo>
                    <a:lnTo>
                      <a:pt x="8387" y="1076"/>
                    </a:lnTo>
                    <a:lnTo>
                      <a:pt x="8427" y="1196"/>
                    </a:lnTo>
                    <a:lnTo>
                      <a:pt x="8447" y="1335"/>
                    </a:lnTo>
                    <a:lnTo>
                      <a:pt x="8467" y="1475"/>
                    </a:lnTo>
                    <a:lnTo>
                      <a:pt x="8467" y="1594"/>
                    </a:lnTo>
                    <a:lnTo>
                      <a:pt x="8447" y="1734"/>
                    </a:lnTo>
                    <a:lnTo>
                      <a:pt x="8427" y="1873"/>
                    </a:lnTo>
                    <a:lnTo>
                      <a:pt x="8387" y="2013"/>
                    </a:lnTo>
                    <a:lnTo>
                      <a:pt x="8387" y="2013"/>
                    </a:lnTo>
                    <a:lnTo>
                      <a:pt x="8666" y="2152"/>
                    </a:lnTo>
                    <a:lnTo>
                      <a:pt x="8925" y="2312"/>
                    </a:lnTo>
                    <a:lnTo>
                      <a:pt x="9164" y="2511"/>
                    </a:lnTo>
                    <a:lnTo>
                      <a:pt x="9383" y="2710"/>
                    </a:lnTo>
                    <a:lnTo>
                      <a:pt x="9563" y="2929"/>
                    </a:lnTo>
                    <a:lnTo>
                      <a:pt x="9722" y="3168"/>
                    </a:lnTo>
                    <a:lnTo>
                      <a:pt x="9862" y="3407"/>
                    </a:lnTo>
                    <a:lnTo>
                      <a:pt x="9961" y="3666"/>
                    </a:lnTo>
                    <a:lnTo>
                      <a:pt x="10041" y="3945"/>
                    </a:lnTo>
                    <a:lnTo>
                      <a:pt x="10101" y="4204"/>
                    </a:lnTo>
                    <a:lnTo>
                      <a:pt x="10140" y="4483"/>
                    </a:lnTo>
                    <a:lnTo>
                      <a:pt x="10121" y="4782"/>
                    </a:lnTo>
                    <a:lnTo>
                      <a:pt x="10101" y="5061"/>
                    </a:lnTo>
                    <a:lnTo>
                      <a:pt x="10041" y="5340"/>
                    </a:lnTo>
                    <a:lnTo>
                      <a:pt x="9941" y="5618"/>
                    </a:lnTo>
                    <a:lnTo>
                      <a:pt x="9802" y="5877"/>
                    </a:lnTo>
                    <a:lnTo>
                      <a:pt x="9802" y="5877"/>
                    </a:lnTo>
                    <a:lnTo>
                      <a:pt x="9662" y="6136"/>
                    </a:lnTo>
                    <a:lnTo>
                      <a:pt x="9483" y="6375"/>
                    </a:lnTo>
                    <a:lnTo>
                      <a:pt x="9284" y="6595"/>
                    </a:lnTo>
                    <a:lnTo>
                      <a:pt x="9045" y="6794"/>
                    </a:lnTo>
                    <a:lnTo>
                      <a:pt x="8826" y="6973"/>
                    </a:lnTo>
                    <a:lnTo>
                      <a:pt x="8567" y="7113"/>
                    </a:lnTo>
                    <a:lnTo>
                      <a:pt x="8288" y="7232"/>
                    </a:lnTo>
                    <a:lnTo>
                      <a:pt x="8009" y="7332"/>
                    </a:lnTo>
                    <a:lnTo>
                      <a:pt x="7730" y="7411"/>
                    </a:lnTo>
                    <a:lnTo>
                      <a:pt x="7431" y="7471"/>
                    </a:lnTo>
                    <a:lnTo>
                      <a:pt x="7132" y="7491"/>
                    </a:lnTo>
                    <a:lnTo>
                      <a:pt x="6834" y="7491"/>
                    </a:lnTo>
                    <a:lnTo>
                      <a:pt x="6535" y="7451"/>
                    </a:lnTo>
                    <a:lnTo>
                      <a:pt x="6236" y="7391"/>
                    </a:lnTo>
                    <a:lnTo>
                      <a:pt x="5937" y="7312"/>
                    </a:lnTo>
                    <a:lnTo>
                      <a:pt x="5638" y="7192"/>
                    </a:lnTo>
                    <a:lnTo>
                      <a:pt x="5638" y="7192"/>
                    </a:lnTo>
                    <a:lnTo>
                      <a:pt x="5439" y="7093"/>
                    </a:lnTo>
                    <a:lnTo>
                      <a:pt x="5240" y="6973"/>
                    </a:lnTo>
                    <a:lnTo>
                      <a:pt x="5061" y="6854"/>
                    </a:lnTo>
                    <a:lnTo>
                      <a:pt x="4881" y="6714"/>
                    </a:lnTo>
                    <a:lnTo>
                      <a:pt x="4722" y="6555"/>
                    </a:lnTo>
                    <a:lnTo>
                      <a:pt x="4583" y="6415"/>
                    </a:lnTo>
                    <a:lnTo>
                      <a:pt x="4443" y="6236"/>
                    </a:lnTo>
                    <a:lnTo>
                      <a:pt x="4324" y="6077"/>
                    </a:lnTo>
                    <a:lnTo>
                      <a:pt x="4324" y="6077"/>
                    </a:lnTo>
                    <a:lnTo>
                      <a:pt x="4204" y="6216"/>
                    </a:lnTo>
                    <a:lnTo>
                      <a:pt x="4045" y="6356"/>
                    </a:lnTo>
                    <a:lnTo>
                      <a:pt x="3885" y="6475"/>
                    </a:lnTo>
                    <a:lnTo>
                      <a:pt x="3726" y="6575"/>
                    </a:lnTo>
                    <a:lnTo>
                      <a:pt x="3547" y="6674"/>
                    </a:lnTo>
                    <a:lnTo>
                      <a:pt x="3347" y="6734"/>
                    </a:lnTo>
                    <a:lnTo>
                      <a:pt x="3168" y="6814"/>
                    </a:lnTo>
                    <a:lnTo>
                      <a:pt x="2969" y="6854"/>
                    </a:lnTo>
                    <a:lnTo>
                      <a:pt x="2770" y="6893"/>
                    </a:lnTo>
                    <a:lnTo>
                      <a:pt x="2570" y="6913"/>
                    </a:lnTo>
                    <a:lnTo>
                      <a:pt x="2371" y="6913"/>
                    </a:lnTo>
                    <a:lnTo>
                      <a:pt x="2152" y="6893"/>
                    </a:lnTo>
                    <a:lnTo>
                      <a:pt x="1953" y="6873"/>
                    </a:lnTo>
                    <a:lnTo>
                      <a:pt x="1754" y="6814"/>
                    </a:lnTo>
                    <a:lnTo>
                      <a:pt x="1555" y="6754"/>
                    </a:lnTo>
                    <a:lnTo>
                      <a:pt x="1355" y="6674"/>
                    </a:lnTo>
                    <a:lnTo>
                      <a:pt x="1355" y="6674"/>
                    </a:lnTo>
                    <a:lnTo>
                      <a:pt x="1136" y="6555"/>
                    </a:lnTo>
                    <a:lnTo>
                      <a:pt x="937" y="6435"/>
                    </a:lnTo>
                    <a:lnTo>
                      <a:pt x="758" y="6296"/>
                    </a:lnTo>
                    <a:lnTo>
                      <a:pt x="578" y="6136"/>
                    </a:lnTo>
                    <a:lnTo>
                      <a:pt x="439" y="5957"/>
                    </a:lnTo>
                    <a:lnTo>
                      <a:pt x="319" y="5778"/>
                    </a:lnTo>
                    <a:lnTo>
                      <a:pt x="200" y="5579"/>
                    </a:lnTo>
                    <a:lnTo>
                      <a:pt x="120" y="5379"/>
                    </a:lnTo>
                    <a:lnTo>
                      <a:pt x="60" y="5160"/>
                    </a:lnTo>
                    <a:lnTo>
                      <a:pt x="21" y="4941"/>
                    </a:lnTo>
                    <a:lnTo>
                      <a:pt x="1" y="4722"/>
                    </a:lnTo>
                    <a:lnTo>
                      <a:pt x="1" y="4503"/>
                    </a:lnTo>
                    <a:lnTo>
                      <a:pt x="21" y="4284"/>
                    </a:lnTo>
                    <a:lnTo>
                      <a:pt x="80" y="4065"/>
                    </a:lnTo>
                    <a:lnTo>
                      <a:pt x="140" y="3845"/>
                    </a:lnTo>
                    <a:lnTo>
                      <a:pt x="240" y="3646"/>
                    </a:lnTo>
                    <a:lnTo>
                      <a:pt x="240" y="3646"/>
                    </a:lnTo>
                    <a:lnTo>
                      <a:pt x="359" y="3447"/>
                    </a:lnTo>
                    <a:lnTo>
                      <a:pt x="499" y="3248"/>
                    </a:lnTo>
                    <a:lnTo>
                      <a:pt x="658" y="3088"/>
                    </a:lnTo>
                    <a:lnTo>
                      <a:pt x="837" y="2929"/>
                    </a:lnTo>
                    <a:lnTo>
                      <a:pt x="1017" y="2790"/>
                    </a:lnTo>
                    <a:lnTo>
                      <a:pt x="1216" y="2670"/>
                    </a:lnTo>
                    <a:lnTo>
                      <a:pt x="1435" y="2571"/>
                    </a:lnTo>
                    <a:lnTo>
                      <a:pt x="1654" y="2491"/>
                    </a:lnTo>
                    <a:lnTo>
                      <a:pt x="1873" y="2431"/>
                    </a:lnTo>
                    <a:lnTo>
                      <a:pt x="2112" y="2391"/>
                    </a:lnTo>
                    <a:lnTo>
                      <a:pt x="2331" y="2371"/>
                    </a:lnTo>
                    <a:lnTo>
                      <a:pt x="2570" y="2371"/>
                    </a:lnTo>
                    <a:lnTo>
                      <a:pt x="2810" y="2411"/>
                    </a:lnTo>
                    <a:lnTo>
                      <a:pt x="3049" y="2451"/>
                    </a:lnTo>
                    <a:lnTo>
                      <a:pt x="3288" y="2511"/>
                    </a:lnTo>
                    <a:lnTo>
                      <a:pt x="3507" y="261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2" name="Google Shape;10272;p47"/>
              <p:cNvSpPr/>
              <p:nvPr/>
            </p:nvSpPr>
            <p:spPr>
              <a:xfrm>
                <a:off x="6062050" y="4043050"/>
                <a:ext cx="38375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4" extrusionOk="0">
                    <a:moveTo>
                      <a:pt x="877" y="0"/>
                    </a:moveTo>
                    <a:lnTo>
                      <a:pt x="738" y="20"/>
                    </a:lnTo>
                    <a:lnTo>
                      <a:pt x="579" y="60"/>
                    </a:lnTo>
                    <a:lnTo>
                      <a:pt x="439" y="140"/>
                    </a:lnTo>
                    <a:lnTo>
                      <a:pt x="320" y="239"/>
                    </a:lnTo>
                    <a:lnTo>
                      <a:pt x="200" y="359"/>
                    </a:lnTo>
                    <a:lnTo>
                      <a:pt x="120" y="498"/>
                    </a:lnTo>
                    <a:lnTo>
                      <a:pt x="41" y="658"/>
                    </a:lnTo>
                    <a:lnTo>
                      <a:pt x="1" y="817"/>
                    </a:lnTo>
                    <a:lnTo>
                      <a:pt x="1" y="976"/>
                    </a:lnTo>
                    <a:lnTo>
                      <a:pt x="21" y="1116"/>
                    </a:lnTo>
                    <a:lnTo>
                      <a:pt x="81" y="1255"/>
                    </a:lnTo>
                    <a:lnTo>
                      <a:pt x="140" y="1375"/>
                    </a:lnTo>
                    <a:lnTo>
                      <a:pt x="260" y="1474"/>
                    </a:lnTo>
                    <a:lnTo>
                      <a:pt x="379" y="1554"/>
                    </a:lnTo>
                    <a:lnTo>
                      <a:pt x="519" y="1594"/>
                    </a:lnTo>
                    <a:lnTo>
                      <a:pt x="658" y="1614"/>
                    </a:lnTo>
                    <a:lnTo>
                      <a:pt x="818" y="1594"/>
                    </a:lnTo>
                    <a:lnTo>
                      <a:pt x="957" y="1534"/>
                    </a:lnTo>
                    <a:lnTo>
                      <a:pt x="1097" y="1474"/>
                    </a:lnTo>
                    <a:lnTo>
                      <a:pt x="1216" y="1375"/>
                    </a:lnTo>
                    <a:lnTo>
                      <a:pt x="1336" y="1255"/>
                    </a:lnTo>
                    <a:lnTo>
                      <a:pt x="1435" y="1096"/>
                    </a:lnTo>
                    <a:lnTo>
                      <a:pt x="1495" y="936"/>
                    </a:lnTo>
                    <a:lnTo>
                      <a:pt x="1535" y="797"/>
                    </a:lnTo>
                    <a:lnTo>
                      <a:pt x="1535" y="638"/>
                    </a:lnTo>
                    <a:lnTo>
                      <a:pt x="1515" y="478"/>
                    </a:lnTo>
                    <a:lnTo>
                      <a:pt x="1475" y="359"/>
                    </a:lnTo>
                    <a:lnTo>
                      <a:pt x="1395" y="239"/>
                    </a:lnTo>
                    <a:lnTo>
                      <a:pt x="1296" y="120"/>
                    </a:lnTo>
                    <a:lnTo>
                      <a:pt x="1176" y="60"/>
                    </a:lnTo>
                    <a:lnTo>
                      <a:pt x="103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3" name="Google Shape;10273;p47"/>
              <p:cNvSpPr/>
              <p:nvPr/>
            </p:nvSpPr>
            <p:spPr>
              <a:xfrm>
                <a:off x="6155700" y="4053500"/>
                <a:ext cx="12552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2770" extrusionOk="0">
                    <a:moveTo>
                      <a:pt x="5020" y="1"/>
                    </a:moveTo>
                    <a:lnTo>
                      <a:pt x="4861" y="220"/>
                    </a:lnTo>
                    <a:lnTo>
                      <a:pt x="4701" y="419"/>
                    </a:lnTo>
                    <a:lnTo>
                      <a:pt x="4542" y="618"/>
                    </a:lnTo>
                    <a:lnTo>
                      <a:pt x="4363" y="777"/>
                    </a:lnTo>
                    <a:lnTo>
                      <a:pt x="4203" y="917"/>
                    </a:lnTo>
                    <a:lnTo>
                      <a:pt x="4024" y="1056"/>
                    </a:lnTo>
                    <a:lnTo>
                      <a:pt x="3845" y="1156"/>
                    </a:lnTo>
                    <a:lnTo>
                      <a:pt x="3666" y="1256"/>
                    </a:lnTo>
                    <a:lnTo>
                      <a:pt x="3486" y="1335"/>
                    </a:lnTo>
                    <a:lnTo>
                      <a:pt x="3307" y="1415"/>
                    </a:lnTo>
                    <a:lnTo>
                      <a:pt x="2948" y="1515"/>
                    </a:lnTo>
                    <a:lnTo>
                      <a:pt x="2590" y="1574"/>
                    </a:lnTo>
                    <a:lnTo>
                      <a:pt x="2231" y="1594"/>
                    </a:lnTo>
                    <a:lnTo>
                      <a:pt x="2012" y="1594"/>
                    </a:lnTo>
                    <a:lnTo>
                      <a:pt x="1793" y="1554"/>
                    </a:lnTo>
                    <a:lnTo>
                      <a:pt x="1375" y="1495"/>
                    </a:lnTo>
                    <a:lnTo>
                      <a:pt x="996" y="1395"/>
                    </a:lnTo>
                    <a:lnTo>
                      <a:pt x="658" y="1275"/>
                    </a:lnTo>
                    <a:lnTo>
                      <a:pt x="379" y="1156"/>
                    </a:lnTo>
                    <a:lnTo>
                      <a:pt x="159" y="1056"/>
                    </a:lnTo>
                    <a:lnTo>
                      <a:pt x="0" y="957"/>
                    </a:lnTo>
                    <a:lnTo>
                      <a:pt x="0" y="1056"/>
                    </a:lnTo>
                    <a:lnTo>
                      <a:pt x="20" y="1176"/>
                    </a:lnTo>
                    <a:lnTo>
                      <a:pt x="60" y="1295"/>
                    </a:lnTo>
                    <a:lnTo>
                      <a:pt x="120" y="1435"/>
                    </a:lnTo>
                    <a:lnTo>
                      <a:pt x="179" y="1594"/>
                    </a:lnTo>
                    <a:lnTo>
                      <a:pt x="279" y="1734"/>
                    </a:lnTo>
                    <a:lnTo>
                      <a:pt x="379" y="1893"/>
                    </a:lnTo>
                    <a:lnTo>
                      <a:pt x="518" y="2052"/>
                    </a:lnTo>
                    <a:lnTo>
                      <a:pt x="658" y="2192"/>
                    </a:lnTo>
                    <a:lnTo>
                      <a:pt x="837" y="2311"/>
                    </a:lnTo>
                    <a:lnTo>
                      <a:pt x="1016" y="2451"/>
                    </a:lnTo>
                    <a:lnTo>
                      <a:pt x="1235" y="2550"/>
                    </a:lnTo>
                    <a:lnTo>
                      <a:pt x="1474" y="2630"/>
                    </a:lnTo>
                    <a:lnTo>
                      <a:pt x="1733" y="2710"/>
                    </a:lnTo>
                    <a:lnTo>
                      <a:pt x="2012" y="2750"/>
                    </a:lnTo>
                    <a:lnTo>
                      <a:pt x="2331" y="2770"/>
                    </a:lnTo>
                    <a:lnTo>
                      <a:pt x="2550" y="2750"/>
                    </a:lnTo>
                    <a:lnTo>
                      <a:pt x="2789" y="2730"/>
                    </a:lnTo>
                    <a:lnTo>
                      <a:pt x="2968" y="2710"/>
                    </a:lnTo>
                    <a:lnTo>
                      <a:pt x="3148" y="2670"/>
                    </a:lnTo>
                    <a:lnTo>
                      <a:pt x="3307" y="2610"/>
                    </a:lnTo>
                    <a:lnTo>
                      <a:pt x="3466" y="2550"/>
                    </a:lnTo>
                    <a:lnTo>
                      <a:pt x="3606" y="2471"/>
                    </a:lnTo>
                    <a:lnTo>
                      <a:pt x="3745" y="2391"/>
                    </a:lnTo>
                    <a:lnTo>
                      <a:pt x="4004" y="2192"/>
                    </a:lnTo>
                    <a:lnTo>
                      <a:pt x="4203" y="1993"/>
                    </a:lnTo>
                    <a:lnTo>
                      <a:pt x="4403" y="1754"/>
                    </a:lnTo>
                    <a:lnTo>
                      <a:pt x="4542" y="1515"/>
                    </a:lnTo>
                    <a:lnTo>
                      <a:pt x="4682" y="1275"/>
                    </a:lnTo>
                    <a:lnTo>
                      <a:pt x="4781" y="1036"/>
                    </a:lnTo>
                    <a:lnTo>
                      <a:pt x="4861" y="797"/>
                    </a:lnTo>
                    <a:lnTo>
                      <a:pt x="4960" y="399"/>
                    </a:lnTo>
                    <a:lnTo>
                      <a:pt x="5020" y="120"/>
                    </a:lnTo>
                    <a:lnTo>
                      <a:pt x="5020" y="1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4" name="Google Shape;10274;p47"/>
              <p:cNvSpPr/>
              <p:nvPr/>
            </p:nvSpPr>
            <p:spPr>
              <a:xfrm>
                <a:off x="6155700" y="4053500"/>
                <a:ext cx="12552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2770" fill="none" extrusionOk="0">
                    <a:moveTo>
                      <a:pt x="5020" y="1"/>
                    </a:moveTo>
                    <a:lnTo>
                      <a:pt x="5020" y="1"/>
                    </a:lnTo>
                    <a:lnTo>
                      <a:pt x="4861" y="220"/>
                    </a:lnTo>
                    <a:lnTo>
                      <a:pt x="4701" y="419"/>
                    </a:lnTo>
                    <a:lnTo>
                      <a:pt x="4542" y="618"/>
                    </a:lnTo>
                    <a:lnTo>
                      <a:pt x="4363" y="777"/>
                    </a:lnTo>
                    <a:lnTo>
                      <a:pt x="4203" y="917"/>
                    </a:lnTo>
                    <a:lnTo>
                      <a:pt x="4024" y="1056"/>
                    </a:lnTo>
                    <a:lnTo>
                      <a:pt x="3845" y="1156"/>
                    </a:lnTo>
                    <a:lnTo>
                      <a:pt x="3666" y="1256"/>
                    </a:lnTo>
                    <a:lnTo>
                      <a:pt x="3486" y="1335"/>
                    </a:lnTo>
                    <a:lnTo>
                      <a:pt x="3307" y="1415"/>
                    </a:lnTo>
                    <a:lnTo>
                      <a:pt x="2948" y="1515"/>
                    </a:lnTo>
                    <a:lnTo>
                      <a:pt x="2590" y="1574"/>
                    </a:lnTo>
                    <a:lnTo>
                      <a:pt x="2231" y="1594"/>
                    </a:lnTo>
                    <a:lnTo>
                      <a:pt x="2231" y="1594"/>
                    </a:lnTo>
                    <a:lnTo>
                      <a:pt x="2012" y="1594"/>
                    </a:lnTo>
                    <a:lnTo>
                      <a:pt x="1793" y="1554"/>
                    </a:lnTo>
                    <a:lnTo>
                      <a:pt x="1375" y="1495"/>
                    </a:lnTo>
                    <a:lnTo>
                      <a:pt x="996" y="1395"/>
                    </a:lnTo>
                    <a:lnTo>
                      <a:pt x="658" y="1275"/>
                    </a:lnTo>
                    <a:lnTo>
                      <a:pt x="379" y="1156"/>
                    </a:lnTo>
                    <a:lnTo>
                      <a:pt x="159" y="1056"/>
                    </a:lnTo>
                    <a:lnTo>
                      <a:pt x="0" y="957"/>
                    </a:lnTo>
                    <a:lnTo>
                      <a:pt x="0" y="957"/>
                    </a:lnTo>
                    <a:lnTo>
                      <a:pt x="0" y="1056"/>
                    </a:lnTo>
                    <a:lnTo>
                      <a:pt x="20" y="1176"/>
                    </a:lnTo>
                    <a:lnTo>
                      <a:pt x="60" y="1295"/>
                    </a:lnTo>
                    <a:lnTo>
                      <a:pt x="120" y="1435"/>
                    </a:lnTo>
                    <a:lnTo>
                      <a:pt x="179" y="1594"/>
                    </a:lnTo>
                    <a:lnTo>
                      <a:pt x="279" y="1734"/>
                    </a:lnTo>
                    <a:lnTo>
                      <a:pt x="379" y="1893"/>
                    </a:lnTo>
                    <a:lnTo>
                      <a:pt x="518" y="2052"/>
                    </a:lnTo>
                    <a:lnTo>
                      <a:pt x="658" y="2192"/>
                    </a:lnTo>
                    <a:lnTo>
                      <a:pt x="837" y="2311"/>
                    </a:lnTo>
                    <a:lnTo>
                      <a:pt x="1016" y="2451"/>
                    </a:lnTo>
                    <a:lnTo>
                      <a:pt x="1235" y="2550"/>
                    </a:lnTo>
                    <a:lnTo>
                      <a:pt x="1474" y="2630"/>
                    </a:lnTo>
                    <a:lnTo>
                      <a:pt x="1733" y="2710"/>
                    </a:lnTo>
                    <a:lnTo>
                      <a:pt x="2012" y="2750"/>
                    </a:lnTo>
                    <a:lnTo>
                      <a:pt x="2331" y="2770"/>
                    </a:lnTo>
                    <a:lnTo>
                      <a:pt x="2331" y="2770"/>
                    </a:lnTo>
                    <a:lnTo>
                      <a:pt x="2550" y="2750"/>
                    </a:lnTo>
                    <a:lnTo>
                      <a:pt x="2789" y="2730"/>
                    </a:lnTo>
                    <a:lnTo>
                      <a:pt x="2789" y="2730"/>
                    </a:lnTo>
                    <a:lnTo>
                      <a:pt x="2968" y="2710"/>
                    </a:lnTo>
                    <a:lnTo>
                      <a:pt x="3148" y="2670"/>
                    </a:lnTo>
                    <a:lnTo>
                      <a:pt x="3307" y="2610"/>
                    </a:lnTo>
                    <a:lnTo>
                      <a:pt x="3466" y="2550"/>
                    </a:lnTo>
                    <a:lnTo>
                      <a:pt x="3606" y="2471"/>
                    </a:lnTo>
                    <a:lnTo>
                      <a:pt x="3745" y="2391"/>
                    </a:lnTo>
                    <a:lnTo>
                      <a:pt x="4004" y="2192"/>
                    </a:lnTo>
                    <a:lnTo>
                      <a:pt x="4203" y="1993"/>
                    </a:lnTo>
                    <a:lnTo>
                      <a:pt x="4403" y="1754"/>
                    </a:lnTo>
                    <a:lnTo>
                      <a:pt x="4542" y="1515"/>
                    </a:lnTo>
                    <a:lnTo>
                      <a:pt x="4682" y="1275"/>
                    </a:lnTo>
                    <a:lnTo>
                      <a:pt x="4781" y="1036"/>
                    </a:lnTo>
                    <a:lnTo>
                      <a:pt x="4861" y="797"/>
                    </a:lnTo>
                    <a:lnTo>
                      <a:pt x="4960" y="399"/>
                    </a:lnTo>
                    <a:lnTo>
                      <a:pt x="5020" y="120"/>
                    </a:lnTo>
                    <a:lnTo>
                      <a:pt x="50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5" name="Google Shape;10275;p47"/>
              <p:cNvSpPr/>
              <p:nvPr/>
            </p:nvSpPr>
            <p:spPr>
              <a:xfrm>
                <a:off x="5901700" y="4019125"/>
                <a:ext cx="232100" cy="2171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8687" extrusionOk="0">
                    <a:moveTo>
                      <a:pt x="2391" y="1"/>
                    </a:moveTo>
                    <a:lnTo>
                      <a:pt x="2132" y="21"/>
                    </a:lnTo>
                    <a:lnTo>
                      <a:pt x="1893" y="61"/>
                    </a:lnTo>
                    <a:lnTo>
                      <a:pt x="1654" y="120"/>
                    </a:lnTo>
                    <a:lnTo>
                      <a:pt x="1435" y="200"/>
                    </a:lnTo>
                    <a:lnTo>
                      <a:pt x="1216" y="300"/>
                    </a:lnTo>
                    <a:lnTo>
                      <a:pt x="1016" y="419"/>
                    </a:lnTo>
                    <a:lnTo>
                      <a:pt x="837" y="559"/>
                    </a:lnTo>
                    <a:lnTo>
                      <a:pt x="658" y="718"/>
                    </a:lnTo>
                    <a:lnTo>
                      <a:pt x="518" y="877"/>
                    </a:lnTo>
                    <a:lnTo>
                      <a:pt x="379" y="1057"/>
                    </a:lnTo>
                    <a:lnTo>
                      <a:pt x="259" y="1256"/>
                    </a:lnTo>
                    <a:lnTo>
                      <a:pt x="160" y="1455"/>
                    </a:lnTo>
                    <a:lnTo>
                      <a:pt x="100" y="1654"/>
                    </a:lnTo>
                    <a:lnTo>
                      <a:pt x="40" y="1874"/>
                    </a:lnTo>
                    <a:lnTo>
                      <a:pt x="0" y="2093"/>
                    </a:lnTo>
                    <a:lnTo>
                      <a:pt x="0" y="2312"/>
                    </a:lnTo>
                    <a:lnTo>
                      <a:pt x="20" y="2551"/>
                    </a:lnTo>
                    <a:lnTo>
                      <a:pt x="60" y="2750"/>
                    </a:lnTo>
                    <a:lnTo>
                      <a:pt x="120" y="2949"/>
                    </a:lnTo>
                    <a:lnTo>
                      <a:pt x="180" y="3129"/>
                    </a:lnTo>
                    <a:lnTo>
                      <a:pt x="259" y="3308"/>
                    </a:lnTo>
                    <a:lnTo>
                      <a:pt x="359" y="3467"/>
                    </a:lnTo>
                    <a:lnTo>
                      <a:pt x="478" y="3627"/>
                    </a:lnTo>
                    <a:lnTo>
                      <a:pt x="618" y="3766"/>
                    </a:lnTo>
                    <a:lnTo>
                      <a:pt x="757" y="3905"/>
                    </a:lnTo>
                    <a:lnTo>
                      <a:pt x="897" y="4025"/>
                    </a:lnTo>
                    <a:lnTo>
                      <a:pt x="1076" y="4145"/>
                    </a:lnTo>
                    <a:lnTo>
                      <a:pt x="1235" y="4244"/>
                    </a:lnTo>
                    <a:lnTo>
                      <a:pt x="1415" y="4324"/>
                    </a:lnTo>
                    <a:lnTo>
                      <a:pt x="1614" y="4404"/>
                    </a:lnTo>
                    <a:lnTo>
                      <a:pt x="1793" y="4463"/>
                    </a:lnTo>
                    <a:lnTo>
                      <a:pt x="2012" y="4503"/>
                    </a:lnTo>
                    <a:lnTo>
                      <a:pt x="2212" y="4523"/>
                    </a:lnTo>
                    <a:lnTo>
                      <a:pt x="2112" y="4702"/>
                    </a:lnTo>
                    <a:lnTo>
                      <a:pt x="2052" y="4902"/>
                    </a:lnTo>
                    <a:lnTo>
                      <a:pt x="1992" y="5101"/>
                    </a:lnTo>
                    <a:lnTo>
                      <a:pt x="1933" y="5300"/>
                    </a:lnTo>
                    <a:lnTo>
                      <a:pt x="1913" y="5519"/>
                    </a:lnTo>
                    <a:lnTo>
                      <a:pt x="1893" y="5718"/>
                    </a:lnTo>
                    <a:lnTo>
                      <a:pt x="1893" y="5937"/>
                    </a:lnTo>
                    <a:lnTo>
                      <a:pt x="1913" y="6157"/>
                    </a:lnTo>
                    <a:lnTo>
                      <a:pt x="1973" y="6455"/>
                    </a:lnTo>
                    <a:lnTo>
                      <a:pt x="2052" y="6734"/>
                    </a:lnTo>
                    <a:lnTo>
                      <a:pt x="2172" y="6993"/>
                    </a:lnTo>
                    <a:lnTo>
                      <a:pt x="2311" y="7252"/>
                    </a:lnTo>
                    <a:lnTo>
                      <a:pt x="2471" y="7471"/>
                    </a:lnTo>
                    <a:lnTo>
                      <a:pt x="2670" y="7691"/>
                    </a:lnTo>
                    <a:lnTo>
                      <a:pt x="2869" y="7890"/>
                    </a:lnTo>
                    <a:lnTo>
                      <a:pt x="3108" y="8089"/>
                    </a:lnTo>
                    <a:lnTo>
                      <a:pt x="3347" y="8248"/>
                    </a:lnTo>
                    <a:lnTo>
                      <a:pt x="3606" y="8368"/>
                    </a:lnTo>
                    <a:lnTo>
                      <a:pt x="3885" y="8487"/>
                    </a:lnTo>
                    <a:lnTo>
                      <a:pt x="4164" y="8587"/>
                    </a:lnTo>
                    <a:lnTo>
                      <a:pt x="4463" y="8647"/>
                    </a:lnTo>
                    <a:lnTo>
                      <a:pt x="4762" y="8687"/>
                    </a:lnTo>
                    <a:lnTo>
                      <a:pt x="5080" y="8687"/>
                    </a:lnTo>
                    <a:lnTo>
                      <a:pt x="5399" y="8667"/>
                    </a:lnTo>
                    <a:lnTo>
                      <a:pt x="5718" y="8607"/>
                    </a:lnTo>
                    <a:lnTo>
                      <a:pt x="6017" y="8527"/>
                    </a:lnTo>
                    <a:lnTo>
                      <a:pt x="6295" y="8428"/>
                    </a:lnTo>
                    <a:lnTo>
                      <a:pt x="6574" y="8288"/>
                    </a:lnTo>
                    <a:lnTo>
                      <a:pt x="6833" y="8149"/>
                    </a:lnTo>
                    <a:lnTo>
                      <a:pt x="7072" y="7969"/>
                    </a:lnTo>
                    <a:lnTo>
                      <a:pt x="7272" y="7770"/>
                    </a:lnTo>
                    <a:lnTo>
                      <a:pt x="7471" y="7571"/>
                    </a:lnTo>
                    <a:lnTo>
                      <a:pt x="7650" y="7332"/>
                    </a:lnTo>
                    <a:lnTo>
                      <a:pt x="7790" y="7093"/>
                    </a:lnTo>
                    <a:lnTo>
                      <a:pt x="7909" y="6834"/>
                    </a:lnTo>
                    <a:lnTo>
                      <a:pt x="8009" y="6575"/>
                    </a:lnTo>
                    <a:lnTo>
                      <a:pt x="8088" y="6296"/>
                    </a:lnTo>
                    <a:lnTo>
                      <a:pt x="8108" y="6017"/>
                    </a:lnTo>
                    <a:lnTo>
                      <a:pt x="8128" y="5718"/>
                    </a:lnTo>
                    <a:lnTo>
                      <a:pt x="8108" y="5439"/>
                    </a:lnTo>
                    <a:lnTo>
                      <a:pt x="8248" y="5380"/>
                    </a:lnTo>
                    <a:lnTo>
                      <a:pt x="8367" y="5320"/>
                    </a:lnTo>
                    <a:lnTo>
                      <a:pt x="8507" y="5260"/>
                    </a:lnTo>
                    <a:lnTo>
                      <a:pt x="8626" y="5180"/>
                    </a:lnTo>
                    <a:lnTo>
                      <a:pt x="8746" y="5101"/>
                    </a:lnTo>
                    <a:lnTo>
                      <a:pt x="8845" y="5001"/>
                    </a:lnTo>
                    <a:lnTo>
                      <a:pt x="8925" y="4902"/>
                    </a:lnTo>
                    <a:lnTo>
                      <a:pt x="9025" y="4802"/>
                    </a:lnTo>
                    <a:lnTo>
                      <a:pt x="9084" y="4682"/>
                    </a:lnTo>
                    <a:lnTo>
                      <a:pt x="9164" y="4563"/>
                    </a:lnTo>
                    <a:lnTo>
                      <a:pt x="9204" y="4443"/>
                    </a:lnTo>
                    <a:lnTo>
                      <a:pt x="9244" y="4304"/>
                    </a:lnTo>
                    <a:lnTo>
                      <a:pt x="9284" y="4164"/>
                    </a:lnTo>
                    <a:lnTo>
                      <a:pt x="9284" y="4025"/>
                    </a:lnTo>
                    <a:lnTo>
                      <a:pt x="9284" y="3886"/>
                    </a:lnTo>
                    <a:lnTo>
                      <a:pt x="9284" y="3746"/>
                    </a:lnTo>
                    <a:lnTo>
                      <a:pt x="9244" y="3587"/>
                    </a:lnTo>
                    <a:lnTo>
                      <a:pt x="9204" y="3447"/>
                    </a:lnTo>
                    <a:lnTo>
                      <a:pt x="9144" y="3308"/>
                    </a:lnTo>
                    <a:lnTo>
                      <a:pt x="9064" y="3168"/>
                    </a:lnTo>
                    <a:lnTo>
                      <a:pt x="8985" y="3049"/>
                    </a:lnTo>
                    <a:lnTo>
                      <a:pt x="8885" y="2929"/>
                    </a:lnTo>
                    <a:lnTo>
                      <a:pt x="8766" y="2810"/>
                    </a:lnTo>
                    <a:lnTo>
                      <a:pt x="8646" y="2730"/>
                    </a:lnTo>
                    <a:lnTo>
                      <a:pt x="8507" y="2631"/>
                    </a:lnTo>
                    <a:lnTo>
                      <a:pt x="8367" y="2571"/>
                    </a:lnTo>
                    <a:lnTo>
                      <a:pt x="8228" y="2491"/>
                    </a:lnTo>
                    <a:lnTo>
                      <a:pt x="8068" y="2451"/>
                    </a:lnTo>
                    <a:lnTo>
                      <a:pt x="7909" y="2411"/>
                    </a:lnTo>
                    <a:lnTo>
                      <a:pt x="7750" y="2391"/>
                    </a:lnTo>
                    <a:lnTo>
                      <a:pt x="7590" y="2391"/>
                    </a:lnTo>
                    <a:lnTo>
                      <a:pt x="7411" y="2411"/>
                    </a:lnTo>
                    <a:lnTo>
                      <a:pt x="7232" y="2431"/>
                    </a:lnTo>
                    <a:lnTo>
                      <a:pt x="7033" y="2491"/>
                    </a:lnTo>
                    <a:lnTo>
                      <a:pt x="6873" y="2551"/>
                    </a:lnTo>
                    <a:lnTo>
                      <a:pt x="6714" y="2650"/>
                    </a:lnTo>
                    <a:lnTo>
                      <a:pt x="6574" y="2750"/>
                    </a:lnTo>
                    <a:lnTo>
                      <a:pt x="6435" y="2850"/>
                    </a:lnTo>
                    <a:lnTo>
                      <a:pt x="6315" y="2989"/>
                    </a:lnTo>
                    <a:lnTo>
                      <a:pt x="6216" y="3129"/>
                    </a:lnTo>
                    <a:lnTo>
                      <a:pt x="5877" y="3009"/>
                    </a:lnTo>
                    <a:lnTo>
                      <a:pt x="5519" y="2949"/>
                    </a:lnTo>
                    <a:lnTo>
                      <a:pt x="5160" y="2909"/>
                    </a:lnTo>
                    <a:lnTo>
                      <a:pt x="4781" y="2909"/>
                    </a:lnTo>
                    <a:lnTo>
                      <a:pt x="4841" y="2690"/>
                    </a:lnTo>
                    <a:lnTo>
                      <a:pt x="4881" y="2451"/>
                    </a:lnTo>
                    <a:lnTo>
                      <a:pt x="4881" y="2232"/>
                    </a:lnTo>
                    <a:lnTo>
                      <a:pt x="4861" y="1993"/>
                    </a:lnTo>
                    <a:lnTo>
                      <a:pt x="4821" y="1754"/>
                    </a:lnTo>
                    <a:lnTo>
                      <a:pt x="4762" y="1535"/>
                    </a:lnTo>
                    <a:lnTo>
                      <a:pt x="4662" y="1336"/>
                    </a:lnTo>
                    <a:lnTo>
                      <a:pt x="4562" y="1136"/>
                    </a:lnTo>
                    <a:lnTo>
                      <a:pt x="4423" y="937"/>
                    </a:lnTo>
                    <a:lnTo>
                      <a:pt x="4283" y="778"/>
                    </a:lnTo>
                    <a:lnTo>
                      <a:pt x="4124" y="619"/>
                    </a:lnTo>
                    <a:lnTo>
                      <a:pt x="3945" y="479"/>
                    </a:lnTo>
                    <a:lnTo>
                      <a:pt x="3746" y="360"/>
                    </a:lnTo>
                    <a:lnTo>
                      <a:pt x="3546" y="240"/>
                    </a:lnTo>
                    <a:lnTo>
                      <a:pt x="3327" y="160"/>
                    </a:lnTo>
                    <a:lnTo>
                      <a:pt x="3108" y="81"/>
                    </a:lnTo>
                    <a:lnTo>
                      <a:pt x="2869" y="41"/>
                    </a:lnTo>
                    <a:lnTo>
                      <a:pt x="2630" y="1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6" name="Google Shape;10276;p47"/>
              <p:cNvSpPr/>
              <p:nvPr/>
            </p:nvSpPr>
            <p:spPr>
              <a:xfrm>
                <a:off x="5901700" y="4019125"/>
                <a:ext cx="232100" cy="2171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8687" fill="none" extrusionOk="0">
                    <a:moveTo>
                      <a:pt x="4861" y="1993"/>
                    </a:moveTo>
                    <a:lnTo>
                      <a:pt x="4861" y="1993"/>
                    </a:lnTo>
                    <a:lnTo>
                      <a:pt x="4881" y="2232"/>
                    </a:lnTo>
                    <a:lnTo>
                      <a:pt x="4881" y="2451"/>
                    </a:lnTo>
                    <a:lnTo>
                      <a:pt x="4841" y="2690"/>
                    </a:lnTo>
                    <a:lnTo>
                      <a:pt x="4781" y="2909"/>
                    </a:lnTo>
                    <a:lnTo>
                      <a:pt x="4781" y="2909"/>
                    </a:lnTo>
                    <a:lnTo>
                      <a:pt x="5160" y="2909"/>
                    </a:lnTo>
                    <a:lnTo>
                      <a:pt x="5519" y="2949"/>
                    </a:lnTo>
                    <a:lnTo>
                      <a:pt x="5877" y="3009"/>
                    </a:lnTo>
                    <a:lnTo>
                      <a:pt x="6216" y="3129"/>
                    </a:lnTo>
                    <a:lnTo>
                      <a:pt x="6216" y="3129"/>
                    </a:lnTo>
                    <a:lnTo>
                      <a:pt x="6315" y="2989"/>
                    </a:lnTo>
                    <a:lnTo>
                      <a:pt x="6435" y="2850"/>
                    </a:lnTo>
                    <a:lnTo>
                      <a:pt x="6574" y="2750"/>
                    </a:lnTo>
                    <a:lnTo>
                      <a:pt x="6714" y="2650"/>
                    </a:lnTo>
                    <a:lnTo>
                      <a:pt x="6873" y="2551"/>
                    </a:lnTo>
                    <a:lnTo>
                      <a:pt x="7033" y="2491"/>
                    </a:lnTo>
                    <a:lnTo>
                      <a:pt x="7232" y="2431"/>
                    </a:lnTo>
                    <a:lnTo>
                      <a:pt x="7411" y="2411"/>
                    </a:lnTo>
                    <a:lnTo>
                      <a:pt x="7411" y="2411"/>
                    </a:lnTo>
                    <a:lnTo>
                      <a:pt x="7590" y="2391"/>
                    </a:lnTo>
                    <a:lnTo>
                      <a:pt x="7750" y="2391"/>
                    </a:lnTo>
                    <a:lnTo>
                      <a:pt x="7909" y="2411"/>
                    </a:lnTo>
                    <a:lnTo>
                      <a:pt x="8068" y="2451"/>
                    </a:lnTo>
                    <a:lnTo>
                      <a:pt x="8228" y="2491"/>
                    </a:lnTo>
                    <a:lnTo>
                      <a:pt x="8367" y="2571"/>
                    </a:lnTo>
                    <a:lnTo>
                      <a:pt x="8507" y="2631"/>
                    </a:lnTo>
                    <a:lnTo>
                      <a:pt x="8646" y="2730"/>
                    </a:lnTo>
                    <a:lnTo>
                      <a:pt x="8766" y="2810"/>
                    </a:lnTo>
                    <a:lnTo>
                      <a:pt x="8885" y="2929"/>
                    </a:lnTo>
                    <a:lnTo>
                      <a:pt x="8985" y="3049"/>
                    </a:lnTo>
                    <a:lnTo>
                      <a:pt x="9064" y="3168"/>
                    </a:lnTo>
                    <a:lnTo>
                      <a:pt x="9144" y="3308"/>
                    </a:lnTo>
                    <a:lnTo>
                      <a:pt x="9204" y="3447"/>
                    </a:lnTo>
                    <a:lnTo>
                      <a:pt x="9244" y="3587"/>
                    </a:lnTo>
                    <a:lnTo>
                      <a:pt x="9284" y="3746"/>
                    </a:lnTo>
                    <a:lnTo>
                      <a:pt x="9284" y="3746"/>
                    </a:lnTo>
                    <a:lnTo>
                      <a:pt x="9284" y="3886"/>
                    </a:lnTo>
                    <a:lnTo>
                      <a:pt x="9284" y="4025"/>
                    </a:lnTo>
                    <a:lnTo>
                      <a:pt x="9284" y="4164"/>
                    </a:lnTo>
                    <a:lnTo>
                      <a:pt x="9244" y="4304"/>
                    </a:lnTo>
                    <a:lnTo>
                      <a:pt x="9204" y="4443"/>
                    </a:lnTo>
                    <a:lnTo>
                      <a:pt x="9164" y="4563"/>
                    </a:lnTo>
                    <a:lnTo>
                      <a:pt x="9084" y="4682"/>
                    </a:lnTo>
                    <a:lnTo>
                      <a:pt x="9025" y="4802"/>
                    </a:lnTo>
                    <a:lnTo>
                      <a:pt x="8925" y="4902"/>
                    </a:lnTo>
                    <a:lnTo>
                      <a:pt x="8845" y="5001"/>
                    </a:lnTo>
                    <a:lnTo>
                      <a:pt x="8746" y="5101"/>
                    </a:lnTo>
                    <a:lnTo>
                      <a:pt x="8626" y="5180"/>
                    </a:lnTo>
                    <a:lnTo>
                      <a:pt x="8507" y="5260"/>
                    </a:lnTo>
                    <a:lnTo>
                      <a:pt x="8367" y="5320"/>
                    </a:lnTo>
                    <a:lnTo>
                      <a:pt x="8248" y="5380"/>
                    </a:lnTo>
                    <a:lnTo>
                      <a:pt x="8108" y="5439"/>
                    </a:lnTo>
                    <a:lnTo>
                      <a:pt x="8108" y="5439"/>
                    </a:lnTo>
                    <a:lnTo>
                      <a:pt x="8128" y="5718"/>
                    </a:lnTo>
                    <a:lnTo>
                      <a:pt x="8108" y="6017"/>
                    </a:lnTo>
                    <a:lnTo>
                      <a:pt x="8088" y="6296"/>
                    </a:lnTo>
                    <a:lnTo>
                      <a:pt x="8009" y="6575"/>
                    </a:lnTo>
                    <a:lnTo>
                      <a:pt x="7909" y="6834"/>
                    </a:lnTo>
                    <a:lnTo>
                      <a:pt x="7790" y="7093"/>
                    </a:lnTo>
                    <a:lnTo>
                      <a:pt x="7650" y="7332"/>
                    </a:lnTo>
                    <a:lnTo>
                      <a:pt x="7471" y="7571"/>
                    </a:lnTo>
                    <a:lnTo>
                      <a:pt x="7272" y="7770"/>
                    </a:lnTo>
                    <a:lnTo>
                      <a:pt x="7072" y="7969"/>
                    </a:lnTo>
                    <a:lnTo>
                      <a:pt x="6833" y="8149"/>
                    </a:lnTo>
                    <a:lnTo>
                      <a:pt x="6574" y="8288"/>
                    </a:lnTo>
                    <a:lnTo>
                      <a:pt x="6295" y="8428"/>
                    </a:lnTo>
                    <a:lnTo>
                      <a:pt x="6017" y="8527"/>
                    </a:lnTo>
                    <a:lnTo>
                      <a:pt x="5718" y="8607"/>
                    </a:lnTo>
                    <a:lnTo>
                      <a:pt x="5399" y="8667"/>
                    </a:lnTo>
                    <a:lnTo>
                      <a:pt x="5399" y="8667"/>
                    </a:lnTo>
                    <a:lnTo>
                      <a:pt x="5080" y="8687"/>
                    </a:lnTo>
                    <a:lnTo>
                      <a:pt x="4762" y="8687"/>
                    </a:lnTo>
                    <a:lnTo>
                      <a:pt x="4463" y="8647"/>
                    </a:lnTo>
                    <a:lnTo>
                      <a:pt x="4164" y="8587"/>
                    </a:lnTo>
                    <a:lnTo>
                      <a:pt x="3885" y="8487"/>
                    </a:lnTo>
                    <a:lnTo>
                      <a:pt x="3606" y="8368"/>
                    </a:lnTo>
                    <a:lnTo>
                      <a:pt x="3347" y="8248"/>
                    </a:lnTo>
                    <a:lnTo>
                      <a:pt x="3108" y="8089"/>
                    </a:lnTo>
                    <a:lnTo>
                      <a:pt x="2869" y="7890"/>
                    </a:lnTo>
                    <a:lnTo>
                      <a:pt x="2670" y="7691"/>
                    </a:lnTo>
                    <a:lnTo>
                      <a:pt x="2471" y="7471"/>
                    </a:lnTo>
                    <a:lnTo>
                      <a:pt x="2311" y="7252"/>
                    </a:lnTo>
                    <a:lnTo>
                      <a:pt x="2172" y="6993"/>
                    </a:lnTo>
                    <a:lnTo>
                      <a:pt x="2052" y="6734"/>
                    </a:lnTo>
                    <a:lnTo>
                      <a:pt x="1973" y="6455"/>
                    </a:lnTo>
                    <a:lnTo>
                      <a:pt x="1913" y="6157"/>
                    </a:lnTo>
                    <a:lnTo>
                      <a:pt x="1913" y="6157"/>
                    </a:lnTo>
                    <a:lnTo>
                      <a:pt x="1893" y="5937"/>
                    </a:lnTo>
                    <a:lnTo>
                      <a:pt x="1893" y="5718"/>
                    </a:lnTo>
                    <a:lnTo>
                      <a:pt x="1913" y="5519"/>
                    </a:lnTo>
                    <a:lnTo>
                      <a:pt x="1933" y="5300"/>
                    </a:lnTo>
                    <a:lnTo>
                      <a:pt x="1992" y="5101"/>
                    </a:lnTo>
                    <a:lnTo>
                      <a:pt x="2052" y="4902"/>
                    </a:lnTo>
                    <a:lnTo>
                      <a:pt x="2112" y="4702"/>
                    </a:lnTo>
                    <a:lnTo>
                      <a:pt x="2212" y="4523"/>
                    </a:lnTo>
                    <a:lnTo>
                      <a:pt x="2212" y="4523"/>
                    </a:lnTo>
                    <a:lnTo>
                      <a:pt x="2012" y="4503"/>
                    </a:lnTo>
                    <a:lnTo>
                      <a:pt x="1793" y="4463"/>
                    </a:lnTo>
                    <a:lnTo>
                      <a:pt x="1614" y="4404"/>
                    </a:lnTo>
                    <a:lnTo>
                      <a:pt x="1415" y="4324"/>
                    </a:lnTo>
                    <a:lnTo>
                      <a:pt x="1235" y="4244"/>
                    </a:lnTo>
                    <a:lnTo>
                      <a:pt x="1076" y="4145"/>
                    </a:lnTo>
                    <a:lnTo>
                      <a:pt x="897" y="4025"/>
                    </a:lnTo>
                    <a:lnTo>
                      <a:pt x="757" y="3905"/>
                    </a:lnTo>
                    <a:lnTo>
                      <a:pt x="618" y="3766"/>
                    </a:lnTo>
                    <a:lnTo>
                      <a:pt x="478" y="3627"/>
                    </a:lnTo>
                    <a:lnTo>
                      <a:pt x="359" y="3467"/>
                    </a:lnTo>
                    <a:lnTo>
                      <a:pt x="259" y="3308"/>
                    </a:lnTo>
                    <a:lnTo>
                      <a:pt x="180" y="3129"/>
                    </a:lnTo>
                    <a:lnTo>
                      <a:pt x="120" y="2949"/>
                    </a:lnTo>
                    <a:lnTo>
                      <a:pt x="60" y="2750"/>
                    </a:lnTo>
                    <a:lnTo>
                      <a:pt x="20" y="2551"/>
                    </a:lnTo>
                    <a:lnTo>
                      <a:pt x="20" y="2551"/>
                    </a:lnTo>
                    <a:lnTo>
                      <a:pt x="0" y="2312"/>
                    </a:lnTo>
                    <a:lnTo>
                      <a:pt x="0" y="2093"/>
                    </a:lnTo>
                    <a:lnTo>
                      <a:pt x="40" y="1874"/>
                    </a:lnTo>
                    <a:lnTo>
                      <a:pt x="100" y="1654"/>
                    </a:lnTo>
                    <a:lnTo>
                      <a:pt x="160" y="1455"/>
                    </a:lnTo>
                    <a:lnTo>
                      <a:pt x="259" y="1256"/>
                    </a:lnTo>
                    <a:lnTo>
                      <a:pt x="379" y="1057"/>
                    </a:lnTo>
                    <a:lnTo>
                      <a:pt x="518" y="877"/>
                    </a:lnTo>
                    <a:lnTo>
                      <a:pt x="658" y="718"/>
                    </a:lnTo>
                    <a:lnTo>
                      <a:pt x="837" y="559"/>
                    </a:lnTo>
                    <a:lnTo>
                      <a:pt x="1016" y="419"/>
                    </a:lnTo>
                    <a:lnTo>
                      <a:pt x="1216" y="300"/>
                    </a:lnTo>
                    <a:lnTo>
                      <a:pt x="1435" y="200"/>
                    </a:lnTo>
                    <a:lnTo>
                      <a:pt x="1654" y="120"/>
                    </a:lnTo>
                    <a:lnTo>
                      <a:pt x="1893" y="61"/>
                    </a:lnTo>
                    <a:lnTo>
                      <a:pt x="2132" y="21"/>
                    </a:lnTo>
                    <a:lnTo>
                      <a:pt x="2132" y="21"/>
                    </a:lnTo>
                    <a:lnTo>
                      <a:pt x="2391" y="1"/>
                    </a:lnTo>
                    <a:lnTo>
                      <a:pt x="2630" y="1"/>
                    </a:lnTo>
                    <a:lnTo>
                      <a:pt x="2869" y="41"/>
                    </a:lnTo>
                    <a:lnTo>
                      <a:pt x="3108" y="81"/>
                    </a:lnTo>
                    <a:lnTo>
                      <a:pt x="3327" y="160"/>
                    </a:lnTo>
                    <a:lnTo>
                      <a:pt x="3546" y="240"/>
                    </a:lnTo>
                    <a:lnTo>
                      <a:pt x="3746" y="360"/>
                    </a:lnTo>
                    <a:lnTo>
                      <a:pt x="3945" y="479"/>
                    </a:lnTo>
                    <a:lnTo>
                      <a:pt x="4124" y="619"/>
                    </a:lnTo>
                    <a:lnTo>
                      <a:pt x="4283" y="778"/>
                    </a:lnTo>
                    <a:lnTo>
                      <a:pt x="4423" y="937"/>
                    </a:lnTo>
                    <a:lnTo>
                      <a:pt x="4562" y="1136"/>
                    </a:lnTo>
                    <a:lnTo>
                      <a:pt x="4662" y="1336"/>
                    </a:lnTo>
                    <a:lnTo>
                      <a:pt x="4762" y="1535"/>
                    </a:lnTo>
                    <a:lnTo>
                      <a:pt x="4821" y="1754"/>
                    </a:lnTo>
                    <a:lnTo>
                      <a:pt x="4861" y="19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7" name="Google Shape;10277;p47"/>
              <p:cNvSpPr/>
              <p:nvPr/>
            </p:nvSpPr>
            <p:spPr>
              <a:xfrm>
                <a:off x="5934575" y="4042050"/>
                <a:ext cx="4435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75" extrusionOk="0">
                    <a:moveTo>
                      <a:pt x="976" y="0"/>
                    </a:moveTo>
                    <a:lnTo>
                      <a:pt x="797" y="20"/>
                    </a:lnTo>
                    <a:lnTo>
                      <a:pt x="618" y="40"/>
                    </a:lnTo>
                    <a:lnTo>
                      <a:pt x="458" y="100"/>
                    </a:lnTo>
                    <a:lnTo>
                      <a:pt x="319" y="180"/>
                    </a:lnTo>
                    <a:lnTo>
                      <a:pt x="199" y="279"/>
                    </a:lnTo>
                    <a:lnTo>
                      <a:pt x="100" y="399"/>
                    </a:lnTo>
                    <a:lnTo>
                      <a:pt x="40" y="518"/>
                    </a:lnTo>
                    <a:lnTo>
                      <a:pt x="0" y="658"/>
                    </a:lnTo>
                    <a:lnTo>
                      <a:pt x="0" y="797"/>
                    </a:lnTo>
                    <a:lnTo>
                      <a:pt x="40" y="937"/>
                    </a:lnTo>
                    <a:lnTo>
                      <a:pt x="100" y="1056"/>
                    </a:lnTo>
                    <a:lnTo>
                      <a:pt x="199" y="1156"/>
                    </a:lnTo>
                    <a:lnTo>
                      <a:pt x="319" y="1235"/>
                    </a:lnTo>
                    <a:lnTo>
                      <a:pt x="458" y="1315"/>
                    </a:lnTo>
                    <a:lnTo>
                      <a:pt x="618" y="1355"/>
                    </a:lnTo>
                    <a:lnTo>
                      <a:pt x="797" y="1375"/>
                    </a:lnTo>
                    <a:lnTo>
                      <a:pt x="976" y="1375"/>
                    </a:lnTo>
                    <a:lnTo>
                      <a:pt x="1156" y="1335"/>
                    </a:lnTo>
                    <a:lnTo>
                      <a:pt x="1315" y="1275"/>
                    </a:lnTo>
                    <a:lnTo>
                      <a:pt x="1454" y="1196"/>
                    </a:lnTo>
                    <a:lnTo>
                      <a:pt x="1574" y="1096"/>
                    </a:lnTo>
                    <a:lnTo>
                      <a:pt x="1674" y="976"/>
                    </a:lnTo>
                    <a:lnTo>
                      <a:pt x="1753" y="857"/>
                    </a:lnTo>
                    <a:lnTo>
                      <a:pt x="1773" y="717"/>
                    </a:lnTo>
                    <a:lnTo>
                      <a:pt x="1773" y="578"/>
                    </a:lnTo>
                    <a:lnTo>
                      <a:pt x="1733" y="459"/>
                    </a:lnTo>
                    <a:lnTo>
                      <a:pt x="1674" y="339"/>
                    </a:lnTo>
                    <a:lnTo>
                      <a:pt x="1574" y="219"/>
                    </a:lnTo>
                    <a:lnTo>
                      <a:pt x="1454" y="140"/>
                    </a:lnTo>
                    <a:lnTo>
                      <a:pt x="1315" y="80"/>
                    </a:lnTo>
                    <a:lnTo>
                      <a:pt x="1156" y="20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8" name="Google Shape;10278;p47"/>
              <p:cNvSpPr/>
              <p:nvPr/>
            </p:nvSpPr>
            <p:spPr>
              <a:xfrm>
                <a:off x="5965450" y="4124725"/>
                <a:ext cx="110075" cy="96125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845" extrusionOk="0">
                    <a:moveTo>
                      <a:pt x="777" y="0"/>
                    </a:moveTo>
                    <a:lnTo>
                      <a:pt x="678" y="60"/>
                    </a:lnTo>
                    <a:lnTo>
                      <a:pt x="578" y="160"/>
                    </a:lnTo>
                    <a:lnTo>
                      <a:pt x="478" y="279"/>
                    </a:lnTo>
                    <a:lnTo>
                      <a:pt x="379" y="399"/>
                    </a:lnTo>
                    <a:lnTo>
                      <a:pt x="279" y="558"/>
                    </a:lnTo>
                    <a:lnTo>
                      <a:pt x="180" y="737"/>
                    </a:lnTo>
                    <a:lnTo>
                      <a:pt x="120" y="937"/>
                    </a:lnTo>
                    <a:lnTo>
                      <a:pt x="60" y="1136"/>
                    </a:lnTo>
                    <a:lnTo>
                      <a:pt x="20" y="1355"/>
                    </a:lnTo>
                    <a:lnTo>
                      <a:pt x="0" y="1594"/>
                    </a:lnTo>
                    <a:lnTo>
                      <a:pt x="20" y="1833"/>
                    </a:lnTo>
                    <a:lnTo>
                      <a:pt x="80" y="2072"/>
                    </a:lnTo>
                    <a:lnTo>
                      <a:pt x="180" y="2331"/>
                    </a:lnTo>
                    <a:lnTo>
                      <a:pt x="299" y="2610"/>
                    </a:lnTo>
                    <a:lnTo>
                      <a:pt x="478" y="2869"/>
                    </a:lnTo>
                    <a:lnTo>
                      <a:pt x="717" y="3148"/>
                    </a:lnTo>
                    <a:lnTo>
                      <a:pt x="917" y="3327"/>
                    </a:lnTo>
                    <a:lnTo>
                      <a:pt x="1116" y="3486"/>
                    </a:lnTo>
                    <a:lnTo>
                      <a:pt x="1335" y="3606"/>
                    </a:lnTo>
                    <a:lnTo>
                      <a:pt x="1554" y="3686"/>
                    </a:lnTo>
                    <a:lnTo>
                      <a:pt x="1793" y="3765"/>
                    </a:lnTo>
                    <a:lnTo>
                      <a:pt x="2012" y="3805"/>
                    </a:lnTo>
                    <a:lnTo>
                      <a:pt x="2251" y="3845"/>
                    </a:lnTo>
                    <a:lnTo>
                      <a:pt x="2470" y="3845"/>
                    </a:lnTo>
                    <a:lnTo>
                      <a:pt x="2849" y="3825"/>
                    </a:lnTo>
                    <a:lnTo>
                      <a:pt x="3208" y="3765"/>
                    </a:lnTo>
                    <a:lnTo>
                      <a:pt x="3526" y="3706"/>
                    </a:lnTo>
                    <a:lnTo>
                      <a:pt x="3825" y="3606"/>
                    </a:lnTo>
                    <a:lnTo>
                      <a:pt x="4064" y="3526"/>
                    </a:lnTo>
                    <a:lnTo>
                      <a:pt x="4243" y="3447"/>
                    </a:lnTo>
                    <a:lnTo>
                      <a:pt x="4403" y="3367"/>
                    </a:lnTo>
                    <a:lnTo>
                      <a:pt x="3945" y="3367"/>
                    </a:lnTo>
                    <a:lnTo>
                      <a:pt x="3646" y="3327"/>
                    </a:lnTo>
                    <a:lnTo>
                      <a:pt x="3367" y="3287"/>
                    </a:lnTo>
                    <a:lnTo>
                      <a:pt x="3108" y="3227"/>
                    </a:lnTo>
                    <a:lnTo>
                      <a:pt x="2869" y="3148"/>
                    </a:lnTo>
                    <a:lnTo>
                      <a:pt x="2630" y="3068"/>
                    </a:lnTo>
                    <a:lnTo>
                      <a:pt x="2431" y="2949"/>
                    </a:lnTo>
                    <a:lnTo>
                      <a:pt x="2231" y="2849"/>
                    </a:lnTo>
                    <a:lnTo>
                      <a:pt x="2052" y="2729"/>
                    </a:lnTo>
                    <a:lnTo>
                      <a:pt x="1893" y="2590"/>
                    </a:lnTo>
                    <a:lnTo>
                      <a:pt x="1753" y="2451"/>
                    </a:lnTo>
                    <a:lnTo>
                      <a:pt x="1614" y="2311"/>
                    </a:lnTo>
                    <a:lnTo>
                      <a:pt x="1494" y="2152"/>
                    </a:lnTo>
                    <a:lnTo>
                      <a:pt x="1375" y="1992"/>
                    </a:lnTo>
                    <a:lnTo>
                      <a:pt x="1196" y="1674"/>
                    </a:lnTo>
                    <a:lnTo>
                      <a:pt x="1056" y="1375"/>
                    </a:lnTo>
                    <a:lnTo>
                      <a:pt x="956" y="1056"/>
                    </a:lnTo>
                    <a:lnTo>
                      <a:pt x="877" y="777"/>
                    </a:lnTo>
                    <a:lnTo>
                      <a:pt x="817" y="518"/>
                    </a:lnTo>
                    <a:lnTo>
                      <a:pt x="777" y="14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9" name="Google Shape;10279;p47"/>
              <p:cNvSpPr/>
              <p:nvPr/>
            </p:nvSpPr>
            <p:spPr>
              <a:xfrm>
                <a:off x="5965450" y="4124725"/>
                <a:ext cx="110075" cy="96125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845" fill="none" extrusionOk="0">
                    <a:moveTo>
                      <a:pt x="777" y="0"/>
                    </a:moveTo>
                    <a:lnTo>
                      <a:pt x="777" y="0"/>
                    </a:lnTo>
                    <a:lnTo>
                      <a:pt x="678" y="60"/>
                    </a:lnTo>
                    <a:lnTo>
                      <a:pt x="578" y="160"/>
                    </a:lnTo>
                    <a:lnTo>
                      <a:pt x="478" y="279"/>
                    </a:lnTo>
                    <a:lnTo>
                      <a:pt x="379" y="399"/>
                    </a:lnTo>
                    <a:lnTo>
                      <a:pt x="279" y="558"/>
                    </a:lnTo>
                    <a:lnTo>
                      <a:pt x="180" y="737"/>
                    </a:lnTo>
                    <a:lnTo>
                      <a:pt x="120" y="937"/>
                    </a:lnTo>
                    <a:lnTo>
                      <a:pt x="60" y="1136"/>
                    </a:lnTo>
                    <a:lnTo>
                      <a:pt x="20" y="1355"/>
                    </a:lnTo>
                    <a:lnTo>
                      <a:pt x="0" y="1594"/>
                    </a:lnTo>
                    <a:lnTo>
                      <a:pt x="20" y="1833"/>
                    </a:lnTo>
                    <a:lnTo>
                      <a:pt x="80" y="2072"/>
                    </a:lnTo>
                    <a:lnTo>
                      <a:pt x="180" y="2331"/>
                    </a:lnTo>
                    <a:lnTo>
                      <a:pt x="299" y="2610"/>
                    </a:lnTo>
                    <a:lnTo>
                      <a:pt x="478" y="2869"/>
                    </a:lnTo>
                    <a:lnTo>
                      <a:pt x="717" y="3148"/>
                    </a:lnTo>
                    <a:lnTo>
                      <a:pt x="717" y="3148"/>
                    </a:lnTo>
                    <a:lnTo>
                      <a:pt x="917" y="3327"/>
                    </a:lnTo>
                    <a:lnTo>
                      <a:pt x="1116" y="3486"/>
                    </a:lnTo>
                    <a:lnTo>
                      <a:pt x="1335" y="3606"/>
                    </a:lnTo>
                    <a:lnTo>
                      <a:pt x="1554" y="3686"/>
                    </a:lnTo>
                    <a:lnTo>
                      <a:pt x="1793" y="3765"/>
                    </a:lnTo>
                    <a:lnTo>
                      <a:pt x="2012" y="3805"/>
                    </a:lnTo>
                    <a:lnTo>
                      <a:pt x="2251" y="3845"/>
                    </a:lnTo>
                    <a:lnTo>
                      <a:pt x="2470" y="3845"/>
                    </a:lnTo>
                    <a:lnTo>
                      <a:pt x="2470" y="3845"/>
                    </a:lnTo>
                    <a:lnTo>
                      <a:pt x="2849" y="3825"/>
                    </a:lnTo>
                    <a:lnTo>
                      <a:pt x="3208" y="3765"/>
                    </a:lnTo>
                    <a:lnTo>
                      <a:pt x="3526" y="3706"/>
                    </a:lnTo>
                    <a:lnTo>
                      <a:pt x="3825" y="3606"/>
                    </a:lnTo>
                    <a:lnTo>
                      <a:pt x="4064" y="3526"/>
                    </a:lnTo>
                    <a:lnTo>
                      <a:pt x="4243" y="3447"/>
                    </a:lnTo>
                    <a:lnTo>
                      <a:pt x="4403" y="3367"/>
                    </a:lnTo>
                    <a:lnTo>
                      <a:pt x="4403" y="3367"/>
                    </a:lnTo>
                    <a:lnTo>
                      <a:pt x="4263" y="3367"/>
                    </a:lnTo>
                    <a:lnTo>
                      <a:pt x="4263" y="3367"/>
                    </a:lnTo>
                    <a:lnTo>
                      <a:pt x="3945" y="3367"/>
                    </a:lnTo>
                    <a:lnTo>
                      <a:pt x="3646" y="3327"/>
                    </a:lnTo>
                    <a:lnTo>
                      <a:pt x="3367" y="3287"/>
                    </a:lnTo>
                    <a:lnTo>
                      <a:pt x="3108" y="3227"/>
                    </a:lnTo>
                    <a:lnTo>
                      <a:pt x="2869" y="3148"/>
                    </a:lnTo>
                    <a:lnTo>
                      <a:pt x="2630" y="3068"/>
                    </a:lnTo>
                    <a:lnTo>
                      <a:pt x="2431" y="2949"/>
                    </a:lnTo>
                    <a:lnTo>
                      <a:pt x="2231" y="2849"/>
                    </a:lnTo>
                    <a:lnTo>
                      <a:pt x="2052" y="2729"/>
                    </a:lnTo>
                    <a:lnTo>
                      <a:pt x="1893" y="2590"/>
                    </a:lnTo>
                    <a:lnTo>
                      <a:pt x="1753" y="2451"/>
                    </a:lnTo>
                    <a:lnTo>
                      <a:pt x="1614" y="2311"/>
                    </a:lnTo>
                    <a:lnTo>
                      <a:pt x="1494" y="2152"/>
                    </a:lnTo>
                    <a:lnTo>
                      <a:pt x="1375" y="1992"/>
                    </a:lnTo>
                    <a:lnTo>
                      <a:pt x="1196" y="1674"/>
                    </a:lnTo>
                    <a:lnTo>
                      <a:pt x="1056" y="1375"/>
                    </a:lnTo>
                    <a:lnTo>
                      <a:pt x="956" y="1056"/>
                    </a:lnTo>
                    <a:lnTo>
                      <a:pt x="877" y="777"/>
                    </a:lnTo>
                    <a:lnTo>
                      <a:pt x="817" y="518"/>
                    </a:lnTo>
                    <a:lnTo>
                      <a:pt x="777" y="140"/>
                    </a:lnTo>
                    <a:lnTo>
                      <a:pt x="77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0" name="Google Shape;10280;p47"/>
              <p:cNvSpPr/>
              <p:nvPr/>
            </p:nvSpPr>
            <p:spPr>
              <a:xfrm>
                <a:off x="5703475" y="4005700"/>
                <a:ext cx="253025" cy="186775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7471" extrusionOk="0">
                    <a:moveTo>
                      <a:pt x="6575" y="0"/>
                    </a:moveTo>
                    <a:lnTo>
                      <a:pt x="6415" y="40"/>
                    </a:lnTo>
                    <a:lnTo>
                      <a:pt x="6256" y="80"/>
                    </a:lnTo>
                    <a:lnTo>
                      <a:pt x="6117" y="140"/>
                    </a:lnTo>
                    <a:lnTo>
                      <a:pt x="5977" y="199"/>
                    </a:lnTo>
                    <a:lnTo>
                      <a:pt x="5838" y="279"/>
                    </a:lnTo>
                    <a:lnTo>
                      <a:pt x="5698" y="379"/>
                    </a:lnTo>
                    <a:lnTo>
                      <a:pt x="5579" y="478"/>
                    </a:lnTo>
                    <a:lnTo>
                      <a:pt x="5479" y="598"/>
                    </a:lnTo>
                    <a:lnTo>
                      <a:pt x="5379" y="717"/>
                    </a:lnTo>
                    <a:lnTo>
                      <a:pt x="5300" y="857"/>
                    </a:lnTo>
                    <a:lnTo>
                      <a:pt x="5220" y="1016"/>
                    </a:lnTo>
                    <a:lnTo>
                      <a:pt x="5180" y="1195"/>
                    </a:lnTo>
                    <a:lnTo>
                      <a:pt x="5140" y="1355"/>
                    </a:lnTo>
                    <a:lnTo>
                      <a:pt x="5121" y="1534"/>
                    </a:lnTo>
                    <a:lnTo>
                      <a:pt x="5140" y="1693"/>
                    </a:lnTo>
                    <a:lnTo>
                      <a:pt x="5160" y="1873"/>
                    </a:lnTo>
                    <a:lnTo>
                      <a:pt x="5220" y="2032"/>
                    </a:lnTo>
                    <a:lnTo>
                      <a:pt x="5280" y="2191"/>
                    </a:lnTo>
                    <a:lnTo>
                      <a:pt x="5001" y="2391"/>
                    </a:lnTo>
                    <a:lnTo>
                      <a:pt x="4742" y="2630"/>
                    </a:lnTo>
                    <a:lnTo>
                      <a:pt x="4503" y="2889"/>
                    </a:lnTo>
                    <a:lnTo>
                      <a:pt x="4304" y="3168"/>
                    </a:lnTo>
                    <a:lnTo>
                      <a:pt x="4124" y="3008"/>
                    </a:lnTo>
                    <a:lnTo>
                      <a:pt x="3945" y="2849"/>
                    </a:lnTo>
                    <a:lnTo>
                      <a:pt x="3746" y="2709"/>
                    </a:lnTo>
                    <a:lnTo>
                      <a:pt x="3507" y="2590"/>
                    </a:lnTo>
                    <a:lnTo>
                      <a:pt x="3288" y="2510"/>
                    </a:lnTo>
                    <a:lnTo>
                      <a:pt x="3049" y="2430"/>
                    </a:lnTo>
                    <a:lnTo>
                      <a:pt x="2810" y="2391"/>
                    </a:lnTo>
                    <a:lnTo>
                      <a:pt x="2571" y="2371"/>
                    </a:lnTo>
                    <a:lnTo>
                      <a:pt x="2332" y="2371"/>
                    </a:lnTo>
                    <a:lnTo>
                      <a:pt x="2112" y="2391"/>
                    </a:lnTo>
                    <a:lnTo>
                      <a:pt x="1873" y="2430"/>
                    </a:lnTo>
                    <a:lnTo>
                      <a:pt x="1654" y="2490"/>
                    </a:lnTo>
                    <a:lnTo>
                      <a:pt x="1435" y="2570"/>
                    </a:lnTo>
                    <a:lnTo>
                      <a:pt x="1216" y="2670"/>
                    </a:lnTo>
                    <a:lnTo>
                      <a:pt x="1017" y="2769"/>
                    </a:lnTo>
                    <a:lnTo>
                      <a:pt x="837" y="2909"/>
                    </a:lnTo>
                    <a:lnTo>
                      <a:pt x="658" y="3068"/>
                    </a:lnTo>
                    <a:lnTo>
                      <a:pt x="499" y="3227"/>
                    </a:lnTo>
                    <a:lnTo>
                      <a:pt x="359" y="3427"/>
                    </a:lnTo>
                    <a:lnTo>
                      <a:pt x="240" y="3626"/>
                    </a:lnTo>
                    <a:lnTo>
                      <a:pt x="140" y="3845"/>
                    </a:lnTo>
                    <a:lnTo>
                      <a:pt x="61" y="4064"/>
                    </a:lnTo>
                    <a:lnTo>
                      <a:pt x="21" y="4283"/>
                    </a:lnTo>
                    <a:lnTo>
                      <a:pt x="1" y="4502"/>
                    </a:lnTo>
                    <a:lnTo>
                      <a:pt x="1" y="4721"/>
                    </a:lnTo>
                    <a:lnTo>
                      <a:pt x="21" y="4941"/>
                    </a:lnTo>
                    <a:lnTo>
                      <a:pt x="61" y="5160"/>
                    </a:lnTo>
                    <a:lnTo>
                      <a:pt x="120" y="5359"/>
                    </a:lnTo>
                    <a:lnTo>
                      <a:pt x="200" y="5558"/>
                    </a:lnTo>
                    <a:lnTo>
                      <a:pt x="320" y="5757"/>
                    </a:lnTo>
                    <a:lnTo>
                      <a:pt x="439" y="5937"/>
                    </a:lnTo>
                    <a:lnTo>
                      <a:pt x="579" y="6116"/>
                    </a:lnTo>
                    <a:lnTo>
                      <a:pt x="758" y="6275"/>
                    </a:lnTo>
                    <a:lnTo>
                      <a:pt x="937" y="6415"/>
                    </a:lnTo>
                    <a:lnTo>
                      <a:pt x="1136" y="6554"/>
                    </a:lnTo>
                    <a:lnTo>
                      <a:pt x="1355" y="6674"/>
                    </a:lnTo>
                    <a:lnTo>
                      <a:pt x="1555" y="6753"/>
                    </a:lnTo>
                    <a:lnTo>
                      <a:pt x="1754" y="6813"/>
                    </a:lnTo>
                    <a:lnTo>
                      <a:pt x="1953" y="6853"/>
                    </a:lnTo>
                    <a:lnTo>
                      <a:pt x="2152" y="6893"/>
                    </a:lnTo>
                    <a:lnTo>
                      <a:pt x="2571" y="6893"/>
                    </a:lnTo>
                    <a:lnTo>
                      <a:pt x="2770" y="6873"/>
                    </a:lnTo>
                    <a:lnTo>
                      <a:pt x="2969" y="6833"/>
                    </a:lnTo>
                    <a:lnTo>
                      <a:pt x="3168" y="6793"/>
                    </a:lnTo>
                    <a:lnTo>
                      <a:pt x="3348" y="6733"/>
                    </a:lnTo>
                    <a:lnTo>
                      <a:pt x="3547" y="6654"/>
                    </a:lnTo>
                    <a:lnTo>
                      <a:pt x="3726" y="6554"/>
                    </a:lnTo>
                    <a:lnTo>
                      <a:pt x="3885" y="6455"/>
                    </a:lnTo>
                    <a:lnTo>
                      <a:pt x="4045" y="6335"/>
                    </a:lnTo>
                    <a:lnTo>
                      <a:pt x="4184" y="6196"/>
                    </a:lnTo>
                    <a:lnTo>
                      <a:pt x="4324" y="6056"/>
                    </a:lnTo>
                    <a:lnTo>
                      <a:pt x="4443" y="6235"/>
                    </a:lnTo>
                    <a:lnTo>
                      <a:pt x="4583" y="6395"/>
                    </a:lnTo>
                    <a:lnTo>
                      <a:pt x="4722" y="6554"/>
                    </a:lnTo>
                    <a:lnTo>
                      <a:pt x="4881" y="6694"/>
                    </a:lnTo>
                    <a:lnTo>
                      <a:pt x="5061" y="6833"/>
                    </a:lnTo>
                    <a:lnTo>
                      <a:pt x="5240" y="6972"/>
                    </a:lnTo>
                    <a:lnTo>
                      <a:pt x="5419" y="7072"/>
                    </a:lnTo>
                    <a:lnTo>
                      <a:pt x="5638" y="7192"/>
                    </a:lnTo>
                    <a:lnTo>
                      <a:pt x="5937" y="7291"/>
                    </a:lnTo>
                    <a:lnTo>
                      <a:pt x="6236" y="7391"/>
                    </a:lnTo>
                    <a:lnTo>
                      <a:pt x="6535" y="7451"/>
                    </a:lnTo>
                    <a:lnTo>
                      <a:pt x="6834" y="7471"/>
                    </a:lnTo>
                    <a:lnTo>
                      <a:pt x="7133" y="7471"/>
                    </a:lnTo>
                    <a:lnTo>
                      <a:pt x="7431" y="7451"/>
                    </a:lnTo>
                    <a:lnTo>
                      <a:pt x="7730" y="7411"/>
                    </a:lnTo>
                    <a:lnTo>
                      <a:pt x="8009" y="7331"/>
                    </a:lnTo>
                    <a:lnTo>
                      <a:pt x="8288" y="7231"/>
                    </a:lnTo>
                    <a:lnTo>
                      <a:pt x="8567" y="7092"/>
                    </a:lnTo>
                    <a:lnTo>
                      <a:pt x="8806" y="6953"/>
                    </a:lnTo>
                    <a:lnTo>
                      <a:pt x="9045" y="6773"/>
                    </a:lnTo>
                    <a:lnTo>
                      <a:pt x="9264" y="6574"/>
                    </a:lnTo>
                    <a:lnTo>
                      <a:pt x="9483" y="6375"/>
                    </a:lnTo>
                    <a:lnTo>
                      <a:pt x="9663" y="6136"/>
                    </a:lnTo>
                    <a:lnTo>
                      <a:pt x="9802" y="5877"/>
                    </a:lnTo>
                    <a:lnTo>
                      <a:pt x="9941" y="5598"/>
                    </a:lnTo>
                    <a:lnTo>
                      <a:pt x="10021" y="5319"/>
                    </a:lnTo>
                    <a:lnTo>
                      <a:pt x="10101" y="5040"/>
                    </a:lnTo>
                    <a:lnTo>
                      <a:pt x="10121" y="4761"/>
                    </a:lnTo>
                    <a:lnTo>
                      <a:pt x="10121" y="4482"/>
                    </a:lnTo>
                    <a:lnTo>
                      <a:pt x="10101" y="4203"/>
                    </a:lnTo>
                    <a:lnTo>
                      <a:pt x="10041" y="3925"/>
                    </a:lnTo>
                    <a:lnTo>
                      <a:pt x="9961" y="3666"/>
                    </a:lnTo>
                    <a:lnTo>
                      <a:pt x="9862" y="3407"/>
                    </a:lnTo>
                    <a:lnTo>
                      <a:pt x="9722" y="3148"/>
                    </a:lnTo>
                    <a:lnTo>
                      <a:pt x="9563" y="2909"/>
                    </a:lnTo>
                    <a:lnTo>
                      <a:pt x="9384" y="2689"/>
                    </a:lnTo>
                    <a:lnTo>
                      <a:pt x="9164" y="2490"/>
                    </a:lnTo>
                    <a:lnTo>
                      <a:pt x="8925" y="2311"/>
                    </a:lnTo>
                    <a:lnTo>
                      <a:pt x="8666" y="2132"/>
                    </a:lnTo>
                    <a:lnTo>
                      <a:pt x="8388" y="1992"/>
                    </a:lnTo>
                    <a:lnTo>
                      <a:pt x="8427" y="1853"/>
                    </a:lnTo>
                    <a:lnTo>
                      <a:pt x="8447" y="1733"/>
                    </a:lnTo>
                    <a:lnTo>
                      <a:pt x="8467" y="1594"/>
                    </a:lnTo>
                    <a:lnTo>
                      <a:pt x="8467" y="1454"/>
                    </a:lnTo>
                    <a:lnTo>
                      <a:pt x="8447" y="1315"/>
                    </a:lnTo>
                    <a:lnTo>
                      <a:pt x="8427" y="1195"/>
                    </a:lnTo>
                    <a:lnTo>
                      <a:pt x="8388" y="1056"/>
                    </a:lnTo>
                    <a:lnTo>
                      <a:pt x="8328" y="936"/>
                    </a:lnTo>
                    <a:lnTo>
                      <a:pt x="8268" y="817"/>
                    </a:lnTo>
                    <a:lnTo>
                      <a:pt x="8188" y="697"/>
                    </a:lnTo>
                    <a:lnTo>
                      <a:pt x="8109" y="598"/>
                    </a:lnTo>
                    <a:lnTo>
                      <a:pt x="8009" y="478"/>
                    </a:lnTo>
                    <a:lnTo>
                      <a:pt x="7909" y="399"/>
                    </a:lnTo>
                    <a:lnTo>
                      <a:pt x="7790" y="299"/>
                    </a:lnTo>
                    <a:lnTo>
                      <a:pt x="7670" y="219"/>
                    </a:lnTo>
                    <a:lnTo>
                      <a:pt x="7531" y="159"/>
                    </a:lnTo>
                    <a:lnTo>
                      <a:pt x="7372" y="100"/>
                    </a:lnTo>
                    <a:lnTo>
                      <a:pt x="7212" y="40"/>
                    </a:lnTo>
                    <a:lnTo>
                      <a:pt x="7053" y="20"/>
                    </a:lnTo>
                    <a:lnTo>
                      <a:pt x="6893" y="0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1" name="Google Shape;10281;p47"/>
              <p:cNvSpPr/>
              <p:nvPr/>
            </p:nvSpPr>
            <p:spPr>
              <a:xfrm>
                <a:off x="5703475" y="4005700"/>
                <a:ext cx="253025" cy="186775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7471" fill="none" extrusionOk="0">
                    <a:moveTo>
                      <a:pt x="3507" y="2590"/>
                    </a:moveTo>
                    <a:lnTo>
                      <a:pt x="3507" y="2590"/>
                    </a:lnTo>
                    <a:lnTo>
                      <a:pt x="3746" y="2709"/>
                    </a:lnTo>
                    <a:lnTo>
                      <a:pt x="3945" y="2849"/>
                    </a:lnTo>
                    <a:lnTo>
                      <a:pt x="4124" y="3008"/>
                    </a:lnTo>
                    <a:lnTo>
                      <a:pt x="4304" y="3168"/>
                    </a:lnTo>
                    <a:lnTo>
                      <a:pt x="4304" y="3168"/>
                    </a:lnTo>
                    <a:lnTo>
                      <a:pt x="4503" y="2889"/>
                    </a:lnTo>
                    <a:lnTo>
                      <a:pt x="4742" y="2630"/>
                    </a:lnTo>
                    <a:lnTo>
                      <a:pt x="5001" y="2391"/>
                    </a:lnTo>
                    <a:lnTo>
                      <a:pt x="5280" y="2191"/>
                    </a:lnTo>
                    <a:lnTo>
                      <a:pt x="5280" y="2191"/>
                    </a:lnTo>
                    <a:lnTo>
                      <a:pt x="5220" y="2032"/>
                    </a:lnTo>
                    <a:lnTo>
                      <a:pt x="5160" y="1873"/>
                    </a:lnTo>
                    <a:lnTo>
                      <a:pt x="5140" y="1693"/>
                    </a:lnTo>
                    <a:lnTo>
                      <a:pt x="5121" y="1534"/>
                    </a:lnTo>
                    <a:lnTo>
                      <a:pt x="5140" y="1355"/>
                    </a:lnTo>
                    <a:lnTo>
                      <a:pt x="5180" y="1195"/>
                    </a:lnTo>
                    <a:lnTo>
                      <a:pt x="5220" y="1016"/>
                    </a:lnTo>
                    <a:lnTo>
                      <a:pt x="5300" y="857"/>
                    </a:lnTo>
                    <a:lnTo>
                      <a:pt x="5300" y="857"/>
                    </a:lnTo>
                    <a:lnTo>
                      <a:pt x="5379" y="717"/>
                    </a:lnTo>
                    <a:lnTo>
                      <a:pt x="5479" y="598"/>
                    </a:lnTo>
                    <a:lnTo>
                      <a:pt x="5579" y="478"/>
                    </a:lnTo>
                    <a:lnTo>
                      <a:pt x="5698" y="379"/>
                    </a:lnTo>
                    <a:lnTo>
                      <a:pt x="5838" y="279"/>
                    </a:lnTo>
                    <a:lnTo>
                      <a:pt x="5977" y="199"/>
                    </a:lnTo>
                    <a:lnTo>
                      <a:pt x="6117" y="140"/>
                    </a:lnTo>
                    <a:lnTo>
                      <a:pt x="6256" y="80"/>
                    </a:lnTo>
                    <a:lnTo>
                      <a:pt x="6415" y="40"/>
                    </a:lnTo>
                    <a:lnTo>
                      <a:pt x="6575" y="0"/>
                    </a:lnTo>
                    <a:lnTo>
                      <a:pt x="6734" y="0"/>
                    </a:lnTo>
                    <a:lnTo>
                      <a:pt x="6893" y="0"/>
                    </a:lnTo>
                    <a:lnTo>
                      <a:pt x="7053" y="20"/>
                    </a:lnTo>
                    <a:lnTo>
                      <a:pt x="7212" y="40"/>
                    </a:lnTo>
                    <a:lnTo>
                      <a:pt x="7372" y="100"/>
                    </a:lnTo>
                    <a:lnTo>
                      <a:pt x="7531" y="159"/>
                    </a:lnTo>
                    <a:lnTo>
                      <a:pt x="7531" y="159"/>
                    </a:lnTo>
                    <a:lnTo>
                      <a:pt x="7670" y="219"/>
                    </a:lnTo>
                    <a:lnTo>
                      <a:pt x="7790" y="299"/>
                    </a:lnTo>
                    <a:lnTo>
                      <a:pt x="7909" y="399"/>
                    </a:lnTo>
                    <a:lnTo>
                      <a:pt x="8009" y="478"/>
                    </a:lnTo>
                    <a:lnTo>
                      <a:pt x="8109" y="598"/>
                    </a:lnTo>
                    <a:lnTo>
                      <a:pt x="8188" y="697"/>
                    </a:lnTo>
                    <a:lnTo>
                      <a:pt x="8268" y="817"/>
                    </a:lnTo>
                    <a:lnTo>
                      <a:pt x="8328" y="936"/>
                    </a:lnTo>
                    <a:lnTo>
                      <a:pt x="8388" y="1056"/>
                    </a:lnTo>
                    <a:lnTo>
                      <a:pt x="8427" y="1195"/>
                    </a:lnTo>
                    <a:lnTo>
                      <a:pt x="8447" y="1315"/>
                    </a:lnTo>
                    <a:lnTo>
                      <a:pt x="8467" y="1454"/>
                    </a:lnTo>
                    <a:lnTo>
                      <a:pt x="8467" y="1594"/>
                    </a:lnTo>
                    <a:lnTo>
                      <a:pt x="8447" y="1733"/>
                    </a:lnTo>
                    <a:lnTo>
                      <a:pt x="8427" y="1853"/>
                    </a:lnTo>
                    <a:lnTo>
                      <a:pt x="8388" y="1992"/>
                    </a:lnTo>
                    <a:lnTo>
                      <a:pt x="8388" y="1992"/>
                    </a:lnTo>
                    <a:lnTo>
                      <a:pt x="8666" y="2132"/>
                    </a:lnTo>
                    <a:lnTo>
                      <a:pt x="8925" y="2311"/>
                    </a:lnTo>
                    <a:lnTo>
                      <a:pt x="9164" y="2490"/>
                    </a:lnTo>
                    <a:lnTo>
                      <a:pt x="9384" y="2689"/>
                    </a:lnTo>
                    <a:lnTo>
                      <a:pt x="9563" y="2909"/>
                    </a:lnTo>
                    <a:lnTo>
                      <a:pt x="9722" y="3148"/>
                    </a:lnTo>
                    <a:lnTo>
                      <a:pt x="9862" y="3407"/>
                    </a:lnTo>
                    <a:lnTo>
                      <a:pt x="9961" y="3666"/>
                    </a:lnTo>
                    <a:lnTo>
                      <a:pt x="10041" y="3925"/>
                    </a:lnTo>
                    <a:lnTo>
                      <a:pt x="10101" y="4203"/>
                    </a:lnTo>
                    <a:lnTo>
                      <a:pt x="10121" y="4482"/>
                    </a:lnTo>
                    <a:lnTo>
                      <a:pt x="10121" y="4761"/>
                    </a:lnTo>
                    <a:lnTo>
                      <a:pt x="10101" y="5040"/>
                    </a:lnTo>
                    <a:lnTo>
                      <a:pt x="10021" y="5319"/>
                    </a:lnTo>
                    <a:lnTo>
                      <a:pt x="9941" y="5598"/>
                    </a:lnTo>
                    <a:lnTo>
                      <a:pt x="9802" y="5877"/>
                    </a:lnTo>
                    <a:lnTo>
                      <a:pt x="9802" y="5877"/>
                    </a:lnTo>
                    <a:lnTo>
                      <a:pt x="9663" y="6136"/>
                    </a:lnTo>
                    <a:lnTo>
                      <a:pt x="9483" y="6375"/>
                    </a:lnTo>
                    <a:lnTo>
                      <a:pt x="9264" y="6574"/>
                    </a:lnTo>
                    <a:lnTo>
                      <a:pt x="9045" y="6773"/>
                    </a:lnTo>
                    <a:lnTo>
                      <a:pt x="8806" y="6953"/>
                    </a:lnTo>
                    <a:lnTo>
                      <a:pt x="8567" y="7092"/>
                    </a:lnTo>
                    <a:lnTo>
                      <a:pt x="8288" y="7231"/>
                    </a:lnTo>
                    <a:lnTo>
                      <a:pt x="8009" y="7331"/>
                    </a:lnTo>
                    <a:lnTo>
                      <a:pt x="7730" y="7411"/>
                    </a:lnTo>
                    <a:lnTo>
                      <a:pt x="7431" y="7451"/>
                    </a:lnTo>
                    <a:lnTo>
                      <a:pt x="7133" y="7471"/>
                    </a:lnTo>
                    <a:lnTo>
                      <a:pt x="6834" y="7471"/>
                    </a:lnTo>
                    <a:lnTo>
                      <a:pt x="6535" y="7451"/>
                    </a:lnTo>
                    <a:lnTo>
                      <a:pt x="6236" y="7391"/>
                    </a:lnTo>
                    <a:lnTo>
                      <a:pt x="5937" y="7291"/>
                    </a:lnTo>
                    <a:lnTo>
                      <a:pt x="5638" y="7192"/>
                    </a:lnTo>
                    <a:lnTo>
                      <a:pt x="5638" y="7192"/>
                    </a:lnTo>
                    <a:lnTo>
                      <a:pt x="5419" y="7072"/>
                    </a:lnTo>
                    <a:lnTo>
                      <a:pt x="5240" y="6972"/>
                    </a:lnTo>
                    <a:lnTo>
                      <a:pt x="5061" y="6833"/>
                    </a:lnTo>
                    <a:lnTo>
                      <a:pt x="4881" y="6694"/>
                    </a:lnTo>
                    <a:lnTo>
                      <a:pt x="4722" y="6554"/>
                    </a:lnTo>
                    <a:lnTo>
                      <a:pt x="4583" y="6395"/>
                    </a:lnTo>
                    <a:lnTo>
                      <a:pt x="4443" y="6235"/>
                    </a:lnTo>
                    <a:lnTo>
                      <a:pt x="4324" y="6056"/>
                    </a:lnTo>
                    <a:lnTo>
                      <a:pt x="4324" y="6056"/>
                    </a:lnTo>
                    <a:lnTo>
                      <a:pt x="4184" y="6196"/>
                    </a:lnTo>
                    <a:lnTo>
                      <a:pt x="4045" y="6335"/>
                    </a:lnTo>
                    <a:lnTo>
                      <a:pt x="3885" y="6455"/>
                    </a:lnTo>
                    <a:lnTo>
                      <a:pt x="3726" y="6554"/>
                    </a:lnTo>
                    <a:lnTo>
                      <a:pt x="3547" y="6654"/>
                    </a:lnTo>
                    <a:lnTo>
                      <a:pt x="3348" y="6733"/>
                    </a:lnTo>
                    <a:lnTo>
                      <a:pt x="3168" y="6793"/>
                    </a:lnTo>
                    <a:lnTo>
                      <a:pt x="2969" y="6833"/>
                    </a:lnTo>
                    <a:lnTo>
                      <a:pt x="2770" y="6873"/>
                    </a:lnTo>
                    <a:lnTo>
                      <a:pt x="2571" y="6893"/>
                    </a:lnTo>
                    <a:lnTo>
                      <a:pt x="2371" y="6893"/>
                    </a:lnTo>
                    <a:lnTo>
                      <a:pt x="2152" y="6893"/>
                    </a:lnTo>
                    <a:lnTo>
                      <a:pt x="1953" y="6853"/>
                    </a:lnTo>
                    <a:lnTo>
                      <a:pt x="1754" y="6813"/>
                    </a:lnTo>
                    <a:lnTo>
                      <a:pt x="1555" y="6753"/>
                    </a:lnTo>
                    <a:lnTo>
                      <a:pt x="1355" y="6674"/>
                    </a:lnTo>
                    <a:lnTo>
                      <a:pt x="1355" y="6674"/>
                    </a:lnTo>
                    <a:lnTo>
                      <a:pt x="1136" y="6554"/>
                    </a:lnTo>
                    <a:lnTo>
                      <a:pt x="937" y="6415"/>
                    </a:lnTo>
                    <a:lnTo>
                      <a:pt x="758" y="6275"/>
                    </a:lnTo>
                    <a:lnTo>
                      <a:pt x="579" y="6116"/>
                    </a:lnTo>
                    <a:lnTo>
                      <a:pt x="439" y="5937"/>
                    </a:lnTo>
                    <a:lnTo>
                      <a:pt x="320" y="5757"/>
                    </a:lnTo>
                    <a:lnTo>
                      <a:pt x="200" y="5558"/>
                    </a:lnTo>
                    <a:lnTo>
                      <a:pt x="120" y="5359"/>
                    </a:lnTo>
                    <a:lnTo>
                      <a:pt x="61" y="5160"/>
                    </a:lnTo>
                    <a:lnTo>
                      <a:pt x="21" y="4941"/>
                    </a:lnTo>
                    <a:lnTo>
                      <a:pt x="1" y="4721"/>
                    </a:lnTo>
                    <a:lnTo>
                      <a:pt x="1" y="4502"/>
                    </a:lnTo>
                    <a:lnTo>
                      <a:pt x="21" y="4283"/>
                    </a:lnTo>
                    <a:lnTo>
                      <a:pt x="61" y="4064"/>
                    </a:lnTo>
                    <a:lnTo>
                      <a:pt x="140" y="3845"/>
                    </a:lnTo>
                    <a:lnTo>
                      <a:pt x="240" y="3626"/>
                    </a:lnTo>
                    <a:lnTo>
                      <a:pt x="240" y="3626"/>
                    </a:lnTo>
                    <a:lnTo>
                      <a:pt x="359" y="3427"/>
                    </a:lnTo>
                    <a:lnTo>
                      <a:pt x="499" y="3227"/>
                    </a:lnTo>
                    <a:lnTo>
                      <a:pt x="658" y="3068"/>
                    </a:lnTo>
                    <a:lnTo>
                      <a:pt x="837" y="2909"/>
                    </a:lnTo>
                    <a:lnTo>
                      <a:pt x="1017" y="2769"/>
                    </a:lnTo>
                    <a:lnTo>
                      <a:pt x="1216" y="2670"/>
                    </a:lnTo>
                    <a:lnTo>
                      <a:pt x="1435" y="2570"/>
                    </a:lnTo>
                    <a:lnTo>
                      <a:pt x="1654" y="2490"/>
                    </a:lnTo>
                    <a:lnTo>
                      <a:pt x="1873" y="2430"/>
                    </a:lnTo>
                    <a:lnTo>
                      <a:pt x="2112" y="2391"/>
                    </a:lnTo>
                    <a:lnTo>
                      <a:pt x="2332" y="2371"/>
                    </a:lnTo>
                    <a:lnTo>
                      <a:pt x="2571" y="2371"/>
                    </a:lnTo>
                    <a:lnTo>
                      <a:pt x="2810" y="2391"/>
                    </a:lnTo>
                    <a:lnTo>
                      <a:pt x="3049" y="2430"/>
                    </a:lnTo>
                    <a:lnTo>
                      <a:pt x="3288" y="2510"/>
                    </a:lnTo>
                    <a:lnTo>
                      <a:pt x="3507" y="25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2" name="Google Shape;10282;p47"/>
              <p:cNvSpPr/>
              <p:nvPr/>
            </p:nvSpPr>
            <p:spPr>
              <a:xfrm>
                <a:off x="5726900" y="4096825"/>
                <a:ext cx="383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5" extrusionOk="0">
                    <a:moveTo>
                      <a:pt x="877" y="1"/>
                    </a:moveTo>
                    <a:lnTo>
                      <a:pt x="737" y="21"/>
                    </a:lnTo>
                    <a:lnTo>
                      <a:pt x="578" y="60"/>
                    </a:lnTo>
                    <a:lnTo>
                      <a:pt x="438" y="140"/>
                    </a:lnTo>
                    <a:lnTo>
                      <a:pt x="319" y="240"/>
                    </a:lnTo>
                    <a:lnTo>
                      <a:pt x="199" y="359"/>
                    </a:lnTo>
                    <a:lnTo>
                      <a:pt x="120" y="499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7"/>
                    </a:lnTo>
                    <a:lnTo>
                      <a:pt x="20" y="1116"/>
                    </a:lnTo>
                    <a:lnTo>
                      <a:pt x="80" y="1256"/>
                    </a:lnTo>
                    <a:lnTo>
                      <a:pt x="140" y="1375"/>
                    </a:lnTo>
                    <a:lnTo>
                      <a:pt x="239" y="1475"/>
                    </a:lnTo>
                    <a:lnTo>
                      <a:pt x="379" y="1554"/>
                    </a:lnTo>
                    <a:lnTo>
                      <a:pt x="518" y="1594"/>
                    </a:lnTo>
                    <a:lnTo>
                      <a:pt x="657" y="1614"/>
                    </a:lnTo>
                    <a:lnTo>
                      <a:pt x="817" y="1594"/>
                    </a:lnTo>
                    <a:lnTo>
                      <a:pt x="956" y="1554"/>
                    </a:lnTo>
                    <a:lnTo>
                      <a:pt x="1096" y="1475"/>
                    </a:lnTo>
                    <a:lnTo>
                      <a:pt x="1215" y="1375"/>
                    </a:lnTo>
                    <a:lnTo>
                      <a:pt x="1335" y="1256"/>
                    </a:lnTo>
                    <a:lnTo>
                      <a:pt x="1434" y="1116"/>
                    </a:lnTo>
                    <a:lnTo>
                      <a:pt x="1494" y="957"/>
                    </a:lnTo>
                    <a:lnTo>
                      <a:pt x="1534" y="797"/>
                    </a:lnTo>
                    <a:lnTo>
                      <a:pt x="1534" y="638"/>
                    </a:lnTo>
                    <a:lnTo>
                      <a:pt x="1514" y="499"/>
                    </a:lnTo>
                    <a:lnTo>
                      <a:pt x="1474" y="359"/>
                    </a:lnTo>
                    <a:lnTo>
                      <a:pt x="1395" y="240"/>
                    </a:lnTo>
                    <a:lnTo>
                      <a:pt x="1295" y="140"/>
                    </a:lnTo>
                    <a:lnTo>
                      <a:pt x="1175" y="60"/>
                    </a:lnTo>
                    <a:lnTo>
                      <a:pt x="1036" y="21"/>
                    </a:lnTo>
                    <a:lnTo>
                      <a:pt x="87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3" name="Google Shape;10283;p47"/>
              <p:cNvSpPr/>
              <p:nvPr/>
            </p:nvSpPr>
            <p:spPr>
              <a:xfrm>
                <a:off x="5820025" y="4107775"/>
                <a:ext cx="126025" cy="687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751" extrusionOk="0">
                    <a:moveTo>
                      <a:pt x="5040" y="1"/>
                    </a:moveTo>
                    <a:lnTo>
                      <a:pt x="4881" y="220"/>
                    </a:lnTo>
                    <a:lnTo>
                      <a:pt x="4722" y="419"/>
                    </a:lnTo>
                    <a:lnTo>
                      <a:pt x="4562" y="599"/>
                    </a:lnTo>
                    <a:lnTo>
                      <a:pt x="4383" y="758"/>
                    </a:lnTo>
                    <a:lnTo>
                      <a:pt x="4224" y="897"/>
                    </a:lnTo>
                    <a:lnTo>
                      <a:pt x="4044" y="1037"/>
                    </a:lnTo>
                    <a:lnTo>
                      <a:pt x="3865" y="1156"/>
                    </a:lnTo>
                    <a:lnTo>
                      <a:pt x="3686" y="1256"/>
                    </a:lnTo>
                    <a:lnTo>
                      <a:pt x="3506" y="1336"/>
                    </a:lnTo>
                    <a:lnTo>
                      <a:pt x="3327" y="1395"/>
                    </a:lnTo>
                    <a:lnTo>
                      <a:pt x="2969" y="1515"/>
                    </a:lnTo>
                    <a:lnTo>
                      <a:pt x="2610" y="1555"/>
                    </a:lnTo>
                    <a:lnTo>
                      <a:pt x="2251" y="1575"/>
                    </a:lnTo>
                    <a:lnTo>
                      <a:pt x="2032" y="1575"/>
                    </a:lnTo>
                    <a:lnTo>
                      <a:pt x="1813" y="1555"/>
                    </a:lnTo>
                    <a:lnTo>
                      <a:pt x="1395" y="1475"/>
                    </a:lnTo>
                    <a:lnTo>
                      <a:pt x="996" y="1375"/>
                    </a:lnTo>
                    <a:lnTo>
                      <a:pt x="678" y="1256"/>
                    </a:lnTo>
                    <a:lnTo>
                      <a:pt x="399" y="1136"/>
                    </a:lnTo>
                    <a:lnTo>
                      <a:pt x="180" y="1037"/>
                    </a:lnTo>
                    <a:lnTo>
                      <a:pt x="0" y="937"/>
                    </a:lnTo>
                    <a:lnTo>
                      <a:pt x="20" y="1037"/>
                    </a:lnTo>
                    <a:lnTo>
                      <a:pt x="40" y="1156"/>
                    </a:lnTo>
                    <a:lnTo>
                      <a:pt x="80" y="1296"/>
                    </a:lnTo>
                    <a:lnTo>
                      <a:pt x="140" y="1435"/>
                    </a:lnTo>
                    <a:lnTo>
                      <a:pt x="200" y="1575"/>
                    </a:lnTo>
                    <a:lnTo>
                      <a:pt x="299" y="1734"/>
                    </a:lnTo>
                    <a:lnTo>
                      <a:pt x="399" y="1874"/>
                    </a:lnTo>
                    <a:lnTo>
                      <a:pt x="538" y="2033"/>
                    </a:lnTo>
                    <a:lnTo>
                      <a:pt x="678" y="2172"/>
                    </a:lnTo>
                    <a:lnTo>
                      <a:pt x="857" y="2312"/>
                    </a:lnTo>
                    <a:lnTo>
                      <a:pt x="1036" y="2431"/>
                    </a:lnTo>
                    <a:lnTo>
                      <a:pt x="1255" y="2531"/>
                    </a:lnTo>
                    <a:lnTo>
                      <a:pt x="1494" y="2631"/>
                    </a:lnTo>
                    <a:lnTo>
                      <a:pt x="1753" y="2690"/>
                    </a:lnTo>
                    <a:lnTo>
                      <a:pt x="2032" y="2730"/>
                    </a:lnTo>
                    <a:lnTo>
                      <a:pt x="2331" y="2750"/>
                    </a:lnTo>
                    <a:lnTo>
                      <a:pt x="2570" y="2750"/>
                    </a:lnTo>
                    <a:lnTo>
                      <a:pt x="2809" y="2730"/>
                    </a:lnTo>
                    <a:lnTo>
                      <a:pt x="2988" y="2690"/>
                    </a:lnTo>
                    <a:lnTo>
                      <a:pt x="3168" y="2650"/>
                    </a:lnTo>
                    <a:lnTo>
                      <a:pt x="3327" y="2591"/>
                    </a:lnTo>
                    <a:lnTo>
                      <a:pt x="3487" y="2531"/>
                    </a:lnTo>
                    <a:lnTo>
                      <a:pt x="3626" y="2451"/>
                    </a:lnTo>
                    <a:lnTo>
                      <a:pt x="3765" y="2372"/>
                    </a:lnTo>
                    <a:lnTo>
                      <a:pt x="4024" y="2192"/>
                    </a:lnTo>
                    <a:lnTo>
                      <a:pt x="4224" y="1973"/>
                    </a:lnTo>
                    <a:lnTo>
                      <a:pt x="4423" y="1734"/>
                    </a:lnTo>
                    <a:lnTo>
                      <a:pt x="4562" y="1495"/>
                    </a:lnTo>
                    <a:lnTo>
                      <a:pt x="4702" y="1256"/>
                    </a:lnTo>
                    <a:lnTo>
                      <a:pt x="4801" y="1017"/>
                    </a:lnTo>
                    <a:lnTo>
                      <a:pt x="4881" y="778"/>
                    </a:lnTo>
                    <a:lnTo>
                      <a:pt x="4981" y="379"/>
                    </a:lnTo>
                    <a:lnTo>
                      <a:pt x="5040" y="101"/>
                    </a:lnTo>
                    <a:lnTo>
                      <a:pt x="5040" y="1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4" name="Google Shape;10284;p47"/>
              <p:cNvSpPr/>
              <p:nvPr/>
            </p:nvSpPr>
            <p:spPr>
              <a:xfrm>
                <a:off x="5820025" y="4107775"/>
                <a:ext cx="126025" cy="687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751" fill="none" extrusionOk="0">
                    <a:moveTo>
                      <a:pt x="5040" y="1"/>
                    </a:moveTo>
                    <a:lnTo>
                      <a:pt x="5040" y="1"/>
                    </a:lnTo>
                    <a:lnTo>
                      <a:pt x="4881" y="220"/>
                    </a:lnTo>
                    <a:lnTo>
                      <a:pt x="4722" y="419"/>
                    </a:lnTo>
                    <a:lnTo>
                      <a:pt x="4562" y="599"/>
                    </a:lnTo>
                    <a:lnTo>
                      <a:pt x="4383" y="758"/>
                    </a:lnTo>
                    <a:lnTo>
                      <a:pt x="4224" y="897"/>
                    </a:lnTo>
                    <a:lnTo>
                      <a:pt x="4044" y="1037"/>
                    </a:lnTo>
                    <a:lnTo>
                      <a:pt x="3865" y="1156"/>
                    </a:lnTo>
                    <a:lnTo>
                      <a:pt x="3686" y="1256"/>
                    </a:lnTo>
                    <a:lnTo>
                      <a:pt x="3506" y="1336"/>
                    </a:lnTo>
                    <a:lnTo>
                      <a:pt x="3327" y="1395"/>
                    </a:lnTo>
                    <a:lnTo>
                      <a:pt x="2969" y="1515"/>
                    </a:lnTo>
                    <a:lnTo>
                      <a:pt x="2610" y="1555"/>
                    </a:lnTo>
                    <a:lnTo>
                      <a:pt x="2251" y="1575"/>
                    </a:lnTo>
                    <a:lnTo>
                      <a:pt x="2251" y="1575"/>
                    </a:lnTo>
                    <a:lnTo>
                      <a:pt x="2032" y="1575"/>
                    </a:lnTo>
                    <a:lnTo>
                      <a:pt x="1813" y="1555"/>
                    </a:lnTo>
                    <a:lnTo>
                      <a:pt x="1395" y="1475"/>
                    </a:lnTo>
                    <a:lnTo>
                      <a:pt x="996" y="1375"/>
                    </a:lnTo>
                    <a:lnTo>
                      <a:pt x="678" y="1256"/>
                    </a:lnTo>
                    <a:lnTo>
                      <a:pt x="399" y="1136"/>
                    </a:lnTo>
                    <a:lnTo>
                      <a:pt x="180" y="1037"/>
                    </a:lnTo>
                    <a:lnTo>
                      <a:pt x="0" y="937"/>
                    </a:lnTo>
                    <a:lnTo>
                      <a:pt x="0" y="937"/>
                    </a:lnTo>
                    <a:lnTo>
                      <a:pt x="20" y="1037"/>
                    </a:lnTo>
                    <a:lnTo>
                      <a:pt x="40" y="1156"/>
                    </a:lnTo>
                    <a:lnTo>
                      <a:pt x="80" y="1296"/>
                    </a:lnTo>
                    <a:lnTo>
                      <a:pt x="140" y="1435"/>
                    </a:lnTo>
                    <a:lnTo>
                      <a:pt x="200" y="1575"/>
                    </a:lnTo>
                    <a:lnTo>
                      <a:pt x="299" y="1734"/>
                    </a:lnTo>
                    <a:lnTo>
                      <a:pt x="399" y="1874"/>
                    </a:lnTo>
                    <a:lnTo>
                      <a:pt x="538" y="2033"/>
                    </a:lnTo>
                    <a:lnTo>
                      <a:pt x="678" y="2172"/>
                    </a:lnTo>
                    <a:lnTo>
                      <a:pt x="857" y="2312"/>
                    </a:lnTo>
                    <a:lnTo>
                      <a:pt x="1036" y="2431"/>
                    </a:lnTo>
                    <a:lnTo>
                      <a:pt x="1255" y="2531"/>
                    </a:lnTo>
                    <a:lnTo>
                      <a:pt x="1494" y="2631"/>
                    </a:lnTo>
                    <a:lnTo>
                      <a:pt x="1753" y="2690"/>
                    </a:lnTo>
                    <a:lnTo>
                      <a:pt x="2032" y="2730"/>
                    </a:lnTo>
                    <a:lnTo>
                      <a:pt x="2331" y="2750"/>
                    </a:lnTo>
                    <a:lnTo>
                      <a:pt x="2331" y="2750"/>
                    </a:lnTo>
                    <a:lnTo>
                      <a:pt x="2570" y="2750"/>
                    </a:lnTo>
                    <a:lnTo>
                      <a:pt x="2809" y="2730"/>
                    </a:lnTo>
                    <a:lnTo>
                      <a:pt x="2809" y="2730"/>
                    </a:lnTo>
                    <a:lnTo>
                      <a:pt x="2988" y="2690"/>
                    </a:lnTo>
                    <a:lnTo>
                      <a:pt x="3168" y="2650"/>
                    </a:lnTo>
                    <a:lnTo>
                      <a:pt x="3327" y="2591"/>
                    </a:lnTo>
                    <a:lnTo>
                      <a:pt x="3487" y="2531"/>
                    </a:lnTo>
                    <a:lnTo>
                      <a:pt x="3626" y="2451"/>
                    </a:lnTo>
                    <a:lnTo>
                      <a:pt x="3765" y="2372"/>
                    </a:lnTo>
                    <a:lnTo>
                      <a:pt x="4024" y="2192"/>
                    </a:lnTo>
                    <a:lnTo>
                      <a:pt x="4224" y="1973"/>
                    </a:lnTo>
                    <a:lnTo>
                      <a:pt x="4423" y="1734"/>
                    </a:lnTo>
                    <a:lnTo>
                      <a:pt x="4562" y="1495"/>
                    </a:lnTo>
                    <a:lnTo>
                      <a:pt x="4702" y="1256"/>
                    </a:lnTo>
                    <a:lnTo>
                      <a:pt x="4801" y="1017"/>
                    </a:lnTo>
                    <a:lnTo>
                      <a:pt x="4881" y="778"/>
                    </a:lnTo>
                    <a:lnTo>
                      <a:pt x="4981" y="379"/>
                    </a:lnTo>
                    <a:lnTo>
                      <a:pt x="5040" y="101"/>
                    </a:lnTo>
                    <a:lnTo>
                      <a:pt x="504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5" name="Google Shape;10285;p47"/>
              <p:cNvSpPr/>
              <p:nvPr/>
            </p:nvSpPr>
            <p:spPr>
              <a:xfrm>
                <a:off x="5561550" y="3977300"/>
                <a:ext cx="203725" cy="233600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9344" extrusionOk="0">
                    <a:moveTo>
                      <a:pt x="2391" y="1"/>
                    </a:moveTo>
                    <a:lnTo>
                      <a:pt x="2152" y="21"/>
                    </a:lnTo>
                    <a:lnTo>
                      <a:pt x="1913" y="60"/>
                    </a:lnTo>
                    <a:lnTo>
                      <a:pt x="1694" y="120"/>
                    </a:lnTo>
                    <a:lnTo>
                      <a:pt x="1455" y="200"/>
                    </a:lnTo>
                    <a:lnTo>
                      <a:pt x="1255" y="279"/>
                    </a:lnTo>
                    <a:lnTo>
                      <a:pt x="1056" y="399"/>
                    </a:lnTo>
                    <a:lnTo>
                      <a:pt x="877" y="538"/>
                    </a:lnTo>
                    <a:lnTo>
                      <a:pt x="698" y="678"/>
                    </a:lnTo>
                    <a:lnTo>
                      <a:pt x="538" y="837"/>
                    </a:lnTo>
                    <a:lnTo>
                      <a:pt x="399" y="1017"/>
                    </a:lnTo>
                    <a:lnTo>
                      <a:pt x="279" y="1216"/>
                    </a:lnTo>
                    <a:lnTo>
                      <a:pt x="180" y="1435"/>
                    </a:lnTo>
                    <a:lnTo>
                      <a:pt x="80" y="1654"/>
                    </a:lnTo>
                    <a:lnTo>
                      <a:pt x="40" y="1833"/>
                    </a:lnTo>
                    <a:lnTo>
                      <a:pt x="0" y="2033"/>
                    </a:lnTo>
                    <a:lnTo>
                      <a:pt x="0" y="2232"/>
                    </a:lnTo>
                    <a:lnTo>
                      <a:pt x="0" y="2431"/>
                    </a:lnTo>
                    <a:lnTo>
                      <a:pt x="20" y="2610"/>
                    </a:lnTo>
                    <a:lnTo>
                      <a:pt x="60" y="2790"/>
                    </a:lnTo>
                    <a:lnTo>
                      <a:pt x="120" y="2989"/>
                    </a:lnTo>
                    <a:lnTo>
                      <a:pt x="180" y="3148"/>
                    </a:lnTo>
                    <a:lnTo>
                      <a:pt x="279" y="3327"/>
                    </a:lnTo>
                    <a:lnTo>
                      <a:pt x="379" y="3487"/>
                    </a:lnTo>
                    <a:lnTo>
                      <a:pt x="498" y="3646"/>
                    </a:lnTo>
                    <a:lnTo>
                      <a:pt x="618" y="3786"/>
                    </a:lnTo>
                    <a:lnTo>
                      <a:pt x="757" y="3925"/>
                    </a:lnTo>
                    <a:lnTo>
                      <a:pt x="917" y="4045"/>
                    </a:lnTo>
                    <a:lnTo>
                      <a:pt x="1076" y="4164"/>
                    </a:lnTo>
                    <a:lnTo>
                      <a:pt x="1255" y="4264"/>
                    </a:lnTo>
                    <a:lnTo>
                      <a:pt x="1096" y="4403"/>
                    </a:lnTo>
                    <a:lnTo>
                      <a:pt x="957" y="4543"/>
                    </a:lnTo>
                    <a:lnTo>
                      <a:pt x="817" y="4702"/>
                    </a:lnTo>
                    <a:lnTo>
                      <a:pt x="678" y="4881"/>
                    </a:lnTo>
                    <a:lnTo>
                      <a:pt x="558" y="5061"/>
                    </a:lnTo>
                    <a:lnTo>
                      <a:pt x="458" y="5240"/>
                    </a:lnTo>
                    <a:lnTo>
                      <a:pt x="379" y="5439"/>
                    </a:lnTo>
                    <a:lnTo>
                      <a:pt x="299" y="5658"/>
                    </a:lnTo>
                    <a:lnTo>
                      <a:pt x="239" y="5937"/>
                    </a:lnTo>
                    <a:lnTo>
                      <a:pt x="200" y="6236"/>
                    </a:lnTo>
                    <a:lnTo>
                      <a:pt x="180" y="6515"/>
                    </a:lnTo>
                    <a:lnTo>
                      <a:pt x="200" y="6794"/>
                    </a:lnTo>
                    <a:lnTo>
                      <a:pt x="259" y="7073"/>
                    </a:lnTo>
                    <a:lnTo>
                      <a:pt x="339" y="7351"/>
                    </a:lnTo>
                    <a:lnTo>
                      <a:pt x="439" y="7610"/>
                    </a:lnTo>
                    <a:lnTo>
                      <a:pt x="578" y="7850"/>
                    </a:lnTo>
                    <a:lnTo>
                      <a:pt x="737" y="8089"/>
                    </a:lnTo>
                    <a:lnTo>
                      <a:pt x="917" y="8308"/>
                    </a:lnTo>
                    <a:lnTo>
                      <a:pt x="1116" y="8507"/>
                    </a:lnTo>
                    <a:lnTo>
                      <a:pt x="1335" y="8706"/>
                    </a:lnTo>
                    <a:lnTo>
                      <a:pt x="1594" y="8865"/>
                    </a:lnTo>
                    <a:lnTo>
                      <a:pt x="1853" y="9005"/>
                    </a:lnTo>
                    <a:lnTo>
                      <a:pt x="2132" y="9124"/>
                    </a:lnTo>
                    <a:lnTo>
                      <a:pt x="2431" y="9224"/>
                    </a:lnTo>
                    <a:lnTo>
                      <a:pt x="2749" y="9304"/>
                    </a:lnTo>
                    <a:lnTo>
                      <a:pt x="3048" y="9344"/>
                    </a:lnTo>
                    <a:lnTo>
                      <a:pt x="3367" y="9344"/>
                    </a:lnTo>
                    <a:lnTo>
                      <a:pt x="3666" y="9324"/>
                    </a:lnTo>
                    <a:lnTo>
                      <a:pt x="3965" y="9284"/>
                    </a:lnTo>
                    <a:lnTo>
                      <a:pt x="4263" y="9204"/>
                    </a:lnTo>
                    <a:lnTo>
                      <a:pt x="4542" y="9105"/>
                    </a:lnTo>
                    <a:lnTo>
                      <a:pt x="4801" y="8985"/>
                    </a:lnTo>
                    <a:lnTo>
                      <a:pt x="5060" y="8826"/>
                    </a:lnTo>
                    <a:lnTo>
                      <a:pt x="5299" y="8666"/>
                    </a:lnTo>
                    <a:lnTo>
                      <a:pt x="5518" y="8487"/>
                    </a:lnTo>
                    <a:lnTo>
                      <a:pt x="5718" y="8268"/>
                    </a:lnTo>
                    <a:lnTo>
                      <a:pt x="5897" y="8049"/>
                    </a:lnTo>
                    <a:lnTo>
                      <a:pt x="6056" y="7790"/>
                    </a:lnTo>
                    <a:lnTo>
                      <a:pt x="6196" y="7531"/>
                    </a:lnTo>
                    <a:lnTo>
                      <a:pt x="6295" y="7252"/>
                    </a:lnTo>
                    <a:lnTo>
                      <a:pt x="6594" y="7252"/>
                    </a:lnTo>
                    <a:lnTo>
                      <a:pt x="6734" y="7232"/>
                    </a:lnTo>
                    <a:lnTo>
                      <a:pt x="6873" y="7212"/>
                    </a:lnTo>
                    <a:lnTo>
                      <a:pt x="7152" y="7132"/>
                    </a:lnTo>
                    <a:lnTo>
                      <a:pt x="7411" y="7013"/>
                    </a:lnTo>
                    <a:lnTo>
                      <a:pt x="7630" y="6834"/>
                    </a:lnTo>
                    <a:lnTo>
                      <a:pt x="7730" y="6734"/>
                    </a:lnTo>
                    <a:lnTo>
                      <a:pt x="7829" y="6634"/>
                    </a:lnTo>
                    <a:lnTo>
                      <a:pt x="7909" y="6515"/>
                    </a:lnTo>
                    <a:lnTo>
                      <a:pt x="7969" y="6395"/>
                    </a:lnTo>
                    <a:lnTo>
                      <a:pt x="8048" y="6276"/>
                    </a:lnTo>
                    <a:lnTo>
                      <a:pt x="8088" y="6136"/>
                    </a:lnTo>
                    <a:lnTo>
                      <a:pt x="8128" y="5977"/>
                    </a:lnTo>
                    <a:lnTo>
                      <a:pt x="8148" y="5837"/>
                    </a:lnTo>
                    <a:lnTo>
                      <a:pt x="8148" y="5678"/>
                    </a:lnTo>
                    <a:lnTo>
                      <a:pt x="8148" y="5519"/>
                    </a:lnTo>
                    <a:lnTo>
                      <a:pt x="8108" y="5379"/>
                    </a:lnTo>
                    <a:lnTo>
                      <a:pt x="8068" y="5240"/>
                    </a:lnTo>
                    <a:lnTo>
                      <a:pt x="8009" y="5100"/>
                    </a:lnTo>
                    <a:lnTo>
                      <a:pt x="7949" y="4961"/>
                    </a:lnTo>
                    <a:lnTo>
                      <a:pt x="7869" y="4841"/>
                    </a:lnTo>
                    <a:lnTo>
                      <a:pt x="7770" y="4722"/>
                    </a:lnTo>
                    <a:lnTo>
                      <a:pt x="7650" y="4602"/>
                    </a:lnTo>
                    <a:lnTo>
                      <a:pt x="7530" y="4503"/>
                    </a:lnTo>
                    <a:lnTo>
                      <a:pt x="7411" y="4423"/>
                    </a:lnTo>
                    <a:lnTo>
                      <a:pt x="7252" y="4343"/>
                    </a:lnTo>
                    <a:lnTo>
                      <a:pt x="7112" y="4264"/>
                    </a:lnTo>
                    <a:lnTo>
                      <a:pt x="6953" y="4224"/>
                    </a:lnTo>
                    <a:lnTo>
                      <a:pt x="6754" y="4184"/>
                    </a:lnTo>
                    <a:lnTo>
                      <a:pt x="6574" y="4164"/>
                    </a:lnTo>
                    <a:lnTo>
                      <a:pt x="6375" y="4164"/>
                    </a:lnTo>
                    <a:lnTo>
                      <a:pt x="6196" y="4184"/>
                    </a:lnTo>
                    <a:lnTo>
                      <a:pt x="6016" y="4224"/>
                    </a:lnTo>
                    <a:lnTo>
                      <a:pt x="5857" y="4284"/>
                    </a:lnTo>
                    <a:lnTo>
                      <a:pt x="5678" y="4343"/>
                    </a:lnTo>
                    <a:lnTo>
                      <a:pt x="5538" y="4443"/>
                    </a:lnTo>
                    <a:lnTo>
                      <a:pt x="5279" y="4204"/>
                    </a:lnTo>
                    <a:lnTo>
                      <a:pt x="4981" y="4025"/>
                    </a:lnTo>
                    <a:lnTo>
                      <a:pt x="4662" y="3845"/>
                    </a:lnTo>
                    <a:lnTo>
                      <a:pt x="4323" y="3726"/>
                    </a:lnTo>
                    <a:lnTo>
                      <a:pt x="4463" y="3527"/>
                    </a:lnTo>
                    <a:lnTo>
                      <a:pt x="4602" y="3347"/>
                    </a:lnTo>
                    <a:lnTo>
                      <a:pt x="4702" y="3128"/>
                    </a:lnTo>
                    <a:lnTo>
                      <a:pt x="4781" y="2889"/>
                    </a:lnTo>
                    <a:lnTo>
                      <a:pt x="4841" y="2670"/>
                    </a:lnTo>
                    <a:lnTo>
                      <a:pt x="4881" y="2451"/>
                    </a:lnTo>
                    <a:lnTo>
                      <a:pt x="4881" y="2212"/>
                    </a:lnTo>
                    <a:lnTo>
                      <a:pt x="4861" y="1993"/>
                    </a:lnTo>
                    <a:lnTo>
                      <a:pt x="4821" y="1774"/>
                    </a:lnTo>
                    <a:lnTo>
                      <a:pt x="4761" y="1574"/>
                    </a:lnTo>
                    <a:lnTo>
                      <a:pt x="4682" y="1375"/>
                    </a:lnTo>
                    <a:lnTo>
                      <a:pt x="4582" y="1176"/>
                    </a:lnTo>
                    <a:lnTo>
                      <a:pt x="4443" y="997"/>
                    </a:lnTo>
                    <a:lnTo>
                      <a:pt x="4303" y="817"/>
                    </a:lnTo>
                    <a:lnTo>
                      <a:pt x="4144" y="658"/>
                    </a:lnTo>
                    <a:lnTo>
                      <a:pt x="3965" y="499"/>
                    </a:lnTo>
                    <a:lnTo>
                      <a:pt x="3785" y="379"/>
                    </a:lnTo>
                    <a:lnTo>
                      <a:pt x="3566" y="260"/>
                    </a:lnTo>
                    <a:lnTo>
                      <a:pt x="3347" y="160"/>
                    </a:lnTo>
                    <a:lnTo>
                      <a:pt x="3108" y="100"/>
                    </a:lnTo>
                    <a:lnTo>
                      <a:pt x="2869" y="40"/>
                    </a:lnTo>
                    <a:lnTo>
                      <a:pt x="2630" y="1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6" name="Google Shape;10286;p47"/>
              <p:cNvSpPr/>
              <p:nvPr/>
            </p:nvSpPr>
            <p:spPr>
              <a:xfrm>
                <a:off x="5561550" y="3977300"/>
                <a:ext cx="203725" cy="233600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9344" fill="none" extrusionOk="0">
                    <a:moveTo>
                      <a:pt x="4781" y="2889"/>
                    </a:moveTo>
                    <a:lnTo>
                      <a:pt x="4781" y="2889"/>
                    </a:lnTo>
                    <a:lnTo>
                      <a:pt x="4702" y="3128"/>
                    </a:lnTo>
                    <a:lnTo>
                      <a:pt x="4602" y="3347"/>
                    </a:lnTo>
                    <a:lnTo>
                      <a:pt x="4463" y="3527"/>
                    </a:lnTo>
                    <a:lnTo>
                      <a:pt x="4323" y="3726"/>
                    </a:lnTo>
                    <a:lnTo>
                      <a:pt x="4323" y="3726"/>
                    </a:lnTo>
                    <a:lnTo>
                      <a:pt x="4662" y="3845"/>
                    </a:lnTo>
                    <a:lnTo>
                      <a:pt x="4981" y="4025"/>
                    </a:lnTo>
                    <a:lnTo>
                      <a:pt x="5279" y="4204"/>
                    </a:lnTo>
                    <a:lnTo>
                      <a:pt x="5538" y="4443"/>
                    </a:lnTo>
                    <a:lnTo>
                      <a:pt x="5538" y="4443"/>
                    </a:lnTo>
                    <a:lnTo>
                      <a:pt x="5678" y="4343"/>
                    </a:lnTo>
                    <a:lnTo>
                      <a:pt x="5857" y="4284"/>
                    </a:lnTo>
                    <a:lnTo>
                      <a:pt x="6016" y="4224"/>
                    </a:lnTo>
                    <a:lnTo>
                      <a:pt x="6196" y="4184"/>
                    </a:lnTo>
                    <a:lnTo>
                      <a:pt x="6375" y="4164"/>
                    </a:lnTo>
                    <a:lnTo>
                      <a:pt x="6574" y="4164"/>
                    </a:lnTo>
                    <a:lnTo>
                      <a:pt x="6754" y="4184"/>
                    </a:lnTo>
                    <a:lnTo>
                      <a:pt x="6953" y="4224"/>
                    </a:lnTo>
                    <a:lnTo>
                      <a:pt x="6953" y="4224"/>
                    </a:lnTo>
                    <a:lnTo>
                      <a:pt x="7112" y="4264"/>
                    </a:lnTo>
                    <a:lnTo>
                      <a:pt x="7252" y="4343"/>
                    </a:lnTo>
                    <a:lnTo>
                      <a:pt x="7411" y="4423"/>
                    </a:lnTo>
                    <a:lnTo>
                      <a:pt x="7530" y="4503"/>
                    </a:lnTo>
                    <a:lnTo>
                      <a:pt x="7650" y="4602"/>
                    </a:lnTo>
                    <a:lnTo>
                      <a:pt x="7770" y="4722"/>
                    </a:lnTo>
                    <a:lnTo>
                      <a:pt x="7869" y="4841"/>
                    </a:lnTo>
                    <a:lnTo>
                      <a:pt x="7949" y="4961"/>
                    </a:lnTo>
                    <a:lnTo>
                      <a:pt x="8009" y="5100"/>
                    </a:lnTo>
                    <a:lnTo>
                      <a:pt x="8068" y="5240"/>
                    </a:lnTo>
                    <a:lnTo>
                      <a:pt x="8108" y="5379"/>
                    </a:lnTo>
                    <a:lnTo>
                      <a:pt x="8148" y="5519"/>
                    </a:lnTo>
                    <a:lnTo>
                      <a:pt x="8148" y="5678"/>
                    </a:lnTo>
                    <a:lnTo>
                      <a:pt x="8148" y="5837"/>
                    </a:lnTo>
                    <a:lnTo>
                      <a:pt x="8128" y="5977"/>
                    </a:lnTo>
                    <a:lnTo>
                      <a:pt x="8088" y="6136"/>
                    </a:lnTo>
                    <a:lnTo>
                      <a:pt x="8088" y="6136"/>
                    </a:lnTo>
                    <a:lnTo>
                      <a:pt x="8048" y="6276"/>
                    </a:lnTo>
                    <a:lnTo>
                      <a:pt x="7969" y="6395"/>
                    </a:lnTo>
                    <a:lnTo>
                      <a:pt x="7909" y="6515"/>
                    </a:lnTo>
                    <a:lnTo>
                      <a:pt x="7829" y="6634"/>
                    </a:lnTo>
                    <a:lnTo>
                      <a:pt x="7730" y="6734"/>
                    </a:lnTo>
                    <a:lnTo>
                      <a:pt x="7630" y="6834"/>
                    </a:lnTo>
                    <a:lnTo>
                      <a:pt x="7411" y="7013"/>
                    </a:lnTo>
                    <a:lnTo>
                      <a:pt x="7152" y="7132"/>
                    </a:lnTo>
                    <a:lnTo>
                      <a:pt x="6873" y="7212"/>
                    </a:lnTo>
                    <a:lnTo>
                      <a:pt x="6734" y="7232"/>
                    </a:lnTo>
                    <a:lnTo>
                      <a:pt x="6594" y="7252"/>
                    </a:lnTo>
                    <a:lnTo>
                      <a:pt x="6435" y="7252"/>
                    </a:lnTo>
                    <a:lnTo>
                      <a:pt x="6295" y="7252"/>
                    </a:lnTo>
                    <a:lnTo>
                      <a:pt x="6295" y="7252"/>
                    </a:lnTo>
                    <a:lnTo>
                      <a:pt x="6196" y="7531"/>
                    </a:lnTo>
                    <a:lnTo>
                      <a:pt x="6056" y="7790"/>
                    </a:lnTo>
                    <a:lnTo>
                      <a:pt x="5897" y="8049"/>
                    </a:lnTo>
                    <a:lnTo>
                      <a:pt x="5718" y="8268"/>
                    </a:lnTo>
                    <a:lnTo>
                      <a:pt x="5518" y="8487"/>
                    </a:lnTo>
                    <a:lnTo>
                      <a:pt x="5299" y="8666"/>
                    </a:lnTo>
                    <a:lnTo>
                      <a:pt x="5060" y="8826"/>
                    </a:lnTo>
                    <a:lnTo>
                      <a:pt x="4801" y="8985"/>
                    </a:lnTo>
                    <a:lnTo>
                      <a:pt x="4542" y="9105"/>
                    </a:lnTo>
                    <a:lnTo>
                      <a:pt x="4263" y="9204"/>
                    </a:lnTo>
                    <a:lnTo>
                      <a:pt x="3965" y="9284"/>
                    </a:lnTo>
                    <a:lnTo>
                      <a:pt x="3666" y="9324"/>
                    </a:lnTo>
                    <a:lnTo>
                      <a:pt x="3367" y="9344"/>
                    </a:lnTo>
                    <a:lnTo>
                      <a:pt x="3048" y="9344"/>
                    </a:lnTo>
                    <a:lnTo>
                      <a:pt x="2749" y="9304"/>
                    </a:lnTo>
                    <a:lnTo>
                      <a:pt x="2431" y="9224"/>
                    </a:lnTo>
                    <a:lnTo>
                      <a:pt x="2431" y="9224"/>
                    </a:lnTo>
                    <a:lnTo>
                      <a:pt x="2132" y="9124"/>
                    </a:lnTo>
                    <a:lnTo>
                      <a:pt x="1853" y="9005"/>
                    </a:lnTo>
                    <a:lnTo>
                      <a:pt x="1594" y="8865"/>
                    </a:lnTo>
                    <a:lnTo>
                      <a:pt x="1335" y="8706"/>
                    </a:lnTo>
                    <a:lnTo>
                      <a:pt x="1116" y="8507"/>
                    </a:lnTo>
                    <a:lnTo>
                      <a:pt x="917" y="8308"/>
                    </a:lnTo>
                    <a:lnTo>
                      <a:pt x="737" y="8089"/>
                    </a:lnTo>
                    <a:lnTo>
                      <a:pt x="578" y="7850"/>
                    </a:lnTo>
                    <a:lnTo>
                      <a:pt x="439" y="7610"/>
                    </a:lnTo>
                    <a:lnTo>
                      <a:pt x="339" y="7351"/>
                    </a:lnTo>
                    <a:lnTo>
                      <a:pt x="259" y="7073"/>
                    </a:lnTo>
                    <a:lnTo>
                      <a:pt x="200" y="6794"/>
                    </a:lnTo>
                    <a:lnTo>
                      <a:pt x="180" y="6515"/>
                    </a:lnTo>
                    <a:lnTo>
                      <a:pt x="200" y="6236"/>
                    </a:lnTo>
                    <a:lnTo>
                      <a:pt x="239" y="5937"/>
                    </a:lnTo>
                    <a:lnTo>
                      <a:pt x="299" y="5658"/>
                    </a:lnTo>
                    <a:lnTo>
                      <a:pt x="299" y="5658"/>
                    </a:lnTo>
                    <a:lnTo>
                      <a:pt x="379" y="5439"/>
                    </a:lnTo>
                    <a:lnTo>
                      <a:pt x="458" y="5240"/>
                    </a:lnTo>
                    <a:lnTo>
                      <a:pt x="558" y="5061"/>
                    </a:lnTo>
                    <a:lnTo>
                      <a:pt x="678" y="4881"/>
                    </a:lnTo>
                    <a:lnTo>
                      <a:pt x="817" y="4702"/>
                    </a:lnTo>
                    <a:lnTo>
                      <a:pt x="957" y="4543"/>
                    </a:lnTo>
                    <a:lnTo>
                      <a:pt x="1096" y="4403"/>
                    </a:lnTo>
                    <a:lnTo>
                      <a:pt x="1255" y="4264"/>
                    </a:lnTo>
                    <a:lnTo>
                      <a:pt x="1255" y="4264"/>
                    </a:lnTo>
                    <a:lnTo>
                      <a:pt x="1076" y="4164"/>
                    </a:lnTo>
                    <a:lnTo>
                      <a:pt x="917" y="4045"/>
                    </a:lnTo>
                    <a:lnTo>
                      <a:pt x="757" y="3925"/>
                    </a:lnTo>
                    <a:lnTo>
                      <a:pt x="618" y="3786"/>
                    </a:lnTo>
                    <a:lnTo>
                      <a:pt x="498" y="3646"/>
                    </a:lnTo>
                    <a:lnTo>
                      <a:pt x="379" y="3487"/>
                    </a:lnTo>
                    <a:lnTo>
                      <a:pt x="279" y="3327"/>
                    </a:lnTo>
                    <a:lnTo>
                      <a:pt x="180" y="3148"/>
                    </a:lnTo>
                    <a:lnTo>
                      <a:pt x="120" y="2989"/>
                    </a:lnTo>
                    <a:lnTo>
                      <a:pt x="60" y="2790"/>
                    </a:lnTo>
                    <a:lnTo>
                      <a:pt x="20" y="2610"/>
                    </a:lnTo>
                    <a:lnTo>
                      <a:pt x="0" y="2431"/>
                    </a:lnTo>
                    <a:lnTo>
                      <a:pt x="0" y="2232"/>
                    </a:lnTo>
                    <a:lnTo>
                      <a:pt x="0" y="2033"/>
                    </a:lnTo>
                    <a:lnTo>
                      <a:pt x="40" y="1833"/>
                    </a:lnTo>
                    <a:lnTo>
                      <a:pt x="80" y="1654"/>
                    </a:lnTo>
                    <a:lnTo>
                      <a:pt x="80" y="1654"/>
                    </a:lnTo>
                    <a:lnTo>
                      <a:pt x="180" y="1435"/>
                    </a:lnTo>
                    <a:lnTo>
                      <a:pt x="279" y="1216"/>
                    </a:lnTo>
                    <a:lnTo>
                      <a:pt x="399" y="1017"/>
                    </a:lnTo>
                    <a:lnTo>
                      <a:pt x="538" y="837"/>
                    </a:lnTo>
                    <a:lnTo>
                      <a:pt x="698" y="678"/>
                    </a:lnTo>
                    <a:lnTo>
                      <a:pt x="877" y="538"/>
                    </a:lnTo>
                    <a:lnTo>
                      <a:pt x="1056" y="399"/>
                    </a:lnTo>
                    <a:lnTo>
                      <a:pt x="1255" y="279"/>
                    </a:lnTo>
                    <a:lnTo>
                      <a:pt x="1455" y="200"/>
                    </a:lnTo>
                    <a:lnTo>
                      <a:pt x="1694" y="120"/>
                    </a:lnTo>
                    <a:lnTo>
                      <a:pt x="1913" y="60"/>
                    </a:lnTo>
                    <a:lnTo>
                      <a:pt x="2152" y="21"/>
                    </a:lnTo>
                    <a:lnTo>
                      <a:pt x="2391" y="1"/>
                    </a:lnTo>
                    <a:lnTo>
                      <a:pt x="2630" y="1"/>
                    </a:lnTo>
                    <a:lnTo>
                      <a:pt x="2869" y="40"/>
                    </a:lnTo>
                    <a:lnTo>
                      <a:pt x="3108" y="100"/>
                    </a:lnTo>
                    <a:lnTo>
                      <a:pt x="3108" y="100"/>
                    </a:lnTo>
                    <a:lnTo>
                      <a:pt x="3347" y="160"/>
                    </a:lnTo>
                    <a:lnTo>
                      <a:pt x="3566" y="260"/>
                    </a:lnTo>
                    <a:lnTo>
                      <a:pt x="3785" y="379"/>
                    </a:lnTo>
                    <a:lnTo>
                      <a:pt x="3965" y="499"/>
                    </a:lnTo>
                    <a:lnTo>
                      <a:pt x="4144" y="658"/>
                    </a:lnTo>
                    <a:lnTo>
                      <a:pt x="4303" y="817"/>
                    </a:lnTo>
                    <a:lnTo>
                      <a:pt x="4443" y="997"/>
                    </a:lnTo>
                    <a:lnTo>
                      <a:pt x="4582" y="1176"/>
                    </a:lnTo>
                    <a:lnTo>
                      <a:pt x="4682" y="1375"/>
                    </a:lnTo>
                    <a:lnTo>
                      <a:pt x="4761" y="1574"/>
                    </a:lnTo>
                    <a:lnTo>
                      <a:pt x="4821" y="1774"/>
                    </a:lnTo>
                    <a:lnTo>
                      <a:pt x="4861" y="1993"/>
                    </a:lnTo>
                    <a:lnTo>
                      <a:pt x="4881" y="2212"/>
                    </a:lnTo>
                    <a:lnTo>
                      <a:pt x="4881" y="2451"/>
                    </a:lnTo>
                    <a:lnTo>
                      <a:pt x="4841" y="2670"/>
                    </a:lnTo>
                    <a:lnTo>
                      <a:pt x="4781" y="28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7" name="Google Shape;10287;p47"/>
              <p:cNvSpPr/>
              <p:nvPr/>
            </p:nvSpPr>
            <p:spPr>
              <a:xfrm>
                <a:off x="5601875" y="3999225"/>
                <a:ext cx="44350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95" extrusionOk="0">
                    <a:moveTo>
                      <a:pt x="738" y="0"/>
                    </a:moveTo>
                    <a:lnTo>
                      <a:pt x="579" y="20"/>
                    </a:lnTo>
                    <a:lnTo>
                      <a:pt x="419" y="80"/>
                    </a:lnTo>
                    <a:lnTo>
                      <a:pt x="280" y="140"/>
                    </a:lnTo>
                    <a:lnTo>
                      <a:pt x="160" y="239"/>
                    </a:lnTo>
                    <a:lnTo>
                      <a:pt x="81" y="339"/>
                    </a:lnTo>
                    <a:lnTo>
                      <a:pt x="21" y="478"/>
                    </a:lnTo>
                    <a:lnTo>
                      <a:pt x="1" y="598"/>
                    </a:lnTo>
                    <a:lnTo>
                      <a:pt x="1" y="737"/>
                    </a:lnTo>
                    <a:lnTo>
                      <a:pt x="61" y="877"/>
                    </a:lnTo>
                    <a:lnTo>
                      <a:pt x="120" y="996"/>
                    </a:lnTo>
                    <a:lnTo>
                      <a:pt x="240" y="1116"/>
                    </a:lnTo>
                    <a:lnTo>
                      <a:pt x="359" y="1215"/>
                    </a:lnTo>
                    <a:lnTo>
                      <a:pt x="519" y="1295"/>
                    </a:lnTo>
                    <a:lnTo>
                      <a:pt x="678" y="1355"/>
                    </a:lnTo>
                    <a:lnTo>
                      <a:pt x="858" y="1395"/>
                    </a:lnTo>
                    <a:lnTo>
                      <a:pt x="1037" y="1395"/>
                    </a:lnTo>
                    <a:lnTo>
                      <a:pt x="1196" y="1375"/>
                    </a:lnTo>
                    <a:lnTo>
                      <a:pt x="1356" y="1335"/>
                    </a:lnTo>
                    <a:lnTo>
                      <a:pt x="1495" y="1255"/>
                    </a:lnTo>
                    <a:lnTo>
                      <a:pt x="1595" y="1175"/>
                    </a:lnTo>
                    <a:lnTo>
                      <a:pt x="1694" y="1056"/>
                    </a:lnTo>
                    <a:lnTo>
                      <a:pt x="1754" y="936"/>
                    </a:lnTo>
                    <a:lnTo>
                      <a:pt x="1774" y="797"/>
                    </a:lnTo>
                    <a:lnTo>
                      <a:pt x="1754" y="658"/>
                    </a:lnTo>
                    <a:lnTo>
                      <a:pt x="1714" y="518"/>
                    </a:lnTo>
                    <a:lnTo>
                      <a:pt x="1634" y="399"/>
                    </a:lnTo>
                    <a:lnTo>
                      <a:pt x="1535" y="279"/>
                    </a:lnTo>
                    <a:lnTo>
                      <a:pt x="1415" y="179"/>
                    </a:lnTo>
                    <a:lnTo>
                      <a:pt x="1256" y="100"/>
                    </a:lnTo>
                    <a:lnTo>
                      <a:pt x="1077" y="40"/>
                    </a:lnTo>
                    <a:lnTo>
                      <a:pt x="917" y="20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8" name="Google Shape;10288;p47"/>
              <p:cNvSpPr/>
              <p:nvPr/>
            </p:nvSpPr>
            <p:spPr>
              <a:xfrm>
                <a:off x="5583450" y="4086875"/>
                <a:ext cx="86200" cy="11107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4443" extrusionOk="0">
                    <a:moveTo>
                      <a:pt x="1535" y="0"/>
                    </a:moveTo>
                    <a:lnTo>
                      <a:pt x="1435" y="40"/>
                    </a:lnTo>
                    <a:lnTo>
                      <a:pt x="1296" y="80"/>
                    </a:lnTo>
                    <a:lnTo>
                      <a:pt x="1156" y="140"/>
                    </a:lnTo>
                    <a:lnTo>
                      <a:pt x="997" y="239"/>
                    </a:lnTo>
                    <a:lnTo>
                      <a:pt x="838" y="339"/>
                    </a:lnTo>
                    <a:lnTo>
                      <a:pt x="678" y="478"/>
                    </a:lnTo>
                    <a:lnTo>
                      <a:pt x="539" y="618"/>
                    </a:lnTo>
                    <a:lnTo>
                      <a:pt x="399" y="777"/>
                    </a:lnTo>
                    <a:lnTo>
                      <a:pt x="260" y="976"/>
                    </a:lnTo>
                    <a:lnTo>
                      <a:pt x="160" y="1176"/>
                    </a:lnTo>
                    <a:lnTo>
                      <a:pt x="81" y="1415"/>
                    </a:lnTo>
                    <a:lnTo>
                      <a:pt x="21" y="1654"/>
                    </a:lnTo>
                    <a:lnTo>
                      <a:pt x="1" y="1933"/>
                    </a:lnTo>
                    <a:lnTo>
                      <a:pt x="1" y="2231"/>
                    </a:lnTo>
                    <a:lnTo>
                      <a:pt x="61" y="2530"/>
                    </a:lnTo>
                    <a:lnTo>
                      <a:pt x="160" y="2869"/>
                    </a:lnTo>
                    <a:lnTo>
                      <a:pt x="260" y="3128"/>
                    </a:lnTo>
                    <a:lnTo>
                      <a:pt x="399" y="3347"/>
                    </a:lnTo>
                    <a:lnTo>
                      <a:pt x="539" y="3546"/>
                    </a:lnTo>
                    <a:lnTo>
                      <a:pt x="718" y="3706"/>
                    </a:lnTo>
                    <a:lnTo>
                      <a:pt x="897" y="3865"/>
                    </a:lnTo>
                    <a:lnTo>
                      <a:pt x="1096" y="3984"/>
                    </a:lnTo>
                    <a:lnTo>
                      <a:pt x="1316" y="4104"/>
                    </a:lnTo>
                    <a:lnTo>
                      <a:pt x="1535" y="4184"/>
                    </a:lnTo>
                    <a:lnTo>
                      <a:pt x="1754" y="4263"/>
                    </a:lnTo>
                    <a:lnTo>
                      <a:pt x="1973" y="4323"/>
                    </a:lnTo>
                    <a:lnTo>
                      <a:pt x="2391" y="4403"/>
                    </a:lnTo>
                    <a:lnTo>
                      <a:pt x="2770" y="4443"/>
                    </a:lnTo>
                    <a:lnTo>
                      <a:pt x="3447" y="4443"/>
                    </a:lnTo>
                    <a:lnTo>
                      <a:pt x="3148" y="4303"/>
                    </a:lnTo>
                    <a:lnTo>
                      <a:pt x="2869" y="4184"/>
                    </a:lnTo>
                    <a:lnTo>
                      <a:pt x="2610" y="4024"/>
                    </a:lnTo>
                    <a:lnTo>
                      <a:pt x="2391" y="3885"/>
                    </a:lnTo>
                    <a:lnTo>
                      <a:pt x="2172" y="3725"/>
                    </a:lnTo>
                    <a:lnTo>
                      <a:pt x="1993" y="3566"/>
                    </a:lnTo>
                    <a:lnTo>
                      <a:pt x="1853" y="3387"/>
                    </a:lnTo>
                    <a:lnTo>
                      <a:pt x="1714" y="3208"/>
                    </a:lnTo>
                    <a:lnTo>
                      <a:pt x="1595" y="3028"/>
                    </a:lnTo>
                    <a:lnTo>
                      <a:pt x="1495" y="2849"/>
                    </a:lnTo>
                    <a:lnTo>
                      <a:pt x="1415" y="2670"/>
                    </a:lnTo>
                    <a:lnTo>
                      <a:pt x="1336" y="2470"/>
                    </a:lnTo>
                    <a:lnTo>
                      <a:pt x="1296" y="2291"/>
                    </a:lnTo>
                    <a:lnTo>
                      <a:pt x="1256" y="2112"/>
                    </a:lnTo>
                    <a:lnTo>
                      <a:pt x="1216" y="1753"/>
                    </a:lnTo>
                    <a:lnTo>
                      <a:pt x="1216" y="1395"/>
                    </a:lnTo>
                    <a:lnTo>
                      <a:pt x="1236" y="1076"/>
                    </a:lnTo>
                    <a:lnTo>
                      <a:pt x="1296" y="777"/>
                    </a:lnTo>
                    <a:lnTo>
                      <a:pt x="1355" y="518"/>
                    </a:lnTo>
                    <a:lnTo>
                      <a:pt x="1475" y="140"/>
                    </a:lnTo>
                    <a:lnTo>
                      <a:pt x="1535" y="0"/>
                    </a:lnTo>
                    <a:close/>
                  </a:path>
                </a:pathLst>
              </a:custGeom>
              <a:solidFill>
                <a:srgbClr val="FA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9" name="Google Shape;10289;p47"/>
              <p:cNvSpPr/>
              <p:nvPr/>
            </p:nvSpPr>
            <p:spPr>
              <a:xfrm>
                <a:off x="5583450" y="4086875"/>
                <a:ext cx="86200" cy="11107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4443" fill="none" extrusionOk="0">
                    <a:moveTo>
                      <a:pt x="1535" y="0"/>
                    </a:moveTo>
                    <a:lnTo>
                      <a:pt x="1535" y="0"/>
                    </a:lnTo>
                    <a:lnTo>
                      <a:pt x="1435" y="40"/>
                    </a:lnTo>
                    <a:lnTo>
                      <a:pt x="1296" y="80"/>
                    </a:lnTo>
                    <a:lnTo>
                      <a:pt x="1156" y="140"/>
                    </a:lnTo>
                    <a:lnTo>
                      <a:pt x="997" y="239"/>
                    </a:lnTo>
                    <a:lnTo>
                      <a:pt x="838" y="339"/>
                    </a:lnTo>
                    <a:lnTo>
                      <a:pt x="678" y="478"/>
                    </a:lnTo>
                    <a:lnTo>
                      <a:pt x="539" y="618"/>
                    </a:lnTo>
                    <a:lnTo>
                      <a:pt x="399" y="777"/>
                    </a:lnTo>
                    <a:lnTo>
                      <a:pt x="260" y="976"/>
                    </a:lnTo>
                    <a:lnTo>
                      <a:pt x="160" y="1176"/>
                    </a:lnTo>
                    <a:lnTo>
                      <a:pt x="81" y="1415"/>
                    </a:lnTo>
                    <a:lnTo>
                      <a:pt x="21" y="1654"/>
                    </a:lnTo>
                    <a:lnTo>
                      <a:pt x="1" y="1933"/>
                    </a:lnTo>
                    <a:lnTo>
                      <a:pt x="1" y="2231"/>
                    </a:lnTo>
                    <a:lnTo>
                      <a:pt x="61" y="2530"/>
                    </a:lnTo>
                    <a:lnTo>
                      <a:pt x="160" y="2869"/>
                    </a:lnTo>
                    <a:lnTo>
                      <a:pt x="160" y="2869"/>
                    </a:lnTo>
                    <a:lnTo>
                      <a:pt x="260" y="3128"/>
                    </a:lnTo>
                    <a:lnTo>
                      <a:pt x="399" y="3347"/>
                    </a:lnTo>
                    <a:lnTo>
                      <a:pt x="539" y="3546"/>
                    </a:lnTo>
                    <a:lnTo>
                      <a:pt x="718" y="3706"/>
                    </a:lnTo>
                    <a:lnTo>
                      <a:pt x="897" y="3865"/>
                    </a:lnTo>
                    <a:lnTo>
                      <a:pt x="1096" y="3984"/>
                    </a:lnTo>
                    <a:lnTo>
                      <a:pt x="1316" y="4104"/>
                    </a:lnTo>
                    <a:lnTo>
                      <a:pt x="1535" y="4184"/>
                    </a:lnTo>
                    <a:lnTo>
                      <a:pt x="1754" y="4263"/>
                    </a:lnTo>
                    <a:lnTo>
                      <a:pt x="1973" y="4323"/>
                    </a:lnTo>
                    <a:lnTo>
                      <a:pt x="2391" y="4403"/>
                    </a:lnTo>
                    <a:lnTo>
                      <a:pt x="2770" y="4443"/>
                    </a:lnTo>
                    <a:lnTo>
                      <a:pt x="3089" y="4443"/>
                    </a:lnTo>
                    <a:lnTo>
                      <a:pt x="3089" y="4443"/>
                    </a:lnTo>
                    <a:lnTo>
                      <a:pt x="3348" y="4443"/>
                    </a:lnTo>
                    <a:lnTo>
                      <a:pt x="3447" y="4443"/>
                    </a:lnTo>
                    <a:lnTo>
                      <a:pt x="3447" y="4443"/>
                    </a:lnTo>
                    <a:lnTo>
                      <a:pt x="3148" y="4303"/>
                    </a:lnTo>
                    <a:lnTo>
                      <a:pt x="2869" y="4184"/>
                    </a:lnTo>
                    <a:lnTo>
                      <a:pt x="2610" y="4024"/>
                    </a:lnTo>
                    <a:lnTo>
                      <a:pt x="2391" y="3885"/>
                    </a:lnTo>
                    <a:lnTo>
                      <a:pt x="2172" y="3725"/>
                    </a:lnTo>
                    <a:lnTo>
                      <a:pt x="1993" y="3566"/>
                    </a:lnTo>
                    <a:lnTo>
                      <a:pt x="1853" y="3387"/>
                    </a:lnTo>
                    <a:lnTo>
                      <a:pt x="1714" y="3208"/>
                    </a:lnTo>
                    <a:lnTo>
                      <a:pt x="1595" y="3028"/>
                    </a:lnTo>
                    <a:lnTo>
                      <a:pt x="1495" y="2849"/>
                    </a:lnTo>
                    <a:lnTo>
                      <a:pt x="1415" y="2670"/>
                    </a:lnTo>
                    <a:lnTo>
                      <a:pt x="1336" y="2470"/>
                    </a:lnTo>
                    <a:lnTo>
                      <a:pt x="1296" y="2291"/>
                    </a:lnTo>
                    <a:lnTo>
                      <a:pt x="1256" y="2112"/>
                    </a:lnTo>
                    <a:lnTo>
                      <a:pt x="1216" y="1753"/>
                    </a:lnTo>
                    <a:lnTo>
                      <a:pt x="1216" y="1395"/>
                    </a:lnTo>
                    <a:lnTo>
                      <a:pt x="1236" y="1076"/>
                    </a:lnTo>
                    <a:lnTo>
                      <a:pt x="1296" y="777"/>
                    </a:lnTo>
                    <a:lnTo>
                      <a:pt x="1355" y="518"/>
                    </a:lnTo>
                    <a:lnTo>
                      <a:pt x="1475" y="140"/>
                    </a:lnTo>
                    <a:lnTo>
                      <a:pt x="153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0" name="Google Shape;10290;p47"/>
              <p:cNvSpPr/>
              <p:nvPr/>
            </p:nvSpPr>
            <p:spPr>
              <a:xfrm>
                <a:off x="5560050" y="3714850"/>
                <a:ext cx="219150" cy="228125"/>
              </a:xfrm>
              <a:custGeom>
                <a:avLst/>
                <a:gdLst/>
                <a:ahLst/>
                <a:cxnLst/>
                <a:rect l="l" t="t" r="r" b="b"/>
                <a:pathLst>
                  <a:path w="8766" h="9125" extrusionOk="0">
                    <a:moveTo>
                      <a:pt x="4622" y="0"/>
                    </a:moveTo>
                    <a:lnTo>
                      <a:pt x="4303" y="20"/>
                    </a:lnTo>
                    <a:lnTo>
                      <a:pt x="4005" y="60"/>
                    </a:lnTo>
                    <a:lnTo>
                      <a:pt x="3706" y="140"/>
                    </a:lnTo>
                    <a:lnTo>
                      <a:pt x="3427" y="239"/>
                    </a:lnTo>
                    <a:lnTo>
                      <a:pt x="3168" y="359"/>
                    </a:lnTo>
                    <a:lnTo>
                      <a:pt x="2909" y="498"/>
                    </a:lnTo>
                    <a:lnTo>
                      <a:pt x="2670" y="677"/>
                    </a:lnTo>
                    <a:lnTo>
                      <a:pt x="2451" y="857"/>
                    </a:lnTo>
                    <a:lnTo>
                      <a:pt x="2232" y="1056"/>
                    </a:lnTo>
                    <a:lnTo>
                      <a:pt x="2052" y="1295"/>
                    </a:lnTo>
                    <a:lnTo>
                      <a:pt x="1913" y="1534"/>
                    </a:lnTo>
                    <a:lnTo>
                      <a:pt x="1774" y="1773"/>
                    </a:lnTo>
                    <a:lnTo>
                      <a:pt x="1674" y="2052"/>
                    </a:lnTo>
                    <a:lnTo>
                      <a:pt x="1594" y="2331"/>
                    </a:lnTo>
                    <a:lnTo>
                      <a:pt x="1554" y="2630"/>
                    </a:lnTo>
                    <a:lnTo>
                      <a:pt x="1395" y="2650"/>
                    </a:lnTo>
                    <a:lnTo>
                      <a:pt x="1256" y="2670"/>
                    </a:lnTo>
                    <a:lnTo>
                      <a:pt x="1116" y="2709"/>
                    </a:lnTo>
                    <a:lnTo>
                      <a:pt x="977" y="2749"/>
                    </a:lnTo>
                    <a:lnTo>
                      <a:pt x="718" y="2889"/>
                    </a:lnTo>
                    <a:lnTo>
                      <a:pt x="499" y="3048"/>
                    </a:lnTo>
                    <a:lnTo>
                      <a:pt x="399" y="3148"/>
                    </a:lnTo>
                    <a:lnTo>
                      <a:pt x="319" y="3267"/>
                    </a:lnTo>
                    <a:lnTo>
                      <a:pt x="240" y="3367"/>
                    </a:lnTo>
                    <a:lnTo>
                      <a:pt x="160" y="3486"/>
                    </a:lnTo>
                    <a:lnTo>
                      <a:pt x="100" y="3626"/>
                    </a:lnTo>
                    <a:lnTo>
                      <a:pt x="60" y="3745"/>
                    </a:lnTo>
                    <a:lnTo>
                      <a:pt x="20" y="3885"/>
                    </a:lnTo>
                    <a:lnTo>
                      <a:pt x="1" y="4024"/>
                    </a:lnTo>
                    <a:lnTo>
                      <a:pt x="1" y="4184"/>
                    </a:lnTo>
                    <a:lnTo>
                      <a:pt x="1" y="4343"/>
                    </a:lnTo>
                    <a:lnTo>
                      <a:pt x="20" y="4482"/>
                    </a:lnTo>
                    <a:lnTo>
                      <a:pt x="80" y="4642"/>
                    </a:lnTo>
                    <a:lnTo>
                      <a:pt x="120" y="4781"/>
                    </a:lnTo>
                    <a:lnTo>
                      <a:pt x="200" y="4921"/>
                    </a:lnTo>
                    <a:lnTo>
                      <a:pt x="279" y="5040"/>
                    </a:lnTo>
                    <a:lnTo>
                      <a:pt x="379" y="5160"/>
                    </a:lnTo>
                    <a:lnTo>
                      <a:pt x="479" y="5279"/>
                    </a:lnTo>
                    <a:lnTo>
                      <a:pt x="598" y="5379"/>
                    </a:lnTo>
                    <a:lnTo>
                      <a:pt x="738" y="5459"/>
                    </a:lnTo>
                    <a:lnTo>
                      <a:pt x="877" y="5538"/>
                    </a:lnTo>
                    <a:lnTo>
                      <a:pt x="1017" y="5598"/>
                    </a:lnTo>
                    <a:lnTo>
                      <a:pt x="1176" y="5658"/>
                    </a:lnTo>
                    <a:lnTo>
                      <a:pt x="1335" y="5698"/>
                    </a:lnTo>
                    <a:lnTo>
                      <a:pt x="1515" y="5718"/>
                    </a:lnTo>
                    <a:lnTo>
                      <a:pt x="1893" y="5718"/>
                    </a:lnTo>
                    <a:lnTo>
                      <a:pt x="2072" y="5678"/>
                    </a:lnTo>
                    <a:lnTo>
                      <a:pt x="2252" y="5618"/>
                    </a:lnTo>
                    <a:lnTo>
                      <a:pt x="2411" y="5558"/>
                    </a:lnTo>
                    <a:lnTo>
                      <a:pt x="2570" y="5478"/>
                    </a:lnTo>
                    <a:lnTo>
                      <a:pt x="2710" y="5379"/>
                    </a:lnTo>
                    <a:lnTo>
                      <a:pt x="2849" y="5259"/>
                    </a:lnTo>
                    <a:lnTo>
                      <a:pt x="3148" y="5439"/>
                    </a:lnTo>
                    <a:lnTo>
                      <a:pt x="3487" y="5578"/>
                    </a:lnTo>
                    <a:lnTo>
                      <a:pt x="3825" y="5678"/>
                    </a:lnTo>
                    <a:lnTo>
                      <a:pt x="4184" y="5757"/>
                    </a:lnTo>
                    <a:lnTo>
                      <a:pt x="4084" y="5957"/>
                    </a:lnTo>
                    <a:lnTo>
                      <a:pt x="3985" y="6176"/>
                    </a:lnTo>
                    <a:lnTo>
                      <a:pt x="3925" y="6415"/>
                    </a:lnTo>
                    <a:lnTo>
                      <a:pt x="3885" y="6654"/>
                    </a:lnTo>
                    <a:lnTo>
                      <a:pt x="3885" y="6873"/>
                    </a:lnTo>
                    <a:lnTo>
                      <a:pt x="3885" y="7112"/>
                    </a:lnTo>
                    <a:lnTo>
                      <a:pt x="3925" y="7331"/>
                    </a:lnTo>
                    <a:lnTo>
                      <a:pt x="3985" y="7550"/>
                    </a:lnTo>
                    <a:lnTo>
                      <a:pt x="4084" y="7749"/>
                    </a:lnTo>
                    <a:lnTo>
                      <a:pt x="4184" y="7949"/>
                    </a:lnTo>
                    <a:lnTo>
                      <a:pt x="4303" y="8128"/>
                    </a:lnTo>
                    <a:lnTo>
                      <a:pt x="4443" y="8307"/>
                    </a:lnTo>
                    <a:lnTo>
                      <a:pt x="4602" y="8467"/>
                    </a:lnTo>
                    <a:lnTo>
                      <a:pt x="4782" y="8606"/>
                    </a:lnTo>
                    <a:lnTo>
                      <a:pt x="4961" y="8746"/>
                    </a:lnTo>
                    <a:lnTo>
                      <a:pt x="5160" y="8865"/>
                    </a:lnTo>
                    <a:lnTo>
                      <a:pt x="5379" y="8945"/>
                    </a:lnTo>
                    <a:lnTo>
                      <a:pt x="5598" y="9024"/>
                    </a:lnTo>
                    <a:lnTo>
                      <a:pt x="5837" y="9084"/>
                    </a:lnTo>
                    <a:lnTo>
                      <a:pt x="6096" y="9124"/>
                    </a:lnTo>
                    <a:lnTo>
                      <a:pt x="6594" y="9124"/>
                    </a:lnTo>
                    <a:lnTo>
                      <a:pt x="6833" y="9084"/>
                    </a:lnTo>
                    <a:lnTo>
                      <a:pt x="7053" y="9024"/>
                    </a:lnTo>
                    <a:lnTo>
                      <a:pt x="7272" y="8945"/>
                    </a:lnTo>
                    <a:lnTo>
                      <a:pt x="7491" y="8845"/>
                    </a:lnTo>
                    <a:lnTo>
                      <a:pt x="7690" y="8746"/>
                    </a:lnTo>
                    <a:lnTo>
                      <a:pt x="7889" y="8606"/>
                    </a:lnTo>
                    <a:lnTo>
                      <a:pt x="8049" y="8467"/>
                    </a:lnTo>
                    <a:lnTo>
                      <a:pt x="8208" y="8307"/>
                    </a:lnTo>
                    <a:lnTo>
                      <a:pt x="8347" y="8128"/>
                    </a:lnTo>
                    <a:lnTo>
                      <a:pt x="8467" y="7929"/>
                    </a:lnTo>
                    <a:lnTo>
                      <a:pt x="8587" y="7730"/>
                    </a:lnTo>
                    <a:lnTo>
                      <a:pt x="8666" y="7530"/>
                    </a:lnTo>
                    <a:lnTo>
                      <a:pt x="8726" y="7311"/>
                    </a:lnTo>
                    <a:lnTo>
                      <a:pt x="8746" y="7072"/>
                    </a:lnTo>
                    <a:lnTo>
                      <a:pt x="8766" y="6873"/>
                    </a:lnTo>
                    <a:lnTo>
                      <a:pt x="8766" y="6674"/>
                    </a:lnTo>
                    <a:lnTo>
                      <a:pt x="8726" y="6475"/>
                    </a:lnTo>
                    <a:lnTo>
                      <a:pt x="8686" y="6295"/>
                    </a:lnTo>
                    <a:lnTo>
                      <a:pt x="8626" y="6116"/>
                    </a:lnTo>
                    <a:lnTo>
                      <a:pt x="8547" y="5937"/>
                    </a:lnTo>
                    <a:lnTo>
                      <a:pt x="8467" y="5777"/>
                    </a:lnTo>
                    <a:lnTo>
                      <a:pt x="8367" y="5598"/>
                    </a:lnTo>
                    <a:lnTo>
                      <a:pt x="8248" y="5459"/>
                    </a:lnTo>
                    <a:lnTo>
                      <a:pt x="8108" y="5319"/>
                    </a:lnTo>
                    <a:lnTo>
                      <a:pt x="7969" y="5180"/>
                    </a:lnTo>
                    <a:lnTo>
                      <a:pt x="7810" y="5060"/>
                    </a:lnTo>
                    <a:lnTo>
                      <a:pt x="7650" y="4961"/>
                    </a:lnTo>
                    <a:lnTo>
                      <a:pt x="7471" y="4861"/>
                    </a:lnTo>
                    <a:lnTo>
                      <a:pt x="7272" y="4781"/>
                    </a:lnTo>
                    <a:lnTo>
                      <a:pt x="7092" y="4702"/>
                    </a:lnTo>
                    <a:lnTo>
                      <a:pt x="7212" y="4542"/>
                    </a:lnTo>
                    <a:lnTo>
                      <a:pt x="7331" y="4363"/>
                    </a:lnTo>
                    <a:lnTo>
                      <a:pt x="7431" y="4184"/>
                    </a:lnTo>
                    <a:lnTo>
                      <a:pt x="7531" y="4004"/>
                    </a:lnTo>
                    <a:lnTo>
                      <a:pt x="7610" y="3805"/>
                    </a:lnTo>
                    <a:lnTo>
                      <a:pt x="7670" y="3606"/>
                    </a:lnTo>
                    <a:lnTo>
                      <a:pt x="7730" y="3387"/>
                    </a:lnTo>
                    <a:lnTo>
                      <a:pt x="7750" y="3168"/>
                    </a:lnTo>
                    <a:lnTo>
                      <a:pt x="7770" y="2869"/>
                    </a:lnTo>
                    <a:lnTo>
                      <a:pt x="7750" y="2590"/>
                    </a:lnTo>
                    <a:lnTo>
                      <a:pt x="7690" y="2311"/>
                    </a:lnTo>
                    <a:lnTo>
                      <a:pt x="7630" y="2032"/>
                    </a:lnTo>
                    <a:lnTo>
                      <a:pt x="7511" y="1773"/>
                    </a:lnTo>
                    <a:lnTo>
                      <a:pt x="7391" y="1514"/>
                    </a:lnTo>
                    <a:lnTo>
                      <a:pt x="7232" y="1275"/>
                    </a:lnTo>
                    <a:lnTo>
                      <a:pt x="7053" y="1056"/>
                    </a:lnTo>
                    <a:lnTo>
                      <a:pt x="6853" y="857"/>
                    </a:lnTo>
                    <a:lnTo>
                      <a:pt x="6634" y="658"/>
                    </a:lnTo>
                    <a:lnTo>
                      <a:pt x="6395" y="498"/>
                    </a:lnTo>
                    <a:lnTo>
                      <a:pt x="6136" y="359"/>
                    </a:lnTo>
                    <a:lnTo>
                      <a:pt x="5857" y="239"/>
                    </a:lnTo>
                    <a:lnTo>
                      <a:pt x="5559" y="140"/>
                    </a:lnTo>
                    <a:lnTo>
                      <a:pt x="5260" y="60"/>
                    </a:lnTo>
                    <a:lnTo>
                      <a:pt x="4941" y="20"/>
                    </a:lnTo>
                    <a:lnTo>
                      <a:pt x="4622" y="0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1" name="Google Shape;10291;p47"/>
              <p:cNvSpPr/>
              <p:nvPr/>
            </p:nvSpPr>
            <p:spPr>
              <a:xfrm>
                <a:off x="5560050" y="3714850"/>
                <a:ext cx="219150" cy="228125"/>
              </a:xfrm>
              <a:custGeom>
                <a:avLst/>
                <a:gdLst/>
                <a:ahLst/>
                <a:cxnLst/>
                <a:rect l="l" t="t" r="r" b="b"/>
                <a:pathLst>
                  <a:path w="8766" h="9125" fill="none" extrusionOk="0">
                    <a:moveTo>
                      <a:pt x="3885" y="6654"/>
                    </a:moveTo>
                    <a:lnTo>
                      <a:pt x="3885" y="6654"/>
                    </a:lnTo>
                    <a:lnTo>
                      <a:pt x="3925" y="6415"/>
                    </a:lnTo>
                    <a:lnTo>
                      <a:pt x="3985" y="6176"/>
                    </a:lnTo>
                    <a:lnTo>
                      <a:pt x="4084" y="5957"/>
                    </a:lnTo>
                    <a:lnTo>
                      <a:pt x="4184" y="5757"/>
                    </a:lnTo>
                    <a:lnTo>
                      <a:pt x="4184" y="5757"/>
                    </a:lnTo>
                    <a:lnTo>
                      <a:pt x="3825" y="5678"/>
                    </a:lnTo>
                    <a:lnTo>
                      <a:pt x="3487" y="5578"/>
                    </a:lnTo>
                    <a:lnTo>
                      <a:pt x="3148" y="5439"/>
                    </a:lnTo>
                    <a:lnTo>
                      <a:pt x="2849" y="5259"/>
                    </a:lnTo>
                    <a:lnTo>
                      <a:pt x="2849" y="5259"/>
                    </a:lnTo>
                    <a:lnTo>
                      <a:pt x="2710" y="5379"/>
                    </a:lnTo>
                    <a:lnTo>
                      <a:pt x="2570" y="5478"/>
                    </a:lnTo>
                    <a:lnTo>
                      <a:pt x="2411" y="5558"/>
                    </a:lnTo>
                    <a:lnTo>
                      <a:pt x="2252" y="5618"/>
                    </a:lnTo>
                    <a:lnTo>
                      <a:pt x="2072" y="5678"/>
                    </a:lnTo>
                    <a:lnTo>
                      <a:pt x="1893" y="5718"/>
                    </a:lnTo>
                    <a:lnTo>
                      <a:pt x="1694" y="5718"/>
                    </a:lnTo>
                    <a:lnTo>
                      <a:pt x="1515" y="5718"/>
                    </a:lnTo>
                    <a:lnTo>
                      <a:pt x="1515" y="5718"/>
                    </a:lnTo>
                    <a:lnTo>
                      <a:pt x="1335" y="5698"/>
                    </a:lnTo>
                    <a:lnTo>
                      <a:pt x="1176" y="5658"/>
                    </a:lnTo>
                    <a:lnTo>
                      <a:pt x="1017" y="5598"/>
                    </a:lnTo>
                    <a:lnTo>
                      <a:pt x="877" y="5538"/>
                    </a:lnTo>
                    <a:lnTo>
                      <a:pt x="738" y="5459"/>
                    </a:lnTo>
                    <a:lnTo>
                      <a:pt x="598" y="5379"/>
                    </a:lnTo>
                    <a:lnTo>
                      <a:pt x="479" y="5279"/>
                    </a:lnTo>
                    <a:lnTo>
                      <a:pt x="379" y="5160"/>
                    </a:lnTo>
                    <a:lnTo>
                      <a:pt x="279" y="5040"/>
                    </a:lnTo>
                    <a:lnTo>
                      <a:pt x="200" y="4921"/>
                    </a:lnTo>
                    <a:lnTo>
                      <a:pt x="120" y="4781"/>
                    </a:lnTo>
                    <a:lnTo>
                      <a:pt x="80" y="4642"/>
                    </a:lnTo>
                    <a:lnTo>
                      <a:pt x="20" y="4482"/>
                    </a:lnTo>
                    <a:lnTo>
                      <a:pt x="1" y="4343"/>
                    </a:lnTo>
                    <a:lnTo>
                      <a:pt x="1" y="4184"/>
                    </a:lnTo>
                    <a:lnTo>
                      <a:pt x="1" y="4024"/>
                    </a:lnTo>
                    <a:lnTo>
                      <a:pt x="1" y="4024"/>
                    </a:lnTo>
                    <a:lnTo>
                      <a:pt x="20" y="3885"/>
                    </a:lnTo>
                    <a:lnTo>
                      <a:pt x="60" y="3745"/>
                    </a:lnTo>
                    <a:lnTo>
                      <a:pt x="100" y="3626"/>
                    </a:lnTo>
                    <a:lnTo>
                      <a:pt x="160" y="3486"/>
                    </a:lnTo>
                    <a:lnTo>
                      <a:pt x="240" y="3367"/>
                    </a:lnTo>
                    <a:lnTo>
                      <a:pt x="319" y="3267"/>
                    </a:lnTo>
                    <a:lnTo>
                      <a:pt x="399" y="3148"/>
                    </a:lnTo>
                    <a:lnTo>
                      <a:pt x="499" y="3048"/>
                    </a:lnTo>
                    <a:lnTo>
                      <a:pt x="718" y="2889"/>
                    </a:lnTo>
                    <a:lnTo>
                      <a:pt x="977" y="2749"/>
                    </a:lnTo>
                    <a:lnTo>
                      <a:pt x="1116" y="2709"/>
                    </a:lnTo>
                    <a:lnTo>
                      <a:pt x="1256" y="2670"/>
                    </a:lnTo>
                    <a:lnTo>
                      <a:pt x="1395" y="2650"/>
                    </a:lnTo>
                    <a:lnTo>
                      <a:pt x="1554" y="2630"/>
                    </a:lnTo>
                    <a:lnTo>
                      <a:pt x="1554" y="2630"/>
                    </a:lnTo>
                    <a:lnTo>
                      <a:pt x="1594" y="2331"/>
                    </a:lnTo>
                    <a:lnTo>
                      <a:pt x="1674" y="2052"/>
                    </a:lnTo>
                    <a:lnTo>
                      <a:pt x="1774" y="1773"/>
                    </a:lnTo>
                    <a:lnTo>
                      <a:pt x="1913" y="1534"/>
                    </a:lnTo>
                    <a:lnTo>
                      <a:pt x="2052" y="1295"/>
                    </a:lnTo>
                    <a:lnTo>
                      <a:pt x="2232" y="1056"/>
                    </a:lnTo>
                    <a:lnTo>
                      <a:pt x="2451" y="857"/>
                    </a:lnTo>
                    <a:lnTo>
                      <a:pt x="2670" y="677"/>
                    </a:lnTo>
                    <a:lnTo>
                      <a:pt x="2909" y="498"/>
                    </a:lnTo>
                    <a:lnTo>
                      <a:pt x="3168" y="359"/>
                    </a:lnTo>
                    <a:lnTo>
                      <a:pt x="3427" y="239"/>
                    </a:lnTo>
                    <a:lnTo>
                      <a:pt x="3706" y="140"/>
                    </a:lnTo>
                    <a:lnTo>
                      <a:pt x="4005" y="60"/>
                    </a:lnTo>
                    <a:lnTo>
                      <a:pt x="4303" y="20"/>
                    </a:lnTo>
                    <a:lnTo>
                      <a:pt x="4622" y="0"/>
                    </a:lnTo>
                    <a:lnTo>
                      <a:pt x="4941" y="20"/>
                    </a:lnTo>
                    <a:lnTo>
                      <a:pt x="4941" y="20"/>
                    </a:lnTo>
                    <a:lnTo>
                      <a:pt x="5260" y="60"/>
                    </a:lnTo>
                    <a:lnTo>
                      <a:pt x="5559" y="140"/>
                    </a:lnTo>
                    <a:lnTo>
                      <a:pt x="5857" y="239"/>
                    </a:lnTo>
                    <a:lnTo>
                      <a:pt x="6136" y="359"/>
                    </a:lnTo>
                    <a:lnTo>
                      <a:pt x="6395" y="498"/>
                    </a:lnTo>
                    <a:lnTo>
                      <a:pt x="6634" y="658"/>
                    </a:lnTo>
                    <a:lnTo>
                      <a:pt x="6853" y="857"/>
                    </a:lnTo>
                    <a:lnTo>
                      <a:pt x="7053" y="1056"/>
                    </a:lnTo>
                    <a:lnTo>
                      <a:pt x="7232" y="1275"/>
                    </a:lnTo>
                    <a:lnTo>
                      <a:pt x="7391" y="1514"/>
                    </a:lnTo>
                    <a:lnTo>
                      <a:pt x="7511" y="1773"/>
                    </a:lnTo>
                    <a:lnTo>
                      <a:pt x="7630" y="2032"/>
                    </a:lnTo>
                    <a:lnTo>
                      <a:pt x="7690" y="2311"/>
                    </a:lnTo>
                    <a:lnTo>
                      <a:pt x="7750" y="2590"/>
                    </a:lnTo>
                    <a:lnTo>
                      <a:pt x="7770" y="2869"/>
                    </a:lnTo>
                    <a:lnTo>
                      <a:pt x="7750" y="3168"/>
                    </a:lnTo>
                    <a:lnTo>
                      <a:pt x="7750" y="3168"/>
                    </a:lnTo>
                    <a:lnTo>
                      <a:pt x="7730" y="3387"/>
                    </a:lnTo>
                    <a:lnTo>
                      <a:pt x="7670" y="3606"/>
                    </a:lnTo>
                    <a:lnTo>
                      <a:pt x="7610" y="3805"/>
                    </a:lnTo>
                    <a:lnTo>
                      <a:pt x="7531" y="4004"/>
                    </a:lnTo>
                    <a:lnTo>
                      <a:pt x="7431" y="4184"/>
                    </a:lnTo>
                    <a:lnTo>
                      <a:pt x="7331" y="4363"/>
                    </a:lnTo>
                    <a:lnTo>
                      <a:pt x="7212" y="4542"/>
                    </a:lnTo>
                    <a:lnTo>
                      <a:pt x="7092" y="4702"/>
                    </a:lnTo>
                    <a:lnTo>
                      <a:pt x="7092" y="4702"/>
                    </a:lnTo>
                    <a:lnTo>
                      <a:pt x="7272" y="4781"/>
                    </a:lnTo>
                    <a:lnTo>
                      <a:pt x="7471" y="4861"/>
                    </a:lnTo>
                    <a:lnTo>
                      <a:pt x="7650" y="4961"/>
                    </a:lnTo>
                    <a:lnTo>
                      <a:pt x="7810" y="5060"/>
                    </a:lnTo>
                    <a:lnTo>
                      <a:pt x="7969" y="5180"/>
                    </a:lnTo>
                    <a:lnTo>
                      <a:pt x="8108" y="5319"/>
                    </a:lnTo>
                    <a:lnTo>
                      <a:pt x="8248" y="5459"/>
                    </a:lnTo>
                    <a:lnTo>
                      <a:pt x="8367" y="5598"/>
                    </a:lnTo>
                    <a:lnTo>
                      <a:pt x="8467" y="5777"/>
                    </a:lnTo>
                    <a:lnTo>
                      <a:pt x="8547" y="5937"/>
                    </a:lnTo>
                    <a:lnTo>
                      <a:pt x="8626" y="6116"/>
                    </a:lnTo>
                    <a:lnTo>
                      <a:pt x="8686" y="6295"/>
                    </a:lnTo>
                    <a:lnTo>
                      <a:pt x="8726" y="6475"/>
                    </a:lnTo>
                    <a:lnTo>
                      <a:pt x="8766" y="6674"/>
                    </a:lnTo>
                    <a:lnTo>
                      <a:pt x="8766" y="6873"/>
                    </a:lnTo>
                    <a:lnTo>
                      <a:pt x="8746" y="7072"/>
                    </a:lnTo>
                    <a:lnTo>
                      <a:pt x="8746" y="7072"/>
                    </a:lnTo>
                    <a:lnTo>
                      <a:pt x="8726" y="7311"/>
                    </a:lnTo>
                    <a:lnTo>
                      <a:pt x="8666" y="7530"/>
                    </a:lnTo>
                    <a:lnTo>
                      <a:pt x="8587" y="7730"/>
                    </a:lnTo>
                    <a:lnTo>
                      <a:pt x="8467" y="7929"/>
                    </a:lnTo>
                    <a:lnTo>
                      <a:pt x="8347" y="8128"/>
                    </a:lnTo>
                    <a:lnTo>
                      <a:pt x="8208" y="8307"/>
                    </a:lnTo>
                    <a:lnTo>
                      <a:pt x="8049" y="8467"/>
                    </a:lnTo>
                    <a:lnTo>
                      <a:pt x="7889" y="8606"/>
                    </a:lnTo>
                    <a:lnTo>
                      <a:pt x="7690" y="8746"/>
                    </a:lnTo>
                    <a:lnTo>
                      <a:pt x="7491" y="8845"/>
                    </a:lnTo>
                    <a:lnTo>
                      <a:pt x="7272" y="8945"/>
                    </a:lnTo>
                    <a:lnTo>
                      <a:pt x="7053" y="9024"/>
                    </a:lnTo>
                    <a:lnTo>
                      <a:pt x="6833" y="9084"/>
                    </a:lnTo>
                    <a:lnTo>
                      <a:pt x="6594" y="9124"/>
                    </a:lnTo>
                    <a:lnTo>
                      <a:pt x="6335" y="9124"/>
                    </a:lnTo>
                    <a:lnTo>
                      <a:pt x="6096" y="9124"/>
                    </a:lnTo>
                    <a:lnTo>
                      <a:pt x="6096" y="9124"/>
                    </a:lnTo>
                    <a:lnTo>
                      <a:pt x="5837" y="9084"/>
                    </a:lnTo>
                    <a:lnTo>
                      <a:pt x="5598" y="9024"/>
                    </a:lnTo>
                    <a:lnTo>
                      <a:pt x="5379" y="8945"/>
                    </a:lnTo>
                    <a:lnTo>
                      <a:pt x="5160" y="8865"/>
                    </a:lnTo>
                    <a:lnTo>
                      <a:pt x="4961" y="8746"/>
                    </a:lnTo>
                    <a:lnTo>
                      <a:pt x="4782" y="8606"/>
                    </a:lnTo>
                    <a:lnTo>
                      <a:pt x="4602" y="8467"/>
                    </a:lnTo>
                    <a:lnTo>
                      <a:pt x="4443" y="8307"/>
                    </a:lnTo>
                    <a:lnTo>
                      <a:pt x="4303" y="8128"/>
                    </a:lnTo>
                    <a:lnTo>
                      <a:pt x="4184" y="7949"/>
                    </a:lnTo>
                    <a:lnTo>
                      <a:pt x="4084" y="7749"/>
                    </a:lnTo>
                    <a:lnTo>
                      <a:pt x="3985" y="7550"/>
                    </a:lnTo>
                    <a:lnTo>
                      <a:pt x="3925" y="7331"/>
                    </a:lnTo>
                    <a:lnTo>
                      <a:pt x="3885" y="7112"/>
                    </a:lnTo>
                    <a:lnTo>
                      <a:pt x="3885" y="6873"/>
                    </a:lnTo>
                    <a:lnTo>
                      <a:pt x="3885" y="665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2" name="Google Shape;10292;p47"/>
              <p:cNvSpPr/>
              <p:nvPr/>
            </p:nvSpPr>
            <p:spPr>
              <a:xfrm>
                <a:off x="5698000" y="3886650"/>
                <a:ext cx="443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56" extrusionOk="0">
                    <a:moveTo>
                      <a:pt x="778" y="1"/>
                    </a:moveTo>
                    <a:lnTo>
                      <a:pt x="598" y="21"/>
                    </a:lnTo>
                    <a:lnTo>
                      <a:pt x="439" y="81"/>
                    </a:lnTo>
                    <a:lnTo>
                      <a:pt x="299" y="140"/>
                    </a:lnTo>
                    <a:lnTo>
                      <a:pt x="180" y="240"/>
                    </a:lnTo>
                    <a:lnTo>
                      <a:pt x="80" y="340"/>
                    </a:lnTo>
                    <a:lnTo>
                      <a:pt x="21" y="459"/>
                    </a:lnTo>
                    <a:lnTo>
                      <a:pt x="1" y="599"/>
                    </a:lnTo>
                    <a:lnTo>
                      <a:pt x="1" y="738"/>
                    </a:lnTo>
                    <a:lnTo>
                      <a:pt x="41" y="877"/>
                    </a:lnTo>
                    <a:lnTo>
                      <a:pt x="100" y="997"/>
                    </a:lnTo>
                    <a:lnTo>
                      <a:pt x="200" y="1097"/>
                    </a:lnTo>
                    <a:lnTo>
                      <a:pt x="319" y="1196"/>
                    </a:lnTo>
                    <a:lnTo>
                      <a:pt x="479" y="1276"/>
                    </a:lnTo>
                    <a:lnTo>
                      <a:pt x="638" y="1336"/>
                    </a:lnTo>
                    <a:lnTo>
                      <a:pt x="817" y="1356"/>
                    </a:lnTo>
                    <a:lnTo>
                      <a:pt x="997" y="1356"/>
                    </a:lnTo>
                    <a:lnTo>
                      <a:pt x="1176" y="1336"/>
                    </a:lnTo>
                    <a:lnTo>
                      <a:pt x="1335" y="1296"/>
                    </a:lnTo>
                    <a:lnTo>
                      <a:pt x="1475" y="1216"/>
                    </a:lnTo>
                    <a:lnTo>
                      <a:pt x="1594" y="1117"/>
                    </a:lnTo>
                    <a:lnTo>
                      <a:pt x="1674" y="1017"/>
                    </a:lnTo>
                    <a:lnTo>
                      <a:pt x="1754" y="897"/>
                    </a:lnTo>
                    <a:lnTo>
                      <a:pt x="1774" y="758"/>
                    </a:lnTo>
                    <a:lnTo>
                      <a:pt x="1774" y="619"/>
                    </a:lnTo>
                    <a:lnTo>
                      <a:pt x="1734" y="479"/>
                    </a:lnTo>
                    <a:lnTo>
                      <a:pt x="1674" y="360"/>
                    </a:lnTo>
                    <a:lnTo>
                      <a:pt x="1574" y="260"/>
                    </a:lnTo>
                    <a:lnTo>
                      <a:pt x="1435" y="160"/>
                    </a:lnTo>
                    <a:lnTo>
                      <a:pt x="1296" y="81"/>
                    </a:lnTo>
                    <a:lnTo>
                      <a:pt x="1136" y="41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3" name="Google Shape;10293;p47"/>
              <p:cNvSpPr/>
              <p:nvPr/>
            </p:nvSpPr>
            <p:spPr>
              <a:xfrm>
                <a:off x="5639225" y="3729775"/>
                <a:ext cx="98150" cy="104625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4185" extrusionOk="0">
                    <a:moveTo>
                      <a:pt x="977" y="1"/>
                    </a:moveTo>
                    <a:lnTo>
                      <a:pt x="738" y="21"/>
                    </a:lnTo>
                    <a:lnTo>
                      <a:pt x="360" y="80"/>
                    </a:lnTo>
                    <a:lnTo>
                      <a:pt x="101" y="120"/>
                    </a:lnTo>
                    <a:lnTo>
                      <a:pt x="1" y="160"/>
                    </a:lnTo>
                    <a:lnTo>
                      <a:pt x="340" y="220"/>
                    </a:lnTo>
                    <a:lnTo>
                      <a:pt x="638" y="300"/>
                    </a:lnTo>
                    <a:lnTo>
                      <a:pt x="917" y="399"/>
                    </a:lnTo>
                    <a:lnTo>
                      <a:pt x="1156" y="519"/>
                    </a:lnTo>
                    <a:lnTo>
                      <a:pt x="1395" y="638"/>
                    </a:lnTo>
                    <a:lnTo>
                      <a:pt x="1595" y="758"/>
                    </a:lnTo>
                    <a:lnTo>
                      <a:pt x="1794" y="917"/>
                    </a:lnTo>
                    <a:lnTo>
                      <a:pt x="1953" y="1057"/>
                    </a:lnTo>
                    <a:lnTo>
                      <a:pt x="2113" y="1216"/>
                    </a:lnTo>
                    <a:lnTo>
                      <a:pt x="2232" y="1375"/>
                    </a:lnTo>
                    <a:lnTo>
                      <a:pt x="2352" y="1535"/>
                    </a:lnTo>
                    <a:lnTo>
                      <a:pt x="2451" y="1714"/>
                    </a:lnTo>
                    <a:lnTo>
                      <a:pt x="2551" y="1893"/>
                    </a:lnTo>
                    <a:lnTo>
                      <a:pt x="2631" y="2073"/>
                    </a:lnTo>
                    <a:lnTo>
                      <a:pt x="2730" y="2411"/>
                    </a:lnTo>
                    <a:lnTo>
                      <a:pt x="2810" y="2750"/>
                    </a:lnTo>
                    <a:lnTo>
                      <a:pt x="2830" y="3089"/>
                    </a:lnTo>
                    <a:lnTo>
                      <a:pt x="2850" y="3387"/>
                    </a:lnTo>
                    <a:lnTo>
                      <a:pt x="2830" y="3646"/>
                    </a:lnTo>
                    <a:lnTo>
                      <a:pt x="2790" y="4045"/>
                    </a:lnTo>
                    <a:lnTo>
                      <a:pt x="2750" y="4184"/>
                    </a:lnTo>
                    <a:lnTo>
                      <a:pt x="2870" y="4144"/>
                    </a:lnTo>
                    <a:lnTo>
                      <a:pt x="2989" y="4065"/>
                    </a:lnTo>
                    <a:lnTo>
                      <a:pt x="3109" y="3965"/>
                    </a:lnTo>
                    <a:lnTo>
                      <a:pt x="3248" y="3865"/>
                    </a:lnTo>
                    <a:lnTo>
                      <a:pt x="3388" y="3726"/>
                    </a:lnTo>
                    <a:lnTo>
                      <a:pt x="3507" y="3567"/>
                    </a:lnTo>
                    <a:lnTo>
                      <a:pt x="3627" y="3407"/>
                    </a:lnTo>
                    <a:lnTo>
                      <a:pt x="3726" y="3208"/>
                    </a:lnTo>
                    <a:lnTo>
                      <a:pt x="3826" y="3009"/>
                    </a:lnTo>
                    <a:lnTo>
                      <a:pt x="3886" y="2790"/>
                    </a:lnTo>
                    <a:lnTo>
                      <a:pt x="3925" y="2551"/>
                    </a:lnTo>
                    <a:lnTo>
                      <a:pt x="3925" y="2292"/>
                    </a:lnTo>
                    <a:lnTo>
                      <a:pt x="3906" y="2013"/>
                    </a:lnTo>
                    <a:lnTo>
                      <a:pt x="3826" y="1734"/>
                    </a:lnTo>
                    <a:lnTo>
                      <a:pt x="3706" y="1435"/>
                    </a:lnTo>
                    <a:lnTo>
                      <a:pt x="3547" y="1116"/>
                    </a:lnTo>
                    <a:lnTo>
                      <a:pt x="3447" y="957"/>
                    </a:lnTo>
                    <a:lnTo>
                      <a:pt x="3328" y="818"/>
                    </a:lnTo>
                    <a:lnTo>
                      <a:pt x="3208" y="678"/>
                    </a:lnTo>
                    <a:lnTo>
                      <a:pt x="3069" y="559"/>
                    </a:lnTo>
                    <a:lnTo>
                      <a:pt x="2929" y="459"/>
                    </a:lnTo>
                    <a:lnTo>
                      <a:pt x="2790" y="359"/>
                    </a:lnTo>
                    <a:lnTo>
                      <a:pt x="2650" y="280"/>
                    </a:lnTo>
                    <a:lnTo>
                      <a:pt x="2491" y="220"/>
                    </a:lnTo>
                    <a:lnTo>
                      <a:pt x="2172" y="120"/>
                    </a:lnTo>
                    <a:lnTo>
                      <a:pt x="1854" y="41"/>
                    </a:lnTo>
                    <a:lnTo>
                      <a:pt x="1535" y="21"/>
                    </a:lnTo>
                    <a:lnTo>
                      <a:pt x="1216" y="1"/>
                    </a:lnTo>
                    <a:close/>
                  </a:path>
                </a:pathLst>
              </a:custGeom>
              <a:solidFill>
                <a:srgbClr val="FA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4" name="Google Shape;10294;p47"/>
              <p:cNvSpPr/>
              <p:nvPr/>
            </p:nvSpPr>
            <p:spPr>
              <a:xfrm>
                <a:off x="5639225" y="3729775"/>
                <a:ext cx="98150" cy="104625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4185" fill="none" extrusionOk="0">
                    <a:moveTo>
                      <a:pt x="1216" y="1"/>
                    </a:moveTo>
                    <a:lnTo>
                      <a:pt x="1216" y="1"/>
                    </a:lnTo>
                    <a:lnTo>
                      <a:pt x="977" y="1"/>
                    </a:lnTo>
                    <a:lnTo>
                      <a:pt x="738" y="21"/>
                    </a:lnTo>
                    <a:lnTo>
                      <a:pt x="360" y="80"/>
                    </a:lnTo>
                    <a:lnTo>
                      <a:pt x="101" y="120"/>
                    </a:lnTo>
                    <a:lnTo>
                      <a:pt x="1" y="160"/>
                    </a:lnTo>
                    <a:lnTo>
                      <a:pt x="1" y="160"/>
                    </a:lnTo>
                    <a:lnTo>
                      <a:pt x="340" y="220"/>
                    </a:lnTo>
                    <a:lnTo>
                      <a:pt x="638" y="300"/>
                    </a:lnTo>
                    <a:lnTo>
                      <a:pt x="917" y="399"/>
                    </a:lnTo>
                    <a:lnTo>
                      <a:pt x="1156" y="519"/>
                    </a:lnTo>
                    <a:lnTo>
                      <a:pt x="1395" y="638"/>
                    </a:lnTo>
                    <a:lnTo>
                      <a:pt x="1595" y="758"/>
                    </a:lnTo>
                    <a:lnTo>
                      <a:pt x="1794" y="917"/>
                    </a:lnTo>
                    <a:lnTo>
                      <a:pt x="1953" y="1057"/>
                    </a:lnTo>
                    <a:lnTo>
                      <a:pt x="2113" y="1216"/>
                    </a:lnTo>
                    <a:lnTo>
                      <a:pt x="2232" y="1375"/>
                    </a:lnTo>
                    <a:lnTo>
                      <a:pt x="2352" y="1535"/>
                    </a:lnTo>
                    <a:lnTo>
                      <a:pt x="2451" y="1714"/>
                    </a:lnTo>
                    <a:lnTo>
                      <a:pt x="2551" y="1893"/>
                    </a:lnTo>
                    <a:lnTo>
                      <a:pt x="2631" y="2073"/>
                    </a:lnTo>
                    <a:lnTo>
                      <a:pt x="2730" y="2411"/>
                    </a:lnTo>
                    <a:lnTo>
                      <a:pt x="2810" y="2750"/>
                    </a:lnTo>
                    <a:lnTo>
                      <a:pt x="2830" y="3089"/>
                    </a:lnTo>
                    <a:lnTo>
                      <a:pt x="2850" y="3387"/>
                    </a:lnTo>
                    <a:lnTo>
                      <a:pt x="2830" y="3646"/>
                    </a:lnTo>
                    <a:lnTo>
                      <a:pt x="2790" y="4045"/>
                    </a:lnTo>
                    <a:lnTo>
                      <a:pt x="2750" y="4184"/>
                    </a:lnTo>
                    <a:lnTo>
                      <a:pt x="2750" y="4184"/>
                    </a:lnTo>
                    <a:lnTo>
                      <a:pt x="2870" y="4144"/>
                    </a:lnTo>
                    <a:lnTo>
                      <a:pt x="2989" y="4065"/>
                    </a:lnTo>
                    <a:lnTo>
                      <a:pt x="3109" y="3965"/>
                    </a:lnTo>
                    <a:lnTo>
                      <a:pt x="3248" y="3865"/>
                    </a:lnTo>
                    <a:lnTo>
                      <a:pt x="3388" y="3726"/>
                    </a:lnTo>
                    <a:lnTo>
                      <a:pt x="3507" y="3567"/>
                    </a:lnTo>
                    <a:lnTo>
                      <a:pt x="3627" y="3407"/>
                    </a:lnTo>
                    <a:lnTo>
                      <a:pt x="3726" y="3208"/>
                    </a:lnTo>
                    <a:lnTo>
                      <a:pt x="3826" y="3009"/>
                    </a:lnTo>
                    <a:lnTo>
                      <a:pt x="3886" y="2790"/>
                    </a:lnTo>
                    <a:lnTo>
                      <a:pt x="3925" y="2551"/>
                    </a:lnTo>
                    <a:lnTo>
                      <a:pt x="3925" y="2292"/>
                    </a:lnTo>
                    <a:lnTo>
                      <a:pt x="3906" y="2013"/>
                    </a:lnTo>
                    <a:lnTo>
                      <a:pt x="3826" y="1734"/>
                    </a:lnTo>
                    <a:lnTo>
                      <a:pt x="3706" y="1435"/>
                    </a:lnTo>
                    <a:lnTo>
                      <a:pt x="3547" y="1116"/>
                    </a:lnTo>
                    <a:lnTo>
                      <a:pt x="3547" y="1116"/>
                    </a:lnTo>
                    <a:lnTo>
                      <a:pt x="3447" y="957"/>
                    </a:lnTo>
                    <a:lnTo>
                      <a:pt x="3328" y="818"/>
                    </a:lnTo>
                    <a:lnTo>
                      <a:pt x="3208" y="678"/>
                    </a:lnTo>
                    <a:lnTo>
                      <a:pt x="3069" y="559"/>
                    </a:lnTo>
                    <a:lnTo>
                      <a:pt x="2929" y="459"/>
                    </a:lnTo>
                    <a:lnTo>
                      <a:pt x="2790" y="359"/>
                    </a:lnTo>
                    <a:lnTo>
                      <a:pt x="2650" y="280"/>
                    </a:lnTo>
                    <a:lnTo>
                      <a:pt x="2491" y="220"/>
                    </a:lnTo>
                    <a:lnTo>
                      <a:pt x="2172" y="120"/>
                    </a:lnTo>
                    <a:lnTo>
                      <a:pt x="1854" y="41"/>
                    </a:lnTo>
                    <a:lnTo>
                      <a:pt x="1535" y="21"/>
                    </a:lnTo>
                    <a:lnTo>
                      <a:pt x="121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5" name="Google Shape;10295;p47"/>
              <p:cNvSpPr/>
              <p:nvPr/>
            </p:nvSpPr>
            <p:spPr>
              <a:xfrm>
                <a:off x="5836950" y="3663050"/>
                <a:ext cx="23957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9583" h="7949" extrusionOk="0">
                    <a:moveTo>
                      <a:pt x="3407" y="0"/>
                    </a:moveTo>
                    <a:lnTo>
                      <a:pt x="3088" y="40"/>
                    </a:lnTo>
                    <a:lnTo>
                      <a:pt x="2790" y="120"/>
                    </a:lnTo>
                    <a:lnTo>
                      <a:pt x="2491" y="220"/>
                    </a:lnTo>
                    <a:lnTo>
                      <a:pt x="2192" y="339"/>
                    </a:lnTo>
                    <a:lnTo>
                      <a:pt x="1933" y="498"/>
                    </a:lnTo>
                    <a:lnTo>
                      <a:pt x="1694" y="658"/>
                    </a:lnTo>
                    <a:lnTo>
                      <a:pt x="1455" y="857"/>
                    </a:lnTo>
                    <a:lnTo>
                      <a:pt x="1256" y="1056"/>
                    </a:lnTo>
                    <a:lnTo>
                      <a:pt x="1076" y="1295"/>
                    </a:lnTo>
                    <a:lnTo>
                      <a:pt x="917" y="1534"/>
                    </a:lnTo>
                    <a:lnTo>
                      <a:pt x="797" y="1773"/>
                    </a:lnTo>
                    <a:lnTo>
                      <a:pt x="698" y="2032"/>
                    </a:lnTo>
                    <a:lnTo>
                      <a:pt x="618" y="2311"/>
                    </a:lnTo>
                    <a:lnTo>
                      <a:pt x="578" y="2590"/>
                    </a:lnTo>
                    <a:lnTo>
                      <a:pt x="558" y="2869"/>
                    </a:lnTo>
                    <a:lnTo>
                      <a:pt x="578" y="3148"/>
                    </a:lnTo>
                    <a:lnTo>
                      <a:pt x="618" y="3427"/>
                    </a:lnTo>
                    <a:lnTo>
                      <a:pt x="678" y="3706"/>
                    </a:lnTo>
                    <a:lnTo>
                      <a:pt x="797" y="3985"/>
                    </a:lnTo>
                    <a:lnTo>
                      <a:pt x="658" y="4064"/>
                    </a:lnTo>
                    <a:lnTo>
                      <a:pt x="558" y="4164"/>
                    </a:lnTo>
                    <a:lnTo>
                      <a:pt x="459" y="4244"/>
                    </a:lnTo>
                    <a:lnTo>
                      <a:pt x="359" y="4363"/>
                    </a:lnTo>
                    <a:lnTo>
                      <a:pt x="280" y="4463"/>
                    </a:lnTo>
                    <a:lnTo>
                      <a:pt x="200" y="4582"/>
                    </a:lnTo>
                    <a:lnTo>
                      <a:pt x="140" y="4702"/>
                    </a:lnTo>
                    <a:lnTo>
                      <a:pt x="80" y="4821"/>
                    </a:lnTo>
                    <a:lnTo>
                      <a:pt x="40" y="4961"/>
                    </a:lnTo>
                    <a:lnTo>
                      <a:pt x="21" y="5080"/>
                    </a:lnTo>
                    <a:lnTo>
                      <a:pt x="1" y="5220"/>
                    </a:lnTo>
                    <a:lnTo>
                      <a:pt x="1" y="5359"/>
                    </a:lnTo>
                    <a:lnTo>
                      <a:pt x="21" y="5499"/>
                    </a:lnTo>
                    <a:lnTo>
                      <a:pt x="40" y="5618"/>
                    </a:lnTo>
                    <a:lnTo>
                      <a:pt x="80" y="5758"/>
                    </a:lnTo>
                    <a:lnTo>
                      <a:pt x="120" y="5897"/>
                    </a:lnTo>
                    <a:lnTo>
                      <a:pt x="200" y="6036"/>
                    </a:lnTo>
                    <a:lnTo>
                      <a:pt x="280" y="6176"/>
                    </a:lnTo>
                    <a:lnTo>
                      <a:pt x="379" y="6295"/>
                    </a:lnTo>
                    <a:lnTo>
                      <a:pt x="499" y="6415"/>
                    </a:lnTo>
                    <a:lnTo>
                      <a:pt x="618" y="6515"/>
                    </a:lnTo>
                    <a:lnTo>
                      <a:pt x="738" y="6594"/>
                    </a:lnTo>
                    <a:lnTo>
                      <a:pt x="877" y="6674"/>
                    </a:lnTo>
                    <a:lnTo>
                      <a:pt x="1037" y="6734"/>
                    </a:lnTo>
                    <a:lnTo>
                      <a:pt x="1176" y="6793"/>
                    </a:lnTo>
                    <a:lnTo>
                      <a:pt x="1335" y="6833"/>
                    </a:lnTo>
                    <a:lnTo>
                      <a:pt x="1495" y="6853"/>
                    </a:lnTo>
                    <a:lnTo>
                      <a:pt x="1813" y="6853"/>
                    </a:lnTo>
                    <a:lnTo>
                      <a:pt x="1973" y="6833"/>
                    </a:lnTo>
                    <a:lnTo>
                      <a:pt x="2152" y="6793"/>
                    </a:lnTo>
                    <a:lnTo>
                      <a:pt x="2311" y="6734"/>
                    </a:lnTo>
                    <a:lnTo>
                      <a:pt x="2471" y="6674"/>
                    </a:lnTo>
                    <a:lnTo>
                      <a:pt x="2630" y="6574"/>
                    </a:lnTo>
                    <a:lnTo>
                      <a:pt x="2790" y="6455"/>
                    </a:lnTo>
                    <a:lnTo>
                      <a:pt x="2909" y="6335"/>
                    </a:lnTo>
                    <a:lnTo>
                      <a:pt x="3029" y="6216"/>
                    </a:lnTo>
                    <a:lnTo>
                      <a:pt x="3128" y="6076"/>
                    </a:lnTo>
                    <a:lnTo>
                      <a:pt x="3208" y="5917"/>
                    </a:lnTo>
                    <a:lnTo>
                      <a:pt x="3268" y="5758"/>
                    </a:lnTo>
                    <a:lnTo>
                      <a:pt x="3626" y="5777"/>
                    </a:lnTo>
                    <a:lnTo>
                      <a:pt x="3985" y="5777"/>
                    </a:lnTo>
                    <a:lnTo>
                      <a:pt x="4343" y="5718"/>
                    </a:lnTo>
                    <a:lnTo>
                      <a:pt x="4702" y="5618"/>
                    </a:lnTo>
                    <a:lnTo>
                      <a:pt x="4702" y="5857"/>
                    </a:lnTo>
                    <a:lnTo>
                      <a:pt x="4742" y="6076"/>
                    </a:lnTo>
                    <a:lnTo>
                      <a:pt x="4802" y="6315"/>
                    </a:lnTo>
                    <a:lnTo>
                      <a:pt x="4881" y="6534"/>
                    </a:lnTo>
                    <a:lnTo>
                      <a:pt x="4981" y="6754"/>
                    </a:lnTo>
                    <a:lnTo>
                      <a:pt x="5120" y="6933"/>
                    </a:lnTo>
                    <a:lnTo>
                      <a:pt x="5260" y="7112"/>
                    </a:lnTo>
                    <a:lnTo>
                      <a:pt x="5419" y="7292"/>
                    </a:lnTo>
                    <a:lnTo>
                      <a:pt x="5598" y="7431"/>
                    </a:lnTo>
                    <a:lnTo>
                      <a:pt x="5778" y="7570"/>
                    </a:lnTo>
                    <a:lnTo>
                      <a:pt x="5997" y="7670"/>
                    </a:lnTo>
                    <a:lnTo>
                      <a:pt x="6196" y="7770"/>
                    </a:lnTo>
                    <a:lnTo>
                      <a:pt x="6415" y="7849"/>
                    </a:lnTo>
                    <a:lnTo>
                      <a:pt x="6654" y="7889"/>
                    </a:lnTo>
                    <a:lnTo>
                      <a:pt x="6873" y="7929"/>
                    </a:lnTo>
                    <a:lnTo>
                      <a:pt x="7112" y="7949"/>
                    </a:lnTo>
                    <a:lnTo>
                      <a:pt x="7352" y="7929"/>
                    </a:lnTo>
                    <a:lnTo>
                      <a:pt x="7591" y="7909"/>
                    </a:lnTo>
                    <a:lnTo>
                      <a:pt x="7830" y="7849"/>
                    </a:lnTo>
                    <a:lnTo>
                      <a:pt x="8069" y="7770"/>
                    </a:lnTo>
                    <a:lnTo>
                      <a:pt x="8288" y="7670"/>
                    </a:lnTo>
                    <a:lnTo>
                      <a:pt x="8507" y="7550"/>
                    </a:lnTo>
                    <a:lnTo>
                      <a:pt x="8706" y="7411"/>
                    </a:lnTo>
                    <a:lnTo>
                      <a:pt x="8885" y="7272"/>
                    </a:lnTo>
                    <a:lnTo>
                      <a:pt x="9045" y="7112"/>
                    </a:lnTo>
                    <a:lnTo>
                      <a:pt x="9184" y="6933"/>
                    </a:lnTo>
                    <a:lnTo>
                      <a:pt x="9304" y="6734"/>
                    </a:lnTo>
                    <a:lnTo>
                      <a:pt x="9403" y="6554"/>
                    </a:lnTo>
                    <a:lnTo>
                      <a:pt x="9483" y="6335"/>
                    </a:lnTo>
                    <a:lnTo>
                      <a:pt x="9543" y="6136"/>
                    </a:lnTo>
                    <a:lnTo>
                      <a:pt x="9563" y="5917"/>
                    </a:lnTo>
                    <a:lnTo>
                      <a:pt x="9583" y="5698"/>
                    </a:lnTo>
                    <a:lnTo>
                      <a:pt x="9583" y="5479"/>
                    </a:lnTo>
                    <a:lnTo>
                      <a:pt x="9543" y="5260"/>
                    </a:lnTo>
                    <a:lnTo>
                      <a:pt x="9483" y="5020"/>
                    </a:lnTo>
                    <a:lnTo>
                      <a:pt x="9403" y="4801"/>
                    </a:lnTo>
                    <a:lnTo>
                      <a:pt x="9304" y="4622"/>
                    </a:lnTo>
                    <a:lnTo>
                      <a:pt x="9204" y="4463"/>
                    </a:lnTo>
                    <a:lnTo>
                      <a:pt x="9085" y="4303"/>
                    </a:lnTo>
                    <a:lnTo>
                      <a:pt x="8945" y="4144"/>
                    </a:lnTo>
                    <a:lnTo>
                      <a:pt x="8806" y="4005"/>
                    </a:lnTo>
                    <a:lnTo>
                      <a:pt x="8646" y="3885"/>
                    </a:lnTo>
                    <a:lnTo>
                      <a:pt x="8487" y="3785"/>
                    </a:lnTo>
                    <a:lnTo>
                      <a:pt x="8308" y="3686"/>
                    </a:lnTo>
                    <a:lnTo>
                      <a:pt x="8128" y="3606"/>
                    </a:lnTo>
                    <a:lnTo>
                      <a:pt x="7949" y="3526"/>
                    </a:lnTo>
                    <a:lnTo>
                      <a:pt x="7750" y="3487"/>
                    </a:lnTo>
                    <a:lnTo>
                      <a:pt x="7551" y="3447"/>
                    </a:lnTo>
                    <a:lnTo>
                      <a:pt x="7352" y="3407"/>
                    </a:lnTo>
                    <a:lnTo>
                      <a:pt x="6933" y="3407"/>
                    </a:lnTo>
                    <a:lnTo>
                      <a:pt x="6734" y="3447"/>
                    </a:lnTo>
                    <a:lnTo>
                      <a:pt x="6774" y="3228"/>
                    </a:lnTo>
                    <a:lnTo>
                      <a:pt x="6794" y="3028"/>
                    </a:lnTo>
                    <a:lnTo>
                      <a:pt x="6794" y="2829"/>
                    </a:lnTo>
                    <a:lnTo>
                      <a:pt x="6774" y="2610"/>
                    </a:lnTo>
                    <a:lnTo>
                      <a:pt x="6754" y="2411"/>
                    </a:lnTo>
                    <a:lnTo>
                      <a:pt x="6694" y="2212"/>
                    </a:lnTo>
                    <a:lnTo>
                      <a:pt x="6634" y="1992"/>
                    </a:lnTo>
                    <a:lnTo>
                      <a:pt x="6555" y="1793"/>
                    </a:lnTo>
                    <a:lnTo>
                      <a:pt x="6415" y="1514"/>
                    </a:lnTo>
                    <a:lnTo>
                      <a:pt x="6256" y="1275"/>
                    </a:lnTo>
                    <a:lnTo>
                      <a:pt x="6077" y="1036"/>
                    </a:lnTo>
                    <a:lnTo>
                      <a:pt x="5877" y="837"/>
                    </a:lnTo>
                    <a:lnTo>
                      <a:pt x="5638" y="658"/>
                    </a:lnTo>
                    <a:lnTo>
                      <a:pt x="5399" y="478"/>
                    </a:lnTo>
                    <a:lnTo>
                      <a:pt x="5140" y="339"/>
                    </a:lnTo>
                    <a:lnTo>
                      <a:pt x="4881" y="220"/>
                    </a:lnTo>
                    <a:lnTo>
                      <a:pt x="4602" y="120"/>
                    </a:lnTo>
                    <a:lnTo>
                      <a:pt x="4304" y="60"/>
                    </a:lnTo>
                    <a:lnTo>
                      <a:pt x="4005" y="20"/>
                    </a:lnTo>
                    <a:lnTo>
                      <a:pt x="3706" y="0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6" name="Google Shape;10296;p47"/>
              <p:cNvSpPr/>
              <p:nvPr/>
            </p:nvSpPr>
            <p:spPr>
              <a:xfrm>
                <a:off x="5836950" y="3663050"/>
                <a:ext cx="23957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9583" h="7949" fill="none" extrusionOk="0">
                    <a:moveTo>
                      <a:pt x="4881" y="6534"/>
                    </a:moveTo>
                    <a:lnTo>
                      <a:pt x="4881" y="6534"/>
                    </a:lnTo>
                    <a:lnTo>
                      <a:pt x="4802" y="6315"/>
                    </a:lnTo>
                    <a:lnTo>
                      <a:pt x="4742" y="6076"/>
                    </a:lnTo>
                    <a:lnTo>
                      <a:pt x="4702" y="5857"/>
                    </a:lnTo>
                    <a:lnTo>
                      <a:pt x="4702" y="5618"/>
                    </a:lnTo>
                    <a:lnTo>
                      <a:pt x="4702" y="5618"/>
                    </a:lnTo>
                    <a:lnTo>
                      <a:pt x="4343" y="5718"/>
                    </a:lnTo>
                    <a:lnTo>
                      <a:pt x="3985" y="5777"/>
                    </a:lnTo>
                    <a:lnTo>
                      <a:pt x="3626" y="5777"/>
                    </a:lnTo>
                    <a:lnTo>
                      <a:pt x="3268" y="5758"/>
                    </a:lnTo>
                    <a:lnTo>
                      <a:pt x="3268" y="5758"/>
                    </a:lnTo>
                    <a:lnTo>
                      <a:pt x="3208" y="5917"/>
                    </a:lnTo>
                    <a:lnTo>
                      <a:pt x="3128" y="6076"/>
                    </a:lnTo>
                    <a:lnTo>
                      <a:pt x="3029" y="6216"/>
                    </a:lnTo>
                    <a:lnTo>
                      <a:pt x="2909" y="6335"/>
                    </a:lnTo>
                    <a:lnTo>
                      <a:pt x="2790" y="6455"/>
                    </a:lnTo>
                    <a:lnTo>
                      <a:pt x="2630" y="6574"/>
                    </a:lnTo>
                    <a:lnTo>
                      <a:pt x="2471" y="6674"/>
                    </a:lnTo>
                    <a:lnTo>
                      <a:pt x="2311" y="6734"/>
                    </a:lnTo>
                    <a:lnTo>
                      <a:pt x="2311" y="6734"/>
                    </a:lnTo>
                    <a:lnTo>
                      <a:pt x="2152" y="6793"/>
                    </a:lnTo>
                    <a:lnTo>
                      <a:pt x="1973" y="6833"/>
                    </a:lnTo>
                    <a:lnTo>
                      <a:pt x="1813" y="6853"/>
                    </a:lnTo>
                    <a:lnTo>
                      <a:pt x="1654" y="6853"/>
                    </a:lnTo>
                    <a:lnTo>
                      <a:pt x="1495" y="6853"/>
                    </a:lnTo>
                    <a:lnTo>
                      <a:pt x="1335" y="6833"/>
                    </a:lnTo>
                    <a:lnTo>
                      <a:pt x="1176" y="6793"/>
                    </a:lnTo>
                    <a:lnTo>
                      <a:pt x="1037" y="6734"/>
                    </a:lnTo>
                    <a:lnTo>
                      <a:pt x="877" y="6674"/>
                    </a:lnTo>
                    <a:lnTo>
                      <a:pt x="738" y="6594"/>
                    </a:lnTo>
                    <a:lnTo>
                      <a:pt x="618" y="6515"/>
                    </a:lnTo>
                    <a:lnTo>
                      <a:pt x="499" y="6415"/>
                    </a:lnTo>
                    <a:lnTo>
                      <a:pt x="379" y="6295"/>
                    </a:lnTo>
                    <a:lnTo>
                      <a:pt x="280" y="6176"/>
                    </a:lnTo>
                    <a:lnTo>
                      <a:pt x="200" y="6036"/>
                    </a:lnTo>
                    <a:lnTo>
                      <a:pt x="120" y="5897"/>
                    </a:lnTo>
                    <a:lnTo>
                      <a:pt x="120" y="5897"/>
                    </a:lnTo>
                    <a:lnTo>
                      <a:pt x="80" y="5758"/>
                    </a:lnTo>
                    <a:lnTo>
                      <a:pt x="40" y="5618"/>
                    </a:lnTo>
                    <a:lnTo>
                      <a:pt x="21" y="5499"/>
                    </a:lnTo>
                    <a:lnTo>
                      <a:pt x="1" y="5359"/>
                    </a:lnTo>
                    <a:lnTo>
                      <a:pt x="1" y="5220"/>
                    </a:lnTo>
                    <a:lnTo>
                      <a:pt x="21" y="5080"/>
                    </a:lnTo>
                    <a:lnTo>
                      <a:pt x="40" y="4961"/>
                    </a:lnTo>
                    <a:lnTo>
                      <a:pt x="80" y="4821"/>
                    </a:lnTo>
                    <a:lnTo>
                      <a:pt x="140" y="4702"/>
                    </a:lnTo>
                    <a:lnTo>
                      <a:pt x="200" y="4582"/>
                    </a:lnTo>
                    <a:lnTo>
                      <a:pt x="280" y="4463"/>
                    </a:lnTo>
                    <a:lnTo>
                      <a:pt x="359" y="4363"/>
                    </a:lnTo>
                    <a:lnTo>
                      <a:pt x="459" y="4244"/>
                    </a:lnTo>
                    <a:lnTo>
                      <a:pt x="558" y="4164"/>
                    </a:lnTo>
                    <a:lnTo>
                      <a:pt x="658" y="4064"/>
                    </a:lnTo>
                    <a:lnTo>
                      <a:pt x="797" y="3985"/>
                    </a:lnTo>
                    <a:lnTo>
                      <a:pt x="797" y="3985"/>
                    </a:lnTo>
                    <a:lnTo>
                      <a:pt x="678" y="3706"/>
                    </a:lnTo>
                    <a:lnTo>
                      <a:pt x="618" y="3427"/>
                    </a:lnTo>
                    <a:lnTo>
                      <a:pt x="578" y="3148"/>
                    </a:lnTo>
                    <a:lnTo>
                      <a:pt x="558" y="2869"/>
                    </a:lnTo>
                    <a:lnTo>
                      <a:pt x="578" y="2590"/>
                    </a:lnTo>
                    <a:lnTo>
                      <a:pt x="618" y="2311"/>
                    </a:lnTo>
                    <a:lnTo>
                      <a:pt x="698" y="2032"/>
                    </a:lnTo>
                    <a:lnTo>
                      <a:pt x="797" y="1773"/>
                    </a:lnTo>
                    <a:lnTo>
                      <a:pt x="917" y="1534"/>
                    </a:lnTo>
                    <a:lnTo>
                      <a:pt x="1076" y="1295"/>
                    </a:lnTo>
                    <a:lnTo>
                      <a:pt x="1256" y="1056"/>
                    </a:lnTo>
                    <a:lnTo>
                      <a:pt x="1455" y="857"/>
                    </a:lnTo>
                    <a:lnTo>
                      <a:pt x="1694" y="658"/>
                    </a:lnTo>
                    <a:lnTo>
                      <a:pt x="1933" y="498"/>
                    </a:lnTo>
                    <a:lnTo>
                      <a:pt x="2192" y="339"/>
                    </a:lnTo>
                    <a:lnTo>
                      <a:pt x="2491" y="220"/>
                    </a:lnTo>
                    <a:lnTo>
                      <a:pt x="2491" y="220"/>
                    </a:lnTo>
                    <a:lnTo>
                      <a:pt x="2790" y="120"/>
                    </a:lnTo>
                    <a:lnTo>
                      <a:pt x="3088" y="40"/>
                    </a:lnTo>
                    <a:lnTo>
                      <a:pt x="3407" y="0"/>
                    </a:lnTo>
                    <a:lnTo>
                      <a:pt x="3706" y="0"/>
                    </a:lnTo>
                    <a:lnTo>
                      <a:pt x="4005" y="20"/>
                    </a:lnTo>
                    <a:lnTo>
                      <a:pt x="4304" y="60"/>
                    </a:lnTo>
                    <a:lnTo>
                      <a:pt x="4602" y="120"/>
                    </a:lnTo>
                    <a:lnTo>
                      <a:pt x="4881" y="220"/>
                    </a:lnTo>
                    <a:lnTo>
                      <a:pt x="5140" y="339"/>
                    </a:lnTo>
                    <a:lnTo>
                      <a:pt x="5399" y="478"/>
                    </a:lnTo>
                    <a:lnTo>
                      <a:pt x="5638" y="658"/>
                    </a:lnTo>
                    <a:lnTo>
                      <a:pt x="5877" y="837"/>
                    </a:lnTo>
                    <a:lnTo>
                      <a:pt x="6077" y="1036"/>
                    </a:lnTo>
                    <a:lnTo>
                      <a:pt x="6256" y="1275"/>
                    </a:lnTo>
                    <a:lnTo>
                      <a:pt x="6415" y="1514"/>
                    </a:lnTo>
                    <a:lnTo>
                      <a:pt x="6555" y="1793"/>
                    </a:lnTo>
                    <a:lnTo>
                      <a:pt x="6555" y="1793"/>
                    </a:lnTo>
                    <a:lnTo>
                      <a:pt x="6634" y="1992"/>
                    </a:lnTo>
                    <a:lnTo>
                      <a:pt x="6694" y="2212"/>
                    </a:lnTo>
                    <a:lnTo>
                      <a:pt x="6754" y="2411"/>
                    </a:lnTo>
                    <a:lnTo>
                      <a:pt x="6774" y="2610"/>
                    </a:lnTo>
                    <a:lnTo>
                      <a:pt x="6794" y="2829"/>
                    </a:lnTo>
                    <a:lnTo>
                      <a:pt x="6794" y="3028"/>
                    </a:lnTo>
                    <a:lnTo>
                      <a:pt x="6774" y="3228"/>
                    </a:lnTo>
                    <a:lnTo>
                      <a:pt x="6734" y="3447"/>
                    </a:lnTo>
                    <a:lnTo>
                      <a:pt x="6734" y="3447"/>
                    </a:lnTo>
                    <a:lnTo>
                      <a:pt x="6933" y="3407"/>
                    </a:lnTo>
                    <a:lnTo>
                      <a:pt x="7152" y="3407"/>
                    </a:lnTo>
                    <a:lnTo>
                      <a:pt x="7352" y="3407"/>
                    </a:lnTo>
                    <a:lnTo>
                      <a:pt x="7551" y="3447"/>
                    </a:lnTo>
                    <a:lnTo>
                      <a:pt x="7750" y="3487"/>
                    </a:lnTo>
                    <a:lnTo>
                      <a:pt x="7949" y="3526"/>
                    </a:lnTo>
                    <a:lnTo>
                      <a:pt x="8128" y="3606"/>
                    </a:lnTo>
                    <a:lnTo>
                      <a:pt x="8308" y="3686"/>
                    </a:lnTo>
                    <a:lnTo>
                      <a:pt x="8487" y="3785"/>
                    </a:lnTo>
                    <a:lnTo>
                      <a:pt x="8646" y="3885"/>
                    </a:lnTo>
                    <a:lnTo>
                      <a:pt x="8806" y="4005"/>
                    </a:lnTo>
                    <a:lnTo>
                      <a:pt x="8945" y="4144"/>
                    </a:lnTo>
                    <a:lnTo>
                      <a:pt x="9085" y="4303"/>
                    </a:lnTo>
                    <a:lnTo>
                      <a:pt x="9204" y="4463"/>
                    </a:lnTo>
                    <a:lnTo>
                      <a:pt x="9304" y="4622"/>
                    </a:lnTo>
                    <a:lnTo>
                      <a:pt x="9403" y="4801"/>
                    </a:lnTo>
                    <a:lnTo>
                      <a:pt x="9403" y="4801"/>
                    </a:lnTo>
                    <a:lnTo>
                      <a:pt x="9483" y="5020"/>
                    </a:lnTo>
                    <a:lnTo>
                      <a:pt x="9543" y="5260"/>
                    </a:lnTo>
                    <a:lnTo>
                      <a:pt x="9583" y="5479"/>
                    </a:lnTo>
                    <a:lnTo>
                      <a:pt x="9583" y="5698"/>
                    </a:lnTo>
                    <a:lnTo>
                      <a:pt x="9563" y="5917"/>
                    </a:lnTo>
                    <a:lnTo>
                      <a:pt x="9543" y="6136"/>
                    </a:lnTo>
                    <a:lnTo>
                      <a:pt x="9483" y="6335"/>
                    </a:lnTo>
                    <a:lnTo>
                      <a:pt x="9403" y="6554"/>
                    </a:lnTo>
                    <a:lnTo>
                      <a:pt x="9304" y="6734"/>
                    </a:lnTo>
                    <a:lnTo>
                      <a:pt x="9184" y="6933"/>
                    </a:lnTo>
                    <a:lnTo>
                      <a:pt x="9045" y="7112"/>
                    </a:lnTo>
                    <a:lnTo>
                      <a:pt x="8885" y="7272"/>
                    </a:lnTo>
                    <a:lnTo>
                      <a:pt x="8706" y="7411"/>
                    </a:lnTo>
                    <a:lnTo>
                      <a:pt x="8507" y="7550"/>
                    </a:lnTo>
                    <a:lnTo>
                      <a:pt x="8288" y="7670"/>
                    </a:lnTo>
                    <a:lnTo>
                      <a:pt x="8069" y="7770"/>
                    </a:lnTo>
                    <a:lnTo>
                      <a:pt x="8069" y="7770"/>
                    </a:lnTo>
                    <a:lnTo>
                      <a:pt x="7830" y="7849"/>
                    </a:lnTo>
                    <a:lnTo>
                      <a:pt x="7591" y="7909"/>
                    </a:lnTo>
                    <a:lnTo>
                      <a:pt x="7352" y="7929"/>
                    </a:lnTo>
                    <a:lnTo>
                      <a:pt x="7112" y="7949"/>
                    </a:lnTo>
                    <a:lnTo>
                      <a:pt x="6873" y="7929"/>
                    </a:lnTo>
                    <a:lnTo>
                      <a:pt x="6654" y="7889"/>
                    </a:lnTo>
                    <a:lnTo>
                      <a:pt x="6415" y="7849"/>
                    </a:lnTo>
                    <a:lnTo>
                      <a:pt x="6196" y="7770"/>
                    </a:lnTo>
                    <a:lnTo>
                      <a:pt x="5997" y="7670"/>
                    </a:lnTo>
                    <a:lnTo>
                      <a:pt x="5778" y="7570"/>
                    </a:lnTo>
                    <a:lnTo>
                      <a:pt x="5598" y="7431"/>
                    </a:lnTo>
                    <a:lnTo>
                      <a:pt x="5419" y="7292"/>
                    </a:lnTo>
                    <a:lnTo>
                      <a:pt x="5260" y="7112"/>
                    </a:lnTo>
                    <a:lnTo>
                      <a:pt x="5120" y="6933"/>
                    </a:lnTo>
                    <a:lnTo>
                      <a:pt x="4981" y="6754"/>
                    </a:lnTo>
                    <a:lnTo>
                      <a:pt x="4881" y="653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7" name="Google Shape;10297;p47"/>
              <p:cNvSpPr/>
              <p:nvPr/>
            </p:nvSpPr>
            <p:spPr>
              <a:xfrm>
                <a:off x="6004300" y="3801500"/>
                <a:ext cx="4335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415" extrusionOk="0">
                    <a:moveTo>
                      <a:pt x="936" y="0"/>
                    </a:moveTo>
                    <a:lnTo>
                      <a:pt x="757" y="40"/>
                    </a:lnTo>
                    <a:lnTo>
                      <a:pt x="578" y="80"/>
                    </a:lnTo>
                    <a:lnTo>
                      <a:pt x="418" y="160"/>
                    </a:lnTo>
                    <a:lnTo>
                      <a:pt x="279" y="259"/>
                    </a:lnTo>
                    <a:lnTo>
                      <a:pt x="179" y="359"/>
                    </a:lnTo>
                    <a:lnTo>
                      <a:pt x="80" y="498"/>
                    </a:lnTo>
                    <a:lnTo>
                      <a:pt x="20" y="618"/>
                    </a:lnTo>
                    <a:lnTo>
                      <a:pt x="0" y="757"/>
                    </a:lnTo>
                    <a:lnTo>
                      <a:pt x="0" y="897"/>
                    </a:lnTo>
                    <a:lnTo>
                      <a:pt x="40" y="1036"/>
                    </a:lnTo>
                    <a:lnTo>
                      <a:pt x="100" y="1156"/>
                    </a:lnTo>
                    <a:lnTo>
                      <a:pt x="219" y="1255"/>
                    </a:lnTo>
                    <a:lnTo>
                      <a:pt x="339" y="1335"/>
                    </a:lnTo>
                    <a:lnTo>
                      <a:pt x="478" y="1375"/>
                    </a:lnTo>
                    <a:lnTo>
                      <a:pt x="638" y="1415"/>
                    </a:lnTo>
                    <a:lnTo>
                      <a:pt x="797" y="1415"/>
                    </a:lnTo>
                    <a:lnTo>
                      <a:pt x="976" y="1395"/>
                    </a:lnTo>
                    <a:lnTo>
                      <a:pt x="1156" y="1335"/>
                    </a:lnTo>
                    <a:lnTo>
                      <a:pt x="1315" y="1275"/>
                    </a:lnTo>
                    <a:lnTo>
                      <a:pt x="1454" y="1176"/>
                    </a:lnTo>
                    <a:lnTo>
                      <a:pt x="1554" y="1056"/>
                    </a:lnTo>
                    <a:lnTo>
                      <a:pt x="1654" y="937"/>
                    </a:lnTo>
                    <a:lnTo>
                      <a:pt x="1713" y="797"/>
                    </a:lnTo>
                    <a:lnTo>
                      <a:pt x="1733" y="658"/>
                    </a:lnTo>
                    <a:lnTo>
                      <a:pt x="1733" y="538"/>
                    </a:lnTo>
                    <a:lnTo>
                      <a:pt x="1693" y="399"/>
                    </a:lnTo>
                    <a:lnTo>
                      <a:pt x="1614" y="279"/>
                    </a:lnTo>
                    <a:lnTo>
                      <a:pt x="1514" y="180"/>
                    </a:lnTo>
                    <a:lnTo>
                      <a:pt x="1395" y="100"/>
                    </a:lnTo>
                    <a:lnTo>
                      <a:pt x="1255" y="40"/>
                    </a:lnTo>
                    <a:lnTo>
                      <a:pt x="1096" y="20"/>
                    </a:lnTo>
                    <a:lnTo>
                      <a:pt x="93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8" name="Google Shape;10298;p47"/>
              <p:cNvSpPr/>
              <p:nvPr/>
            </p:nvSpPr>
            <p:spPr>
              <a:xfrm>
                <a:off x="5869325" y="3678475"/>
                <a:ext cx="120550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3388" extrusionOk="0">
                    <a:moveTo>
                      <a:pt x="2172" y="1"/>
                    </a:moveTo>
                    <a:lnTo>
                      <a:pt x="1933" y="41"/>
                    </a:lnTo>
                    <a:lnTo>
                      <a:pt x="1694" y="81"/>
                    </a:lnTo>
                    <a:lnTo>
                      <a:pt x="1475" y="160"/>
                    </a:lnTo>
                    <a:lnTo>
                      <a:pt x="1275" y="220"/>
                    </a:lnTo>
                    <a:lnTo>
                      <a:pt x="1076" y="320"/>
                    </a:lnTo>
                    <a:lnTo>
                      <a:pt x="718" y="499"/>
                    </a:lnTo>
                    <a:lnTo>
                      <a:pt x="419" y="678"/>
                    </a:lnTo>
                    <a:lnTo>
                      <a:pt x="180" y="858"/>
                    </a:lnTo>
                    <a:lnTo>
                      <a:pt x="1" y="1017"/>
                    </a:lnTo>
                    <a:lnTo>
                      <a:pt x="1" y="1017"/>
                    </a:lnTo>
                    <a:lnTo>
                      <a:pt x="319" y="937"/>
                    </a:lnTo>
                    <a:lnTo>
                      <a:pt x="638" y="877"/>
                    </a:lnTo>
                    <a:lnTo>
                      <a:pt x="937" y="838"/>
                    </a:lnTo>
                    <a:lnTo>
                      <a:pt x="1435" y="838"/>
                    </a:lnTo>
                    <a:lnTo>
                      <a:pt x="1674" y="858"/>
                    </a:lnTo>
                    <a:lnTo>
                      <a:pt x="1873" y="897"/>
                    </a:lnTo>
                    <a:lnTo>
                      <a:pt x="2072" y="937"/>
                    </a:lnTo>
                    <a:lnTo>
                      <a:pt x="2272" y="997"/>
                    </a:lnTo>
                    <a:lnTo>
                      <a:pt x="2451" y="1057"/>
                    </a:lnTo>
                    <a:lnTo>
                      <a:pt x="2789" y="1236"/>
                    </a:lnTo>
                    <a:lnTo>
                      <a:pt x="3088" y="1415"/>
                    </a:lnTo>
                    <a:lnTo>
                      <a:pt x="3347" y="1634"/>
                    </a:lnTo>
                    <a:lnTo>
                      <a:pt x="3566" y="1874"/>
                    </a:lnTo>
                    <a:lnTo>
                      <a:pt x="3786" y="2113"/>
                    </a:lnTo>
                    <a:lnTo>
                      <a:pt x="3945" y="2352"/>
                    </a:lnTo>
                    <a:lnTo>
                      <a:pt x="4084" y="2571"/>
                    </a:lnTo>
                    <a:lnTo>
                      <a:pt x="4204" y="2790"/>
                    </a:lnTo>
                    <a:lnTo>
                      <a:pt x="4303" y="2989"/>
                    </a:lnTo>
                    <a:lnTo>
                      <a:pt x="4403" y="3288"/>
                    </a:lnTo>
                    <a:lnTo>
                      <a:pt x="4443" y="3388"/>
                    </a:lnTo>
                    <a:lnTo>
                      <a:pt x="4523" y="3308"/>
                    </a:lnTo>
                    <a:lnTo>
                      <a:pt x="4582" y="3188"/>
                    </a:lnTo>
                    <a:lnTo>
                      <a:pt x="4662" y="3049"/>
                    </a:lnTo>
                    <a:lnTo>
                      <a:pt x="4722" y="2889"/>
                    </a:lnTo>
                    <a:lnTo>
                      <a:pt x="4782" y="2710"/>
                    </a:lnTo>
                    <a:lnTo>
                      <a:pt x="4801" y="2531"/>
                    </a:lnTo>
                    <a:lnTo>
                      <a:pt x="4821" y="2332"/>
                    </a:lnTo>
                    <a:lnTo>
                      <a:pt x="4821" y="2113"/>
                    </a:lnTo>
                    <a:lnTo>
                      <a:pt x="4801" y="1893"/>
                    </a:lnTo>
                    <a:lnTo>
                      <a:pt x="4742" y="1674"/>
                    </a:lnTo>
                    <a:lnTo>
                      <a:pt x="4662" y="1435"/>
                    </a:lnTo>
                    <a:lnTo>
                      <a:pt x="4543" y="1216"/>
                    </a:lnTo>
                    <a:lnTo>
                      <a:pt x="4363" y="977"/>
                    </a:lnTo>
                    <a:lnTo>
                      <a:pt x="4164" y="758"/>
                    </a:lnTo>
                    <a:lnTo>
                      <a:pt x="3925" y="539"/>
                    </a:lnTo>
                    <a:lnTo>
                      <a:pt x="3626" y="340"/>
                    </a:lnTo>
                    <a:lnTo>
                      <a:pt x="3467" y="260"/>
                    </a:lnTo>
                    <a:lnTo>
                      <a:pt x="3307" y="180"/>
                    </a:lnTo>
                    <a:lnTo>
                      <a:pt x="3009" y="61"/>
                    </a:ln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9" name="Google Shape;10299;p47"/>
              <p:cNvSpPr/>
              <p:nvPr/>
            </p:nvSpPr>
            <p:spPr>
              <a:xfrm>
                <a:off x="5869325" y="3678475"/>
                <a:ext cx="120550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3388" fill="none" extrusionOk="0">
                    <a:moveTo>
                      <a:pt x="2411" y="1"/>
                    </a:moveTo>
                    <a:lnTo>
                      <a:pt x="2411" y="1"/>
                    </a:lnTo>
                    <a:lnTo>
                      <a:pt x="2172" y="1"/>
                    </a:lnTo>
                    <a:lnTo>
                      <a:pt x="1933" y="41"/>
                    </a:lnTo>
                    <a:lnTo>
                      <a:pt x="1694" y="81"/>
                    </a:lnTo>
                    <a:lnTo>
                      <a:pt x="1475" y="160"/>
                    </a:lnTo>
                    <a:lnTo>
                      <a:pt x="1275" y="220"/>
                    </a:lnTo>
                    <a:lnTo>
                      <a:pt x="1076" y="320"/>
                    </a:lnTo>
                    <a:lnTo>
                      <a:pt x="718" y="499"/>
                    </a:lnTo>
                    <a:lnTo>
                      <a:pt x="419" y="678"/>
                    </a:lnTo>
                    <a:lnTo>
                      <a:pt x="180" y="858"/>
                    </a:lnTo>
                    <a:lnTo>
                      <a:pt x="1" y="1017"/>
                    </a:lnTo>
                    <a:lnTo>
                      <a:pt x="1" y="1017"/>
                    </a:lnTo>
                    <a:lnTo>
                      <a:pt x="319" y="937"/>
                    </a:lnTo>
                    <a:lnTo>
                      <a:pt x="638" y="877"/>
                    </a:lnTo>
                    <a:lnTo>
                      <a:pt x="937" y="838"/>
                    </a:lnTo>
                    <a:lnTo>
                      <a:pt x="1216" y="838"/>
                    </a:lnTo>
                    <a:lnTo>
                      <a:pt x="1216" y="838"/>
                    </a:lnTo>
                    <a:lnTo>
                      <a:pt x="1435" y="838"/>
                    </a:lnTo>
                    <a:lnTo>
                      <a:pt x="1674" y="858"/>
                    </a:lnTo>
                    <a:lnTo>
                      <a:pt x="1873" y="897"/>
                    </a:lnTo>
                    <a:lnTo>
                      <a:pt x="2072" y="937"/>
                    </a:lnTo>
                    <a:lnTo>
                      <a:pt x="2272" y="997"/>
                    </a:lnTo>
                    <a:lnTo>
                      <a:pt x="2451" y="1057"/>
                    </a:lnTo>
                    <a:lnTo>
                      <a:pt x="2789" y="1236"/>
                    </a:lnTo>
                    <a:lnTo>
                      <a:pt x="3088" y="1415"/>
                    </a:lnTo>
                    <a:lnTo>
                      <a:pt x="3347" y="1634"/>
                    </a:lnTo>
                    <a:lnTo>
                      <a:pt x="3566" y="1874"/>
                    </a:lnTo>
                    <a:lnTo>
                      <a:pt x="3786" y="2113"/>
                    </a:lnTo>
                    <a:lnTo>
                      <a:pt x="3945" y="2352"/>
                    </a:lnTo>
                    <a:lnTo>
                      <a:pt x="4084" y="2571"/>
                    </a:lnTo>
                    <a:lnTo>
                      <a:pt x="4204" y="2790"/>
                    </a:lnTo>
                    <a:lnTo>
                      <a:pt x="4303" y="2989"/>
                    </a:lnTo>
                    <a:lnTo>
                      <a:pt x="4403" y="3288"/>
                    </a:lnTo>
                    <a:lnTo>
                      <a:pt x="4443" y="3388"/>
                    </a:lnTo>
                    <a:lnTo>
                      <a:pt x="4443" y="3388"/>
                    </a:lnTo>
                    <a:lnTo>
                      <a:pt x="4523" y="3308"/>
                    </a:lnTo>
                    <a:lnTo>
                      <a:pt x="4582" y="3188"/>
                    </a:lnTo>
                    <a:lnTo>
                      <a:pt x="4662" y="3049"/>
                    </a:lnTo>
                    <a:lnTo>
                      <a:pt x="4722" y="2889"/>
                    </a:lnTo>
                    <a:lnTo>
                      <a:pt x="4782" y="2710"/>
                    </a:lnTo>
                    <a:lnTo>
                      <a:pt x="4801" y="2531"/>
                    </a:lnTo>
                    <a:lnTo>
                      <a:pt x="4821" y="2332"/>
                    </a:lnTo>
                    <a:lnTo>
                      <a:pt x="4821" y="2113"/>
                    </a:lnTo>
                    <a:lnTo>
                      <a:pt x="4801" y="1893"/>
                    </a:lnTo>
                    <a:lnTo>
                      <a:pt x="4742" y="1674"/>
                    </a:lnTo>
                    <a:lnTo>
                      <a:pt x="4662" y="1435"/>
                    </a:lnTo>
                    <a:lnTo>
                      <a:pt x="4543" y="1216"/>
                    </a:lnTo>
                    <a:lnTo>
                      <a:pt x="4363" y="977"/>
                    </a:lnTo>
                    <a:lnTo>
                      <a:pt x="4164" y="758"/>
                    </a:lnTo>
                    <a:lnTo>
                      <a:pt x="3925" y="539"/>
                    </a:lnTo>
                    <a:lnTo>
                      <a:pt x="3626" y="340"/>
                    </a:lnTo>
                    <a:lnTo>
                      <a:pt x="3626" y="340"/>
                    </a:lnTo>
                    <a:lnTo>
                      <a:pt x="3467" y="260"/>
                    </a:lnTo>
                    <a:lnTo>
                      <a:pt x="3307" y="180"/>
                    </a:lnTo>
                    <a:lnTo>
                      <a:pt x="3009" y="61"/>
                    </a:lnTo>
                    <a:lnTo>
                      <a:pt x="2710" y="1"/>
                    </a:lnTo>
                    <a:lnTo>
                      <a:pt x="241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0" name="Google Shape;10300;p47"/>
              <p:cNvSpPr/>
              <p:nvPr/>
            </p:nvSpPr>
            <p:spPr>
              <a:xfrm>
                <a:off x="6232875" y="3843825"/>
                <a:ext cx="24007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9603" h="7950" extrusionOk="0">
                    <a:moveTo>
                      <a:pt x="3407" y="1"/>
                    </a:moveTo>
                    <a:lnTo>
                      <a:pt x="3109" y="41"/>
                    </a:lnTo>
                    <a:lnTo>
                      <a:pt x="2790" y="120"/>
                    </a:lnTo>
                    <a:lnTo>
                      <a:pt x="2491" y="220"/>
                    </a:lnTo>
                    <a:lnTo>
                      <a:pt x="2212" y="339"/>
                    </a:lnTo>
                    <a:lnTo>
                      <a:pt x="1933" y="499"/>
                    </a:lnTo>
                    <a:lnTo>
                      <a:pt x="1694" y="658"/>
                    </a:lnTo>
                    <a:lnTo>
                      <a:pt x="1475" y="857"/>
                    </a:lnTo>
                    <a:lnTo>
                      <a:pt x="1276" y="1057"/>
                    </a:lnTo>
                    <a:lnTo>
                      <a:pt x="1097" y="1296"/>
                    </a:lnTo>
                    <a:lnTo>
                      <a:pt x="937" y="1535"/>
                    </a:lnTo>
                    <a:lnTo>
                      <a:pt x="798" y="1774"/>
                    </a:lnTo>
                    <a:lnTo>
                      <a:pt x="698" y="2033"/>
                    </a:lnTo>
                    <a:lnTo>
                      <a:pt x="638" y="2312"/>
                    </a:lnTo>
                    <a:lnTo>
                      <a:pt x="579" y="2590"/>
                    </a:lnTo>
                    <a:lnTo>
                      <a:pt x="559" y="2869"/>
                    </a:lnTo>
                    <a:lnTo>
                      <a:pt x="579" y="3148"/>
                    </a:lnTo>
                    <a:lnTo>
                      <a:pt x="618" y="3427"/>
                    </a:lnTo>
                    <a:lnTo>
                      <a:pt x="698" y="3706"/>
                    </a:lnTo>
                    <a:lnTo>
                      <a:pt x="798" y="3985"/>
                    </a:lnTo>
                    <a:lnTo>
                      <a:pt x="678" y="4065"/>
                    </a:lnTo>
                    <a:lnTo>
                      <a:pt x="559" y="4164"/>
                    </a:lnTo>
                    <a:lnTo>
                      <a:pt x="459" y="4244"/>
                    </a:lnTo>
                    <a:lnTo>
                      <a:pt x="359" y="4363"/>
                    </a:lnTo>
                    <a:lnTo>
                      <a:pt x="280" y="4463"/>
                    </a:lnTo>
                    <a:lnTo>
                      <a:pt x="200" y="4583"/>
                    </a:lnTo>
                    <a:lnTo>
                      <a:pt x="140" y="4702"/>
                    </a:lnTo>
                    <a:lnTo>
                      <a:pt x="100" y="4822"/>
                    </a:lnTo>
                    <a:lnTo>
                      <a:pt x="61" y="4961"/>
                    </a:lnTo>
                    <a:lnTo>
                      <a:pt x="21" y="5081"/>
                    </a:lnTo>
                    <a:lnTo>
                      <a:pt x="21" y="5220"/>
                    </a:lnTo>
                    <a:lnTo>
                      <a:pt x="1" y="5360"/>
                    </a:lnTo>
                    <a:lnTo>
                      <a:pt x="21" y="5499"/>
                    </a:lnTo>
                    <a:lnTo>
                      <a:pt x="41" y="5618"/>
                    </a:lnTo>
                    <a:lnTo>
                      <a:pt x="81" y="5758"/>
                    </a:lnTo>
                    <a:lnTo>
                      <a:pt x="140" y="5897"/>
                    </a:lnTo>
                    <a:lnTo>
                      <a:pt x="200" y="6037"/>
                    </a:lnTo>
                    <a:lnTo>
                      <a:pt x="300" y="6176"/>
                    </a:lnTo>
                    <a:lnTo>
                      <a:pt x="399" y="6296"/>
                    </a:lnTo>
                    <a:lnTo>
                      <a:pt x="499" y="6415"/>
                    </a:lnTo>
                    <a:lnTo>
                      <a:pt x="618" y="6515"/>
                    </a:lnTo>
                    <a:lnTo>
                      <a:pt x="758" y="6595"/>
                    </a:lnTo>
                    <a:lnTo>
                      <a:pt x="897" y="6674"/>
                    </a:lnTo>
                    <a:lnTo>
                      <a:pt x="1037" y="6734"/>
                    </a:lnTo>
                    <a:lnTo>
                      <a:pt x="1196" y="6794"/>
                    </a:lnTo>
                    <a:lnTo>
                      <a:pt x="1336" y="6834"/>
                    </a:lnTo>
                    <a:lnTo>
                      <a:pt x="1495" y="6854"/>
                    </a:lnTo>
                    <a:lnTo>
                      <a:pt x="1834" y="6854"/>
                    </a:lnTo>
                    <a:lnTo>
                      <a:pt x="1993" y="6834"/>
                    </a:lnTo>
                    <a:lnTo>
                      <a:pt x="2152" y="6794"/>
                    </a:lnTo>
                    <a:lnTo>
                      <a:pt x="2312" y="6734"/>
                    </a:lnTo>
                    <a:lnTo>
                      <a:pt x="2491" y="6674"/>
                    </a:lnTo>
                    <a:lnTo>
                      <a:pt x="2650" y="6575"/>
                    </a:lnTo>
                    <a:lnTo>
                      <a:pt x="2790" y="6455"/>
                    </a:lnTo>
                    <a:lnTo>
                      <a:pt x="2929" y="6336"/>
                    </a:lnTo>
                    <a:lnTo>
                      <a:pt x="3049" y="6216"/>
                    </a:lnTo>
                    <a:lnTo>
                      <a:pt x="3128" y="6077"/>
                    </a:lnTo>
                    <a:lnTo>
                      <a:pt x="3208" y="5917"/>
                    </a:lnTo>
                    <a:lnTo>
                      <a:pt x="3288" y="5758"/>
                    </a:lnTo>
                    <a:lnTo>
                      <a:pt x="3627" y="5778"/>
                    </a:lnTo>
                    <a:lnTo>
                      <a:pt x="3985" y="5778"/>
                    </a:lnTo>
                    <a:lnTo>
                      <a:pt x="4344" y="5718"/>
                    </a:lnTo>
                    <a:lnTo>
                      <a:pt x="4702" y="5618"/>
                    </a:lnTo>
                    <a:lnTo>
                      <a:pt x="4722" y="5858"/>
                    </a:lnTo>
                    <a:lnTo>
                      <a:pt x="4742" y="6077"/>
                    </a:lnTo>
                    <a:lnTo>
                      <a:pt x="4802" y="6316"/>
                    </a:lnTo>
                    <a:lnTo>
                      <a:pt x="4901" y="6535"/>
                    </a:lnTo>
                    <a:lnTo>
                      <a:pt x="5001" y="6754"/>
                    </a:lnTo>
                    <a:lnTo>
                      <a:pt x="5121" y="6933"/>
                    </a:lnTo>
                    <a:lnTo>
                      <a:pt x="5260" y="7113"/>
                    </a:lnTo>
                    <a:lnTo>
                      <a:pt x="5439" y="7292"/>
                    </a:lnTo>
                    <a:lnTo>
                      <a:pt x="5599" y="7431"/>
                    </a:lnTo>
                    <a:lnTo>
                      <a:pt x="5798" y="7551"/>
                    </a:lnTo>
                    <a:lnTo>
                      <a:pt x="5997" y="7670"/>
                    </a:lnTo>
                    <a:lnTo>
                      <a:pt x="6216" y="7770"/>
                    </a:lnTo>
                    <a:lnTo>
                      <a:pt x="6435" y="7830"/>
                    </a:lnTo>
                    <a:lnTo>
                      <a:pt x="6655" y="7889"/>
                    </a:lnTo>
                    <a:lnTo>
                      <a:pt x="6894" y="7929"/>
                    </a:lnTo>
                    <a:lnTo>
                      <a:pt x="7133" y="7949"/>
                    </a:lnTo>
                    <a:lnTo>
                      <a:pt x="7372" y="7929"/>
                    </a:lnTo>
                    <a:lnTo>
                      <a:pt x="7611" y="7909"/>
                    </a:lnTo>
                    <a:lnTo>
                      <a:pt x="7850" y="7850"/>
                    </a:lnTo>
                    <a:lnTo>
                      <a:pt x="8089" y="7770"/>
                    </a:lnTo>
                    <a:lnTo>
                      <a:pt x="8308" y="7670"/>
                    </a:lnTo>
                    <a:lnTo>
                      <a:pt x="8527" y="7551"/>
                    </a:lnTo>
                    <a:lnTo>
                      <a:pt x="8706" y="7411"/>
                    </a:lnTo>
                    <a:lnTo>
                      <a:pt x="8886" y="7272"/>
                    </a:lnTo>
                    <a:lnTo>
                      <a:pt x="9045" y="7113"/>
                    </a:lnTo>
                    <a:lnTo>
                      <a:pt x="9184" y="6933"/>
                    </a:lnTo>
                    <a:lnTo>
                      <a:pt x="9304" y="6734"/>
                    </a:lnTo>
                    <a:lnTo>
                      <a:pt x="9404" y="6555"/>
                    </a:lnTo>
                    <a:lnTo>
                      <a:pt x="9483" y="6336"/>
                    </a:lnTo>
                    <a:lnTo>
                      <a:pt x="9543" y="6136"/>
                    </a:lnTo>
                    <a:lnTo>
                      <a:pt x="9583" y="5917"/>
                    </a:lnTo>
                    <a:lnTo>
                      <a:pt x="9603" y="5698"/>
                    </a:lnTo>
                    <a:lnTo>
                      <a:pt x="9583" y="5479"/>
                    </a:lnTo>
                    <a:lnTo>
                      <a:pt x="9563" y="5240"/>
                    </a:lnTo>
                    <a:lnTo>
                      <a:pt x="9503" y="5021"/>
                    </a:lnTo>
                    <a:lnTo>
                      <a:pt x="9404" y="4802"/>
                    </a:lnTo>
                    <a:lnTo>
                      <a:pt x="9324" y="4622"/>
                    </a:lnTo>
                    <a:lnTo>
                      <a:pt x="9224" y="4463"/>
                    </a:lnTo>
                    <a:lnTo>
                      <a:pt x="9105" y="4304"/>
                    </a:lnTo>
                    <a:lnTo>
                      <a:pt x="8965" y="4144"/>
                    </a:lnTo>
                    <a:lnTo>
                      <a:pt x="8826" y="4005"/>
                    </a:lnTo>
                    <a:lnTo>
                      <a:pt x="8667" y="3885"/>
                    </a:lnTo>
                    <a:lnTo>
                      <a:pt x="8507" y="3786"/>
                    </a:lnTo>
                    <a:lnTo>
                      <a:pt x="8328" y="3686"/>
                    </a:lnTo>
                    <a:lnTo>
                      <a:pt x="8149" y="3606"/>
                    </a:lnTo>
                    <a:lnTo>
                      <a:pt x="7949" y="3527"/>
                    </a:lnTo>
                    <a:lnTo>
                      <a:pt x="7770" y="3467"/>
                    </a:lnTo>
                    <a:lnTo>
                      <a:pt x="7571" y="3427"/>
                    </a:lnTo>
                    <a:lnTo>
                      <a:pt x="7352" y="3407"/>
                    </a:lnTo>
                    <a:lnTo>
                      <a:pt x="6953" y="3407"/>
                    </a:lnTo>
                    <a:lnTo>
                      <a:pt x="6734" y="3427"/>
                    </a:lnTo>
                    <a:lnTo>
                      <a:pt x="6774" y="3228"/>
                    </a:lnTo>
                    <a:lnTo>
                      <a:pt x="6794" y="3029"/>
                    </a:lnTo>
                    <a:lnTo>
                      <a:pt x="6794" y="2830"/>
                    </a:lnTo>
                    <a:lnTo>
                      <a:pt x="6794" y="2610"/>
                    </a:lnTo>
                    <a:lnTo>
                      <a:pt x="6754" y="2411"/>
                    </a:lnTo>
                    <a:lnTo>
                      <a:pt x="6714" y="2192"/>
                    </a:lnTo>
                    <a:lnTo>
                      <a:pt x="6655" y="1993"/>
                    </a:lnTo>
                    <a:lnTo>
                      <a:pt x="6575" y="1794"/>
                    </a:lnTo>
                    <a:lnTo>
                      <a:pt x="6435" y="1515"/>
                    </a:lnTo>
                    <a:lnTo>
                      <a:pt x="6276" y="1276"/>
                    </a:lnTo>
                    <a:lnTo>
                      <a:pt x="6077" y="1037"/>
                    </a:lnTo>
                    <a:lnTo>
                      <a:pt x="5878" y="837"/>
                    </a:lnTo>
                    <a:lnTo>
                      <a:pt x="5658" y="658"/>
                    </a:lnTo>
                    <a:lnTo>
                      <a:pt x="5419" y="479"/>
                    </a:lnTo>
                    <a:lnTo>
                      <a:pt x="5160" y="339"/>
                    </a:lnTo>
                    <a:lnTo>
                      <a:pt x="4882" y="220"/>
                    </a:lnTo>
                    <a:lnTo>
                      <a:pt x="4603" y="120"/>
                    </a:lnTo>
                    <a:lnTo>
                      <a:pt x="4304" y="61"/>
                    </a:lnTo>
                    <a:lnTo>
                      <a:pt x="4025" y="21"/>
                    </a:lnTo>
                    <a:lnTo>
                      <a:pt x="3706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1" name="Google Shape;10301;p47"/>
              <p:cNvSpPr/>
              <p:nvPr/>
            </p:nvSpPr>
            <p:spPr>
              <a:xfrm>
                <a:off x="6232875" y="3843825"/>
                <a:ext cx="24007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9603" h="7950" fill="none" extrusionOk="0">
                    <a:moveTo>
                      <a:pt x="4901" y="6535"/>
                    </a:moveTo>
                    <a:lnTo>
                      <a:pt x="4901" y="6535"/>
                    </a:lnTo>
                    <a:lnTo>
                      <a:pt x="4802" y="6316"/>
                    </a:lnTo>
                    <a:lnTo>
                      <a:pt x="4742" y="6077"/>
                    </a:lnTo>
                    <a:lnTo>
                      <a:pt x="4722" y="5858"/>
                    </a:lnTo>
                    <a:lnTo>
                      <a:pt x="4702" y="5618"/>
                    </a:lnTo>
                    <a:lnTo>
                      <a:pt x="4702" y="5618"/>
                    </a:lnTo>
                    <a:lnTo>
                      <a:pt x="4344" y="5718"/>
                    </a:lnTo>
                    <a:lnTo>
                      <a:pt x="3985" y="5778"/>
                    </a:lnTo>
                    <a:lnTo>
                      <a:pt x="3627" y="5778"/>
                    </a:lnTo>
                    <a:lnTo>
                      <a:pt x="3288" y="5758"/>
                    </a:lnTo>
                    <a:lnTo>
                      <a:pt x="3288" y="5758"/>
                    </a:lnTo>
                    <a:lnTo>
                      <a:pt x="3208" y="5917"/>
                    </a:lnTo>
                    <a:lnTo>
                      <a:pt x="3128" y="6077"/>
                    </a:lnTo>
                    <a:lnTo>
                      <a:pt x="3049" y="6216"/>
                    </a:lnTo>
                    <a:lnTo>
                      <a:pt x="2929" y="6336"/>
                    </a:lnTo>
                    <a:lnTo>
                      <a:pt x="2790" y="6455"/>
                    </a:lnTo>
                    <a:lnTo>
                      <a:pt x="2650" y="6575"/>
                    </a:lnTo>
                    <a:lnTo>
                      <a:pt x="2491" y="6674"/>
                    </a:lnTo>
                    <a:lnTo>
                      <a:pt x="2312" y="6734"/>
                    </a:lnTo>
                    <a:lnTo>
                      <a:pt x="2312" y="6734"/>
                    </a:lnTo>
                    <a:lnTo>
                      <a:pt x="2152" y="6794"/>
                    </a:lnTo>
                    <a:lnTo>
                      <a:pt x="1993" y="6834"/>
                    </a:lnTo>
                    <a:lnTo>
                      <a:pt x="1834" y="6854"/>
                    </a:lnTo>
                    <a:lnTo>
                      <a:pt x="1674" y="6854"/>
                    </a:lnTo>
                    <a:lnTo>
                      <a:pt x="1495" y="6854"/>
                    </a:lnTo>
                    <a:lnTo>
                      <a:pt x="1336" y="6834"/>
                    </a:lnTo>
                    <a:lnTo>
                      <a:pt x="1196" y="6794"/>
                    </a:lnTo>
                    <a:lnTo>
                      <a:pt x="1037" y="6734"/>
                    </a:lnTo>
                    <a:lnTo>
                      <a:pt x="897" y="6674"/>
                    </a:lnTo>
                    <a:lnTo>
                      <a:pt x="758" y="6595"/>
                    </a:lnTo>
                    <a:lnTo>
                      <a:pt x="618" y="6515"/>
                    </a:lnTo>
                    <a:lnTo>
                      <a:pt x="499" y="6415"/>
                    </a:lnTo>
                    <a:lnTo>
                      <a:pt x="399" y="6296"/>
                    </a:lnTo>
                    <a:lnTo>
                      <a:pt x="300" y="6176"/>
                    </a:lnTo>
                    <a:lnTo>
                      <a:pt x="200" y="6037"/>
                    </a:lnTo>
                    <a:lnTo>
                      <a:pt x="140" y="5897"/>
                    </a:lnTo>
                    <a:lnTo>
                      <a:pt x="140" y="5897"/>
                    </a:lnTo>
                    <a:lnTo>
                      <a:pt x="81" y="5758"/>
                    </a:lnTo>
                    <a:lnTo>
                      <a:pt x="41" y="5618"/>
                    </a:lnTo>
                    <a:lnTo>
                      <a:pt x="21" y="5499"/>
                    </a:lnTo>
                    <a:lnTo>
                      <a:pt x="1" y="5360"/>
                    </a:lnTo>
                    <a:lnTo>
                      <a:pt x="21" y="5220"/>
                    </a:lnTo>
                    <a:lnTo>
                      <a:pt x="21" y="5081"/>
                    </a:lnTo>
                    <a:lnTo>
                      <a:pt x="61" y="4961"/>
                    </a:lnTo>
                    <a:lnTo>
                      <a:pt x="100" y="4822"/>
                    </a:lnTo>
                    <a:lnTo>
                      <a:pt x="140" y="4702"/>
                    </a:lnTo>
                    <a:lnTo>
                      <a:pt x="200" y="4583"/>
                    </a:lnTo>
                    <a:lnTo>
                      <a:pt x="280" y="4463"/>
                    </a:lnTo>
                    <a:lnTo>
                      <a:pt x="359" y="4363"/>
                    </a:lnTo>
                    <a:lnTo>
                      <a:pt x="459" y="4244"/>
                    </a:lnTo>
                    <a:lnTo>
                      <a:pt x="559" y="4164"/>
                    </a:lnTo>
                    <a:lnTo>
                      <a:pt x="678" y="4065"/>
                    </a:lnTo>
                    <a:lnTo>
                      <a:pt x="798" y="3985"/>
                    </a:lnTo>
                    <a:lnTo>
                      <a:pt x="798" y="3985"/>
                    </a:lnTo>
                    <a:lnTo>
                      <a:pt x="698" y="3706"/>
                    </a:lnTo>
                    <a:lnTo>
                      <a:pt x="618" y="3427"/>
                    </a:lnTo>
                    <a:lnTo>
                      <a:pt x="579" y="3148"/>
                    </a:lnTo>
                    <a:lnTo>
                      <a:pt x="559" y="2869"/>
                    </a:lnTo>
                    <a:lnTo>
                      <a:pt x="579" y="2590"/>
                    </a:lnTo>
                    <a:lnTo>
                      <a:pt x="638" y="2312"/>
                    </a:lnTo>
                    <a:lnTo>
                      <a:pt x="698" y="2033"/>
                    </a:lnTo>
                    <a:lnTo>
                      <a:pt x="798" y="1774"/>
                    </a:lnTo>
                    <a:lnTo>
                      <a:pt x="937" y="1535"/>
                    </a:lnTo>
                    <a:lnTo>
                      <a:pt x="1097" y="1296"/>
                    </a:lnTo>
                    <a:lnTo>
                      <a:pt x="1276" y="1057"/>
                    </a:lnTo>
                    <a:lnTo>
                      <a:pt x="1475" y="857"/>
                    </a:lnTo>
                    <a:lnTo>
                      <a:pt x="1694" y="658"/>
                    </a:lnTo>
                    <a:lnTo>
                      <a:pt x="1933" y="499"/>
                    </a:lnTo>
                    <a:lnTo>
                      <a:pt x="2212" y="339"/>
                    </a:lnTo>
                    <a:lnTo>
                      <a:pt x="2491" y="220"/>
                    </a:lnTo>
                    <a:lnTo>
                      <a:pt x="2491" y="220"/>
                    </a:lnTo>
                    <a:lnTo>
                      <a:pt x="2790" y="120"/>
                    </a:lnTo>
                    <a:lnTo>
                      <a:pt x="3109" y="41"/>
                    </a:lnTo>
                    <a:lnTo>
                      <a:pt x="3407" y="1"/>
                    </a:lnTo>
                    <a:lnTo>
                      <a:pt x="3706" y="1"/>
                    </a:lnTo>
                    <a:lnTo>
                      <a:pt x="4025" y="21"/>
                    </a:lnTo>
                    <a:lnTo>
                      <a:pt x="4304" y="61"/>
                    </a:lnTo>
                    <a:lnTo>
                      <a:pt x="4603" y="120"/>
                    </a:lnTo>
                    <a:lnTo>
                      <a:pt x="4882" y="220"/>
                    </a:lnTo>
                    <a:lnTo>
                      <a:pt x="5160" y="339"/>
                    </a:lnTo>
                    <a:lnTo>
                      <a:pt x="5419" y="479"/>
                    </a:lnTo>
                    <a:lnTo>
                      <a:pt x="5658" y="658"/>
                    </a:lnTo>
                    <a:lnTo>
                      <a:pt x="5878" y="837"/>
                    </a:lnTo>
                    <a:lnTo>
                      <a:pt x="6077" y="1037"/>
                    </a:lnTo>
                    <a:lnTo>
                      <a:pt x="6276" y="1276"/>
                    </a:lnTo>
                    <a:lnTo>
                      <a:pt x="6435" y="1515"/>
                    </a:lnTo>
                    <a:lnTo>
                      <a:pt x="6575" y="1794"/>
                    </a:lnTo>
                    <a:lnTo>
                      <a:pt x="6575" y="1794"/>
                    </a:lnTo>
                    <a:lnTo>
                      <a:pt x="6655" y="1993"/>
                    </a:lnTo>
                    <a:lnTo>
                      <a:pt x="6714" y="2192"/>
                    </a:lnTo>
                    <a:lnTo>
                      <a:pt x="6754" y="2411"/>
                    </a:lnTo>
                    <a:lnTo>
                      <a:pt x="6794" y="2610"/>
                    </a:lnTo>
                    <a:lnTo>
                      <a:pt x="6794" y="2830"/>
                    </a:lnTo>
                    <a:lnTo>
                      <a:pt x="6794" y="3029"/>
                    </a:lnTo>
                    <a:lnTo>
                      <a:pt x="6774" y="3228"/>
                    </a:lnTo>
                    <a:lnTo>
                      <a:pt x="6734" y="3427"/>
                    </a:lnTo>
                    <a:lnTo>
                      <a:pt x="6734" y="3427"/>
                    </a:lnTo>
                    <a:lnTo>
                      <a:pt x="6953" y="3407"/>
                    </a:lnTo>
                    <a:lnTo>
                      <a:pt x="7153" y="3407"/>
                    </a:lnTo>
                    <a:lnTo>
                      <a:pt x="7352" y="3407"/>
                    </a:lnTo>
                    <a:lnTo>
                      <a:pt x="7571" y="3427"/>
                    </a:lnTo>
                    <a:lnTo>
                      <a:pt x="7770" y="3467"/>
                    </a:lnTo>
                    <a:lnTo>
                      <a:pt x="7949" y="3527"/>
                    </a:lnTo>
                    <a:lnTo>
                      <a:pt x="8149" y="3606"/>
                    </a:lnTo>
                    <a:lnTo>
                      <a:pt x="8328" y="3686"/>
                    </a:lnTo>
                    <a:lnTo>
                      <a:pt x="8507" y="3786"/>
                    </a:lnTo>
                    <a:lnTo>
                      <a:pt x="8667" y="3885"/>
                    </a:lnTo>
                    <a:lnTo>
                      <a:pt x="8826" y="4005"/>
                    </a:lnTo>
                    <a:lnTo>
                      <a:pt x="8965" y="4144"/>
                    </a:lnTo>
                    <a:lnTo>
                      <a:pt x="9105" y="4304"/>
                    </a:lnTo>
                    <a:lnTo>
                      <a:pt x="9224" y="4463"/>
                    </a:lnTo>
                    <a:lnTo>
                      <a:pt x="9324" y="4622"/>
                    </a:lnTo>
                    <a:lnTo>
                      <a:pt x="9404" y="4802"/>
                    </a:lnTo>
                    <a:lnTo>
                      <a:pt x="9404" y="4802"/>
                    </a:lnTo>
                    <a:lnTo>
                      <a:pt x="9503" y="5021"/>
                    </a:lnTo>
                    <a:lnTo>
                      <a:pt x="9563" y="5240"/>
                    </a:lnTo>
                    <a:lnTo>
                      <a:pt x="9583" y="5479"/>
                    </a:lnTo>
                    <a:lnTo>
                      <a:pt x="9603" y="5698"/>
                    </a:lnTo>
                    <a:lnTo>
                      <a:pt x="9583" y="5917"/>
                    </a:lnTo>
                    <a:lnTo>
                      <a:pt x="9543" y="6136"/>
                    </a:lnTo>
                    <a:lnTo>
                      <a:pt x="9483" y="6336"/>
                    </a:lnTo>
                    <a:lnTo>
                      <a:pt x="9404" y="6555"/>
                    </a:lnTo>
                    <a:lnTo>
                      <a:pt x="9304" y="6734"/>
                    </a:lnTo>
                    <a:lnTo>
                      <a:pt x="9184" y="6933"/>
                    </a:lnTo>
                    <a:lnTo>
                      <a:pt x="9045" y="7113"/>
                    </a:lnTo>
                    <a:lnTo>
                      <a:pt x="8886" y="7272"/>
                    </a:lnTo>
                    <a:lnTo>
                      <a:pt x="8706" y="7411"/>
                    </a:lnTo>
                    <a:lnTo>
                      <a:pt x="8527" y="7551"/>
                    </a:lnTo>
                    <a:lnTo>
                      <a:pt x="8308" y="7670"/>
                    </a:lnTo>
                    <a:lnTo>
                      <a:pt x="8089" y="7770"/>
                    </a:lnTo>
                    <a:lnTo>
                      <a:pt x="8089" y="7770"/>
                    </a:lnTo>
                    <a:lnTo>
                      <a:pt x="7850" y="7850"/>
                    </a:lnTo>
                    <a:lnTo>
                      <a:pt x="7611" y="7909"/>
                    </a:lnTo>
                    <a:lnTo>
                      <a:pt x="7372" y="7929"/>
                    </a:lnTo>
                    <a:lnTo>
                      <a:pt x="7133" y="7949"/>
                    </a:lnTo>
                    <a:lnTo>
                      <a:pt x="6894" y="7929"/>
                    </a:lnTo>
                    <a:lnTo>
                      <a:pt x="6655" y="7889"/>
                    </a:lnTo>
                    <a:lnTo>
                      <a:pt x="6435" y="7830"/>
                    </a:lnTo>
                    <a:lnTo>
                      <a:pt x="6216" y="7770"/>
                    </a:lnTo>
                    <a:lnTo>
                      <a:pt x="5997" y="7670"/>
                    </a:lnTo>
                    <a:lnTo>
                      <a:pt x="5798" y="7551"/>
                    </a:lnTo>
                    <a:lnTo>
                      <a:pt x="5599" y="7431"/>
                    </a:lnTo>
                    <a:lnTo>
                      <a:pt x="5439" y="7292"/>
                    </a:lnTo>
                    <a:lnTo>
                      <a:pt x="5260" y="7113"/>
                    </a:lnTo>
                    <a:lnTo>
                      <a:pt x="5121" y="6933"/>
                    </a:lnTo>
                    <a:lnTo>
                      <a:pt x="5001" y="6754"/>
                    </a:lnTo>
                    <a:lnTo>
                      <a:pt x="4901" y="653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2" name="Google Shape;10302;p47"/>
              <p:cNvSpPr/>
              <p:nvPr/>
            </p:nvSpPr>
            <p:spPr>
              <a:xfrm>
                <a:off x="6400225" y="3982275"/>
                <a:ext cx="43850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416" extrusionOk="0">
                    <a:moveTo>
                      <a:pt x="937" y="1"/>
                    </a:moveTo>
                    <a:lnTo>
                      <a:pt x="777" y="21"/>
                    </a:lnTo>
                    <a:lnTo>
                      <a:pt x="598" y="80"/>
                    </a:lnTo>
                    <a:lnTo>
                      <a:pt x="439" y="160"/>
                    </a:lnTo>
                    <a:lnTo>
                      <a:pt x="299" y="260"/>
                    </a:lnTo>
                    <a:lnTo>
                      <a:pt x="180" y="359"/>
                    </a:lnTo>
                    <a:lnTo>
                      <a:pt x="100" y="499"/>
                    </a:lnTo>
                    <a:lnTo>
                      <a:pt x="40" y="618"/>
                    </a:lnTo>
                    <a:lnTo>
                      <a:pt x="0" y="758"/>
                    </a:lnTo>
                    <a:lnTo>
                      <a:pt x="0" y="897"/>
                    </a:lnTo>
                    <a:lnTo>
                      <a:pt x="40" y="1037"/>
                    </a:lnTo>
                    <a:lnTo>
                      <a:pt x="120" y="1156"/>
                    </a:lnTo>
                    <a:lnTo>
                      <a:pt x="219" y="1256"/>
                    </a:lnTo>
                    <a:lnTo>
                      <a:pt x="339" y="1336"/>
                    </a:lnTo>
                    <a:lnTo>
                      <a:pt x="478" y="1375"/>
                    </a:lnTo>
                    <a:lnTo>
                      <a:pt x="638" y="1415"/>
                    </a:lnTo>
                    <a:lnTo>
                      <a:pt x="817" y="1415"/>
                    </a:lnTo>
                    <a:lnTo>
                      <a:pt x="976" y="1395"/>
                    </a:lnTo>
                    <a:lnTo>
                      <a:pt x="1156" y="1336"/>
                    </a:lnTo>
                    <a:lnTo>
                      <a:pt x="1315" y="1276"/>
                    </a:lnTo>
                    <a:lnTo>
                      <a:pt x="1455" y="1176"/>
                    </a:lnTo>
                    <a:lnTo>
                      <a:pt x="1574" y="1057"/>
                    </a:lnTo>
                    <a:lnTo>
                      <a:pt x="1654" y="937"/>
                    </a:lnTo>
                    <a:lnTo>
                      <a:pt x="1714" y="798"/>
                    </a:lnTo>
                    <a:lnTo>
                      <a:pt x="1753" y="658"/>
                    </a:lnTo>
                    <a:lnTo>
                      <a:pt x="1753" y="539"/>
                    </a:lnTo>
                    <a:lnTo>
                      <a:pt x="1714" y="399"/>
                    </a:lnTo>
                    <a:lnTo>
                      <a:pt x="1634" y="280"/>
                    </a:lnTo>
                    <a:lnTo>
                      <a:pt x="1534" y="180"/>
                    </a:lnTo>
                    <a:lnTo>
                      <a:pt x="1415" y="100"/>
                    </a:lnTo>
                    <a:lnTo>
                      <a:pt x="1275" y="41"/>
                    </a:lnTo>
                    <a:lnTo>
                      <a:pt x="1116" y="21"/>
                    </a:lnTo>
                    <a:lnTo>
                      <a:pt x="93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3" name="Google Shape;10303;p47"/>
              <p:cNvSpPr/>
              <p:nvPr/>
            </p:nvSpPr>
            <p:spPr>
              <a:xfrm>
                <a:off x="6265250" y="3858775"/>
                <a:ext cx="121050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3407" extrusionOk="0">
                    <a:moveTo>
                      <a:pt x="2411" y="0"/>
                    </a:moveTo>
                    <a:lnTo>
                      <a:pt x="2172" y="20"/>
                    </a:lnTo>
                    <a:lnTo>
                      <a:pt x="1933" y="60"/>
                    </a:lnTo>
                    <a:lnTo>
                      <a:pt x="1714" y="100"/>
                    </a:lnTo>
                    <a:lnTo>
                      <a:pt x="1495" y="160"/>
                    </a:lnTo>
                    <a:lnTo>
                      <a:pt x="1276" y="239"/>
                    </a:lnTo>
                    <a:lnTo>
                      <a:pt x="1076" y="339"/>
                    </a:lnTo>
                    <a:lnTo>
                      <a:pt x="718" y="518"/>
                    </a:lnTo>
                    <a:lnTo>
                      <a:pt x="419" y="698"/>
                    </a:lnTo>
                    <a:lnTo>
                      <a:pt x="200" y="877"/>
                    </a:lnTo>
                    <a:lnTo>
                      <a:pt x="1" y="1036"/>
                    </a:lnTo>
                    <a:lnTo>
                      <a:pt x="339" y="957"/>
                    </a:lnTo>
                    <a:lnTo>
                      <a:pt x="638" y="897"/>
                    </a:lnTo>
                    <a:lnTo>
                      <a:pt x="937" y="857"/>
                    </a:lnTo>
                    <a:lnTo>
                      <a:pt x="1455" y="857"/>
                    </a:lnTo>
                    <a:lnTo>
                      <a:pt x="1674" y="877"/>
                    </a:lnTo>
                    <a:lnTo>
                      <a:pt x="1893" y="917"/>
                    </a:lnTo>
                    <a:lnTo>
                      <a:pt x="2092" y="957"/>
                    </a:lnTo>
                    <a:lnTo>
                      <a:pt x="2272" y="1016"/>
                    </a:lnTo>
                    <a:lnTo>
                      <a:pt x="2451" y="1076"/>
                    </a:lnTo>
                    <a:lnTo>
                      <a:pt x="2790" y="1255"/>
                    </a:lnTo>
                    <a:lnTo>
                      <a:pt x="3089" y="1435"/>
                    </a:lnTo>
                    <a:lnTo>
                      <a:pt x="3347" y="1654"/>
                    </a:lnTo>
                    <a:lnTo>
                      <a:pt x="3587" y="1893"/>
                    </a:lnTo>
                    <a:lnTo>
                      <a:pt x="3786" y="2132"/>
                    </a:lnTo>
                    <a:lnTo>
                      <a:pt x="3965" y="2371"/>
                    </a:lnTo>
                    <a:lnTo>
                      <a:pt x="4104" y="2590"/>
                    </a:lnTo>
                    <a:lnTo>
                      <a:pt x="4224" y="2809"/>
                    </a:lnTo>
                    <a:lnTo>
                      <a:pt x="4304" y="3008"/>
                    </a:lnTo>
                    <a:lnTo>
                      <a:pt x="4423" y="3287"/>
                    </a:lnTo>
                    <a:lnTo>
                      <a:pt x="4463" y="3407"/>
                    </a:lnTo>
                    <a:lnTo>
                      <a:pt x="4523" y="3327"/>
                    </a:lnTo>
                    <a:lnTo>
                      <a:pt x="4603" y="3208"/>
                    </a:lnTo>
                    <a:lnTo>
                      <a:pt x="4662" y="3068"/>
                    </a:lnTo>
                    <a:lnTo>
                      <a:pt x="4722" y="2909"/>
                    </a:lnTo>
                    <a:lnTo>
                      <a:pt x="4782" y="2730"/>
                    </a:lnTo>
                    <a:lnTo>
                      <a:pt x="4822" y="2550"/>
                    </a:lnTo>
                    <a:lnTo>
                      <a:pt x="4842" y="2351"/>
                    </a:lnTo>
                    <a:lnTo>
                      <a:pt x="4842" y="2132"/>
                    </a:lnTo>
                    <a:lnTo>
                      <a:pt x="4802" y="1913"/>
                    </a:lnTo>
                    <a:lnTo>
                      <a:pt x="4762" y="1674"/>
                    </a:lnTo>
                    <a:lnTo>
                      <a:pt x="4662" y="1455"/>
                    </a:lnTo>
                    <a:lnTo>
                      <a:pt x="4543" y="1216"/>
                    </a:lnTo>
                    <a:lnTo>
                      <a:pt x="4383" y="996"/>
                    </a:lnTo>
                    <a:lnTo>
                      <a:pt x="4184" y="777"/>
                    </a:lnTo>
                    <a:lnTo>
                      <a:pt x="3925" y="558"/>
                    </a:lnTo>
                    <a:lnTo>
                      <a:pt x="3626" y="359"/>
                    </a:lnTo>
                    <a:lnTo>
                      <a:pt x="3487" y="259"/>
                    </a:lnTo>
                    <a:lnTo>
                      <a:pt x="3328" y="200"/>
                    </a:lnTo>
                    <a:lnTo>
                      <a:pt x="3029" y="80"/>
                    </a:lnTo>
                    <a:lnTo>
                      <a:pt x="2710" y="20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4" name="Google Shape;10304;p47"/>
              <p:cNvSpPr/>
              <p:nvPr/>
            </p:nvSpPr>
            <p:spPr>
              <a:xfrm>
                <a:off x="6265250" y="3858775"/>
                <a:ext cx="121050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3407" fill="none" extrusionOk="0">
                    <a:moveTo>
                      <a:pt x="2411" y="0"/>
                    </a:moveTo>
                    <a:lnTo>
                      <a:pt x="2411" y="0"/>
                    </a:lnTo>
                    <a:lnTo>
                      <a:pt x="2172" y="20"/>
                    </a:lnTo>
                    <a:lnTo>
                      <a:pt x="1933" y="60"/>
                    </a:lnTo>
                    <a:lnTo>
                      <a:pt x="1714" y="100"/>
                    </a:lnTo>
                    <a:lnTo>
                      <a:pt x="1495" y="160"/>
                    </a:lnTo>
                    <a:lnTo>
                      <a:pt x="1276" y="239"/>
                    </a:lnTo>
                    <a:lnTo>
                      <a:pt x="1076" y="339"/>
                    </a:lnTo>
                    <a:lnTo>
                      <a:pt x="718" y="518"/>
                    </a:lnTo>
                    <a:lnTo>
                      <a:pt x="419" y="698"/>
                    </a:lnTo>
                    <a:lnTo>
                      <a:pt x="200" y="877"/>
                    </a:lnTo>
                    <a:lnTo>
                      <a:pt x="1" y="1036"/>
                    </a:lnTo>
                    <a:lnTo>
                      <a:pt x="1" y="1036"/>
                    </a:lnTo>
                    <a:lnTo>
                      <a:pt x="339" y="957"/>
                    </a:lnTo>
                    <a:lnTo>
                      <a:pt x="638" y="897"/>
                    </a:lnTo>
                    <a:lnTo>
                      <a:pt x="937" y="857"/>
                    </a:lnTo>
                    <a:lnTo>
                      <a:pt x="1216" y="857"/>
                    </a:lnTo>
                    <a:lnTo>
                      <a:pt x="1216" y="857"/>
                    </a:lnTo>
                    <a:lnTo>
                      <a:pt x="1455" y="857"/>
                    </a:lnTo>
                    <a:lnTo>
                      <a:pt x="1674" y="877"/>
                    </a:lnTo>
                    <a:lnTo>
                      <a:pt x="1893" y="917"/>
                    </a:lnTo>
                    <a:lnTo>
                      <a:pt x="2092" y="957"/>
                    </a:lnTo>
                    <a:lnTo>
                      <a:pt x="2272" y="1016"/>
                    </a:lnTo>
                    <a:lnTo>
                      <a:pt x="2451" y="1076"/>
                    </a:lnTo>
                    <a:lnTo>
                      <a:pt x="2790" y="1255"/>
                    </a:lnTo>
                    <a:lnTo>
                      <a:pt x="3089" y="1435"/>
                    </a:lnTo>
                    <a:lnTo>
                      <a:pt x="3347" y="1654"/>
                    </a:lnTo>
                    <a:lnTo>
                      <a:pt x="3587" y="1893"/>
                    </a:lnTo>
                    <a:lnTo>
                      <a:pt x="3786" y="2132"/>
                    </a:lnTo>
                    <a:lnTo>
                      <a:pt x="3965" y="2371"/>
                    </a:lnTo>
                    <a:lnTo>
                      <a:pt x="4104" y="2590"/>
                    </a:lnTo>
                    <a:lnTo>
                      <a:pt x="4224" y="2809"/>
                    </a:lnTo>
                    <a:lnTo>
                      <a:pt x="4304" y="3008"/>
                    </a:lnTo>
                    <a:lnTo>
                      <a:pt x="4423" y="3287"/>
                    </a:lnTo>
                    <a:lnTo>
                      <a:pt x="4463" y="3407"/>
                    </a:lnTo>
                    <a:lnTo>
                      <a:pt x="4463" y="3407"/>
                    </a:lnTo>
                    <a:lnTo>
                      <a:pt x="4523" y="3327"/>
                    </a:lnTo>
                    <a:lnTo>
                      <a:pt x="4603" y="3208"/>
                    </a:lnTo>
                    <a:lnTo>
                      <a:pt x="4662" y="3068"/>
                    </a:lnTo>
                    <a:lnTo>
                      <a:pt x="4722" y="2909"/>
                    </a:lnTo>
                    <a:lnTo>
                      <a:pt x="4782" y="2730"/>
                    </a:lnTo>
                    <a:lnTo>
                      <a:pt x="4822" y="2550"/>
                    </a:lnTo>
                    <a:lnTo>
                      <a:pt x="4842" y="2351"/>
                    </a:lnTo>
                    <a:lnTo>
                      <a:pt x="4842" y="2132"/>
                    </a:lnTo>
                    <a:lnTo>
                      <a:pt x="4802" y="1913"/>
                    </a:lnTo>
                    <a:lnTo>
                      <a:pt x="4762" y="1674"/>
                    </a:lnTo>
                    <a:lnTo>
                      <a:pt x="4662" y="1455"/>
                    </a:lnTo>
                    <a:lnTo>
                      <a:pt x="4543" y="1216"/>
                    </a:lnTo>
                    <a:lnTo>
                      <a:pt x="4383" y="996"/>
                    </a:lnTo>
                    <a:lnTo>
                      <a:pt x="4184" y="777"/>
                    </a:lnTo>
                    <a:lnTo>
                      <a:pt x="3925" y="558"/>
                    </a:lnTo>
                    <a:lnTo>
                      <a:pt x="3626" y="359"/>
                    </a:lnTo>
                    <a:lnTo>
                      <a:pt x="3626" y="359"/>
                    </a:lnTo>
                    <a:lnTo>
                      <a:pt x="3487" y="259"/>
                    </a:lnTo>
                    <a:lnTo>
                      <a:pt x="3328" y="200"/>
                    </a:lnTo>
                    <a:lnTo>
                      <a:pt x="3029" y="80"/>
                    </a:lnTo>
                    <a:lnTo>
                      <a:pt x="2710" y="20"/>
                    </a:lnTo>
                    <a:lnTo>
                      <a:pt x="241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5" name="Google Shape;10305;p47"/>
              <p:cNvSpPr/>
              <p:nvPr/>
            </p:nvSpPr>
            <p:spPr>
              <a:xfrm>
                <a:off x="5576975" y="4206900"/>
                <a:ext cx="787425" cy="984625"/>
              </a:xfrm>
              <a:custGeom>
                <a:avLst/>
                <a:gdLst/>
                <a:ahLst/>
                <a:cxnLst/>
                <a:rect l="l" t="t" r="r" b="b"/>
                <a:pathLst>
                  <a:path w="31497" h="39385" extrusionOk="0">
                    <a:moveTo>
                      <a:pt x="1" y="0"/>
                    </a:moveTo>
                    <a:lnTo>
                      <a:pt x="61" y="618"/>
                    </a:lnTo>
                    <a:lnTo>
                      <a:pt x="120" y="897"/>
                    </a:lnTo>
                    <a:lnTo>
                      <a:pt x="200" y="1195"/>
                    </a:lnTo>
                    <a:lnTo>
                      <a:pt x="4443" y="39384"/>
                    </a:lnTo>
                    <a:lnTo>
                      <a:pt x="27074" y="39384"/>
                    </a:lnTo>
                    <a:lnTo>
                      <a:pt x="31357" y="857"/>
                    </a:lnTo>
                    <a:lnTo>
                      <a:pt x="31436" y="438"/>
                    </a:lnTo>
                    <a:lnTo>
                      <a:pt x="314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6" name="Google Shape;10306;p47"/>
              <p:cNvSpPr/>
              <p:nvPr/>
            </p:nvSpPr>
            <p:spPr>
              <a:xfrm>
                <a:off x="5576975" y="4208375"/>
                <a:ext cx="232600" cy="9831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39326" extrusionOk="0">
                    <a:moveTo>
                      <a:pt x="1" y="1"/>
                    </a:moveTo>
                    <a:lnTo>
                      <a:pt x="4443" y="39325"/>
                    </a:lnTo>
                    <a:lnTo>
                      <a:pt x="9304" y="39325"/>
                    </a:lnTo>
                    <a:lnTo>
                      <a:pt x="58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7" name="Google Shape;10307;p47"/>
              <p:cNvSpPr/>
              <p:nvPr/>
            </p:nvSpPr>
            <p:spPr>
              <a:xfrm>
                <a:off x="6132275" y="4208375"/>
                <a:ext cx="232600" cy="9831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39326" extrusionOk="0">
                    <a:moveTo>
                      <a:pt x="3447" y="1"/>
                    </a:moveTo>
                    <a:lnTo>
                      <a:pt x="1" y="39325"/>
                    </a:lnTo>
                    <a:lnTo>
                      <a:pt x="4862" y="39325"/>
                    </a:lnTo>
                    <a:lnTo>
                      <a:pt x="93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8" name="Google Shape;10308;p47"/>
              <p:cNvSpPr/>
              <p:nvPr/>
            </p:nvSpPr>
            <p:spPr>
              <a:xfrm>
                <a:off x="5881275" y="4206900"/>
                <a:ext cx="186800" cy="984625"/>
              </a:xfrm>
              <a:custGeom>
                <a:avLst/>
                <a:gdLst/>
                <a:ahLst/>
                <a:cxnLst/>
                <a:rect l="l" t="t" r="r" b="b"/>
                <a:pathLst>
                  <a:path w="7472" h="39385" extrusionOk="0">
                    <a:moveTo>
                      <a:pt x="1" y="0"/>
                    </a:moveTo>
                    <a:lnTo>
                      <a:pt x="1415" y="39384"/>
                    </a:lnTo>
                    <a:lnTo>
                      <a:pt x="6057" y="39384"/>
                    </a:lnTo>
                    <a:lnTo>
                      <a:pt x="74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9" name="Google Shape;10309;p47"/>
              <p:cNvSpPr/>
              <p:nvPr/>
            </p:nvSpPr>
            <p:spPr>
              <a:xfrm>
                <a:off x="5527175" y="4147125"/>
                <a:ext cx="88702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35481" h="2790" extrusionOk="0">
                    <a:moveTo>
                      <a:pt x="1256" y="1"/>
                    </a:moveTo>
                    <a:lnTo>
                      <a:pt x="1116" y="21"/>
                    </a:lnTo>
                    <a:lnTo>
                      <a:pt x="977" y="60"/>
                    </a:lnTo>
                    <a:lnTo>
                      <a:pt x="837" y="100"/>
                    </a:lnTo>
                    <a:lnTo>
                      <a:pt x="718" y="160"/>
                    </a:lnTo>
                    <a:lnTo>
                      <a:pt x="618" y="240"/>
                    </a:lnTo>
                    <a:lnTo>
                      <a:pt x="499" y="319"/>
                    </a:lnTo>
                    <a:lnTo>
                      <a:pt x="399" y="399"/>
                    </a:lnTo>
                    <a:lnTo>
                      <a:pt x="320" y="499"/>
                    </a:lnTo>
                    <a:lnTo>
                      <a:pt x="240" y="618"/>
                    </a:lnTo>
                    <a:lnTo>
                      <a:pt x="160" y="718"/>
                    </a:lnTo>
                    <a:lnTo>
                      <a:pt x="100" y="857"/>
                    </a:lnTo>
                    <a:lnTo>
                      <a:pt x="61" y="977"/>
                    </a:lnTo>
                    <a:lnTo>
                      <a:pt x="21" y="1116"/>
                    </a:lnTo>
                    <a:lnTo>
                      <a:pt x="1" y="1256"/>
                    </a:lnTo>
                    <a:lnTo>
                      <a:pt x="1" y="1395"/>
                    </a:lnTo>
                    <a:lnTo>
                      <a:pt x="1" y="1535"/>
                    </a:lnTo>
                    <a:lnTo>
                      <a:pt x="21" y="1674"/>
                    </a:lnTo>
                    <a:lnTo>
                      <a:pt x="61" y="1814"/>
                    </a:lnTo>
                    <a:lnTo>
                      <a:pt x="100" y="1933"/>
                    </a:lnTo>
                    <a:lnTo>
                      <a:pt x="160" y="2053"/>
                    </a:lnTo>
                    <a:lnTo>
                      <a:pt x="240" y="2172"/>
                    </a:lnTo>
                    <a:lnTo>
                      <a:pt x="320" y="2292"/>
                    </a:lnTo>
                    <a:lnTo>
                      <a:pt x="399" y="2371"/>
                    </a:lnTo>
                    <a:lnTo>
                      <a:pt x="499" y="2471"/>
                    </a:lnTo>
                    <a:lnTo>
                      <a:pt x="618" y="2551"/>
                    </a:lnTo>
                    <a:lnTo>
                      <a:pt x="718" y="2630"/>
                    </a:lnTo>
                    <a:lnTo>
                      <a:pt x="837" y="2690"/>
                    </a:lnTo>
                    <a:lnTo>
                      <a:pt x="977" y="2730"/>
                    </a:lnTo>
                    <a:lnTo>
                      <a:pt x="1116" y="2770"/>
                    </a:lnTo>
                    <a:lnTo>
                      <a:pt x="1256" y="2790"/>
                    </a:lnTo>
                    <a:lnTo>
                      <a:pt x="34225" y="2790"/>
                    </a:lnTo>
                    <a:lnTo>
                      <a:pt x="34365" y="2770"/>
                    </a:lnTo>
                    <a:lnTo>
                      <a:pt x="34484" y="2730"/>
                    </a:lnTo>
                    <a:lnTo>
                      <a:pt x="34624" y="2690"/>
                    </a:lnTo>
                    <a:lnTo>
                      <a:pt x="34743" y="2630"/>
                    </a:lnTo>
                    <a:lnTo>
                      <a:pt x="34863" y="2551"/>
                    </a:lnTo>
                    <a:lnTo>
                      <a:pt x="34962" y="2471"/>
                    </a:lnTo>
                    <a:lnTo>
                      <a:pt x="35062" y="2371"/>
                    </a:lnTo>
                    <a:lnTo>
                      <a:pt x="35161" y="2292"/>
                    </a:lnTo>
                    <a:lnTo>
                      <a:pt x="35241" y="2172"/>
                    </a:lnTo>
                    <a:lnTo>
                      <a:pt x="35301" y="2053"/>
                    </a:lnTo>
                    <a:lnTo>
                      <a:pt x="35361" y="1933"/>
                    </a:lnTo>
                    <a:lnTo>
                      <a:pt x="35400" y="1814"/>
                    </a:lnTo>
                    <a:lnTo>
                      <a:pt x="35440" y="1674"/>
                    </a:lnTo>
                    <a:lnTo>
                      <a:pt x="35460" y="1535"/>
                    </a:lnTo>
                    <a:lnTo>
                      <a:pt x="35480" y="1395"/>
                    </a:lnTo>
                    <a:lnTo>
                      <a:pt x="35460" y="1256"/>
                    </a:lnTo>
                    <a:lnTo>
                      <a:pt x="35440" y="1116"/>
                    </a:lnTo>
                    <a:lnTo>
                      <a:pt x="35400" y="977"/>
                    </a:lnTo>
                    <a:lnTo>
                      <a:pt x="35361" y="857"/>
                    </a:lnTo>
                    <a:lnTo>
                      <a:pt x="35301" y="718"/>
                    </a:lnTo>
                    <a:lnTo>
                      <a:pt x="35241" y="618"/>
                    </a:lnTo>
                    <a:lnTo>
                      <a:pt x="35161" y="499"/>
                    </a:lnTo>
                    <a:lnTo>
                      <a:pt x="35062" y="399"/>
                    </a:lnTo>
                    <a:lnTo>
                      <a:pt x="34962" y="319"/>
                    </a:lnTo>
                    <a:lnTo>
                      <a:pt x="34863" y="240"/>
                    </a:lnTo>
                    <a:lnTo>
                      <a:pt x="34743" y="160"/>
                    </a:lnTo>
                    <a:lnTo>
                      <a:pt x="34624" y="100"/>
                    </a:lnTo>
                    <a:lnTo>
                      <a:pt x="34484" y="60"/>
                    </a:lnTo>
                    <a:lnTo>
                      <a:pt x="34365" y="21"/>
                    </a:lnTo>
                    <a:lnTo>
                      <a:pt x="342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10" name="Google Shape;10310;p47"/>
          <p:cNvGrpSpPr/>
          <p:nvPr/>
        </p:nvGrpSpPr>
        <p:grpSpPr>
          <a:xfrm>
            <a:off x="3894702" y="4231406"/>
            <a:ext cx="1117321" cy="307044"/>
            <a:chOff x="3865050" y="4666150"/>
            <a:chExt cx="2922628" cy="803150"/>
          </a:xfrm>
        </p:grpSpPr>
        <p:grpSp>
          <p:nvGrpSpPr>
            <p:cNvPr id="10311" name="Google Shape;10311;p47"/>
            <p:cNvGrpSpPr/>
            <p:nvPr/>
          </p:nvGrpSpPr>
          <p:grpSpPr>
            <a:xfrm>
              <a:off x="5307253" y="4666150"/>
              <a:ext cx="1480425" cy="803150"/>
              <a:chOff x="0" y="4340350"/>
              <a:chExt cx="1480425" cy="803150"/>
            </a:xfrm>
          </p:grpSpPr>
          <p:sp>
            <p:nvSpPr>
              <p:cNvPr id="10312" name="Google Shape;10312;p47"/>
              <p:cNvSpPr/>
              <p:nvPr/>
            </p:nvSpPr>
            <p:spPr>
              <a:xfrm>
                <a:off x="0" y="4340350"/>
                <a:ext cx="1480425" cy="803150"/>
              </a:xfrm>
              <a:custGeom>
                <a:avLst/>
                <a:gdLst/>
                <a:ahLst/>
                <a:cxnLst/>
                <a:rect l="l" t="t" r="r" b="b"/>
                <a:pathLst>
                  <a:path w="59217" h="32126" extrusionOk="0">
                    <a:moveTo>
                      <a:pt x="1" y="1"/>
                    </a:moveTo>
                    <a:lnTo>
                      <a:pt x="1" y="32126"/>
                    </a:lnTo>
                    <a:lnTo>
                      <a:pt x="59216" y="32126"/>
                    </a:lnTo>
                    <a:lnTo>
                      <a:pt x="59161" y="31775"/>
                    </a:lnTo>
                    <a:lnTo>
                      <a:pt x="59105" y="31443"/>
                    </a:lnTo>
                    <a:lnTo>
                      <a:pt x="59032" y="31130"/>
                    </a:lnTo>
                    <a:lnTo>
                      <a:pt x="58958" y="30835"/>
                    </a:lnTo>
                    <a:lnTo>
                      <a:pt x="58866" y="30540"/>
                    </a:lnTo>
                    <a:lnTo>
                      <a:pt x="58792" y="30263"/>
                    </a:lnTo>
                    <a:lnTo>
                      <a:pt x="58681" y="30005"/>
                    </a:lnTo>
                    <a:lnTo>
                      <a:pt x="58571" y="29765"/>
                    </a:lnTo>
                    <a:lnTo>
                      <a:pt x="58460" y="29544"/>
                    </a:lnTo>
                    <a:lnTo>
                      <a:pt x="58349" y="29322"/>
                    </a:lnTo>
                    <a:lnTo>
                      <a:pt x="58220" y="29120"/>
                    </a:lnTo>
                    <a:lnTo>
                      <a:pt x="58091" y="28935"/>
                    </a:lnTo>
                    <a:lnTo>
                      <a:pt x="57962" y="28751"/>
                    </a:lnTo>
                    <a:lnTo>
                      <a:pt x="57814" y="28585"/>
                    </a:lnTo>
                    <a:lnTo>
                      <a:pt x="57667" y="28437"/>
                    </a:lnTo>
                    <a:lnTo>
                      <a:pt x="57519" y="28290"/>
                    </a:lnTo>
                    <a:lnTo>
                      <a:pt x="57206" y="28032"/>
                    </a:lnTo>
                    <a:lnTo>
                      <a:pt x="56892" y="27829"/>
                    </a:lnTo>
                    <a:lnTo>
                      <a:pt x="56542" y="27644"/>
                    </a:lnTo>
                    <a:lnTo>
                      <a:pt x="56192" y="27515"/>
                    </a:lnTo>
                    <a:lnTo>
                      <a:pt x="55841" y="27405"/>
                    </a:lnTo>
                    <a:lnTo>
                      <a:pt x="55491" y="27331"/>
                    </a:lnTo>
                    <a:lnTo>
                      <a:pt x="55122" y="27294"/>
                    </a:lnTo>
                    <a:lnTo>
                      <a:pt x="54753" y="27275"/>
                    </a:lnTo>
                    <a:lnTo>
                      <a:pt x="54403" y="27275"/>
                    </a:lnTo>
                    <a:lnTo>
                      <a:pt x="54052" y="27294"/>
                    </a:lnTo>
                    <a:lnTo>
                      <a:pt x="53702" y="27331"/>
                    </a:lnTo>
                    <a:lnTo>
                      <a:pt x="53370" y="27386"/>
                    </a:lnTo>
                    <a:lnTo>
                      <a:pt x="53038" y="27441"/>
                    </a:lnTo>
                    <a:lnTo>
                      <a:pt x="52743" y="27515"/>
                    </a:lnTo>
                    <a:lnTo>
                      <a:pt x="52171" y="27681"/>
                    </a:lnTo>
                    <a:lnTo>
                      <a:pt x="51710" y="27847"/>
                    </a:lnTo>
                    <a:lnTo>
                      <a:pt x="51342" y="27995"/>
                    </a:lnTo>
                    <a:lnTo>
                      <a:pt x="51028" y="28124"/>
                    </a:lnTo>
                    <a:lnTo>
                      <a:pt x="50991" y="27718"/>
                    </a:lnTo>
                    <a:lnTo>
                      <a:pt x="50936" y="27220"/>
                    </a:lnTo>
                    <a:lnTo>
                      <a:pt x="50844" y="26593"/>
                    </a:lnTo>
                    <a:lnTo>
                      <a:pt x="50715" y="25855"/>
                    </a:lnTo>
                    <a:lnTo>
                      <a:pt x="50549" y="25026"/>
                    </a:lnTo>
                    <a:lnTo>
                      <a:pt x="50327" y="24159"/>
                    </a:lnTo>
                    <a:lnTo>
                      <a:pt x="50198" y="23698"/>
                    </a:lnTo>
                    <a:lnTo>
                      <a:pt x="50051" y="23255"/>
                    </a:lnTo>
                    <a:lnTo>
                      <a:pt x="49885" y="22794"/>
                    </a:lnTo>
                    <a:lnTo>
                      <a:pt x="49719" y="22352"/>
                    </a:lnTo>
                    <a:lnTo>
                      <a:pt x="49516" y="21909"/>
                    </a:lnTo>
                    <a:lnTo>
                      <a:pt x="49313" y="21466"/>
                    </a:lnTo>
                    <a:lnTo>
                      <a:pt x="49092" y="21061"/>
                    </a:lnTo>
                    <a:lnTo>
                      <a:pt x="48834" y="20673"/>
                    </a:lnTo>
                    <a:lnTo>
                      <a:pt x="48575" y="20286"/>
                    </a:lnTo>
                    <a:lnTo>
                      <a:pt x="48280" y="19954"/>
                    </a:lnTo>
                    <a:lnTo>
                      <a:pt x="47985" y="19641"/>
                    </a:lnTo>
                    <a:lnTo>
                      <a:pt x="47653" y="19346"/>
                    </a:lnTo>
                    <a:lnTo>
                      <a:pt x="47487" y="19217"/>
                    </a:lnTo>
                    <a:lnTo>
                      <a:pt x="47303" y="19106"/>
                    </a:lnTo>
                    <a:lnTo>
                      <a:pt x="47118" y="18995"/>
                    </a:lnTo>
                    <a:lnTo>
                      <a:pt x="46934" y="18903"/>
                    </a:lnTo>
                    <a:lnTo>
                      <a:pt x="46750" y="18811"/>
                    </a:lnTo>
                    <a:lnTo>
                      <a:pt x="46547" y="18737"/>
                    </a:lnTo>
                    <a:lnTo>
                      <a:pt x="46344" y="18682"/>
                    </a:lnTo>
                    <a:lnTo>
                      <a:pt x="46123" y="18626"/>
                    </a:lnTo>
                    <a:lnTo>
                      <a:pt x="45901" y="18590"/>
                    </a:lnTo>
                    <a:lnTo>
                      <a:pt x="45680" y="18571"/>
                    </a:lnTo>
                    <a:lnTo>
                      <a:pt x="45219" y="18571"/>
                    </a:lnTo>
                    <a:lnTo>
                      <a:pt x="44740" y="18626"/>
                    </a:lnTo>
                    <a:lnTo>
                      <a:pt x="44297" y="18700"/>
                    </a:lnTo>
                    <a:lnTo>
                      <a:pt x="43854" y="18829"/>
                    </a:lnTo>
                    <a:lnTo>
                      <a:pt x="43430" y="18977"/>
                    </a:lnTo>
                    <a:lnTo>
                      <a:pt x="43024" y="19180"/>
                    </a:lnTo>
                    <a:lnTo>
                      <a:pt x="42637" y="19383"/>
                    </a:lnTo>
                    <a:lnTo>
                      <a:pt x="42250" y="19641"/>
                    </a:lnTo>
                    <a:lnTo>
                      <a:pt x="41900" y="19899"/>
                    </a:lnTo>
                    <a:lnTo>
                      <a:pt x="41549" y="20194"/>
                    </a:lnTo>
                    <a:lnTo>
                      <a:pt x="41217" y="20489"/>
                    </a:lnTo>
                    <a:lnTo>
                      <a:pt x="40904" y="20821"/>
                    </a:lnTo>
                    <a:lnTo>
                      <a:pt x="40609" y="21153"/>
                    </a:lnTo>
                    <a:lnTo>
                      <a:pt x="40332" y="21485"/>
                    </a:lnTo>
                    <a:lnTo>
                      <a:pt x="40074" y="21835"/>
                    </a:lnTo>
                    <a:lnTo>
                      <a:pt x="39816" y="22204"/>
                    </a:lnTo>
                    <a:lnTo>
                      <a:pt x="39576" y="22554"/>
                    </a:lnTo>
                    <a:lnTo>
                      <a:pt x="39373" y="22905"/>
                    </a:lnTo>
                    <a:lnTo>
                      <a:pt x="39152" y="23255"/>
                    </a:lnTo>
                    <a:lnTo>
                      <a:pt x="38801" y="23956"/>
                    </a:lnTo>
                    <a:lnTo>
                      <a:pt x="38488" y="24583"/>
                    </a:lnTo>
                    <a:lnTo>
                      <a:pt x="38230" y="25155"/>
                    </a:lnTo>
                    <a:lnTo>
                      <a:pt x="38045" y="25634"/>
                    </a:lnTo>
                    <a:lnTo>
                      <a:pt x="37898" y="26003"/>
                    </a:lnTo>
                    <a:lnTo>
                      <a:pt x="37806" y="26335"/>
                    </a:lnTo>
                    <a:lnTo>
                      <a:pt x="37584" y="26003"/>
                    </a:lnTo>
                    <a:lnTo>
                      <a:pt x="37381" y="25726"/>
                    </a:lnTo>
                    <a:lnTo>
                      <a:pt x="37160" y="25468"/>
                    </a:lnTo>
                    <a:lnTo>
                      <a:pt x="36976" y="25247"/>
                    </a:lnTo>
                    <a:lnTo>
                      <a:pt x="36773" y="25062"/>
                    </a:lnTo>
                    <a:lnTo>
                      <a:pt x="36570" y="24897"/>
                    </a:lnTo>
                    <a:lnTo>
                      <a:pt x="36386" y="24749"/>
                    </a:lnTo>
                    <a:lnTo>
                      <a:pt x="36201" y="24638"/>
                    </a:lnTo>
                    <a:lnTo>
                      <a:pt x="36035" y="24546"/>
                    </a:lnTo>
                    <a:lnTo>
                      <a:pt x="35851" y="24472"/>
                    </a:lnTo>
                    <a:lnTo>
                      <a:pt x="35685" y="24435"/>
                    </a:lnTo>
                    <a:lnTo>
                      <a:pt x="35519" y="24399"/>
                    </a:lnTo>
                    <a:lnTo>
                      <a:pt x="35371" y="24380"/>
                    </a:lnTo>
                    <a:lnTo>
                      <a:pt x="35224" y="24380"/>
                    </a:lnTo>
                    <a:lnTo>
                      <a:pt x="35076" y="24399"/>
                    </a:lnTo>
                    <a:lnTo>
                      <a:pt x="34947" y="24417"/>
                    </a:lnTo>
                    <a:lnTo>
                      <a:pt x="34818" y="24454"/>
                    </a:lnTo>
                    <a:lnTo>
                      <a:pt x="34689" y="24509"/>
                    </a:lnTo>
                    <a:lnTo>
                      <a:pt x="34468" y="24620"/>
                    </a:lnTo>
                    <a:lnTo>
                      <a:pt x="34265" y="24749"/>
                    </a:lnTo>
                    <a:lnTo>
                      <a:pt x="34099" y="24897"/>
                    </a:lnTo>
                    <a:lnTo>
                      <a:pt x="33970" y="25007"/>
                    </a:lnTo>
                    <a:lnTo>
                      <a:pt x="33878" y="25118"/>
                    </a:lnTo>
                    <a:lnTo>
                      <a:pt x="33804" y="25228"/>
                    </a:lnTo>
                    <a:lnTo>
                      <a:pt x="33712" y="24694"/>
                    </a:lnTo>
                    <a:lnTo>
                      <a:pt x="33601" y="24214"/>
                    </a:lnTo>
                    <a:lnTo>
                      <a:pt x="33472" y="23808"/>
                    </a:lnTo>
                    <a:lnTo>
                      <a:pt x="33324" y="23440"/>
                    </a:lnTo>
                    <a:lnTo>
                      <a:pt x="33158" y="23126"/>
                    </a:lnTo>
                    <a:lnTo>
                      <a:pt x="32974" y="22868"/>
                    </a:lnTo>
                    <a:lnTo>
                      <a:pt x="32789" y="22647"/>
                    </a:lnTo>
                    <a:lnTo>
                      <a:pt x="32587" y="22462"/>
                    </a:lnTo>
                    <a:lnTo>
                      <a:pt x="32384" y="22333"/>
                    </a:lnTo>
                    <a:lnTo>
                      <a:pt x="32162" y="22222"/>
                    </a:lnTo>
                    <a:lnTo>
                      <a:pt x="31941" y="22167"/>
                    </a:lnTo>
                    <a:lnTo>
                      <a:pt x="31720" y="22130"/>
                    </a:lnTo>
                    <a:lnTo>
                      <a:pt x="31499" y="22112"/>
                    </a:lnTo>
                    <a:lnTo>
                      <a:pt x="31259" y="22130"/>
                    </a:lnTo>
                    <a:lnTo>
                      <a:pt x="31019" y="22167"/>
                    </a:lnTo>
                    <a:lnTo>
                      <a:pt x="30798" y="22222"/>
                    </a:lnTo>
                    <a:lnTo>
                      <a:pt x="30558" y="22296"/>
                    </a:lnTo>
                    <a:lnTo>
                      <a:pt x="30337" y="22388"/>
                    </a:lnTo>
                    <a:lnTo>
                      <a:pt x="30115" y="22499"/>
                    </a:lnTo>
                    <a:lnTo>
                      <a:pt x="29913" y="22610"/>
                    </a:lnTo>
                    <a:lnTo>
                      <a:pt x="29507" y="22850"/>
                    </a:lnTo>
                    <a:lnTo>
                      <a:pt x="29157" y="23108"/>
                    </a:lnTo>
                    <a:lnTo>
                      <a:pt x="28880" y="23329"/>
                    </a:lnTo>
                    <a:lnTo>
                      <a:pt x="28640" y="23513"/>
                    </a:lnTo>
                    <a:lnTo>
                      <a:pt x="28456" y="23698"/>
                    </a:lnTo>
                    <a:lnTo>
                      <a:pt x="28493" y="23274"/>
                    </a:lnTo>
                    <a:lnTo>
                      <a:pt x="28530" y="22776"/>
                    </a:lnTo>
                    <a:lnTo>
                      <a:pt x="28548" y="22149"/>
                    </a:lnTo>
                    <a:lnTo>
                      <a:pt x="28566" y="21393"/>
                    </a:lnTo>
                    <a:lnTo>
                      <a:pt x="28548" y="20563"/>
                    </a:lnTo>
                    <a:lnTo>
                      <a:pt x="28493" y="19659"/>
                    </a:lnTo>
                    <a:lnTo>
                      <a:pt x="28456" y="19198"/>
                    </a:lnTo>
                    <a:lnTo>
                      <a:pt x="28400" y="18737"/>
                    </a:lnTo>
                    <a:lnTo>
                      <a:pt x="28327" y="18294"/>
                    </a:lnTo>
                    <a:lnTo>
                      <a:pt x="28253" y="17833"/>
                    </a:lnTo>
                    <a:lnTo>
                      <a:pt x="28142" y="17391"/>
                    </a:lnTo>
                    <a:lnTo>
                      <a:pt x="28032" y="16948"/>
                    </a:lnTo>
                    <a:lnTo>
                      <a:pt x="27884" y="16524"/>
                    </a:lnTo>
                    <a:lnTo>
                      <a:pt x="27737" y="16118"/>
                    </a:lnTo>
                    <a:lnTo>
                      <a:pt x="27552" y="15750"/>
                    </a:lnTo>
                    <a:lnTo>
                      <a:pt x="27349" y="15399"/>
                    </a:lnTo>
                    <a:lnTo>
                      <a:pt x="27110" y="15086"/>
                    </a:lnTo>
                    <a:lnTo>
                      <a:pt x="26980" y="14938"/>
                    </a:lnTo>
                    <a:lnTo>
                      <a:pt x="26851" y="14791"/>
                    </a:lnTo>
                    <a:lnTo>
                      <a:pt x="26722" y="14662"/>
                    </a:lnTo>
                    <a:lnTo>
                      <a:pt x="26575" y="14551"/>
                    </a:lnTo>
                    <a:lnTo>
                      <a:pt x="26427" y="14440"/>
                    </a:lnTo>
                    <a:lnTo>
                      <a:pt x="26261" y="14330"/>
                    </a:lnTo>
                    <a:lnTo>
                      <a:pt x="26095" y="14256"/>
                    </a:lnTo>
                    <a:lnTo>
                      <a:pt x="25929" y="14182"/>
                    </a:lnTo>
                    <a:lnTo>
                      <a:pt x="25745" y="14108"/>
                    </a:lnTo>
                    <a:lnTo>
                      <a:pt x="25560" y="14071"/>
                    </a:lnTo>
                    <a:lnTo>
                      <a:pt x="25358" y="14034"/>
                    </a:lnTo>
                    <a:lnTo>
                      <a:pt x="25155" y="13998"/>
                    </a:lnTo>
                    <a:lnTo>
                      <a:pt x="24712" y="13998"/>
                    </a:lnTo>
                    <a:lnTo>
                      <a:pt x="24491" y="14016"/>
                    </a:lnTo>
                    <a:lnTo>
                      <a:pt x="24270" y="14053"/>
                    </a:lnTo>
                    <a:lnTo>
                      <a:pt x="24048" y="14090"/>
                    </a:lnTo>
                    <a:lnTo>
                      <a:pt x="23827" y="14164"/>
                    </a:lnTo>
                    <a:lnTo>
                      <a:pt x="23624" y="14219"/>
                    </a:lnTo>
                    <a:lnTo>
                      <a:pt x="23421" y="14311"/>
                    </a:lnTo>
                    <a:lnTo>
                      <a:pt x="23218" y="14403"/>
                    </a:lnTo>
                    <a:lnTo>
                      <a:pt x="23016" y="14496"/>
                    </a:lnTo>
                    <a:lnTo>
                      <a:pt x="22647" y="14735"/>
                    </a:lnTo>
                    <a:lnTo>
                      <a:pt x="22278" y="14993"/>
                    </a:lnTo>
                    <a:lnTo>
                      <a:pt x="21928" y="15307"/>
                    </a:lnTo>
                    <a:lnTo>
                      <a:pt x="21577" y="15639"/>
                    </a:lnTo>
                    <a:lnTo>
                      <a:pt x="21264" y="15989"/>
                    </a:lnTo>
                    <a:lnTo>
                      <a:pt x="20950" y="16377"/>
                    </a:lnTo>
                    <a:lnTo>
                      <a:pt x="20673" y="16782"/>
                    </a:lnTo>
                    <a:lnTo>
                      <a:pt x="20397" y="17188"/>
                    </a:lnTo>
                    <a:lnTo>
                      <a:pt x="20120" y="17612"/>
                    </a:lnTo>
                    <a:lnTo>
                      <a:pt x="19881" y="18055"/>
                    </a:lnTo>
                    <a:lnTo>
                      <a:pt x="19641" y="18497"/>
                    </a:lnTo>
                    <a:lnTo>
                      <a:pt x="19438" y="18958"/>
                    </a:lnTo>
                    <a:lnTo>
                      <a:pt x="19235" y="19401"/>
                    </a:lnTo>
                    <a:lnTo>
                      <a:pt x="19032" y="19844"/>
                    </a:lnTo>
                    <a:lnTo>
                      <a:pt x="18700" y="20710"/>
                    </a:lnTo>
                    <a:lnTo>
                      <a:pt x="18424" y="21503"/>
                    </a:lnTo>
                    <a:lnTo>
                      <a:pt x="18184" y="22222"/>
                    </a:lnTo>
                    <a:lnTo>
                      <a:pt x="18018" y="22831"/>
                    </a:lnTo>
                    <a:lnTo>
                      <a:pt x="17889" y="23292"/>
                    </a:lnTo>
                    <a:lnTo>
                      <a:pt x="17778" y="23698"/>
                    </a:lnTo>
                    <a:lnTo>
                      <a:pt x="17446" y="23145"/>
                    </a:lnTo>
                    <a:lnTo>
                      <a:pt x="17096" y="22647"/>
                    </a:lnTo>
                    <a:lnTo>
                      <a:pt x="16782" y="22222"/>
                    </a:lnTo>
                    <a:lnTo>
                      <a:pt x="16450" y="21872"/>
                    </a:lnTo>
                    <a:lnTo>
                      <a:pt x="16155" y="21577"/>
                    </a:lnTo>
                    <a:lnTo>
                      <a:pt x="15842" y="21337"/>
                    </a:lnTo>
                    <a:lnTo>
                      <a:pt x="15565" y="21153"/>
                    </a:lnTo>
                    <a:lnTo>
                      <a:pt x="15270" y="21005"/>
                    </a:lnTo>
                    <a:lnTo>
                      <a:pt x="15012" y="20913"/>
                    </a:lnTo>
                    <a:lnTo>
                      <a:pt x="14754" y="20876"/>
                    </a:lnTo>
                    <a:lnTo>
                      <a:pt x="14496" y="20876"/>
                    </a:lnTo>
                    <a:lnTo>
                      <a:pt x="14256" y="20895"/>
                    </a:lnTo>
                    <a:lnTo>
                      <a:pt x="14035" y="20968"/>
                    </a:lnTo>
                    <a:lnTo>
                      <a:pt x="13813" y="21061"/>
                    </a:lnTo>
                    <a:lnTo>
                      <a:pt x="13610" y="21171"/>
                    </a:lnTo>
                    <a:lnTo>
                      <a:pt x="13408" y="21300"/>
                    </a:lnTo>
                    <a:lnTo>
                      <a:pt x="13223" y="21466"/>
                    </a:lnTo>
                    <a:lnTo>
                      <a:pt x="13039" y="21632"/>
                    </a:lnTo>
                    <a:lnTo>
                      <a:pt x="12873" y="21817"/>
                    </a:lnTo>
                    <a:lnTo>
                      <a:pt x="12725" y="22020"/>
                    </a:lnTo>
                    <a:lnTo>
                      <a:pt x="12449" y="22407"/>
                    </a:lnTo>
                    <a:lnTo>
                      <a:pt x="12227" y="22794"/>
                    </a:lnTo>
                    <a:lnTo>
                      <a:pt x="12061" y="23145"/>
                    </a:lnTo>
                    <a:lnTo>
                      <a:pt x="11932" y="23440"/>
                    </a:lnTo>
                    <a:lnTo>
                      <a:pt x="11822" y="23698"/>
                    </a:lnTo>
                    <a:lnTo>
                      <a:pt x="11729" y="22757"/>
                    </a:lnTo>
                    <a:lnTo>
                      <a:pt x="11637" y="21854"/>
                    </a:lnTo>
                    <a:lnTo>
                      <a:pt x="11527" y="20968"/>
                    </a:lnTo>
                    <a:lnTo>
                      <a:pt x="11397" y="20102"/>
                    </a:lnTo>
                    <a:lnTo>
                      <a:pt x="11268" y="19253"/>
                    </a:lnTo>
                    <a:lnTo>
                      <a:pt x="11121" y="18442"/>
                    </a:lnTo>
                    <a:lnTo>
                      <a:pt x="10973" y="17649"/>
                    </a:lnTo>
                    <a:lnTo>
                      <a:pt x="10807" y="16874"/>
                    </a:lnTo>
                    <a:lnTo>
                      <a:pt x="10623" y="16118"/>
                    </a:lnTo>
                    <a:lnTo>
                      <a:pt x="10457" y="15399"/>
                    </a:lnTo>
                    <a:lnTo>
                      <a:pt x="10254" y="14680"/>
                    </a:lnTo>
                    <a:lnTo>
                      <a:pt x="10070" y="13998"/>
                    </a:lnTo>
                    <a:lnTo>
                      <a:pt x="9867" y="13334"/>
                    </a:lnTo>
                    <a:lnTo>
                      <a:pt x="9664" y="12688"/>
                    </a:lnTo>
                    <a:lnTo>
                      <a:pt x="9443" y="12061"/>
                    </a:lnTo>
                    <a:lnTo>
                      <a:pt x="9221" y="11471"/>
                    </a:lnTo>
                    <a:lnTo>
                      <a:pt x="9000" y="10881"/>
                    </a:lnTo>
                    <a:lnTo>
                      <a:pt x="8760" y="10309"/>
                    </a:lnTo>
                    <a:lnTo>
                      <a:pt x="8521" y="9775"/>
                    </a:lnTo>
                    <a:lnTo>
                      <a:pt x="8281" y="9240"/>
                    </a:lnTo>
                    <a:lnTo>
                      <a:pt x="8041" y="8723"/>
                    </a:lnTo>
                    <a:lnTo>
                      <a:pt x="7801" y="8244"/>
                    </a:lnTo>
                    <a:lnTo>
                      <a:pt x="7285" y="7322"/>
                    </a:lnTo>
                    <a:lnTo>
                      <a:pt x="6787" y="6455"/>
                    </a:lnTo>
                    <a:lnTo>
                      <a:pt x="6271" y="5662"/>
                    </a:lnTo>
                    <a:lnTo>
                      <a:pt x="5754" y="4943"/>
                    </a:lnTo>
                    <a:lnTo>
                      <a:pt x="5238" y="4261"/>
                    </a:lnTo>
                    <a:lnTo>
                      <a:pt x="4722" y="3652"/>
                    </a:lnTo>
                    <a:lnTo>
                      <a:pt x="4224" y="3117"/>
                    </a:lnTo>
                    <a:lnTo>
                      <a:pt x="3744" y="2619"/>
                    </a:lnTo>
                    <a:lnTo>
                      <a:pt x="3265" y="2177"/>
                    </a:lnTo>
                    <a:lnTo>
                      <a:pt x="2804" y="1771"/>
                    </a:lnTo>
                    <a:lnTo>
                      <a:pt x="2380" y="1421"/>
                    </a:lnTo>
                    <a:lnTo>
                      <a:pt x="1974" y="1125"/>
                    </a:lnTo>
                    <a:lnTo>
                      <a:pt x="1587" y="867"/>
                    </a:lnTo>
                    <a:lnTo>
                      <a:pt x="1236" y="646"/>
                    </a:lnTo>
                    <a:lnTo>
                      <a:pt x="923" y="462"/>
                    </a:lnTo>
                    <a:lnTo>
                      <a:pt x="425" y="203"/>
                    </a:lnTo>
                    <a:lnTo>
                      <a:pt x="111" y="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3" name="Google Shape;10313;p47"/>
              <p:cNvSpPr/>
              <p:nvPr/>
            </p:nvSpPr>
            <p:spPr>
              <a:xfrm>
                <a:off x="0" y="4468050"/>
                <a:ext cx="1445825" cy="675450"/>
              </a:xfrm>
              <a:custGeom>
                <a:avLst/>
                <a:gdLst/>
                <a:ahLst/>
                <a:cxnLst/>
                <a:rect l="l" t="t" r="r" b="b"/>
                <a:pathLst>
                  <a:path w="57833" h="27018" extrusionOk="0">
                    <a:moveTo>
                      <a:pt x="1" y="1"/>
                    </a:moveTo>
                    <a:lnTo>
                      <a:pt x="1" y="27018"/>
                    </a:lnTo>
                    <a:lnTo>
                      <a:pt x="57833" y="27018"/>
                    </a:lnTo>
                    <a:lnTo>
                      <a:pt x="57685" y="26667"/>
                    </a:lnTo>
                    <a:lnTo>
                      <a:pt x="57519" y="26354"/>
                    </a:lnTo>
                    <a:lnTo>
                      <a:pt x="57317" y="26077"/>
                    </a:lnTo>
                    <a:lnTo>
                      <a:pt x="57095" y="25819"/>
                    </a:lnTo>
                    <a:lnTo>
                      <a:pt x="56874" y="25579"/>
                    </a:lnTo>
                    <a:lnTo>
                      <a:pt x="56616" y="25376"/>
                    </a:lnTo>
                    <a:lnTo>
                      <a:pt x="56358" y="25192"/>
                    </a:lnTo>
                    <a:lnTo>
                      <a:pt x="56081" y="25044"/>
                    </a:lnTo>
                    <a:lnTo>
                      <a:pt x="55804" y="24915"/>
                    </a:lnTo>
                    <a:lnTo>
                      <a:pt x="55509" y="24805"/>
                    </a:lnTo>
                    <a:lnTo>
                      <a:pt x="55214" y="24712"/>
                    </a:lnTo>
                    <a:lnTo>
                      <a:pt x="54901" y="24639"/>
                    </a:lnTo>
                    <a:lnTo>
                      <a:pt x="54587" y="24602"/>
                    </a:lnTo>
                    <a:lnTo>
                      <a:pt x="54274" y="24565"/>
                    </a:lnTo>
                    <a:lnTo>
                      <a:pt x="53960" y="24546"/>
                    </a:lnTo>
                    <a:lnTo>
                      <a:pt x="53628" y="24528"/>
                    </a:lnTo>
                    <a:lnTo>
                      <a:pt x="53259" y="24546"/>
                    </a:lnTo>
                    <a:lnTo>
                      <a:pt x="52872" y="24565"/>
                    </a:lnTo>
                    <a:lnTo>
                      <a:pt x="52503" y="24602"/>
                    </a:lnTo>
                    <a:lnTo>
                      <a:pt x="52135" y="24657"/>
                    </a:lnTo>
                    <a:lnTo>
                      <a:pt x="51452" y="24786"/>
                    </a:lnTo>
                    <a:lnTo>
                      <a:pt x="50844" y="24934"/>
                    </a:lnTo>
                    <a:lnTo>
                      <a:pt x="50346" y="25081"/>
                    </a:lnTo>
                    <a:lnTo>
                      <a:pt x="49940" y="25192"/>
                    </a:lnTo>
                    <a:lnTo>
                      <a:pt x="49608" y="25321"/>
                    </a:lnTo>
                    <a:lnTo>
                      <a:pt x="49553" y="24971"/>
                    </a:lnTo>
                    <a:lnTo>
                      <a:pt x="49350" y="24048"/>
                    </a:lnTo>
                    <a:lnTo>
                      <a:pt x="49202" y="23421"/>
                    </a:lnTo>
                    <a:lnTo>
                      <a:pt x="49036" y="22721"/>
                    </a:lnTo>
                    <a:lnTo>
                      <a:pt x="48815" y="21983"/>
                    </a:lnTo>
                    <a:lnTo>
                      <a:pt x="48557" y="21190"/>
                    </a:lnTo>
                    <a:lnTo>
                      <a:pt x="48262" y="20416"/>
                    </a:lnTo>
                    <a:lnTo>
                      <a:pt x="48114" y="20028"/>
                    </a:lnTo>
                    <a:lnTo>
                      <a:pt x="47948" y="19641"/>
                    </a:lnTo>
                    <a:lnTo>
                      <a:pt x="47764" y="19272"/>
                    </a:lnTo>
                    <a:lnTo>
                      <a:pt x="47561" y="18922"/>
                    </a:lnTo>
                    <a:lnTo>
                      <a:pt x="47377" y="18571"/>
                    </a:lnTo>
                    <a:lnTo>
                      <a:pt x="47155" y="18258"/>
                    </a:lnTo>
                    <a:lnTo>
                      <a:pt x="46934" y="17963"/>
                    </a:lnTo>
                    <a:lnTo>
                      <a:pt x="46713" y="17686"/>
                    </a:lnTo>
                    <a:lnTo>
                      <a:pt x="46473" y="17428"/>
                    </a:lnTo>
                    <a:lnTo>
                      <a:pt x="46215" y="17207"/>
                    </a:lnTo>
                    <a:lnTo>
                      <a:pt x="45938" y="17022"/>
                    </a:lnTo>
                    <a:lnTo>
                      <a:pt x="45680" y="16875"/>
                    </a:lnTo>
                    <a:lnTo>
                      <a:pt x="45385" y="16764"/>
                    </a:lnTo>
                    <a:lnTo>
                      <a:pt x="45237" y="16727"/>
                    </a:lnTo>
                    <a:lnTo>
                      <a:pt x="45090" y="16709"/>
                    </a:lnTo>
                    <a:lnTo>
                      <a:pt x="44942" y="16690"/>
                    </a:lnTo>
                    <a:lnTo>
                      <a:pt x="44776" y="16672"/>
                    </a:lnTo>
                    <a:lnTo>
                      <a:pt x="44481" y="16709"/>
                    </a:lnTo>
                    <a:lnTo>
                      <a:pt x="44168" y="16764"/>
                    </a:lnTo>
                    <a:lnTo>
                      <a:pt x="43854" y="16856"/>
                    </a:lnTo>
                    <a:lnTo>
                      <a:pt x="43541" y="16985"/>
                    </a:lnTo>
                    <a:lnTo>
                      <a:pt x="43227" y="17151"/>
                    </a:lnTo>
                    <a:lnTo>
                      <a:pt x="42914" y="17336"/>
                    </a:lnTo>
                    <a:lnTo>
                      <a:pt x="42582" y="17557"/>
                    </a:lnTo>
                    <a:lnTo>
                      <a:pt x="42268" y="17797"/>
                    </a:lnTo>
                    <a:lnTo>
                      <a:pt x="41955" y="18055"/>
                    </a:lnTo>
                    <a:lnTo>
                      <a:pt x="41641" y="18332"/>
                    </a:lnTo>
                    <a:lnTo>
                      <a:pt x="41328" y="18645"/>
                    </a:lnTo>
                    <a:lnTo>
                      <a:pt x="41014" y="18940"/>
                    </a:lnTo>
                    <a:lnTo>
                      <a:pt x="40424" y="19586"/>
                    </a:lnTo>
                    <a:lnTo>
                      <a:pt x="39871" y="20268"/>
                    </a:lnTo>
                    <a:lnTo>
                      <a:pt x="39336" y="20932"/>
                    </a:lnTo>
                    <a:lnTo>
                      <a:pt x="38857" y="21577"/>
                    </a:lnTo>
                    <a:lnTo>
                      <a:pt x="38433" y="22186"/>
                    </a:lnTo>
                    <a:lnTo>
                      <a:pt x="38064" y="22721"/>
                    </a:lnTo>
                    <a:lnTo>
                      <a:pt x="37547" y="23532"/>
                    </a:lnTo>
                    <a:lnTo>
                      <a:pt x="37345" y="23846"/>
                    </a:lnTo>
                    <a:lnTo>
                      <a:pt x="37197" y="23495"/>
                    </a:lnTo>
                    <a:lnTo>
                      <a:pt x="37049" y="23200"/>
                    </a:lnTo>
                    <a:lnTo>
                      <a:pt x="36902" y="22924"/>
                    </a:lnTo>
                    <a:lnTo>
                      <a:pt x="36754" y="22684"/>
                    </a:lnTo>
                    <a:lnTo>
                      <a:pt x="36607" y="22463"/>
                    </a:lnTo>
                    <a:lnTo>
                      <a:pt x="36459" y="22260"/>
                    </a:lnTo>
                    <a:lnTo>
                      <a:pt x="36312" y="22075"/>
                    </a:lnTo>
                    <a:lnTo>
                      <a:pt x="36164" y="21928"/>
                    </a:lnTo>
                    <a:lnTo>
                      <a:pt x="36017" y="21799"/>
                    </a:lnTo>
                    <a:lnTo>
                      <a:pt x="35869" y="21706"/>
                    </a:lnTo>
                    <a:lnTo>
                      <a:pt x="35740" y="21614"/>
                    </a:lnTo>
                    <a:lnTo>
                      <a:pt x="35593" y="21540"/>
                    </a:lnTo>
                    <a:lnTo>
                      <a:pt x="35463" y="21485"/>
                    </a:lnTo>
                    <a:lnTo>
                      <a:pt x="35334" y="21448"/>
                    </a:lnTo>
                    <a:lnTo>
                      <a:pt x="35205" y="21430"/>
                    </a:lnTo>
                    <a:lnTo>
                      <a:pt x="35076" y="21430"/>
                    </a:lnTo>
                    <a:lnTo>
                      <a:pt x="34892" y="21448"/>
                    </a:lnTo>
                    <a:lnTo>
                      <a:pt x="34726" y="21467"/>
                    </a:lnTo>
                    <a:lnTo>
                      <a:pt x="34560" y="21540"/>
                    </a:lnTo>
                    <a:lnTo>
                      <a:pt x="34412" y="21614"/>
                    </a:lnTo>
                    <a:lnTo>
                      <a:pt x="34265" y="21688"/>
                    </a:lnTo>
                    <a:lnTo>
                      <a:pt x="34136" y="21780"/>
                    </a:lnTo>
                    <a:lnTo>
                      <a:pt x="33896" y="22001"/>
                    </a:lnTo>
                    <a:lnTo>
                      <a:pt x="33693" y="22204"/>
                    </a:lnTo>
                    <a:lnTo>
                      <a:pt x="33546" y="22389"/>
                    </a:lnTo>
                    <a:lnTo>
                      <a:pt x="33435" y="22573"/>
                    </a:lnTo>
                    <a:lnTo>
                      <a:pt x="33343" y="22333"/>
                    </a:lnTo>
                    <a:lnTo>
                      <a:pt x="33232" y="22112"/>
                    </a:lnTo>
                    <a:lnTo>
                      <a:pt x="33121" y="21909"/>
                    </a:lnTo>
                    <a:lnTo>
                      <a:pt x="33011" y="21725"/>
                    </a:lnTo>
                    <a:lnTo>
                      <a:pt x="32900" y="21559"/>
                    </a:lnTo>
                    <a:lnTo>
                      <a:pt x="32771" y="21411"/>
                    </a:lnTo>
                    <a:lnTo>
                      <a:pt x="32642" y="21264"/>
                    </a:lnTo>
                    <a:lnTo>
                      <a:pt x="32513" y="21153"/>
                    </a:lnTo>
                    <a:lnTo>
                      <a:pt x="32384" y="21061"/>
                    </a:lnTo>
                    <a:lnTo>
                      <a:pt x="32255" y="20969"/>
                    </a:lnTo>
                    <a:lnTo>
                      <a:pt x="32107" y="20913"/>
                    </a:lnTo>
                    <a:lnTo>
                      <a:pt x="31960" y="20858"/>
                    </a:lnTo>
                    <a:lnTo>
                      <a:pt x="31831" y="20821"/>
                    </a:lnTo>
                    <a:lnTo>
                      <a:pt x="31683" y="20784"/>
                    </a:lnTo>
                    <a:lnTo>
                      <a:pt x="31535" y="20766"/>
                    </a:lnTo>
                    <a:lnTo>
                      <a:pt x="31388" y="20766"/>
                    </a:lnTo>
                    <a:lnTo>
                      <a:pt x="31093" y="20784"/>
                    </a:lnTo>
                    <a:lnTo>
                      <a:pt x="30798" y="20840"/>
                    </a:lnTo>
                    <a:lnTo>
                      <a:pt x="30503" y="20932"/>
                    </a:lnTo>
                    <a:lnTo>
                      <a:pt x="30208" y="21043"/>
                    </a:lnTo>
                    <a:lnTo>
                      <a:pt x="29931" y="21190"/>
                    </a:lnTo>
                    <a:lnTo>
                      <a:pt x="29654" y="21338"/>
                    </a:lnTo>
                    <a:lnTo>
                      <a:pt x="29396" y="21504"/>
                    </a:lnTo>
                    <a:lnTo>
                      <a:pt x="29157" y="21670"/>
                    </a:lnTo>
                    <a:lnTo>
                      <a:pt x="28732" y="22001"/>
                    </a:lnTo>
                    <a:lnTo>
                      <a:pt x="28419" y="22297"/>
                    </a:lnTo>
                    <a:lnTo>
                      <a:pt x="28124" y="22573"/>
                    </a:lnTo>
                    <a:lnTo>
                      <a:pt x="28050" y="22204"/>
                    </a:lnTo>
                    <a:lnTo>
                      <a:pt x="27847" y="21227"/>
                    </a:lnTo>
                    <a:lnTo>
                      <a:pt x="27700" y="20581"/>
                    </a:lnTo>
                    <a:lnTo>
                      <a:pt x="27515" y="19862"/>
                    </a:lnTo>
                    <a:lnTo>
                      <a:pt x="27294" y="19088"/>
                    </a:lnTo>
                    <a:lnTo>
                      <a:pt x="27054" y="18295"/>
                    </a:lnTo>
                    <a:lnTo>
                      <a:pt x="26759" y="17502"/>
                    </a:lnTo>
                    <a:lnTo>
                      <a:pt x="26612" y="17096"/>
                    </a:lnTo>
                    <a:lnTo>
                      <a:pt x="26464" y="16727"/>
                    </a:lnTo>
                    <a:lnTo>
                      <a:pt x="26280" y="16358"/>
                    </a:lnTo>
                    <a:lnTo>
                      <a:pt x="26114" y="15990"/>
                    </a:lnTo>
                    <a:lnTo>
                      <a:pt x="25929" y="15658"/>
                    </a:lnTo>
                    <a:lnTo>
                      <a:pt x="25745" y="15344"/>
                    </a:lnTo>
                    <a:lnTo>
                      <a:pt x="25542" y="15067"/>
                    </a:lnTo>
                    <a:lnTo>
                      <a:pt x="25339" y="14809"/>
                    </a:lnTo>
                    <a:lnTo>
                      <a:pt x="25118" y="14570"/>
                    </a:lnTo>
                    <a:lnTo>
                      <a:pt x="24897" y="14385"/>
                    </a:lnTo>
                    <a:lnTo>
                      <a:pt x="24675" y="14219"/>
                    </a:lnTo>
                    <a:lnTo>
                      <a:pt x="24436" y="14109"/>
                    </a:lnTo>
                    <a:lnTo>
                      <a:pt x="24306" y="14072"/>
                    </a:lnTo>
                    <a:lnTo>
                      <a:pt x="24196" y="14035"/>
                    </a:lnTo>
                    <a:lnTo>
                      <a:pt x="24067" y="14016"/>
                    </a:lnTo>
                    <a:lnTo>
                      <a:pt x="23809" y="14016"/>
                    </a:lnTo>
                    <a:lnTo>
                      <a:pt x="23661" y="14035"/>
                    </a:lnTo>
                    <a:lnTo>
                      <a:pt x="23532" y="14072"/>
                    </a:lnTo>
                    <a:lnTo>
                      <a:pt x="23403" y="14127"/>
                    </a:lnTo>
                    <a:lnTo>
                      <a:pt x="23126" y="14238"/>
                    </a:lnTo>
                    <a:lnTo>
                      <a:pt x="22868" y="14404"/>
                    </a:lnTo>
                    <a:lnTo>
                      <a:pt x="22610" y="14606"/>
                    </a:lnTo>
                    <a:lnTo>
                      <a:pt x="22370" y="14846"/>
                    </a:lnTo>
                    <a:lnTo>
                      <a:pt x="22130" y="15123"/>
                    </a:lnTo>
                    <a:lnTo>
                      <a:pt x="21891" y="15418"/>
                    </a:lnTo>
                    <a:lnTo>
                      <a:pt x="21651" y="15750"/>
                    </a:lnTo>
                    <a:lnTo>
                      <a:pt x="21430" y="16100"/>
                    </a:lnTo>
                    <a:lnTo>
                      <a:pt x="21208" y="16469"/>
                    </a:lnTo>
                    <a:lnTo>
                      <a:pt x="21005" y="16838"/>
                    </a:lnTo>
                    <a:lnTo>
                      <a:pt x="20784" y="17244"/>
                    </a:lnTo>
                    <a:lnTo>
                      <a:pt x="20397" y="18073"/>
                    </a:lnTo>
                    <a:lnTo>
                      <a:pt x="20046" y="18903"/>
                    </a:lnTo>
                    <a:lnTo>
                      <a:pt x="19733" y="19733"/>
                    </a:lnTo>
                    <a:lnTo>
                      <a:pt x="19438" y="20545"/>
                    </a:lnTo>
                    <a:lnTo>
                      <a:pt x="19180" y="21282"/>
                    </a:lnTo>
                    <a:lnTo>
                      <a:pt x="18977" y="21946"/>
                    </a:lnTo>
                    <a:lnTo>
                      <a:pt x="18700" y="22942"/>
                    </a:lnTo>
                    <a:lnTo>
                      <a:pt x="18590" y="23311"/>
                    </a:lnTo>
                    <a:lnTo>
                      <a:pt x="18534" y="23182"/>
                    </a:lnTo>
                    <a:lnTo>
                      <a:pt x="18331" y="22813"/>
                    </a:lnTo>
                    <a:lnTo>
                      <a:pt x="18184" y="22555"/>
                    </a:lnTo>
                    <a:lnTo>
                      <a:pt x="17999" y="22278"/>
                    </a:lnTo>
                    <a:lnTo>
                      <a:pt x="17797" y="21983"/>
                    </a:lnTo>
                    <a:lnTo>
                      <a:pt x="17557" y="21688"/>
                    </a:lnTo>
                    <a:lnTo>
                      <a:pt x="17280" y="21374"/>
                    </a:lnTo>
                    <a:lnTo>
                      <a:pt x="16985" y="21079"/>
                    </a:lnTo>
                    <a:lnTo>
                      <a:pt x="16672" y="20821"/>
                    </a:lnTo>
                    <a:lnTo>
                      <a:pt x="16321" y="20563"/>
                    </a:lnTo>
                    <a:lnTo>
                      <a:pt x="16137" y="20452"/>
                    </a:lnTo>
                    <a:lnTo>
                      <a:pt x="15934" y="20360"/>
                    </a:lnTo>
                    <a:lnTo>
                      <a:pt x="15731" y="20268"/>
                    </a:lnTo>
                    <a:lnTo>
                      <a:pt x="15528" y="20194"/>
                    </a:lnTo>
                    <a:lnTo>
                      <a:pt x="15325" y="20139"/>
                    </a:lnTo>
                    <a:lnTo>
                      <a:pt x="15104" y="20102"/>
                    </a:lnTo>
                    <a:lnTo>
                      <a:pt x="14883" y="20065"/>
                    </a:lnTo>
                    <a:lnTo>
                      <a:pt x="14348" y="20065"/>
                    </a:lnTo>
                    <a:lnTo>
                      <a:pt x="14127" y="20102"/>
                    </a:lnTo>
                    <a:lnTo>
                      <a:pt x="13905" y="20139"/>
                    </a:lnTo>
                    <a:lnTo>
                      <a:pt x="13721" y="20194"/>
                    </a:lnTo>
                    <a:lnTo>
                      <a:pt x="13537" y="20268"/>
                    </a:lnTo>
                    <a:lnTo>
                      <a:pt x="13371" y="20360"/>
                    </a:lnTo>
                    <a:lnTo>
                      <a:pt x="13205" y="20434"/>
                    </a:lnTo>
                    <a:lnTo>
                      <a:pt x="13057" y="20545"/>
                    </a:lnTo>
                    <a:lnTo>
                      <a:pt x="12910" y="20655"/>
                    </a:lnTo>
                    <a:lnTo>
                      <a:pt x="12781" y="20766"/>
                    </a:lnTo>
                    <a:lnTo>
                      <a:pt x="12541" y="21006"/>
                    </a:lnTo>
                    <a:lnTo>
                      <a:pt x="12338" y="21264"/>
                    </a:lnTo>
                    <a:lnTo>
                      <a:pt x="12172" y="21540"/>
                    </a:lnTo>
                    <a:lnTo>
                      <a:pt x="12043" y="21799"/>
                    </a:lnTo>
                    <a:lnTo>
                      <a:pt x="11932" y="22057"/>
                    </a:lnTo>
                    <a:lnTo>
                      <a:pt x="11840" y="22297"/>
                    </a:lnTo>
                    <a:lnTo>
                      <a:pt x="11785" y="22518"/>
                    </a:lnTo>
                    <a:lnTo>
                      <a:pt x="11711" y="22850"/>
                    </a:lnTo>
                    <a:lnTo>
                      <a:pt x="11693" y="22960"/>
                    </a:lnTo>
                    <a:lnTo>
                      <a:pt x="11545" y="22167"/>
                    </a:lnTo>
                    <a:lnTo>
                      <a:pt x="11397" y="21393"/>
                    </a:lnTo>
                    <a:lnTo>
                      <a:pt x="11066" y="19862"/>
                    </a:lnTo>
                    <a:lnTo>
                      <a:pt x="10715" y="18424"/>
                    </a:lnTo>
                    <a:lnTo>
                      <a:pt x="10328" y="17041"/>
                    </a:lnTo>
                    <a:lnTo>
                      <a:pt x="9922" y="15713"/>
                    </a:lnTo>
                    <a:lnTo>
                      <a:pt x="9498" y="14459"/>
                    </a:lnTo>
                    <a:lnTo>
                      <a:pt x="9074" y="13260"/>
                    </a:lnTo>
                    <a:lnTo>
                      <a:pt x="8613" y="12117"/>
                    </a:lnTo>
                    <a:lnTo>
                      <a:pt x="8133" y="11047"/>
                    </a:lnTo>
                    <a:lnTo>
                      <a:pt x="7654" y="10015"/>
                    </a:lnTo>
                    <a:lnTo>
                      <a:pt x="7174" y="9056"/>
                    </a:lnTo>
                    <a:lnTo>
                      <a:pt x="6695" y="8134"/>
                    </a:lnTo>
                    <a:lnTo>
                      <a:pt x="6197" y="7285"/>
                    </a:lnTo>
                    <a:lnTo>
                      <a:pt x="5699" y="6474"/>
                    </a:lnTo>
                    <a:lnTo>
                      <a:pt x="5220" y="5736"/>
                    </a:lnTo>
                    <a:lnTo>
                      <a:pt x="4740" y="5035"/>
                    </a:lnTo>
                    <a:lnTo>
                      <a:pt x="4261" y="4390"/>
                    </a:lnTo>
                    <a:lnTo>
                      <a:pt x="3800" y="3781"/>
                    </a:lnTo>
                    <a:lnTo>
                      <a:pt x="3357" y="3228"/>
                    </a:lnTo>
                    <a:lnTo>
                      <a:pt x="2914" y="2730"/>
                    </a:lnTo>
                    <a:lnTo>
                      <a:pt x="2509" y="2269"/>
                    </a:lnTo>
                    <a:lnTo>
                      <a:pt x="2121" y="1863"/>
                    </a:lnTo>
                    <a:lnTo>
                      <a:pt x="1753" y="1495"/>
                    </a:lnTo>
                    <a:lnTo>
                      <a:pt x="1421" y="1163"/>
                    </a:lnTo>
                    <a:lnTo>
                      <a:pt x="831" y="646"/>
                    </a:lnTo>
                    <a:lnTo>
                      <a:pt x="388" y="277"/>
                    </a:lnTo>
                    <a:lnTo>
                      <a:pt x="93" y="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14" name="Google Shape;10314;p47"/>
            <p:cNvGrpSpPr/>
            <p:nvPr/>
          </p:nvGrpSpPr>
          <p:grpSpPr>
            <a:xfrm flipH="1">
              <a:off x="3865050" y="4666150"/>
              <a:ext cx="1480425" cy="803150"/>
              <a:chOff x="0" y="4340350"/>
              <a:chExt cx="1480425" cy="803150"/>
            </a:xfrm>
          </p:grpSpPr>
          <p:sp>
            <p:nvSpPr>
              <p:cNvPr id="10315" name="Google Shape;10315;p47"/>
              <p:cNvSpPr/>
              <p:nvPr/>
            </p:nvSpPr>
            <p:spPr>
              <a:xfrm>
                <a:off x="0" y="4340350"/>
                <a:ext cx="1480425" cy="803150"/>
              </a:xfrm>
              <a:custGeom>
                <a:avLst/>
                <a:gdLst/>
                <a:ahLst/>
                <a:cxnLst/>
                <a:rect l="l" t="t" r="r" b="b"/>
                <a:pathLst>
                  <a:path w="59217" h="32126" extrusionOk="0">
                    <a:moveTo>
                      <a:pt x="1" y="1"/>
                    </a:moveTo>
                    <a:lnTo>
                      <a:pt x="1" y="32126"/>
                    </a:lnTo>
                    <a:lnTo>
                      <a:pt x="59216" y="32126"/>
                    </a:lnTo>
                    <a:lnTo>
                      <a:pt x="59161" y="31775"/>
                    </a:lnTo>
                    <a:lnTo>
                      <a:pt x="59105" y="31443"/>
                    </a:lnTo>
                    <a:lnTo>
                      <a:pt x="59032" y="31130"/>
                    </a:lnTo>
                    <a:lnTo>
                      <a:pt x="58958" y="30835"/>
                    </a:lnTo>
                    <a:lnTo>
                      <a:pt x="58866" y="30540"/>
                    </a:lnTo>
                    <a:lnTo>
                      <a:pt x="58792" y="30263"/>
                    </a:lnTo>
                    <a:lnTo>
                      <a:pt x="58681" y="30005"/>
                    </a:lnTo>
                    <a:lnTo>
                      <a:pt x="58571" y="29765"/>
                    </a:lnTo>
                    <a:lnTo>
                      <a:pt x="58460" y="29544"/>
                    </a:lnTo>
                    <a:lnTo>
                      <a:pt x="58349" y="29322"/>
                    </a:lnTo>
                    <a:lnTo>
                      <a:pt x="58220" y="29120"/>
                    </a:lnTo>
                    <a:lnTo>
                      <a:pt x="58091" y="28935"/>
                    </a:lnTo>
                    <a:lnTo>
                      <a:pt x="57962" y="28751"/>
                    </a:lnTo>
                    <a:lnTo>
                      <a:pt x="57814" y="28585"/>
                    </a:lnTo>
                    <a:lnTo>
                      <a:pt x="57667" y="28437"/>
                    </a:lnTo>
                    <a:lnTo>
                      <a:pt x="57519" y="28290"/>
                    </a:lnTo>
                    <a:lnTo>
                      <a:pt x="57206" y="28032"/>
                    </a:lnTo>
                    <a:lnTo>
                      <a:pt x="56892" y="27829"/>
                    </a:lnTo>
                    <a:lnTo>
                      <a:pt x="56542" y="27644"/>
                    </a:lnTo>
                    <a:lnTo>
                      <a:pt x="56192" y="27515"/>
                    </a:lnTo>
                    <a:lnTo>
                      <a:pt x="55841" y="27405"/>
                    </a:lnTo>
                    <a:lnTo>
                      <a:pt x="55491" y="27331"/>
                    </a:lnTo>
                    <a:lnTo>
                      <a:pt x="55122" y="27294"/>
                    </a:lnTo>
                    <a:lnTo>
                      <a:pt x="54753" y="27275"/>
                    </a:lnTo>
                    <a:lnTo>
                      <a:pt x="54403" y="27275"/>
                    </a:lnTo>
                    <a:lnTo>
                      <a:pt x="54052" y="27294"/>
                    </a:lnTo>
                    <a:lnTo>
                      <a:pt x="53702" y="27331"/>
                    </a:lnTo>
                    <a:lnTo>
                      <a:pt x="53370" y="27386"/>
                    </a:lnTo>
                    <a:lnTo>
                      <a:pt x="53038" y="27441"/>
                    </a:lnTo>
                    <a:lnTo>
                      <a:pt x="52743" y="27515"/>
                    </a:lnTo>
                    <a:lnTo>
                      <a:pt x="52171" y="27681"/>
                    </a:lnTo>
                    <a:lnTo>
                      <a:pt x="51710" y="27847"/>
                    </a:lnTo>
                    <a:lnTo>
                      <a:pt x="51342" y="27995"/>
                    </a:lnTo>
                    <a:lnTo>
                      <a:pt x="51028" y="28124"/>
                    </a:lnTo>
                    <a:lnTo>
                      <a:pt x="50991" y="27718"/>
                    </a:lnTo>
                    <a:lnTo>
                      <a:pt x="50936" y="27220"/>
                    </a:lnTo>
                    <a:lnTo>
                      <a:pt x="50844" y="26593"/>
                    </a:lnTo>
                    <a:lnTo>
                      <a:pt x="50715" y="25855"/>
                    </a:lnTo>
                    <a:lnTo>
                      <a:pt x="50549" y="25026"/>
                    </a:lnTo>
                    <a:lnTo>
                      <a:pt x="50327" y="24159"/>
                    </a:lnTo>
                    <a:lnTo>
                      <a:pt x="50198" y="23698"/>
                    </a:lnTo>
                    <a:lnTo>
                      <a:pt x="50051" y="23255"/>
                    </a:lnTo>
                    <a:lnTo>
                      <a:pt x="49885" y="22794"/>
                    </a:lnTo>
                    <a:lnTo>
                      <a:pt x="49719" y="22352"/>
                    </a:lnTo>
                    <a:lnTo>
                      <a:pt x="49516" y="21909"/>
                    </a:lnTo>
                    <a:lnTo>
                      <a:pt x="49313" y="21466"/>
                    </a:lnTo>
                    <a:lnTo>
                      <a:pt x="49092" y="21061"/>
                    </a:lnTo>
                    <a:lnTo>
                      <a:pt x="48834" y="20673"/>
                    </a:lnTo>
                    <a:lnTo>
                      <a:pt x="48575" y="20286"/>
                    </a:lnTo>
                    <a:lnTo>
                      <a:pt x="48280" y="19954"/>
                    </a:lnTo>
                    <a:lnTo>
                      <a:pt x="47985" y="19641"/>
                    </a:lnTo>
                    <a:lnTo>
                      <a:pt x="47653" y="19346"/>
                    </a:lnTo>
                    <a:lnTo>
                      <a:pt x="47487" y="19217"/>
                    </a:lnTo>
                    <a:lnTo>
                      <a:pt x="47303" y="19106"/>
                    </a:lnTo>
                    <a:lnTo>
                      <a:pt x="47118" y="18995"/>
                    </a:lnTo>
                    <a:lnTo>
                      <a:pt x="46934" y="18903"/>
                    </a:lnTo>
                    <a:lnTo>
                      <a:pt x="46750" y="18811"/>
                    </a:lnTo>
                    <a:lnTo>
                      <a:pt x="46547" y="18737"/>
                    </a:lnTo>
                    <a:lnTo>
                      <a:pt x="46344" y="18682"/>
                    </a:lnTo>
                    <a:lnTo>
                      <a:pt x="46123" y="18626"/>
                    </a:lnTo>
                    <a:lnTo>
                      <a:pt x="45901" y="18590"/>
                    </a:lnTo>
                    <a:lnTo>
                      <a:pt x="45680" y="18571"/>
                    </a:lnTo>
                    <a:lnTo>
                      <a:pt x="45219" y="18571"/>
                    </a:lnTo>
                    <a:lnTo>
                      <a:pt x="44740" y="18626"/>
                    </a:lnTo>
                    <a:lnTo>
                      <a:pt x="44297" y="18700"/>
                    </a:lnTo>
                    <a:lnTo>
                      <a:pt x="43854" y="18829"/>
                    </a:lnTo>
                    <a:lnTo>
                      <a:pt x="43430" y="18977"/>
                    </a:lnTo>
                    <a:lnTo>
                      <a:pt x="43024" y="19180"/>
                    </a:lnTo>
                    <a:lnTo>
                      <a:pt x="42637" y="19383"/>
                    </a:lnTo>
                    <a:lnTo>
                      <a:pt x="42250" y="19641"/>
                    </a:lnTo>
                    <a:lnTo>
                      <a:pt x="41900" y="19899"/>
                    </a:lnTo>
                    <a:lnTo>
                      <a:pt x="41549" y="20194"/>
                    </a:lnTo>
                    <a:lnTo>
                      <a:pt x="41217" y="20489"/>
                    </a:lnTo>
                    <a:lnTo>
                      <a:pt x="40904" y="20821"/>
                    </a:lnTo>
                    <a:lnTo>
                      <a:pt x="40609" y="21153"/>
                    </a:lnTo>
                    <a:lnTo>
                      <a:pt x="40332" y="21485"/>
                    </a:lnTo>
                    <a:lnTo>
                      <a:pt x="40074" y="21835"/>
                    </a:lnTo>
                    <a:lnTo>
                      <a:pt x="39816" y="22204"/>
                    </a:lnTo>
                    <a:lnTo>
                      <a:pt x="39576" y="22554"/>
                    </a:lnTo>
                    <a:lnTo>
                      <a:pt x="39373" y="22905"/>
                    </a:lnTo>
                    <a:lnTo>
                      <a:pt x="39152" y="23255"/>
                    </a:lnTo>
                    <a:lnTo>
                      <a:pt x="38801" y="23956"/>
                    </a:lnTo>
                    <a:lnTo>
                      <a:pt x="38488" y="24583"/>
                    </a:lnTo>
                    <a:lnTo>
                      <a:pt x="38230" y="25155"/>
                    </a:lnTo>
                    <a:lnTo>
                      <a:pt x="38045" y="25634"/>
                    </a:lnTo>
                    <a:lnTo>
                      <a:pt x="37898" y="26003"/>
                    </a:lnTo>
                    <a:lnTo>
                      <a:pt x="37806" y="26335"/>
                    </a:lnTo>
                    <a:lnTo>
                      <a:pt x="37584" y="26003"/>
                    </a:lnTo>
                    <a:lnTo>
                      <a:pt x="37381" y="25726"/>
                    </a:lnTo>
                    <a:lnTo>
                      <a:pt x="37160" y="25468"/>
                    </a:lnTo>
                    <a:lnTo>
                      <a:pt x="36976" y="25247"/>
                    </a:lnTo>
                    <a:lnTo>
                      <a:pt x="36773" y="25062"/>
                    </a:lnTo>
                    <a:lnTo>
                      <a:pt x="36570" y="24897"/>
                    </a:lnTo>
                    <a:lnTo>
                      <a:pt x="36386" y="24749"/>
                    </a:lnTo>
                    <a:lnTo>
                      <a:pt x="36201" y="24638"/>
                    </a:lnTo>
                    <a:lnTo>
                      <a:pt x="36035" y="24546"/>
                    </a:lnTo>
                    <a:lnTo>
                      <a:pt x="35851" y="24472"/>
                    </a:lnTo>
                    <a:lnTo>
                      <a:pt x="35685" y="24435"/>
                    </a:lnTo>
                    <a:lnTo>
                      <a:pt x="35519" y="24399"/>
                    </a:lnTo>
                    <a:lnTo>
                      <a:pt x="35371" y="24380"/>
                    </a:lnTo>
                    <a:lnTo>
                      <a:pt x="35224" y="24380"/>
                    </a:lnTo>
                    <a:lnTo>
                      <a:pt x="35076" y="24399"/>
                    </a:lnTo>
                    <a:lnTo>
                      <a:pt x="34947" y="24417"/>
                    </a:lnTo>
                    <a:lnTo>
                      <a:pt x="34818" y="24454"/>
                    </a:lnTo>
                    <a:lnTo>
                      <a:pt x="34689" y="24509"/>
                    </a:lnTo>
                    <a:lnTo>
                      <a:pt x="34468" y="24620"/>
                    </a:lnTo>
                    <a:lnTo>
                      <a:pt x="34265" y="24749"/>
                    </a:lnTo>
                    <a:lnTo>
                      <a:pt x="34099" y="24897"/>
                    </a:lnTo>
                    <a:lnTo>
                      <a:pt x="33970" y="25007"/>
                    </a:lnTo>
                    <a:lnTo>
                      <a:pt x="33878" y="25118"/>
                    </a:lnTo>
                    <a:lnTo>
                      <a:pt x="33804" y="25228"/>
                    </a:lnTo>
                    <a:lnTo>
                      <a:pt x="33712" y="24694"/>
                    </a:lnTo>
                    <a:lnTo>
                      <a:pt x="33601" y="24214"/>
                    </a:lnTo>
                    <a:lnTo>
                      <a:pt x="33472" y="23808"/>
                    </a:lnTo>
                    <a:lnTo>
                      <a:pt x="33324" y="23440"/>
                    </a:lnTo>
                    <a:lnTo>
                      <a:pt x="33158" y="23126"/>
                    </a:lnTo>
                    <a:lnTo>
                      <a:pt x="32974" y="22868"/>
                    </a:lnTo>
                    <a:lnTo>
                      <a:pt x="32789" y="22647"/>
                    </a:lnTo>
                    <a:lnTo>
                      <a:pt x="32587" y="22462"/>
                    </a:lnTo>
                    <a:lnTo>
                      <a:pt x="32384" y="22333"/>
                    </a:lnTo>
                    <a:lnTo>
                      <a:pt x="32162" y="22222"/>
                    </a:lnTo>
                    <a:lnTo>
                      <a:pt x="31941" y="22167"/>
                    </a:lnTo>
                    <a:lnTo>
                      <a:pt x="31720" y="22130"/>
                    </a:lnTo>
                    <a:lnTo>
                      <a:pt x="31499" y="22112"/>
                    </a:lnTo>
                    <a:lnTo>
                      <a:pt x="31259" y="22130"/>
                    </a:lnTo>
                    <a:lnTo>
                      <a:pt x="31019" y="22167"/>
                    </a:lnTo>
                    <a:lnTo>
                      <a:pt x="30798" y="22222"/>
                    </a:lnTo>
                    <a:lnTo>
                      <a:pt x="30558" y="22296"/>
                    </a:lnTo>
                    <a:lnTo>
                      <a:pt x="30337" y="22388"/>
                    </a:lnTo>
                    <a:lnTo>
                      <a:pt x="30115" y="22499"/>
                    </a:lnTo>
                    <a:lnTo>
                      <a:pt x="29913" y="22610"/>
                    </a:lnTo>
                    <a:lnTo>
                      <a:pt x="29507" y="22850"/>
                    </a:lnTo>
                    <a:lnTo>
                      <a:pt x="29157" y="23108"/>
                    </a:lnTo>
                    <a:lnTo>
                      <a:pt x="28880" y="23329"/>
                    </a:lnTo>
                    <a:lnTo>
                      <a:pt x="28640" y="23513"/>
                    </a:lnTo>
                    <a:lnTo>
                      <a:pt x="28456" y="23698"/>
                    </a:lnTo>
                    <a:lnTo>
                      <a:pt x="28493" y="23274"/>
                    </a:lnTo>
                    <a:lnTo>
                      <a:pt x="28530" y="22776"/>
                    </a:lnTo>
                    <a:lnTo>
                      <a:pt x="28548" y="22149"/>
                    </a:lnTo>
                    <a:lnTo>
                      <a:pt x="28566" y="21393"/>
                    </a:lnTo>
                    <a:lnTo>
                      <a:pt x="28548" y="20563"/>
                    </a:lnTo>
                    <a:lnTo>
                      <a:pt x="28493" y="19659"/>
                    </a:lnTo>
                    <a:lnTo>
                      <a:pt x="28456" y="19198"/>
                    </a:lnTo>
                    <a:lnTo>
                      <a:pt x="28400" y="18737"/>
                    </a:lnTo>
                    <a:lnTo>
                      <a:pt x="28327" y="18294"/>
                    </a:lnTo>
                    <a:lnTo>
                      <a:pt x="28253" y="17833"/>
                    </a:lnTo>
                    <a:lnTo>
                      <a:pt x="28142" y="17391"/>
                    </a:lnTo>
                    <a:lnTo>
                      <a:pt x="28032" y="16948"/>
                    </a:lnTo>
                    <a:lnTo>
                      <a:pt x="27884" y="16524"/>
                    </a:lnTo>
                    <a:lnTo>
                      <a:pt x="27737" y="16118"/>
                    </a:lnTo>
                    <a:lnTo>
                      <a:pt x="27552" y="15750"/>
                    </a:lnTo>
                    <a:lnTo>
                      <a:pt x="27349" y="15399"/>
                    </a:lnTo>
                    <a:lnTo>
                      <a:pt x="27110" y="15086"/>
                    </a:lnTo>
                    <a:lnTo>
                      <a:pt x="26980" y="14938"/>
                    </a:lnTo>
                    <a:lnTo>
                      <a:pt x="26851" y="14791"/>
                    </a:lnTo>
                    <a:lnTo>
                      <a:pt x="26722" y="14662"/>
                    </a:lnTo>
                    <a:lnTo>
                      <a:pt x="26575" y="14551"/>
                    </a:lnTo>
                    <a:lnTo>
                      <a:pt x="26427" y="14440"/>
                    </a:lnTo>
                    <a:lnTo>
                      <a:pt x="26261" y="14330"/>
                    </a:lnTo>
                    <a:lnTo>
                      <a:pt x="26095" y="14256"/>
                    </a:lnTo>
                    <a:lnTo>
                      <a:pt x="25929" y="14182"/>
                    </a:lnTo>
                    <a:lnTo>
                      <a:pt x="25745" y="14108"/>
                    </a:lnTo>
                    <a:lnTo>
                      <a:pt x="25560" y="14071"/>
                    </a:lnTo>
                    <a:lnTo>
                      <a:pt x="25358" y="14034"/>
                    </a:lnTo>
                    <a:lnTo>
                      <a:pt x="25155" y="13998"/>
                    </a:lnTo>
                    <a:lnTo>
                      <a:pt x="24712" y="13998"/>
                    </a:lnTo>
                    <a:lnTo>
                      <a:pt x="24491" y="14016"/>
                    </a:lnTo>
                    <a:lnTo>
                      <a:pt x="24270" y="14053"/>
                    </a:lnTo>
                    <a:lnTo>
                      <a:pt x="24048" y="14090"/>
                    </a:lnTo>
                    <a:lnTo>
                      <a:pt x="23827" y="14164"/>
                    </a:lnTo>
                    <a:lnTo>
                      <a:pt x="23624" y="14219"/>
                    </a:lnTo>
                    <a:lnTo>
                      <a:pt x="23421" y="14311"/>
                    </a:lnTo>
                    <a:lnTo>
                      <a:pt x="23218" y="14403"/>
                    </a:lnTo>
                    <a:lnTo>
                      <a:pt x="23016" y="14496"/>
                    </a:lnTo>
                    <a:lnTo>
                      <a:pt x="22647" y="14735"/>
                    </a:lnTo>
                    <a:lnTo>
                      <a:pt x="22278" y="14993"/>
                    </a:lnTo>
                    <a:lnTo>
                      <a:pt x="21928" y="15307"/>
                    </a:lnTo>
                    <a:lnTo>
                      <a:pt x="21577" y="15639"/>
                    </a:lnTo>
                    <a:lnTo>
                      <a:pt x="21264" y="15989"/>
                    </a:lnTo>
                    <a:lnTo>
                      <a:pt x="20950" y="16377"/>
                    </a:lnTo>
                    <a:lnTo>
                      <a:pt x="20673" y="16782"/>
                    </a:lnTo>
                    <a:lnTo>
                      <a:pt x="20397" y="17188"/>
                    </a:lnTo>
                    <a:lnTo>
                      <a:pt x="20120" y="17612"/>
                    </a:lnTo>
                    <a:lnTo>
                      <a:pt x="19881" y="18055"/>
                    </a:lnTo>
                    <a:lnTo>
                      <a:pt x="19641" y="18497"/>
                    </a:lnTo>
                    <a:lnTo>
                      <a:pt x="19438" y="18958"/>
                    </a:lnTo>
                    <a:lnTo>
                      <a:pt x="19235" y="19401"/>
                    </a:lnTo>
                    <a:lnTo>
                      <a:pt x="19032" y="19844"/>
                    </a:lnTo>
                    <a:lnTo>
                      <a:pt x="18700" y="20710"/>
                    </a:lnTo>
                    <a:lnTo>
                      <a:pt x="18424" y="21503"/>
                    </a:lnTo>
                    <a:lnTo>
                      <a:pt x="18184" y="22222"/>
                    </a:lnTo>
                    <a:lnTo>
                      <a:pt x="18018" y="22831"/>
                    </a:lnTo>
                    <a:lnTo>
                      <a:pt x="17889" y="23292"/>
                    </a:lnTo>
                    <a:lnTo>
                      <a:pt x="17778" y="23698"/>
                    </a:lnTo>
                    <a:lnTo>
                      <a:pt x="17446" y="23145"/>
                    </a:lnTo>
                    <a:lnTo>
                      <a:pt x="17096" y="22647"/>
                    </a:lnTo>
                    <a:lnTo>
                      <a:pt x="16782" y="22222"/>
                    </a:lnTo>
                    <a:lnTo>
                      <a:pt x="16450" y="21872"/>
                    </a:lnTo>
                    <a:lnTo>
                      <a:pt x="16155" y="21577"/>
                    </a:lnTo>
                    <a:lnTo>
                      <a:pt x="15842" y="21337"/>
                    </a:lnTo>
                    <a:lnTo>
                      <a:pt x="15565" y="21153"/>
                    </a:lnTo>
                    <a:lnTo>
                      <a:pt x="15270" y="21005"/>
                    </a:lnTo>
                    <a:lnTo>
                      <a:pt x="15012" y="20913"/>
                    </a:lnTo>
                    <a:lnTo>
                      <a:pt x="14754" y="20876"/>
                    </a:lnTo>
                    <a:lnTo>
                      <a:pt x="14496" y="20876"/>
                    </a:lnTo>
                    <a:lnTo>
                      <a:pt x="14256" y="20895"/>
                    </a:lnTo>
                    <a:lnTo>
                      <a:pt x="14035" y="20968"/>
                    </a:lnTo>
                    <a:lnTo>
                      <a:pt x="13813" y="21061"/>
                    </a:lnTo>
                    <a:lnTo>
                      <a:pt x="13610" y="21171"/>
                    </a:lnTo>
                    <a:lnTo>
                      <a:pt x="13408" y="21300"/>
                    </a:lnTo>
                    <a:lnTo>
                      <a:pt x="13223" y="21466"/>
                    </a:lnTo>
                    <a:lnTo>
                      <a:pt x="13039" y="21632"/>
                    </a:lnTo>
                    <a:lnTo>
                      <a:pt x="12873" y="21817"/>
                    </a:lnTo>
                    <a:lnTo>
                      <a:pt x="12725" y="22020"/>
                    </a:lnTo>
                    <a:lnTo>
                      <a:pt x="12449" y="22407"/>
                    </a:lnTo>
                    <a:lnTo>
                      <a:pt x="12227" y="22794"/>
                    </a:lnTo>
                    <a:lnTo>
                      <a:pt x="12061" y="23145"/>
                    </a:lnTo>
                    <a:lnTo>
                      <a:pt x="11932" y="23440"/>
                    </a:lnTo>
                    <a:lnTo>
                      <a:pt x="11822" y="23698"/>
                    </a:lnTo>
                    <a:lnTo>
                      <a:pt x="11729" y="22757"/>
                    </a:lnTo>
                    <a:lnTo>
                      <a:pt x="11637" y="21854"/>
                    </a:lnTo>
                    <a:lnTo>
                      <a:pt x="11527" y="20968"/>
                    </a:lnTo>
                    <a:lnTo>
                      <a:pt x="11397" y="20102"/>
                    </a:lnTo>
                    <a:lnTo>
                      <a:pt x="11268" y="19253"/>
                    </a:lnTo>
                    <a:lnTo>
                      <a:pt x="11121" y="18442"/>
                    </a:lnTo>
                    <a:lnTo>
                      <a:pt x="10973" y="17649"/>
                    </a:lnTo>
                    <a:lnTo>
                      <a:pt x="10807" y="16874"/>
                    </a:lnTo>
                    <a:lnTo>
                      <a:pt x="10623" y="16118"/>
                    </a:lnTo>
                    <a:lnTo>
                      <a:pt x="10457" y="15399"/>
                    </a:lnTo>
                    <a:lnTo>
                      <a:pt x="10254" y="14680"/>
                    </a:lnTo>
                    <a:lnTo>
                      <a:pt x="10070" y="13998"/>
                    </a:lnTo>
                    <a:lnTo>
                      <a:pt x="9867" y="13334"/>
                    </a:lnTo>
                    <a:lnTo>
                      <a:pt x="9664" y="12688"/>
                    </a:lnTo>
                    <a:lnTo>
                      <a:pt x="9443" y="12061"/>
                    </a:lnTo>
                    <a:lnTo>
                      <a:pt x="9221" y="11471"/>
                    </a:lnTo>
                    <a:lnTo>
                      <a:pt x="9000" y="10881"/>
                    </a:lnTo>
                    <a:lnTo>
                      <a:pt x="8760" y="10309"/>
                    </a:lnTo>
                    <a:lnTo>
                      <a:pt x="8521" y="9775"/>
                    </a:lnTo>
                    <a:lnTo>
                      <a:pt x="8281" y="9240"/>
                    </a:lnTo>
                    <a:lnTo>
                      <a:pt x="8041" y="8723"/>
                    </a:lnTo>
                    <a:lnTo>
                      <a:pt x="7801" y="8244"/>
                    </a:lnTo>
                    <a:lnTo>
                      <a:pt x="7285" y="7322"/>
                    </a:lnTo>
                    <a:lnTo>
                      <a:pt x="6787" y="6455"/>
                    </a:lnTo>
                    <a:lnTo>
                      <a:pt x="6271" y="5662"/>
                    </a:lnTo>
                    <a:lnTo>
                      <a:pt x="5754" y="4943"/>
                    </a:lnTo>
                    <a:lnTo>
                      <a:pt x="5238" y="4261"/>
                    </a:lnTo>
                    <a:lnTo>
                      <a:pt x="4722" y="3652"/>
                    </a:lnTo>
                    <a:lnTo>
                      <a:pt x="4224" y="3117"/>
                    </a:lnTo>
                    <a:lnTo>
                      <a:pt x="3744" y="2619"/>
                    </a:lnTo>
                    <a:lnTo>
                      <a:pt x="3265" y="2177"/>
                    </a:lnTo>
                    <a:lnTo>
                      <a:pt x="2804" y="1771"/>
                    </a:lnTo>
                    <a:lnTo>
                      <a:pt x="2380" y="1421"/>
                    </a:lnTo>
                    <a:lnTo>
                      <a:pt x="1974" y="1125"/>
                    </a:lnTo>
                    <a:lnTo>
                      <a:pt x="1587" y="867"/>
                    </a:lnTo>
                    <a:lnTo>
                      <a:pt x="1236" y="646"/>
                    </a:lnTo>
                    <a:lnTo>
                      <a:pt x="923" y="462"/>
                    </a:lnTo>
                    <a:lnTo>
                      <a:pt x="425" y="203"/>
                    </a:lnTo>
                    <a:lnTo>
                      <a:pt x="111" y="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6" name="Google Shape;10316;p47"/>
              <p:cNvSpPr/>
              <p:nvPr/>
            </p:nvSpPr>
            <p:spPr>
              <a:xfrm>
                <a:off x="0" y="4468050"/>
                <a:ext cx="1445825" cy="675450"/>
              </a:xfrm>
              <a:custGeom>
                <a:avLst/>
                <a:gdLst/>
                <a:ahLst/>
                <a:cxnLst/>
                <a:rect l="l" t="t" r="r" b="b"/>
                <a:pathLst>
                  <a:path w="57833" h="27018" extrusionOk="0">
                    <a:moveTo>
                      <a:pt x="1" y="1"/>
                    </a:moveTo>
                    <a:lnTo>
                      <a:pt x="1" y="27018"/>
                    </a:lnTo>
                    <a:lnTo>
                      <a:pt x="57833" y="27018"/>
                    </a:lnTo>
                    <a:lnTo>
                      <a:pt x="57685" y="26667"/>
                    </a:lnTo>
                    <a:lnTo>
                      <a:pt x="57519" y="26354"/>
                    </a:lnTo>
                    <a:lnTo>
                      <a:pt x="57317" y="26077"/>
                    </a:lnTo>
                    <a:lnTo>
                      <a:pt x="57095" y="25819"/>
                    </a:lnTo>
                    <a:lnTo>
                      <a:pt x="56874" y="25579"/>
                    </a:lnTo>
                    <a:lnTo>
                      <a:pt x="56616" y="25376"/>
                    </a:lnTo>
                    <a:lnTo>
                      <a:pt x="56358" y="25192"/>
                    </a:lnTo>
                    <a:lnTo>
                      <a:pt x="56081" y="25044"/>
                    </a:lnTo>
                    <a:lnTo>
                      <a:pt x="55804" y="24915"/>
                    </a:lnTo>
                    <a:lnTo>
                      <a:pt x="55509" y="24805"/>
                    </a:lnTo>
                    <a:lnTo>
                      <a:pt x="55214" y="24712"/>
                    </a:lnTo>
                    <a:lnTo>
                      <a:pt x="54901" y="24639"/>
                    </a:lnTo>
                    <a:lnTo>
                      <a:pt x="54587" y="24602"/>
                    </a:lnTo>
                    <a:lnTo>
                      <a:pt x="54274" y="24565"/>
                    </a:lnTo>
                    <a:lnTo>
                      <a:pt x="53960" y="24546"/>
                    </a:lnTo>
                    <a:lnTo>
                      <a:pt x="53628" y="24528"/>
                    </a:lnTo>
                    <a:lnTo>
                      <a:pt x="53259" y="24546"/>
                    </a:lnTo>
                    <a:lnTo>
                      <a:pt x="52872" y="24565"/>
                    </a:lnTo>
                    <a:lnTo>
                      <a:pt x="52503" y="24602"/>
                    </a:lnTo>
                    <a:lnTo>
                      <a:pt x="52135" y="24657"/>
                    </a:lnTo>
                    <a:lnTo>
                      <a:pt x="51452" y="24786"/>
                    </a:lnTo>
                    <a:lnTo>
                      <a:pt x="50844" y="24934"/>
                    </a:lnTo>
                    <a:lnTo>
                      <a:pt x="50346" y="25081"/>
                    </a:lnTo>
                    <a:lnTo>
                      <a:pt x="49940" y="25192"/>
                    </a:lnTo>
                    <a:lnTo>
                      <a:pt x="49608" y="25321"/>
                    </a:lnTo>
                    <a:lnTo>
                      <a:pt x="49553" y="24971"/>
                    </a:lnTo>
                    <a:lnTo>
                      <a:pt x="49350" y="24048"/>
                    </a:lnTo>
                    <a:lnTo>
                      <a:pt x="49202" y="23421"/>
                    </a:lnTo>
                    <a:lnTo>
                      <a:pt x="49036" y="22721"/>
                    </a:lnTo>
                    <a:lnTo>
                      <a:pt x="48815" y="21983"/>
                    </a:lnTo>
                    <a:lnTo>
                      <a:pt x="48557" y="21190"/>
                    </a:lnTo>
                    <a:lnTo>
                      <a:pt x="48262" y="20416"/>
                    </a:lnTo>
                    <a:lnTo>
                      <a:pt x="48114" y="20028"/>
                    </a:lnTo>
                    <a:lnTo>
                      <a:pt x="47948" y="19641"/>
                    </a:lnTo>
                    <a:lnTo>
                      <a:pt x="47764" y="19272"/>
                    </a:lnTo>
                    <a:lnTo>
                      <a:pt x="47561" y="18922"/>
                    </a:lnTo>
                    <a:lnTo>
                      <a:pt x="47377" y="18571"/>
                    </a:lnTo>
                    <a:lnTo>
                      <a:pt x="47155" y="18258"/>
                    </a:lnTo>
                    <a:lnTo>
                      <a:pt x="46934" y="17963"/>
                    </a:lnTo>
                    <a:lnTo>
                      <a:pt x="46713" y="17686"/>
                    </a:lnTo>
                    <a:lnTo>
                      <a:pt x="46473" y="17428"/>
                    </a:lnTo>
                    <a:lnTo>
                      <a:pt x="46215" y="17207"/>
                    </a:lnTo>
                    <a:lnTo>
                      <a:pt x="45938" y="17022"/>
                    </a:lnTo>
                    <a:lnTo>
                      <a:pt x="45680" y="16875"/>
                    </a:lnTo>
                    <a:lnTo>
                      <a:pt x="45385" y="16764"/>
                    </a:lnTo>
                    <a:lnTo>
                      <a:pt x="45237" y="16727"/>
                    </a:lnTo>
                    <a:lnTo>
                      <a:pt x="45090" y="16709"/>
                    </a:lnTo>
                    <a:lnTo>
                      <a:pt x="44942" y="16690"/>
                    </a:lnTo>
                    <a:lnTo>
                      <a:pt x="44776" y="16672"/>
                    </a:lnTo>
                    <a:lnTo>
                      <a:pt x="44481" y="16709"/>
                    </a:lnTo>
                    <a:lnTo>
                      <a:pt x="44168" y="16764"/>
                    </a:lnTo>
                    <a:lnTo>
                      <a:pt x="43854" y="16856"/>
                    </a:lnTo>
                    <a:lnTo>
                      <a:pt x="43541" y="16985"/>
                    </a:lnTo>
                    <a:lnTo>
                      <a:pt x="43227" y="17151"/>
                    </a:lnTo>
                    <a:lnTo>
                      <a:pt x="42914" y="17336"/>
                    </a:lnTo>
                    <a:lnTo>
                      <a:pt x="42582" y="17557"/>
                    </a:lnTo>
                    <a:lnTo>
                      <a:pt x="42268" y="17797"/>
                    </a:lnTo>
                    <a:lnTo>
                      <a:pt x="41955" y="18055"/>
                    </a:lnTo>
                    <a:lnTo>
                      <a:pt x="41641" y="18332"/>
                    </a:lnTo>
                    <a:lnTo>
                      <a:pt x="41328" y="18645"/>
                    </a:lnTo>
                    <a:lnTo>
                      <a:pt x="41014" y="18940"/>
                    </a:lnTo>
                    <a:lnTo>
                      <a:pt x="40424" y="19586"/>
                    </a:lnTo>
                    <a:lnTo>
                      <a:pt x="39871" y="20268"/>
                    </a:lnTo>
                    <a:lnTo>
                      <a:pt x="39336" y="20932"/>
                    </a:lnTo>
                    <a:lnTo>
                      <a:pt x="38857" y="21577"/>
                    </a:lnTo>
                    <a:lnTo>
                      <a:pt x="38433" y="22186"/>
                    </a:lnTo>
                    <a:lnTo>
                      <a:pt x="38064" y="22721"/>
                    </a:lnTo>
                    <a:lnTo>
                      <a:pt x="37547" y="23532"/>
                    </a:lnTo>
                    <a:lnTo>
                      <a:pt x="37345" y="23846"/>
                    </a:lnTo>
                    <a:lnTo>
                      <a:pt x="37197" y="23495"/>
                    </a:lnTo>
                    <a:lnTo>
                      <a:pt x="37049" y="23200"/>
                    </a:lnTo>
                    <a:lnTo>
                      <a:pt x="36902" y="22924"/>
                    </a:lnTo>
                    <a:lnTo>
                      <a:pt x="36754" y="22684"/>
                    </a:lnTo>
                    <a:lnTo>
                      <a:pt x="36607" y="22463"/>
                    </a:lnTo>
                    <a:lnTo>
                      <a:pt x="36459" y="22260"/>
                    </a:lnTo>
                    <a:lnTo>
                      <a:pt x="36312" y="22075"/>
                    </a:lnTo>
                    <a:lnTo>
                      <a:pt x="36164" y="21928"/>
                    </a:lnTo>
                    <a:lnTo>
                      <a:pt x="36017" y="21799"/>
                    </a:lnTo>
                    <a:lnTo>
                      <a:pt x="35869" y="21706"/>
                    </a:lnTo>
                    <a:lnTo>
                      <a:pt x="35740" y="21614"/>
                    </a:lnTo>
                    <a:lnTo>
                      <a:pt x="35593" y="21540"/>
                    </a:lnTo>
                    <a:lnTo>
                      <a:pt x="35463" y="21485"/>
                    </a:lnTo>
                    <a:lnTo>
                      <a:pt x="35334" y="21448"/>
                    </a:lnTo>
                    <a:lnTo>
                      <a:pt x="35205" y="21430"/>
                    </a:lnTo>
                    <a:lnTo>
                      <a:pt x="35076" y="21430"/>
                    </a:lnTo>
                    <a:lnTo>
                      <a:pt x="34892" y="21448"/>
                    </a:lnTo>
                    <a:lnTo>
                      <a:pt x="34726" y="21467"/>
                    </a:lnTo>
                    <a:lnTo>
                      <a:pt x="34560" y="21540"/>
                    </a:lnTo>
                    <a:lnTo>
                      <a:pt x="34412" y="21614"/>
                    </a:lnTo>
                    <a:lnTo>
                      <a:pt x="34265" y="21688"/>
                    </a:lnTo>
                    <a:lnTo>
                      <a:pt x="34136" y="21780"/>
                    </a:lnTo>
                    <a:lnTo>
                      <a:pt x="33896" y="22001"/>
                    </a:lnTo>
                    <a:lnTo>
                      <a:pt x="33693" y="22204"/>
                    </a:lnTo>
                    <a:lnTo>
                      <a:pt x="33546" y="22389"/>
                    </a:lnTo>
                    <a:lnTo>
                      <a:pt x="33435" y="22573"/>
                    </a:lnTo>
                    <a:lnTo>
                      <a:pt x="33343" y="22333"/>
                    </a:lnTo>
                    <a:lnTo>
                      <a:pt x="33232" y="22112"/>
                    </a:lnTo>
                    <a:lnTo>
                      <a:pt x="33121" y="21909"/>
                    </a:lnTo>
                    <a:lnTo>
                      <a:pt x="33011" y="21725"/>
                    </a:lnTo>
                    <a:lnTo>
                      <a:pt x="32900" y="21559"/>
                    </a:lnTo>
                    <a:lnTo>
                      <a:pt x="32771" y="21411"/>
                    </a:lnTo>
                    <a:lnTo>
                      <a:pt x="32642" y="21264"/>
                    </a:lnTo>
                    <a:lnTo>
                      <a:pt x="32513" y="21153"/>
                    </a:lnTo>
                    <a:lnTo>
                      <a:pt x="32384" y="21061"/>
                    </a:lnTo>
                    <a:lnTo>
                      <a:pt x="32255" y="20969"/>
                    </a:lnTo>
                    <a:lnTo>
                      <a:pt x="32107" y="20913"/>
                    </a:lnTo>
                    <a:lnTo>
                      <a:pt x="31960" y="20858"/>
                    </a:lnTo>
                    <a:lnTo>
                      <a:pt x="31831" y="20821"/>
                    </a:lnTo>
                    <a:lnTo>
                      <a:pt x="31683" y="20784"/>
                    </a:lnTo>
                    <a:lnTo>
                      <a:pt x="31535" y="20766"/>
                    </a:lnTo>
                    <a:lnTo>
                      <a:pt x="31388" y="20766"/>
                    </a:lnTo>
                    <a:lnTo>
                      <a:pt x="31093" y="20784"/>
                    </a:lnTo>
                    <a:lnTo>
                      <a:pt x="30798" y="20840"/>
                    </a:lnTo>
                    <a:lnTo>
                      <a:pt x="30503" y="20932"/>
                    </a:lnTo>
                    <a:lnTo>
                      <a:pt x="30208" y="21043"/>
                    </a:lnTo>
                    <a:lnTo>
                      <a:pt x="29931" y="21190"/>
                    </a:lnTo>
                    <a:lnTo>
                      <a:pt x="29654" y="21338"/>
                    </a:lnTo>
                    <a:lnTo>
                      <a:pt x="29396" y="21504"/>
                    </a:lnTo>
                    <a:lnTo>
                      <a:pt x="29157" y="21670"/>
                    </a:lnTo>
                    <a:lnTo>
                      <a:pt x="28732" y="22001"/>
                    </a:lnTo>
                    <a:lnTo>
                      <a:pt x="28419" y="22297"/>
                    </a:lnTo>
                    <a:lnTo>
                      <a:pt x="28124" y="22573"/>
                    </a:lnTo>
                    <a:lnTo>
                      <a:pt x="28050" y="22204"/>
                    </a:lnTo>
                    <a:lnTo>
                      <a:pt x="27847" y="21227"/>
                    </a:lnTo>
                    <a:lnTo>
                      <a:pt x="27700" y="20581"/>
                    </a:lnTo>
                    <a:lnTo>
                      <a:pt x="27515" y="19862"/>
                    </a:lnTo>
                    <a:lnTo>
                      <a:pt x="27294" y="19088"/>
                    </a:lnTo>
                    <a:lnTo>
                      <a:pt x="27054" y="18295"/>
                    </a:lnTo>
                    <a:lnTo>
                      <a:pt x="26759" y="17502"/>
                    </a:lnTo>
                    <a:lnTo>
                      <a:pt x="26612" y="17096"/>
                    </a:lnTo>
                    <a:lnTo>
                      <a:pt x="26464" y="16727"/>
                    </a:lnTo>
                    <a:lnTo>
                      <a:pt x="26280" y="16358"/>
                    </a:lnTo>
                    <a:lnTo>
                      <a:pt x="26114" y="15990"/>
                    </a:lnTo>
                    <a:lnTo>
                      <a:pt x="25929" y="15658"/>
                    </a:lnTo>
                    <a:lnTo>
                      <a:pt x="25745" y="15344"/>
                    </a:lnTo>
                    <a:lnTo>
                      <a:pt x="25542" y="15067"/>
                    </a:lnTo>
                    <a:lnTo>
                      <a:pt x="25339" y="14809"/>
                    </a:lnTo>
                    <a:lnTo>
                      <a:pt x="25118" y="14570"/>
                    </a:lnTo>
                    <a:lnTo>
                      <a:pt x="24897" y="14385"/>
                    </a:lnTo>
                    <a:lnTo>
                      <a:pt x="24675" y="14219"/>
                    </a:lnTo>
                    <a:lnTo>
                      <a:pt x="24436" y="14109"/>
                    </a:lnTo>
                    <a:lnTo>
                      <a:pt x="24306" y="14072"/>
                    </a:lnTo>
                    <a:lnTo>
                      <a:pt x="24196" y="14035"/>
                    </a:lnTo>
                    <a:lnTo>
                      <a:pt x="24067" y="14016"/>
                    </a:lnTo>
                    <a:lnTo>
                      <a:pt x="23809" y="14016"/>
                    </a:lnTo>
                    <a:lnTo>
                      <a:pt x="23661" y="14035"/>
                    </a:lnTo>
                    <a:lnTo>
                      <a:pt x="23532" y="14072"/>
                    </a:lnTo>
                    <a:lnTo>
                      <a:pt x="23403" y="14127"/>
                    </a:lnTo>
                    <a:lnTo>
                      <a:pt x="23126" y="14238"/>
                    </a:lnTo>
                    <a:lnTo>
                      <a:pt x="22868" y="14404"/>
                    </a:lnTo>
                    <a:lnTo>
                      <a:pt x="22610" y="14606"/>
                    </a:lnTo>
                    <a:lnTo>
                      <a:pt x="22370" y="14846"/>
                    </a:lnTo>
                    <a:lnTo>
                      <a:pt x="22130" y="15123"/>
                    </a:lnTo>
                    <a:lnTo>
                      <a:pt x="21891" y="15418"/>
                    </a:lnTo>
                    <a:lnTo>
                      <a:pt x="21651" y="15750"/>
                    </a:lnTo>
                    <a:lnTo>
                      <a:pt x="21430" y="16100"/>
                    </a:lnTo>
                    <a:lnTo>
                      <a:pt x="21208" y="16469"/>
                    </a:lnTo>
                    <a:lnTo>
                      <a:pt x="21005" y="16838"/>
                    </a:lnTo>
                    <a:lnTo>
                      <a:pt x="20784" y="17244"/>
                    </a:lnTo>
                    <a:lnTo>
                      <a:pt x="20397" y="18073"/>
                    </a:lnTo>
                    <a:lnTo>
                      <a:pt x="20046" y="18903"/>
                    </a:lnTo>
                    <a:lnTo>
                      <a:pt x="19733" y="19733"/>
                    </a:lnTo>
                    <a:lnTo>
                      <a:pt x="19438" y="20545"/>
                    </a:lnTo>
                    <a:lnTo>
                      <a:pt x="19180" y="21282"/>
                    </a:lnTo>
                    <a:lnTo>
                      <a:pt x="18977" y="21946"/>
                    </a:lnTo>
                    <a:lnTo>
                      <a:pt x="18700" y="22942"/>
                    </a:lnTo>
                    <a:lnTo>
                      <a:pt x="18590" y="23311"/>
                    </a:lnTo>
                    <a:lnTo>
                      <a:pt x="18534" y="23182"/>
                    </a:lnTo>
                    <a:lnTo>
                      <a:pt x="18331" y="22813"/>
                    </a:lnTo>
                    <a:lnTo>
                      <a:pt x="18184" y="22555"/>
                    </a:lnTo>
                    <a:lnTo>
                      <a:pt x="17999" y="22278"/>
                    </a:lnTo>
                    <a:lnTo>
                      <a:pt x="17797" y="21983"/>
                    </a:lnTo>
                    <a:lnTo>
                      <a:pt x="17557" y="21688"/>
                    </a:lnTo>
                    <a:lnTo>
                      <a:pt x="17280" y="21374"/>
                    </a:lnTo>
                    <a:lnTo>
                      <a:pt x="16985" y="21079"/>
                    </a:lnTo>
                    <a:lnTo>
                      <a:pt x="16672" y="20821"/>
                    </a:lnTo>
                    <a:lnTo>
                      <a:pt x="16321" y="20563"/>
                    </a:lnTo>
                    <a:lnTo>
                      <a:pt x="16137" y="20452"/>
                    </a:lnTo>
                    <a:lnTo>
                      <a:pt x="15934" y="20360"/>
                    </a:lnTo>
                    <a:lnTo>
                      <a:pt x="15731" y="20268"/>
                    </a:lnTo>
                    <a:lnTo>
                      <a:pt x="15528" y="20194"/>
                    </a:lnTo>
                    <a:lnTo>
                      <a:pt x="15325" y="20139"/>
                    </a:lnTo>
                    <a:lnTo>
                      <a:pt x="15104" y="20102"/>
                    </a:lnTo>
                    <a:lnTo>
                      <a:pt x="14883" y="20065"/>
                    </a:lnTo>
                    <a:lnTo>
                      <a:pt x="14348" y="20065"/>
                    </a:lnTo>
                    <a:lnTo>
                      <a:pt x="14127" y="20102"/>
                    </a:lnTo>
                    <a:lnTo>
                      <a:pt x="13905" y="20139"/>
                    </a:lnTo>
                    <a:lnTo>
                      <a:pt x="13721" y="20194"/>
                    </a:lnTo>
                    <a:lnTo>
                      <a:pt x="13537" y="20268"/>
                    </a:lnTo>
                    <a:lnTo>
                      <a:pt x="13371" y="20360"/>
                    </a:lnTo>
                    <a:lnTo>
                      <a:pt x="13205" y="20434"/>
                    </a:lnTo>
                    <a:lnTo>
                      <a:pt x="13057" y="20545"/>
                    </a:lnTo>
                    <a:lnTo>
                      <a:pt x="12910" y="20655"/>
                    </a:lnTo>
                    <a:lnTo>
                      <a:pt x="12781" y="20766"/>
                    </a:lnTo>
                    <a:lnTo>
                      <a:pt x="12541" y="21006"/>
                    </a:lnTo>
                    <a:lnTo>
                      <a:pt x="12338" y="21264"/>
                    </a:lnTo>
                    <a:lnTo>
                      <a:pt x="12172" y="21540"/>
                    </a:lnTo>
                    <a:lnTo>
                      <a:pt x="12043" y="21799"/>
                    </a:lnTo>
                    <a:lnTo>
                      <a:pt x="11932" y="22057"/>
                    </a:lnTo>
                    <a:lnTo>
                      <a:pt x="11840" y="22297"/>
                    </a:lnTo>
                    <a:lnTo>
                      <a:pt x="11785" y="22518"/>
                    </a:lnTo>
                    <a:lnTo>
                      <a:pt x="11711" y="22850"/>
                    </a:lnTo>
                    <a:lnTo>
                      <a:pt x="11693" y="22960"/>
                    </a:lnTo>
                    <a:lnTo>
                      <a:pt x="11545" y="22167"/>
                    </a:lnTo>
                    <a:lnTo>
                      <a:pt x="11397" y="21393"/>
                    </a:lnTo>
                    <a:lnTo>
                      <a:pt x="11066" y="19862"/>
                    </a:lnTo>
                    <a:lnTo>
                      <a:pt x="10715" y="18424"/>
                    </a:lnTo>
                    <a:lnTo>
                      <a:pt x="10328" y="17041"/>
                    </a:lnTo>
                    <a:lnTo>
                      <a:pt x="9922" y="15713"/>
                    </a:lnTo>
                    <a:lnTo>
                      <a:pt x="9498" y="14459"/>
                    </a:lnTo>
                    <a:lnTo>
                      <a:pt x="9074" y="13260"/>
                    </a:lnTo>
                    <a:lnTo>
                      <a:pt x="8613" y="12117"/>
                    </a:lnTo>
                    <a:lnTo>
                      <a:pt x="8133" y="11047"/>
                    </a:lnTo>
                    <a:lnTo>
                      <a:pt x="7654" y="10015"/>
                    </a:lnTo>
                    <a:lnTo>
                      <a:pt x="7174" y="9056"/>
                    </a:lnTo>
                    <a:lnTo>
                      <a:pt x="6695" y="8134"/>
                    </a:lnTo>
                    <a:lnTo>
                      <a:pt x="6197" y="7285"/>
                    </a:lnTo>
                    <a:lnTo>
                      <a:pt x="5699" y="6474"/>
                    </a:lnTo>
                    <a:lnTo>
                      <a:pt x="5220" y="5736"/>
                    </a:lnTo>
                    <a:lnTo>
                      <a:pt x="4740" y="5035"/>
                    </a:lnTo>
                    <a:lnTo>
                      <a:pt x="4261" y="4390"/>
                    </a:lnTo>
                    <a:lnTo>
                      <a:pt x="3800" y="3781"/>
                    </a:lnTo>
                    <a:lnTo>
                      <a:pt x="3357" y="3228"/>
                    </a:lnTo>
                    <a:lnTo>
                      <a:pt x="2914" y="2730"/>
                    </a:lnTo>
                    <a:lnTo>
                      <a:pt x="2509" y="2269"/>
                    </a:lnTo>
                    <a:lnTo>
                      <a:pt x="2121" y="1863"/>
                    </a:lnTo>
                    <a:lnTo>
                      <a:pt x="1753" y="1495"/>
                    </a:lnTo>
                    <a:lnTo>
                      <a:pt x="1421" y="1163"/>
                    </a:lnTo>
                    <a:lnTo>
                      <a:pt x="831" y="646"/>
                    </a:lnTo>
                    <a:lnTo>
                      <a:pt x="388" y="277"/>
                    </a:lnTo>
                    <a:lnTo>
                      <a:pt x="93" y="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17" name="Google Shape;10317;p47"/>
          <p:cNvGrpSpPr/>
          <p:nvPr/>
        </p:nvGrpSpPr>
        <p:grpSpPr>
          <a:xfrm flipH="1">
            <a:off x="959797" y="3970711"/>
            <a:ext cx="675041" cy="737111"/>
            <a:chOff x="8046975" y="4216947"/>
            <a:chExt cx="618000" cy="674824"/>
          </a:xfrm>
        </p:grpSpPr>
        <p:sp>
          <p:nvSpPr>
            <p:cNvPr id="10318" name="Google Shape;10318;p47"/>
            <p:cNvSpPr/>
            <p:nvPr/>
          </p:nvSpPr>
          <p:spPr>
            <a:xfrm>
              <a:off x="8046975" y="4796071"/>
              <a:ext cx="618000" cy="95700"/>
            </a:xfrm>
            <a:prstGeom prst="ellipse">
              <a:avLst/>
            </a:prstGeom>
            <a:solidFill>
              <a:srgbClr val="000000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19" name="Google Shape;10319;p47"/>
            <p:cNvGrpSpPr/>
            <p:nvPr/>
          </p:nvGrpSpPr>
          <p:grpSpPr>
            <a:xfrm flipH="1">
              <a:off x="8182597" y="4216947"/>
              <a:ext cx="383068" cy="635854"/>
              <a:chOff x="1505975" y="3200950"/>
              <a:chExt cx="568603" cy="943964"/>
            </a:xfrm>
          </p:grpSpPr>
          <p:sp>
            <p:nvSpPr>
              <p:cNvPr id="10320" name="Google Shape;10320;p47"/>
              <p:cNvSpPr/>
              <p:nvPr/>
            </p:nvSpPr>
            <p:spPr>
              <a:xfrm>
                <a:off x="1505975" y="3200950"/>
                <a:ext cx="449971" cy="943964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49018" extrusionOk="0">
                    <a:moveTo>
                      <a:pt x="0" y="0"/>
                    </a:moveTo>
                    <a:lnTo>
                      <a:pt x="0" y="49017"/>
                    </a:lnTo>
                    <a:lnTo>
                      <a:pt x="23366" y="49017"/>
                    </a:lnTo>
                    <a:lnTo>
                      <a:pt x="23366" y="0"/>
                    </a:lnTo>
                    <a:close/>
                  </a:path>
                </a:pathLst>
              </a:custGeom>
              <a:solidFill>
                <a:srgbClr val="6E5C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1" name="Google Shape;10321;p47"/>
              <p:cNvSpPr/>
              <p:nvPr/>
            </p:nvSpPr>
            <p:spPr>
              <a:xfrm>
                <a:off x="1624588" y="3200950"/>
                <a:ext cx="449990" cy="943964"/>
              </a:xfrm>
              <a:custGeom>
                <a:avLst/>
                <a:gdLst/>
                <a:ahLst/>
                <a:cxnLst/>
                <a:rect l="l" t="t" r="r" b="b"/>
                <a:pathLst>
                  <a:path w="23367" h="49018" extrusionOk="0">
                    <a:moveTo>
                      <a:pt x="1" y="0"/>
                    </a:moveTo>
                    <a:lnTo>
                      <a:pt x="1" y="49017"/>
                    </a:lnTo>
                    <a:lnTo>
                      <a:pt x="23366" y="49017"/>
                    </a:lnTo>
                    <a:lnTo>
                      <a:pt x="233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2" name="Google Shape;10322;p47"/>
              <p:cNvSpPr/>
              <p:nvPr/>
            </p:nvSpPr>
            <p:spPr>
              <a:xfrm>
                <a:off x="1672888" y="3650218"/>
                <a:ext cx="353028" cy="353028"/>
              </a:xfrm>
              <a:custGeom>
                <a:avLst/>
                <a:gdLst/>
                <a:ahLst/>
                <a:cxnLst/>
                <a:rect l="l" t="t" r="r" b="b"/>
                <a:pathLst>
                  <a:path w="18332" h="18332" extrusionOk="0">
                    <a:moveTo>
                      <a:pt x="8705" y="0"/>
                    </a:moveTo>
                    <a:lnTo>
                      <a:pt x="8244" y="37"/>
                    </a:lnTo>
                    <a:lnTo>
                      <a:pt x="7783" y="111"/>
                    </a:lnTo>
                    <a:lnTo>
                      <a:pt x="7322" y="185"/>
                    </a:lnTo>
                    <a:lnTo>
                      <a:pt x="6880" y="277"/>
                    </a:lnTo>
                    <a:lnTo>
                      <a:pt x="6455" y="406"/>
                    </a:lnTo>
                    <a:lnTo>
                      <a:pt x="6031" y="554"/>
                    </a:lnTo>
                    <a:lnTo>
                      <a:pt x="5607" y="720"/>
                    </a:lnTo>
                    <a:lnTo>
                      <a:pt x="5201" y="904"/>
                    </a:lnTo>
                    <a:lnTo>
                      <a:pt x="4796" y="1107"/>
                    </a:lnTo>
                    <a:lnTo>
                      <a:pt x="4427" y="1328"/>
                    </a:lnTo>
                    <a:lnTo>
                      <a:pt x="4058" y="1568"/>
                    </a:lnTo>
                    <a:lnTo>
                      <a:pt x="3689" y="1826"/>
                    </a:lnTo>
                    <a:lnTo>
                      <a:pt x="3339" y="2084"/>
                    </a:lnTo>
                    <a:lnTo>
                      <a:pt x="3007" y="2379"/>
                    </a:lnTo>
                    <a:lnTo>
                      <a:pt x="2693" y="2674"/>
                    </a:lnTo>
                    <a:lnTo>
                      <a:pt x="2380" y="3006"/>
                    </a:lnTo>
                    <a:lnTo>
                      <a:pt x="2103" y="3338"/>
                    </a:lnTo>
                    <a:lnTo>
                      <a:pt x="1827" y="3670"/>
                    </a:lnTo>
                    <a:lnTo>
                      <a:pt x="1568" y="4039"/>
                    </a:lnTo>
                    <a:lnTo>
                      <a:pt x="1329" y="4408"/>
                    </a:lnTo>
                    <a:lnTo>
                      <a:pt x="1107" y="4795"/>
                    </a:lnTo>
                    <a:lnTo>
                      <a:pt x="905" y="5182"/>
                    </a:lnTo>
                    <a:lnTo>
                      <a:pt x="720" y="5588"/>
                    </a:lnTo>
                    <a:lnTo>
                      <a:pt x="573" y="6012"/>
                    </a:lnTo>
                    <a:lnTo>
                      <a:pt x="425" y="6436"/>
                    </a:lnTo>
                    <a:lnTo>
                      <a:pt x="296" y="6879"/>
                    </a:lnTo>
                    <a:lnTo>
                      <a:pt x="185" y="7322"/>
                    </a:lnTo>
                    <a:lnTo>
                      <a:pt x="112" y="7764"/>
                    </a:lnTo>
                    <a:lnTo>
                      <a:pt x="56" y="8225"/>
                    </a:lnTo>
                    <a:lnTo>
                      <a:pt x="19" y="8686"/>
                    </a:lnTo>
                    <a:lnTo>
                      <a:pt x="1" y="9166"/>
                    </a:lnTo>
                    <a:lnTo>
                      <a:pt x="19" y="9627"/>
                    </a:lnTo>
                    <a:lnTo>
                      <a:pt x="56" y="10106"/>
                    </a:lnTo>
                    <a:lnTo>
                      <a:pt x="112" y="10567"/>
                    </a:lnTo>
                    <a:lnTo>
                      <a:pt x="185" y="11010"/>
                    </a:lnTo>
                    <a:lnTo>
                      <a:pt x="296" y="11453"/>
                    </a:lnTo>
                    <a:lnTo>
                      <a:pt x="425" y="11895"/>
                    </a:lnTo>
                    <a:lnTo>
                      <a:pt x="573" y="12319"/>
                    </a:lnTo>
                    <a:lnTo>
                      <a:pt x="720" y="12725"/>
                    </a:lnTo>
                    <a:lnTo>
                      <a:pt x="905" y="13131"/>
                    </a:lnTo>
                    <a:lnTo>
                      <a:pt x="1107" y="13536"/>
                    </a:lnTo>
                    <a:lnTo>
                      <a:pt x="1329" y="13924"/>
                    </a:lnTo>
                    <a:lnTo>
                      <a:pt x="1568" y="14293"/>
                    </a:lnTo>
                    <a:lnTo>
                      <a:pt x="1827" y="14643"/>
                    </a:lnTo>
                    <a:lnTo>
                      <a:pt x="2103" y="14993"/>
                    </a:lnTo>
                    <a:lnTo>
                      <a:pt x="2380" y="15325"/>
                    </a:lnTo>
                    <a:lnTo>
                      <a:pt x="2693" y="15639"/>
                    </a:lnTo>
                    <a:lnTo>
                      <a:pt x="3007" y="15952"/>
                    </a:lnTo>
                    <a:lnTo>
                      <a:pt x="3339" y="16229"/>
                    </a:lnTo>
                    <a:lnTo>
                      <a:pt x="3689" y="16505"/>
                    </a:lnTo>
                    <a:lnTo>
                      <a:pt x="4058" y="16764"/>
                    </a:lnTo>
                    <a:lnTo>
                      <a:pt x="4427" y="17003"/>
                    </a:lnTo>
                    <a:lnTo>
                      <a:pt x="4796" y="17225"/>
                    </a:lnTo>
                    <a:lnTo>
                      <a:pt x="5201" y="17428"/>
                    </a:lnTo>
                    <a:lnTo>
                      <a:pt x="5607" y="17612"/>
                    </a:lnTo>
                    <a:lnTo>
                      <a:pt x="6031" y="17778"/>
                    </a:lnTo>
                    <a:lnTo>
                      <a:pt x="6455" y="17925"/>
                    </a:lnTo>
                    <a:lnTo>
                      <a:pt x="6880" y="18036"/>
                    </a:lnTo>
                    <a:lnTo>
                      <a:pt x="7322" y="18147"/>
                    </a:lnTo>
                    <a:lnTo>
                      <a:pt x="7783" y="18221"/>
                    </a:lnTo>
                    <a:lnTo>
                      <a:pt x="8244" y="18276"/>
                    </a:lnTo>
                    <a:lnTo>
                      <a:pt x="8705" y="18313"/>
                    </a:lnTo>
                    <a:lnTo>
                      <a:pt x="9166" y="18331"/>
                    </a:lnTo>
                    <a:lnTo>
                      <a:pt x="9646" y="18313"/>
                    </a:lnTo>
                    <a:lnTo>
                      <a:pt x="10107" y="18276"/>
                    </a:lnTo>
                    <a:lnTo>
                      <a:pt x="10568" y="18221"/>
                    </a:lnTo>
                    <a:lnTo>
                      <a:pt x="11029" y="18147"/>
                    </a:lnTo>
                    <a:lnTo>
                      <a:pt x="11471" y="18036"/>
                    </a:lnTo>
                    <a:lnTo>
                      <a:pt x="11896" y="17925"/>
                    </a:lnTo>
                    <a:lnTo>
                      <a:pt x="12320" y="17778"/>
                    </a:lnTo>
                    <a:lnTo>
                      <a:pt x="12744" y="17612"/>
                    </a:lnTo>
                    <a:lnTo>
                      <a:pt x="13150" y="17428"/>
                    </a:lnTo>
                    <a:lnTo>
                      <a:pt x="13537" y="17225"/>
                    </a:lnTo>
                    <a:lnTo>
                      <a:pt x="13924" y="17003"/>
                    </a:lnTo>
                    <a:lnTo>
                      <a:pt x="14293" y="16764"/>
                    </a:lnTo>
                    <a:lnTo>
                      <a:pt x="14662" y="16505"/>
                    </a:lnTo>
                    <a:lnTo>
                      <a:pt x="15012" y="16229"/>
                    </a:lnTo>
                    <a:lnTo>
                      <a:pt x="15344" y="15952"/>
                    </a:lnTo>
                    <a:lnTo>
                      <a:pt x="15658" y="15639"/>
                    </a:lnTo>
                    <a:lnTo>
                      <a:pt x="15953" y="15325"/>
                    </a:lnTo>
                    <a:lnTo>
                      <a:pt x="16248" y="14993"/>
                    </a:lnTo>
                    <a:lnTo>
                      <a:pt x="16524" y="14643"/>
                    </a:lnTo>
                    <a:lnTo>
                      <a:pt x="16783" y="14293"/>
                    </a:lnTo>
                    <a:lnTo>
                      <a:pt x="17022" y="13924"/>
                    </a:lnTo>
                    <a:lnTo>
                      <a:pt x="17225" y="13536"/>
                    </a:lnTo>
                    <a:lnTo>
                      <a:pt x="17428" y="13131"/>
                    </a:lnTo>
                    <a:lnTo>
                      <a:pt x="17612" y="12725"/>
                    </a:lnTo>
                    <a:lnTo>
                      <a:pt x="17778" y="12319"/>
                    </a:lnTo>
                    <a:lnTo>
                      <a:pt x="17926" y="11895"/>
                    </a:lnTo>
                    <a:lnTo>
                      <a:pt x="18055" y="11453"/>
                    </a:lnTo>
                    <a:lnTo>
                      <a:pt x="18147" y="11010"/>
                    </a:lnTo>
                    <a:lnTo>
                      <a:pt x="18239" y="10567"/>
                    </a:lnTo>
                    <a:lnTo>
                      <a:pt x="18295" y="10106"/>
                    </a:lnTo>
                    <a:lnTo>
                      <a:pt x="18332" y="9627"/>
                    </a:lnTo>
                    <a:lnTo>
                      <a:pt x="18332" y="9166"/>
                    </a:lnTo>
                    <a:lnTo>
                      <a:pt x="18332" y="8686"/>
                    </a:lnTo>
                    <a:lnTo>
                      <a:pt x="18295" y="8225"/>
                    </a:lnTo>
                    <a:lnTo>
                      <a:pt x="18239" y="7764"/>
                    </a:lnTo>
                    <a:lnTo>
                      <a:pt x="18147" y="7322"/>
                    </a:lnTo>
                    <a:lnTo>
                      <a:pt x="18055" y="6879"/>
                    </a:lnTo>
                    <a:lnTo>
                      <a:pt x="17926" y="6436"/>
                    </a:lnTo>
                    <a:lnTo>
                      <a:pt x="17778" y="6012"/>
                    </a:lnTo>
                    <a:lnTo>
                      <a:pt x="17612" y="5588"/>
                    </a:lnTo>
                    <a:lnTo>
                      <a:pt x="17428" y="5182"/>
                    </a:lnTo>
                    <a:lnTo>
                      <a:pt x="17225" y="4795"/>
                    </a:lnTo>
                    <a:lnTo>
                      <a:pt x="17022" y="4408"/>
                    </a:lnTo>
                    <a:lnTo>
                      <a:pt x="16783" y="4039"/>
                    </a:lnTo>
                    <a:lnTo>
                      <a:pt x="16524" y="3670"/>
                    </a:lnTo>
                    <a:lnTo>
                      <a:pt x="16248" y="3338"/>
                    </a:lnTo>
                    <a:lnTo>
                      <a:pt x="15953" y="3006"/>
                    </a:lnTo>
                    <a:lnTo>
                      <a:pt x="15658" y="2674"/>
                    </a:lnTo>
                    <a:lnTo>
                      <a:pt x="15344" y="2379"/>
                    </a:lnTo>
                    <a:lnTo>
                      <a:pt x="15012" y="2084"/>
                    </a:lnTo>
                    <a:lnTo>
                      <a:pt x="14662" y="1826"/>
                    </a:lnTo>
                    <a:lnTo>
                      <a:pt x="14293" y="1568"/>
                    </a:lnTo>
                    <a:lnTo>
                      <a:pt x="13924" y="1328"/>
                    </a:lnTo>
                    <a:lnTo>
                      <a:pt x="13537" y="1107"/>
                    </a:lnTo>
                    <a:lnTo>
                      <a:pt x="13150" y="904"/>
                    </a:lnTo>
                    <a:lnTo>
                      <a:pt x="12744" y="720"/>
                    </a:lnTo>
                    <a:lnTo>
                      <a:pt x="12320" y="554"/>
                    </a:lnTo>
                    <a:lnTo>
                      <a:pt x="11896" y="406"/>
                    </a:lnTo>
                    <a:lnTo>
                      <a:pt x="11471" y="277"/>
                    </a:lnTo>
                    <a:lnTo>
                      <a:pt x="11029" y="185"/>
                    </a:lnTo>
                    <a:lnTo>
                      <a:pt x="10568" y="111"/>
                    </a:lnTo>
                    <a:lnTo>
                      <a:pt x="10107" y="37"/>
                    </a:lnTo>
                    <a:lnTo>
                      <a:pt x="9646" y="0"/>
                    </a:lnTo>
                    <a:close/>
                  </a:path>
                </a:pathLst>
              </a:custGeom>
              <a:solidFill>
                <a:srgbClr val="6E5C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3" name="Google Shape;10323;p47"/>
              <p:cNvSpPr/>
              <p:nvPr/>
            </p:nvSpPr>
            <p:spPr>
              <a:xfrm>
                <a:off x="1730779" y="3708110"/>
                <a:ext cx="237618" cy="237252"/>
              </a:xfrm>
              <a:custGeom>
                <a:avLst/>
                <a:gdLst/>
                <a:ahLst/>
                <a:cxnLst/>
                <a:rect l="l" t="t" r="r" b="b"/>
                <a:pathLst>
                  <a:path w="12339" h="12320" extrusionOk="0">
                    <a:moveTo>
                      <a:pt x="5847" y="0"/>
                    </a:moveTo>
                    <a:lnTo>
                      <a:pt x="5533" y="19"/>
                    </a:lnTo>
                    <a:lnTo>
                      <a:pt x="5238" y="74"/>
                    </a:lnTo>
                    <a:lnTo>
                      <a:pt x="4925" y="111"/>
                    </a:lnTo>
                    <a:lnTo>
                      <a:pt x="4630" y="185"/>
                    </a:lnTo>
                    <a:lnTo>
                      <a:pt x="4335" y="277"/>
                    </a:lnTo>
                    <a:lnTo>
                      <a:pt x="4058" y="369"/>
                    </a:lnTo>
                    <a:lnTo>
                      <a:pt x="3763" y="480"/>
                    </a:lnTo>
                    <a:lnTo>
                      <a:pt x="3505" y="609"/>
                    </a:lnTo>
                    <a:lnTo>
                      <a:pt x="3228" y="738"/>
                    </a:lnTo>
                    <a:lnTo>
                      <a:pt x="2970" y="886"/>
                    </a:lnTo>
                    <a:lnTo>
                      <a:pt x="2730" y="1052"/>
                    </a:lnTo>
                    <a:lnTo>
                      <a:pt x="2472" y="1218"/>
                    </a:lnTo>
                    <a:lnTo>
                      <a:pt x="2251" y="1402"/>
                    </a:lnTo>
                    <a:lnTo>
                      <a:pt x="2029" y="1586"/>
                    </a:lnTo>
                    <a:lnTo>
                      <a:pt x="1808" y="1808"/>
                    </a:lnTo>
                    <a:lnTo>
                      <a:pt x="1605" y="2010"/>
                    </a:lnTo>
                    <a:lnTo>
                      <a:pt x="1421" y="2232"/>
                    </a:lnTo>
                    <a:lnTo>
                      <a:pt x="1236" y="2472"/>
                    </a:lnTo>
                    <a:lnTo>
                      <a:pt x="1052" y="2711"/>
                    </a:lnTo>
                    <a:lnTo>
                      <a:pt x="904" y="2969"/>
                    </a:lnTo>
                    <a:lnTo>
                      <a:pt x="757" y="3228"/>
                    </a:lnTo>
                    <a:lnTo>
                      <a:pt x="609" y="3486"/>
                    </a:lnTo>
                    <a:lnTo>
                      <a:pt x="499" y="3762"/>
                    </a:lnTo>
                    <a:lnTo>
                      <a:pt x="388" y="4039"/>
                    </a:lnTo>
                    <a:lnTo>
                      <a:pt x="277" y="4316"/>
                    </a:lnTo>
                    <a:lnTo>
                      <a:pt x="204" y="4611"/>
                    </a:lnTo>
                    <a:lnTo>
                      <a:pt x="130" y="4906"/>
                    </a:lnTo>
                    <a:lnTo>
                      <a:pt x="75" y="5219"/>
                    </a:lnTo>
                    <a:lnTo>
                      <a:pt x="38" y="5533"/>
                    </a:lnTo>
                    <a:lnTo>
                      <a:pt x="19" y="5846"/>
                    </a:lnTo>
                    <a:lnTo>
                      <a:pt x="1" y="6160"/>
                    </a:lnTo>
                    <a:lnTo>
                      <a:pt x="19" y="6473"/>
                    </a:lnTo>
                    <a:lnTo>
                      <a:pt x="38" y="6787"/>
                    </a:lnTo>
                    <a:lnTo>
                      <a:pt x="75" y="7100"/>
                    </a:lnTo>
                    <a:lnTo>
                      <a:pt x="130" y="7395"/>
                    </a:lnTo>
                    <a:lnTo>
                      <a:pt x="204" y="7690"/>
                    </a:lnTo>
                    <a:lnTo>
                      <a:pt x="277" y="7986"/>
                    </a:lnTo>
                    <a:lnTo>
                      <a:pt x="388" y="8281"/>
                    </a:lnTo>
                    <a:lnTo>
                      <a:pt x="499" y="8557"/>
                    </a:lnTo>
                    <a:lnTo>
                      <a:pt x="609" y="8834"/>
                    </a:lnTo>
                    <a:lnTo>
                      <a:pt x="757" y="9092"/>
                    </a:lnTo>
                    <a:lnTo>
                      <a:pt x="904" y="9350"/>
                    </a:lnTo>
                    <a:lnTo>
                      <a:pt x="1052" y="9608"/>
                    </a:lnTo>
                    <a:lnTo>
                      <a:pt x="1236" y="9848"/>
                    </a:lnTo>
                    <a:lnTo>
                      <a:pt x="1421" y="10069"/>
                    </a:lnTo>
                    <a:lnTo>
                      <a:pt x="1605" y="10309"/>
                    </a:lnTo>
                    <a:lnTo>
                      <a:pt x="1808" y="10512"/>
                    </a:lnTo>
                    <a:lnTo>
                      <a:pt x="2029" y="10715"/>
                    </a:lnTo>
                    <a:lnTo>
                      <a:pt x="2251" y="10918"/>
                    </a:lnTo>
                    <a:lnTo>
                      <a:pt x="2472" y="11102"/>
                    </a:lnTo>
                    <a:lnTo>
                      <a:pt x="2730" y="11268"/>
                    </a:lnTo>
                    <a:lnTo>
                      <a:pt x="2970" y="11434"/>
                    </a:lnTo>
                    <a:lnTo>
                      <a:pt x="3228" y="11582"/>
                    </a:lnTo>
                    <a:lnTo>
                      <a:pt x="3505" y="11711"/>
                    </a:lnTo>
                    <a:lnTo>
                      <a:pt x="3763" y="11840"/>
                    </a:lnTo>
                    <a:lnTo>
                      <a:pt x="4058" y="11950"/>
                    </a:lnTo>
                    <a:lnTo>
                      <a:pt x="4335" y="12043"/>
                    </a:lnTo>
                    <a:lnTo>
                      <a:pt x="4630" y="12116"/>
                    </a:lnTo>
                    <a:lnTo>
                      <a:pt x="4925" y="12190"/>
                    </a:lnTo>
                    <a:lnTo>
                      <a:pt x="5238" y="12245"/>
                    </a:lnTo>
                    <a:lnTo>
                      <a:pt x="5533" y="12282"/>
                    </a:lnTo>
                    <a:lnTo>
                      <a:pt x="5847" y="12319"/>
                    </a:lnTo>
                    <a:lnTo>
                      <a:pt x="6492" y="12319"/>
                    </a:lnTo>
                    <a:lnTo>
                      <a:pt x="6806" y="12282"/>
                    </a:lnTo>
                    <a:lnTo>
                      <a:pt x="7101" y="12245"/>
                    </a:lnTo>
                    <a:lnTo>
                      <a:pt x="7414" y="12190"/>
                    </a:lnTo>
                    <a:lnTo>
                      <a:pt x="7709" y="12116"/>
                    </a:lnTo>
                    <a:lnTo>
                      <a:pt x="8004" y="12043"/>
                    </a:lnTo>
                    <a:lnTo>
                      <a:pt x="8281" y="11950"/>
                    </a:lnTo>
                    <a:lnTo>
                      <a:pt x="8558" y="11840"/>
                    </a:lnTo>
                    <a:lnTo>
                      <a:pt x="8834" y="11711"/>
                    </a:lnTo>
                    <a:lnTo>
                      <a:pt x="9111" y="11582"/>
                    </a:lnTo>
                    <a:lnTo>
                      <a:pt x="9369" y="11434"/>
                    </a:lnTo>
                    <a:lnTo>
                      <a:pt x="9609" y="11268"/>
                    </a:lnTo>
                    <a:lnTo>
                      <a:pt x="9849" y="11102"/>
                    </a:lnTo>
                    <a:lnTo>
                      <a:pt x="10088" y="10918"/>
                    </a:lnTo>
                    <a:lnTo>
                      <a:pt x="10310" y="10715"/>
                    </a:lnTo>
                    <a:lnTo>
                      <a:pt x="10531" y="10512"/>
                    </a:lnTo>
                    <a:lnTo>
                      <a:pt x="10734" y="10309"/>
                    </a:lnTo>
                    <a:lnTo>
                      <a:pt x="10918" y="10069"/>
                    </a:lnTo>
                    <a:lnTo>
                      <a:pt x="11103" y="9848"/>
                    </a:lnTo>
                    <a:lnTo>
                      <a:pt x="11287" y="9608"/>
                    </a:lnTo>
                    <a:lnTo>
                      <a:pt x="11435" y="9350"/>
                    </a:lnTo>
                    <a:lnTo>
                      <a:pt x="11582" y="9092"/>
                    </a:lnTo>
                    <a:lnTo>
                      <a:pt x="11730" y="8834"/>
                    </a:lnTo>
                    <a:lnTo>
                      <a:pt x="11840" y="8557"/>
                    </a:lnTo>
                    <a:lnTo>
                      <a:pt x="11951" y="8281"/>
                    </a:lnTo>
                    <a:lnTo>
                      <a:pt x="12062" y="7986"/>
                    </a:lnTo>
                    <a:lnTo>
                      <a:pt x="12135" y="7690"/>
                    </a:lnTo>
                    <a:lnTo>
                      <a:pt x="12209" y="7395"/>
                    </a:lnTo>
                    <a:lnTo>
                      <a:pt x="12264" y="7100"/>
                    </a:lnTo>
                    <a:lnTo>
                      <a:pt x="12301" y="6787"/>
                    </a:lnTo>
                    <a:lnTo>
                      <a:pt x="12320" y="6473"/>
                    </a:lnTo>
                    <a:lnTo>
                      <a:pt x="12338" y="6160"/>
                    </a:lnTo>
                    <a:lnTo>
                      <a:pt x="12320" y="5846"/>
                    </a:lnTo>
                    <a:lnTo>
                      <a:pt x="12301" y="5533"/>
                    </a:lnTo>
                    <a:lnTo>
                      <a:pt x="12264" y="5219"/>
                    </a:lnTo>
                    <a:lnTo>
                      <a:pt x="12209" y="4906"/>
                    </a:lnTo>
                    <a:lnTo>
                      <a:pt x="12135" y="4611"/>
                    </a:lnTo>
                    <a:lnTo>
                      <a:pt x="12062" y="4316"/>
                    </a:lnTo>
                    <a:lnTo>
                      <a:pt x="11951" y="4039"/>
                    </a:lnTo>
                    <a:lnTo>
                      <a:pt x="11840" y="3762"/>
                    </a:lnTo>
                    <a:lnTo>
                      <a:pt x="11730" y="3486"/>
                    </a:lnTo>
                    <a:lnTo>
                      <a:pt x="11582" y="3228"/>
                    </a:lnTo>
                    <a:lnTo>
                      <a:pt x="11435" y="2969"/>
                    </a:lnTo>
                    <a:lnTo>
                      <a:pt x="11287" y="2711"/>
                    </a:lnTo>
                    <a:lnTo>
                      <a:pt x="11103" y="2472"/>
                    </a:lnTo>
                    <a:lnTo>
                      <a:pt x="10918" y="2232"/>
                    </a:lnTo>
                    <a:lnTo>
                      <a:pt x="10734" y="2010"/>
                    </a:lnTo>
                    <a:lnTo>
                      <a:pt x="10531" y="1808"/>
                    </a:lnTo>
                    <a:lnTo>
                      <a:pt x="10310" y="1586"/>
                    </a:lnTo>
                    <a:lnTo>
                      <a:pt x="10088" y="1402"/>
                    </a:lnTo>
                    <a:lnTo>
                      <a:pt x="9849" y="1218"/>
                    </a:lnTo>
                    <a:lnTo>
                      <a:pt x="9609" y="1052"/>
                    </a:lnTo>
                    <a:lnTo>
                      <a:pt x="9369" y="886"/>
                    </a:lnTo>
                    <a:lnTo>
                      <a:pt x="9111" y="738"/>
                    </a:lnTo>
                    <a:lnTo>
                      <a:pt x="8834" y="609"/>
                    </a:lnTo>
                    <a:lnTo>
                      <a:pt x="8558" y="480"/>
                    </a:lnTo>
                    <a:lnTo>
                      <a:pt x="8281" y="369"/>
                    </a:lnTo>
                    <a:lnTo>
                      <a:pt x="8004" y="277"/>
                    </a:lnTo>
                    <a:lnTo>
                      <a:pt x="7709" y="185"/>
                    </a:lnTo>
                    <a:lnTo>
                      <a:pt x="7414" y="111"/>
                    </a:lnTo>
                    <a:lnTo>
                      <a:pt x="7101" y="74"/>
                    </a:lnTo>
                    <a:lnTo>
                      <a:pt x="6806" y="19"/>
                    </a:lnTo>
                    <a:lnTo>
                      <a:pt x="64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4" name="Google Shape;10324;p47"/>
              <p:cNvSpPr/>
              <p:nvPr/>
            </p:nvSpPr>
            <p:spPr>
              <a:xfrm>
                <a:off x="1719416" y="3309261"/>
                <a:ext cx="260342" cy="260342"/>
              </a:xfrm>
              <a:custGeom>
                <a:avLst/>
                <a:gdLst/>
                <a:ahLst/>
                <a:cxnLst/>
                <a:rect l="l" t="t" r="r" b="b"/>
                <a:pathLst>
                  <a:path w="13519" h="13519" extrusionOk="0">
                    <a:moveTo>
                      <a:pt x="6418" y="1"/>
                    </a:moveTo>
                    <a:lnTo>
                      <a:pt x="6068" y="38"/>
                    </a:lnTo>
                    <a:lnTo>
                      <a:pt x="5736" y="74"/>
                    </a:lnTo>
                    <a:lnTo>
                      <a:pt x="5404" y="130"/>
                    </a:lnTo>
                    <a:lnTo>
                      <a:pt x="5072" y="203"/>
                    </a:lnTo>
                    <a:lnTo>
                      <a:pt x="4740" y="296"/>
                    </a:lnTo>
                    <a:lnTo>
                      <a:pt x="4427" y="406"/>
                    </a:lnTo>
                    <a:lnTo>
                      <a:pt x="4132" y="517"/>
                    </a:lnTo>
                    <a:lnTo>
                      <a:pt x="3837" y="665"/>
                    </a:lnTo>
                    <a:lnTo>
                      <a:pt x="3541" y="812"/>
                    </a:lnTo>
                    <a:lnTo>
                      <a:pt x="3246" y="978"/>
                    </a:lnTo>
                    <a:lnTo>
                      <a:pt x="2988" y="1144"/>
                    </a:lnTo>
                    <a:lnTo>
                      <a:pt x="2712" y="1328"/>
                    </a:lnTo>
                    <a:lnTo>
                      <a:pt x="2453" y="1531"/>
                    </a:lnTo>
                    <a:lnTo>
                      <a:pt x="2214" y="1753"/>
                    </a:lnTo>
                    <a:lnTo>
                      <a:pt x="1974" y="1974"/>
                    </a:lnTo>
                    <a:lnTo>
                      <a:pt x="1753" y="2214"/>
                    </a:lnTo>
                    <a:lnTo>
                      <a:pt x="1550" y="2453"/>
                    </a:lnTo>
                    <a:lnTo>
                      <a:pt x="1347" y="2712"/>
                    </a:lnTo>
                    <a:lnTo>
                      <a:pt x="1163" y="2970"/>
                    </a:lnTo>
                    <a:lnTo>
                      <a:pt x="978" y="3246"/>
                    </a:lnTo>
                    <a:lnTo>
                      <a:pt x="812" y="3523"/>
                    </a:lnTo>
                    <a:lnTo>
                      <a:pt x="665" y="3818"/>
                    </a:lnTo>
                    <a:lnTo>
                      <a:pt x="536" y="4132"/>
                    </a:lnTo>
                    <a:lnTo>
                      <a:pt x="406" y="4427"/>
                    </a:lnTo>
                    <a:lnTo>
                      <a:pt x="296" y="4740"/>
                    </a:lnTo>
                    <a:lnTo>
                      <a:pt x="222" y="5072"/>
                    </a:lnTo>
                    <a:lnTo>
                      <a:pt x="130" y="5386"/>
                    </a:lnTo>
                    <a:lnTo>
                      <a:pt x="74" y="5717"/>
                    </a:lnTo>
                    <a:lnTo>
                      <a:pt x="38" y="6068"/>
                    </a:lnTo>
                    <a:lnTo>
                      <a:pt x="1" y="6400"/>
                    </a:lnTo>
                    <a:lnTo>
                      <a:pt x="1" y="6750"/>
                    </a:lnTo>
                    <a:lnTo>
                      <a:pt x="1" y="7101"/>
                    </a:lnTo>
                    <a:lnTo>
                      <a:pt x="38" y="7451"/>
                    </a:lnTo>
                    <a:lnTo>
                      <a:pt x="74" y="7783"/>
                    </a:lnTo>
                    <a:lnTo>
                      <a:pt x="130" y="8115"/>
                    </a:lnTo>
                    <a:lnTo>
                      <a:pt x="222" y="8447"/>
                    </a:lnTo>
                    <a:lnTo>
                      <a:pt x="296" y="8760"/>
                    </a:lnTo>
                    <a:lnTo>
                      <a:pt x="406" y="9074"/>
                    </a:lnTo>
                    <a:lnTo>
                      <a:pt x="536" y="9387"/>
                    </a:lnTo>
                    <a:lnTo>
                      <a:pt x="665" y="9682"/>
                    </a:lnTo>
                    <a:lnTo>
                      <a:pt x="812" y="9977"/>
                    </a:lnTo>
                    <a:lnTo>
                      <a:pt x="978" y="10254"/>
                    </a:lnTo>
                    <a:lnTo>
                      <a:pt x="1163" y="10531"/>
                    </a:lnTo>
                    <a:lnTo>
                      <a:pt x="1347" y="10789"/>
                    </a:lnTo>
                    <a:lnTo>
                      <a:pt x="1550" y="11047"/>
                    </a:lnTo>
                    <a:lnTo>
                      <a:pt x="1753" y="11305"/>
                    </a:lnTo>
                    <a:lnTo>
                      <a:pt x="1974" y="11527"/>
                    </a:lnTo>
                    <a:lnTo>
                      <a:pt x="2214" y="11748"/>
                    </a:lnTo>
                    <a:lnTo>
                      <a:pt x="2453" y="11969"/>
                    </a:lnTo>
                    <a:lnTo>
                      <a:pt x="2712" y="12172"/>
                    </a:lnTo>
                    <a:lnTo>
                      <a:pt x="2988" y="12356"/>
                    </a:lnTo>
                    <a:lnTo>
                      <a:pt x="3246" y="12541"/>
                    </a:lnTo>
                    <a:lnTo>
                      <a:pt x="3541" y="12688"/>
                    </a:lnTo>
                    <a:lnTo>
                      <a:pt x="3837" y="12836"/>
                    </a:lnTo>
                    <a:lnTo>
                      <a:pt x="4132" y="12983"/>
                    </a:lnTo>
                    <a:lnTo>
                      <a:pt x="4427" y="13094"/>
                    </a:lnTo>
                    <a:lnTo>
                      <a:pt x="4740" y="13205"/>
                    </a:lnTo>
                    <a:lnTo>
                      <a:pt x="5072" y="13297"/>
                    </a:lnTo>
                    <a:lnTo>
                      <a:pt x="5404" y="13371"/>
                    </a:lnTo>
                    <a:lnTo>
                      <a:pt x="5736" y="13426"/>
                    </a:lnTo>
                    <a:lnTo>
                      <a:pt x="6068" y="13481"/>
                    </a:lnTo>
                    <a:lnTo>
                      <a:pt x="6418" y="13500"/>
                    </a:lnTo>
                    <a:lnTo>
                      <a:pt x="6750" y="13518"/>
                    </a:lnTo>
                    <a:lnTo>
                      <a:pt x="7101" y="13500"/>
                    </a:lnTo>
                    <a:lnTo>
                      <a:pt x="7451" y="13481"/>
                    </a:lnTo>
                    <a:lnTo>
                      <a:pt x="7783" y="13426"/>
                    </a:lnTo>
                    <a:lnTo>
                      <a:pt x="8115" y="13371"/>
                    </a:lnTo>
                    <a:lnTo>
                      <a:pt x="8447" y="13297"/>
                    </a:lnTo>
                    <a:lnTo>
                      <a:pt x="8760" y="13205"/>
                    </a:lnTo>
                    <a:lnTo>
                      <a:pt x="9074" y="13094"/>
                    </a:lnTo>
                    <a:lnTo>
                      <a:pt x="9387" y="12983"/>
                    </a:lnTo>
                    <a:lnTo>
                      <a:pt x="9682" y="12836"/>
                    </a:lnTo>
                    <a:lnTo>
                      <a:pt x="9978" y="12688"/>
                    </a:lnTo>
                    <a:lnTo>
                      <a:pt x="10254" y="12541"/>
                    </a:lnTo>
                    <a:lnTo>
                      <a:pt x="10531" y="12356"/>
                    </a:lnTo>
                    <a:lnTo>
                      <a:pt x="10807" y="12172"/>
                    </a:lnTo>
                    <a:lnTo>
                      <a:pt x="11066" y="11969"/>
                    </a:lnTo>
                    <a:lnTo>
                      <a:pt x="11305" y="11748"/>
                    </a:lnTo>
                    <a:lnTo>
                      <a:pt x="11545" y="11527"/>
                    </a:lnTo>
                    <a:lnTo>
                      <a:pt x="11766" y="11305"/>
                    </a:lnTo>
                    <a:lnTo>
                      <a:pt x="11969" y="11047"/>
                    </a:lnTo>
                    <a:lnTo>
                      <a:pt x="12172" y="10789"/>
                    </a:lnTo>
                    <a:lnTo>
                      <a:pt x="12356" y="10531"/>
                    </a:lnTo>
                    <a:lnTo>
                      <a:pt x="12541" y="10254"/>
                    </a:lnTo>
                    <a:lnTo>
                      <a:pt x="12707" y="9977"/>
                    </a:lnTo>
                    <a:lnTo>
                      <a:pt x="12854" y="9682"/>
                    </a:lnTo>
                    <a:lnTo>
                      <a:pt x="12983" y="9387"/>
                    </a:lnTo>
                    <a:lnTo>
                      <a:pt x="13113" y="9074"/>
                    </a:lnTo>
                    <a:lnTo>
                      <a:pt x="13205" y="8760"/>
                    </a:lnTo>
                    <a:lnTo>
                      <a:pt x="13297" y="8447"/>
                    </a:lnTo>
                    <a:lnTo>
                      <a:pt x="13371" y="8115"/>
                    </a:lnTo>
                    <a:lnTo>
                      <a:pt x="13445" y="7783"/>
                    </a:lnTo>
                    <a:lnTo>
                      <a:pt x="13481" y="7451"/>
                    </a:lnTo>
                    <a:lnTo>
                      <a:pt x="13500" y="7101"/>
                    </a:lnTo>
                    <a:lnTo>
                      <a:pt x="13518" y="6750"/>
                    </a:lnTo>
                    <a:lnTo>
                      <a:pt x="13500" y="6400"/>
                    </a:lnTo>
                    <a:lnTo>
                      <a:pt x="13481" y="6068"/>
                    </a:lnTo>
                    <a:lnTo>
                      <a:pt x="13445" y="5717"/>
                    </a:lnTo>
                    <a:lnTo>
                      <a:pt x="13371" y="5386"/>
                    </a:lnTo>
                    <a:lnTo>
                      <a:pt x="13297" y="5072"/>
                    </a:lnTo>
                    <a:lnTo>
                      <a:pt x="13205" y="4740"/>
                    </a:lnTo>
                    <a:lnTo>
                      <a:pt x="13113" y="4427"/>
                    </a:lnTo>
                    <a:lnTo>
                      <a:pt x="12983" y="4132"/>
                    </a:lnTo>
                    <a:lnTo>
                      <a:pt x="12854" y="3818"/>
                    </a:lnTo>
                    <a:lnTo>
                      <a:pt x="12707" y="3523"/>
                    </a:lnTo>
                    <a:lnTo>
                      <a:pt x="12541" y="3246"/>
                    </a:lnTo>
                    <a:lnTo>
                      <a:pt x="12356" y="2970"/>
                    </a:lnTo>
                    <a:lnTo>
                      <a:pt x="12172" y="2712"/>
                    </a:lnTo>
                    <a:lnTo>
                      <a:pt x="11969" y="2453"/>
                    </a:lnTo>
                    <a:lnTo>
                      <a:pt x="11766" y="2214"/>
                    </a:lnTo>
                    <a:lnTo>
                      <a:pt x="11545" y="1974"/>
                    </a:lnTo>
                    <a:lnTo>
                      <a:pt x="11305" y="1753"/>
                    </a:lnTo>
                    <a:lnTo>
                      <a:pt x="11066" y="1531"/>
                    </a:lnTo>
                    <a:lnTo>
                      <a:pt x="10807" y="1328"/>
                    </a:lnTo>
                    <a:lnTo>
                      <a:pt x="10531" y="1144"/>
                    </a:lnTo>
                    <a:lnTo>
                      <a:pt x="10254" y="978"/>
                    </a:lnTo>
                    <a:lnTo>
                      <a:pt x="9978" y="812"/>
                    </a:lnTo>
                    <a:lnTo>
                      <a:pt x="9682" y="665"/>
                    </a:lnTo>
                    <a:lnTo>
                      <a:pt x="9387" y="517"/>
                    </a:lnTo>
                    <a:lnTo>
                      <a:pt x="9074" y="406"/>
                    </a:lnTo>
                    <a:lnTo>
                      <a:pt x="8760" y="296"/>
                    </a:lnTo>
                    <a:lnTo>
                      <a:pt x="8447" y="203"/>
                    </a:lnTo>
                    <a:lnTo>
                      <a:pt x="8115" y="130"/>
                    </a:lnTo>
                    <a:lnTo>
                      <a:pt x="7783" y="74"/>
                    </a:lnTo>
                    <a:lnTo>
                      <a:pt x="7451" y="38"/>
                    </a:lnTo>
                    <a:lnTo>
                      <a:pt x="7101" y="1"/>
                    </a:lnTo>
                    <a:close/>
                  </a:path>
                </a:pathLst>
              </a:custGeom>
              <a:solidFill>
                <a:srgbClr val="6E5C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5" name="Google Shape;10325;p47"/>
              <p:cNvSpPr/>
              <p:nvPr/>
            </p:nvSpPr>
            <p:spPr>
              <a:xfrm>
                <a:off x="1762035" y="3351881"/>
                <a:ext cx="175108" cy="175108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9093" extrusionOk="0">
                    <a:moveTo>
                      <a:pt x="4316" y="1"/>
                    </a:moveTo>
                    <a:lnTo>
                      <a:pt x="4076" y="19"/>
                    </a:lnTo>
                    <a:lnTo>
                      <a:pt x="3855" y="56"/>
                    </a:lnTo>
                    <a:lnTo>
                      <a:pt x="3634" y="93"/>
                    </a:lnTo>
                    <a:lnTo>
                      <a:pt x="3412" y="148"/>
                    </a:lnTo>
                    <a:lnTo>
                      <a:pt x="3191" y="203"/>
                    </a:lnTo>
                    <a:lnTo>
                      <a:pt x="2785" y="351"/>
                    </a:lnTo>
                    <a:lnTo>
                      <a:pt x="2380" y="554"/>
                    </a:lnTo>
                    <a:lnTo>
                      <a:pt x="2011" y="775"/>
                    </a:lnTo>
                    <a:lnTo>
                      <a:pt x="1660" y="1033"/>
                    </a:lnTo>
                    <a:lnTo>
                      <a:pt x="1328" y="1328"/>
                    </a:lnTo>
                    <a:lnTo>
                      <a:pt x="1033" y="1642"/>
                    </a:lnTo>
                    <a:lnTo>
                      <a:pt x="775" y="1992"/>
                    </a:lnTo>
                    <a:lnTo>
                      <a:pt x="554" y="2380"/>
                    </a:lnTo>
                    <a:lnTo>
                      <a:pt x="351" y="2767"/>
                    </a:lnTo>
                    <a:lnTo>
                      <a:pt x="204" y="3191"/>
                    </a:lnTo>
                    <a:lnTo>
                      <a:pt x="148" y="3412"/>
                    </a:lnTo>
                    <a:lnTo>
                      <a:pt x="93" y="3634"/>
                    </a:lnTo>
                    <a:lnTo>
                      <a:pt x="56" y="3855"/>
                    </a:lnTo>
                    <a:lnTo>
                      <a:pt x="19" y="4076"/>
                    </a:lnTo>
                    <a:lnTo>
                      <a:pt x="1" y="4297"/>
                    </a:lnTo>
                    <a:lnTo>
                      <a:pt x="1" y="4537"/>
                    </a:lnTo>
                    <a:lnTo>
                      <a:pt x="1" y="4777"/>
                    </a:lnTo>
                    <a:lnTo>
                      <a:pt x="19" y="4998"/>
                    </a:lnTo>
                    <a:lnTo>
                      <a:pt x="56" y="5238"/>
                    </a:lnTo>
                    <a:lnTo>
                      <a:pt x="93" y="5459"/>
                    </a:lnTo>
                    <a:lnTo>
                      <a:pt x="148" y="5681"/>
                    </a:lnTo>
                    <a:lnTo>
                      <a:pt x="204" y="5883"/>
                    </a:lnTo>
                    <a:lnTo>
                      <a:pt x="351" y="6308"/>
                    </a:lnTo>
                    <a:lnTo>
                      <a:pt x="554" y="6713"/>
                    </a:lnTo>
                    <a:lnTo>
                      <a:pt x="775" y="7082"/>
                    </a:lnTo>
                    <a:lnTo>
                      <a:pt x="1033" y="7433"/>
                    </a:lnTo>
                    <a:lnTo>
                      <a:pt x="1328" y="7746"/>
                    </a:lnTo>
                    <a:lnTo>
                      <a:pt x="1660" y="8041"/>
                    </a:lnTo>
                    <a:lnTo>
                      <a:pt x="2011" y="8299"/>
                    </a:lnTo>
                    <a:lnTo>
                      <a:pt x="2380" y="8539"/>
                    </a:lnTo>
                    <a:lnTo>
                      <a:pt x="2785" y="8723"/>
                    </a:lnTo>
                    <a:lnTo>
                      <a:pt x="3191" y="8871"/>
                    </a:lnTo>
                    <a:lnTo>
                      <a:pt x="3412" y="8945"/>
                    </a:lnTo>
                    <a:lnTo>
                      <a:pt x="3634" y="9000"/>
                    </a:lnTo>
                    <a:lnTo>
                      <a:pt x="3855" y="9037"/>
                    </a:lnTo>
                    <a:lnTo>
                      <a:pt x="4076" y="9055"/>
                    </a:lnTo>
                    <a:lnTo>
                      <a:pt x="4316" y="9074"/>
                    </a:lnTo>
                    <a:lnTo>
                      <a:pt x="4537" y="9092"/>
                    </a:lnTo>
                    <a:lnTo>
                      <a:pt x="4777" y="9074"/>
                    </a:lnTo>
                    <a:lnTo>
                      <a:pt x="5017" y="9055"/>
                    </a:lnTo>
                    <a:lnTo>
                      <a:pt x="5238" y="9037"/>
                    </a:lnTo>
                    <a:lnTo>
                      <a:pt x="5459" y="9000"/>
                    </a:lnTo>
                    <a:lnTo>
                      <a:pt x="5681" y="8945"/>
                    </a:lnTo>
                    <a:lnTo>
                      <a:pt x="5902" y="8871"/>
                    </a:lnTo>
                    <a:lnTo>
                      <a:pt x="6308" y="8723"/>
                    </a:lnTo>
                    <a:lnTo>
                      <a:pt x="6713" y="8539"/>
                    </a:lnTo>
                    <a:lnTo>
                      <a:pt x="7082" y="8299"/>
                    </a:lnTo>
                    <a:lnTo>
                      <a:pt x="7433" y="8041"/>
                    </a:lnTo>
                    <a:lnTo>
                      <a:pt x="7765" y="7746"/>
                    </a:lnTo>
                    <a:lnTo>
                      <a:pt x="8060" y="7433"/>
                    </a:lnTo>
                    <a:lnTo>
                      <a:pt x="8318" y="7082"/>
                    </a:lnTo>
                    <a:lnTo>
                      <a:pt x="8539" y="6713"/>
                    </a:lnTo>
                    <a:lnTo>
                      <a:pt x="8723" y="6308"/>
                    </a:lnTo>
                    <a:lnTo>
                      <a:pt x="8889" y="5883"/>
                    </a:lnTo>
                    <a:lnTo>
                      <a:pt x="8945" y="5681"/>
                    </a:lnTo>
                    <a:lnTo>
                      <a:pt x="9000" y="5459"/>
                    </a:lnTo>
                    <a:lnTo>
                      <a:pt x="9037" y="5238"/>
                    </a:lnTo>
                    <a:lnTo>
                      <a:pt x="9074" y="4998"/>
                    </a:lnTo>
                    <a:lnTo>
                      <a:pt x="9074" y="4777"/>
                    </a:lnTo>
                    <a:lnTo>
                      <a:pt x="9092" y="4537"/>
                    </a:lnTo>
                    <a:lnTo>
                      <a:pt x="9074" y="4297"/>
                    </a:lnTo>
                    <a:lnTo>
                      <a:pt x="9074" y="4076"/>
                    </a:lnTo>
                    <a:lnTo>
                      <a:pt x="9037" y="3855"/>
                    </a:lnTo>
                    <a:lnTo>
                      <a:pt x="9000" y="3634"/>
                    </a:lnTo>
                    <a:lnTo>
                      <a:pt x="8945" y="3412"/>
                    </a:lnTo>
                    <a:lnTo>
                      <a:pt x="8889" y="3191"/>
                    </a:lnTo>
                    <a:lnTo>
                      <a:pt x="8723" y="2767"/>
                    </a:lnTo>
                    <a:lnTo>
                      <a:pt x="8539" y="2380"/>
                    </a:lnTo>
                    <a:lnTo>
                      <a:pt x="8318" y="1992"/>
                    </a:lnTo>
                    <a:lnTo>
                      <a:pt x="8060" y="1642"/>
                    </a:lnTo>
                    <a:lnTo>
                      <a:pt x="7765" y="1328"/>
                    </a:lnTo>
                    <a:lnTo>
                      <a:pt x="7433" y="1033"/>
                    </a:lnTo>
                    <a:lnTo>
                      <a:pt x="7082" y="775"/>
                    </a:lnTo>
                    <a:lnTo>
                      <a:pt x="6713" y="554"/>
                    </a:lnTo>
                    <a:lnTo>
                      <a:pt x="6308" y="351"/>
                    </a:lnTo>
                    <a:lnTo>
                      <a:pt x="5902" y="203"/>
                    </a:lnTo>
                    <a:lnTo>
                      <a:pt x="5681" y="148"/>
                    </a:lnTo>
                    <a:lnTo>
                      <a:pt x="5459" y="93"/>
                    </a:lnTo>
                    <a:lnTo>
                      <a:pt x="5238" y="56"/>
                    </a:lnTo>
                    <a:lnTo>
                      <a:pt x="5017" y="19"/>
                    </a:lnTo>
                    <a:lnTo>
                      <a:pt x="47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26" name="Google Shape;10326;p47"/>
          <p:cNvSpPr/>
          <p:nvPr/>
        </p:nvSpPr>
        <p:spPr>
          <a:xfrm>
            <a:off x="425225" y="1349625"/>
            <a:ext cx="869588" cy="298237"/>
          </a:xfrm>
          <a:custGeom>
            <a:avLst/>
            <a:gdLst/>
            <a:ahLst/>
            <a:cxnLst/>
            <a:rect l="l" t="t" r="r" b="b"/>
            <a:pathLst>
              <a:path w="46935" h="16097" extrusionOk="0">
                <a:moveTo>
                  <a:pt x="13327" y="0"/>
                </a:moveTo>
                <a:lnTo>
                  <a:pt x="12969" y="20"/>
                </a:lnTo>
                <a:lnTo>
                  <a:pt x="12610" y="60"/>
                </a:lnTo>
                <a:lnTo>
                  <a:pt x="12232" y="100"/>
                </a:lnTo>
                <a:lnTo>
                  <a:pt x="11873" y="179"/>
                </a:lnTo>
                <a:lnTo>
                  <a:pt x="11515" y="259"/>
                </a:lnTo>
                <a:lnTo>
                  <a:pt x="11156" y="379"/>
                </a:lnTo>
                <a:lnTo>
                  <a:pt x="10817" y="498"/>
                </a:lnTo>
                <a:lnTo>
                  <a:pt x="10459" y="637"/>
                </a:lnTo>
                <a:lnTo>
                  <a:pt x="10120" y="797"/>
                </a:lnTo>
                <a:lnTo>
                  <a:pt x="9781" y="976"/>
                </a:lnTo>
                <a:lnTo>
                  <a:pt x="9463" y="1155"/>
                </a:lnTo>
                <a:lnTo>
                  <a:pt x="9144" y="1375"/>
                </a:lnTo>
                <a:lnTo>
                  <a:pt x="8825" y="1594"/>
                </a:lnTo>
                <a:lnTo>
                  <a:pt x="8526" y="1853"/>
                </a:lnTo>
                <a:lnTo>
                  <a:pt x="8307" y="2052"/>
                </a:lnTo>
                <a:lnTo>
                  <a:pt x="8068" y="2271"/>
                </a:lnTo>
                <a:lnTo>
                  <a:pt x="7869" y="2490"/>
                </a:lnTo>
                <a:lnTo>
                  <a:pt x="7670" y="2709"/>
                </a:lnTo>
                <a:lnTo>
                  <a:pt x="7490" y="2948"/>
                </a:lnTo>
                <a:lnTo>
                  <a:pt x="7311" y="3187"/>
                </a:lnTo>
                <a:lnTo>
                  <a:pt x="6973" y="3665"/>
                </a:lnTo>
                <a:lnTo>
                  <a:pt x="6694" y="4183"/>
                </a:lnTo>
                <a:lnTo>
                  <a:pt x="6455" y="4701"/>
                </a:lnTo>
                <a:lnTo>
                  <a:pt x="6275" y="5259"/>
                </a:lnTo>
                <a:lnTo>
                  <a:pt x="6116" y="5797"/>
                </a:lnTo>
                <a:lnTo>
                  <a:pt x="6016" y="6355"/>
                </a:lnTo>
                <a:lnTo>
                  <a:pt x="5957" y="6933"/>
                </a:lnTo>
                <a:lnTo>
                  <a:pt x="5937" y="7490"/>
                </a:lnTo>
                <a:lnTo>
                  <a:pt x="5957" y="8068"/>
                </a:lnTo>
                <a:lnTo>
                  <a:pt x="6036" y="8626"/>
                </a:lnTo>
                <a:lnTo>
                  <a:pt x="6156" y="9184"/>
                </a:lnTo>
                <a:lnTo>
                  <a:pt x="6315" y="9741"/>
                </a:lnTo>
                <a:lnTo>
                  <a:pt x="6514" y="10279"/>
                </a:lnTo>
                <a:lnTo>
                  <a:pt x="6255" y="10399"/>
                </a:lnTo>
                <a:lnTo>
                  <a:pt x="6016" y="10518"/>
                </a:lnTo>
                <a:lnTo>
                  <a:pt x="5797" y="10678"/>
                </a:lnTo>
                <a:lnTo>
                  <a:pt x="5578" y="10837"/>
                </a:lnTo>
                <a:lnTo>
                  <a:pt x="5399" y="11016"/>
                </a:lnTo>
                <a:lnTo>
                  <a:pt x="5219" y="11216"/>
                </a:lnTo>
                <a:lnTo>
                  <a:pt x="5060" y="11415"/>
                </a:lnTo>
                <a:lnTo>
                  <a:pt x="4921" y="11654"/>
                </a:lnTo>
                <a:lnTo>
                  <a:pt x="4821" y="11873"/>
                </a:lnTo>
                <a:lnTo>
                  <a:pt x="4721" y="12132"/>
                </a:lnTo>
                <a:lnTo>
                  <a:pt x="4642" y="12371"/>
                </a:lnTo>
                <a:lnTo>
                  <a:pt x="4602" y="12630"/>
                </a:lnTo>
                <a:lnTo>
                  <a:pt x="4582" y="12889"/>
                </a:lnTo>
                <a:lnTo>
                  <a:pt x="4582" y="13168"/>
                </a:lnTo>
                <a:lnTo>
                  <a:pt x="4602" y="13427"/>
                </a:lnTo>
                <a:lnTo>
                  <a:pt x="4662" y="13706"/>
                </a:lnTo>
                <a:lnTo>
                  <a:pt x="4761" y="14005"/>
                </a:lnTo>
                <a:lnTo>
                  <a:pt x="4642" y="14124"/>
                </a:lnTo>
                <a:lnTo>
                  <a:pt x="4542" y="14244"/>
                </a:lnTo>
                <a:lnTo>
                  <a:pt x="4462" y="14383"/>
                </a:lnTo>
                <a:lnTo>
                  <a:pt x="4383" y="14542"/>
                </a:lnTo>
                <a:lnTo>
                  <a:pt x="4203" y="14363"/>
                </a:lnTo>
                <a:lnTo>
                  <a:pt x="4024" y="14224"/>
                </a:lnTo>
                <a:lnTo>
                  <a:pt x="3825" y="14084"/>
                </a:lnTo>
                <a:lnTo>
                  <a:pt x="3606" y="13985"/>
                </a:lnTo>
                <a:lnTo>
                  <a:pt x="3387" y="13885"/>
                </a:lnTo>
                <a:lnTo>
                  <a:pt x="3148" y="13805"/>
                </a:lnTo>
                <a:lnTo>
                  <a:pt x="2909" y="13765"/>
                </a:lnTo>
                <a:lnTo>
                  <a:pt x="2650" y="13746"/>
                </a:lnTo>
                <a:lnTo>
                  <a:pt x="2331" y="13746"/>
                </a:lnTo>
                <a:lnTo>
                  <a:pt x="2032" y="13785"/>
                </a:lnTo>
                <a:lnTo>
                  <a:pt x="1833" y="13845"/>
                </a:lnTo>
                <a:lnTo>
                  <a:pt x="1634" y="13905"/>
                </a:lnTo>
                <a:lnTo>
                  <a:pt x="1434" y="13985"/>
                </a:lnTo>
                <a:lnTo>
                  <a:pt x="1255" y="14084"/>
                </a:lnTo>
                <a:lnTo>
                  <a:pt x="1096" y="14184"/>
                </a:lnTo>
                <a:lnTo>
                  <a:pt x="917" y="14303"/>
                </a:lnTo>
                <a:lnTo>
                  <a:pt x="777" y="14443"/>
                </a:lnTo>
                <a:lnTo>
                  <a:pt x="638" y="14602"/>
                </a:lnTo>
                <a:lnTo>
                  <a:pt x="498" y="14742"/>
                </a:lnTo>
                <a:lnTo>
                  <a:pt x="379" y="14921"/>
                </a:lnTo>
                <a:lnTo>
                  <a:pt x="279" y="15100"/>
                </a:lnTo>
                <a:lnTo>
                  <a:pt x="199" y="15279"/>
                </a:lnTo>
                <a:lnTo>
                  <a:pt x="120" y="15479"/>
                </a:lnTo>
                <a:lnTo>
                  <a:pt x="60" y="15678"/>
                </a:lnTo>
                <a:lnTo>
                  <a:pt x="20" y="15877"/>
                </a:lnTo>
                <a:lnTo>
                  <a:pt x="0" y="16096"/>
                </a:lnTo>
                <a:lnTo>
                  <a:pt x="46934" y="16096"/>
                </a:lnTo>
                <a:lnTo>
                  <a:pt x="46815" y="15758"/>
                </a:lnTo>
                <a:lnTo>
                  <a:pt x="46675" y="15419"/>
                </a:lnTo>
                <a:lnTo>
                  <a:pt x="46516" y="15100"/>
                </a:lnTo>
                <a:lnTo>
                  <a:pt x="46317" y="14801"/>
                </a:lnTo>
                <a:lnTo>
                  <a:pt x="46097" y="14503"/>
                </a:lnTo>
                <a:lnTo>
                  <a:pt x="45878" y="14224"/>
                </a:lnTo>
                <a:lnTo>
                  <a:pt x="45619" y="13985"/>
                </a:lnTo>
                <a:lnTo>
                  <a:pt x="45340" y="13746"/>
                </a:lnTo>
                <a:lnTo>
                  <a:pt x="45042" y="13546"/>
                </a:lnTo>
                <a:lnTo>
                  <a:pt x="44743" y="13367"/>
                </a:lnTo>
                <a:lnTo>
                  <a:pt x="44424" y="13208"/>
                </a:lnTo>
                <a:lnTo>
                  <a:pt x="44085" y="13068"/>
                </a:lnTo>
                <a:lnTo>
                  <a:pt x="43727" y="12969"/>
                </a:lnTo>
                <a:lnTo>
                  <a:pt x="43368" y="12889"/>
                </a:lnTo>
                <a:lnTo>
                  <a:pt x="42990" y="12829"/>
                </a:lnTo>
                <a:lnTo>
                  <a:pt x="42213" y="12829"/>
                </a:lnTo>
                <a:lnTo>
                  <a:pt x="41834" y="12889"/>
                </a:lnTo>
                <a:lnTo>
                  <a:pt x="41476" y="12969"/>
                </a:lnTo>
                <a:lnTo>
                  <a:pt x="41117" y="13088"/>
                </a:lnTo>
                <a:lnTo>
                  <a:pt x="40978" y="12909"/>
                </a:lnTo>
                <a:lnTo>
                  <a:pt x="40838" y="12769"/>
                </a:lnTo>
                <a:lnTo>
                  <a:pt x="40679" y="12630"/>
                </a:lnTo>
                <a:lnTo>
                  <a:pt x="40500" y="12510"/>
                </a:lnTo>
                <a:lnTo>
                  <a:pt x="40320" y="12431"/>
                </a:lnTo>
                <a:lnTo>
                  <a:pt x="40101" y="12351"/>
                </a:lnTo>
                <a:lnTo>
                  <a:pt x="39902" y="12311"/>
                </a:lnTo>
                <a:lnTo>
                  <a:pt x="39683" y="12311"/>
                </a:lnTo>
                <a:lnTo>
                  <a:pt x="39683" y="12092"/>
                </a:lnTo>
                <a:lnTo>
                  <a:pt x="39683" y="11873"/>
                </a:lnTo>
                <a:lnTo>
                  <a:pt x="39643" y="11654"/>
                </a:lnTo>
                <a:lnTo>
                  <a:pt x="39603" y="11455"/>
                </a:lnTo>
                <a:lnTo>
                  <a:pt x="39524" y="11176"/>
                </a:lnTo>
                <a:lnTo>
                  <a:pt x="39424" y="10937"/>
                </a:lnTo>
                <a:lnTo>
                  <a:pt x="39284" y="10698"/>
                </a:lnTo>
                <a:lnTo>
                  <a:pt x="39125" y="10478"/>
                </a:lnTo>
                <a:lnTo>
                  <a:pt x="38966" y="10279"/>
                </a:lnTo>
                <a:lnTo>
                  <a:pt x="38767" y="10080"/>
                </a:lnTo>
                <a:lnTo>
                  <a:pt x="38567" y="9921"/>
                </a:lnTo>
                <a:lnTo>
                  <a:pt x="38328" y="9781"/>
                </a:lnTo>
                <a:lnTo>
                  <a:pt x="38089" y="9662"/>
                </a:lnTo>
                <a:lnTo>
                  <a:pt x="37850" y="9562"/>
                </a:lnTo>
                <a:lnTo>
                  <a:pt x="37591" y="9482"/>
                </a:lnTo>
                <a:lnTo>
                  <a:pt x="37332" y="9443"/>
                </a:lnTo>
                <a:lnTo>
                  <a:pt x="37053" y="9403"/>
                </a:lnTo>
                <a:lnTo>
                  <a:pt x="36774" y="9403"/>
                </a:lnTo>
                <a:lnTo>
                  <a:pt x="36496" y="9443"/>
                </a:lnTo>
                <a:lnTo>
                  <a:pt x="36217" y="9502"/>
                </a:lnTo>
                <a:lnTo>
                  <a:pt x="35878" y="9602"/>
                </a:lnTo>
                <a:lnTo>
                  <a:pt x="35579" y="9741"/>
                </a:lnTo>
                <a:lnTo>
                  <a:pt x="35280" y="9921"/>
                </a:lnTo>
                <a:lnTo>
                  <a:pt x="35021" y="10120"/>
                </a:lnTo>
                <a:lnTo>
                  <a:pt x="34802" y="10339"/>
                </a:lnTo>
                <a:lnTo>
                  <a:pt x="34583" y="10598"/>
                </a:lnTo>
                <a:lnTo>
                  <a:pt x="34424" y="10857"/>
                </a:lnTo>
                <a:lnTo>
                  <a:pt x="34284" y="11156"/>
                </a:lnTo>
                <a:lnTo>
                  <a:pt x="34185" y="11056"/>
                </a:lnTo>
                <a:lnTo>
                  <a:pt x="34065" y="10977"/>
                </a:lnTo>
                <a:lnTo>
                  <a:pt x="33946" y="10917"/>
                </a:lnTo>
                <a:lnTo>
                  <a:pt x="33806" y="10877"/>
                </a:lnTo>
                <a:lnTo>
                  <a:pt x="33766" y="10678"/>
                </a:lnTo>
                <a:lnTo>
                  <a:pt x="33726" y="10518"/>
                </a:lnTo>
                <a:lnTo>
                  <a:pt x="33647" y="10359"/>
                </a:lnTo>
                <a:lnTo>
                  <a:pt x="33587" y="10220"/>
                </a:lnTo>
                <a:lnTo>
                  <a:pt x="33487" y="10080"/>
                </a:lnTo>
                <a:lnTo>
                  <a:pt x="33388" y="9941"/>
                </a:lnTo>
                <a:lnTo>
                  <a:pt x="33268" y="9841"/>
                </a:lnTo>
                <a:lnTo>
                  <a:pt x="33149" y="9721"/>
                </a:lnTo>
                <a:lnTo>
                  <a:pt x="33009" y="9642"/>
                </a:lnTo>
                <a:lnTo>
                  <a:pt x="32870" y="9542"/>
                </a:lnTo>
                <a:lnTo>
                  <a:pt x="32730" y="9482"/>
                </a:lnTo>
                <a:lnTo>
                  <a:pt x="32571" y="9423"/>
                </a:lnTo>
                <a:lnTo>
                  <a:pt x="32412" y="9383"/>
                </a:lnTo>
                <a:lnTo>
                  <a:pt x="32252" y="9363"/>
                </a:lnTo>
                <a:lnTo>
                  <a:pt x="32073" y="9343"/>
                </a:lnTo>
                <a:lnTo>
                  <a:pt x="31914" y="9343"/>
                </a:lnTo>
                <a:lnTo>
                  <a:pt x="31734" y="9363"/>
                </a:lnTo>
                <a:lnTo>
                  <a:pt x="31695" y="9004"/>
                </a:lnTo>
                <a:lnTo>
                  <a:pt x="31615" y="8646"/>
                </a:lnTo>
                <a:lnTo>
                  <a:pt x="31515" y="8307"/>
                </a:lnTo>
                <a:lnTo>
                  <a:pt x="31376" y="7968"/>
                </a:lnTo>
                <a:lnTo>
                  <a:pt x="31236" y="7650"/>
                </a:lnTo>
                <a:lnTo>
                  <a:pt x="31057" y="7351"/>
                </a:lnTo>
                <a:lnTo>
                  <a:pt x="30838" y="7052"/>
                </a:lnTo>
                <a:lnTo>
                  <a:pt x="30619" y="6793"/>
                </a:lnTo>
                <a:lnTo>
                  <a:pt x="30380" y="6534"/>
                </a:lnTo>
                <a:lnTo>
                  <a:pt x="30121" y="6295"/>
                </a:lnTo>
                <a:lnTo>
                  <a:pt x="29822" y="6076"/>
                </a:lnTo>
                <a:lnTo>
                  <a:pt x="29523" y="5877"/>
                </a:lnTo>
                <a:lnTo>
                  <a:pt x="29204" y="5697"/>
                </a:lnTo>
                <a:lnTo>
                  <a:pt x="28866" y="5558"/>
                </a:lnTo>
                <a:lnTo>
                  <a:pt x="28507" y="5419"/>
                </a:lnTo>
                <a:lnTo>
                  <a:pt x="28129" y="5339"/>
                </a:lnTo>
                <a:lnTo>
                  <a:pt x="27850" y="5279"/>
                </a:lnTo>
                <a:lnTo>
                  <a:pt x="27591" y="5239"/>
                </a:lnTo>
                <a:lnTo>
                  <a:pt x="27312" y="5239"/>
                </a:lnTo>
                <a:lnTo>
                  <a:pt x="27053" y="5219"/>
                </a:lnTo>
                <a:lnTo>
                  <a:pt x="26774" y="5239"/>
                </a:lnTo>
                <a:lnTo>
                  <a:pt x="26515" y="5259"/>
                </a:lnTo>
                <a:lnTo>
                  <a:pt x="26256" y="5299"/>
                </a:lnTo>
                <a:lnTo>
                  <a:pt x="25997" y="5359"/>
                </a:lnTo>
                <a:lnTo>
                  <a:pt x="25738" y="5438"/>
                </a:lnTo>
                <a:lnTo>
                  <a:pt x="25499" y="5518"/>
                </a:lnTo>
                <a:lnTo>
                  <a:pt x="25260" y="5598"/>
                </a:lnTo>
                <a:lnTo>
                  <a:pt x="25021" y="5717"/>
                </a:lnTo>
                <a:lnTo>
                  <a:pt x="24782" y="5837"/>
                </a:lnTo>
                <a:lnTo>
                  <a:pt x="24563" y="5956"/>
                </a:lnTo>
                <a:lnTo>
                  <a:pt x="24344" y="6116"/>
                </a:lnTo>
                <a:lnTo>
                  <a:pt x="24144" y="6255"/>
                </a:lnTo>
                <a:lnTo>
                  <a:pt x="24045" y="6096"/>
                </a:lnTo>
                <a:lnTo>
                  <a:pt x="23945" y="5956"/>
                </a:lnTo>
                <a:lnTo>
                  <a:pt x="23826" y="5817"/>
                </a:lnTo>
                <a:lnTo>
                  <a:pt x="23686" y="5678"/>
                </a:lnTo>
                <a:lnTo>
                  <a:pt x="23547" y="5578"/>
                </a:lnTo>
                <a:lnTo>
                  <a:pt x="23407" y="5458"/>
                </a:lnTo>
                <a:lnTo>
                  <a:pt x="23248" y="5379"/>
                </a:lnTo>
                <a:lnTo>
                  <a:pt x="23069" y="5299"/>
                </a:lnTo>
                <a:lnTo>
                  <a:pt x="22909" y="5219"/>
                </a:lnTo>
                <a:lnTo>
                  <a:pt x="22730" y="5179"/>
                </a:lnTo>
                <a:lnTo>
                  <a:pt x="22551" y="5140"/>
                </a:lnTo>
                <a:lnTo>
                  <a:pt x="22352" y="5120"/>
                </a:lnTo>
                <a:lnTo>
                  <a:pt x="22172" y="5100"/>
                </a:lnTo>
                <a:lnTo>
                  <a:pt x="21973" y="5120"/>
                </a:lnTo>
                <a:lnTo>
                  <a:pt x="21794" y="5140"/>
                </a:lnTo>
                <a:lnTo>
                  <a:pt x="21595" y="5179"/>
                </a:lnTo>
                <a:lnTo>
                  <a:pt x="21415" y="5219"/>
                </a:lnTo>
                <a:lnTo>
                  <a:pt x="21256" y="5299"/>
                </a:lnTo>
                <a:lnTo>
                  <a:pt x="21097" y="5359"/>
                </a:lnTo>
                <a:lnTo>
                  <a:pt x="20957" y="5438"/>
                </a:lnTo>
                <a:lnTo>
                  <a:pt x="20818" y="5060"/>
                </a:lnTo>
                <a:lnTo>
                  <a:pt x="20678" y="4662"/>
                </a:lnTo>
                <a:lnTo>
                  <a:pt x="20519" y="4283"/>
                </a:lnTo>
                <a:lnTo>
                  <a:pt x="20320" y="3924"/>
                </a:lnTo>
                <a:lnTo>
                  <a:pt x="20100" y="3566"/>
                </a:lnTo>
                <a:lnTo>
                  <a:pt x="19861" y="3207"/>
                </a:lnTo>
                <a:lnTo>
                  <a:pt x="19602" y="2869"/>
                </a:lnTo>
                <a:lnTo>
                  <a:pt x="19324" y="2530"/>
                </a:lnTo>
                <a:lnTo>
                  <a:pt x="19045" y="2251"/>
                </a:lnTo>
                <a:lnTo>
                  <a:pt x="18766" y="1972"/>
                </a:lnTo>
                <a:lnTo>
                  <a:pt x="18487" y="1733"/>
                </a:lnTo>
                <a:lnTo>
                  <a:pt x="18188" y="1494"/>
                </a:lnTo>
                <a:lnTo>
                  <a:pt x="17869" y="1275"/>
                </a:lnTo>
                <a:lnTo>
                  <a:pt x="17571" y="1076"/>
                </a:lnTo>
                <a:lnTo>
                  <a:pt x="17232" y="896"/>
                </a:lnTo>
                <a:lnTo>
                  <a:pt x="16913" y="737"/>
                </a:lnTo>
                <a:lnTo>
                  <a:pt x="16574" y="578"/>
                </a:lnTo>
                <a:lnTo>
                  <a:pt x="16216" y="458"/>
                </a:lnTo>
                <a:lnTo>
                  <a:pt x="15877" y="339"/>
                </a:lnTo>
                <a:lnTo>
                  <a:pt x="15519" y="239"/>
                </a:lnTo>
                <a:lnTo>
                  <a:pt x="15160" y="159"/>
                </a:lnTo>
                <a:lnTo>
                  <a:pt x="14801" y="80"/>
                </a:lnTo>
                <a:lnTo>
                  <a:pt x="14443" y="40"/>
                </a:lnTo>
                <a:lnTo>
                  <a:pt x="14064" y="0"/>
                </a:lnTo>
                <a:close/>
              </a:path>
            </a:pathLst>
          </a:custGeom>
          <a:solidFill>
            <a:srgbClr val="FFFFFF">
              <a:alpha val="20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7" name="Google Shape;10327;p47"/>
          <p:cNvSpPr/>
          <p:nvPr/>
        </p:nvSpPr>
        <p:spPr>
          <a:xfrm flipH="1">
            <a:off x="8226875" y="1416328"/>
            <a:ext cx="675043" cy="231515"/>
          </a:xfrm>
          <a:custGeom>
            <a:avLst/>
            <a:gdLst/>
            <a:ahLst/>
            <a:cxnLst/>
            <a:rect l="l" t="t" r="r" b="b"/>
            <a:pathLst>
              <a:path w="46935" h="16097" extrusionOk="0">
                <a:moveTo>
                  <a:pt x="13327" y="0"/>
                </a:moveTo>
                <a:lnTo>
                  <a:pt x="12969" y="20"/>
                </a:lnTo>
                <a:lnTo>
                  <a:pt x="12610" y="60"/>
                </a:lnTo>
                <a:lnTo>
                  <a:pt x="12232" y="100"/>
                </a:lnTo>
                <a:lnTo>
                  <a:pt x="11873" y="179"/>
                </a:lnTo>
                <a:lnTo>
                  <a:pt x="11515" y="259"/>
                </a:lnTo>
                <a:lnTo>
                  <a:pt x="11156" y="379"/>
                </a:lnTo>
                <a:lnTo>
                  <a:pt x="10817" y="498"/>
                </a:lnTo>
                <a:lnTo>
                  <a:pt x="10459" y="637"/>
                </a:lnTo>
                <a:lnTo>
                  <a:pt x="10120" y="797"/>
                </a:lnTo>
                <a:lnTo>
                  <a:pt x="9781" y="976"/>
                </a:lnTo>
                <a:lnTo>
                  <a:pt x="9463" y="1155"/>
                </a:lnTo>
                <a:lnTo>
                  <a:pt x="9144" y="1375"/>
                </a:lnTo>
                <a:lnTo>
                  <a:pt x="8825" y="1594"/>
                </a:lnTo>
                <a:lnTo>
                  <a:pt x="8526" y="1853"/>
                </a:lnTo>
                <a:lnTo>
                  <a:pt x="8307" y="2052"/>
                </a:lnTo>
                <a:lnTo>
                  <a:pt x="8068" y="2271"/>
                </a:lnTo>
                <a:lnTo>
                  <a:pt x="7869" y="2490"/>
                </a:lnTo>
                <a:lnTo>
                  <a:pt x="7670" y="2709"/>
                </a:lnTo>
                <a:lnTo>
                  <a:pt x="7490" y="2948"/>
                </a:lnTo>
                <a:lnTo>
                  <a:pt x="7311" y="3187"/>
                </a:lnTo>
                <a:lnTo>
                  <a:pt x="6973" y="3665"/>
                </a:lnTo>
                <a:lnTo>
                  <a:pt x="6694" y="4183"/>
                </a:lnTo>
                <a:lnTo>
                  <a:pt x="6455" y="4701"/>
                </a:lnTo>
                <a:lnTo>
                  <a:pt x="6275" y="5259"/>
                </a:lnTo>
                <a:lnTo>
                  <a:pt x="6116" y="5797"/>
                </a:lnTo>
                <a:lnTo>
                  <a:pt x="6016" y="6355"/>
                </a:lnTo>
                <a:lnTo>
                  <a:pt x="5957" y="6933"/>
                </a:lnTo>
                <a:lnTo>
                  <a:pt x="5937" y="7490"/>
                </a:lnTo>
                <a:lnTo>
                  <a:pt x="5957" y="8068"/>
                </a:lnTo>
                <a:lnTo>
                  <a:pt x="6036" y="8626"/>
                </a:lnTo>
                <a:lnTo>
                  <a:pt x="6156" y="9184"/>
                </a:lnTo>
                <a:lnTo>
                  <a:pt x="6315" y="9741"/>
                </a:lnTo>
                <a:lnTo>
                  <a:pt x="6514" y="10279"/>
                </a:lnTo>
                <a:lnTo>
                  <a:pt x="6255" y="10399"/>
                </a:lnTo>
                <a:lnTo>
                  <a:pt x="6016" y="10518"/>
                </a:lnTo>
                <a:lnTo>
                  <a:pt x="5797" y="10678"/>
                </a:lnTo>
                <a:lnTo>
                  <a:pt x="5578" y="10837"/>
                </a:lnTo>
                <a:lnTo>
                  <a:pt x="5399" y="11016"/>
                </a:lnTo>
                <a:lnTo>
                  <a:pt x="5219" y="11216"/>
                </a:lnTo>
                <a:lnTo>
                  <a:pt x="5060" y="11415"/>
                </a:lnTo>
                <a:lnTo>
                  <a:pt x="4921" y="11654"/>
                </a:lnTo>
                <a:lnTo>
                  <a:pt x="4821" y="11873"/>
                </a:lnTo>
                <a:lnTo>
                  <a:pt x="4721" y="12132"/>
                </a:lnTo>
                <a:lnTo>
                  <a:pt x="4642" y="12371"/>
                </a:lnTo>
                <a:lnTo>
                  <a:pt x="4602" y="12630"/>
                </a:lnTo>
                <a:lnTo>
                  <a:pt x="4582" y="12889"/>
                </a:lnTo>
                <a:lnTo>
                  <a:pt x="4582" y="13168"/>
                </a:lnTo>
                <a:lnTo>
                  <a:pt x="4602" y="13427"/>
                </a:lnTo>
                <a:lnTo>
                  <a:pt x="4662" y="13706"/>
                </a:lnTo>
                <a:lnTo>
                  <a:pt x="4761" y="14005"/>
                </a:lnTo>
                <a:lnTo>
                  <a:pt x="4642" y="14124"/>
                </a:lnTo>
                <a:lnTo>
                  <a:pt x="4542" y="14244"/>
                </a:lnTo>
                <a:lnTo>
                  <a:pt x="4462" y="14383"/>
                </a:lnTo>
                <a:lnTo>
                  <a:pt x="4383" y="14542"/>
                </a:lnTo>
                <a:lnTo>
                  <a:pt x="4203" y="14363"/>
                </a:lnTo>
                <a:lnTo>
                  <a:pt x="4024" y="14224"/>
                </a:lnTo>
                <a:lnTo>
                  <a:pt x="3825" y="14084"/>
                </a:lnTo>
                <a:lnTo>
                  <a:pt x="3606" y="13985"/>
                </a:lnTo>
                <a:lnTo>
                  <a:pt x="3387" y="13885"/>
                </a:lnTo>
                <a:lnTo>
                  <a:pt x="3148" y="13805"/>
                </a:lnTo>
                <a:lnTo>
                  <a:pt x="2909" y="13765"/>
                </a:lnTo>
                <a:lnTo>
                  <a:pt x="2650" y="13746"/>
                </a:lnTo>
                <a:lnTo>
                  <a:pt x="2331" y="13746"/>
                </a:lnTo>
                <a:lnTo>
                  <a:pt x="2032" y="13785"/>
                </a:lnTo>
                <a:lnTo>
                  <a:pt x="1833" y="13845"/>
                </a:lnTo>
                <a:lnTo>
                  <a:pt x="1634" y="13905"/>
                </a:lnTo>
                <a:lnTo>
                  <a:pt x="1434" y="13985"/>
                </a:lnTo>
                <a:lnTo>
                  <a:pt x="1255" y="14084"/>
                </a:lnTo>
                <a:lnTo>
                  <a:pt x="1096" y="14184"/>
                </a:lnTo>
                <a:lnTo>
                  <a:pt x="917" y="14303"/>
                </a:lnTo>
                <a:lnTo>
                  <a:pt x="777" y="14443"/>
                </a:lnTo>
                <a:lnTo>
                  <a:pt x="638" y="14602"/>
                </a:lnTo>
                <a:lnTo>
                  <a:pt x="498" y="14742"/>
                </a:lnTo>
                <a:lnTo>
                  <a:pt x="379" y="14921"/>
                </a:lnTo>
                <a:lnTo>
                  <a:pt x="279" y="15100"/>
                </a:lnTo>
                <a:lnTo>
                  <a:pt x="199" y="15279"/>
                </a:lnTo>
                <a:lnTo>
                  <a:pt x="120" y="15479"/>
                </a:lnTo>
                <a:lnTo>
                  <a:pt x="60" y="15678"/>
                </a:lnTo>
                <a:lnTo>
                  <a:pt x="20" y="15877"/>
                </a:lnTo>
                <a:lnTo>
                  <a:pt x="0" y="16096"/>
                </a:lnTo>
                <a:lnTo>
                  <a:pt x="46934" y="16096"/>
                </a:lnTo>
                <a:lnTo>
                  <a:pt x="46815" y="15758"/>
                </a:lnTo>
                <a:lnTo>
                  <a:pt x="46675" y="15419"/>
                </a:lnTo>
                <a:lnTo>
                  <a:pt x="46516" y="15100"/>
                </a:lnTo>
                <a:lnTo>
                  <a:pt x="46317" y="14801"/>
                </a:lnTo>
                <a:lnTo>
                  <a:pt x="46097" y="14503"/>
                </a:lnTo>
                <a:lnTo>
                  <a:pt x="45878" y="14224"/>
                </a:lnTo>
                <a:lnTo>
                  <a:pt x="45619" y="13985"/>
                </a:lnTo>
                <a:lnTo>
                  <a:pt x="45340" y="13746"/>
                </a:lnTo>
                <a:lnTo>
                  <a:pt x="45042" y="13546"/>
                </a:lnTo>
                <a:lnTo>
                  <a:pt x="44743" y="13367"/>
                </a:lnTo>
                <a:lnTo>
                  <a:pt x="44424" y="13208"/>
                </a:lnTo>
                <a:lnTo>
                  <a:pt x="44085" y="13068"/>
                </a:lnTo>
                <a:lnTo>
                  <a:pt x="43727" y="12969"/>
                </a:lnTo>
                <a:lnTo>
                  <a:pt x="43368" y="12889"/>
                </a:lnTo>
                <a:lnTo>
                  <a:pt x="42990" y="12829"/>
                </a:lnTo>
                <a:lnTo>
                  <a:pt x="42213" y="12829"/>
                </a:lnTo>
                <a:lnTo>
                  <a:pt x="41834" y="12889"/>
                </a:lnTo>
                <a:lnTo>
                  <a:pt x="41476" y="12969"/>
                </a:lnTo>
                <a:lnTo>
                  <a:pt x="41117" y="13088"/>
                </a:lnTo>
                <a:lnTo>
                  <a:pt x="40978" y="12909"/>
                </a:lnTo>
                <a:lnTo>
                  <a:pt x="40838" y="12769"/>
                </a:lnTo>
                <a:lnTo>
                  <a:pt x="40679" y="12630"/>
                </a:lnTo>
                <a:lnTo>
                  <a:pt x="40500" y="12510"/>
                </a:lnTo>
                <a:lnTo>
                  <a:pt x="40320" y="12431"/>
                </a:lnTo>
                <a:lnTo>
                  <a:pt x="40101" y="12351"/>
                </a:lnTo>
                <a:lnTo>
                  <a:pt x="39902" y="12311"/>
                </a:lnTo>
                <a:lnTo>
                  <a:pt x="39683" y="12311"/>
                </a:lnTo>
                <a:lnTo>
                  <a:pt x="39683" y="12092"/>
                </a:lnTo>
                <a:lnTo>
                  <a:pt x="39683" y="11873"/>
                </a:lnTo>
                <a:lnTo>
                  <a:pt x="39643" y="11654"/>
                </a:lnTo>
                <a:lnTo>
                  <a:pt x="39603" y="11455"/>
                </a:lnTo>
                <a:lnTo>
                  <a:pt x="39524" y="11176"/>
                </a:lnTo>
                <a:lnTo>
                  <a:pt x="39424" y="10937"/>
                </a:lnTo>
                <a:lnTo>
                  <a:pt x="39284" y="10698"/>
                </a:lnTo>
                <a:lnTo>
                  <a:pt x="39125" y="10478"/>
                </a:lnTo>
                <a:lnTo>
                  <a:pt x="38966" y="10279"/>
                </a:lnTo>
                <a:lnTo>
                  <a:pt x="38767" y="10080"/>
                </a:lnTo>
                <a:lnTo>
                  <a:pt x="38567" y="9921"/>
                </a:lnTo>
                <a:lnTo>
                  <a:pt x="38328" y="9781"/>
                </a:lnTo>
                <a:lnTo>
                  <a:pt x="38089" y="9662"/>
                </a:lnTo>
                <a:lnTo>
                  <a:pt x="37850" y="9562"/>
                </a:lnTo>
                <a:lnTo>
                  <a:pt x="37591" y="9482"/>
                </a:lnTo>
                <a:lnTo>
                  <a:pt x="37332" y="9443"/>
                </a:lnTo>
                <a:lnTo>
                  <a:pt x="37053" y="9403"/>
                </a:lnTo>
                <a:lnTo>
                  <a:pt x="36774" y="9403"/>
                </a:lnTo>
                <a:lnTo>
                  <a:pt x="36496" y="9443"/>
                </a:lnTo>
                <a:lnTo>
                  <a:pt x="36217" y="9502"/>
                </a:lnTo>
                <a:lnTo>
                  <a:pt x="35878" y="9602"/>
                </a:lnTo>
                <a:lnTo>
                  <a:pt x="35579" y="9741"/>
                </a:lnTo>
                <a:lnTo>
                  <a:pt x="35280" y="9921"/>
                </a:lnTo>
                <a:lnTo>
                  <a:pt x="35021" y="10120"/>
                </a:lnTo>
                <a:lnTo>
                  <a:pt x="34802" y="10339"/>
                </a:lnTo>
                <a:lnTo>
                  <a:pt x="34583" y="10598"/>
                </a:lnTo>
                <a:lnTo>
                  <a:pt x="34424" y="10857"/>
                </a:lnTo>
                <a:lnTo>
                  <a:pt x="34284" y="11156"/>
                </a:lnTo>
                <a:lnTo>
                  <a:pt x="34185" y="11056"/>
                </a:lnTo>
                <a:lnTo>
                  <a:pt x="34065" y="10977"/>
                </a:lnTo>
                <a:lnTo>
                  <a:pt x="33946" y="10917"/>
                </a:lnTo>
                <a:lnTo>
                  <a:pt x="33806" y="10877"/>
                </a:lnTo>
                <a:lnTo>
                  <a:pt x="33766" y="10678"/>
                </a:lnTo>
                <a:lnTo>
                  <a:pt x="33726" y="10518"/>
                </a:lnTo>
                <a:lnTo>
                  <a:pt x="33647" y="10359"/>
                </a:lnTo>
                <a:lnTo>
                  <a:pt x="33587" y="10220"/>
                </a:lnTo>
                <a:lnTo>
                  <a:pt x="33487" y="10080"/>
                </a:lnTo>
                <a:lnTo>
                  <a:pt x="33388" y="9941"/>
                </a:lnTo>
                <a:lnTo>
                  <a:pt x="33268" y="9841"/>
                </a:lnTo>
                <a:lnTo>
                  <a:pt x="33149" y="9721"/>
                </a:lnTo>
                <a:lnTo>
                  <a:pt x="33009" y="9642"/>
                </a:lnTo>
                <a:lnTo>
                  <a:pt x="32870" y="9542"/>
                </a:lnTo>
                <a:lnTo>
                  <a:pt x="32730" y="9482"/>
                </a:lnTo>
                <a:lnTo>
                  <a:pt x="32571" y="9423"/>
                </a:lnTo>
                <a:lnTo>
                  <a:pt x="32412" y="9383"/>
                </a:lnTo>
                <a:lnTo>
                  <a:pt x="32252" y="9363"/>
                </a:lnTo>
                <a:lnTo>
                  <a:pt x="32073" y="9343"/>
                </a:lnTo>
                <a:lnTo>
                  <a:pt x="31914" y="9343"/>
                </a:lnTo>
                <a:lnTo>
                  <a:pt x="31734" y="9363"/>
                </a:lnTo>
                <a:lnTo>
                  <a:pt x="31695" y="9004"/>
                </a:lnTo>
                <a:lnTo>
                  <a:pt x="31615" y="8646"/>
                </a:lnTo>
                <a:lnTo>
                  <a:pt x="31515" y="8307"/>
                </a:lnTo>
                <a:lnTo>
                  <a:pt x="31376" y="7968"/>
                </a:lnTo>
                <a:lnTo>
                  <a:pt x="31236" y="7650"/>
                </a:lnTo>
                <a:lnTo>
                  <a:pt x="31057" y="7351"/>
                </a:lnTo>
                <a:lnTo>
                  <a:pt x="30838" y="7052"/>
                </a:lnTo>
                <a:lnTo>
                  <a:pt x="30619" y="6793"/>
                </a:lnTo>
                <a:lnTo>
                  <a:pt x="30380" y="6534"/>
                </a:lnTo>
                <a:lnTo>
                  <a:pt x="30121" y="6295"/>
                </a:lnTo>
                <a:lnTo>
                  <a:pt x="29822" y="6076"/>
                </a:lnTo>
                <a:lnTo>
                  <a:pt x="29523" y="5877"/>
                </a:lnTo>
                <a:lnTo>
                  <a:pt x="29204" y="5697"/>
                </a:lnTo>
                <a:lnTo>
                  <a:pt x="28866" y="5558"/>
                </a:lnTo>
                <a:lnTo>
                  <a:pt x="28507" y="5419"/>
                </a:lnTo>
                <a:lnTo>
                  <a:pt x="28129" y="5339"/>
                </a:lnTo>
                <a:lnTo>
                  <a:pt x="27850" y="5279"/>
                </a:lnTo>
                <a:lnTo>
                  <a:pt x="27591" y="5239"/>
                </a:lnTo>
                <a:lnTo>
                  <a:pt x="27312" y="5239"/>
                </a:lnTo>
                <a:lnTo>
                  <a:pt x="27053" y="5219"/>
                </a:lnTo>
                <a:lnTo>
                  <a:pt x="26774" y="5239"/>
                </a:lnTo>
                <a:lnTo>
                  <a:pt x="26515" y="5259"/>
                </a:lnTo>
                <a:lnTo>
                  <a:pt x="26256" y="5299"/>
                </a:lnTo>
                <a:lnTo>
                  <a:pt x="25997" y="5359"/>
                </a:lnTo>
                <a:lnTo>
                  <a:pt x="25738" y="5438"/>
                </a:lnTo>
                <a:lnTo>
                  <a:pt x="25499" y="5518"/>
                </a:lnTo>
                <a:lnTo>
                  <a:pt x="25260" y="5598"/>
                </a:lnTo>
                <a:lnTo>
                  <a:pt x="25021" y="5717"/>
                </a:lnTo>
                <a:lnTo>
                  <a:pt x="24782" y="5837"/>
                </a:lnTo>
                <a:lnTo>
                  <a:pt x="24563" y="5956"/>
                </a:lnTo>
                <a:lnTo>
                  <a:pt x="24344" y="6116"/>
                </a:lnTo>
                <a:lnTo>
                  <a:pt x="24144" y="6255"/>
                </a:lnTo>
                <a:lnTo>
                  <a:pt x="24045" y="6096"/>
                </a:lnTo>
                <a:lnTo>
                  <a:pt x="23945" y="5956"/>
                </a:lnTo>
                <a:lnTo>
                  <a:pt x="23826" y="5817"/>
                </a:lnTo>
                <a:lnTo>
                  <a:pt x="23686" y="5678"/>
                </a:lnTo>
                <a:lnTo>
                  <a:pt x="23547" y="5578"/>
                </a:lnTo>
                <a:lnTo>
                  <a:pt x="23407" y="5458"/>
                </a:lnTo>
                <a:lnTo>
                  <a:pt x="23248" y="5379"/>
                </a:lnTo>
                <a:lnTo>
                  <a:pt x="23069" y="5299"/>
                </a:lnTo>
                <a:lnTo>
                  <a:pt x="22909" y="5219"/>
                </a:lnTo>
                <a:lnTo>
                  <a:pt x="22730" y="5179"/>
                </a:lnTo>
                <a:lnTo>
                  <a:pt x="22551" y="5140"/>
                </a:lnTo>
                <a:lnTo>
                  <a:pt x="22352" y="5120"/>
                </a:lnTo>
                <a:lnTo>
                  <a:pt x="22172" y="5100"/>
                </a:lnTo>
                <a:lnTo>
                  <a:pt x="21973" y="5120"/>
                </a:lnTo>
                <a:lnTo>
                  <a:pt x="21794" y="5140"/>
                </a:lnTo>
                <a:lnTo>
                  <a:pt x="21595" y="5179"/>
                </a:lnTo>
                <a:lnTo>
                  <a:pt x="21415" y="5219"/>
                </a:lnTo>
                <a:lnTo>
                  <a:pt x="21256" y="5299"/>
                </a:lnTo>
                <a:lnTo>
                  <a:pt x="21097" y="5359"/>
                </a:lnTo>
                <a:lnTo>
                  <a:pt x="20957" y="5438"/>
                </a:lnTo>
                <a:lnTo>
                  <a:pt x="20818" y="5060"/>
                </a:lnTo>
                <a:lnTo>
                  <a:pt x="20678" y="4662"/>
                </a:lnTo>
                <a:lnTo>
                  <a:pt x="20519" y="4283"/>
                </a:lnTo>
                <a:lnTo>
                  <a:pt x="20320" y="3924"/>
                </a:lnTo>
                <a:lnTo>
                  <a:pt x="20100" y="3566"/>
                </a:lnTo>
                <a:lnTo>
                  <a:pt x="19861" y="3207"/>
                </a:lnTo>
                <a:lnTo>
                  <a:pt x="19602" y="2869"/>
                </a:lnTo>
                <a:lnTo>
                  <a:pt x="19324" y="2530"/>
                </a:lnTo>
                <a:lnTo>
                  <a:pt x="19045" y="2251"/>
                </a:lnTo>
                <a:lnTo>
                  <a:pt x="18766" y="1972"/>
                </a:lnTo>
                <a:lnTo>
                  <a:pt x="18487" y="1733"/>
                </a:lnTo>
                <a:lnTo>
                  <a:pt x="18188" y="1494"/>
                </a:lnTo>
                <a:lnTo>
                  <a:pt x="17869" y="1275"/>
                </a:lnTo>
                <a:lnTo>
                  <a:pt x="17571" y="1076"/>
                </a:lnTo>
                <a:lnTo>
                  <a:pt x="17232" y="896"/>
                </a:lnTo>
                <a:lnTo>
                  <a:pt x="16913" y="737"/>
                </a:lnTo>
                <a:lnTo>
                  <a:pt x="16574" y="578"/>
                </a:lnTo>
                <a:lnTo>
                  <a:pt x="16216" y="458"/>
                </a:lnTo>
                <a:lnTo>
                  <a:pt x="15877" y="339"/>
                </a:lnTo>
                <a:lnTo>
                  <a:pt x="15519" y="239"/>
                </a:lnTo>
                <a:lnTo>
                  <a:pt x="15160" y="159"/>
                </a:lnTo>
                <a:lnTo>
                  <a:pt x="14801" y="80"/>
                </a:lnTo>
                <a:lnTo>
                  <a:pt x="14443" y="40"/>
                </a:lnTo>
                <a:lnTo>
                  <a:pt x="14064" y="0"/>
                </a:lnTo>
                <a:close/>
              </a:path>
            </a:pathLst>
          </a:custGeom>
          <a:solidFill>
            <a:srgbClr val="FFFFFF">
              <a:alpha val="20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9" name="Google Shape;10329;p48"/>
          <p:cNvGrpSpPr/>
          <p:nvPr/>
        </p:nvGrpSpPr>
        <p:grpSpPr>
          <a:xfrm>
            <a:off x="0" y="3809423"/>
            <a:ext cx="9143801" cy="939804"/>
            <a:chOff x="0" y="3057609"/>
            <a:chExt cx="10528268" cy="1082101"/>
          </a:xfrm>
        </p:grpSpPr>
        <p:sp>
          <p:nvSpPr>
            <p:cNvPr id="10330" name="Google Shape;10330;p48"/>
            <p:cNvSpPr/>
            <p:nvPr/>
          </p:nvSpPr>
          <p:spPr>
            <a:xfrm>
              <a:off x="0" y="3057609"/>
              <a:ext cx="5270796" cy="1082101"/>
            </a:xfrm>
            <a:custGeom>
              <a:avLst/>
              <a:gdLst/>
              <a:ahLst/>
              <a:cxnLst/>
              <a:rect l="l" t="t" r="r" b="b"/>
              <a:pathLst>
                <a:path w="76775" h="15762" extrusionOk="0">
                  <a:moveTo>
                    <a:pt x="59600" y="0"/>
                  </a:moveTo>
                  <a:lnTo>
                    <a:pt x="58659" y="546"/>
                  </a:lnTo>
                  <a:lnTo>
                    <a:pt x="58659" y="1318"/>
                  </a:lnTo>
                  <a:lnTo>
                    <a:pt x="58659" y="1431"/>
                  </a:lnTo>
                  <a:lnTo>
                    <a:pt x="58659" y="2712"/>
                  </a:lnTo>
                  <a:lnTo>
                    <a:pt x="57115" y="2712"/>
                  </a:lnTo>
                  <a:lnTo>
                    <a:pt x="57115" y="5668"/>
                  </a:lnTo>
                  <a:lnTo>
                    <a:pt x="56569" y="5668"/>
                  </a:lnTo>
                  <a:lnTo>
                    <a:pt x="56569" y="4632"/>
                  </a:lnTo>
                  <a:lnTo>
                    <a:pt x="56362" y="4632"/>
                  </a:lnTo>
                  <a:lnTo>
                    <a:pt x="56362" y="4312"/>
                  </a:lnTo>
                  <a:lnTo>
                    <a:pt x="55702" y="4312"/>
                  </a:lnTo>
                  <a:lnTo>
                    <a:pt x="55702" y="4632"/>
                  </a:lnTo>
                  <a:lnTo>
                    <a:pt x="54535" y="4632"/>
                  </a:lnTo>
                  <a:lnTo>
                    <a:pt x="54554" y="5668"/>
                  </a:lnTo>
                  <a:lnTo>
                    <a:pt x="53575" y="5687"/>
                  </a:lnTo>
                  <a:lnTo>
                    <a:pt x="53575" y="4708"/>
                  </a:lnTo>
                  <a:lnTo>
                    <a:pt x="52633" y="4708"/>
                  </a:lnTo>
                  <a:lnTo>
                    <a:pt x="52633" y="4218"/>
                  </a:lnTo>
                  <a:lnTo>
                    <a:pt x="52614" y="4199"/>
                  </a:lnTo>
                  <a:lnTo>
                    <a:pt x="52595" y="4218"/>
                  </a:lnTo>
                  <a:lnTo>
                    <a:pt x="52595" y="4708"/>
                  </a:lnTo>
                  <a:lnTo>
                    <a:pt x="52539" y="4708"/>
                  </a:lnTo>
                  <a:lnTo>
                    <a:pt x="52539" y="4425"/>
                  </a:lnTo>
                  <a:lnTo>
                    <a:pt x="52520" y="4406"/>
                  </a:lnTo>
                  <a:lnTo>
                    <a:pt x="52520" y="4425"/>
                  </a:lnTo>
                  <a:lnTo>
                    <a:pt x="52520" y="4708"/>
                  </a:lnTo>
                  <a:lnTo>
                    <a:pt x="52388" y="4708"/>
                  </a:lnTo>
                  <a:lnTo>
                    <a:pt x="52388" y="3672"/>
                  </a:lnTo>
                  <a:lnTo>
                    <a:pt x="51917" y="3672"/>
                  </a:lnTo>
                  <a:lnTo>
                    <a:pt x="51917" y="3239"/>
                  </a:lnTo>
                  <a:lnTo>
                    <a:pt x="51861" y="3239"/>
                  </a:lnTo>
                  <a:lnTo>
                    <a:pt x="51861" y="1808"/>
                  </a:lnTo>
                  <a:lnTo>
                    <a:pt x="51729" y="1808"/>
                  </a:lnTo>
                  <a:lnTo>
                    <a:pt x="51729" y="1488"/>
                  </a:lnTo>
                  <a:lnTo>
                    <a:pt x="51710" y="1469"/>
                  </a:lnTo>
                  <a:lnTo>
                    <a:pt x="51692" y="1488"/>
                  </a:lnTo>
                  <a:lnTo>
                    <a:pt x="51692" y="1808"/>
                  </a:lnTo>
                  <a:lnTo>
                    <a:pt x="51654" y="1808"/>
                  </a:lnTo>
                  <a:lnTo>
                    <a:pt x="51635" y="1281"/>
                  </a:lnTo>
                  <a:lnTo>
                    <a:pt x="51635" y="1262"/>
                  </a:lnTo>
                  <a:lnTo>
                    <a:pt x="51616" y="1281"/>
                  </a:lnTo>
                  <a:lnTo>
                    <a:pt x="51616" y="1808"/>
                  </a:lnTo>
                  <a:lnTo>
                    <a:pt x="50769" y="1808"/>
                  </a:lnTo>
                  <a:lnTo>
                    <a:pt x="50788" y="5593"/>
                  </a:lnTo>
                  <a:lnTo>
                    <a:pt x="50543" y="5593"/>
                  </a:lnTo>
                  <a:lnTo>
                    <a:pt x="50543" y="4614"/>
                  </a:lnTo>
                  <a:lnTo>
                    <a:pt x="50468" y="4614"/>
                  </a:lnTo>
                  <a:lnTo>
                    <a:pt x="50468" y="4086"/>
                  </a:lnTo>
                  <a:lnTo>
                    <a:pt x="50449" y="4068"/>
                  </a:lnTo>
                  <a:lnTo>
                    <a:pt x="50430" y="4086"/>
                  </a:lnTo>
                  <a:lnTo>
                    <a:pt x="50430" y="4614"/>
                  </a:lnTo>
                  <a:lnTo>
                    <a:pt x="50373" y="4614"/>
                  </a:lnTo>
                  <a:lnTo>
                    <a:pt x="50373" y="4293"/>
                  </a:lnTo>
                  <a:lnTo>
                    <a:pt x="50373" y="4237"/>
                  </a:lnTo>
                  <a:lnTo>
                    <a:pt x="49959" y="4237"/>
                  </a:lnTo>
                  <a:lnTo>
                    <a:pt x="49959" y="4614"/>
                  </a:lnTo>
                  <a:lnTo>
                    <a:pt x="48716" y="4614"/>
                  </a:lnTo>
                  <a:lnTo>
                    <a:pt x="48716" y="5574"/>
                  </a:lnTo>
                  <a:lnTo>
                    <a:pt x="48641" y="5574"/>
                  </a:lnTo>
                  <a:lnTo>
                    <a:pt x="48660" y="10301"/>
                  </a:lnTo>
                  <a:lnTo>
                    <a:pt x="48076" y="10301"/>
                  </a:lnTo>
                  <a:lnTo>
                    <a:pt x="48076" y="4971"/>
                  </a:lnTo>
                  <a:lnTo>
                    <a:pt x="48095" y="4971"/>
                  </a:lnTo>
                  <a:lnTo>
                    <a:pt x="48095" y="3955"/>
                  </a:lnTo>
                  <a:lnTo>
                    <a:pt x="47869" y="3955"/>
                  </a:lnTo>
                  <a:lnTo>
                    <a:pt x="47869" y="3578"/>
                  </a:lnTo>
                  <a:lnTo>
                    <a:pt x="47530" y="3578"/>
                  </a:lnTo>
                  <a:lnTo>
                    <a:pt x="47530" y="3955"/>
                  </a:lnTo>
                  <a:lnTo>
                    <a:pt x="44649" y="3955"/>
                  </a:lnTo>
                  <a:lnTo>
                    <a:pt x="44649" y="4971"/>
                  </a:lnTo>
                  <a:lnTo>
                    <a:pt x="44969" y="4971"/>
                  </a:lnTo>
                  <a:lnTo>
                    <a:pt x="44969" y="10301"/>
                  </a:lnTo>
                  <a:lnTo>
                    <a:pt x="44404" y="10301"/>
                  </a:lnTo>
                  <a:lnTo>
                    <a:pt x="44404" y="7137"/>
                  </a:lnTo>
                  <a:lnTo>
                    <a:pt x="42935" y="7137"/>
                  </a:lnTo>
                  <a:lnTo>
                    <a:pt x="42935" y="4651"/>
                  </a:lnTo>
                  <a:lnTo>
                    <a:pt x="41410" y="3446"/>
                  </a:lnTo>
                  <a:lnTo>
                    <a:pt x="39885" y="4651"/>
                  </a:lnTo>
                  <a:lnTo>
                    <a:pt x="39885" y="7137"/>
                  </a:lnTo>
                  <a:lnTo>
                    <a:pt x="38378" y="7137"/>
                  </a:lnTo>
                  <a:lnTo>
                    <a:pt x="38378" y="10301"/>
                  </a:lnTo>
                  <a:lnTo>
                    <a:pt x="37794" y="10301"/>
                  </a:lnTo>
                  <a:lnTo>
                    <a:pt x="37794" y="4218"/>
                  </a:lnTo>
                  <a:lnTo>
                    <a:pt x="36966" y="4218"/>
                  </a:lnTo>
                  <a:lnTo>
                    <a:pt x="36966" y="1149"/>
                  </a:lnTo>
                  <a:lnTo>
                    <a:pt x="36928" y="1149"/>
                  </a:lnTo>
                  <a:lnTo>
                    <a:pt x="36928" y="1958"/>
                  </a:lnTo>
                  <a:lnTo>
                    <a:pt x="36175" y="1958"/>
                  </a:lnTo>
                  <a:lnTo>
                    <a:pt x="36175" y="1205"/>
                  </a:lnTo>
                  <a:lnTo>
                    <a:pt x="35441" y="1205"/>
                  </a:lnTo>
                  <a:lnTo>
                    <a:pt x="35422" y="829"/>
                  </a:lnTo>
                  <a:lnTo>
                    <a:pt x="35422" y="810"/>
                  </a:lnTo>
                  <a:lnTo>
                    <a:pt x="35403" y="829"/>
                  </a:lnTo>
                  <a:lnTo>
                    <a:pt x="35403" y="1205"/>
                  </a:lnTo>
                  <a:lnTo>
                    <a:pt x="35365" y="1205"/>
                  </a:lnTo>
                  <a:lnTo>
                    <a:pt x="35365" y="979"/>
                  </a:lnTo>
                  <a:lnTo>
                    <a:pt x="35346" y="979"/>
                  </a:lnTo>
                  <a:lnTo>
                    <a:pt x="35346" y="1205"/>
                  </a:lnTo>
                  <a:lnTo>
                    <a:pt x="35252" y="1205"/>
                  </a:lnTo>
                  <a:lnTo>
                    <a:pt x="35252" y="640"/>
                  </a:lnTo>
                  <a:lnTo>
                    <a:pt x="34066" y="640"/>
                  </a:lnTo>
                  <a:lnTo>
                    <a:pt x="34066" y="1770"/>
                  </a:lnTo>
                  <a:lnTo>
                    <a:pt x="33991" y="1770"/>
                  </a:lnTo>
                  <a:lnTo>
                    <a:pt x="33991" y="1902"/>
                  </a:lnTo>
                  <a:lnTo>
                    <a:pt x="33821" y="1902"/>
                  </a:lnTo>
                  <a:lnTo>
                    <a:pt x="33821" y="1676"/>
                  </a:lnTo>
                  <a:lnTo>
                    <a:pt x="33802" y="1676"/>
                  </a:lnTo>
                  <a:lnTo>
                    <a:pt x="33802" y="1770"/>
                  </a:lnTo>
                  <a:lnTo>
                    <a:pt x="33124" y="1770"/>
                  </a:lnTo>
                  <a:lnTo>
                    <a:pt x="33124" y="2975"/>
                  </a:lnTo>
                  <a:lnTo>
                    <a:pt x="32333" y="2975"/>
                  </a:lnTo>
                  <a:lnTo>
                    <a:pt x="32352" y="5574"/>
                  </a:lnTo>
                  <a:lnTo>
                    <a:pt x="31881" y="5574"/>
                  </a:lnTo>
                  <a:lnTo>
                    <a:pt x="31881" y="6082"/>
                  </a:lnTo>
                  <a:lnTo>
                    <a:pt x="30902" y="6082"/>
                  </a:lnTo>
                  <a:lnTo>
                    <a:pt x="30902" y="5047"/>
                  </a:lnTo>
                  <a:lnTo>
                    <a:pt x="29754" y="5047"/>
                  </a:lnTo>
                  <a:lnTo>
                    <a:pt x="29754" y="5028"/>
                  </a:lnTo>
                  <a:lnTo>
                    <a:pt x="29754" y="4727"/>
                  </a:lnTo>
                  <a:lnTo>
                    <a:pt x="29716" y="4727"/>
                  </a:lnTo>
                  <a:lnTo>
                    <a:pt x="29584" y="3842"/>
                  </a:lnTo>
                  <a:lnTo>
                    <a:pt x="29452" y="3032"/>
                  </a:lnTo>
                  <a:lnTo>
                    <a:pt x="29452" y="5574"/>
                  </a:lnTo>
                  <a:lnTo>
                    <a:pt x="29019" y="5574"/>
                  </a:lnTo>
                  <a:lnTo>
                    <a:pt x="29019" y="4858"/>
                  </a:lnTo>
                  <a:lnTo>
                    <a:pt x="28605" y="4858"/>
                  </a:lnTo>
                  <a:lnTo>
                    <a:pt x="28586" y="3107"/>
                  </a:lnTo>
                  <a:lnTo>
                    <a:pt x="27889" y="3107"/>
                  </a:lnTo>
                  <a:lnTo>
                    <a:pt x="27889" y="1168"/>
                  </a:lnTo>
                  <a:lnTo>
                    <a:pt x="26684" y="226"/>
                  </a:lnTo>
                  <a:lnTo>
                    <a:pt x="25498" y="1168"/>
                  </a:lnTo>
                  <a:lnTo>
                    <a:pt x="25498" y="3107"/>
                  </a:lnTo>
                  <a:lnTo>
                    <a:pt x="24330" y="3107"/>
                  </a:lnTo>
                  <a:lnTo>
                    <a:pt x="24330" y="5574"/>
                  </a:lnTo>
                  <a:lnTo>
                    <a:pt x="23878" y="5574"/>
                  </a:lnTo>
                  <a:lnTo>
                    <a:pt x="23878" y="829"/>
                  </a:lnTo>
                  <a:lnTo>
                    <a:pt x="23652" y="829"/>
                  </a:lnTo>
                  <a:lnTo>
                    <a:pt x="23690" y="4162"/>
                  </a:lnTo>
                  <a:lnTo>
                    <a:pt x="23125" y="4162"/>
                  </a:lnTo>
                  <a:lnTo>
                    <a:pt x="22993" y="3352"/>
                  </a:lnTo>
                  <a:lnTo>
                    <a:pt x="22880" y="2731"/>
                  </a:lnTo>
                  <a:lnTo>
                    <a:pt x="22824" y="3013"/>
                  </a:lnTo>
                  <a:lnTo>
                    <a:pt x="22767" y="3352"/>
                  </a:lnTo>
                  <a:lnTo>
                    <a:pt x="22654" y="4162"/>
                  </a:lnTo>
                  <a:lnTo>
                    <a:pt x="22636" y="4162"/>
                  </a:lnTo>
                  <a:lnTo>
                    <a:pt x="22636" y="3842"/>
                  </a:lnTo>
                  <a:lnTo>
                    <a:pt x="22617" y="3823"/>
                  </a:lnTo>
                  <a:lnTo>
                    <a:pt x="22598" y="3842"/>
                  </a:lnTo>
                  <a:lnTo>
                    <a:pt x="22598" y="4162"/>
                  </a:lnTo>
                  <a:lnTo>
                    <a:pt x="22541" y="4162"/>
                  </a:lnTo>
                  <a:lnTo>
                    <a:pt x="22541" y="3634"/>
                  </a:lnTo>
                  <a:lnTo>
                    <a:pt x="22541" y="3616"/>
                  </a:lnTo>
                  <a:lnTo>
                    <a:pt x="22523" y="3634"/>
                  </a:lnTo>
                  <a:lnTo>
                    <a:pt x="22523" y="4162"/>
                  </a:lnTo>
                  <a:lnTo>
                    <a:pt x="22428" y="4162"/>
                  </a:lnTo>
                  <a:lnTo>
                    <a:pt x="22428" y="5141"/>
                  </a:lnTo>
                  <a:lnTo>
                    <a:pt x="22184" y="5141"/>
                  </a:lnTo>
                  <a:lnTo>
                    <a:pt x="22202" y="923"/>
                  </a:lnTo>
                  <a:lnTo>
                    <a:pt x="22014" y="923"/>
                  </a:lnTo>
                  <a:lnTo>
                    <a:pt x="22014" y="414"/>
                  </a:lnTo>
                  <a:lnTo>
                    <a:pt x="21995" y="395"/>
                  </a:lnTo>
                  <a:lnTo>
                    <a:pt x="21976" y="414"/>
                  </a:lnTo>
                  <a:lnTo>
                    <a:pt x="21976" y="923"/>
                  </a:lnTo>
                  <a:lnTo>
                    <a:pt x="21920" y="923"/>
                  </a:lnTo>
                  <a:lnTo>
                    <a:pt x="21920" y="621"/>
                  </a:lnTo>
                  <a:lnTo>
                    <a:pt x="21901" y="621"/>
                  </a:lnTo>
                  <a:lnTo>
                    <a:pt x="21901" y="923"/>
                  </a:lnTo>
                  <a:lnTo>
                    <a:pt x="21073" y="904"/>
                  </a:lnTo>
                  <a:lnTo>
                    <a:pt x="21054" y="4312"/>
                  </a:lnTo>
                  <a:lnTo>
                    <a:pt x="21054" y="4388"/>
                  </a:lnTo>
                  <a:lnTo>
                    <a:pt x="21054" y="5141"/>
                  </a:lnTo>
                  <a:lnTo>
                    <a:pt x="21054" y="5216"/>
                  </a:lnTo>
                  <a:lnTo>
                    <a:pt x="21054" y="6101"/>
                  </a:lnTo>
                  <a:lnTo>
                    <a:pt x="19566" y="6101"/>
                  </a:lnTo>
                  <a:lnTo>
                    <a:pt x="19585" y="2335"/>
                  </a:lnTo>
                  <a:lnTo>
                    <a:pt x="16591" y="4538"/>
                  </a:lnTo>
                  <a:lnTo>
                    <a:pt x="16572" y="10301"/>
                  </a:lnTo>
                  <a:lnTo>
                    <a:pt x="15781" y="10301"/>
                  </a:lnTo>
                  <a:lnTo>
                    <a:pt x="15781" y="5160"/>
                  </a:lnTo>
                  <a:lnTo>
                    <a:pt x="13484" y="4388"/>
                  </a:lnTo>
                  <a:lnTo>
                    <a:pt x="11751" y="5348"/>
                  </a:lnTo>
                  <a:lnTo>
                    <a:pt x="11751" y="7721"/>
                  </a:lnTo>
                  <a:lnTo>
                    <a:pt x="10979" y="7721"/>
                  </a:lnTo>
                  <a:lnTo>
                    <a:pt x="10979" y="1017"/>
                  </a:lnTo>
                  <a:lnTo>
                    <a:pt x="10829" y="942"/>
                  </a:lnTo>
                  <a:lnTo>
                    <a:pt x="10829" y="960"/>
                  </a:lnTo>
                  <a:lnTo>
                    <a:pt x="10829" y="1544"/>
                  </a:lnTo>
                  <a:lnTo>
                    <a:pt x="10829" y="1601"/>
                  </a:lnTo>
                  <a:lnTo>
                    <a:pt x="10829" y="2297"/>
                  </a:lnTo>
                  <a:lnTo>
                    <a:pt x="9661" y="2297"/>
                  </a:lnTo>
                  <a:lnTo>
                    <a:pt x="9680" y="697"/>
                  </a:lnTo>
                  <a:lnTo>
                    <a:pt x="8682" y="1130"/>
                  </a:lnTo>
                  <a:lnTo>
                    <a:pt x="8682" y="10301"/>
                  </a:lnTo>
                  <a:lnTo>
                    <a:pt x="7759" y="10301"/>
                  </a:lnTo>
                  <a:lnTo>
                    <a:pt x="7759" y="2994"/>
                  </a:lnTo>
                  <a:lnTo>
                    <a:pt x="7345" y="2994"/>
                  </a:lnTo>
                  <a:lnTo>
                    <a:pt x="7326" y="5574"/>
                  </a:lnTo>
                  <a:lnTo>
                    <a:pt x="6705" y="5574"/>
                  </a:lnTo>
                  <a:lnTo>
                    <a:pt x="6705" y="2618"/>
                  </a:lnTo>
                  <a:lnTo>
                    <a:pt x="6272" y="2618"/>
                  </a:lnTo>
                  <a:lnTo>
                    <a:pt x="6272" y="2994"/>
                  </a:lnTo>
                  <a:lnTo>
                    <a:pt x="4125" y="2994"/>
                  </a:lnTo>
                  <a:lnTo>
                    <a:pt x="4125" y="2354"/>
                  </a:lnTo>
                  <a:lnTo>
                    <a:pt x="3560" y="2354"/>
                  </a:lnTo>
                  <a:lnTo>
                    <a:pt x="3560" y="3559"/>
                  </a:lnTo>
                  <a:lnTo>
                    <a:pt x="2976" y="3559"/>
                  </a:lnTo>
                  <a:lnTo>
                    <a:pt x="2976" y="2354"/>
                  </a:lnTo>
                  <a:lnTo>
                    <a:pt x="2844" y="2354"/>
                  </a:lnTo>
                  <a:lnTo>
                    <a:pt x="2844" y="1996"/>
                  </a:lnTo>
                  <a:lnTo>
                    <a:pt x="2411" y="1996"/>
                  </a:lnTo>
                  <a:lnTo>
                    <a:pt x="2411" y="2354"/>
                  </a:lnTo>
                  <a:lnTo>
                    <a:pt x="2016" y="2354"/>
                  </a:lnTo>
                  <a:lnTo>
                    <a:pt x="2016" y="1996"/>
                  </a:lnTo>
                  <a:lnTo>
                    <a:pt x="1489" y="1996"/>
                  </a:lnTo>
                  <a:lnTo>
                    <a:pt x="1489" y="2354"/>
                  </a:lnTo>
                  <a:lnTo>
                    <a:pt x="1168" y="2354"/>
                  </a:lnTo>
                  <a:lnTo>
                    <a:pt x="1168" y="5574"/>
                  </a:lnTo>
                  <a:lnTo>
                    <a:pt x="453" y="5574"/>
                  </a:lnTo>
                  <a:lnTo>
                    <a:pt x="453" y="2994"/>
                  </a:lnTo>
                  <a:lnTo>
                    <a:pt x="1" y="2994"/>
                  </a:lnTo>
                  <a:lnTo>
                    <a:pt x="1" y="10301"/>
                  </a:lnTo>
                  <a:lnTo>
                    <a:pt x="1" y="14274"/>
                  </a:lnTo>
                  <a:lnTo>
                    <a:pt x="1" y="15761"/>
                  </a:lnTo>
                  <a:lnTo>
                    <a:pt x="76774" y="15630"/>
                  </a:lnTo>
                  <a:lnTo>
                    <a:pt x="76774" y="14274"/>
                  </a:lnTo>
                  <a:lnTo>
                    <a:pt x="76774" y="10301"/>
                  </a:lnTo>
                  <a:lnTo>
                    <a:pt x="76774" y="716"/>
                  </a:lnTo>
                  <a:lnTo>
                    <a:pt x="75946" y="358"/>
                  </a:lnTo>
                  <a:lnTo>
                    <a:pt x="75946" y="1243"/>
                  </a:lnTo>
                  <a:lnTo>
                    <a:pt x="75757" y="1243"/>
                  </a:lnTo>
                  <a:lnTo>
                    <a:pt x="75757" y="829"/>
                  </a:lnTo>
                  <a:lnTo>
                    <a:pt x="75757" y="810"/>
                  </a:lnTo>
                  <a:lnTo>
                    <a:pt x="75720" y="810"/>
                  </a:lnTo>
                  <a:lnTo>
                    <a:pt x="75720" y="829"/>
                  </a:lnTo>
                  <a:lnTo>
                    <a:pt x="75720" y="1243"/>
                  </a:lnTo>
                  <a:lnTo>
                    <a:pt x="75644" y="1243"/>
                  </a:lnTo>
                  <a:lnTo>
                    <a:pt x="75644" y="527"/>
                  </a:lnTo>
                  <a:lnTo>
                    <a:pt x="75644" y="508"/>
                  </a:lnTo>
                  <a:lnTo>
                    <a:pt x="75607" y="508"/>
                  </a:lnTo>
                  <a:lnTo>
                    <a:pt x="75607" y="527"/>
                  </a:lnTo>
                  <a:lnTo>
                    <a:pt x="75607" y="1243"/>
                  </a:lnTo>
                  <a:lnTo>
                    <a:pt x="74477" y="1243"/>
                  </a:lnTo>
                  <a:lnTo>
                    <a:pt x="74477" y="7306"/>
                  </a:lnTo>
                  <a:lnTo>
                    <a:pt x="73761" y="7306"/>
                  </a:lnTo>
                  <a:lnTo>
                    <a:pt x="73742" y="2636"/>
                  </a:lnTo>
                  <a:lnTo>
                    <a:pt x="72839" y="2636"/>
                  </a:lnTo>
                  <a:lnTo>
                    <a:pt x="72839" y="1149"/>
                  </a:lnTo>
                  <a:lnTo>
                    <a:pt x="72161" y="1149"/>
                  </a:lnTo>
                  <a:lnTo>
                    <a:pt x="72161" y="866"/>
                  </a:lnTo>
                  <a:lnTo>
                    <a:pt x="72537" y="866"/>
                  </a:lnTo>
                  <a:lnTo>
                    <a:pt x="72744" y="283"/>
                  </a:lnTo>
                  <a:lnTo>
                    <a:pt x="71803" y="264"/>
                  </a:lnTo>
                  <a:lnTo>
                    <a:pt x="71596" y="866"/>
                  </a:lnTo>
                  <a:lnTo>
                    <a:pt x="72104" y="866"/>
                  </a:lnTo>
                  <a:lnTo>
                    <a:pt x="72104" y="1149"/>
                  </a:lnTo>
                  <a:lnTo>
                    <a:pt x="69920" y="1149"/>
                  </a:lnTo>
                  <a:lnTo>
                    <a:pt x="69920" y="2636"/>
                  </a:lnTo>
                  <a:lnTo>
                    <a:pt x="69317" y="2636"/>
                  </a:lnTo>
                  <a:lnTo>
                    <a:pt x="69336" y="10301"/>
                  </a:lnTo>
                  <a:lnTo>
                    <a:pt x="68884" y="10301"/>
                  </a:lnTo>
                  <a:lnTo>
                    <a:pt x="68846" y="4124"/>
                  </a:lnTo>
                  <a:lnTo>
                    <a:pt x="65871" y="1921"/>
                  </a:lnTo>
                  <a:lnTo>
                    <a:pt x="65871" y="5687"/>
                  </a:lnTo>
                  <a:lnTo>
                    <a:pt x="64402" y="5706"/>
                  </a:lnTo>
                  <a:lnTo>
                    <a:pt x="64384" y="4802"/>
                  </a:lnTo>
                  <a:lnTo>
                    <a:pt x="64384" y="4727"/>
                  </a:lnTo>
                  <a:lnTo>
                    <a:pt x="64384" y="3992"/>
                  </a:lnTo>
                  <a:lnTo>
                    <a:pt x="64384" y="3898"/>
                  </a:lnTo>
                  <a:lnTo>
                    <a:pt x="64384" y="2297"/>
                  </a:lnTo>
                  <a:lnTo>
                    <a:pt x="64045" y="2297"/>
                  </a:lnTo>
                  <a:lnTo>
                    <a:pt x="64045" y="508"/>
                  </a:lnTo>
                  <a:lnTo>
                    <a:pt x="63555" y="508"/>
                  </a:lnTo>
                  <a:lnTo>
                    <a:pt x="63555" y="226"/>
                  </a:lnTo>
                  <a:lnTo>
                    <a:pt x="63536" y="207"/>
                  </a:lnTo>
                  <a:lnTo>
                    <a:pt x="63536" y="226"/>
                  </a:lnTo>
                  <a:lnTo>
                    <a:pt x="63536" y="508"/>
                  </a:lnTo>
                  <a:lnTo>
                    <a:pt x="63480" y="508"/>
                  </a:lnTo>
                  <a:lnTo>
                    <a:pt x="63480" y="0"/>
                  </a:lnTo>
                  <a:lnTo>
                    <a:pt x="63442" y="0"/>
                  </a:lnTo>
                  <a:lnTo>
                    <a:pt x="63442" y="508"/>
                  </a:lnTo>
                  <a:lnTo>
                    <a:pt x="63254" y="508"/>
                  </a:lnTo>
                  <a:lnTo>
                    <a:pt x="63272" y="4727"/>
                  </a:lnTo>
                  <a:lnTo>
                    <a:pt x="63009" y="4727"/>
                  </a:lnTo>
                  <a:lnTo>
                    <a:pt x="63009" y="3747"/>
                  </a:lnTo>
                  <a:lnTo>
                    <a:pt x="62934" y="3747"/>
                  </a:lnTo>
                  <a:lnTo>
                    <a:pt x="62934" y="3220"/>
                  </a:lnTo>
                  <a:lnTo>
                    <a:pt x="62915" y="3201"/>
                  </a:lnTo>
                  <a:lnTo>
                    <a:pt x="62896" y="3220"/>
                  </a:lnTo>
                  <a:lnTo>
                    <a:pt x="62896" y="3747"/>
                  </a:lnTo>
                  <a:lnTo>
                    <a:pt x="62839" y="3747"/>
                  </a:lnTo>
                  <a:lnTo>
                    <a:pt x="62839" y="3427"/>
                  </a:lnTo>
                  <a:lnTo>
                    <a:pt x="62839" y="3408"/>
                  </a:lnTo>
                  <a:lnTo>
                    <a:pt x="62821" y="3427"/>
                  </a:lnTo>
                  <a:lnTo>
                    <a:pt x="62821" y="3747"/>
                  </a:lnTo>
                  <a:lnTo>
                    <a:pt x="60636" y="3766"/>
                  </a:lnTo>
                  <a:lnTo>
                    <a:pt x="60636" y="5423"/>
                  </a:lnTo>
                  <a:lnTo>
                    <a:pt x="59600" y="5423"/>
                  </a:lnTo>
                  <a:lnTo>
                    <a:pt x="596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1" name="Google Shape;10331;p48"/>
            <p:cNvSpPr/>
            <p:nvPr/>
          </p:nvSpPr>
          <p:spPr>
            <a:xfrm flipH="1">
              <a:off x="5257473" y="3057609"/>
              <a:ext cx="5270796" cy="1082101"/>
            </a:xfrm>
            <a:custGeom>
              <a:avLst/>
              <a:gdLst/>
              <a:ahLst/>
              <a:cxnLst/>
              <a:rect l="l" t="t" r="r" b="b"/>
              <a:pathLst>
                <a:path w="76775" h="15762" extrusionOk="0">
                  <a:moveTo>
                    <a:pt x="59600" y="0"/>
                  </a:moveTo>
                  <a:lnTo>
                    <a:pt x="58659" y="546"/>
                  </a:lnTo>
                  <a:lnTo>
                    <a:pt x="58659" y="1318"/>
                  </a:lnTo>
                  <a:lnTo>
                    <a:pt x="58659" y="1431"/>
                  </a:lnTo>
                  <a:lnTo>
                    <a:pt x="58659" y="2712"/>
                  </a:lnTo>
                  <a:lnTo>
                    <a:pt x="57115" y="2712"/>
                  </a:lnTo>
                  <a:lnTo>
                    <a:pt x="57115" y="5668"/>
                  </a:lnTo>
                  <a:lnTo>
                    <a:pt x="56569" y="5668"/>
                  </a:lnTo>
                  <a:lnTo>
                    <a:pt x="56569" y="4632"/>
                  </a:lnTo>
                  <a:lnTo>
                    <a:pt x="56362" y="4632"/>
                  </a:lnTo>
                  <a:lnTo>
                    <a:pt x="56362" y="4312"/>
                  </a:lnTo>
                  <a:lnTo>
                    <a:pt x="55702" y="4312"/>
                  </a:lnTo>
                  <a:lnTo>
                    <a:pt x="55702" y="4632"/>
                  </a:lnTo>
                  <a:lnTo>
                    <a:pt x="54535" y="4632"/>
                  </a:lnTo>
                  <a:lnTo>
                    <a:pt x="54554" y="5668"/>
                  </a:lnTo>
                  <a:lnTo>
                    <a:pt x="53575" y="5687"/>
                  </a:lnTo>
                  <a:lnTo>
                    <a:pt x="53575" y="4708"/>
                  </a:lnTo>
                  <a:lnTo>
                    <a:pt x="52633" y="4708"/>
                  </a:lnTo>
                  <a:lnTo>
                    <a:pt x="52633" y="4218"/>
                  </a:lnTo>
                  <a:lnTo>
                    <a:pt x="52614" y="4199"/>
                  </a:lnTo>
                  <a:lnTo>
                    <a:pt x="52595" y="4218"/>
                  </a:lnTo>
                  <a:lnTo>
                    <a:pt x="52595" y="4708"/>
                  </a:lnTo>
                  <a:lnTo>
                    <a:pt x="52539" y="4708"/>
                  </a:lnTo>
                  <a:lnTo>
                    <a:pt x="52539" y="4425"/>
                  </a:lnTo>
                  <a:lnTo>
                    <a:pt x="52520" y="4406"/>
                  </a:lnTo>
                  <a:lnTo>
                    <a:pt x="52520" y="4425"/>
                  </a:lnTo>
                  <a:lnTo>
                    <a:pt x="52520" y="4708"/>
                  </a:lnTo>
                  <a:lnTo>
                    <a:pt x="52388" y="4708"/>
                  </a:lnTo>
                  <a:lnTo>
                    <a:pt x="52388" y="3672"/>
                  </a:lnTo>
                  <a:lnTo>
                    <a:pt x="51917" y="3672"/>
                  </a:lnTo>
                  <a:lnTo>
                    <a:pt x="51917" y="3239"/>
                  </a:lnTo>
                  <a:lnTo>
                    <a:pt x="51861" y="3239"/>
                  </a:lnTo>
                  <a:lnTo>
                    <a:pt x="51861" y="1808"/>
                  </a:lnTo>
                  <a:lnTo>
                    <a:pt x="51729" y="1808"/>
                  </a:lnTo>
                  <a:lnTo>
                    <a:pt x="51729" y="1488"/>
                  </a:lnTo>
                  <a:lnTo>
                    <a:pt x="51710" y="1469"/>
                  </a:lnTo>
                  <a:lnTo>
                    <a:pt x="51692" y="1488"/>
                  </a:lnTo>
                  <a:lnTo>
                    <a:pt x="51692" y="1808"/>
                  </a:lnTo>
                  <a:lnTo>
                    <a:pt x="51654" y="1808"/>
                  </a:lnTo>
                  <a:lnTo>
                    <a:pt x="51635" y="1281"/>
                  </a:lnTo>
                  <a:lnTo>
                    <a:pt x="51635" y="1262"/>
                  </a:lnTo>
                  <a:lnTo>
                    <a:pt x="51616" y="1281"/>
                  </a:lnTo>
                  <a:lnTo>
                    <a:pt x="51616" y="1808"/>
                  </a:lnTo>
                  <a:lnTo>
                    <a:pt x="50769" y="1808"/>
                  </a:lnTo>
                  <a:lnTo>
                    <a:pt x="50788" y="5593"/>
                  </a:lnTo>
                  <a:lnTo>
                    <a:pt x="50543" y="5593"/>
                  </a:lnTo>
                  <a:lnTo>
                    <a:pt x="50543" y="4614"/>
                  </a:lnTo>
                  <a:lnTo>
                    <a:pt x="50468" y="4614"/>
                  </a:lnTo>
                  <a:lnTo>
                    <a:pt x="50468" y="4086"/>
                  </a:lnTo>
                  <a:lnTo>
                    <a:pt x="50449" y="4068"/>
                  </a:lnTo>
                  <a:lnTo>
                    <a:pt x="50430" y="4086"/>
                  </a:lnTo>
                  <a:lnTo>
                    <a:pt x="50430" y="4614"/>
                  </a:lnTo>
                  <a:lnTo>
                    <a:pt x="50373" y="4614"/>
                  </a:lnTo>
                  <a:lnTo>
                    <a:pt x="50373" y="4293"/>
                  </a:lnTo>
                  <a:lnTo>
                    <a:pt x="50373" y="4237"/>
                  </a:lnTo>
                  <a:lnTo>
                    <a:pt x="49959" y="4237"/>
                  </a:lnTo>
                  <a:lnTo>
                    <a:pt x="49959" y="4614"/>
                  </a:lnTo>
                  <a:lnTo>
                    <a:pt x="48716" y="4614"/>
                  </a:lnTo>
                  <a:lnTo>
                    <a:pt x="48716" y="5574"/>
                  </a:lnTo>
                  <a:lnTo>
                    <a:pt x="48641" y="5574"/>
                  </a:lnTo>
                  <a:lnTo>
                    <a:pt x="48660" y="10301"/>
                  </a:lnTo>
                  <a:lnTo>
                    <a:pt x="48076" y="10301"/>
                  </a:lnTo>
                  <a:lnTo>
                    <a:pt x="48076" y="4971"/>
                  </a:lnTo>
                  <a:lnTo>
                    <a:pt x="48095" y="4971"/>
                  </a:lnTo>
                  <a:lnTo>
                    <a:pt x="48095" y="3955"/>
                  </a:lnTo>
                  <a:lnTo>
                    <a:pt x="47869" y="3955"/>
                  </a:lnTo>
                  <a:lnTo>
                    <a:pt x="47869" y="3578"/>
                  </a:lnTo>
                  <a:lnTo>
                    <a:pt x="47530" y="3578"/>
                  </a:lnTo>
                  <a:lnTo>
                    <a:pt x="47530" y="3955"/>
                  </a:lnTo>
                  <a:lnTo>
                    <a:pt x="44649" y="3955"/>
                  </a:lnTo>
                  <a:lnTo>
                    <a:pt x="44649" y="4971"/>
                  </a:lnTo>
                  <a:lnTo>
                    <a:pt x="44969" y="4971"/>
                  </a:lnTo>
                  <a:lnTo>
                    <a:pt x="44969" y="10301"/>
                  </a:lnTo>
                  <a:lnTo>
                    <a:pt x="44404" y="10301"/>
                  </a:lnTo>
                  <a:lnTo>
                    <a:pt x="44404" y="7137"/>
                  </a:lnTo>
                  <a:lnTo>
                    <a:pt x="42935" y="7137"/>
                  </a:lnTo>
                  <a:lnTo>
                    <a:pt x="42935" y="4651"/>
                  </a:lnTo>
                  <a:lnTo>
                    <a:pt x="41410" y="3446"/>
                  </a:lnTo>
                  <a:lnTo>
                    <a:pt x="39885" y="4651"/>
                  </a:lnTo>
                  <a:lnTo>
                    <a:pt x="39885" y="7137"/>
                  </a:lnTo>
                  <a:lnTo>
                    <a:pt x="38378" y="7137"/>
                  </a:lnTo>
                  <a:lnTo>
                    <a:pt x="38378" y="10301"/>
                  </a:lnTo>
                  <a:lnTo>
                    <a:pt x="37794" y="10301"/>
                  </a:lnTo>
                  <a:lnTo>
                    <a:pt x="37794" y="4218"/>
                  </a:lnTo>
                  <a:lnTo>
                    <a:pt x="36966" y="4218"/>
                  </a:lnTo>
                  <a:lnTo>
                    <a:pt x="36966" y="1149"/>
                  </a:lnTo>
                  <a:lnTo>
                    <a:pt x="36928" y="1149"/>
                  </a:lnTo>
                  <a:lnTo>
                    <a:pt x="36928" y="1958"/>
                  </a:lnTo>
                  <a:lnTo>
                    <a:pt x="36175" y="1958"/>
                  </a:lnTo>
                  <a:lnTo>
                    <a:pt x="36175" y="1205"/>
                  </a:lnTo>
                  <a:lnTo>
                    <a:pt x="35441" y="1205"/>
                  </a:lnTo>
                  <a:lnTo>
                    <a:pt x="35422" y="829"/>
                  </a:lnTo>
                  <a:lnTo>
                    <a:pt x="35422" y="810"/>
                  </a:lnTo>
                  <a:lnTo>
                    <a:pt x="35403" y="829"/>
                  </a:lnTo>
                  <a:lnTo>
                    <a:pt x="35403" y="1205"/>
                  </a:lnTo>
                  <a:lnTo>
                    <a:pt x="35365" y="1205"/>
                  </a:lnTo>
                  <a:lnTo>
                    <a:pt x="35365" y="979"/>
                  </a:lnTo>
                  <a:lnTo>
                    <a:pt x="35346" y="979"/>
                  </a:lnTo>
                  <a:lnTo>
                    <a:pt x="35346" y="1205"/>
                  </a:lnTo>
                  <a:lnTo>
                    <a:pt x="35252" y="1205"/>
                  </a:lnTo>
                  <a:lnTo>
                    <a:pt x="35252" y="640"/>
                  </a:lnTo>
                  <a:lnTo>
                    <a:pt x="34066" y="640"/>
                  </a:lnTo>
                  <a:lnTo>
                    <a:pt x="34066" y="1770"/>
                  </a:lnTo>
                  <a:lnTo>
                    <a:pt x="33991" y="1770"/>
                  </a:lnTo>
                  <a:lnTo>
                    <a:pt x="33991" y="1902"/>
                  </a:lnTo>
                  <a:lnTo>
                    <a:pt x="33821" y="1902"/>
                  </a:lnTo>
                  <a:lnTo>
                    <a:pt x="33821" y="1676"/>
                  </a:lnTo>
                  <a:lnTo>
                    <a:pt x="33802" y="1676"/>
                  </a:lnTo>
                  <a:lnTo>
                    <a:pt x="33802" y="1770"/>
                  </a:lnTo>
                  <a:lnTo>
                    <a:pt x="33124" y="1770"/>
                  </a:lnTo>
                  <a:lnTo>
                    <a:pt x="33124" y="2975"/>
                  </a:lnTo>
                  <a:lnTo>
                    <a:pt x="32333" y="2975"/>
                  </a:lnTo>
                  <a:lnTo>
                    <a:pt x="32352" y="5574"/>
                  </a:lnTo>
                  <a:lnTo>
                    <a:pt x="31881" y="5574"/>
                  </a:lnTo>
                  <a:lnTo>
                    <a:pt x="31881" y="6082"/>
                  </a:lnTo>
                  <a:lnTo>
                    <a:pt x="30902" y="6082"/>
                  </a:lnTo>
                  <a:lnTo>
                    <a:pt x="30902" y="5047"/>
                  </a:lnTo>
                  <a:lnTo>
                    <a:pt x="29754" y="5047"/>
                  </a:lnTo>
                  <a:lnTo>
                    <a:pt x="29754" y="5028"/>
                  </a:lnTo>
                  <a:lnTo>
                    <a:pt x="29754" y="4727"/>
                  </a:lnTo>
                  <a:lnTo>
                    <a:pt x="29716" y="4727"/>
                  </a:lnTo>
                  <a:lnTo>
                    <a:pt x="29584" y="3842"/>
                  </a:lnTo>
                  <a:lnTo>
                    <a:pt x="29452" y="3032"/>
                  </a:lnTo>
                  <a:lnTo>
                    <a:pt x="29452" y="5574"/>
                  </a:lnTo>
                  <a:lnTo>
                    <a:pt x="29019" y="5574"/>
                  </a:lnTo>
                  <a:lnTo>
                    <a:pt x="29019" y="4858"/>
                  </a:lnTo>
                  <a:lnTo>
                    <a:pt x="28605" y="4858"/>
                  </a:lnTo>
                  <a:lnTo>
                    <a:pt x="28586" y="3107"/>
                  </a:lnTo>
                  <a:lnTo>
                    <a:pt x="27889" y="3107"/>
                  </a:lnTo>
                  <a:lnTo>
                    <a:pt x="27889" y="1168"/>
                  </a:lnTo>
                  <a:lnTo>
                    <a:pt x="26684" y="226"/>
                  </a:lnTo>
                  <a:lnTo>
                    <a:pt x="25498" y="1168"/>
                  </a:lnTo>
                  <a:lnTo>
                    <a:pt x="25498" y="3107"/>
                  </a:lnTo>
                  <a:lnTo>
                    <a:pt x="24330" y="3107"/>
                  </a:lnTo>
                  <a:lnTo>
                    <a:pt x="24330" y="5574"/>
                  </a:lnTo>
                  <a:lnTo>
                    <a:pt x="23878" y="5574"/>
                  </a:lnTo>
                  <a:lnTo>
                    <a:pt x="23878" y="829"/>
                  </a:lnTo>
                  <a:lnTo>
                    <a:pt x="23652" y="829"/>
                  </a:lnTo>
                  <a:lnTo>
                    <a:pt x="23690" y="4162"/>
                  </a:lnTo>
                  <a:lnTo>
                    <a:pt x="23125" y="4162"/>
                  </a:lnTo>
                  <a:lnTo>
                    <a:pt x="22993" y="3352"/>
                  </a:lnTo>
                  <a:lnTo>
                    <a:pt x="22880" y="2731"/>
                  </a:lnTo>
                  <a:lnTo>
                    <a:pt x="22824" y="3013"/>
                  </a:lnTo>
                  <a:lnTo>
                    <a:pt x="22767" y="3352"/>
                  </a:lnTo>
                  <a:lnTo>
                    <a:pt x="22654" y="4162"/>
                  </a:lnTo>
                  <a:lnTo>
                    <a:pt x="22636" y="4162"/>
                  </a:lnTo>
                  <a:lnTo>
                    <a:pt x="22636" y="3842"/>
                  </a:lnTo>
                  <a:lnTo>
                    <a:pt x="22617" y="3823"/>
                  </a:lnTo>
                  <a:lnTo>
                    <a:pt x="22598" y="3842"/>
                  </a:lnTo>
                  <a:lnTo>
                    <a:pt x="22598" y="4162"/>
                  </a:lnTo>
                  <a:lnTo>
                    <a:pt x="22541" y="4162"/>
                  </a:lnTo>
                  <a:lnTo>
                    <a:pt x="22541" y="3634"/>
                  </a:lnTo>
                  <a:lnTo>
                    <a:pt x="22541" y="3616"/>
                  </a:lnTo>
                  <a:lnTo>
                    <a:pt x="22523" y="3634"/>
                  </a:lnTo>
                  <a:lnTo>
                    <a:pt x="22523" y="4162"/>
                  </a:lnTo>
                  <a:lnTo>
                    <a:pt x="22428" y="4162"/>
                  </a:lnTo>
                  <a:lnTo>
                    <a:pt x="22428" y="5141"/>
                  </a:lnTo>
                  <a:lnTo>
                    <a:pt x="22184" y="5141"/>
                  </a:lnTo>
                  <a:lnTo>
                    <a:pt x="22202" y="923"/>
                  </a:lnTo>
                  <a:lnTo>
                    <a:pt x="22014" y="923"/>
                  </a:lnTo>
                  <a:lnTo>
                    <a:pt x="22014" y="414"/>
                  </a:lnTo>
                  <a:lnTo>
                    <a:pt x="21995" y="395"/>
                  </a:lnTo>
                  <a:lnTo>
                    <a:pt x="21976" y="414"/>
                  </a:lnTo>
                  <a:lnTo>
                    <a:pt x="21976" y="923"/>
                  </a:lnTo>
                  <a:lnTo>
                    <a:pt x="21920" y="923"/>
                  </a:lnTo>
                  <a:lnTo>
                    <a:pt x="21920" y="621"/>
                  </a:lnTo>
                  <a:lnTo>
                    <a:pt x="21901" y="621"/>
                  </a:lnTo>
                  <a:lnTo>
                    <a:pt x="21901" y="923"/>
                  </a:lnTo>
                  <a:lnTo>
                    <a:pt x="21073" y="904"/>
                  </a:lnTo>
                  <a:lnTo>
                    <a:pt x="21054" y="4312"/>
                  </a:lnTo>
                  <a:lnTo>
                    <a:pt x="21054" y="4388"/>
                  </a:lnTo>
                  <a:lnTo>
                    <a:pt x="21054" y="5141"/>
                  </a:lnTo>
                  <a:lnTo>
                    <a:pt x="21054" y="5216"/>
                  </a:lnTo>
                  <a:lnTo>
                    <a:pt x="21054" y="6101"/>
                  </a:lnTo>
                  <a:lnTo>
                    <a:pt x="19566" y="6101"/>
                  </a:lnTo>
                  <a:lnTo>
                    <a:pt x="19585" y="2335"/>
                  </a:lnTo>
                  <a:lnTo>
                    <a:pt x="16591" y="4538"/>
                  </a:lnTo>
                  <a:lnTo>
                    <a:pt x="16572" y="10301"/>
                  </a:lnTo>
                  <a:lnTo>
                    <a:pt x="15781" y="10301"/>
                  </a:lnTo>
                  <a:lnTo>
                    <a:pt x="15781" y="5160"/>
                  </a:lnTo>
                  <a:lnTo>
                    <a:pt x="13484" y="4388"/>
                  </a:lnTo>
                  <a:lnTo>
                    <a:pt x="11751" y="5348"/>
                  </a:lnTo>
                  <a:lnTo>
                    <a:pt x="11751" y="7721"/>
                  </a:lnTo>
                  <a:lnTo>
                    <a:pt x="10979" y="7721"/>
                  </a:lnTo>
                  <a:lnTo>
                    <a:pt x="10979" y="1017"/>
                  </a:lnTo>
                  <a:lnTo>
                    <a:pt x="10829" y="942"/>
                  </a:lnTo>
                  <a:lnTo>
                    <a:pt x="10829" y="960"/>
                  </a:lnTo>
                  <a:lnTo>
                    <a:pt x="10829" y="1544"/>
                  </a:lnTo>
                  <a:lnTo>
                    <a:pt x="10829" y="1601"/>
                  </a:lnTo>
                  <a:lnTo>
                    <a:pt x="10829" y="2297"/>
                  </a:lnTo>
                  <a:lnTo>
                    <a:pt x="9661" y="2297"/>
                  </a:lnTo>
                  <a:lnTo>
                    <a:pt x="9680" y="697"/>
                  </a:lnTo>
                  <a:lnTo>
                    <a:pt x="8682" y="1130"/>
                  </a:lnTo>
                  <a:lnTo>
                    <a:pt x="8682" y="10301"/>
                  </a:lnTo>
                  <a:lnTo>
                    <a:pt x="7759" y="10301"/>
                  </a:lnTo>
                  <a:lnTo>
                    <a:pt x="7759" y="2994"/>
                  </a:lnTo>
                  <a:lnTo>
                    <a:pt x="7345" y="2994"/>
                  </a:lnTo>
                  <a:lnTo>
                    <a:pt x="7326" y="5574"/>
                  </a:lnTo>
                  <a:lnTo>
                    <a:pt x="6705" y="5574"/>
                  </a:lnTo>
                  <a:lnTo>
                    <a:pt x="6705" y="2618"/>
                  </a:lnTo>
                  <a:lnTo>
                    <a:pt x="6272" y="2618"/>
                  </a:lnTo>
                  <a:lnTo>
                    <a:pt x="6272" y="2994"/>
                  </a:lnTo>
                  <a:lnTo>
                    <a:pt x="4125" y="2994"/>
                  </a:lnTo>
                  <a:lnTo>
                    <a:pt x="4125" y="2354"/>
                  </a:lnTo>
                  <a:lnTo>
                    <a:pt x="3560" y="2354"/>
                  </a:lnTo>
                  <a:lnTo>
                    <a:pt x="3560" y="3559"/>
                  </a:lnTo>
                  <a:lnTo>
                    <a:pt x="2976" y="3559"/>
                  </a:lnTo>
                  <a:lnTo>
                    <a:pt x="2976" y="2354"/>
                  </a:lnTo>
                  <a:lnTo>
                    <a:pt x="2844" y="2354"/>
                  </a:lnTo>
                  <a:lnTo>
                    <a:pt x="2844" y="1996"/>
                  </a:lnTo>
                  <a:lnTo>
                    <a:pt x="2411" y="1996"/>
                  </a:lnTo>
                  <a:lnTo>
                    <a:pt x="2411" y="2354"/>
                  </a:lnTo>
                  <a:lnTo>
                    <a:pt x="2016" y="2354"/>
                  </a:lnTo>
                  <a:lnTo>
                    <a:pt x="2016" y="1996"/>
                  </a:lnTo>
                  <a:lnTo>
                    <a:pt x="1489" y="1996"/>
                  </a:lnTo>
                  <a:lnTo>
                    <a:pt x="1489" y="2354"/>
                  </a:lnTo>
                  <a:lnTo>
                    <a:pt x="1168" y="2354"/>
                  </a:lnTo>
                  <a:lnTo>
                    <a:pt x="1168" y="5574"/>
                  </a:lnTo>
                  <a:lnTo>
                    <a:pt x="453" y="5574"/>
                  </a:lnTo>
                  <a:lnTo>
                    <a:pt x="453" y="2994"/>
                  </a:lnTo>
                  <a:lnTo>
                    <a:pt x="1" y="2994"/>
                  </a:lnTo>
                  <a:lnTo>
                    <a:pt x="1" y="10301"/>
                  </a:lnTo>
                  <a:lnTo>
                    <a:pt x="1" y="14274"/>
                  </a:lnTo>
                  <a:lnTo>
                    <a:pt x="1" y="15761"/>
                  </a:lnTo>
                  <a:lnTo>
                    <a:pt x="76774" y="15630"/>
                  </a:lnTo>
                  <a:lnTo>
                    <a:pt x="76774" y="14274"/>
                  </a:lnTo>
                  <a:lnTo>
                    <a:pt x="76774" y="10301"/>
                  </a:lnTo>
                  <a:lnTo>
                    <a:pt x="76774" y="716"/>
                  </a:lnTo>
                  <a:lnTo>
                    <a:pt x="75946" y="358"/>
                  </a:lnTo>
                  <a:lnTo>
                    <a:pt x="75946" y="1243"/>
                  </a:lnTo>
                  <a:lnTo>
                    <a:pt x="75757" y="1243"/>
                  </a:lnTo>
                  <a:lnTo>
                    <a:pt x="75757" y="829"/>
                  </a:lnTo>
                  <a:lnTo>
                    <a:pt x="75757" y="810"/>
                  </a:lnTo>
                  <a:lnTo>
                    <a:pt x="75720" y="810"/>
                  </a:lnTo>
                  <a:lnTo>
                    <a:pt x="75720" y="829"/>
                  </a:lnTo>
                  <a:lnTo>
                    <a:pt x="75720" y="1243"/>
                  </a:lnTo>
                  <a:lnTo>
                    <a:pt x="75644" y="1243"/>
                  </a:lnTo>
                  <a:lnTo>
                    <a:pt x="75644" y="527"/>
                  </a:lnTo>
                  <a:lnTo>
                    <a:pt x="75644" y="508"/>
                  </a:lnTo>
                  <a:lnTo>
                    <a:pt x="75607" y="508"/>
                  </a:lnTo>
                  <a:lnTo>
                    <a:pt x="75607" y="527"/>
                  </a:lnTo>
                  <a:lnTo>
                    <a:pt x="75607" y="1243"/>
                  </a:lnTo>
                  <a:lnTo>
                    <a:pt x="74477" y="1243"/>
                  </a:lnTo>
                  <a:lnTo>
                    <a:pt x="74477" y="7306"/>
                  </a:lnTo>
                  <a:lnTo>
                    <a:pt x="73761" y="7306"/>
                  </a:lnTo>
                  <a:lnTo>
                    <a:pt x="73742" y="2636"/>
                  </a:lnTo>
                  <a:lnTo>
                    <a:pt x="72839" y="2636"/>
                  </a:lnTo>
                  <a:lnTo>
                    <a:pt x="72839" y="1149"/>
                  </a:lnTo>
                  <a:lnTo>
                    <a:pt x="72161" y="1149"/>
                  </a:lnTo>
                  <a:lnTo>
                    <a:pt x="72161" y="866"/>
                  </a:lnTo>
                  <a:lnTo>
                    <a:pt x="72537" y="866"/>
                  </a:lnTo>
                  <a:lnTo>
                    <a:pt x="72744" y="283"/>
                  </a:lnTo>
                  <a:lnTo>
                    <a:pt x="71803" y="264"/>
                  </a:lnTo>
                  <a:lnTo>
                    <a:pt x="71596" y="866"/>
                  </a:lnTo>
                  <a:lnTo>
                    <a:pt x="72104" y="866"/>
                  </a:lnTo>
                  <a:lnTo>
                    <a:pt x="72104" y="1149"/>
                  </a:lnTo>
                  <a:lnTo>
                    <a:pt x="69920" y="1149"/>
                  </a:lnTo>
                  <a:lnTo>
                    <a:pt x="69920" y="2636"/>
                  </a:lnTo>
                  <a:lnTo>
                    <a:pt x="69317" y="2636"/>
                  </a:lnTo>
                  <a:lnTo>
                    <a:pt x="69336" y="10301"/>
                  </a:lnTo>
                  <a:lnTo>
                    <a:pt x="68884" y="10301"/>
                  </a:lnTo>
                  <a:lnTo>
                    <a:pt x="68846" y="4124"/>
                  </a:lnTo>
                  <a:lnTo>
                    <a:pt x="65871" y="1921"/>
                  </a:lnTo>
                  <a:lnTo>
                    <a:pt x="65871" y="5687"/>
                  </a:lnTo>
                  <a:lnTo>
                    <a:pt x="64402" y="5706"/>
                  </a:lnTo>
                  <a:lnTo>
                    <a:pt x="64384" y="4802"/>
                  </a:lnTo>
                  <a:lnTo>
                    <a:pt x="64384" y="4727"/>
                  </a:lnTo>
                  <a:lnTo>
                    <a:pt x="64384" y="3992"/>
                  </a:lnTo>
                  <a:lnTo>
                    <a:pt x="64384" y="3898"/>
                  </a:lnTo>
                  <a:lnTo>
                    <a:pt x="64384" y="2297"/>
                  </a:lnTo>
                  <a:lnTo>
                    <a:pt x="64045" y="2297"/>
                  </a:lnTo>
                  <a:lnTo>
                    <a:pt x="64045" y="508"/>
                  </a:lnTo>
                  <a:lnTo>
                    <a:pt x="63555" y="508"/>
                  </a:lnTo>
                  <a:lnTo>
                    <a:pt x="63555" y="226"/>
                  </a:lnTo>
                  <a:lnTo>
                    <a:pt x="63536" y="207"/>
                  </a:lnTo>
                  <a:lnTo>
                    <a:pt x="63536" y="226"/>
                  </a:lnTo>
                  <a:lnTo>
                    <a:pt x="63536" y="508"/>
                  </a:lnTo>
                  <a:lnTo>
                    <a:pt x="63480" y="508"/>
                  </a:lnTo>
                  <a:lnTo>
                    <a:pt x="63480" y="0"/>
                  </a:lnTo>
                  <a:lnTo>
                    <a:pt x="63442" y="0"/>
                  </a:lnTo>
                  <a:lnTo>
                    <a:pt x="63442" y="508"/>
                  </a:lnTo>
                  <a:lnTo>
                    <a:pt x="63254" y="508"/>
                  </a:lnTo>
                  <a:lnTo>
                    <a:pt x="63272" y="4727"/>
                  </a:lnTo>
                  <a:lnTo>
                    <a:pt x="63009" y="4727"/>
                  </a:lnTo>
                  <a:lnTo>
                    <a:pt x="63009" y="3747"/>
                  </a:lnTo>
                  <a:lnTo>
                    <a:pt x="62934" y="3747"/>
                  </a:lnTo>
                  <a:lnTo>
                    <a:pt x="62934" y="3220"/>
                  </a:lnTo>
                  <a:lnTo>
                    <a:pt x="62915" y="3201"/>
                  </a:lnTo>
                  <a:lnTo>
                    <a:pt x="62896" y="3220"/>
                  </a:lnTo>
                  <a:lnTo>
                    <a:pt x="62896" y="3747"/>
                  </a:lnTo>
                  <a:lnTo>
                    <a:pt x="62839" y="3747"/>
                  </a:lnTo>
                  <a:lnTo>
                    <a:pt x="62839" y="3427"/>
                  </a:lnTo>
                  <a:lnTo>
                    <a:pt x="62839" y="3408"/>
                  </a:lnTo>
                  <a:lnTo>
                    <a:pt x="62821" y="3427"/>
                  </a:lnTo>
                  <a:lnTo>
                    <a:pt x="62821" y="3747"/>
                  </a:lnTo>
                  <a:lnTo>
                    <a:pt x="60636" y="3766"/>
                  </a:lnTo>
                  <a:lnTo>
                    <a:pt x="60636" y="5423"/>
                  </a:lnTo>
                  <a:lnTo>
                    <a:pt x="59600" y="5423"/>
                  </a:lnTo>
                  <a:lnTo>
                    <a:pt x="596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32" name="Google Shape;1033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33" name="Google Shape;10333;p48"/>
          <p:cNvSpPr/>
          <p:nvPr/>
        </p:nvSpPr>
        <p:spPr>
          <a:xfrm>
            <a:off x="-799613" y="3809236"/>
            <a:ext cx="10264225" cy="1635775"/>
          </a:xfrm>
          <a:custGeom>
            <a:avLst/>
            <a:gdLst/>
            <a:ahLst/>
            <a:cxnLst/>
            <a:rect l="l" t="t" r="r" b="b"/>
            <a:pathLst>
              <a:path w="410569" h="65431" extrusionOk="0">
                <a:moveTo>
                  <a:pt x="30828" y="40187"/>
                </a:moveTo>
                <a:cubicBezTo>
                  <a:pt x="40736" y="33064"/>
                  <a:pt x="63661" y="23479"/>
                  <a:pt x="83283" y="20371"/>
                </a:cubicBezTo>
                <a:cubicBezTo>
                  <a:pt x="102905" y="17263"/>
                  <a:pt x="126867" y="19335"/>
                  <a:pt x="148561" y="21537"/>
                </a:cubicBezTo>
                <a:cubicBezTo>
                  <a:pt x="170255" y="23739"/>
                  <a:pt x="186574" y="34035"/>
                  <a:pt x="213449" y="33582"/>
                </a:cubicBezTo>
                <a:cubicBezTo>
                  <a:pt x="240324" y="33129"/>
                  <a:pt x="288246" y="24322"/>
                  <a:pt x="309811" y="18817"/>
                </a:cubicBezTo>
                <a:cubicBezTo>
                  <a:pt x="331376" y="13313"/>
                  <a:pt x="331246" y="2239"/>
                  <a:pt x="342838" y="555"/>
                </a:cubicBezTo>
                <a:cubicBezTo>
                  <a:pt x="354430" y="-1129"/>
                  <a:pt x="369195" y="1785"/>
                  <a:pt x="379362" y="8714"/>
                </a:cubicBezTo>
                <a:cubicBezTo>
                  <a:pt x="389529" y="15643"/>
                  <a:pt x="399437" y="32869"/>
                  <a:pt x="403841" y="42130"/>
                </a:cubicBezTo>
                <a:cubicBezTo>
                  <a:pt x="408245" y="51391"/>
                  <a:pt x="415368" y="60911"/>
                  <a:pt x="405784" y="64278"/>
                </a:cubicBezTo>
                <a:cubicBezTo>
                  <a:pt x="396200" y="67646"/>
                  <a:pt x="409993" y="62529"/>
                  <a:pt x="346335" y="62335"/>
                </a:cubicBezTo>
                <a:cubicBezTo>
                  <a:pt x="282677" y="62141"/>
                  <a:pt x="76419" y="66803"/>
                  <a:pt x="23834" y="63112"/>
                </a:cubicBezTo>
                <a:cubicBezTo>
                  <a:pt x="-28750" y="59421"/>
                  <a:pt x="20920" y="47311"/>
                  <a:pt x="30828" y="4018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10334" name="Google Shape;10334;p48"/>
          <p:cNvGrpSpPr/>
          <p:nvPr/>
        </p:nvGrpSpPr>
        <p:grpSpPr>
          <a:xfrm>
            <a:off x="372245" y="3140288"/>
            <a:ext cx="1117314" cy="1389695"/>
            <a:chOff x="10269725" y="1788625"/>
            <a:chExt cx="960800" cy="1195025"/>
          </a:xfrm>
        </p:grpSpPr>
        <p:sp>
          <p:nvSpPr>
            <p:cNvPr id="10335" name="Google Shape;10335;p48"/>
            <p:cNvSpPr/>
            <p:nvPr/>
          </p:nvSpPr>
          <p:spPr>
            <a:xfrm>
              <a:off x="10269725" y="1788625"/>
              <a:ext cx="960800" cy="864000"/>
            </a:xfrm>
            <a:custGeom>
              <a:avLst/>
              <a:gdLst/>
              <a:ahLst/>
              <a:cxnLst/>
              <a:rect l="l" t="t" r="r" b="b"/>
              <a:pathLst>
                <a:path w="38432" h="34560" extrusionOk="0">
                  <a:moveTo>
                    <a:pt x="12430" y="0"/>
                  </a:moveTo>
                  <a:lnTo>
                    <a:pt x="12208" y="19"/>
                  </a:lnTo>
                  <a:lnTo>
                    <a:pt x="11987" y="56"/>
                  </a:lnTo>
                  <a:lnTo>
                    <a:pt x="11766" y="92"/>
                  </a:lnTo>
                  <a:lnTo>
                    <a:pt x="11544" y="148"/>
                  </a:lnTo>
                  <a:lnTo>
                    <a:pt x="11342" y="203"/>
                  </a:lnTo>
                  <a:lnTo>
                    <a:pt x="11120" y="277"/>
                  </a:lnTo>
                  <a:lnTo>
                    <a:pt x="10899" y="369"/>
                  </a:lnTo>
                  <a:lnTo>
                    <a:pt x="10696" y="461"/>
                  </a:lnTo>
                  <a:lnTo>
                    <a:pt x="10475" y="572"/>
                  </a:lnTo>
                  <a:lnTo>
                    <a:pt x="10272" y="683"/>
                  </a:lnTo>
                  <a:lnTo>
                    <a:pt x="10069" y="830"/>
                  </a:lnTo>
                  <a:lnTo>
                    <a:pt x="9866" y="978"/>
                  </a:lnTo>
                  <a:lnTo>
                    <a:pt x="9663" y="1125"/>
                  </a:lnTo>
                  <a:lnTo>
                    <a:pt x="9479" y="1291"/>
                  </a:lnTo>
                  <a:lnTo>
                    <a:pt x="9276" y="1476"/>
                  </a:lnTo>
                  <a:lnTo>
                    <a:pt x="8907" y="1863"/>
                  </a:lnTo>
                  <a:lnTo>
                    <a:pt x="8557" y="2324"/>
                  </a:lnTo>
                  <a:lnTo>
                    <a:pt x="8207" y="2803"/>
                  </a:lnTo>
                  <a:lnTo>
                    <a:pt x="7893" y="3357"/>
                  </a:lnTo>
                  <a:lnTo>
                    <a:pt x="7598" y="3947"/>
                  </a:lnTo>
                  <a:lnTo>
                    <a:pt x="7303" y="4574"/>
                  </a:lnTo>
                  <a:lnTo>
                    <a:pt x="7063" y="5238"/>
                  </a:lnTo>
                  <a:lnTo>
                    <a:pt x="6879" y="5883"/>
                  </a:lnTo>
                  <a:lnTo>
                    <a:pt x="6713" y="6510"/>
                  </a:lnTo>
                  <a:lnTo>
                    <a:pt x="6621" y="7137"/>
                  </a:lnTo>
                  <a:lnTo>
                    <a:pt x="6547" y="7764"/>
                  </a:lnTo>
                  <a:lnTo>
                    <a:pt x="6510" y="8354"/>
                  </a:lnTo>
                  <a:lnTo>
                    <a:pt x="6510" y="8944"/>
                  </a:lnTo>
                  <a:lnTo>
                    <a:pt x="6547" y="9516"/>
                  </a:lnTo>
                  <a:lnTo>
                    <a:pt x="6602" y="10069"/>
                  </a:lnTo>
                  <a:lnTo>
                    <a:pt x="6694" y="10604"/>
                  </a:lnTo>
                  <a:lnTo>
                    <a:pt x="6805" y="11139"/>
                  </a:lnTo>
                  <a:lnTo>
                    <a:pt x="6934" y="11637"/>
                  </a:lnTo>
                  <a:lnTo>
                    <a:pt x="7082" y="12135"/>
                  </a:lnTo>
                  <a:lnTo>
                    <a:pt x="7248" y="12596"/>
                  </a:lnTo>
                  <a:lnTo>
                    <a:pt x="7432" y="13057"/>
                  </a:lnTo>
                  <a:lnTo>
                    <a:pt x="7616" y="13481"/>
                  </a:lnTo>
                  <a:lnTo>
                    <a:pt x="7819" y="13887"/>
                  </a:lnTo>
                  <a:lnTo>
                    <a:pt x="8022" y="14274"/>
                  </a:lnTo>
                  <a:lnTo>
                    <a:pt x="8225" y="14643"/>
                  </a:lnTo>
                  <a:lnTo>
                    <a:pt x="8428" y="14993"/>
                  </a:lnTo>
                  <a:lnTo>
                    <a:pt x="8852" y="15602"/>
                  </a:lnTo>
                  <a:lnTo>
                    <a:pt x="9221" y="16118"/>
                  </a:lnTo>
                  <a:lnTo>
                    <a:pt x="9553" y="16542"/>
                  </a:lnTo>
                  <a:lnTo>
                    <a:pt x="9811" y="16837"/>
                  </a:lnTo>
                  <a:lnTo>
                    <a:pt x="10051" y="17077"/>
                  </a:lnTo>
                  <a:lnTo>
                    <a:pt x="9756" y="16929"/>
                  </a:lnTo>
                  <a:lnTo>
                    <a:pt x="9442" y="16782"/>
                  </a:lnTo>
                  <a:lnTo>
                    <a:pt x="9110" y="16634"/>
                  </a:lnTo>
                  <a:lnTo>
                    <a:pt x="8741" y="16487"/>
                  </a:lnTo>
                  <a:lnTo>
                    <a:pt x="8373" y="16358"/>
                  </a:lnTo>
                  <a:lnTo>
                    <a:pt x="7985" y="16229"/>
                  </a:lnTo>
                  <a:lnTo>
                    <a:pt x="7580" y="16118"/>
                  </a:lnTo>
                  <a:lnTo>
                    <a:pt x="7155" y="16007"/>
                  </a:lnTo>
                  <a:lnTo>
                    <a:pt x="6731" y="15934"/>
                  </a:lnTo>
                  <a:lnTo>
                    <a:pt x="6289" y="15860"/>
                  </a:lnTo>
                  <a:lnTo>
                    <a:pt x="5864" y="15805"/>
                  </a:lnTo>
                  <a:lnTo>
                    <a:pt x="5422" y="15768"/>
                  </a:lnTo>
                  <a:lnTo>
                    <a:pt x="4979" y="15749"/>
                  </a:lnTo>
                  <a:lnTo>
                    <a:pt x="4555" y="15768"/>
                  </a:lnTo>
                  <a:lnTo>
                    <a:pt x="4113" y="15805"/>
                  </a:lnTo>
                  <a:lnTo>
                    <a:pt x="3707" y="15878"/>
                  </a:lnTo>
                  <a:lnTo>
                    <a:pt x="3283" y="15970"/>
                  </a:lnTo>
                  <a:lnTo>
                    <a:pt x="2895" y="16100"/>
                  </a:lnTo>
                  <a:lnTo>
                    <a:pt x="2508" y="16266"/>
                  </a:lnTo>
                  <a:lnTo>
                    <a:pt x="2158" y="16468"/>
                  </a:lnTo>
                  <a:lnTo>
                    <a:pt x="1807" y="16708"/>
                  </a:lnTo>
                  <a:lnTo>
                    <a:pt x="1641" y="16837"/>
                  </a:lnTo>
                  <a:lnTo>
                    <a:pt x="1475" y="16966"/>
                  </a:lnTo>
                  <a:lnTo>
                    <a:pt x="1328" y="17132"/>
                  </a:lnTo>
                  <a:lnTo>
                    <a:pt x="1180" y="17280"/>
                  </a:lnTo>
                  <a:lnTo>
                    <a:pt x="1051" y="17464"/>
                  </a:lnTo>
                  <a:lnTo>
                    <a:pt x="922" y="17649"/>
                  </a:lnTo>
                  <a:lnTo>
                    <a:pt x="793" y="17852"/>
                  </a:lnTo>
                  <a:lnTo>
                    <a:pt x="682" y="18054"/>
                  </a:lnTo>
                  <a:lnTo>
                    <a:pt x="572" y="18276"/>
                  </a:lnTo>
                  <a:lnTo>
                    <a:pt x="480" y="18497"/>
                  </a:lnTo>
                  <a:lnTo>
                    <a:pt x="387" y="18737"/>
                  </a:lnTo>
                  <a:lnTo>
                    <a:pt x="295" y="18995"/>
                  </a:lnTo>
                  <a:lnTo>
                    <a:pt x="221" y="19272"/>
                  </a:lnTo>
                  <a:lnTo>
                    <a:pt x="166" y="19548"/>
                  </a:lnTo>
                  <a:lnTo>
                    <a:pt x="111" y="19843"/>
                  </a:lnTo>
                  <a:lnTo>
                    <a:pt x="74" y="20157"/>
                  </a:lnTo>
                  <a:lnTo>
                    <a:pt x="37" y="20470"/>
                  </a:lnTo>
                  <a:lnTo>
                    <a:pt x="19" y="20802"/>
                  </a:lnTo>
                  <a:lnTo>
                    <a:pt x="0" y="21153"/>
                  </a:lnTo>
                  <a:lnTo>
                    <a:pt x="0" y="21521"/>
                  </a:lnTo>
                  <a:lnTo>
                    <a:pt x="19" y="21890"/>
                  </a:lnTo>
                  <a:lnTo>
                    <a:pt x="37" y="22296"/>
                  </a:lnTo>
                  <a:lnTo>
                    <a:pt x="111" y="23089"/>
                  </a:lnTo>
                  <a:lnTo>
                    <a:pt x="221" y="23845"/>
                  </a:lnTo>
                  <a:lnTo>
                    <a:pt x="369" y="24583"/>
                  </a:lnTo>
                  <a:lnTo>
                    <a:pt x="553" y="25283"/>
                  </a:lnTo>
                  <a:lnTo>
                    <a:pt x="775" y="25966"/>
                  </a:lnTo>
                  <a:lnTo>
                    <a:pt x="1014" y="26630"/>
                  </a:lnTo>
                  <a:lnTo>
                    <a:pt x="1291" y="27275"/>
                  </a:lnTo>
                  <a:lnTo>
                    <a:pt x="1605" y="27884"/>
                  </a:lnTo>
                  <a:lnTo>
                    <a:pt x="1955" y="28455"/>
                  </a:lnTo>
                  <a:lnTo>
                    <a:pt x="2324" y="29009"/>
                  </a:lnTo>
                  <a:lnTo>
                    <a:pt x="2729" y="29543"/>
                  </a:lnTo>
                  <a:lnTo>
                    <a:pt x="3154" y="30041"/>
                  </a:lnTo>
                  <a:lnTo>
                    <a:pt x="3596" y="30521"/>
                  </a:lnTo>
                  <a:lnTo>
                    <a:pt x="4076" y="30963"/>
                  </a:lnTo>
                  <a:lnTo>
                    <a:pt x="4592" y="31388"/>
                  </a:lnTo>
                  <a:lnTo>
                    <a:pt x="5108" y="31793"/>
                  </a:lnTo>
                  <a:lnTo>
                    <a:pt x="5662" y="32162"/>
                  </a:lnTo>
                  <a:lnTo>
                    <a:pt x="6252" y="32512"/>
                  </a:lnTo>
                  <a:lnTo>
                    <a:pt x="6842" y="32826"/>
                  </a:lnTo>
                  <a:lnTo>
                    <a:pt x="7469" y="33121"/>
                  </a:lnTo>
                  <a:lnTo>
                    <a:pt x="8096" y="33379"/>
                  </a:lnTo>
                  <a:lnTo>
                    <a:pt x="8760" y="33619"/>
                  </a:lnTo>
                  <a:lnTo>
                    <a:pt x="9442" y="33840"/>
                  </a:lnTo>
                  <a:lnTo>
                    <a:pt x="10143" y="34025"/>
                  </a:lnTo>
                  <a:lnTo>
                    <a:pt x="10844" y="34172"/>
                  </a:lnTo>
                  <a:lnTo>
                    <a:pt x="11581" y="34301"/>
                  </a:lnTo>
                  <a:lnTo>
                    <a:pt x="12337" y="34412"/>
                  </a:lnTo>
                  <a:lnTo>
                    <a:pt x="13094" y="34486"/>
                  </a:lnTo>
                  <a:lnTo>
                    <a:pt x="13868" y="34541"/>
                  </a:lnTo>
                  <a:lnTo>
                    <a:pt x="14661" y="34559"/>
                  </a:lnTo>
                  <a:lnTo>
                    <a:pt x="15454" y="34559"/>
                  </a:lnTo>
                  <a:lnTo>
                    <a:pt x="16265" y="34523"/>
                  </a:lnTo>
                  <a:lnTo>
                    <a:pt x="16892" y="34486"/>
                  </a:lnTo>
                  <a:lnTo>
                    <a:pt x="17501" y="34430"/>
                  </a:lnTo>
                  <a:lnTo>
                    <a:pt x="18718" y="34301"/>
                  </a:lnTo>
                  <a:lnTo>
                    <a:pt x="19917" y="34117"/>
                  </a:lnTo>
                  <a:lnTo>
                    <a:pt x="21097" y="33914"/>
                  </a:lnTo>
                  <a:lnTo>
                    <a:pt x="22240" y="33656"/>
                  </a:lnTo>
                  <a:lnTo>
                    <a:pt x="23347" y="33379"/>
                  </a:lnTo>
                  <a:lnTo>
                    <a:pt x="24453" y="33066"/>
                  </a:lnTo>
                  <a:lnTo>
                    <a:pt x="25505" y="32715"/>
                  </a:lnTo>
                  <a:lnTo>
                    <a:pt x="26537" y="32328"/>
                  </a:lnTo>
                  <a:lnTo>
                    <a:pt x="27533" y="31941"/>
                  </a:lnTo>
                  <a:lnTo>
                    <a:pt x="28511" y="31498"/>
                  </a:lnTo>
                  <a:lnTo>
                    <a:pt x="29433" y="31056"/>
                  </a:lnTo>
                  <a:lnTo>
                    <a:pt x="30336" y="30595"/>
                  </a:lnTo>
                  <a:lnTo>
                    <a:pt x="31185" y="30097"/>
                  </a:lnTo>
                  <a:lnTo>
                    <a:pt x="31996" y="29599"/>
                  </a:lnTo>
                  <a:lnTo>
                    <a:pt x="32770" y="29082"/>
                  </a:lnTo>
                  <a:lnTo>
                    <a:pt x="33508" y="28548"/>
                  </a:lnTo>
                  <a:lnTo>
                    <a:pt x="34190" y="28013"/>
                  </a:lnTo>
                  <a:lnTo>
                    <a:pt x="34836" y="27460"/>
                  </a:lnTo>
                  <a:lnTo>
                    <a:pt x="35426" y="26906"/>
                  </a:lnTo>
                  <a:lnTo>
                    <a:pt x="35961" y="26335"/>
                  </a:lnTo>
                  <a:lnTo>
                    <a:pt x="36459" y="25781"/>
                  </a:lnTo>
                  <a:lnTo>
                    <a:pt x="36901" y="25210"/>
                  </a:lnTo>
                  <a:lnTo>
                    <a:pt x="37289" y="24656"/>
                  </a:lnTo>
                  <a:lnTo>
                    <a:pt x="37473" y="24380"/>
                  </a:lnTo>
                  <a:lnTo>
                    <a:pt x="37621" y="24103"/>
                  </a:lnTo>
                  <a:lnTo>
                    <a:pt x="37768" y="23827"/>
                  </a:lnTo>
                  <a:lnTo>
                    <a:pt x="37916" y="23550"/>
                  </a:lnTo>
                  <a:lnTo>
                    <a:pt x="38026" y="23273"/>
                  </a:lnTo>
                  <a:lnTo>
                    <a:pt x="38137" y="23015"/>
                  </a:lnTo>
                  <a:lnTo>
                    <a:pt x="38211" y="22738"/>
                  </a:lnTo>
                  <a:lnTo>
                    <a:pt x="38284" y="22480"/>
                  </a:lnTo>
                  <a:lnTo>
                    <a:pt x="38340" y="22222"/>
                  </a:lnTo>
                  <a:lnTo>
                    <a:pt x="38395" y="21964"/>
                  </a:lnTo>
                  <a:lnTo>
                    <a:pt x="38414" y="21706"/>
                  </a:lnTo>
                  <a:lnTo>
                    <a:pt x="38432" y="21466"/>
                  </a:lnTo>
                  <a:lnTo>
                    <a:pt x="38432" y="21208"/>
                  </a:lnTo>
                  <a:lnTo>
                    <a:pt x="38395" y="20968"/>
                  </a:lnTo>
                  <a:lnTo>
                    <a:pt x="38358" y="20728"/>
                  </a:lnTo>
                  <a:lnTo>
                    <a:pt x="38303" y="20507"/>
                  </a:lnTo>
                  <a:lnTo>
                    <a:pt x="38192" y="20138"/>
                  </a:lnTo>
                  <a:lnTo>
                    <a:pt x="38063" y="19788"/>
                  </a:lnTo>
                  <a:lnTo>
                    <a:pt x="37897" y="19493"/>
                  </a:lnTo>
                  <a:lnTo>
                    <a:pt x="37713" y="19216"/>
                  </a:lnTo>
                  <a:lnTo>
                    <a:pt x="37510" y="18958"/>
                  </a:lnTo>
                  <a:lnTo>
                    <a:pt x="37289" y="18755"/>
                  </a:lnTo>
                  <a:lnTo>
                    <a:pt x="37067" y="18552"/>
                  </a:lnTo>
                  <a:lnTo>
                    <a:pt x="36828" y="18386"/>
                  </a:lnTo>
                  <a:lnTo>
                    <a:pt x="36569" y="18239"/>
                  </a:lnTo>
                  <a:lnTo>
                    <a:pt x="36311" y="18110"/>
                  </a:lnTo>
                  <a:lnTo>
                    <a:pt x="36035" y="17999"/>
                  </a:lnTo>
                  <a:lnTo>
                    <a:pt x="35758" y="17925"/>
                  </a:lnTo>
                  <a:lnTo>
                    <a:pt x="35481" y="17852"/>
                  </a:lnTo>
                  <a:lnTo>
                    <a:pt x="35186" y="17796"/>
                  </a:lnTo>
                  <a:lnTo>
                    <a:pt x="34910" y="17759"/>
                  </a:lnTo>
                  <a:lnTo>
                    <a:pt x="34633" y="17722"/>
                  </a:lnTo>
                  <a:lnTo>
                    <a:pt x="34080" y="17722"/>
                  </a:lnTo>
                  <a:lnTo>
                    <a:pt x="33545" y="17741"/>
                  </a:lnTo>
                  <a:lnTo>
                    <a:pt x="33066" y="17796"/>
                  </a:lnTo>
                  <a:lnTo>
                    <a:pt x="32641" y="17852"/>
                  </a:lnTo>
                  <a:lnTo>
                    <a:pt x="32291" y="17925"/>
                  </a:lnTo>
                  <a:lnTo>
                    <a:pt x="32014" y="17981"/>
                  </a:lnTo>
                  <a:lnTo>
                    <a:pt x="31775" y="18054"/>
                  </a:lnTo>
                  <a:lnTo>
                    <a:pt x="32070" y="17390"/>
                  </a:lnTo>
                  <a:lnTo>
                    <a:pt x="32383" y="16616"/>
                  </a:lnTo>
                  <a:lnTo>
                    <a:pt x="32752" y="15620"/>
                  </a:lnTo>
                  <a:lnTo>
                    <a:pt x="33176" y="14440"/>
                  </a:lnTo>
                  <a:lnTo>
                    <a:pt x="33398" y="13794"/>
                  </a:lnTo>
                  <a:lnTo>
                    <a:pt x="33600" y="13094"/>
                  </a:lnTo>
                  <a:lnTo>
                    <a:pt x="33822" y="12393"/>
                  </a:lnTo>
                  <a:lnTo>
                    <a:pt x="34006" y="11655"/>
                  </a:lnTo>
                  <a:lnTo>
                    <a:pt x="34190" y="10899"/>
                  </a:lnTo>
                  <a:lnTo>
                    <a:pt x="34356" y="10143"/>
                  </a:lnTo>
                  <a:lnTo>
                    <a:pt x="34504" y="9368"/>
                  </a:lnTo>
                  <a:lnTo>
                    <a:pt x="34615" y="8594"/>
                  </a:lnTo>
                  <a:lnTo>
                    <a:pt x="34707" y="7838"/>
                  </a:lnTo>
                  <a:lnTo>
                    <a:pt x="34744" y="7082"/>
                  </a:lnTo>
                  <a:lnTo>
                    <a:pt x="34762" y="6326"/>
                  </a:lnTo>
                  <a:lnTo>
                    <a:pt x="34762" y="5957"/>
                  </a:lnTo>
                  <a:lnTo>
                    <a:pt x="34725" y="5606"/>
                  </a:lnTo>
                  <a:lnTo>
                    <a:pt x="34707" y="5256"/>
                  </a:lnTo>
                  <a:lnTo>
                    <a:pt x="34652" y="4906"/>
                  </a:lnTo>
                  <a:lnTo>
                    <a:pt x="34596" y="4574"/>
                  </a:lnTo>
                  <a:lnTo>
                    <a:pt x="34541" y="4242"/>
                  </a:lnTo>
                  <a:lnTo>
                    <a:pt x="34449" y="3910"/>
                  </a:lnTo>
                  <a:lnTo>
                    <a:pt x="34356" y="3596"/>
                  </a:lnTo>
                  <a:lnTo>
                    <a:pt x="34246" y="3301"/>
                  </a:lnTo>
                  <a:lnTo>
                    <a:pt x="34117" y="3006"/>
                  </a:lnTo>
                  <a:lnTo>
                    <a:pt x="33969" y="2730"/>
                  </a:lnTo>
                  <a:lnTo>
                    <a:pt x="33822" y="2453"/>
                  </a:lnTo>
                  <a:lnTo>
                    <a:pt x="33637" y="2195"/>
                  </a:lnTo>
                  <a:lnTo>
                    <a:pt x="33453" y="1955"/>
                  </a:lnTo>
                  <a:lnTo>
                    <a:pt x="33232" y="1734"/>
                  </a:lnTo>
                  <a:lnTo>
                    <a:pt x="33010" y="1512"/>
                  </a:lnTo>
                  <a:lnTo>
                    <a:pt x="32770" y="1310"/>
                  </a:lnTo>
                  <a:lnTo>
                    <a:pt x="32512" y="1125"/>
                  </a:lnTo>
                  <a:lnTo>
                    <a:pt x="32217" y="959"/>
                  </a:lnTo>
                  <a:lnTo>
                    <a:pt x="31922" y="812"/>
                  </a:lnTo>
                  <a:lnTo>
                    <a:pt x="31590" y="683"/>
                  </a:lnTo>
                  <a:lnTo>
                    <a:pt x="31240" y="572"/>
                  </a:lnTo>
                  <a:lnTo>
                    <a:pt x="30889" y="480"/>
                  </a:lnTo>
                  <a:lnTo>
                    <a:pt x="30539" y="387"/>
                  </a:lnTo>
                  <a:lnTo>
                    <a:pt x="30207" y="332"/>
                  </a:lnTo>
                  <a:lnTo>
                    <a:pt x="29857" y="277"/>
                  </a:lnTo>
                  <a:lnTo>
                    <a:pt x="29525" y="240"/>
                  </a:lnTo>
                  <a:lnTo>
                    <a:pt x="29211" y="222"/>
                  </a:lnTo>
                  <a:lnTo>
                    <a:pt x="28566" y="222"/>
                  </a:lnTo>
                  <a:lnTo>
                    <a:pt x="28252" y="240"/>
                  </a:lnTo>
                  <a:lnTo>
                    <a:pt x="27957" y="277"/>
                  </a:lnTo>
                  <a:lnTo>
                    <a:pt x="27644" y="314"/>
                  </a:lnTo>
                  <a:lnTo>
                    <a:pt x="27349" y="369"/>
                  </a:lnTo>
                  <a:lnTo>
                    <a:pt x="27072" y="443"/>
                  </a:lnTo>
                  <a:lnTo>
                    <a:pt x="26777" y="517"/>
                  </a:lnTo>
                  <a:lnTo>
                    <a:pt x="26224" y="683"/>
                  </a:lnTo>
                  <a:lnTo>
                    <a:pt x="25707" y="904"/>
                  </a:lnTo>
                  <a:lnTo>
                    <a:pt x="25191" y="1162"/>
                  </a:lnTo>
                  <a:lnTo>
                    <a:pt x="24712" y="1439"/>
                  </a:lnTo>
                  <a:lnTo>
                    <a:pt x="24232" y="1734"/>
                  </a:lnTo>
                  <a:lnTo>
                    <a:pt x="23790" y="2047"/>
                  </a:lnTo>
                  <a:lnTo>
                    <a:pt x="23384" y="2398"/>
                  </a:lnTo>
                  <a:lnTo>
                    <a:pt x="22978" y="2748"/>
                  </a:lnTo>
                  <a:lnTo>
                    <a:pt x="22609" y="3117"/>
                  </a:lnTo>
                  <a:lnTo>
                    <a:pt x="22240" y="3486"/>
                  </a:lnTo>
                  <a:lnTo>
                    <a:pt x="21909" y="3854"/>
                  </a:lnTo>
                  <a:lnTo>
                    <a:pt x="21595" y="4223"/>
                  </a:lnTo>
                  <a:lnTo>
                    <a:pt x="21318" y="4592"/>
                  </a:lnTo>
                  <a:lnTo>
                    <a:pt x="21060" y="4961"/>
                  </a:lnTo>
                  <a:lnTo>
                    <a:pt x="20802" y="5311"/>
                  </a:lnTo>
                  <a:lnTo>
                    <a:pt x="20396" y="5957"/>
                  </a:lnTo>
                  <a:lnTo>
                    <a:pt x="20064" y="6510"/>
                  </a:lnTo>
                  <a:lnTo>
                    <a:pt x="19843" y="6934"/>
                  </a:lnTo>
                  <a:lnTo>
                    <a:pt x="19640" y="7321"/>
                  </a:lnTo>
                  <a:lnTo>
                    <a:pt x="19382" y="6547"/>
                  </a:lnTo>
                  <a:lnTo>
                    <a:pt x="19105" y="5809"/>
                  </a:lnTo>
                  <a:lnTo>
                    <a:pt x="18810" y="5108"/>
                  </a:lnTo>
                  <a:lnTo>
                    <a:pt x="18478" y="4463"/>
                  </a:lnTo>
                  <a:lnTo>
                    <a:pt x="18128" y="3854"/>
                  </a:lnTo>
                  <a:lnTo>
                    <a:pt x="17778" y="3283"/>
                  </a:lnTo>
                  <a:lnTo>
                    <a:pt x="17390" y="2766"/>
                  </a:lnTo>
                  <a:lnTo>
                    <a:pt x="17003" y="2287"/>
                  </a:lnTo>
                  <a:lnTo>
                    <a:pt x="16597" y="1863"/>
                  </a:lnTo>
                  <a:lnTo>
                    <a:pt x="16192" y="1476"/>
                  </a:lnTo>
                  <a:lnTo>
                    <a:pt x="15768" y="1125"/>
                  </a:lnTo>
                  <a:lnTo>
                    <a:pt x="15343" y="830"/>
                  </a:lnTo>
                  <a:lnTo>
                    <a:pt x="14901" y="590"/>
                  </a:lnTo>
                  <a:lnTo>
                    <a:pt x="14458" y="369"/>
                  </a:lnTo>
                  <a:lnTo>
                    <a:pt x="14016" y="222"/>
                  </a:lnTo>
                  <a:lnTo>
                    <a:pt x="13776" y="148"/>
                  </a:lnTo>
                  <a:lnTo>
                    <a:pt x="13555" y="92"/>
                  </a:lnTo>
                  <a:lnTo>
                    <a:pt x="13333" y="56"/>
                  </a:lnTo>
                  <a:lnTo>
                    <a:pt x="13112" y="19"/>
                  </a:lnTo>
                  <a:lnTo>
                    <a:pt x="12891" y="0"/>
                  </a:lnTo>
                  <a:close/>
                </a:path>
              </a:pathLst>
            </a:custGeom>
            <a:solidFill>
              <a:srgbClr val="546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6" name="Google Shape;10336;p48"/>
            <p:cNvSpPr/>
            <p:nvPr/>
          </p:nvSpPr>
          <p:spPr>
            <a:xfrm>
              <a:off x="10269725" y="1788625"/>
              <a:ext cx="960800" cy="864000"/>
            </a:xfrm>
            <a:custGeom>
              <a:avLst/>
              <a:gdLst/>
              <a:ahLst/>
              <a:cxnLst/>
              <a:rect l="l" t="t" r="r" b="b"/>
              <a:pathLst>
                <a:path w="38432" h="34560" fill="none" extrusionOk="0">
                  <a:moveTo>
                    <a:pt x="16265" y="34523"/>
                  </a:moveTo>
                  <a:lnTo>
                    <a:pt x="16265" y="34523"/>
                  </a:lnTo>
                  <a:lnTo>
                    <a:pt x="15454" y="34559"/>
                  </a:lnTo>
                  <a:lnTo>
                    <a:pt x="14661" y="34559"/>
                  </a:lnTo>
                  <a:lnTo>
                    <a:pt x="13868" y="34541"/>
                  </a:lnTo>
                  <a:lnTo>
                    <a:pt x="13094" y="34486"/>
                  </a:lnTo>
                  <a:lnTo>
                    <a:pt x="12337" y="34412"/>
                  </a:lnTo>
                  <a:lnTo>
                    <a:pt x="11581" y="34301"/>
                  </a:lnTo>
                  <a:lnTo>
                    <a:pt x="10844" y="34172"/>
                  </a:lnTo>
                  <a:lnTo>
                    <a:pt x="10143" y="34025"/>
                  </a:lnTo>
                  <a:lnTo>
                    <a:pt x="9442" y="33840"/>
                  </a:lnTo>
                  <a:lnTo>
                    <a:pt x="8760" y="33619"/>
                  </a:lnTo>
                  <a:lnTo>
                    <a:pt x="8096" y="33379"/>
                  </a:lnTo>
                  <a:lnTo>
                    <a:pt x="7469" y="33121"/>
                  </a:lnTo>
                  <a:lnTo>
                    <a:pt x="6842" y="32826"/>
                  </a:lnTo>
                  <a:lnTo>
                    <a:pt x="6252" y="32512"/>
                  </a:lnTo>
                  <a:lnTo>
                    <a:pt x="5662" y="32162"/>
                  </a:lnTo>
                  <a:lnTo>
                    <a:pt x="5108" y="31793"/>
                  </a:lnTo>
                  <a:lnTo>
                    <a:pt x="4592" y="31388"/>
                  </a:lnTo>
                  <a:lnTo>
                    <a:pt x="4076" y="30963"/>
                  </a:lnTo>
                  <a:lnTo>
                    <a:pt x="3596" y="30521"/>
                  </a:lnTo>
                  <a:lnTo>
                    <a:pt x="3154" y="30041"/>
                  </a:lnTo>
                  <a:lnTo>
                    <a:pt x="2729" y="29543"/>
                  </a:lnTo>
                  <a:lnTo>
                    <a:pt x="2324" y="29009"/>
                  </a:lnTo>
                  <a:lnTo>
                    <a:pt x="1955" y="28455"/>
                  </a:lnTo>
                  <a:lnTo>
                    <a:pt x="1605" y="27884"/>
                  </a:lnTo>
                  <a:lnTo>
                    <a:pt x="1291" y="27275"/>
                  </a:lnTo>
                  <a:lnTo>
                    <a:pt x="1014" y="26630"/>
                  </a:lnTo>
                  <a:lnTo>
                    <a:pt x="775" y="25966"/>
                  </a:lnTo>
                  <a:lnTo>
                    <a:pt x="553" y="25283"/>
                  </a:lnTo>
                  <a:lnTo>
                    <a:pt x="369" y="24583"/>
                  </a:lnTo>
                  <a:lnTo>
                    <a:pt x="221" y="23845"/>
                  </a:lnTo>
                  <a:lnTo>
                    <a:pt x="111" y="23089"/>
                  </a:lnTo>
                  <a:lnTo>
                    <a:pt x="37" y="22296"/>
                  </a:lnTo>
                  <a:lnTo>
                    <a:pt x="37" y="22296"/>
                  </a:lnTo>
                  <a:lnTo>
                    <a:pt x="19" y="21890"/>
                  </a:lnTo>
                  <a:lnTo>
                    <a:pt x="0" y="21521"/>
                  </a:lnTo>
                  <a:lnTo>
                    <a:pt x="0" y="21153"/>
                  </a:lnTo>
                  <a:lnTo>
                    <a:pt x="19" y="20802"/>
                  </a:lnTo>
                  <a:lnTo>
                    <a:pt x="37" y="20470"/>
                  </a:lnTo>
                  <a:lnTo>
                    <a:pt x="74" y="20157"/>
                  </a:lnTo>
                  <a:lnTo>
                    <a:pt x="111" y="19843"/>
                  </a:lnTo>
                  <a:lnTo>
                    <a:pt x="166" y="19548"/>
                  </a:lnTo>
                  <a:lnTo>
                    <a:pt x="221" y="19272"/>
                  </a:lnTo>
                  <a:lnTo>
                    <a:pt x="295" y="18995"/>
                  </a:lnTo>
                  <a:lnTo>
                    <a:pt x="387" y="18737"/>
                  </a:lnTo>
                  <a:lnTo>
                    <a:pt x="480" y="18497"/>
                  </a:lnTo>
                  <a:lnTo>
                    <a:pt x="572" y="18276"/>
                  </a:lnTo>
                  <a:lnTo>
                    <a:pt x="682" y="18054"/>
                  </a:lnTo>
                  <a:lnTo>
                    <a:pt x="793" y="17852"/>
                  </a:lnTo>
                  <a:lnTo>
                    <a:pt x="922" y="17649"/>
                  </a:lnTo>
                  <a:lnTo>
                    <a:pt x="1051" y="17464"/>
                  </a:lnTo>
                  <a:lnTo>
                    <a:pt x="1180" y="17280"/>
                  </a:lnTo>
                  <a:lnTo>
                    <a:pt x="1328" y="17132"/>
                  </a:lnTo>
                  <a:lnTo>
                    <a:pt x="1475" y="16966"/>
                  </a:lnTo>
                  <a:lnTo>
                    <a:pt x="1641" y="16837"/>
                  </a:lnTo>
                  <a:lnTo>
                    <a:pt x="1807" y="16708"/>
                  </a:lnTo>
                  <a:lnTo>
                    <a:pt x="2158" y="16468"/>
                  </a:lnTo>
                  <a:lnTo>
                    <a:pt x="2508" y="16266"/>
                  </a:lnTo>
                  <a:lnTo>
                    <a:pt x="2895" y="16100"/>
                  </a:lnTo>
                  <a:lnTo>
                    <a:pt x="3283" y="15970"/>
                  </a:lnTo>
                  <a:lnTo>
                    <a:pt x="3707" y="15878"/>
                  </a:lnTo>
                  <a:lnTo>
                    <a:pt x="4113" y="15805"/>
                  </a:lnTo>
                  <a:lnTo>
                    <a:pt x="4555" y="15768"/>
                  </a:lnTo>
                  <a:lnTo>
                    <a:pt x="4979" y="15749"/>
                  </a:lnTo>
                  <a:lnTo>
                    <a:pt x="5422" y="15768"/>
                  </a:lnTo>
                  <a:lnTo>
                    <a:pt x="5864" y="15805"/>
                  </a:lnTo>
                  <a:lnTo>
                    <a:pt x="6289" y="15860"/>
                  </a:lnTo>
                  <a:lnTo>
                    <a:pt x="6731" y="15934"/>
                  </a:lnTo>
                  <a:lnTo>
                    <a:pt x="7155" y="16007"/>
                  </a:lnTo>
                  <a:lnTo>
                    <a:pt x="7580" y="16118"/>
                  </a:lnTo>
                  <a:lnTo>
                    <a:pt x="7985" y="16229"/>
                  </a:lnTo>
                  <a:lnTo>
                    <a:pt x="8373" y="16358"/>
                  </a:lnTo>
                  <a:lnTo>
                    <a:pt x="8741" y="16487"/>
                  </a:lnTo>
                  <a:lnTo>
                    <a:pt x="9110" y="16634"/>
                  </a:lnTo>
                  <a:lnTo>
                    <a:pt x="9442" y="16782"/>
                  </a:lnTo>
                  <a:lnTo>
                    <a:pt x="9756" y="16929"/>
                  </a:lnTo>
                  <a:lnTo>
                    <a:pt x="10051" y="17077"/>
                  </a:lnTo>
                  <a:lnTo>
                    <a:pt x="10051" y="17077"/>
                  </a:lnTo>
                  <a:lnTo>
                    <a:pt x="9811" y="16837"/>
                  </a:lnTo>
                  <a:lnTo>
                    <a:pt x="9553" y="16542"/>
                  </a:lnTo>
                  <a:lnTo>
                    <a:pt x="9221" y="16118"/>
                  </a:lnTo>
                  <a:lnTo>
                    <a:pt x="8852" y="15602"/>
                  </a:lnTo>
                  <a:lnTo>
                    <a:pt x="8428" y="14993"/>
                  </a:lnTo>
                  <a:lnTo>
                    <a:pt x="8225" y="14643"/>
                  </a:lnTo>
                  <a:lnTo>
                    <a:pt x="8022" y="14274"/>
                  </a:lnTo>
                  <a:lnTo>
                    <a:pt x="7819" y="13887"/>
                  </a:lnTo>
                  <a:lnTo>
                    <a:pt x="7616" y="13481"/>
                  </a:lnTo>
                  <a:lnTo>
                    <a:pt x="7432" y="13057"/>
                  </a:lnTo>
                  <a:lnTo>
                    <a:pt x="7248" y="12596"/>
                  </a:lnTo>
                  <a:lnTo>
                    <a:pt x="7082" y="12135"/>
                  </a:lnTo>
                  <a:lnTo>
                    <a:pt x="6934" y="11637"/>
                  </a:lnTo>
                  <a:lnTo>
                    <a:pt x="6805" y="11139"/>
                  </a:lnTo>
                  <a:lnTo>
                    <a:pt x="6694" y="10604"/>
                  </a:lnTo>
                  <a:lnTo>
                    <a:pt x="6602" y="10069"/>
                  </a:lnTo>
                  <a:lnTo>
                    <a:pt x="6547" y="9516"/>
                  </a:lnTo>
                  <a:lnTo>
                    <a:pt x="6510" y="8944"/>
                  </a:lnTo>
                  <a:lnTo>
                    <a:pt x="6510" y="8354"/>
                  </a:lnTo>
                  <a:lnTo>
                    <a:pt x="6547" y="7764"/>
                  </a:lnTo>
                  <a:lnTo>
                    <a:pt x="6621" y="7137"/>
                  </a:lnTo>
                  <a:lnTo>
                    <a:pt x="6713" y="6510"/>
                  </a:lnTo>
                  <a:lnTo>
                    <a:pt x="6879" y="5883"/>
                  </a:lnTo>
                  <a:lnTo>
                    <a:pt x="7063" y="5238"/>
                  </a:lnTo>
                  <a:lnTo>
                    <a:pt x="7303" y="4574"/>
                  </a:lnTo>
                  <a:lnTo>
                    <a:pt x="7303" y="4574"/>
                  </a:lnTo>
                  <a:lnTo>
                    <a:pt x="7598" y="3947"/>
                  </a:lnTo>
                  <a:lnTo>
                    <a:pt x="7893" y="3357"/>
                  </a:lnTo>
                  <a:lnTo>
                    <a:pt x="8207" y="2803"/>
                  </a:lnTo>
                  <a:lnTo>
                    <a:pt x="8557" y="2324"/>
                  </a:lnTo>
                  <a:lnTo>
                    <a:pt x="8907" y="1863"/>
                  </a:lnTo>
                  <a:lnTo>
                    <a:pt x="9276" y="1476"/>
                  </a:lnTo>
                  <a:lnTo>
                    <a:pt x="9479" y="1291"/>
                  </a:lnTo>
                  <a:lnTo>
                    <a:pt x="9663" y="1125"/>
                  </a:lnTo>
                  <a:lnTo>
                    <a:pt x="9866" y="978"/>
                  </a:lnTo>
                  <a:lnTo>
                    <a:pt x="10069" y="830"/>
                  </a:lnTo>
                  <a:lnTo>
                    <a:pt x="10272" y="683"/>
                  </a:lnTo>
                  <a:lnTo>
                    <a:pt x="10475" y="572"/>
                  </a:lnTo>
                  <a:lnTo>
                    <a:pt x="10696" y="461"/>
                  </a:lnTo>
                  <a:lnTo>
                    <a:pt x="10899" y="369"/>
                  </a:lnTo>
                  <a:lnTo>
                    <a:pt x="11120" y="277"/>
                  </a:lnTo>
                  <a:lnTo>
                    <a:pt x="11342" y="203"/>
                  </a:lnTo>
                  <a:lnTo>
                    <a:pt x="11544" y="148"/>
                  </a:lnTo>
                  <a:lnTo>
                    <a:pt x="11766" y="92"/>
                  </a:lnTo>
                  <a:lnTo>
                    <a:pt x="11987" y="56"/>
                  </a:lnTo>
                  <a:lnTo>
                    <a:pt x="12208" y="19"/>
                  </a:lnTo>
                  <a:lnTo>
                    <a:pt x="12430" y="0"/>
                  </a:lnTo>
                  <a:lnTo>
                    <a:pt x="12651" y="0"/>
                  </a:lnTo>
                  <a:lnTo>
                    <a:pt x="12891" y="0"/>
                  </a:lnTo>
                  <a:lnTo>
                    <a:pt x="13112" y="19"/>
                  </a:lnTo>
                  <a:lnTo>
                    <a:pt x="13333" y="56"/>
                  </a:lnTo>
                  <a:lnTo>
                    <a:pt x="13555" y="92"/>
                  </a:lnTo>
                  <a:lnTo>
                    <a:pt x="13776" y="148"/>
                  </a:lnTo>
                  <a:lnTo>
                    <a:pt x="14016" y="222"/>
                  </a:lnTo>
                  <a:lnTo>
                    <a:pt x="14458" y="369"/>
                  </a:lnTo>
                  <a:lnTo>
                    <a:pt x="14901" y="590"/>
                  </a:lnTo>
                  <a:lnTo>
                    <a:pt x="15343" y="830"/>
                  </a:lnTo>
                  <a:lnTo>
                    <a:pt x="15768" y="1125"/>
                  </a:lnTo>
                  <a:lnTo>
                    <a:pt x="16192" y="1476"/>
                  </a:lnTo>
                  <a:lnTo>
                    <a:pt x="16597" y="1863"/>
                  </a:lnTo>
                  <a:lnTo>
                    <a:pt x="17003" y="2287"/>
                  </a:lnTo>
                  <a:lnTo>
                    <a:pt x="17390" y="2766"/>
                  </a:lnTo>
                  <a:lnTo>
                    <a:pt x="17778" y="3283"/>
                  </a:lnTo>
                  <a:lnTo>
                    <a:pt x="18128" y="3854"/>
                  </a:lnTo>
                  <a:lnTo>
                    <a:pt x="18478" y="4463"/>
                  </a:lnTo>
                  <a:lnTo>
                    <a:pt x="18810" y="5108"/>
                  </a:lnTo>
                  <a:lnTo>
                    <a:pt x="19105" y="5809"/>
                  </a:lnTo>
                  <a:lnTo>
                    <a:pt x="19382" y="6547"/>
                  </a:lnTo>
                  <a:lnTo>
                    <a:pt x="19640" y="7321"/>
                  </a:lnTo>
                  <a:lnTo>
                    <a:pt x="19640" y="7321"/>
                  </a:lnTo>
                  <a:lnTo>
                    <a:pt x="19843" y="6934"/>
                  </a:lnTo>
                  <a:lnTo>
                    <a:pt x="20064" y="6510"/>
                  </a:lnTo>
                  <a:lnTo>
                    <a:pt x="20396" y="5957"/>
                  </a:lnTo>
                  <a:lnTo>
                    <a:pt x="20802" y="5311"/>
                  </a:lnTo>
                  <a:lnTo>
                    <a:pt x="21060" y="4961"/>
                  </a:lnTo>
                  <a:lnTo>
                    <a:pt x="21318" y="4592"/>
                  </a:lnTo>
                  <a:lnTo>
                    <a:pt x="21595" y="4223"/>
                  </a:lnTo>
                  <a:lnTo>
                    <a:pt x="21909" y="3854"/>
                  </a:lnTo>
                  <a:lnTo>
                    <a:pt x="22240" y="3486"/>
                  </a:lnTo>
                  <a:lnTo>
                    <a:pt x="22609" y="3117"/>
                  </a:lnTo>
                  <a:lnTo>
                    <a:pt x="22978" y="2748"/>
                  </a:lnTo>
                  <a:lnTo>
                    <a:pt x="23384" y="2398"/>
                  </a:lnTo>
                  <a:lnTo>
                    <a:pt x="23790" y="2047"/>
                  </a:lnTo>
                  <a:lnTo>
                    <a:pt x="24232" y="1734"/>
                  </a:lnTo>
                  <a:lnTo>
                    <a:pt x="24712" y="1439"/>
                  </a:lnTo>
                  <a:lnTo>
                    <a:pt x="25191" y="1162"/>
                  </a:lnTo>
                  <a:lnTo>
                    <a:pt x="25707" y="904"/>
                  </a:lnTo>
                  <a:lnTo>
                    <a:pt x="26224" y="683"/>
                  </a:lnTo>
                  <a:lnTo>
                    <a:pt x="26777" y="517"/>
                  </a:lnTo>
                  <a:lnTo>
                    <a:pt x="27072" y="443"/>
                  </a:lnTo>
                  <a:lnTo>
                    <a:pt x="27349" y="369"/>
                  </a:lnTo>
                  <a:lnTo>
                    <a:pt x="27644" y="314"/>
                  </a:lnTo>
                  <a:lnTo>
                    <a:pt x="27957" y="277"/>
                  </a:lnTo>
                  <a:lnTo>
                    <a:pt x="28252" y="240"/>
                  </a:lnTo>
                  <a:lnTo>
                    <a:pt x="28566" y="222"/>
                  </a:lnTo>
                  <a:lnTo>
                    <a:pt x="28879" y="222"/>
                  </a:lnTo>
                  <a:lnTo>
                    <a:pt x="29211" y="222"/>
                  </a:lnTo>
                  <a:lnTo>
                    <a:pt x="29525" y="240"/>
                  </a:lnTo>
                  <a:lnTo>
                    <a:pt x="29857" y="277"/>
                  </a:lnTo>
                  <a:lnTo>
                    <a:pt x="30207" y="332"/>
                  </a:lnTo>
                  <a:lnTo>
                    <a:pt x="30539" y="387"/>
                  </a:lnTo>
                  <a:lnTo>
                    <a:pt x="30889" y="480"/>
                  </a:lnTo>
                  <a:lnTo>
                    <a:pt x="31240" y="572"/>
                  </a:lnTo>
                  <a:lnTo>
                    <a:pt x="31240" y="572"/>
                  </a:lnTo>
                  <a:lnTo>
                    <a:pt x="31590" y="683"/>
                  </a:lnTo>
                  <a:lnTo>
                    <a:pt x="31922" y="812"/>
                  </a:lnTo>
                  <a:lnTo>
                    <a:pt x="32217" y="959"/>
                  </a:lnTo>
                  <a:lnTo>
                    <a:pt x="32512" y="1125"/>
                  </a:lnTo>
                  <a:lnTo>
                    <a:pt x="32770" y="1310"/>
                  </a:lnTo>
                  <a:lnTo>
                    <a:pt x="33010" y="1512"/>
                  </a:lnTo>
                  <a:lnTo>
                    <a:pt x="33232" y="1734"/>
                  </a:lnTo>
                  <a:lnTo>
                    <a:pt x="33453" y="1955"/>
                  </a:lnTo>
                  <a:lnTo>
                    <a:pt x="33637" y="2195"/>
                  </a:lnTo>
                  <a:lnTo>
                    <a:pt x="33822" y="2453"/>
                  </a:lnTo>
                  <a:lnTo>
                    <a:pt x="33969" y="2730"/>
                  </a:lnTo>
                  <a:lnTo>
                    <a:pt x="34117" y="3006"/>
                  </a:lnTo>
                  <a:lnTo>
                    <a:pt x="34246" y="3301"/>
                  </a:lnTo>
                  <a:lnTo>
                    <a:pt x="34356" y="3596"/>
                  </a:lnTo>
                  <a:lnTo>
                    <a:pt x="34449" y="3910"/>
                  </a:lnTo>
                  <a:lnTo>
                    <a:pt x="34541" y="4242"/>
                  </a:lnTo>
                  <a:lnTo>
                    <a:pt x="34596" y="4574"/>
                  </a:lnTo>
                  <a:lnTo>
                    <a:pt x="34652" y="4906"/>
                  </a:lnTo>
                  <a:lnTo>
                    <a:pt x="34707" y="5256"/>
                  </a:lnTo>
                  <a:lnTo>
                    <a:pt x="34725" y="5606"/>
                  </a:lnTo>
                  <a:lnTo>
                    <a:pt x="34762" y="5957"/>
                  </a:lnTo>
                  <a:lnTo>
                    <a:pt x="34762" y="6326"/>
                  </a:lnTo>
                  <a:lnTo>
                    <a:pt x="34744" y="7082"/>
                  </a:lnTo>
                  <a:lnTo>
                    <a:pt x="34707" y="7838"/>
                  </a:lnTo>
                  <a:lnTo>
                    <a:pt x="34615" y="8594"/>
                  </a:lnTo>
                  <a:lnTo>
                    <a:pt x="34504" y="9368"/>
                  </a:lnTo>
                  <a:lnTo>
                    <a:pt x="34356" y="10143"/>
                  </a:lnTo>
                  <a:lnTo>
                    <a:pt x="34190" y="10899"/>
                  </a:lnTo>
                  <a:lnTo>
                    <a:pt x="34006" y="11655"/>
                  </a:lnTo>
                  <a:lnTo>
                    <a:pt x="33822" y="12393"/>
                  </a:lnTo>
                  <a:lnTo>
                    <a:pt x="33600" y="13094"/>
                  </a:lnTo>
                  <a:lnTo>
                    <a:pt x="33398" y="13794"/>
                  </a:lnTo>
                  <a:lnTo>
                    <a:pt x="33176" y="14440"/>
                  </a:lnTo>
                  <a:lnTo>
                    <a:pt x="32752" y="15620"/>
                  </a:lnTo>
                  <a:lnTo>
                    <a:pt x="32383" y="16616"/>
                  </a:lnTo>
                  <a:lnTo>
                    <a:pt x="32070" y="17390"/>
                  </a:lnTo>
                  <a:lnTo>
                    <a:pt x="31775" y="18054"/>
                  </a:lnTo>
                  <a:lnTo>
                    <a:pt x="31775" y="18054"/>
                  </a:lnTo>
                  <a:lnTo>
                    <a:pt x="32014" y="17981"/>
                  </a:lnTo>
                  <a:lnTo>
                    <a:pt x="32291" y="17925"/>
                  </a:lnTo>
                  <a:lnTo>
                    <a:pt x="32641" y="17852"/>
                  </a:lnTo>
                  <a:lnTo>
                    <a:pt x="33066" y="17796"/>
                  </a:lnTo>
                  <a:lnTo>
                    <a:pt x="33545" y="17741"/>
                  </a:lnTo>
                  <a:lnTo>
                    <a:pt x="34080" y="17722"/>
                  </a:lnTo>
                  <a:lnTo>
                    <a:pt x="34633" y="17722"/>
                  </a:lnTo>
                  <a:lnTo>
                    <a:pt x="34910" y="17759"/>
                  </a:lnTo>
                  <a:lnTo>
                    <a:pt x="35186" y="17796"/>
                  </a:lnTo>
                  <a:lnTo>
                    <a:pt x="35481" y="17852"/>
                  </a:lnTo>
                  <a:lnTo>
                    <a:pt x="35758" y="17925"/>
                  </a:lnTo>
                  <a:lnTo>
                    <a:pt x="36035" y="17999"/>
                  </a:lnTo>
                  <a:lnTo>
                    <a:pt x="36311" y="18110"/>
                  </a:lnTo>
                  <a:lnTo>
                    <a:pt x="36569" y="18239"/>
                  </a:lnTo>
                  <a:lnTo>
                    <a:pt x="36828" y="18386"/>
                  </a:lnTo>
                  <a:lnTo>
                    <a:pt x="37067" y="18552"/>
                  </a:lnTo>
                  <a:lnTo>
                    <a:pt x="37289" y="18755"/>
                  </a:lnTo>
                  <a:lnTo>
                    <a:pt x="37510" y="18958"/>
                  </a:lnTo>
                  <a:lnTo>
                    <a:pt x="37713" y="19216"/>
                  </a:lnTo>
                  <a:lnTo>
                    <a:pt x="37897" y="19493"/>
                  </a:lnTo>
                  <a:lnTo>
                    <a:pt x="38063" y="19788"/>
                  </a:lnTo>
                  <a:lnTo>
                    <a:pt x="38192" y="20138"/>
                  </a:lnTo>
                  <a:lnTo>
                    <a:pt x="38303" y="20507"/>
                  </a:lnTo>
                  <a:lnTo>
                    <a:pt x="38303" y="20507"/>
                  </a:lnTo>
                  <a:lnTo>
                    <a:pt x="38358" y="20728"/>
                  </a:lnTo>
                  <a:lnTo>
                    <a:pt x="38395" y="20968"/>
                  </a:lnTo>
                  <a:lnTo>
                    <a:pt x="38432" y="21208"/>
                  </a:lnTo>
                  <a:lnTo>
                    <a:pt x="38432" y="21466"/>
                  </a:lnTo>
                  <a:lnTo>
                    <a:pt x="38414" y="21706"/>
                  </a:lnTo>
                  <a:lnTo>
                    <a:pt x="38395" y="21964"/>
                  </a:lnTo>
                  <a:lnTo>
                    <a:pt x="38340" y="22222"/>
                  </a:lnTo>
                  <a:lnTo>
                    <a:pt x="38284" y="22480"/>
                  </a:lnTo>
                  <a:lnTo>
                    <a:pt x="38211" y="22738"/>
                  </a:lnTo>
                  <a:lnTo>
                    <a:pt x="38137" y="23015"/>
                  </a:lnTo>
                  <a:lnTo>
                    <a:pt x="38026" y="23273"/>
                  </a:lnTo>
                  <a:lnTo>
                    <a:pt x="37916" y="23550"/>
                  </a:lnTo>
                  <a:lnTo>
                    <a:pt x="37768" y="23827"/>
                  </a:lnTo>
                  <a:lnTo>
                    <a:pt x="37621" y="24103"/>
                  </a:lnTo>
                  <a:lnTo>
                    <a:pt x="37473" y="24380"/>
                  </a:lnTo>
                  <a:lnTo>
                    <a:pt x="37289" y="24656"/>
                  </a:lnTo>
                  <a:lnTo>
                    <a:pt x="36901" y="25210"/>
                  </a:lnTo>
                  <a:lnTo>
                    <a:pt x="36459" y="25781"/>
                  </a:lnTo>
                  <a:lnTo>
                    <a:pt x="35961" y="26335"/>
                  </a:lnTo>
                  <a:lnTo>
                    <a:pt x="35426" y="26906"/>
                  </a:lnTo>
                  <a:lnTo>
                    <a:pt x="34836" y="27460"/>
                  </a:lnTo>
                  <a:lnTo>
                    <a:pt x="34190" y="28013"/>
                  </a:lnTo>
                  <a:lnTo>
                    <a:pt x="33508" y="28548"/>
                  </a:lnTo>
                  <a:lnTo>
                    <a:pt x="32770" y="29082"/>
                  </a:lnTo>
                  <a:lnTo>
                    <a:pt x="31996" y="29599"/>
                  </a:lnTo>
                  <a:lnTo>
                    <a:pt x="31185" y="30097"/>
                  </a:lnTo>
                  <a:lnTo>
                    <a:pt x="30336" y="30595"/>
                  </a:lnTo>
                  <a:lnTo>
                    <a:pt x="29433" y="31056"/>
                  </a:lnTo>
                  <a:lnTo>
                    <a:pt x="28511" y="31498"/>
                  </a:lnTo>
                  <a:lnTo>
                    <a:pt x="27533" y="31941"/>
                  </a:lnTo>
                  <a:lnTo>
                    <a:pt x="26537" y="32328"/>
                  </a:lnTo>
                  <a:lnTo>
                    <a:pt x="25505" y="32715"/>
                  </a:lnTo>
                  <a:lnTo>
                    <a:pt x="24453" y="33066"/>
                  </a:lnTo>
                  <a:lnTo>
                    <a:pt x="23347" y="33379"/>
                  </a:lnTo>
                  <a:lnTo>
                    <a:pt x="22240" y="33656"/>
                  </a:lnTo>
                  <a:lnTo>
                    <a:pt x="21097" y="33914"/>
                  </a:lnTo>
                  <a:lnTo>
                    <a:pt x="19917" y="34117"/>
                  </a:lnTo>
                  <a:lnTo>
                    <a:pt x="18718" y="34301"/>
                  </a:lnTo>
                  <a:lnTo>
                    <a:pt x="17501" y="34430"/>
                  </a:lnTo>
                  <a:lnTo>
                    <a:pt x="16892" y="34486"/>
                  </a:lnTo>
                  <a:lnTo>
                    <a:pt x="16265" y="345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7" name="Google Shape;10337;p48"/>
            <p:cNvSpPr/>
            <p:nvPr/>
          </p:nvSpPr>
          <p:spPr>
            <a:xfrm>
              <a:off x="10415400" y="2050475"/>
              <a:ext cx="661150" cy="594775"/>
            </a:xfrm>
            <a:custGeom>
              <a:avLst/>
              <a:gdLst/>
              <a:ahLst/>
              <a:cxnLst/>
              <a:rect l="l" t="t" r="r" b="b"/>
              <a:pathLst>
                <a:path w="26446" h="23791" extrusionOk="0">
                  <a:moveTo>
                    <a:pt x="8705" y="1"/>
                  </a:moveTo>
                  <a:lnTo>
                    <a:pt x="8428" y="19"/>
                  </a:lnTo>
                  <a:lnTo>
                    <a:pt x="8170" y="56"/>
                  </a:lnTo>
                  <a:lnTo>
                    <a:pt x="7912" y="112"/>
                  </a:lnTo>
                  <a:lnTo>
                    <a:pt x="7654" y="204"/>
                  </a:lnTo>
                  <a:lnTo>
                    <a:pt x="7396" y="314"/>
                  </a:lnTo>
                  <a:lnTo>
                    <a:pt x="7137" y="444"/>
                  </a:lnTo>
                  <a:lnTo>
                    <a:pt x="6898" y="610"/>
                  </a:lnTo>
                  <a:lnTo>
                    <a:pt x="6658" y="794"/>
                  </a:lnTo>
                  <a:lnTo>
                    <a:pt x="6418" y="997"/>
                  </a:lnTo>
                  <a:lnTo>
                    <a:pt x="6197" y="1237"/>
                  </a:lnTo>
                  <a:lnTo>
                    <a:pt x="5976" y="1495"/>
                  </a:lnTo>
                  <a:lnTo>
                    <a:pt x="5773" y="1771"/>
                  </a:lnTo>
                  <a:lnTo>
                    <a:pt x="5570" y="2085"/>
                  </a:lnTo>
                  <a:lnTo>
                    <a:pt x="5385" y="2417"/>
                  </a:lnTo>
                  <a:lnTo>
                    <a:pt x="5201" y="2767"/>
                  </a:lnTo>
                  <a:lnTo>
                    <a:pt x="5035" y="3154"/>
                  </a:lnTo>
                  <a:lnTo>
                    <a:pt x="4869" y="3615"/>
                  </a:lnTo>
                  <a:lnTo>
                    <a:pt x="4740" y="4058"/>
                  </a:lnTo>
                  <a:lnTo>
                    <a:pt x="4629" y="4501"/>
                  </a:lnTo>
                  <a:lnTo>
                    <a:pt x="4556" y="4925"/>
                  </a:lnTo>
                  <a:lnTo>
                    <a:pt x="4500" y="5349"/>
                  </a:lnTo>
                  <a:lnTo>
                    <a:pt x="4482" y="5755"/>
                  </a:lnTo>
                  <a:lnTo>
                    <a:pt x="4482" y="6160"/>
                  </a:lnTo>
                  <a:lnTo>
                    <a:pt x="4500" y="6548"/>
                  </a:lnTo>
                  <a:lnTo>
                    <a:pt x="4556" y="6935"/>
                  </a:lnTo>
                  <a:lnTo>
                    <a:pt x="4611" y="7304"/>
                  </a:lnTo>
                  <a:lnTo>
                    <a:pt x="4685" y="7673"/>
                  </a:lnTo>
                  <a:lnTo>
                    <a:pt x="4777" y="8023"/>
                  </a:lnTo>
                  <a:lnTo>
                    <a:pt x="4869" y="8355"/>
                  </a:lnTo>
                  <a:lnTo>
                    <a:pt x="4998" y="8668"/>
                  </a:lnTo>
                  <a:lnTo>
                    <a:pt x="5109" y="8982"/>
                  </a:lnTo>
                  <a:lnTo>
                    <a:pt x="5238" y="9277"/>
                  </a:lnTo>
                  <a:lnTo>
                    <a:pt x="5515" y="9830"/>
                  </a:lnTo>
                  <a:lnTo>
                    <a:pt x="5810" y="10328"/>
                  </a:lnTo>
                  <a:lnTo>
                    <a:pt x="6086" y="10752"/>
                  </a:lnTo>
                  <a:lnTo>
                    <a:pt x="6344" y="11103"/>
                  </a:lnTo>
                  <a:lnTo>
                    <a:pt x="6584" y="11379"/>
                  </a:lnTo>
                  <a:lnTo>
                    <a:pt x="6769" y="11601"/>
                  </a:lnTo>
                  <a:lnTo>
                    <a:pt x="6916" y="11767"/>
                  </a:lnTo>
                  <a:lnTo>
                    <a:pt x="6584" y="11601"/>
                  </a:lnTo>
                  <a:lnTo>
                    <a:pt x="6215" y="11435"/>
                  </a:lnTo>
                  <a:lnTo>
                    <a:pt x="5810" y="11269"/>
                  </a:lnTo>
                  <a:lnTo>
                    <a:pt x="5367" y="11140"/>
                  </a:lnTo>
                  <a:lnTo>
                    <a:pt x="4906" y="11029"/>
                  </a:lnTo>
                  <a:lnTo>
                    <a:pt x="4427" y="10937"/>
                  </a:lnTo>
                  <a:lnTo>
                    <a:pt x="3929" y="10863"/>
                  </a:lnTo>
                  <a:lnTo>
                    <a:pt x="3449" y="10845"/>
                  </a:lnTo>
                  <a:lnTo>
                    <a:pt x="3099" y="10863"/>
                  </a:lnTo>
                  <a:lnTo>
                    <a:pt x="2748" y="10900"/>
                  </a:lnTo>
                  <a:lnTo>
                    <a:pt x="2398" y="10974"/>
                  </a:lnTo>
                  <a:lnTo>
                    <a:pt x="2066" y="11066"/>
                  </a:lnTo>
                  <a:lnTo>
                    <a:pt x="1753" y="11195"/>
                  </a:lnTo>
                  <a:lnTo>
                    <a:pt x="1457" y="11342"/>
                  </a:lnTo>
                  <a:lnTo>
                    <a:pt x="1181" y="11545"/>
                  </a:lnTo>
                  <a:lnTo>
                    <a:pt x="1052" y="11656"/>
                  </a:lnTo>
                  <a:lnTo>
                    <a:pt x="923" y="11785"/>
                  </a:lnTo>
                  <a:lnTo>
                    <a:pt x="812" y="11914"/>
                  </a:lnTo>
                  <a:lnTo>
                    <a:pt x="701" y="12062"/>
                  </a:lnTo>
                  <a:lnTo>
                    <a:pt x="591" y="12228"/>
                  </a:lnTo>
                  <a:lnTo>
                    <a:pt x="499" y="12394"/>
                  </a:lnTo>
                  <a:lnTo>
                    <a:pt x="406" y="12560"/>
                  </a:lnTo>
                  <a:lnTo>
                    <a:pt x="333" y="12762"/>
                  </a:lnTo>
                  <a:lnTo>
                    <a:pt x="259" y="12947"/>
                  </a:lnTo>
                  <a:lnTo>
                    <a:pt x="185" y="13168"/>
                  </a:lnTo>
                  <a:lnTo>
                    <a:pt x="130" y="13389"/>
                  </a:lnTo>
                  <a:lnTo>
                    <a:pt x="93" y="13629"/>
                  </a:lnTo>
                  <a:lnTo>
                    <a:pt x="56" y="13887"/>
                  </a:lnTo>
                  <a:lnTo>
                    <a:pt x="19" y="14146"/>
                  </a:lnTo>
                  <a:lnTo>
                    <a:pt x="19" y="14422"/>
                  </a:lnTo>
                  <a:lnTo>
                    <a:pt x="1" y="14717"/>
                  </a:lnTo>
                  <a:lnTo>
                    <a:pt x="19" y="15031"/>
                  </a:lnTo>
                  <a:lnTo>
                    <a:pt x="37" y="15344"/>
                  </a:lnTo>
                  <a:lnTo>
                    <a:pt x="74" y="15861"/>
                  </a:lnTo>
                  <a:lnTo>
                    <a:pt x="148" y="16358"/>
                  </a:lnTo>
                  <a:lnTo>
                    <a:pt x="240" y="16838"/>
                  </a:lnTo>
                  <a:lnTo>
                    <a:pt x="369" y="17299"/>
                  </a:lnTo>
                  <a:lnTo>
                    <a:pt x="499" y="17760"/>
                  </a:lnTo>
                  <a:lnTo>
                    <a:pt x="646" y="18184"/>
                  </a:lnTo>
                  <a:lnTo>
                    <a:pt x="830" y="18608"/>
                  </a:lnTo>
                  <a:lnTo>
                    <a:pt x="1015" y="19014"/>
                  </a:lnTo>
                  <a:lnTo>
                    <a:pt x="1236" y="19401"/>
                  </a:lnTo>
                  <a:lnTo>
                    <a:pt x="1476" y="19770"/>
                  </a:lnTo>
                  <a:lnTo>
                    <a:pt x="1716" y="20121"/>
                  </a:lnTo>
                  <a:lnTo>
                    <a:pt x="1992" y="20471"/>
                  </a:lnTo>
                  <a:lnTo>
                    <a:pt x="2269" y="20784"/>
                  </a:lnTo>
                  <a:lnTo>
                    <a:pt x="2564" y="21098"/>
                  </a:lnTo>
                  <a:lnTo>
                    <a:pt x="2896" y="21375"/>
                  </a:lnTo>
                  <a:lnTo>
                    <a:pt x="3228" y="21651"/>
                  </a:lnTo>
                  <a:lnTo>
                    <a:pt x="3560" y="21909"/>
                  </a:lnTo>
                  <a:lnTo>
                    <a:pt x="3929" y="22149"/>
                  </a:lnTo>
                  <a:lnTo>
                    <a:pt x="4297" y="22370"/>
                  </a:lnTo>
                  <a:lnTo>
                    <a:pt x="4703" y="22592"/>
                  </a:lnTo>
                  <a:lnTo>
                    <a:pt x="5090" y="22776"/>
                  </a:lnTo>
                  <a:lnTo>
                    <a:pt x="5515" y="22942"/>
                  </a:lnTo>
                  <a:lnTo>
                    <a:pt x="5939" y="23108"/>
                  </a:lnTo>
                  <a:lnTo>
                    <a:pt x="6381" y="23256"/>
                  </a:lnTo>
                  <a:lnTo>
                    <a:pt x="6842" y="23385"/>
                  </a:lnTo>
                  <a:lnTo>
                    <a:pt x="7303" y="23477"/>
                  </a:lnTo>
                  <a:lnTo>
                    <a:pt x="7764" y="23569"/>
                  </a:lnTo>
                  <a:lnTo>
                    <a:pt x="8244" y="23661"/>
                  </a:lnTo>
                  <a:lnTo>
                    <a:pt x="8742" y="23717"/>
                  </a:lnTo>
                  <a:lnTo>
                    <a:pt x="9240" y="23754"/>
                  </a:lnTo>
                  <a:lnTo>
                    <a:pt x="9756" y="23772"/>
                  </a:lnTo>
                  <a:lnTo>
                    <a:pt x="10272" y="23790"/>
                  </a:lnTo>
                  <a:lnTo>
                    <a:pt x="10733" y="23772"/>
                  </a:lnTo>
                  <a:lnTo>
                    <a:pt x="11195" y="23754"/>
                  </a:lnTo>
                  <a:lnTo>
                    <a:pt x="12061" y="23698"/>
                  </a:lnTo>
                  <a:lnTo>
                    <a:pt x="12891" y="23606"/>
                  </a:lnTo>
                  <a:lnTo>
                    <a:pt x="13703" y="23477"/>
                  </a:lnTo>
                  <a:lnTo>
                    <a:pt x="14514" y="23348"/>
                  </a:lnTo>
                  <a:lnTo>
                    <a:pt x="15307" y="23163"/>
                  </a:lnTo>
                  <a:lnTo>
                    <a:pt x="16082" y="22979"/>
                  </a:lnTo>
                  <a:lnTo>
                    <a:pt x="16819" y="22758"/>
                  </a:lnTo>
                  <a:lnTo>
                    <a:pt x="17557" y="22518"/>
                  </a:lnTo>
                  <a:lnTo>
                    <a:pt x="18258" y="22260"/>
                  </a:lnTo>
                  <a:lnTo>
                    <a:pt x="18958" y="21983"/>
                  </a:lnTo>
                  <a:lnTo>
                    <a:pt x="19622" y="21688"/>
                  </a:lnTo>
                  <a:lnTo>
                    <a:pt x="20249" y="21375"/>
                  </a:lnTo>
                  <a:lnTo>
                    <a:pt x="20876" y="21061"/>
                  </a:lnTo>
                  <a:lnTo>
                    <a:pt x="21466" y="20711"/>
                  </a:lnTo>
                  <a:lnTo>
                    <a:pt x="22020" y="20379"/>
                  </a:lnTo>
                  <a:lnTo>
                    <a:pt x="22554" y="20010"/>
                  </a:lnTo>
                  <a:lnTo>
                    <a:pt x="23052" y="19641"/>
                  </a:lnTo>
                  <a:lnTo>
                    <a:pt x="23532" y="19272"/>
                  </a:lnTo>
                  <a:lnTo>
                    <a:pt x="23974" y="18903"/>
                  </a:lnTo>
                  <a:lnTo>
                    <a:pt x="24380" y="18516"/>
                  </a:lnTo>
                  <a:lnTo>
                    <a:pt x="24749" y="18129"/>
                  </a:lnTo>
                  <a:lnTo>
                    <a:pt x="25099" y="17742"/>
                  </a:lnTo>
                  <a:lnTo>
                    <a:pt x="25394" y="17354"/>
                  </a:lnTo>
                  <a:lnTo>
                    <a:pt x="25671" y="16967"/>
                  </a:lnTo>
                  <a:lnTo>
                    <a:pt x="25892" y="16598"/>
                  </a:lnTo>
                  <a:lnTo>
                    <a:pt x="26095" y="16211"/>
                  </a:lnTo>
                  <a:lnTo>
                    <a:pt x="26243" y="15842"/>
                  </a:lnTo>
                  <a:lnTo>
                    <a:pt x="26353" y="15473"/>
                  </a:lnTo>
                  <a:lnTo>
                    <a:pt x="26427" y="15123"/>
                  </a:lnTo>
                  <a:lnTo>
                    <a:pt x="26446" y="14773"/>
                  </a:lnTo>
                  <a:lnTo>
                    <a:pt x="26446" y="14607"/>
                  </a:lnTo>
                  <a:lnTo>
                    <a:pt x="26427" y="14441"/>
                  </a:lnTo>
                  <a:lnTo>
                    <a:pt x="26409" y="14275"/>
                  </a:lnTo>
                  <a:lnTo>
                    <a:pt x="26372" y="14109"/>
                  </a:lnTo>
                  <a:lnTo>
                    <a:pt x="26280" y="13832"/>
                  </a:lnTo>
                  <a:lnTo>
                    <a:pt x="26169" y="13574"/>
                  </a:lnTo>
                  <a:lnTo>
                    <a:pt x="26040" y="13353"/>
                  </a:lnTo>
                  <a:lnTo>
                    <a:pt x="25892" y="13150"/>
                  </a:lnTo>
                  <a:lnTo>
                    <a:pt x="25745" y="12965"/>
                  </a:lnTo>
                  <a:lnTo>
                    <a:pt x="25560" y="12818"/>
                  </a:lnTo>
                  <a:lnTo>
                    <a:pt x="25376" y="12689"/>
                  </a:lnTo>
                  <a:lnTo>
                    <a:pt x="25192" y="12560"/>
                  </a:lnTo>
                  <a:lnTo>
                    <a:pt x="24989" y="12467"/>
                  </a:lnTo>
                  <a:lnTo>
                    <a:pt x="24786" y="12394"/>
                  </a:lnTo>
                  <a:lnTo>
                    <a:pt x="24583" y="12320"/>
                  </a:lnTo>
                  <a:lnTo>
                    <a:pt x="24362" y="12283"/>
                  </a:lnTo>
                  <a:lnTo>
                    <a:pt x="24140" y="12246"/>
                  </a:lnTo>
                  <a:lnTo>
                    <a:pt x="23938" y="12209"/>
                  </a:lnTo>
                  <a:lnTo>
                    <a:pt x="23513" y="12191"/>
                  </a:lnTo>
                  <a:lnTo>
                    <a:pt x="23181" y="12209"/>
                  </a:lnTo>
                  <a:lnTo>
                    <a:pt x="22868" y="12228"/>
                  </a:lnTo>
                  <a:lnTo>
                    <a:pt x="22591" y="12264"/>
                  </a:lnTo>
                  <a:lnTo>
                    <a:pt x="22352" y="12320"/>
                  </a:lnTo>
                  <a:lnTo>
                    <a:pt x="22001" y="12394"/>
                  </a:lnTo>
                  <a:lnTo>
                    <a:pt x="21872" y="12430"/>
                  </a:lnTo>
                  <a:lnTo>
                    <a:pt x="22075" y="11969"/>
                  </a:lnTo>
                  <a:lnTo>
                    <a:pt x="22278" y="11453"/>
                  </a:lnTo>
                  <a:lnTo>
                    <a:pt x="22554" y="10752"/>
                  </a:lnTo>
                  <a:lnTo>
                    <a:pt x="22831" y="9941"/>
                  </a:lnTo>
                  <a:lnTo>
                    <a:pt x="23126" y="9019"/>
                  </a:lnTo>
                  <a:lnTo>
                    <a:pt x="23274" y="8539"/>
                  </a:lnTo>
                  <a:lnTo>
                    <a:pt x="23403" y="8023"/>
                  </a:lnTo>
                  <a:lnTo>
                    <a:pt x="23532" y="7507"/>
                  </a:lnTo>
                  <a:lnTo>
                    <a:pt x="23642" y="6990"/>
                  </a:lnTo>
                  <a:lnTo>
                    <a:pt x="23735" y="6455"/>
                  </a:lnTo>
                  <a:lnTo>
                    <a:pt x="23827" y="5921"/>
                  </a:lnTo>
                  <a:lnTo>
                    <a:pt x="23882" y="5404"/>
                  </a:lnTo>
                  <a:lnTo>
                    <a:pt x="23919" y="4869"/>
                  </a:lnTo>
                  <a:lnTo>
                    <a:pt x="23919" y="4372"/>
                  </a:lnTo>
                  <a:lnTo>
                    <a:pt x="23901" y="3874"/>
                  </a:lnTo>
                  <a:lnTo>
                    <a:pt x="23845" y="3376"/>
                  </a:lnTo>
                  <a:lnTo>
                    <a:pt x="23772" y="2915"/>
                  </a:lnTo>
                  <a:lnTo>
                    <a:pt x="23716" y="2693"/>
                  </a:lnTo>
                  <a:lnTo>
                    <a:pt x="23642" y="2491"/>
                  </a:lnTo>
                  <a:lnTo>
                    <a:pt x="23569" y="2269"/>
                  </a:lnTo>
                  <a:lnTo>
                    <a:pt x="23477" y="2085"/>
                  </a:lnTo>
                  <a:lnTo>
                    <a:pt x="23384" y="1882"/>
                  </a:lnTo>
                  <a:lnTo>
                    <a:pt x="23274" y="1698"/>
                  </a:lnTo>
                  <a:lnTo>
                    <a:pt x="23145" y="1513"/>
                  </a:lnTo>
                  <a:lnTo>
                    <a:pt x="23015" y="1347"/>
                  </a:lnTo>
                  <a:lnTo>
                    <a:pt x="22868" y="1200"/>
                  </a:lnTo>
                  <a:lnTo>
                    <a:pt x="22720" y="1052"/>
                  </a:lnTo>
                  <a:lnTo>
                    <a:pt x="22554" y="905"/>
                  </a:lnTo>
                  <a:lnTo>
                    <a:pt x="22370" y="794"/>
                  </a:lnTo>
                  <a:lnTo>
                    <a:pt x="22167" y="665"/>
                  </a:lnTo>
                  <a:lnTo>
                    <a:pt x="21964" y="573"/>
                  </a:lnTo>
                  <a:lnTo>
                    <a:pt x="21743" y="480"/>
                  </a:lnTo>
                  <a:lnTo>
                    <a:pt x="21503" y="407"/>
                  </a:lnTo>
                  <a:lnTo>
                    <a:pt x="21079" y="296"/>
                  </a:lnTo>
                  <a:lnTo>
                    <a:pt x="20673" y="222"/>
                  </a:lnTo>
                  <a:lnTo>
                    <a:pt x="20268" y="167"/>
                  </a:lnTo>
                  <a:lnTo>
                    <a:pt x="19493" y="167"/>
                  </a:lnTo>
                  <a:lnTo>
                    <a:pt x="19106" y="222"/>
                  </a:lnTo>
                  <a:lnTo>
                    <a:pt x="18756" y="278"/>
                  </a:lnTo>
                  <a:lnTo>
                    <a:pt x="18405" y="370"/>
                  </a:lnTo>
                  <a:lnTo>
                    <a:pt x="18073" y="480"/>
                  </a:lnTo>
                  <a:lnTo>
                    <a:pt x="17741" y="610"/>
                  </a:lnTo>
                  <a:lnTo>
                    <a:pt x="17428" y="757"/>
                  </a:lnTo>
                  <a:lnTo>
                    <a:pt x="17133" y="923"/>
                  </a:lnTo>
                  <a:lnTo>
                    <a:pt x="16838" y="1107"/>
                  </a:lnTo>
                  <a:lnTo>
                    <a:pt x="16561" y="1292"/>
                  </a:lnTo>
                  <a:lnTo>
                    <a:pt x="16284" y="1495"/>
                  </a:lnTo>
                  <a:lnTo>
                    <a:pt x="16026" y="1698"/>
                  </a:lnTo>
                  <a:lnTo>
                    <a:pt x="15786" y="1919"/>
                  </a:lnTo>
                  <a:lnTo>
                    <a:pt x="15565" y="2140"/>
                  </a:lnTo>
                  <a:lnTo>
                    <a:pt x="15141" y="2601"/>
                  </a:lnTo>
                  <a:lnTo>
                    <a:pt x="14754" y="3062"/>
                  </a:lnTo>
                  <a:lnTo>
                    <a:pt x="14440" y="3505"/>
                  </a:lnTo>
                  <a:lnTo>
                    <a:pt x="14164" y="3911"/>
                  </a:lnTo>
                  <a:lnTo>
                    <a:pt x="13924" y="4279"/>
                  </a:lnTo>
                  <a:lnTo>
                    <a:pt x="13758" y="4593"/>
                  </a:lnTo>
                  <a:lnTo>
                    <a:pt x="13629" y="4833"/>
                  </a:lnTo>
                  <a:lnTo>
                    <a:pt x="13518" y="5035"/>
                  </a:lnTo>
                  <a:lnTo>
                    <a:pt x="13315" y="4445"/>
                  </a:lnTo>
                  <a:lnTo>
                    <a:pt x="13094" y="3874"/>
                  </a:lnTo>
                  <a:lnTo>
                    <a:pt x="12854" y="3357"/>
                  </a:lnTo>
                  <a:lnTo>
                    <a:pt x="12596" y="2859"/>
                  </a:lnTo>
                  <a:lnTo>
                    <a:pt x="12319" y="2398"/>
                  </a:lnTo>
                  <a:lnTo>
                    <a:pt x="12043" y="1993"/>
                  </a:lnTo>
                  <a:lnTo>
                    <a:pt x="11729" y="1624"/>
                  </a:lnTo>
                  <a:lnTo>
                    <a:pt x="11434" y="1292"/>
                  </a:lnTo>
                  <a:lnTo>
                    <a:pt x="11102" y="978"/>
                  </a:lnTo>
                  <a:lnTo>
                    <a:pt x="10770" y="720"/>
                  </a:lnTo>
                  <a:lnTo>
                    <a:pt x="10438" y="517"/>
                  </a:lnTo>
                  <a:lnTo>
                    <a:pt x="10088" y="333"/>
                  </a:lnTo>
                  <a:lnTo>
                    <a:pt x="9756" y="185"/>
                  </a:lnTo>
                  <a:lnTo>
                    <a:pt x="9406" y="93"/>
                  </a:lnTo>
                  <a:lnTo>
                    <a:pt x="9055" y="19"/>
                  </a:lnTo>
                  <a:lnTo>
                    <a:pt x="8705" y="1"/>
                  </a:lnTo>
                  <a:close/>
                </a:path>
              </a:pathLst>
            </a:custGeom>
            <a:solidFill>
              <a:srgbClr val="4C5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8" name="Google Shape;10338;p48"/>
            <p:cNvSpPr/>
            <p:nvPr/>
          </p:nvSpPr>
          <p:spPr>
            <a:xfrm>
              <a:off x="10415400" y="2050475"/>
              <a:ext cx="661150" cy="594775"/>
            </a:xfrm>
            <a:custGeom>
              <a:avLst/>
              <a:gdLst/>
              <a:ahLst/>
              <a:cxnLst/>
              <a:rect l="l" t="t" r="r" b="b"/>
              <a:pathLst>
                <a:path w="26446" h="23791" fill="none" extrusionOk="0">
                  <a:moveTo>
                    <a:pt x="8705" y="1"/>
                  </a:moveTo>
                  <a:lnTo>
                    <a:pt x="8705" y="1"/>
                  </a:lnTo>
                  <a:lnTo>
                    <a:pt x="8428" y="19"/>
                  </a:lnTo>
                  <a:lnTo>
                    <a:pt x="8170" y="56"/>
                  </a:lnTo>
                  <a:lnTo>
                    <a:pt x="7912" y="112"/>
                  </a:lnTo>
                  <a:lnTo>
                    <a:pt x="7654" y="204"/>
                  </a:lnTo>
                  <a:lnTo>
                    <a:pt x="7396" y="314"/>
                  </a:lnTo>
                  <a:lnTo>
                    <a:pt x="7137" y="444"/>
                  </a:lnTo>
                  <a:lnTo>
                    <a:pt x="6898" y="610"/>
                  </a:lnTo>
                  <a:lnTo>
                    <a:pt x="6658" y="794"/>
                  </a:lnTo>
                  <a:lnTo>
                    <a:pt x="6418" y="997"/>
                  </a:lnTo>
                  <a:lnTo>
                    <a:pt x="6197" y="1237"/>
                  </a:lnTo>
                  <a:lnTo>
                    <a:pt x="5976" y="1495"/>
                  </a:lnTo>
                  <a:lnTo>
                    <a:pt x="5773" y="1771"/>
                  </a:lnTo>
                  <a:lnTo>
                    <a:pt x="5570" y="2085"/>
                  </a:lnTo>
                  <a:lnTo>
                    <a:pt x="5385" y="2417"/>
                  </a:lnTo>
                  <a:lnTo>
                    <a:pt x="5201" y="2767"/>
                  </a:lnTo>
                  <a:lnTo>
                    <a:pt x="5035" y="3154"/>
                  </a:lnTo>
                  <a:lnTo>
                    <a:pt x="5035" y="3154"/>
                  </a:lnTo>
                  <a:lnTo>
                    <a:pt x="4869" y="3615"/>
                  </a:lnTo>
                  <a:lnTo>
                    <a:pt x="4740" y="4058"/>
                  </a:lnTo>
                  <a:lnTo>
                    <a:pt x="4629" y="4501"/>
                  </a:lnTo>
                  <a:lnTo>
                    <a:pt x="4556" y="4925"/>
                  </a:lnTo>
                  <a:lnTo>
                    <a:pt x="4500" y="5349"/>
                  </a:lnTo>
                  <a:lnTo>
                    <a:pt x="4482" y="5755"/>
                  </a:lnTo>
                  <a:lnTo>
                    <a:pt x="4482" y="6160"/>
                  </a:lnTo>
                  <a:lnTo>
                    <a:pt x="4500" y="6548"/>
                  </a:lnTo>
                  <a:lnTo>
                    <a:pt x="4556" y="6935"/>
                  </a:lnTo>
                  <a:lnTo>
                    <a:pt x="4611" y="7304"/>
                  </a:lnTo>
                  <a:lnTo>
                    <a:pt x="4685" y="7673"/>
                  </a:lnTo>
                  <a:lnTo>
                    <a:pt x="4777" y="8023"/>
                  </a:lnTo>
                  <a:lnTo>
                    <a:pt x="4869" y="8355"/>
                  </a:lnTo>
                  <a:lnTo>
                    <a:pt x="4998" y="8668"/>
                  </a:lnTo>
                  <a:lnTo>
                    <a:pt x="5109" y="8982"/>
                  </a:lnTo>
                  <a:lnTo>
                    <a:pt x="5238" y="9277"/>
                  </a:lnTo>
                  <a:lnTo>
                    <a:pt x="5515" y="9830"/>
                  </a:lnTo>
                  <a:lnTo>
                    <a:pt x="5810" y="10328"/>
                  </a:lnTo>
                  <a:lnTo>
                    <a:pt x="6086" y="10752"/>
                  </a:lnTo>
                  <a:lnTo>
                    <a:pt x="6344" y="11103"/>
                  </a:lnTo>
                  <a:lnTo>
                    <a:pt x="6584" y="11379"/>
                  </a:lnTo>
                  <a:lnTo>
                    <a:pt x="6769" y="11601"/>
                  </a:lnTo>
                  <a:lnTo>
                    <a:pt x="6916" y="11767"/>
                  </a:lnTo>
                  <a:lnTo>
                    <a:pt x="6916" y="11767"/>
                  </a:lnTo>
                  <a:lnTo>
                    <a:pt x="6584" y="11601"/>
                  </a:lnTo>
                  <a:lnTo>
                    <a:pt x="6215" y="11435"/>
                  </a:lnTo>
                  <a:lnTo>
                    <a:pt x="5810" y="11269"/>
                  </a:lnTo>
                  <a:lnTo>
                    <a:pt x="5367" y="11140"/>
                  </a:lnTo>
                  <a:lnTo>
                    <a:pt x="4906" y="11029"/>
                  </a:lnTo>
                  <a:lnTo>
                    <a:pt x="4427" y="10937"/>
                  </a:lnTo>
                  <a:lnTo>
                    <a:pt x="3929" y="10863"/>
                  </a:lnTo>
                  <a:lnTo>
                    <a:pt x="3449" y="10845"/>
                  </a:lnTo>
                  <a:lnTo>
                    <a:pt x="3449" y="10845"/>
                  </a:lnTo>
                  <a:lnTo>
                    <a:pt x="3099" y="10863"/>
                  </a:lnTo>
                  <a:lnTo>
                    <a:pt x="2748" y="10900"/>
                  </a:lnTo>
                  <a:lnTo>
                    <a:pt x="2398" y="10974"/>
                  </a:lnTo>
                  <a:lnTo>
                    <a:pt x="2066" y="11066"/>
                  </a:lnTo>
                  <a:lnTo>
                    <a:pt x="1753" y="11195"/>
                  </a:lnTo>
                  <a:lnTo>
                    <a:pt x="1457" y="11342"/>
                  </a:lnTo>
                  <a:lnTo>
                    <a:pt x="1181" y="11545"/>
                  </a:lnTo>
                  <a:lnTo>
                    <a:pt x="1052" y="11656"/>
                  </a:lnTo>
                  <a:lnTo>
                    <a:pt x="923" y="11785"/>
                  </a:lnTo>
                  <a:lnTo>
                    <a:pt x="812" y="11914"/>
                  </a:lnTo>
                  <a:lnTo>
                    <a:pt x="701" y="12062"/>
                  </a:lnTo>
                  <a:lnTo>
                    <a:pt x="591" y="12228"/>
                  </a:lnTo>
                  <a:lnTo>
                    <a:pt x="499" y="12394"/>
                  </a:lnTo>
                  <a:lnTo>
                    <a:pt x="406" y="12560"/>
                  </a:lnTo>
                  <a:lnTo>
                    <a:pt x="333" y="12762"/>
                  </a:lnTo>
                  <a:lnTo>
                    <a:pt x="259" y="12947"/>
                  </a:lnTo>
                  <a:lnTo>
                    <a:pt x="185" y="13168"/>
                  </a:lnTo>
                  <a:lnTo>
                    <a:pt x="130" y="13389"/>
                  </a:lnTo>
                  <a:lnTo>
                    <a:pt x="93" y="13629"/>
                  </a:lnTo>
                  <a:lnTo>
                    <a:pt x="56" y="13887"/>
                  </a:lnTo>
                  <a:lnTo>
                    <a:pt x="19" y="14146"/>
                  </a:lnTo>
                  <a:lnTo>
                    <a:pt x="19" y="14422"/>
                  </a:lnTo>
                  <a:lnTo>
                    <a:pt x="1" y="14717"/>
                  </a:lnTo>
                  <a:lnTo>
                    <a:pt x="19" y="15031"/>
                  </a:lnTo>
                  <a:lnTo>
                    <a:pt x="37" y="15344"/>
                  </a:lnTo>
                  <a:lnTo>
                    <a:pt x="37" y="15344"/>
                  </a:lnTo>
                  <a:lnTo>
                    <a:pt x="74" y="15861"/>
                  </a:lnTo>
                  <a:lnTo>
                    <a:pt x="148" y="16358"/>
                  </a:lnTo>
                  <a:lnTo>
                    <a:pt x="240" y="16838"/>
                  </a:lnTo>
                  <a:lnTo>
                    <a:pt x="369" y="17299"/>
                  </a:lnTo>
                  <a:lnTo>
                    <a:pt x="499" y="17760"/>
                  </a:lnTo>
                  <a:lnTo>
                    <a:pt x="646" y="18184"/>
                  </a:lnTo>
                  <a:lnTo>
                    <a:pt x="830" y="18608"/>
                  </a:lnTo>
                  <a:lnTo>
                    <a:pt x="1015" y="19014"/>
                  </a:lnTo>
                  <a:lnTo>
                    <a:pt x="1236" y="19401"/>
                  </a:lnTo>
                  <a:lnTo>
                    <a:pt x="1476" y="19770"/>
                  </a:lnTo>
                  <a:lnTo>
                    <a:pt x="1716" y="20121"/>
                  </a:lnTo>
                  <a:lnTo>
                    <a:pt x="1992" y="20471"/>
                  </a:lnTo>
                  <a:lnTo>
                    <a:pt x="2269" y="20784"/>
                  </a:lnTo>
                  <a:lnTo>
                    <a:pt x="2564" y="21098"/>
                  </a:lnTo>
                  <a:lnTo>
                    <a:pt x="2896" y="21375"/>
                  </a:lnTo>
                  <a:lnTo>
                    <a:pt x="3228" y="21651"/>
                  </a:lnTo>
                  <a:lnTo>
                    <a:pt x="3560" y="21909"/>
                  </a:lnTo>
                  <a:lnTo>
                    <a:pt x="3929" y="22149"/>
                  </a:lnTo>
                  <a:lnTo>
                    <a:pt x="4297" y="22370"/>
                  </a:lnTo>
                  <a:lnTo>
                    <a:pt x="4703" y="22592"/>
                  </a:lnTo>
                  <a:lnTo>
                    <a:pt x="5090" y="22776"/>
                  </a:lnTo>
                  <a:lnTo>
                    <a:pt x="5515" y="22942"/>
                  </a:lnTo>
                  <a:lnTo>
                    <a:pt x="5939" y="23108"/>
                  </a:lnTo>
                  <a:lnTo>
                    <a:pt x="6381" y="23256"/>
                  </a:lnTo>
                  <a:lnTo>
                    <a:pt x="6842" y="23385"/>
                  </a:lnTo>
                  <a:lnTo>
                    <a:pt x="7303" y="23477"/>
                  </a:lnTo>
                  <a:lnTo>
                    <a:pt x="7764" y="23569"/>
                  </a:lnTo>
                  <a:lnTo>
                    <a:pt x="8244" y="23661"/>
                  </a:lnTo>
                  <a:lnTo>
                    <a:pt x="8742" y="23717"/>
                  </a:lnTo>
                  <a:lnTo>
                    <a:pt x="9240" y="23754"/>
                  </a:lnTo>
                  <a:lnTo>
                    <a:pt x="9756" y="23772"/>
                  </a:lnTo>
                  <a:lnTo>
                    <a:pt x="10272" y="23790"/>
                  </a:lnTo>
                  <a:lnTo>
                    <a:pt x="10272" y="23790"/>
                  </a:lnTo>
                  <a:lnTo>
                    <a:pt x="10733" y="23772"/>
                  </a:lnTo>
                  <a:lnTo>
                    <a:pt x="11195" y="23754"/>
                  </a:lnTo>
                  <a:lnTo>
                    <a:pt x="11195" y="23754"/>
                  </a:lnTo>
                  <a:lnTo>
                    <a:pt x="12061" y="23698"/>
                  </a:lnTo>
                  <a:lnTo>
                    <a:pt x="12891" y="23606"/>
                  </a:lnTo>
                  <a:lnTo>
                    <a:pt x="13703" y="23477"/>
                  </a:lnTo>
                  <a:lnTo>
                    <a:pt x="14514" y="23348"/>
                  </a:lnTo>
                  <a:lnTo>
                    <a:pt x="15307" y="23163"/>
                  </a:lnTo>
                  <a:lnTo>
                    <a:pt x="16082" y="22979"/>
                  </a:lnTo>
                  <a:lnTo>
                    <a:pt x="16819" y="22758"/>
                  </a:lnTo>
                  <a:lnTo>
                    <a:pt x="17557" y="22518"/>
                  </a:lnTo>
                  <a:lnTo>
                    <a:pt x="18258" y="22260"/>
                  </a:lnTo>
                  <a:lnTo>
                    <a:pt x="18958" y="21983"/>
                  </a:lnTo>
                  <a:lnTo>
                    <a:pt x="19622" y="21688"/>
                  </a:lnTo>
                  <a:lnTo>
                    <a:pt x="20249" y="21375"/>
                  </a:lnTo>
                  <a:lnTo>
                    <a:pt x="20876" y="21061"/>
                  </a:lnTo>
                  <a:lnTo>
                    <a:pt x="21466" y="20711"/>
                  </a:lnTo>
                  <a:lnTo>
                    <a:pt x="22020" y="20379"/>
                  </a:lnTo>
                  <a:lnTo>
                    <a:pt x="22554" y="20010"/>
                  </a:lnTo>
                  <a:lnTo>
                    <a:pt x="23052" y="19641"/>
                  </a:lnTo>
                  <a:lnTo>
                    <a:pt x="23532" y="19272"/>
                  </a:lnTo>
                  <a:lnTo>
                    <a:pt x="23974" y="18903"/>
                  </a:lnTo>
                  <a:lnTo>
                    <a:pt x="24380" y="18516"/>
                  </a:lnTo>
                  <a:lnTo>
                    <a:pt x="24749" y="18129"/>
                  </a:lnTo>
                  <a:lnTo>
                    <a:pt x="25099" y="17742"/>
                  </a:lnTo>
                  <a:lnTo>
                    <a:pt x="25394" y="17354"/>
                  </a:lnTo>
                  <a:lnTo>
                    <a:pt x="25671" y="16967"/>
                  </a:lnTo>
                  <a:lnTo>
                    <a:pt x="25892" y="16598"/>
                  </a:lnTo>
                  <a:lnTo>
                    <a:pt x="26095" y="16211"/>
                  </a:lnTo>
                  <a:lnTo>
                    <a:pt x="26243" y="15842"/>
                  </a:lnTo>
                  <a:lnTo>
                    <a:pt x="26353" y="15473"/>
                  </a:lnTo>
                  <a:lnTo>
                    <a:pt x="26427" y="15123"/>
                  </a:lnTo>
                  <a:lnTo>
                    <a:pt x="26446" y="14773"/>
                  </a:lnTo>
                  <a:lnTo>
                    <a:pt x="26446" y="14607"/>
                  </a:lnTo>
                  <a:lnTo>
                    <a:pt x="26427" y="14441"/>
                  </a:lnTo>
                  <a:lnTo>
                    <a:pt x="26409" y="14275"/>
                  </a:lnTo>
                  <a:lnTo>
                    <a:pt x="26372" y="14109"/>
                  </a:lnTo>
                  <a:lnTo>
                    <a:pt x="26372" y="14109"/>
                  </a:lnTo>
                  <a:lnTo>
                    <a:pt x="26280" y="13832"/>
                  </a:lnTo>
                  <a:lnTo>
                    <a:pt x="26169" y="13574"/>
                  </a:lnTo>
                  <a:lnTo>
                    <a:pt x="26040" y="13353"/>
                  </a:lnTo>
                  <a:lnTo>
                    <a:pt x="25892" y="13150"/>
                  </a:lnTo>
                  <a:lnTo>
                    <a:pt x="25745" y="12965"/>
                  </a:lnTo>
                  <a:lnTo>
                    <a:pt x="25560" y="12818"/>
                  </a:lnTo>
                  <a:lnTo>
                    <a:pt x="25376" y="12689"/>
                  </a:lnTo>
                  <a:lnTo>
                    <a:pt x="25192" y="12560"/>
                  </a:lnTo>
                  <a:lnTo>
                    <a:pt x="24989" y="12467"/>
                  </a:lnTo>
                  <a:lnTo>
                    <a:pt x="24786" y="12394"/>
                  </a:lnTo>
                  <a:lnTo>
                    <a:pt x="24583" y="12320"/>
                  </a:lnTo>
                  <a:lnTo>
                    <a:pt x="24362" y="12283"/>
                  </a:lnTo>
                  <a:lnTo>
                    <a:pt x="24140" y="12246"/>
                  </a:lnTo>
                  <a:lnTo>
                    <a:pt x="23938" y="12209"/>
                  </a:lnTo>
                  <a:lnTo>
                    <a:pt x="23513" y="12191"/>
                  </a:lnTo>
                  <a:lnTo>
                    <a:pt x="23513" y="12191"/>
                  </a:lnTo>
                  <a:lnTo>
                    <a:pt x="23181" y="12209"/>
                  </a:lnTo>
                  <a:lnTo>
                    <a:pt x="22868" y="12228"/>
                  </a:lnTo>
                  <a:lnTo>
                    <a:pt x="22591" y="12264"/>
                  </a:lnTo>
                  <a:lnTo>
                    <a:pt x="22352" y="12320"/>
                  </a:lnTo>
                  <a:lnTo>
                    <a:pt x="22001" y="12394"/>
                  </a:lnTo>
                  <a:lnTo>
                    <a:pt x="21872" y="12430"/>
                  </a:lnTo>
                  <a:lnTo>
                    <a:pt x="21872" y="12430"/>
                  </a:lnTo>
                  <a:lnTo>
                    <a:pt x="22075" y="11969"/>
                  </a:lnTo>
                  <a:lnTo>
                    <a:pt x="22278" y="11453"/>
                  </a:lnTo>
                  <a:lnTo>
                    <a:pt x="22554" y="10752"/>
                  </a:lnTo>
                  <a:lnTo>
                    <a:pt x="22831" y="9941"/>
                  </a:lnTo>
                  <a:lnTo>
                    <a:pt x="23126" y="9019"/>
                  </a:lnTo>
                  <a:lnTo>
                    <a:pt x="23274" y="8539"/>
                  </a:lnTo>
                  <a:lnTo>
                    <a:pt x="23403" y="8023"/>
                  </a:lnTo>
                  <a:lnTo>
                    <a:pt x="23532" y="7507"/>
                  </a:lnTo>
                  <a:lnTo>
                    <a:pt x="23642" y="6990"/>
                  </a:lnTo>
                  <a:lnTo>
                    <a:pt x="23735" y="6455"/>
                  </a:lnTo>
                  <a:lnTo>
                    <a:pt x="23827" y="5921"/>
                  </a:lnTo>
                  <a:lnTo>
                    <a:pt x="23882" y="5404"/>
                  </a:lnTo>
                  <a:lnTo>
                    <a:pt x="23919" y="4869"/>
                  </a:lnTo>
                  <a:lnTo>
                    <a:pt x="23919" y="4372"/>
                  </a:lnTo>
                  <a:lnTo>
                    <a:pt x="23901" y="3874"/>
                  </a:lnTo>
                  <a:lnTo>
                    <a:pt x="23845" y="3376"/>
                  </a:lnTo>
                  <a:lnTo>
                    <a:pt x="23772" y="2915"/>
                  </a:lnTo>
                  <a:lnTo>
                    <a:pt x="23716" y="2693"/>
                  </a:lnTo>
                  <a:lnTo>
                    <a:pt x="23642" y="2491"/>
                  </a:lnTo>
                  <a:lnTo>
                    <a:pt x="23569" y="2269"/>
                  </a:lnTo>
                  <a:lnTo>
                    <a:pt x="23477" y="2085"/>
                  </a:lnTo>
                  <a:lnTo>
                    <a:pt x="23384" y="1882"/>
                  </a:lnTo>
                  <a:lnTo>
                    <a:pt x="23274" y="1698"/>
                  </a:lnTo>
                  <a:lnTo>
                    <a:pt x="23145" y="1513"/>
                  </a:lnTo>
                  <a:lnTo>
                    <a:pt x="23015" y="1347"/>
                  </a:lnTo>
                  <a:lnTo>
                    <a:pt x="22868" y="1200"/>
                  </a:lnTo>
                  <a:lnTo>
                    <a:pt x="22720" y="1052"/>
                  </a:lnTo>
                  <a:lnTo>
                    <a:pt x="22554" y="905"/>
                  </a:lnTo>
                  <a:lnTo>
                    <a:pt x="22370" y="794"/>
                  </a:lnTo>
                  <a:lnTo>
                    <a:pt x="22167" y="665"/>
                  </a:lnTo>
                  <a:lnTo>
                    <a:pt x="21964" y="573"/>
                  </a:lnTo>
                  <a:lnTo>
                    <a:pt x="21743" y="480"/>
                  </a:lnTo>
                  <a:lnTo>
                    <a:pt x="21503" y="407"/>
                  </a:lnTo>
                  <a:lnTo>
                    <a:pt x="21503" y="407"/>
                  </a:lnTo>
                  <a:lnTo>
                    <a:pt x="21079" y="296"/>
                  </a:lnTo>
                  <a:lnTo>
                    <a:pt x="20673" y="222"/>
                  </a:lnTo>
                  <a:lnTo>
                    <a:pt x="20268" y="167"/>
                  </a:lnTo>
                  <a:lnTo>
                    <a:pt x="19880" y="167"/>
                  </a:lnTo>
                  <a:lnTo>
                    <a:pt x="19880" y="167"/>
                  </a:lnTo>
                  <a:lnTo>
                    <a:pt x="19493" y="167"/>
                  </a:lnTo>
                  <a:lnTo>
                    <a:pt x="19106" y="222"/>
                  </a:lnTo>
                  <a:lnTo>
                    <a:pt x="18756" y="278"/>
                  </a:lnTo>
                  <a:lnTo>
                    <a:pt x="18405" y="370"/>
                  </a:lnTo>
                  <a:lnTo>
                    <a:pt x="18073" y="480"/>
                  </a:lnTo>
                  <a:lnTo>
                    <a:pt x="17741" y="610"/>
                  </a:lnTo>
                  <a:lnTo>
                    <a:pt x="17428" y="757"/>
                  </a:lnTo>
                  <a:lnTo>
                    <a:pt x="17133" y="923"/>
                  </a:lnTo>
                  <a:lnTo>
                    <a:pt x="16838" y="1107"/>
                  </a:lnTo>
                  <a:lnTo>
                    <a:pt x="16561" y="1292"/>
                  </a:lnTo>
                  <a:lnTo>
                    <a:pt x="16284" y="1495"/>
                  </a:lnTo>
                  <a:lnTo>
                    <a:pt x="16026" y="1698"/>
                  </a:lnTo>
                  <a:lnTo>
                    <a:pt x="15786" y="1919"/>
                  </a:lnTo>
                  <a:lnTo>
                    <a:pt x="15565" y="2140"/>
                  </a:lnTo>
                  <a:lnTo>
                    <a:pt x="15141" y="2601"/>
                  </a:lnTo>
                  <a:lnTo>
                    <a:pt x="14754" y="3062"/>
                  </a:lnTo>
                  <a:lnTo>
                    <a:pt x="14440" y="3505"/>
                  </a:lnTo>
                  <a:lnTo>
                    <a:pt x="14164" y="3911"/>
                  </a:lnTo>
                  <a:lnTo>
                    <a:pt x="13924" y="4279"/>
                  </a:lnTo>
                  <a:lnTo>
                    <a:pt x="13758" y="4593"/>
                  </a:lnTo>
                  <a:lnTo>
                    <a:pt x="13629" y="4833"/>
                  </a:lnTo>
                  <a:lnTo>
                    <a:pt x="13518" y="5035"/>
                  </a:lnTo>
                  <a:lnTo>
                    <a:pt x="13518" y="5035"/>
                  </a:lnTo>
                  <a:lnTo>
                    <a:pt x="13315" y="4445"/>
                  </a:lnTo>
                  <a:lnTo>
                    <a:pt x="13094" y="3874"/>
                  </a:lnTo>
                  <a:lnTo>
                    <a:pt x="12854" y="3357"/>
                  </a:lnTo>
                  <a:lnTo>
                    <a:pt x="12596" y="2859"/>
                  </a:lnTo>
                  <a:lnTo>
                    <a:pt x="12319" y="2398"/>
                  </a:lnTo>
                  <a:lnTo>
                    <a:pt x="12043" y="1993"/>
                  </a:lnTo>
                  <a:lnTo>
                    <a:pt x="11729" y="1624"/>
                  </a:lnTo>
                  <a:lnTo>
                    <a:pt x="11434" y="1292"/>
                  </a:lnTo>
                  <a:lnTo>
                    <a:pt x="11102" y="978"/>
                  </a:lnTo>
                  <a:lnTo>
                    <a:pt x="10770" y="720"/>
                  </a:lnTo>
                  <a:lnTo>
                    <a:pt x="10438" y="517"/>
                  </a:lnTo>
                  <a:lnTo>
                    <a:pt x="10088" y="333"/>
                  </a:lnTo>
                  <a:lnTo>
                    <a:pt x="9756" y="185"/>
                  </a:lnTo>
                  <a:lnTo>
                    <a:pt x="9406" y="93"/>
                  </a:lnTo>
                  <a:lnTo>
                    <a:pt x="9055" y="19"/>
                  </a:lnTo>
                  <a:lnTo>
                    <a:pt x="87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9" name="Google Shape;10339;p48"/>
            <p:cNvSpPr/>
            <p:nvPr/>
          </p:nvSpPr>
          <p:spPr>
            <a:xfrm>
              <a:off x="10644525" y="1926925"/>
              <a:ext cx="324600" cy="1056725"/>
            </a:xfrm>
            <a:custGeom>
              <a:avLst/>
              <a:gdLst/>
              <a:ahLst/>
              <a:cxnLst/>
              <a:rect l="l" t="t" r="r" b="b"/>
              <a:pathLst>
                <a:path w="12984" h="42269" extrusionOk="0">
                  <a:moveTo>
                    <a:pt x="12984" y="1"/>
                  </a:moveTo>
                  <a:lnTo>
                    <a:pt x="12062" y="1052"/>
                  </a:lnTo>
                  <a:lnTo>
                    <a:pt x="11619" y="1605"/>
                  </a:lnTo>
                  <a:lnTo>
                    <a:pt x="11176" y="2158"/>
                  </a:lnTo>
                  <a:lnTo>
                    <a:pt x="10752" y="2730"/>
                  </a:lnTo>
                  <a:lnTo>
                    <a:pt x="10531" y="3007"/>
                  </a:lnTo>
                  <a:lnTo>
                    <a:pt x="10347" y="3302"/>
                  </a:lnTo>
                  <a:lnTo>
                    <a:pt x="9646" y="4297"/>
                  </a:lnTo>
                  <a:lnTo>
                    <a:pt x="8982" y="5330"/>
                  </a:lnTo>
                  <a:lnTo>
                    <a:pt x="8355" y="6381"/>
                  </a:lnTo>
                  <a:lnTo>
                    <a:pt x="7746" y="7469"/>
                  </a:lnTo>
                  <a:lnTo>
                    <a:pt x="7156" y="8576"/>
                  </a:lnTo>
                  <a:lnTo>
                    <a:pt x="6585" y="9701"/>
                  </a:lnTo>
                  <a:lnTo>
                    <a:pt x="6050" y="10844"/>
                  </a:lnTo>
                  <a:lnTo>
                    <a:pt x="5533" y="12024"/>
                  </a:lnTo>
                  <a:lnTo>
                    <a:pt x="5054" y="13223"/>
                  </a:lnTo>
                  <a:lnTo>
                    <a:pt x="4593" y="14422"/>
                  </a:lnTo>
                  <a:lnTo>
                    <a:pt x="4150" y="15639"/>
                  </a:lnTo>
                  <a:lnTo>
                    <a:pt x="3726" y="16893"/>
                  </a:lnTo>
                  <a:lnTo>
                    <a:pt x="3339" y="18129"/>
                  </a:lnTo>
                  <a:lnTo>
                    <a:pt x="2970" y="19401"/>
                  </a:lnTo>
                  <a:lnTo>
                    <a:pt x="2620" y="20673"/>
                  </a:lnTo>
                  <a:lnTo>
                    <a:pt x="2306" y="21946"/>
                  </a:lnTo>
                  <a:lnTo>
                    <a:pt x="1993" y="23237"/>
                  </a:lnTo>
                  <a:lnTo>
                    <a:pt x="1716" y="24528"/>
                  </a:lnTo>
                  <a:lnTo>
                    <a:pt x="1458" y="25819"/>
                  </a:lnTo>
                  <a:lnTo>
                    <a:pt x="1237" y="27110"/>
                  </a:lnTo>
                  <a:lnTo>
                    <a:pt x="1015" y="28400"/>
                  </a:lnTo>
                  <a:lnTo>
                    <a:pt x="831" y="29710"/>
                  </a:lnTo>
                  <a:lnTo>
                    <a:pt x="646" y="31001"/>
                  </a:lnTo>
                  <a:lnTo>
                    <a:pt x="499" y="32292"/>
                  </a:lnTo>
                  <a:lnTo>
                    <a:pt x="370" y="33564"/>
                  </a:lnTo>
                  <a:lnTo>
                    <a:pt x="259" y="34837"/>
                  </a:lnTo>
                  <a:lnTo>
                    <a:pt x="167" y="36109"/>
                  </a:lnTo>
                  <a:lnTo>
                    <a:pt x="112" y="37381"/>
                  </a:lnTo>
                  <a:lnTo>
                    <a:pt x="56" y="38617"/>
                  </a:lnTo>
                  <a:lnTo>
                    <a:pt x="19" y="39853"/>
                  </a:lnTo>
                  <a:lnTo>
                    <a:pt x="1" y="41070"/>
                  </a:lnTo>
                  <a:lnTo>
                    <a:pt x="19" y="42268"/>
                  </a:lnTo>
                  <a:lnTo>
                    <a:pt x="75" y="41088"/>
                  </a:lnTo>
                  <a:lnTo>
                    <a:pt x="130" y="39889"/>
                  </a:lnTo>
                  <a:lnTo>
                    <a:pt x="204" y="38691"/>
                  </a:lnTo>
                  <a:lnTo>
                    <a:pt x="296" y="37474"/>
                  </a:lnTo>
                  <a:lnTo>
                    <a:pt x="388" y="36275"/>
                  </a:lnTo>
                  <a:lnTo>
                    <a:pt x="517" y="35039"/>
                  </a:lnTo>
                  <a:lnTo>
                    <a:pt x="646" y="33822"/>
                  </a:lnTo>
                  <a:lnTo>
                    <a:pt x="794" y="32587"/>
                  </a:lnTo>
                  <a:lnTo>
                    <a:pt x="960" y="31370"/>
                  </a:lnTo>
                  <a:lnTo>
                    <a:pt x="1126" y="30134"/>
                  </a:lnTo>
                  <a:lnTo>
                    <a:pt x="1329" y="28898"/>
                  </a:lnTo>
                  <a:lnTo>
                    <a:pt x="1532" y="27663"/>
                  </a:lnTo>
                  <a:lnTo>
                    <a:pt x="1771" y="26446"/>
                  </a:lnTo>
                  <a:lnTo>
                    <a:pt x="2011" y="25210"/>
                  </a:lnTo>
                  <a:lnTo>
                    <a:pt x="2269" y="23993"/>
                  </a:lnTo>
                  <a:lnTo>
                    <a:pt x="2546" y="22776"/>
                  </a:lnTo>
                  <a:lnTo>
                    <a:pt x="2859" y="21559"/>
                  </a:lnTo>
                  <a:lnTo>
                    <a:pt x="3173" y="20342"/>
                  </a:lnTo>
                  <a:lnTo>
                    <a:pt x="3505" y="19143"/>
                  </a:lnTo>
                  <a:lnTo>
                    <a:pt x="3855" y="17944"/>
                  </a:lnTo>
                  <a:lnTo>
                    <a:pt x="4224" y="16764"/>
                  </a:lnTo>
                  <a:lnTo>
                    <a:pt x="4630" y="15584"/>
                  </a:lnTo>
                  <a:lnTo>
                    <a:pt x="5035" y="14422"/>
                  </a:lnTo>
                  <a:lnTo>
                    <a:pt x="5478" y="13278"/>
                  </a:lnTo>
                  <a:lnTo>
                    <a:pt x="5921" y="12135"/>
                  </a:lnTo>
                  <a:lnTo>
                    <a:pt x="6400" y="11010"/>
                  </a:lnTo>
                  <a:lnTo>
                    <a:pt x="6898" y="9885"/>
                  </a:lnTo>
                  <a:lnTo>
                    <a:pt x="7414" y="8797"/>
                  </a:lnTo>
                  <a:lnTo>
                    <a:pt x="7968" y="7709"/>
                  </a:lnTo>
                  <a:lnTo>
                    <a:pt x="8521" y="6640"/>
                  </a:lnTo>
                  <a:lnTo>
                    <a:pt x="9111" y="5607"/>
                  </a:lnTo>
                  <a:lnTo>
                    <a:pt x="9720" y="4574"/>
                  </a:lnTo>
                  <a:lnTo>
                    <a:pt x="10088" y="3984"/>
                  </a:lnTo>
                  <a:lnTo>
                    <a:pt x="10476" y="3394"/>
                  </a:lnTo>
                  <a:lnTo>
                    <a:pt x="10881" y="2804"/>
                  </a:lnTo>
                  <a:lnTo>
                    <a:pt x="11287" y="2232"/>
                  </a:lnTo>
                  <a:lnTo>
                    <a:pt x="12117" y="1107"/>
                  </a:lnTo>
                  <a:lnTo>
                    <a:pt x="129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0" name="Google Shape;10340;p48"/>
            <p:cNvSpPr/>
            <p:nvPr/>
          </p:nvSpPr>
          <p:spPr>
            <a:xfrm>
              <a:off x="10772250" y="2050475"/>
              <a:ext cx="225925" cy="216725"/>
            </a:xfrm>
            <a:custGeom>
              <a:avLst/>
              <a:gdLst/>
              <a:ahLst/>
              <a:cxnLst/>
              <a:rect l="l" t="t" r="r" b="b"/>
              <a:pathLst>
                <a:path w="9037" h="8669" extrusionOk="0">
                  <a:moveTo>
                    <a:pt x="9037" y="1"/>
                  </a:moveTo>
                  <a:lnTo>
                    <a:pt x="8410" y="407"/>
                  </a:lnTo>
                  <a:lnTo>
                    <a:pt x="7783" y="812"/>
                  </a:lnTo>
                  <a:lnTo>
                    <a:pt x="7137" y="1255"/>
                  </a:lnTo>
                  <a:lnTo>
                    <a:pt x="6510" y="1734"/>
                  </a:lnTo>
                  <a:lnTo>
                    <a:pt x="5865" y="2232"/>
                  </a:lnTo>
                  <a:lnTo>
                    <a:pt x="5219" y="2730"/>
                  </a:lnTo>
                  <a:lnTo>
                    <a:pt x="4592" y="3265"/>
                  </a:lnTo>
                  <a:lnTo>
                    <a:pt x="3984" y="3818"/>
                  </a:lnTo>
                  <a:lnTo>
                    <a:pt x="3375" y="4390"/>
                  </a:lnTo>
                  <a:lnTo>
                    <a:pt x="2803" y="4962"/>
                  </a:lnTo>
                  <a:lnTo>
                    <a:pt x="2250" y="5570"/>
                  </a:lnTo>
                  <a:lnTo>
                    <a:pt x="1734" y="6160"/>
                  </a:lnTo>
                  <a:lnTo>
                    <a:pt x="1236" y="6787"/>
                  </a:lnTo>
                  <a:lnTo>
                    <a:pt x="775" y="7414"/>
                  </a:lnTo>
                  <a:lnTo>
                    <a:pt x="369" y="8041"/>
                  </a:lnTo>
                  <a:lnTo>
                    <a:pt x="0" y="8668"/>
                  </a:lnTo>
                  <a:lnTo>
                    <a:pt x="480" y="8060"/>
                  </a:lnTo>
                  <a:lnTo>
                    <a:pt x="996" y="7470"/>
                  </a:lnTo>
                  <a:lnTo>
                    <a:pt x="1512" y="6898"/>
                  </a:lnTo>
                  <a:lnTo>
                    <a:pt x="2047" y="6326"/>
                  </a:lnTo>
                  <a:lnTo>
                    <a:pt x="2600" y="5755"/>
                  </a:lnTo>
                  <a:lnTo>
                    <a:pt x="3154" y="5220"/>
                  </a:lnTo>
                  <a:lnTo>
                    <a:pt x="3725" y="4667"/>
                  </a:lnTo>
                  <a:lnTo>
                    <a:pt x="4316" y="4132"/>
                  </a:lnTo>
                  <a:lnTo>
                    <a:pt x="5477" y="3081"/>
                  </a:lnTo>
                  <a:lnTo>
                    <a:pt x="6676" y="2048"/>
                  </a:lnTo>
                  <a:lnTo>
                    <a:pt x="903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1" name="Google Shape;10341;p48"/>
            <p:cNvSpPr/>
            <p:nvPr/>
          </p:nvSpPr>
          <p:spPr>
            <a:xfrm>
              <a:off x="10586900" y="1992850"/>
              <a:ext cx="167850" cy="322750"/>
            </a:xfrm>
            <a:custGeom>
              <a:avLst/>
              <a:gdLst/>
              <a:ahLst/>
              <a:cxnLst/>
              <a:rect l="l" t="t" r="r" b="b"/>
              <a:pathLst>
                <a:path w="6714" h="12910" extrusionOk="0">
                  <a:moveTo>
                    <a:pt x="1" y="1"/>
                  </a:moveTo>
                  <a:lnTo>
                    <a:pt x="38" y="775"/>
                  </a:lnTo>
                  <a:lnTo>
                    <a:pt x="111" y="1587"/>
                  </a:lnTo>
                  <a:lnTo>
                    <a:pt x="204" y="2417"/>
                  </a:lnTo>
                  <a:lnTo>
                    <a:pt x="351" y="3246"/>
                  </a:lnTo>
                  <a:lnTo>
                    <a:pt x="517" y="4095"/>
                  </a:lnTo>
                  <a:lnTo>
                    <a:pt x="738" y="4925"/>
                  </a:lnTo>
                  <a:lnTo>
                    <a:pt x="978" y="5754"/>
                  </a:lnTo>
                  <a:lnTo>
                    <a:pt x="1273" y="6566"/>
                  </a:lnTo>
                  <a:lnTo>
                    <a:pt x="1439" y="6972"/>
                  </a:lnTo>
                  <a:lnTo>
                    <a:pt x="1605" y="7377"/>
                  </a:lnTo>
                  <a:lnTo>
                    <a:pt x="1771" y="7765"/>
                  </a:lnTo>
                  <a:lnTo>
                    <a:pt x="1974" y="8133"/>
                  </a:lnTo>
                  <a:lnTo>
                    <a:pt x="2158" y="8521"/>
                  </a:lnTo>
                  <a:lnTo>
                    <a:pt x="2380" y="8890"/>
                  </a:lnTo>
                  <a:lnTo>
                    <a:pt x="2601" y="9240"/>
                  </a:lnTo>
                  <a:lnTo>
                    <a:pt x="2822" y="9590"/>
                  </a:lnTo>
                  <a:lnTo>
                    <a:pt x="3062" y="9941"/>
                  </a:lnTo>
                  <a:lnTo>
                    <a:pt x="3320" y="10273"/>
                  </a:lnTo>
                  <a:lnTo>
                    <a:pt x="3578" y="10586"/>
                  </a:lnTo>
                  <a:lnTo>
                    <a:pt x="3855" y="10900"/>
                  </a:lnTo>
                  <a:lnTo>
                    <a:pt x="4132" y="11176"/>
                  </a:lnTo>
                  <a:lnTo>
                    <a:pt x="4427" y="11471"/>
                  </a:lnTo>
                  <a:lnTo>
                    <a:pt x="4722" y="11730"/>
                  </a:lnTo>
                  <a:lnTo>
                    <a:pt x="5054" y="11988"/>
                  </a:lnTo>
                  <a:lnTo>
                    <a:pt x="5441" y="12246"/>
                  </a:lnTo>
                  <a:lnTo>
                    <a:pt x="5847" y="12504"/>
                  </a:lnTo>
                  <a:lnTo>
                    <a:pt x="6271" y="12725"/>
                  </a:lnTo>
                  <a:lnTo>
                    <a:pt x="6713" y="12910"/>
                  </a:lnTo>
                  <a:lnTo>
                    <a:pt x="6382" y="12707"/>
                  </a:lnTo>
                  <a:lnTo>
                    <a:pt x="6068" y="12504"/>
                  </a:lnTo>
                  <a:lnTo>
                    <a:pt x="5755" y="12283"/>
                  </a:lnTo>
                  <a:lnTo>
                    <a:pt x="5459" y="12043"/>
                  </a:lnTo>
                  <a:lnTo>
                    <a:pt x="5164" y="11785"/>
                  </a:lnTo>
                  <a:lnTo>
                    <a:pt x="4888" y="11527"/>
                  </a:lnTo>
                  <a:lnTo>
                    <a:pt x="4611" y="11268"/>
                  </a:lnTo>
                  <a:lnTo>
                    <a:pt x="4353" y="10992"/>
                  </a:lnTo>
                  <a:lnTo>
                    <a:pt x="4132" y="10715"/>
                  </a:lnTo>
                  <a:lnTo>
                    <a:pt x="3892" y="10420"/>
                  </a:lnTo>
                  <a:lnTo>
                    <a:pt x="3468" y="9830"/>
                  </a:lnTo>
                  <a:lnTo>
                    <a:pt x="3062" y="9203"/>
                  </a:lnTo>
                  <a:lnTo>
                    <a:pt x="2693" y="8558"/>
                  </a:lnTo>
                  <a:lnTo>
                    <a:pt x="2343" y="7894"/>
                  </a:lnTo>
                  <a:lnTo>
                    <a:pt x="2029" y="7211"/>
                  </a:lnTo>
                  <a:lnTo>
                    <a:pt x="1734" y="6511"/>
                  </a:lnTo>
                  <a:lnTo>
                    <a:pt x="1458" y="5810"/>
                  </a:lnTo>
                  <a:lnTo>
                    <a:pt x="1218" y="5091"/>
                  </a:lnTo>
                  <a:lnTo>
                    <a:pt x="978" y="4353"/>
                  </a:lnTo>
                  <a:lnTo>
                    <a:pt x="775" y="3634"/>
                  </a:lnTo>
                  <a:lnTo>
                    <a:pt x="591" y="2896"/>
                  </a:lnTo>
                  <a:lnTo>
                    <a:pt x="425" y="2158"/>
                  </a:lnTo>
                  <a:lnTo>
                    <a:pt x="259" y="1439"/>
                  </a:lnTo>
                  <a:lnTo>
                    <a:pt x="130" y="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2" name="Google Shape;10342;p48"/>
            <p:cNvSpPr/>
            <p:nvPr/>
          </p:nvSpPr>
          <p:spPr>
            <a:xfrm>
              <a:off x="10442150" y="2315575"/>
              <a:ext cx="629800" cy="241150"/>
            </a:xfrm>
            <a:custGeom>
              <a:avLst/>
              <a:gdLst/>
              <a:ahLst/>
              <a:cxnLst/>
              <a:rect l="l" t="t" r="r" b="b"/>
              <a:pathLst>
                <a:path w="25192" h="9646" extrusionOk="0">
                  <a:moveTo>
                    <a:pt x="0" y="1"/>
                  </a:moveTo>
                  <a:lnTo>
                    <a:pt x="166" y="406"/>
                  </a:lnTo>
                  <a:lnTo>
                    <a:pt x="351" y="812"/>
                  </a:lnTo>
                  <a:lnTo>
                    <a:pt x="535" y="1199"/>
                  </a:lnTo>
                  <a:lnTo>
                    <a:pt x="738" y="1605"/>
                  </a:lnTo>
                  <a:lnTo>
                    <a:pt x="1180" y="2361"/>
                  </a:lnTo>
                  <a:lnTo>
                    <a:pt x="1641" y="3117"/>
                  </a:lnTo>
                  <a:lnTo>
                    <a:pt x="2158" y="3837"/>
                  </a:lnTo>
                  <a:lnTo>
                    <a:pt x="2434" y="4187"/>
                  </a:lnTo>
                  <a:lnTo>
                    <a:pt x="2711" y="4537"/>
                  </a:lnTo>
                  <a:lnTo>
                    <a:pt x="3006" y="4869"/>
                  </a:lnTo>
                  <a:lnTo>
                    <a:pt x="3301" y="5201"/>
                  </a:lnTo>
                  <a:lnTo>
                    <a:pt x="3615" y="5515"/>
                  </a:lnTo>
                  <a:lnTo>
                    <a:pt x="3928" y="5828"/>
                  </a:lnTo>
                  <a:lnTo>
                    <a:pt x="4574" y="6437"/>
                  </a:lnTo>
                  <a:lnTo>
                    <a:pt x="5256" y="7009"/>
                  </a:lnTo>
                  <a:lnTo>
                    <a:pt x="5975" y="7543"/>
                  </a:lnTo>
                  <a:lnTo>
                    <a:pt x="6326" y="7801"/>
                  </a:lnTo>
                  <a:lnTo>
                    <a:pt x="6694" y="8041"/>
                  </a:lnTo>
                  <a:lnTo>
                    <a:pt x="7082" y="8281"/>
                  </a:lnTo>
                  <a:lnTo>
                    <a:pt x="7469" y="8502"/>
                  </a:lnTo>
                  <a:lnTo>
                    <a:pt x="7856" y="8724"/>
                  </a:lnTo>
                  <a:lnTo>
                    <a:pt x="8244" y="8926"/>
                  </a:lnTo>
                  <a:lnTo>
                    <a:pt x="8649" y="9129"/>
                  </a:lnTo>
                  <a:lnTo>
                    <a:pt x="9055" y="9314"/>
                  </a:lnTo>
                  <a:lnTo>
                    <a:pt x="9461" y="9480"/>
                  </a:lnTo>
                  <a:lnTo>
                    <a:pt x="9885" y="9646"/>
                  </a:lnTo>
                  <a:lnTo>
                    <a:pt x="10438" y="9590"/>
                  </a:lnTo>
                  <a:lnTo>
                    <a:pt x="10973" y="9517"/>
                  </a:lnTo>
                  <a:lnTo>
                    <a:pt x="11526" y="9424"/>
                  </a:lnTo>
                  <a:lnTo>
                    <a:pt x="12061" y="9295"/>
                  </a:lnTo>
                  <a:lnTo>
                    <a:pt x="12596" y="9166"/>
                  </a:lnTo>
                  <a:lnTo>
                    <a:pt x="13112" y="9037"/>
                  </a:lnTo>
                  <a:lnTo>
                    <a:pt x="14163" y="8724"/>
                  </a:lnTo>
                  <a:lnTo>
                    <a:pt x="14938" y="8484"/>
                  </a:lnTo>
                  <a:lnTo>
                    <a:pt x="15694" y="8207"/>
                  </a:lnTo>
                  <a:lnTo>
                    <a:pt x="16339" y="7949"/>
                  </a:lnTo>
                  <a:lnTo>
                    <a:pt x="16985" y="7691"/>
                  </a:lnTo>
                  <a:lnTo>
                    <a:pt x="17630" y="7396"/>
                  </a:lnTo>
                  <a:lnTo>
                    <a:pt x="18257" y="7101"/>
                  </a:lnTo>
                  <a:lnTo>
                    <a:pt x="18884" y="6787"/>
                  </a:lnTo>
                  <a:lnTo>
                    <a:pt x="19511" y="6455"/>
                  </a:lnTo>
                  <a:lnTo>
                    <a:pt x="20120" y="6105"/>
                  </a:lnTo>
                  <a:lnTo>
                    <a:pt x="20710" y="5736"/>
                  </a:lnTo>
                  <a:lnTo>
                    <a:pt x="21318" y="5367"/>
                  </a:lnTo>
                  <a:lnTo>
                    <a:pt x="21890" y="4980"/>
                  </a:lnTo>
                  <a:lnTo>
                    <a:pt x="22480" y="4574"/>
                  </a:lnTo>
                  <a:lnTo>
                    <a:pt x="23034" y="4169"/>
                  </a:lnTo>
                  <a:lnTo>
                    <a:pt x="23587" y="3726"/>
                  </a:lnTo>
                  <a:lnTo>
                    <a:pt x="24140" y="3302"/>
                  </a:lnTo>
                  <a:lnTo>
                    <a:pt x="24675" y="2841"/>
                  </a:lnTo>
                  <a:lnTo>
                    <a:pt x="25191" y="2380"/>
                  </a:lnTo>
                  <a:lnTo>
                    <a:pt x="24343" y="3025"/>
                  </a:lnTo>
                  <a:lnTo>
                    <a:pt x="23900" y="3357"/>
                  </a:lnTo>
                  <a:lnTo>
                    <a:pt x="23495" y="3652"/>
                  </a:lnTo>
                  <a:lnTo>
                    <a:pt x="22831" y="4095"/>
                  </a:lnTo>
                  <a:lnTo>
                    <a:pt x="22167" y="4537"/>
                  </a:lnTo>
                  <a:lnTo>
                    <a:pt x="21503" y="4962"/>
                  </a:lnTo>
                  <a:lnTo>
                    <a:pt x="20821" y="5367"/>
                  </a:lnTo>
                  <a:lnTo>
                    <a:pt x="20194" y="5718"/>
                  </a:lnTo>
                  <a:lnTo>
                    <a:pt x="19530" y="6068"/>
                  </a:lnTo>
                  <a:lnTo>
                    <a:pt x="18884" y="6400"/>
                  </a:lnTo>
                  <a:lnTo>
                    <a:pt x="18239" y="6713"/>
                  </a:lnTo>
                  <a:lnTo>
                    <a:pt x="17022" y="7248"/>
                  </a:lnTo>
                  <a:lnTo>
                    <a:pt x="16044" y="7636"/>
                  </a:lnTo>
                  <a:lnTo>
                    <a:pt x="15509" y="7820"/>
                  </a:lnTo>
                  <a:lnTo>
                    <a:pt x="15048" y="7986"/>
                  </a:lnTo>
                  <a:lnTo>
                    <a:pt x="14421" y="8189"/>
                  </a:lnTo>
                  <a:lnTo>
                    <a:pt x="13794" y="8392"/>
                  </a:lnTo>
                  <a:lnTo>
                    <a:pt x="13149" y="8576"/>
                  </a:lnTo>
                  <a:lnTo>
                    <a:pt x="12522" y="8724"/>
                  </a:lnTo>
                  <a:lnTo>
                    <a:pt x="11876" y="8871"/>
                  </a:lnTo>
                  <a:lnTo>
                    <a:pt x="11231" y="9000"/>
                  </a:lnTo>
                  <a:lnTo>
                    <a:pt x="10586" y="9111"/>
                  </a:lnTo>
                  <a:lnTo>
                    <a:pt x="9957" y="9201"/>
                  </a:lnTo>
                  <a:lnTo>
                    <a:pt x="9957" y="9201"/>
                  </a:lnTo>
                  <a:lnTo>
                    <a:pt x="9608" y="9074"/>
                  </a:lnTo>
                  <a:lnTo>
                    <a:pt x="9221" y="8908"/>
                  </a:lnTo>
                  <a:lnTo>
                    <a:pt x="8815" y="8724"/>
                  </a:lnTo>
                  <a:lnTo>
                    <a:pt x="8428" y="8539"/>
                  </a:lnTo>
                  <a:lnTo>
                    <a:pt x="7672" y="8133"/>
                  </a:lnTo>
                  <a:lnTo>
                    <a:pt x="6916" y="7691"/>
                  </a:lnTo>
                  <a:lnTo>
                    <a:pt x="6362" y="7340"/>
                  </a:lnTo>
                  <a:lnTo>
                    <a:pt x="5828" y="6972"/>
                  </a:lnTo>
                  <a:lnTo>
                    <a:pt x="5311" y="6566"/>
                  </a:lnTo>
                  <a:lnTo>
                    <a:pt x="4795" y="6160"/>
                  </a:lnTo>
                  <a:lnTo>
                    <a:pt x="4315" y="5736"/>
                  </a:lnTo>
                  <a:lnTo>
                    <a:pt x="3836" y="5293"/>
                  </a:lnTo>
                  <a:lnTo>
                    <a:pt x="3375" y="4832"/>
                  </a:lnTo>
                  <a:lnTo>
                    <a:pt x="2914" y="4353"/>
                  </a:lnTo>
                  <a:lnTo>
                    <a:pt x="2490" y="3855"/>
                  </a:lnTo>
                  <a:lnTo>
                    <a:pt x="2084" y="3339"/>
                  </a:lnTo>
                  <a:lnTo>
                    <a:pt x="1678" y="2822"/>
                  </a:lnTo>
                  <a:lnTo>
                    <a:pt x="1310" y="2288"/>
                  </a:lnTo>
                  <a:lnTo>
                    <a:pt x="959" y="1734"/>
                  </a:lnTo>
                  <a:lnTo>
                    <a:pt x="609" y="1163"/>
                  </a:lnTo>
                  <a:lnTo>
                    <a:pt x="295" y="5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3" name="Google Shape;10343;p48"/>
          <p:cNvGrpSpPr/>
          <p:nvPr/>
        </p:nvGrpSpPr>
        <p:grpSpPr>
          <a:xfrm flipH="1">
            <a:off x="7589645" y="2848863"/>
            <a:ext cx="1117314" cy="1389695"/>
            <a:chOff x="10269725" y="1788625"/>
            <a:chExt cx="960800" cy="1195025"/>
          </a:xfrm>
        </p:grpSpPr>
        <p:sp>
          <p:nvSpPr>
            <p:cNvPr id="10344" name="Google Shape;10344;p48"/>
            <p:cNvSpPr/>
            <p:nvPr/>
          </p:nvSpPr>
          <p:spPr>
            <a:xfrm>
              <a:off x="10269725" y="1788625"/>
              <a:ext cx="960800" cy="864000"/>
            </a:xfrm>
            <a:custGeom>
              <a:avLst/>
              <a:gdLst/>
              <a:ahLst/>
              <a:cxnLst/>
              <a:rect l="l" t="t" r="r" b="b"/>
              <a:pathLst>
                <a:path w="38432" h="34560" extrusionOk="0">
                  <a:moveTo>
                    <a:pt x="12430" y="0"/>
                  </a:moveTo>
                  <a:lnTo>
                    <a:pt x="12208" y="19"/>
                  </a:lnTo>
                  <a:lnTo>
                    <a:pt x="11987" y="56"/>
                  </a:lnTo>
                  <a:lnTo>
                    <a:pt x="11766" y="92"/>
                  </a:lnTo>
                  <a:lnTo>
                    <a:pt x="11544" y="148"/>
                  </a:lnTo>
                  <a:lnTo>
                    <a:pt x="11342" y="203"/>
                  </a:lnTo>
                  <a:lnTo>
                    <a:pt x="11120" y="277"/>
                  </a:lnTo>
                  <a:lnTo>
                    <a:pt x="10899" y="369"/>
                  </a:lnTo>
                  <a:lnTo>
                    <a:pt x="10696" y="461"/>
                  </a:lnTo>
                  <a:lnTo>
                    <a:pt x="10475" y="572"/>
                  </a:lnTo>
                  <a:lnTo>
                    <a:pt x="10272" y="683"/>
                  </a:lnTo>
                  <a:lnTo>
                    <a:pt x="10069" y="830"/>
                  </a:lnTo>
                  <a:lnTo>
                    <a:pt x="9866" y="978"/>
                  </a:lnTo>
                  <a:lnTo>
                    <a:pt x="9663" y="1125"/>
                  </a:lnTo>
                  <a:lnTo>
                    <a:pt x="9479" y="1291"/>
                  </a:lnTo>
                  <a:lnTo>
                    <a:pt x="9276" y="1476"/>
                  </a:lnTo>
                  <a:lnTo>
                    <a:pt x="8907" y="1863"/>
                  </a:lnTo>
                  <a:lnTo>
                    <a:pt x="8557" y="2324"/>
                  </a:lnTo>
                  <a:lnTo>
                    <a:pt x="8207" y="2803"/>
                  </a:lnTo>
                  <a:lnTo>
                    <a:pt x="7893" y="3357"/>
                  </a:lnTo>
                  <a:lnTo>
                    <a:pt x="7598" y="3947"/>
                  </a:lnTo>
                  <a:lnTo>
                    <a:pt x="7303" y="4574"/>
                  </a:lnTo>
                  <a:lnTo>
                    <a:pt x="7063" y="5238"/>
                  </a:lnTo>
                  <a:lnTo>
                    <a:pt x="6879" y="5883"/>
                  </a:lnTo>
                  <a:lnTo>
                    <a:pt x="6713" y="6510"/>
                  </a:lnTo>
                  <a:lnTo>
                    <a:pt x="6621" y="7137"/>
                  </a:lnTo>
                  <a:lnTo>
                    <a:pt x="6547" y="7764"/>
                  </a:lnTo>
                  <a:lnTo>
                    <a:pt x="6510" y="8354"/>
                  </a:lnTo>
                  <a:lnTo>
                    <a:pt x="6510" y="8944"/>
                  </a:lnTo>
                  <a:lnTo>
                    <a:pt x="6547" y="9516"/>
                  </a:lnTo>
                  <a:lnTo>
                    <a:pt x="6602" y="10069"/>
                  </a:lnTo>
                  <a:lnTo>
                    <a:pt x="6694" y="10604"/>
                  </a:lnTo>
                  <a:lnTo>
                    <a:pt x="6805" y="11139"/>
                  </a:lnTo>
                  <a:lnTo>
                    <a:pt x="6934" y="11637"/>
                  </a:lnTo>
                  <a:lnTo>
                    <a:pt x="7082" y="12135"/>
                  </a:lnTo>
                  <a:lnTo>
                    <a:pt x="7248" y="12596"/>
                  </a:lnTo>
                  <a:lnTo>
                    <a:pt x="7432" y="13057"/>
                  </a:lnTo>
                  <a:lnTo>
                    <a:pt x="7616" y="13481"/>
                  </a:lnTo>
                  <a:lnTo>
                    <a:pt x="7819" y="13887"/>
                  </a:lnTo>
                  <a:lnTo>
                    <a:pt x="8022" y="14274"/>
                  </a:lnTo>
                  <a:lnTo>
                    <a:pt x="8225" y="14643"/>
                  </a:lnTo>
                  <a:lnTo>
                    <a:pt x="8428" y="14993"/>
                  </a:lnTo>
                  <a:lnTo>
                    <a:pt x="8852" y="15602"/>
                  </a:lnTo>
                  <a:lnTo>
                    <a:pt x="9221" y="16118"/>
                  </a:lnTo>
                  <a:lnTo>
                    <a:pt x="9553" y="16542"/>
                  </a:lnTo>
                  <a:lnTo>
                    <a:pt x="9811" y="16837"/>
                  </a:lnTo>
                  <a:lnTo>
                    <a:pt x="10051" y="17077"/>
                  </a:lnTo>
                  <a:lnTo>
                    <a:pt x="9756" y="16929"/>
                  </a:lnTo>
                  <a:lnTo>
                    <a:pt x="9442" y="16782"/>
                  </a:lnTo>
                  <a:lnTo>
                    <a:pt x="9110" y="16634"/>
                  </a:lnTo>
                  <a:lnTo>
                    <a:pt x="8741" y="16487"/>
                  </a:lnTo>
                  <a:lnTo>
                    <a:pt x="8373" y="16358"/>
                  </a:lnTo>
                  <a:lnTo>
                    <a:pt x="7985" y="16229"/>
                  </a:lnTo>
                  <a:lnTo>
                    <a:pt x="7580" y="16118"/>
                  </a:lnTo>
                  <a:lnTo>
                    <a:pt x="7155" y="16007"/>
                  </a:lnTo>
                  <a:lnTo>
                    <a:pt x="6731" y="15934"/>
                  </a:lnTo>
                  <a:lnTo>
                    <a:pt x="6289" y="15860"/>
                  </a:lnTo>
                  <a:lnTo>
                    <a:pt x="5864" y="15805"/>
                  </a:lnTo>
                  <a:lnTo>
                    <a:pt x="5422" y="15768"/>
                  </a:lnTo>
                  <a:lnTo>
                    <a:pt x="4979" y="15749"/>
                  </a:lnTo>
                  <a:lnTo>
                    <a:pt x="4555" y="15768"/>
                  </a:lnTo>
                  <a:lnTo>
                    <a:pt x="4113" y="15805"/>
                  </a:lnTo>
                  <a:lnTo>
                    <a:pt x="3707" y="15878"/>
                  </a:lnTo>
                  <a:lnTo>
                    <a:pt x="3283" y="15970"/>
                  </a:lnTo>
                  <a:lnTo>
                    <a:pt x="2895" y="16100"/>
                  </a:lnTo>
                  <a:lnTo>
                    <a:pt x="2508" y="16266"/>
                  </a:lnTo>
                  <a:lnTo>
                    <a:pt x="2158" y="16468"/>
                  </a:lnTo>
                  <a:lnTo>
                    <a:pt x="1807" y="16708"/>
                  </a:lnTo>
                  <a:lnTo>
                    <a:pt x="1641" y="16837"/>
                  </a:lnTo>
                  <a:lnTo>
                    <a:pt x="1475" y="16966"/>
                  </a:lnTo>
                  <a:lnTo>
                    <a:pt x="1328" y="17132"/>
                  </a:lnTo>
                  <a:lnTo>
                    <a:pt x="1180" y="17280"/>
                  </a:lnTo>
                  <a:lnTo>
                    <a:pt x="1051" y="17464"/>
                  </a:lnTo>
                  <a:lnTo>
                    <a:pt x="922" y="17649"/>
                  </a:lnTo>
                  <a:lnTo>
                    <a:pt x="793" y="17852"/>
                  </a:lnTo>
                  <a:lnTo>
                    <a:pt x="682" y="18054"/>
                  </a:lnTo>
                  <a:lnTo>
                    <a:pt x="572" y="18276"/>
                  </a:lnTo>
                  <a:lnTo>
                    <a:pt x="480" y="18497"/>
                  </a:lnTo>
                  <a:lnTo>
                    <a:pt x="387" y="18737"/>
                  </a:lnTo>
                  <a:lnTo>
                    <a:pt x="295" y="18995"/>
                  </a:lnTo>
                  <a:lnTo>
                    <a:pt x="221" y="19272"/>
                  </a:lnTo>
                  <a:lnTo>
                    <a:pt x="166" y="19548"/>
                  </a:lnTo>
                  <a:lnTo>
                    <a:pt x="111" y="19843"/>
                  </a:lnTo>
                  <a:lnTo>
                    <a:pt x="74" y="20157"/>
                  </a:lnTo>
                  <a:lnTo>
                    <a:pt x="37" y="20470"/>
                  </a:lnTo>
                  <a:lnTo>
                    <a:pt x="19" y="20802"/>
                  </a:lnTo>
                  <a:lnTo>
                    <a:pt x="0" y="21153"/>
                  </a:lnTo>
                  <a:lnTo>
                    <a:pt x="0" y="21521"/>
                  </a:lnTo>
                  <a:lnTo>
                    <a:pt x="19" y="21890"/>
                  </a:lnTo>
                  <a:lnTo>
                    <a:pt x="37" y="22296"/>
                  </a:lnTo>
                  <a:lnTo>
                    <a:pt x="111" y="23089"/>
                  </a:lnTo>
                  <a:lnTo>
                    <a:pt x="221" y="23845"/>
                  </a:lnTo>
                  <a:lnTo>
                    <a:pt x="369" y="24583"/>
                  </a:lnTo>
                  <a:lnTo>
                    <a:pt x="553" y="25283"/>
                  </a:lnTo>
                  <a:lnTo>
                    <a:pt x="775" y="25966"/>
                  </a:lnTo>
                  <a:lnTo>
                    <a:pt x="1014" y="26630"/>
                  </a:lnTo>
                  <a:lnTo>
                    <a:pt x="1291" y="27275"/>
                  </a:lnTo>
                  <a:lnTo>
                    <a:pt x="1605" y="27884"/>
                  </a:lnTo>
                  <a:lnTo>
                    <a:pt x="1955" y="28455"/>
                  </a:lnTo>
                  <a:lnTo>
                    <a:pt x="2324" y="29009"/>
                  </a:lnTo>
                  <a:lnTo>
                    <a:pt x="2729" y="29543"/>
                  </a:lnTo>
                  <a:lnTo>
                    <a:pt x="3154" y="30041"/>
                  </a:lnTo>
                  <a:lnTo>
                    <a:pt x="3596" y="30521"/>
                  </a:lnTo>
                  <a:lnTo>
                    <a:pt x="4076" y="30963"/>
                  </a:lnTo>
                  <a:lnTo>
                    <a:pt x="4592" y="31388"/>
                  </a:lnTo>
                  <a:lnTo>
                    <a:pt x="5108" y="31793"/>
                  </a:lnTo>
                  <a:lnTo>
                    <a:pt x="5662" y="32162"/>
                  </a:lnTo>
                  <a:lnTo>
                    <a:pt x="6252" y="32512"/>
                  </a:lnTo>
                  <a:lnTo>
                    <a:pt x="6842" y="32826"/>
                  </a:lnTo>
                  <a:lnTo>
                    <a:pt x="7469" y="33121"/>
                  </a:lnTo>
                  <a:lnTo>
                    <a:pt x="8096" y="33379"/>
                  </a:lnTo>
                  <a:lnTo>
                    <a:pt x="8760" y="33619"/>
                  </a:lnTo>
                  <a:lnTo>
                    <a:pt x="9442" y="33840"/>
                  </a:lnTo>
                  <a:lnTo>
                    <a:pt x="10143" y="34025"/>
                  </a:lnTo>
                  <a:lnTo>
                    <a:pt x="10844" y="34172"/>
                  </a:lnTo>
                  <a:lnTo>
                    <a:pt x="11581" y="34301"/>
                  </a:lnTo>
                  <a:lnTo>
                    <a:pt x="12337" y="34412"/>
                  </a:lnTo>
                  <a:lnTo>
                    <a:pt x="13094" y="34486"/>
                  </a:lnTo>
                  <a:lnTo>
                    <a:pt x="13868" y="34541"/>
                  </a:lnTo>
                  <a:lnTo>
                    <a:pt x="14661" y="34559"/>
                  </a:lnTo>
                  <a:lnTo>
                    <a:pt x="15454" y="34559"/>
                  </a:lnTo>
                  <a:lnTo>
                    <a:pt x="16265" y="34523"/>
                  </a:lnTo>
                  <a:lnTo>
                    <a:pt x="16892" y="34486"/>
                  </a:lnTo>
                  <a:lnTo>
                    <a:pt x="17501" y="34430"/>
                  </a:lnTo>
                  <a:lnTo>
                    <a:pt x="18718" y="34301"/>
                  </a:lnTo>
                  <a:lnTo>
                    <a:pt x="19917" y="34117"/>
                  </a:lnTo>
                  <a:lnTo>
                    <a:pt x="21097" y="33914"/>
                  </a:lnTo>
                  <a:lnTo>
                    <a:pt x="22240" y="33656"/>
                  </a:lnTo>
                  <a:lnTo>
                    <a:pt x="23347" y="33379"/>
                  </a:lnTo>
                  <a:lnTo>
                    <a:pt x="24453" y="33066"/>
                  </a:lnTo>
                  <a:lnTo>
                    <a:pt x="25505" y="32715"/>
                  </a:lnTo>
                  <a:lnTo>
                    <a:pt x="26537" y="32328"/>
                  </a:lnTo>
                  <a:lnTo>
                    <a:pt x="27533" y="31941"/>
                  </a:lnTo>
                  <a:lnTo>
                    <a:pt x="28511" y="31498"/>
                  </a:lnTo>
                  <a:lnTo>
                    <a:pt x="29433" y="31056"/>
                  </a:lnTo>
                  <a:lnTo>
                    <a:pt x="30336" y="30595"/>
                  </a:lnTo>
                  <a:lnTo>
                    <a:pt x="31185" y="30097"/>
                  </a:lnTo>
                  <a:lnTo>
                    <a:pt x="31996" y="29599"/>
                  </a:lnTo>
                  <a:lnTo>
                    <a:pt x="32770" y="29082"/>
                  </a:lnTo>
                  <a:lnTo>
                    <a:pt x="33508" y="28548"/>
                  </a:lnTo>
                  <a:lnTo>
                    <a:pt x="34190" y="28013"/>
                  </a:lnTo>
                  <a:lnTo>
                    <a:pt x="34836" y="27460"/>
                  </a:lnTo>
                  <a:lnTo>
                    <a:pt x="35426" y="26906"/>
                  </a:lnTo>
                  <a:lnTo>
                    <a:pt x="35961" y="26335"/>
                  </a:lnTo>
                  <a:lnTo>
                    <a:pt x="36459" y="25781"/>
                  </a:lnTo>
                  <a:lnTo>
                    <a:pt x="36901" y="25210"/>
                  </a:lnTo>
                  <a:lnTo>
                    <a:pt x="37289" y="24656"/>
                  </a:lnTo>
                  <a:lnTo>
                    <a:pt x="37473" y="24380"/>
                  </a:lnTo>
                  <a:lnTo>
                    <a:pt x="37621" y="24103"/>
                  </a:lnTo>
                  <a:lnTo>
                    <a:pt x="37768" y="23827"/>
                  </a:lnTo>
                  <a:lnTo>
                    <a:pt x="37916" y="23550"/>
                  </a:lnTo>
                  <a:lnTo>
                    <a:pt x="38026" y="23273"/>
                  </a:lnTo>
                  <a:lnTo>
                    <a:pt x="38137" y="23015"/>
                  </a:lnTo>
                  <a:lnTo>
                    <a:pt x="38211" y="22738"/>
                  </a:lnTo>
                  <a:lnTo>
                    <a:pt x="38284" y="22480"/>
                  </a:lnTo>
                  <a:lnTo>
                    <a:pt x="38340" y="22222"/>
                  </a:lnTo>
                  <a:lnTo>
                    <a:pt x="38395" y="21964"/>
                  </a:lnTo>
                  <a:lnTo>
                    <a:pt x="38414" y="21706"/>
                  </a:lnTo>
                  <a:lnTo>
                    <a:pt x="38432" y="21466"/>
                  </a:lnTo>
                  <a:lnTo>
                    <a:pt x="38432" y="21208"/>
                  </a:lnTo>
                  <a:lnTo>
                    <a:pt x="38395" y="20968"/>
                  </a:lnTo>
                  <a:lnTo>
                    <a:pt x="38358" y="20728"/>
                  </a:lnTo>
                  <a:lnTo>
                    <a:pt x="38303" y="20507"/>
                  </a:lnTo>
                  <a:lnTo>
                    <a:pt x="38192" y="20138"/>
                  </a:lnTo>
                  <a:lnTo>
                    <a:pt x="38063" y="19788"/>
                  </a:lnTo>
                  <a:lnTo>
                    <a:pt x="37897" y="19493"/>
                  </a:lnTo>
                  <a:lnTo>
                    <a:pt x="37713" y="19216"/>
                  </a:lnTo>
                  <a:lnTo>
                    <a:pt x="37510" y="18958"/>
                  </a:lnTo>
                  <a:lnTo>
                    <a:pt x="37289" y="18755"/>
                  </a:lnTo>
                  <a:lnTo>
                    <a:pt x="37067" y="18552"/>
                  </a:lnTo>
                  <a:lnTo>
                    <a:pt x="36828" y="18386"/>
                  </a:lnTo>
                  <a:lnTo>
                    <a:pt x="36569" y="18239"/>
                  </a:lnTo>
                  <a:lnTo>
                    <a:pt x="36311" y="18110"/>
                  </a:lnTo>
                  <a:lnTo>
                    <a:pt x="36035" y="17999"/>
                  </a:lnTo>
                  <a:lnTo>
                    <a:pt x="35758" y="17925"/>
                  </a:lnTo>
                  <a:lnTo>
                    <a:pt x="35481" y="17852"/>
                  </a:lnTo>
                  <a:lnTo>
                    <a:pt x="35186" y="17796"/>
                  </a:lnTo>
                  <a:lnTo>
                    <a:pt x="34910" y="17759"/>
                  </a:lnTo>
                  <a:lnTo>
                    <a:pt x="34633" y="17722"/>
                  </a:lnTo>
                  <a:lnTo>
                    <a:pt x="34080" y="17722"/>
                  </a:lnTo>
                  <a:lnTo>
                    <a:pt x="33545" y="17741"/>
                  </a:lnTo>
                  <a:lnTo>
                    <a:pt x="33066" y="17796"/>
                  </a:lnTo>
                  <a:lnTo>
                    <a:pt x="32641" y="17852"/>
                  </a:lnTo>
                  <a:lnTo>
                    <a:pt x="32291" y="17925"/>
                  </a:lnTo>
                  <a:lnTo>
                    <a:pt x="32014" y="17981"/>
                  </a:lnTo>
                  <a:lnTo>
                    <a:pt x="31775" y="18054"/>
                  </a:lnTo>
                  <a:lnTo>
                    <a:pt x="32070" y="17390"/>
                  </a:lnTo>
                  <a:lnTo>
                    <a:pt x="32383" y="16616"/>
                  </a:lnTo>
                  <a:lnTo>
                    <a:pt x="32752" y="15620"/>
                  </a:lnTo>
                  <a:lnTo>
                    <a:pt x="33176" y="14440"/>
                  </a:lnTo>
                  <a:lnTo>
                    <a:pt x="33398" y="13794"/>
                  </a:lnTo>
                  <a:lnTo>
                    <a:pt x="33600" y="13094"/>
                  </a:lnTo>
                  <a:lnTo>
                    <a:pt x="33822" y="12393"/>
                  </a:lnTo>
                  <a:lnTo>
                    <a:pt x="34006" y="11655"/>
                  </a:lnTo>
                  <a:lnTo>
                    <a:pt x="34190" y="10899"/>
                  </a:lnTo>
                  <a:lnTo>
                    <a:pt x="34356" y="10143"/>
                  </a:lnTo>
                  <a:lnTo>
                    <a:pt x="34504" y="9368"/>
                  </a:lnTo>
                  <a:lnTo>
                    <a:pt x="34615" y="8594"/>
                  </a:lnTo>
                  <a:lnTo>
                    <a:pt x="34707" y="7838"/>
                  </a:lnTo>
                  <a:lnTo>
                    <a:pt x="34744" y="7082"/>
                  </a:lnTo>
                  <a:lnTo>
                    <a:pt x="34762" y="6326"/>
                  </a:lnTo>
                  <a:lnTo>
                    <a:pt x="34762" y="5957"/>
                  </a:lnTo>
                  <a:lnTo>
                    <a:pt x="34725" y="5606"/>
                  </a:lnTo>
                  <a:lnTo>
                    <a:pt x="34707" y="5256"/>
                  </a:lnTo>
                  <a:lnTo>
                    <a:pt x="34652" y="4906"/>
                  </a:lnTo>
                  <a:lnTo>
                    <a:pt x="34596" y="4574"/>
                  </a:lnTo>
                  <a:lnTo>
                    <a:pt x="34541" y="4242"/>
                  </a:lnTo>
                  <a:lnTo>
                    <a:pt x="34449" y="3910"/>
                  </a:lnTo>
                  <a:lnTo>
                    <a:pt x="34356" y="3596"/>
                  </a:lnTo>
                  <a:lnTo>
                    <a:pt x="34246" y="3301"/>
                  </a:lnTo>
                  <a:lnTo>
                    <a:pt x="34117" y="3006"/>
                  </a:lnTo>
                  <a:lnTo>
                    <a:pt x="33969" y="2730"/>
                  </a:lnTo>
                  <a:lnTo>
                    <a:pt x="33822" y="2453"/>
                  </a:lnTo>
                  <a:lnTo>
                    <a:pt x="33637" y="2195"/>
                  </a:lnTo>
                  <a:lnTo>
                    <a:pt x="33453" y="1955"/>
                  </a:lnTo>
                  <a:lnTo>
                    <a:pt x="33232" y="1734"/>
                  </a:lnTo>
                  <a:lnTo>
                    <a:pt x="33010" y="1512"/>
                  </a:lnTo>
                  <a:lnTo>
                    <a:pt x="32770" y="1310"/>
                  </a:lnTo>
                  <a:lnTo>
                    <a:pt x="32512" y="1125"/>
                  </a:lnTo>
                  <a:lnTo>
                    <a:pt x="32217" y="959"/>
                  </a:lnTo>
                  <a:lnTo>
                    <a:pt x="31922" y="812"/>
                  </a:lnTo>
                  <a:lnTo>
                    <a:pt x="31590" y="683"/>
                  </a:lnTo>
                  <a:lnTo>
                    <a:pt x="31240" y="572"/>
                  </a:lnTo>
                  <a:lnTo>
                    <a:pt x="30889" y="480"/>
                  </a:lnTo>
                  <a:lnTo>
                    <a:pt x="30539" y="387"/>
                  </a:lnTo>
                  <a:lnTo>
                    <a:pt x="30207" y="332"/>
                  </a:lnTo>
                  <a:lnTo>
                    <a:pt x="29857" y="277"/>
                  </a:lnTo>
                  <a:lnTo>
                    <a:pt x="29525" y="240"/>
                  </a:lnTo>
                  <a:lnTo>
                    <a:pt x="29211" y="222"/>
                  </a:lnTo>
                  <a:lnTo>
                    <a:pt x="28566" y="222"/>
                  </a:lnTo>
                  <a:lnTo>
                    <a:pt x="28252" y="240"/>
                  </a:lnTo>
                  <a:lnTo>
                    <a:pt x="27957" y="277"/>
                  </a:lnTo>
                  <a:lnTo>
                    <a:pt x="27644" y="314"/>
                  </a:lnTo>
                  <a:lnTo>
                    <a:pt x="27349" y="369"/>
                  </a:lnTo>
                  <a:lnTo>
                    <a:pt x="27072" y="443"/>
                  </a:lnTo>
                  <a:lnTo>
                    <a:pt x="26777" y="517"/>
                  </a:lnTo>
                  <a:lnTo>
                    <a:pt x="26224" y="683"/>
                  </a:lnTo>
                  <a:lnTo>
                    <a:pt x="25707" y="904"/>
                  </a:lnTo>
                  <a:lnTo>
                    <a:pt x="25191" y="1162"/>
                  </a:lnTo>
                  <a:lnTo>
                    <a:pt x="24712" y="1439"/>
                  </a:lnTo>
                  <a:lnTo>
                    <a:pt x="24232" y="1734"/>
                  </a:lnTo>
                  <a:lnTo>
                    <a:pt x="23790" y="2047"/>
                  </a:lnTo>
                  <a:lnTo>
                    <a:pt x="23384" y="2398"/>
                  </a:lnTo>
                  <a:lnTo>
                    <a:pt x="22978" y="2748"/>
                  </a:lnTo>
                  <a:lnTo>
                    <a:pt x="22609" y="3117"/>
                  </a:lnTo>
                  <a:lnTo>
                    <a:pt x="22240" y="3486"/>
                  </a:lnTo>
                  <a:lnTo>
                    <a:pt x="21909" y="3854"/>
                  </a:lnTo>
                  <a:lnTo>
                    <a:pt x="21595" y="4223"/>
                  </a:lnTo>
                  <a:lnTo>
                    <a:pt x="21318" y="4592"/>
                  </a:lnTo>
                  <a:lnTo>
                    <a:pt x="21060" y="4961"/>
                  </a:lnTo>
                  <a:lnTo>
                    <a:pt x="20802" y="5311"/>
                  </a:lnTo>
                  <a:lnTo>
                    <a:pt x="20396" y="5957"/>
                  </a:lnTo>
                  <a:lnTo>
                    <a:pt x="20064" y="6510"/>
                  </a:lnTo>
                  <a:lnTo>
                    <a:pt x="19843" y="6934"/>
                  </a:lnTo>
                  <a:lnTo>
                    <a:pt x="19640" y="7321"/>
                  </a:lnTo>
                  <a:lnTo>
                    <a:pt x="19382" y="6547"/>
                  </a:lnTo>
                  <a:lnTo>
                    <a:pt x="19105" y="5809"/>
                  </a:lnTo>
                  <a:lnTo>
                    <a:pt x="18810" y="5108"/>
                  </a:lnTo>
                  <a:lnTo>
                    <a:pt x="18478" y="4463"/>
                  </a:lnTo>
                  <a:lnTo>
                    <a:pt x="18128" y="3854"/>
                  </a:lnTo>
                  <a:lnTo>
                    <a:pt x="17778" y="3283"/>
                  </a:lnTo>
                  <a:lnTo>
                    <a:pt x="17390" y="2766"/>
                  </a:lnTo>
                  <a:lnTo>
                    <a:pt x="17003" y="2287"/>
                  </a:lnTo>
                  <a:lnTo>
                    <a:pt x="16597" y="1863"/>
                  </a:lnTo>
                  <a:lnTo>
                    <a:pt x="16192" y="1476"/>
                  </a:lnTo>
                  <a:lnTo>
                    <a:pt x="15768" y="1125"/>
                  </a:lnTo>
                  <a:lnTo>
                    <a:pt x="15343" y="830"/>
                  </a:lnTo>
                  <a:lnTo>
                    <a:pt x="14901" y="590"/>
                  </a:lnTo>
                  <a:lnTo>
                    <a:pt x="14458" y="369"/>
                  </a:lnTo>
                  <a:lnTo>
                    <a:pt x="14016" y="222"/>
                  </a:lnTo>
                  <a:lnTo>
                    <a:pt x="13776" y="148"/>
                  </a:lnTo>
                  <a:lnTo>
                    <a:pt x="13555" y="92"/>
                  </a:lnTo>
                  <a:lnTo>
                    <a:pt x="13333" y="56"/>
                  </a:lnTo>
                  <a:lnTo>
                    <a:pt x="13112" y="19"/>
                  </a:lnTo>
                  <a:lnTo>
                    <a:pt x="12891" y="0"/>
                  </a:lnTo>
                  <a:close/>
                </a:path>
              </a:pathLst>
            </a:custGeom>
            <a:solidFill>
              <a:srgbClr val="546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5" name="Google Shape;10345;p48"/>
            <p:cNvSpPr/>
            <p:nvPr/>
          </p:nvSpPr>
          <p:spPr>
            <a:xfrm>
              <a:off x="10269725" y="1788625"/>
              <a:ext cx="960800" cy="864000"/>
            </a:xfrm>
            <a:custGeom>
              <a:avLst/>
              <a:gdLst/>
              <a:ahLst/>
              <a:cxnLst/>
              <a:rect l="l" t="t" r="r" b="b"/>
              <a:pathLst>
                <a:path w="38432" h="34560" fill="none" extrusionOk="0">
                  <a:moveTo>
                    <a:pt x="16265" y="34523"/>
                  </a:moveTo>
                  <a:lnTo>
                    <a:pt x="16265" y="34523"/>
                  </a:lnTo>
                  <a:lnTo>
                    <a:pt x="15454" y="34559"/>
                  </a:lnTo>
                  <a:lnTo>
                    <a:pt x="14661" y="34559"/>
                  </a:lnTo>
                  <a:lnTo>
                    <a:pt x="13868" y="34541"/>
                  </a:lnTo>
                  <a:lnTo>
                    <a:pt x="13094" y="34486"/>
                  </a:lnTo>
                  <a:lnTo>
                    <a:pt x="12337" y="34412"/>
                  </a:lnTo>
                  <a:lnTo>
                    <a:pt x="11581" y="34301"/>
                  </a:lnTo>
                  <a:lnTo>
                    <a:pt x="10844" y="34172"/>
                  </a:lnTo>
                  <a:lnTo>
                    <a:pt x="10143" y="34025"/>
                  </a:lnTo>
                  <a:lnTo>
                    <a:pt x="9442" y="33840"/>
                  </a:lnTo>
                  <a:lnTo>
                    <a:pt x="8760" y="33619"/>
                  </a:lnTo>
                  <a:lnTo>
                    <a:pt x="8096" y="33379"/>
                  </a:lnTo>
                  <a:lnTo>
                    <a:pt x="7469" y="33121"/>
                  </a:lnTo>
                  <a:lnTo>
                    <a:pt x="6842" y="32826"/>
                  </a:lnTo>
                  <a:lnTo>
                    <a:pt x="6252" y="32512"/>
                  </a:lnTo>
                  <a:lnTo>
                    <a:pt x="5662" y="32162"/>
                  </a:lnTo>
                  <a:lnTo>
                    <a:pt x="5108" y="31793"/>
                  </a:lnTo>
                  <a:lnTo>
                    <a:pt x="4592" y="31388"/>
                  </a:lnTo>
                  <a:lnTo>
                    <a:pt x="4076" y="30963"/>
                  </a:lnTo>
                  <a:lnTo>
                    <a:pt x="3596" y="30521"/>
                  </a:lnTo>
                  <a:lnTo>
                    <a:pt x="3154" y="30041"/>
                  </a:lnTo>
                  <a:lnTo>
                    <a:pt x="2729" y="29543"/>
                  </a:lnTo>
                  <a:lnTo>
                    <a:pt x="2324" y="29009"/>
                  </a:lnTo>
                  <a:lnTo>
                    <a:pt x="1955" y="28455"/>
                  </a:lnTo>
                  <a:lnTo>
                    <a:pt x="1605" y="27884"/>
                  </a:lnTo>
                  <a:lnTo>
                    <a:pt x="1291" y="27275"/>
                  </a:lnTo>
                  <a:lnTo>
                    <a:pt x="1014" y="26630"/>
                  </a:lnTo>
                  <a:lnTo>
                    <a:pt x="775" y="25966"/>
                  </a:lnTo>
                  <a:lnTo>
                    <a:pt x="553" y="25283"/>
                  </a:lnTo>
                  <a:lnTo>
                    <a:pt x="369" y="24583"/>
                  </a:lnTo>
                  <a:lnTo>
                    <a:pt x="221" y="23845"/>
                  </a:lnTo>
                  <a:lnTo>
                    <a:pt x="111" y="23089"/>
                  </a:lnTo>
                  <a:lnTo>
                    <a:pt x="37" y="22296"/>
                  </a:lnTo>
                  <a:lnTo>
                    <a:pt x="37" y="22296"/>
                  </a:lnTo>
                  <a:lnTo>
                    <a:pt x="19" y="21890"/>
                  </a:lnTo>
                  <a:lnTo>
                    <a:pt x="0" y="21521"/>
                  </a:lnTo>
                  <a:lnTo>
                    <a:pt x="0" y="21153"/>
                  </a:lnTo>
                  <a:lnTo>
                    <a:pt x="19" y="20802"/>
                  </a:lnTo>
                  <a:lnTo>
                    <a:pt x="37" y="20470"/>
                  </a:lnTo>
                  <a:lnTo>
                    <a:pt x="74" y="20157"/>
                  </a:lnTo>
                  <a:lnTo>
                    <a:pt x="111" y="19843"/>
                  </a:lnTo>
                  <a:lnTo>
                    <a:pt x="166" y="19548"/>
                  </a:lnTo>
                  <a:lnTo>
                    <a:pt x="221" y="19272"/>
                  </a:lnTo>
                  <a:lnTo>
                    <a:pt x="295" y="18995"/>
                  </a:lnTo>
                  <a:lnTo>
                    <a:pt x="387" y="18737"/>
                  </a:lnTo>
                  <a:lnTo>
                    <a:pt x="480" y="18497"/>
                  </a:lnTo>
                  <a:lnTo>
                    <a:pt x="572" y="18276"/>
                  </a:lnTo>
                  <a:lnTo>
                    <a:pt x="682" y="18054"/>
                  </a:lnTo>
                  <a:lnTo>
                    <a:pt x="793" y="17852"/>
                  </a:lnTo>
                  <a:lnTo>
                    <a:pt x="922" y="17649"/>
                  </a:lnTo>
                  <a:lnTo>
                    <a:pt x="1051" y="17464"/>
                  </a:lnTo>
                  <a:lnTo>
                    <a:pt x="1180" y="17280"/>
                  </a:lnTo>
                  <a:lnTo>
                    <a:pt x="1328" y="17132"/>
                  </a:lnTo>
                  <a:lnTo>
                    <a:pt x="1475" y="16966"/>
                  </a:lnTo>
                  <a:lnTo>
                    <a:pt x="1641" y="16837"/>
                  </a:lnTo>
                  <a:lnTo>
                    <a:pt x="1807" y="16708"/>
                  </a:lnTo>
                  <a:lnTo>
                    <a:pt x="2158" y="16468"/>
                  </a:lnTo>
                  <a:lnTo>
                    <a:pt x="2508" y="16266"/>
                  </a:lnTo>
                  <a:lnTo>
                    <a:pt x="2895" y="16100"/>
                  </a:lnTo>
                  <a:lnTo>
                    <a:pt x="3283" y="15970"/>
                  </a:lnTo>
                  <a:lnTo>
                    <a:pt x="3707" y="15878"/>
                  </a:lnTo>
                  <a:lnTo>
                    <a:pt x="4113" y="15805"/>
                  </a:lnTo>
                  <a:lnTo>
                    <a:pt x="4555" y="15768"/>
                  </a:lnTo>
                  <a:lnTo>
                    <a:pt x="4979" y="15749"/>
                  </a:lnTo>
                  <a:lnTo>
                    <a:pt x="5422" y="15768"/>
                  </a:lnTo>
                  <a:lnTo>
                    <a:pt x="5864" y="15805"/>
                  </a:lnTo>
                  <a:lnTo>
                    <a:pt x="6289" y="15860"/>
                  </a:lnTo>
                  <a:lnTo>
                    <a:pt x="6731" y="15934"/>
                  </a:lnTo>
                  <a:lnTo>
                    <a:pt x="7155" y="16007"/>
                  </a:lnTo>
                  <a:lnTo>
                    <a:pt x="7580" y="16118"/>
                  </a:lnTo>
                  <a:lnTo>
                    <a:pt x="7985" y="16229"/>
                  </a:lnTo>
                  <a:lnTo>
                    <a:pt x="8373" y="16358"/>
                  </a:lnTo>
                  <a:lnTo>
                    <a:pt x="8741" y="16487"/>
                  </a:lnTo>
                  <a:lnTo>
                    <a:pt x="9110" y="16634"/>
                  </a:lnTo>
                  <a:lnTo>
                    <a:pt x="9442" y="16782"/>
                  </a:lnTo>
                  <a:lnTo>
                    <a:pt x="9756" y="16929"/>
                  </a:lnTo>
                  <a:lnTo>
                    <a:pt x="10051" y="17077"/>
                  </a:lnTo>
                  <a:lnTo>
                    <a:pt x="10051" y="17077"/>
                  </a:lnTo>
                  <a:lnTo>
                    <a:pt x="9811" y="16837"/>
                  </a:lnTo>
                  <a:lnTo>
                    <a:pt x="9553" y="16542"/>
                  </a:lnTo>
                  <a:lnTo>
                    <a:pt x="9221" y="16118"/>
                  </a:lnTo>
                  <a:lnTo>
                    <a:pt x="8852" y="15602"/>
                  </a:lnTo>
                  <a:lnTo>
                    <a:pt x="8428" y="14993"/>
                  </a:lnTo>
                  <a:lnTo>
                    <a:pt x="8225" y="14643"/>
                  </a:lnTo>
                  <a:lnTo>
                    <a:pt x="8022" y="14274"/>
                  </a:lnTo>
                  <a:lnTo>
                    <a:pt x="7819" y="13887"/>
                  </a:lnTo>
                  <a:lnTo>
                    <a:pt x="7616" y="13481"/>
                  </a:lnTo>
                  <a:lnTo>
                    <a:pt x="7432" y="13057"/>
                  </a:lnTo>
                  <a:lnTo>
                    <a:pt x="7248" y="12596"/>
                  </a:lnTo>
                  <a:lnTo>
                    <a:pt x="7082" y="12135"/>
                  </a:lnTo>
                  <a:lnTo>
                    <a:pt x="6934" y="11637"/>
                  </a:lnTo>
                  <a:lnTo>
                    <a:pt x="6805" y="11139"/>
                  </a:lnTo>
                  <a:lnTo>
                    <a:pt x="6694" y="10604"/>
                  </a:lnTo>
                  <a:lnTo>
                    <a:pt x="6602" y="10069"/>
                  </a:lnTo>
                  <a:lnTo>
                    <a:pt x="6547" y="9516"/>
                  </a:lnTo>
                  <a:lnTo>
                    <a:pt x="6510" y="8944"/>
                  </a:lnTo>
                  <a:lnTo>
                    <a:pt x="6510" y="8354"/>
                  </a:lnTo>
                  <a:lnTo>
                    <a:pt x="6547" y="7764"/>
                  </a:lnTo>
                  <a:lnTo>
                    <a:pt x="6621" y="7137"/>
                  </a:lnTo>
                  <a:lnTo>
                    <a:pt x="6713" y="6510"/>
                  </a:lnTo>
                  <a:lnTo>
                    <a:pt x="6879" y="5883"/>
                  </a:lnTo>
                  <a:lnTo>
                    <a:pt x="7063" y="5238"/>
                  </a:lnTo>
                  <a:lnTo>
                    <a:pt x="7303" y="4574"/>
                  </a:lnTo>
                  <a:lnTo>
                    <a:pt x="7303" y="4574"/>
                  </a:lnTo>
                  <a:lnTo>
                    <a:pt x="7598" y="3947"/>
                  </a:lnTo>
                  <a:lnTo>
                    <a:pt x="7893" y="3357"/>
                  </a:lnTo>
                  <a:lnTo>
                    <a:pt x="8207" y="2803"/>
                  </a:lnTo>
                  <a:lnTo>
                    <a:pt x="8557" y="2324"/>
                  </a:lnTo>
                  <a:lnTo>
                    <a:pt x="8907" y="1863"/>
                  </a:lnTo>
                  <a:lnTo>
                    <a:pt x="9276" y="1476"/>
                  </a:lnTo>
                  <a:lnTo>
                    <a:pt x="9479" y="1291"/>
                  </a:lnTo>
                  <a:lnTo>
                    <a:pt x="9663" y="1125"/>
                  </a:lnTo>
                  <a:lnTo>
                    <a:pt x="9866" y="978"/>
                  </a:lnTo>
                  <a:lnTo>
                    <a:pt x="10069" y="830"/>
                  </a:lnTo>
                  <a:lnTo>
                    <a:pt x="10272" y="683"/>
                  </a:lnTo>
                  <a:lnTo>
                    <a:pt x="10475" y="572"/>
                  </a:lnTo>
                  <a:lnTo>
                    <a:pt x="10696" y="461"/>
                  </a:lnTo>
                  <a:lnTo>
                    <a:pt x="10899" y="369"/>
                  </a:lnTo>
                  <a:lnTo>
                    <a:pt x="11120" y="277"/>
                  </a:lnTo>
                  <a:lnTo>
                    <a:pt x="11342" y="203"/>
                  </a:lnTo>
                  <a:lnTo>
                    <a:pt x="11544" y="148"/>
                  </a:lnTo>
                  <a:lnTo>
                    <a:pt x="11766" y="92"/>
                  </a:lnTo>
                  <a:lnTo>
                    <a:pt x="11987" y="56"/>
                  </a:lnTo>
                  <a:lnTo>
                    <a:pt x="12208" y="19"/>
                  </a:lnTo>
                  <a:lnTo>
                    <a:pt x="12430" y="0"/>
                  </a:lnTo>
                  <a:lnTo>
                    <a:pt x="12651" y="0"/>
                  </a:lnTo>
                  <a:lnTo>
                    <a:pt x="12891" y="0"/>
                  </a:lnTo>
                  <a:lnTo>
                    <a:pt x="13112" y="19"/>
                  </a:lnTo>
                  <a:lnTo>
                    <a:pt x="13333" y="56"/>
                  </a:lnTo>
                  <a:lnTo>
                    <a:pt x="13555" y="92"/>
                  </a:lnTo>
                  <a:lnTo>
                    <a:pt x="13776" y="148"/>
                  </a:lnTo>
                  <a:lnTo>
                    <a:pt x="14016" y="222"/>
                  </a:lnTo>
                  <a:lnTo>
                    <a:pt x="14458" y="369"/>
                  </a:lnTo>
                  <a:lnTo>
                    <a:pt x="14901" y="590"/>
                  </a:lnTo>
                  <a:lnTo>
                    <a:pt x="15343" y="830"/>
                  </a:lnTo>
                  <a:lnTo>
                    <a:pt x="15768" y="1125"/>
                  </a:lnTo>
                  <a:lnTo>
                    <a:pt x="16192" y="1476"/>
                  </a:lnTo>
                  <a:lnTo>
                    <a:pt x="16597" y="1863"/>
                  </a:lnTo>
                  <a:lnTo>
                    <a:pt x="17003" y="2287"/>
                  </a:lnTo>
                  <a:lnTo>
                    <a:pt x="17390" y="2766"/>
                  </a:lnTo>
                  <a:lnTo>
                    <a:pt x="17778" y="3283"/>
                  </a:lnTo>
                  <a:lnTo>
                    <a:pt x="18128" y="3854"/>
                  </a:lnTo>
                  <a:lnTo>
                    <a:pt x="18478" y="4463"/>
                  </a:lnTo>
                  <a:lnTo>
                    <a:pt x="18810" y="5108"/>
                  </a:lnTo>
                  <a:lnTo>
                    <a:pt x="19105" y="5809"/>
                  </a:lnTo>
                  <a:lnTo>
                    <a:pt x="19382" y="6547"/>
                  </a:lnTo>
                  <a:lnTo>
                    <a:pt x="19640" y="7321"/>
                  </a:lnTo>
                  <a:lnTo>
                    <a:pt x="19640" y="7321"/>
                  </a:lnTo>
                  <a:lnTo>
                    <a:pt x="19843" y="6934"/>
                  </a:lnTo>
                  <a:lnTo>
                    <a:pt x="20064" y="6510"/>
                  </a:lnTo>
                  <a:lnTo>
                    <a:pt x="20396" y="5957"/>
                  </a:lnTo>
                  <a:lnTo>
                    <a:pt x="20802" y="5311"/>
                  </a:lnTo>
                  <a:lnTo>
                    <a:pt x="21060" y="4961"/>
                  </a:lnTo>
                  <a:lnTo>
                    <a:pt x="21318" y="4592"/>
                  </a:lnTo>
                  <a:lnTo>
                    <a:pt x="21595" y="4223"/>
                  </a:lnTo>
                  <a:lnTo>
                    <a:pt x="21909" y="3854"/>
                  </a:lnTo>
                  <a:lnTo>
                    <a:pt x="22240" y="3486"/>
                  </a:lnTo>
                  <a:lnTo>
                    <a:pt x="22609" y="3117"/>
                  </a:lnTo>
                  <a:lnTo>
                    <a:pt x="22978" y="2748"/>
                  </a:lnTo>
                  <a:lnTo>
                    <a:pt x="23384" y="2398"/>
                  </a:lnTo>
                  <a:lnTo>
                    <a:pt x="23790" y="2047"/>
                  </a:lnTo>
                  <a:lnTo>
                    <a:pt x="24232" y="1734"/>
                  </a:lnTo>
                  <a:lnTo>
                    <a:pt x="24712" y="1439"/>
                  </a:lnTo>
                  <a:lnTo>
                    <a:pt x="25191" y="1162"/>
                  </a:lnTo>
                  <a:lnTo>
                    <a:pt x="25707" y="904"/>
                  </a:lnTo>
                  <a:lnTo>
                    <a:pt x="26224" y="683"/>
                  </a:lnTo>
                  <a:lnTo>
                    <a:pt x="26777" y="517"/>
                  </a:lnTo>
                  <a:lnTo>
                    <a:pt x="27072" y="443"/>
                  </a:lnTo>
                  <a:lnTo>
                    <a:pt x="27349" y="369"/>
                  </a:lnTo>
                  <a:lnTo>
                    <a:pt x="27644" y="314"/>
                  </a:lnTo>
                  <a:lnTo>
                    <a:pt x="27957" y="277"/>
                  </a:lnTo>
                  <a:lnTo>
                    <a:pt x="28252" y="240"/>
                  </a:lnTo>
                  <a:lnTo>
                    <a:pt x="28566" y="222"/>
                  </a:lnTo>
                  <a:lnTo>
                    <a:pt x="28879" y="222"/>
                  </a:lnTo>
                  <a:lnTo>
                    <a:pt x="29211" y="222"/>
                  </a:lnTo>
                  <a:lnTo>
                    <a:pt x="29525" y="240"/>
                  </a:lnTo>
                  <a:lnTo>
                    <a:pt x="29857" y="277"/>
                  </a:lnTo>
                  <a:lnTo>
                    <a:pt x="30207" y="332"/>
                  </a:lnTo>
                  <a:lnTo>
                    <a:pt x="30539" y="387"/>
                  </a:lnTo>
                  <a:lnTo>
                    <a:pt x="30889" y="480"/>
                  </a:lnTo>
                  <a:lnTo>
                    <a:pt x="31240" y="572"/>
                  </a:lnTo>
                  <a:lnTo>
                    <a:pt x="31240" y="572"/>
                  </a:lnTo>
                  <a:lnTo>
                    <a:pt x="31590" y="683"/>
                  </a:lnTo>
                  <a:lnTo>
                    <a:pt x="31922" y="812"/>
                  </a:lnTo>
                  <a:lnTo>
                    <a:pt x="32217" y="959"/>
                  </a:lnTo>
                  <a:lnTo>
                    <a:pt x="32512" y="1125"/>
                  </a:lnTo>
                  <a:lnTo>
                    <a:pt x="32770" y="1310"/>
                  </a:lnTo>
                  <a:lnTo>
                    <a:pt x="33010" y="1512"/>
                  </a:lnTo>
                  <a:lnTo>
                    <a:pt x="33232" y="1734"/>
                  </a:lnTo>
                  <a:lnTo>
                    <a:pt x="33453" y="1955"/>
                  </a:lnTo>
                  <a:lnTo>
                    <a:pt x="33637" y="2195"/>
                  </a:lnTo>
                  <a:lnTo>
                    <a:pt x="33822" y="2453"/>
                  </a:lnTo>
                  <a:lnTo>
                    <a:pt x="33969" y="2730"/>
                  </a:lnTo>
                  <a:lnTo>
                    <a:pt x="34117" y="3006"/>
                  </a:lnTo>
                  <a:lnTo>
                    <a:pt x="34246" y="3301"/>
                  </a:lnTo>
                  <a:lnTo>
                    <a:pt x="34356" y="3596"/>
                  </a:lnTo>
                  <a:lnTo>
                    <a:pt x="34449" y="3910"/>
                  </a:lnTo>
                  <a:lnTo>
                    <a:pt x="34541" y="4242"/>
                  </a:lnTo>
                  <a:lnTo>
                    <a:pt x="34596" y="4574"/>
                  </a:lnTo>
                  <a:lnTo>
                    <a:pt x="34652" y="4906"/>
                  </a:lnTo>
                  <a:lnTo>
                    <a:pt x="34707" y="5256"/>
                  </a:lnTo>
                  <a:lnTo>
                    <a:pt x="34725" y="5606"/>
                  </a:lnTo>
                  <a:lnTo>
                    <a:pt x="34762" y="5957"/>
                  </a:lnTo>
                  <a:lnTo>
                    <a:pt x="34762" y="6326"/>
                  </a:lnTo>
                  <a:lnTo>
                    <a:pt x="34744" y="7082"/>
                  </a:lnTo>
                  <a:lnTo>
                    <a:pt x="34707" y="7838"/>
                  </a:lnTo>
                  <a:lnTo>
                    <a:pt x="34615" y="8594"/>
                  </a:lnTo>
                  <a:lnTo>
                    <a:pt x="34504" y="9368"/>
                  </a:lnTo>
                  <a:lnTo>
                    <a:pt x="34356" y="10143"/>
                  </a:lnTo>
                  <a:lnTo>
                    <a:pt x="34190" y="10899"/>
                  </a:lnTo>
                  <a:lnTo>
                    <a:pt x="34006" y="11655"/>
                  </a:lnTo>
                  <a:lnTo>
                    <a:pt x="33822" y="12393"/>
                  </a:lnTo>
                  <a:lnTo>
                    <a:pt x="33600" y="13094"/>
                  </a:lnTo>
                  <a:lnTo>
                    <a:pt x="33398" y="13794"/>
                  </a:lnTo>
                  <a:lnTo>
                    <a:pt x="33176" y="14440"/>
                  </a:lnTo>
                  <a:lnTo>
                    <a:pt x="32752" y="15620"/>
                  </a:lnTo>
                  <a:lnTo>
                    <a:pt x="32383" y="16616"/>
                  </a:lnTo>
                  <a:lnTo>
                    <a:pt x="32070" y="17390"/>
                  </a:lnTo>
                  <a:lnTo>
                    <a:pt x="31775" y="18054"/>
                  </a:lnTo>
                  <a:lnTo>
                    <a:pt x="31775" y="18054"/>
                  </a:lnTo>
                  <a:lnTo>
                    <a:pt x="32014" y="17981"/>
                  </a:lnTo>
                  <a:lnTo>
                    <a:pt x="32291" y="17925"/>
                  </a:lnTo>
                  <a:lnTo>
                    <a:pt x="32641" y="17852"/>
                  </a:lnTo>
                  <a:lnTo>
                    <a:pt x="33066" y="17796"/>
                  </a:lnTo>
                  <a:lnTo>
                    <a:pt x="33545" y="17741"/>
                  </a:lnTo>
                  <a:lnTo>
                    <a:pt x="34080" y="17722"/>
                  </a:lnTo>
                  <a:lnTo>
                    <a:pt x="34633" y="17722"/>
                  </a:lnTo>
                  <a:lnTo>
                    <a:pt x="34910" y="17759"/>
                  </a:lnTo>
                  <a:lnTo>
                    <a:pt x="35186" y="17796"/>
                  </a:lnTo>
                  <a:lnTo>
                    <a:pt x="35481" y="17852"/>
                  </a:lnTo>
                  <a:lnTo>
                    <a:pt x="35758" y="17925"/>
                  </a:lnTo>
                  <a:lnTo>
                    <a:pt x="36035" y="17999"/>
                  </a:lnTo>
                  <a:lnTo>
                    <a:pt x="36311" y="18110"/>
                  </a:lnTo>
                  <a:lnTo>
                    <a:pt x="36569" y="18239"/>
                  </a:lnTo>
                  <a:lnTo>
                    <a:pt x="36828" y="18386"/>
                  </a:lnTo>
                  <a:lnTo>
                    <a:pt x="37067" y="18552"/>
                  </a:lnTo>
                  <a:lnTo>
                    <a:pt x="37289" y="18755"/>
                  </a:lnTo>
                  <a:lnTo>
                    <a:pt x="37510" y="18958"/>
                  </a:lnTo>
                  <a:lnTo>
                    <a:pt x="37713" y="19216"/>
                  </a:lnTo>
                  <a:lnTo>
                    <a:pt x="37897" y="19493"/>
                  </a:lnTo>
                  <a:lnTo>
                    <a:pt x="38063" y="19788"/>
                  </a:lnTo>
                  <a:lnTo>
                    <a:pt x="38192" y="20138"/>
                  </a:lnTo>
                  <a:lnTo>
                    <a:pt x="38303" y="20507"/>
                  </a:lnTo>
                  <a:lnTo>
                    <a:pt x="38303" y="20507"/>
                  </a:lnTo>
                  <a:lnTo>
                    <a:pt x="38358" y="20728"/>
                  </a:lnTo>
                  <a:lnTo>
                    <a:pt x="38395" y="20968"/>
                  </a:lnTo>
                  <a:lnTo>
                    <a:pt x="38432" y="21208"/>
                  </a:lnTo>
                  <a:lnTo>
                    <a:pt x="38432" y="21466"/>
                  </a:lnTo>
                  <a:lnTo>
                    <a:pt x="38414" y="21706"/>
                  </a:lnTo>
                  <a:lnTo>
                    <a:pt x="38395" y="21964"/>
                  </a:lnTo>
                  <a:lnTo>
                    <a:pt x="38340" y="22222"/>
                  </a:lnTo>
                  <a:lnTo>
                    <a:pt x="38284" y="22480"/>
                  </a:lnTo>
                  <a:lnTo>
                    <a:pt x="38211" y="22738"/>
                  </a:lnTo>
                  <a:lnTo>
                    <a:pt x="38137" y="23015"/>
                  </a:lnTo>
                  <a:lnTo>
                    <a:pt x="38026" y="23273"/>
                  </a:lnTo>
                  <a:lnTo>
                    <a:pt x="37916" y="23550"/>
                  </a:lnTo>
                  <a:lnTo>
                    <a:pt x="37768" y="23827"/>
                  </a:lnTo>
                  <a:lnTo>
                    <a:pt x="37621" y="24103"/>
                  </a:lnTo>
                  <a:lnTo>
                    <a:pt x="37473" y="24380"/>
                  </a:lnTo>
                  <a:lnTo>
                    <a:pt x="37289" y="24656"/>
                  </a:lnTo>
                  <a:lnTo>
                    <a:pt x="36901" y="25210"/>
                  </a:lnTo>
                  <a:lnTo>
                    <a:pt x="36459" y="25781"/>
                  </a:lnTo>
                  <a:lnTo>
                    <a:pt x="35961" y="26335"/>
                  </a:lnTo>
                  <a:lnTo>
                    <a:pt x="35426" y="26906"/>
                  </a:lnTo>
                  <a:lnTo>
                    <a:pt x="34836" y="27460"/>
                  </a:lnTo>
                  <a:lnTo>
                    <a:pt x="34190" y="28013"/>
                  </a:lnTo>
                  <a:lnTo>
                    <a:pt x="33508" y="28548"/>
                  </a:lnTo>
                  <a:lnTo>
                    <a:pt x="32770" y="29082"/>
                  </a:lnTo>
                  <a:lnTo>
                    <a:pt x="31996" y="29599"/>
                  </a:lnTo>
                  <a:lnTo>
                    <a:pt x="31185" y="30097"/>
                  </a:lnTo>
                  <a:lnTo>
                    <a:pt x="30336" y="30595"/>
                  </a:lnTo>
                  <a:lnTo>
                    <a:pt x="29433" y="31056"/>
                  </a:lnTo>
                  <a:lnTo>
                    <a:pt x="28511" y="31498"/>
                  </a:lnTo>
                  <a:lnTo>
                    <a:pt x="27533" y="31941"/>
                  </a:lnTo>
                  <a:lnTo>
                    <a:pt x="26537" y="32328"/>
                  </a:lnTo>
                  <a:lnTo>
                    <a:pt x="25505" y="32715"/>
                  </a:lnTo>
                  <a:lnTo>
                    <a:pt x="24453" y="33066"/>
                  </a:lnTo>
                  <a:lnTo>
                    <a:pt x="23347" y="33379"/>
                  </a:lnTo>
                  <a:lnTo>
                    <a:pt x="22240" y="33656"/>
                  </a:lnTo>
                  <a:lnTo>
                    <a:pt x="21097" y="33914"/>
                  </a:lnTo>
                  <a:lnTo>
                    <a:pt x="19917" y="34117"/>
                  </a:lnTo>
                  <a:lnTo>
                    <a:pt x="18718" y="34301"/>
                  </a:lnTo>
                  <a:lnTo>
                    <a:pt x="17501" y="34430"/>
                  </a:lnTo>
                  <a:lnTo>
                    <a:pt x="16892" y="34486"/>
                  </a:lnTo>
                  <a:lnTo>
                    <a:pt x="16265" y="345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6" name="Google Shape;10346;p48"/>
            <p:cNvSpPr/>
            <p:nvPr/>
          </p:nvSpPr>
          <p:spPr>
            <a:xfrm>
              <a:off x="10415400" y="2050475"/>
              <a:ext cx="661150" cy="594775"/>
            </a:xfrm>
            <a:custGeom>
              <a:avLst/>
              <a:gdLst/>
              <a:ahLst/>
              <a:cxnLst/>
              <a:rect l="l" t="t" r="r" b="b"/>
              <a:pathLst>
                <a:path w="26446" h="23791" extrusionOk="0">
                  <a:moveTo>
                    <a:pt x="8705" y="1"/>
                  </a:moveTo>
                  <a:lnTo>
                    <a:pt x="8428" y="19"/>
                  </a:lnTo>
                  <a:lnTo>
                    <a:pt x="8170" y="56"/>
                  </a:lnTo>
                  <a:lnTo>
                    <a:pt x="7912" y="112"/>
                  </a:lnTo>
                  <a:lnTo>
                    <a:pt x="7654" y="204"/>
                  </a:lnTo>
                  <a:lnTo>
                    <a:pt x="7396" y="314"/>
                  </a:lnTo>
                  <a:lnTo>
                    <a:pt x="7137" y="444"/>
                  </a:lnTo>
                  <a:lnTo>
                    <a:pt x="6898" y="610"/>
                  </a:lnTo>
                  <a:lnTo>
                    <a:pt x="6658" y="794"/>
                  </a:lnTo>
                  <a:lnTo>
                    <a:pt x="6418" y="997"/>
                  </a:lnTo>
                  <a:lnTo>
                    <a:pt x="6197" y="1237"/>
                  </a:lnTo>
                  <a:lnTo>
                    <a:pt x="5976" y="1495"/>
                  </a:lnTo>
                  <a:lnTo>
                    <a:pt x="5773" y="1771"/>
                  </a:lnTo>
                  <a:lnTo>
                    <a:pt x="5570" y="2085"/>
                  </a:lnTo>
                  <a:lnTo>
                    <a:pt x="5385" y="2417"/>
                  </a:lnTo>
                  <a:lnTo>
                    <a:pt x="5201" y="2767"/>
                  </a:lnTo>
                  <a:lnTo>
                    <a:pt x="5035" y="3154"/>
                  </a:lnTo>
                  <a:lnTo>
                    <a:pt x="4869" y="3615"/>
                  </a:lnTo>
                  <a:lnTo>
                    <a:pt x="4740" y="4058"/>
                  </a:lnTo>
                  <a:lnTo>
                    <a:pt x="4629" y="4501"/>
                  </a:lnTo>
                  <a:lnTo>
                    <a:pt x="4556" y="4925"/>
                  </a:lnTo>
                  <a:lnTo>
                    <a:pt x="4500" y="5349"/>
                  </a:lnTo>
                  <a:lnTo>
                    <a:pt x="4482" y="5755"/>
                  </a:lnTo>
                  <a:lnTo>
                    <a:pt x="4482" y="6160"/>
                  </a:lnTo>
                  <a:lnTo>
                    <a:pt x="4500" y="6548"/>
                  </a:lnTo>
                  <a:lnTo>
                    <a:pt x="4556" y="6935"/>
                  </a:lnTo>
                  <a:lnTo>
                    <a:pt x="4611" y="7304"/>
                  </a:lnTo>
                  <a:lnTo>
                    <a:pt x="4685" y="7673"/>
                  </a:lnTo>
                  <a:lnTo>
                    <a:pt x="4777" y="8023"/>
                  </a:lnTo>
                  <a:lnTo>
                    <a:pt x="4869" y="8355"/>
                  </a:lnTo>
                  <a:lnTo>
                    <a:pt x="4998" y="8668"/>
                  </a:lnTo>
                  <a:lnTo>
                    <a:pt x="5109" y="8982"/>
                  </a:lnTo>
                  <a:lnTo>
                    <a:pt x="5238" y="9277"/>
                  </a:lnTo>
                  <a:lnTo>
                    <a:pt x="5515" y="9830"/>
                  </a:lnTo>
                  <a:lnTo>
                    <a:pt x="5810" y="10328"/>
                  </a:lnTo>
                  <a:lnTo>
                    <a:pt x="6086" y="10752"/>
                  </a:lnTo>
                  <a:lnTo>
                    <a:pt x="6344" y="11103"/>
                  </a:lnTo>
                  <a:lnTo>
                    <a:pt x="6584" y="11379"/>
                  </a:lnTo>
                  <a:lnTo>
                    <a:pt x="6769" y="11601"/>
                  </a:lnTo>
                  <a:lnTo>
                    <a:pt x="6916" y="11767"/>
                  </a:lnTo>
                  <a:lnTo>
                    <a:pt x="6584" y="11601"/>
                  </a:lnTo>
                  <a:lnTo>
                    <a:pt x="6215" y="11435"/>
                  </a:lnTo>
                  <a:lnTo>
                    <a:pt x="5810" y="11269"/>
                  </a:lnTo>
                  <a:lnTo>
                    <a:pt x="5367" y="11140"/>
                  </a:lnTo>
                  <a:lnTo>
                    <a:pt x="4906" y="11029"/>
                  </a:lnTo>
                  <a:lnTo>
                    <a:pt x="4427" y="10937"/>
                  </a:lnTo>
                  <a:lnTo>
                    <a:pt x="3929" y="10863"/>
                  </a:lnTo>
                  <a:lnTo>
                    <a:pt x="3449" y="10845"/>
                  </a:lnTo>
                  <a:lnTo>
                    <a:pt x="3099" y="10863"/>
                  </a:lnTo>
                  <a:lnTo>
                    <a:pt x="2748" y="10900"/>
                  </a:lnTo>
                  <a:lnTo>
                    <a:pt x="2398" y="10974"/>
                  </a:lnTo>
                  <a:lnTo>
                    <a:pt x="2066" y="11066"/>
                  </a:lnTo>
                  <a:lnTo>
                    <a:pt x="1753" y="11195"/>
                  </a:lnTo>
                  <a:lnTo>
                    <a:pt x="1457" y="11342"/>
                  </a:lnTo>
                  <a:lnTo>
                    <a:pt x="1181" y="11545"/>
                  </a:lnTo>
                  <a:lnTo>
                    <a:pt x="1052" y="11656"/>
                  </a:lnTo>
                  <a:lnTo>
                    <a:pt x="923" y="11785"/>
                  </a:lnTo>
                  <a:lnTo>
                    <a:pt x="812" y="11914"/>
                  </a:lnTo>
                  <a:lnTo>
                    <a:pt x="701" y="12062"/>
                  </a:lnTo>
                  <a:lnTo>
                    <a:pt x="591" y="12228"/>
                  </a:lnTo>
                  <a:lnTo>
                    <a:pt x="499" y="12394"/>
                  </a:lnTo>
                  <a:lnTo>
                    <a:pt x="406" y="12560"/>
                  </a:lnTo>
                  <a:lnTo>
                    <a:pt x="333" y="12762"/>
                  </a:lnTo>
                  <a:lnTo>
                    <a:pt x="259" y="12947"/>
                  </a:lnTo>
                  <a:lnTo>
                    <a:pt x="185" y="13168"/>
                  </a:lnTo>
                  <a:lnTo>
                    <a:pt x="130" y="13389"/>
                  </a:lnTo>
                  <a:lnTo>
                    <a:pt x="93" y="13629"/>
                  </a:lnTo>
                  <a:lnTo>
                    <a:pt x="56" y="13887"/>
                  </a:lnTo>
                  <a:lnTo>
                    <a:pt x="19" y="14146"/>
                  </a:lnTo>
                  <a:lnTo>
                    <a:pt x="19" y="14422"/>
                  </a:lnTo>
                  <a:lnTo>
                    <a:pt x="1" y="14717"/>
                  </a:lnTo>
                  <a:lnTo>
                    <a:pt x="19" y="15031"/>
                  </a:lnTo>
                  <a:lnTo>
                    <a:pt x="37" y="15344"/>
                  </a:lnTo>
                  <a:lnTo>
                    <a:pt x="74" y="15861"/>
                  </a:lnTo>
                  <a:lnTo>
                    <a:pt x="148" y="16358"/>
                  </a:lnTo>
                  <a:lnTo>
                    <a:pt x="240" y="16838"/>
                  </a:lnTo>
                  <a:lnTo>
                    <a:pt x="369" y="17299"/>
                  </a:lnTo>
                  <a:lnTo>
                    <a:pt x="499" y="17760"/>
                  </a:lnTo>
                  <a:lnTo>
                    <a:pt x="646" y="18184"/>
                  </a:lnTo>
                  <a:lnTo>
                    <a:pt x="830" y="18608"/>
                  </a:lnTo>
                  <a:lnTo>
                    <a:pt x="1015" y="19014"/>
                  </a:lnTo>
                  <a:lnTo>
                    <a:pt x="1236" y="19401"/>
                  </a:lnTo>
                  <a:lnTo>
                    <a:pt x="1476" y="19770"/>
                  </a:lnTo>
                  <a:lnTo>
                    <a:pt x="1716" y="20121"/>
                  </a:lnTo>
                  <a:lnTo>
                    <a:pt x="1992" y="20471"/>
                  </a:lnTo>
                  <a:lnTo>
                    <a:pt x="2269" y="20784"/>
                  </a:lnTo>
                  <a:lnTo>
                    <a:pt x="2564" y="21098"/>
                  </a:lnTo>
                  <a:lnTo>
                    <a:pt x="2896" y="21375"/>
                  </a:lnTo>
                  <a:lnTo>
                    <a:pt x="3228" y="21651"/>
                  </a:lnTo>
                  <a:lnTo>
                    <a:pt x="3560" y="21909"/>
                  </a:lnTo>
                  <a:lnTo>
                    <a:pt x="3929" y="22149"/>
                  </a:lnTo>
                  <a:lnTo>
                    <a:pt x="4297" y="22370"/>
                  </a:lnTo>
                  <a:lnTo>
                    <a:pt x="4703" y="22592"/>
                  </a:lnTo>
                  <a:lnTo>
                    <a:pt x="5090" y="22776"/>
                  </a:lnTo>
                  <a:lnTo>
                    <a:pt x="5515" y="22942"/>
                  </a:lnTo>
                  <a:lnTo>
                    <a:pt x="5939" y="23108"/>
                  </a:lnTo>
                  <a:lnTo>
                    <a:pt x="6381" y="23256"/>
                  </a:lnTo>
                  <a:lnTo>
                    <a:pt x="6842" y="23385"/>
                  </a:lnTo>
                  <a:lnTo>
                    <a:pt x="7303" y="23477"/>
                  </a:lnTo>
                  <a:lnTo>
                    <a:pt x="7764" y="23569"/>
                  </a:lnTo>
                  <a:lnTo>
                    <a:pt x="8244" y="23661"/>
                  </a:lnTo>
                  <a:lnTo>
                    <a:pt x="8742" y="23717"/>
                  </a:lnTo>
                  <a:lnTo>
                    <a:pt x="9240" y="23754"/>
                  </a:lnTo>
                  <a:lnTo>
                    <a:pt x="9756" y="23772"/>
                  </a:lnTo>
                  <a:lnTo>
                    <a:pt x="10272" y="23790"/>
                  </a:lnTo>
                  <a:lnTo>
                    <a:pt x="10733" y="23772"/>
                  </a:lnTo>
                  <a:lnTo>
                    <a:pt x="11195" y="23754"/>
                  </a:lnTo>
                  <a:lnTo>
                    <a:pt x="12061" y="23698"/>
                  </a:lnTo>
                  <a:lnTo>
                    <a:pt x="12891" y="23606"/>
                  </a:lnTo>
                  <a:lnTo>
                    <a:pt x="13703" y="23477"/>
                  </a:lnTo>
                  <a:lnTo>
                    <a:pt x="14514" y="23348"/>
                  </a:lnTo>
                  <a:lnTo>
                    <a:pt x="15307" y="23163"/>
                  </a:lnTo>
                  <a:lnTo>
                    <a:pt x="16082" y="22979"/>
                  </a:lnTo>
                  <a:lnTo>
                    <a:pt x="16819" y="22758"/>
                  </a:lnTo>
                  <a:lnTo>
                    <a:pt x="17557" y="22518"/>
                  </a:lnTo>
                  <a:lnTo>
                    <a:pt x="18258" y="22260"/>
                  </a:lnTo>
                  <a:lnTo>
                    <a:pt x="18958" y="21983"/>
                  </a:lnTo>
                  <a:lnTo>
                    <a:pt x="19622" y="21688"/>
                  </a:lnTo>
                  <a:lnTo>
                    <a:pt x="20249" y="21375"/>
                  </a:lnTo>
                  <a:lnTo>
                    <a:pt x="20876" y="21061"/>
                  </a:lnTo>
                  <a:lnTo>
                    <a:pt x="21466" y="20711"/>
                  </a:lnTo>
                  <a:lnTo>
                    <a:pt x="22020" y="20379"/>
                  </a:lnTo>
                  <a:lnTo>
                    <a:pt x="22554" y="20010"/>
                  </a:lnTo>
                  <a:lnTo>
                    <a:pt x="23052" y="19641"/>
                  </a:lnTo>
                  <a:lnTo>
                    <a:pt x="23532" y="19272"/>
                  </a:lnTo>
                  <a:lnTo>
                    <a:pt x="23974" y="18903"/>
                  </a:lnTo>
                  <a:lnTo>
                    <a:pt x="24380" y="18516"/>
                  </a:lnTo>
                  <a:lnTo>
                    <a:pt x="24749" y="18129"/>
                  </a:lnTo>
                  <a:lnTo>
                    <a:pt x="25099" y="17742"/>
                  </a:lnTo>
                  <a:lnTo>
                    <a:pt x="25394" y="17354"/>
                  </a:lnTo>
                  <a:lnTo>
                    <a:pt x="25671" y="16967"/>
                  </a:lnTo>
                  <a:lnTo>
                    <a:pt x="25892" y="16598"/>
                  </a:lnTo>
                  <a:lnTo>
                    <a:pt x="26095" y="16211"/>
                  </a:lnTo>
                  <a:lnTo>
                    <a:pt x="26243" y="15842"/>
                  </a:lnTo>
                  <a:lnTo>
                    <a:pt x="26353" y="15473"/>
                  </a:lnTo>
                  <a:lnTo>
                    <a:pt x="26427" y="15123"/>
                  </a:lnTo>
                  <a:lnTo>
                    <a:pt x="26446" y="14773"/>
                  </a:lnTo>
                  <a:lnTo>
                    <a:pt x="26446" y="14607"/>
                  </a:lnTo>
                  <a:lnTo>
                    <a:pt x="26427" y="14441"/>
                  </a:lnTo>
                  <a:lnTo>
                    <a:pt x="26409" y="14275"/>
                  </a:lnTo>
                  <a:lnTo>
                    <a:pt x="26372" y="14109"/>
                  </a:lnTo>
                  <a:lnTo>
                    <a:pt x="26280" y="13832"/>
                  </a:lnTo>
                  <a:lnTo>
                    <a:pt x="26169" y="13574"/>
                  </a:lnTo>
                  <a:lnTo>
                    <a:pt x="26040" y="13353"/>
                  </a:lnTo>
                  <a:lnTo>
                    <a:pt x="25892" y="13150"/>
                  </a:lnTo>
                  <a:lnTo>
                    <a:pt x="25745" y="12965"/>
                  </a:lnTo>
                  <a:lnTo>
                    <a:pt x="25560" y="12818"/>
                  </a:lnTo>
                  <a:lnTo>
                    <a:pt x="25376" y="12689"/>
                  </a:lnTo>
                  <a:lnTo>
                    <a:pt x="25192" y="12560"/>
                  </a:lnTo>
                  <a:lnTo>
                    <a:pt x="24989" y="12467"/>
                  </a:lnTo>
                  <a:lnTo>
                    <a:pt x="24786" y="12394"/>
                  </a:lnTo>
                  <a:lnTo>
                    <a:pt x="24583" y="12320"/>
                  </a:lnTo>
                  <a:lnTo>
                    <a:pt x="24362" y="12283"/>
                  </a:lnTo>
                  <a:lnTo>
                    <a:pt x="24140" y="12246"/>
                  </a:lnTo>
                  <a:lnTo>
                    <a:pt x="23938" y="12209"/>
                  </a:lnTo>
                  <a:lnTo>
                    <a:pt x="23513" y="12191"/>
                  </a:lnTo>
                  <a:lnTo>
                    <a:pt x="23181" y="12209"/>
                  </a:lnTo>
                  <a:lnTo>
                    <a:pt x="22868" y="12228"/>
                  </a:lnTo>
                  <a:lnTo>
                    <a:pt x="22591" y="12264"/>
                  </a:lnTo>
                  <a:lnTo>
                    <a:pt x="22352" y="12320"/>
                  </a:lnTo>
                  <a:lnTo>
                    <a:pt x="22001" y="12394"/>
                  </a:lnTo>
                  <a:lnTo>
                    <a:pt x="21872" y="12430"/>
                  </a:lnTo>
                  <a:lnTo>
                    <a:pt x="22075" y="11969"/>
                  </a:lnTo>
                  <a:lnTo>
                    <a:pt x="22278" y="11453"/>
                  </a:lnTo>
                  <a:lnTo>
                    <a:pt x="22554" y="10752"/>
                  </a:lnTo>
                  <a:lnTo>
                    <a:pt x="22831" y="9941"/>
                  </a:lnTo>
                  <a:lnTo>
                    <a:pt x="23126" y="9019"/>
                  </a:lnTo>
                  <a:lnTo>
                    <a:pt x="23274" y="8539"/>
                  </a:lnTo>
                  <a:lnTo>
                    <a:pt x="23403" y="8023"/>
                  </a:lnTo>
                  <a:lnTo>
                    <a:pt x="23532" y="7507"/>
                  </a:lnTo>
                  <a:lnTo>
                    <a:pt x="23642" y="6990"/>
                  </a:lnTo>
                  <a:lnTo>
                    <a:pt x="23735" y="6455"/>
                  </a:lnTo>
                  <a:lnTo>
                    <a:pt x="23827" y="5921"/>
                  </a:lnTo>
                  <a:lnTo>
                    <a:pt x="23882" y="5404"/>
                  </a:lnTo>
                  <a:lnTo>
                    <a:pt x="23919" y="4869"/>
                  </a:lnTo>
                  <a:lnTo>
                    <a:pt x="23919" y="4372"/>
                  </a:lnTo>
                  <a:lnTo>
                    <a:pt x="23901" y="3874"/>
                  </a:lnTo>
                  <a:lnTo>
                    <a:pt x="23845" y="3376"/>
                  </a:lnTo>
                  <a:lnTo>
                    <a:pt x="23772" y="2915"/>
                  </a:lnTo>
                  <a:lnTo>
                    <a:pt x="23716" y="2693"/>
                  </a:lnTo>
                  <a:lnTo>
                    <a:pt x="23642" y="2491"/>
                  </a:lnTo>
                  <a:lnTo>
                    <a:pt x="23569" y="2269"/>
                  </a:lnTo>
                  <a:lnTo>
                    <a:pt x="23477" y="2085"/>
                  </a:lnTo>
                  <a:lnTo>
                    <a:pt x="23384" y="1882"/>
                  </a:lnTo>
                  <a:lnTo>
                    <a:pt x="23274" y="1698"/>
                  </a:lnTo>
                  <a:lnTo>
                    <a:pt x="23145" y="1513"/>
                  </a:lnTo>
                  <a:lnTo>
                    <a:pt x="23015" y="1347"/>
                  </a:lnTo>
                  <a:lnTo>
                    <a:pt x="22868" y="1200"/>
                  </a:lnTo>
                  <a:lnTo>
                    <a:pt x="22720" y="1052"/>
                  </a:lnTo>
                  <a:lnTo>
                    <a:pt x="22554" y="905"/>
                  </a:lnTo>
                  <a:lnTo>
                    <a:pt x="22370" y="794"/>
                  </a:lnTo>
                  <a:lnTo>
                    <a:pt x="22167" y="665"/>
                  </a:lnTo>
                  <a:lnTo>
                    <a:pt x="21964" y="573"/>
                  </a:lnTo>
                  <a:lnTo>
                    <a:pt x="21743" y="480"/>
                  </a:lnTo>
                  <a:lnTo>
                    <a:pt x="21503" y="407"/>
                  </a:lnTo>
                  <a:lnTo>
                    <a:pt x="21079" y="296"/>
                  </a:lnTo>
                  <a:lnTo>
                    <a:pt x="20673" y="222"/>
                  </a:lnTo>
                  <a:lnTo>
                    <a:pt x="20268" y="167"/>
                  </a:lnTo>
                  <a:lnTo>
                    <a:pt x="19493" y="167"/>
                  </a:lnTo>
                  <a:lnTo>
                    <a:pt x="19106" y="222"/>
                  </a:lnTo>
                  <a:lnTo>
                    <a:pt x="18756" y="278"/>
                  </a:lnTo>
                  <a:lnTo>
                    <a:pt x="18405" y="370"/>
                  </a:lnTo>
                  <a:lnTo>
                    <a:pt x="18073" y="480"/>
                  </a:lnTo>
                  <a:lnTo>
                    <a:pt x="17741" y="610"/>
                  </a:lnTo>
                  <a:lnTo>
                    <a:pt x="17428" y="757"/>
                  </a:lnTo>
                  <a:lnTo>
                    <a:pt x="17133" y="923"/>
                  </a:lnTo>
                  <a:lnTo>
                    <a:pt x="16838" y="1107"/>
                  </a:lnTo>
                  <a:lnTo>
                    <a:pt x="16561" y="1292"/>
                  </a:lnTo>
                  <a:lnTo>
                    <a:pt x="16284" y="1495"/>
                  </a:lnTo>
                  <a:lnTo>
                    <a:pt x="16026" y="1698"/>
                  </a:lnTo>
                  <a:lnTo>
                    <a:pt x="15786" y="1919"/>
                  </a:lnTo>
                  <a:lnTo>
                    <a:pt x="15565" y="2140"/>
                  </a:lnTo>
                  <a:lnTo>
                    <a:pt x="15141" y="2601"/>
                  </a:lnTo>
                  <a:lnTo>
                    <a:pt x="14754" y="3062"/>
                  </a:lnTo>
                  <a:lnTo>
                    <a:pt x="14440" y="3505"/>
                  </a:lnTo>
                  <a:lnTo>
                    <a:pt x="14164" y="3911"/>
                  </a:lnTo>
                  <a:lnTo>
                    <a:pt x="13924" y="4279"/>
                  </a:lnTo>
                  <a:lnTo>
                    <a:pt x="13758" y="4593"/>
                  </a:lnTo>
                  <a:lnTo>
                    <a:pt x="13629" y="4833"/>
                  </a:lnTo>
                  <a:lnTo>
                    <a:pt x="13518" y="5035"/>
                  </a:lnTo>
                  <a:lnTo>
                    <a:pt x="13315" y="4445"/>
                  </a:lnTo>
                  <a:lnTo>
                    <a:pt x="13094" y="3874"/>
                  </a:lnTo>
                  <a:lnTo>
                    <a:pt x="12854" y="3357"/>
                  </a:lnTo>
                  <a:lnTo>
                    <a:pt x="12596" y="2859"/>
                  </a:lnTo>
                  <a:lnTo>
                    <a:pt x="12319" y="2398"/>
                  </a:lnTo>
                  <a:lnTo>
                    <a:pt x="12043" y="1993"/>
                  </a:lnTo>
                  <a:lnTo>
                    <a:pt x="11729" y="1624"/>
                  </a:lnTo>
                  <a:lnTo>
                    <a:pt x="11434" y="1292"/>
                  </a:lnTo>
                  <a:lnTo>
                    <a:pt x="11102" y="978"/>
                  </a:lnTo>
                  <a:lnTo>
                    <a:pt x="10770" y="720"/>
                  </a:lnTo>
                  <a:lnTo>
                    <a:pt x="10438" y="517"/>
                  </a:lnTo>
                  <a:lnTo>
                    <a:pt x="10088" y="333"/>
                  </a:lnTo>
                  <a:lnTo>
                    <a:pt x="9756" y="185"/>
                  </a:lnTo>
                  <a:lnTo>
                    <a:pt x="9406" y="93"/>
                  </a:lnTo>
                  <a:lnTo>
                    <a:pt x="9055" y="19"/>
                  </a:lnTo>
                  <a:lnTo>
                    <a:pt x="8705" y="1"/>
                  </a:lnTo>
                  <a:close/>
                </a:path>
              </a:pathLst>
            </a:custGeom>
            <a:solidFill>
              <a:srgbClr val="4C5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7" name="Google Shape;10347;p48"/>
            <p:cNvSpPr/>
            <p:nvPr/>
          </p:nvSpPr>
          <p:spPr>
            <a:xfrm>
              <a:off x="10415400" y="2050475"/>
              <a:ext cx="661150" cy="594775"/>
            </a:xfrm>
            <a:custGeom>
              <a:avLst/>
              <a:gdLst/>
              <a:ahLst/>
              <a:cxnLst/>
              <a:rect l="l" t="t" r="r" b="b"/>
              <a:pathLst>
                <a:path w="26446" h="23791" fill="none" extrusionOk="0">
                  <a:moveTo>
                    <a:pt x="8705" y="1"/>
                  </a:moveTo>
                  <a:lnTo>
                    <a:pt x="8705" y="1"/>
                  </a:lnTo>
                  <a:lnTo>
                    <a:pt x="8428" y="19"/>
                  </a:lnTo>
                  <a:lnTo>
                    <a:pt x="8170" y="56"/>
                  </a:lnTo>
                  <a:lnTo>
                    <a:pt x="7912" y="112"/>
                  </a:lnTo>
                  <a:lnTo>
                    <a:pt x="7654" y="204"/>
                  </a:lnTo>
                  <a:lnTo>
                    <a:pt x="7396" y="314"/>
                  </a:lnTo>
                  <a:lnTo>
                    <a:pt x="7137" y="444"/>
                  </a:lnTo>
                  <a:lnTo>
                    <a:pt x="6898" y="610"/>
                  </a:lnTo>
                  <a:lnTo>
                    <a:pt x="6658" y="794"/>
                  </a:lnTo>
                  <a:lnTo>
                    <a:pt x="6418" y="997"/>
                  </a:lnTo>
                  <a:lnTo>
                    <a:pt x="6197" y="1237"/>
                  </a:lnTo>
                  <a:lnTo>
                    <a:pt x="5976" y="1495"/>
                  </a:lnTo>
                  <a:lnTo>
                    <a:pt x="5773" y="1771"/>
                  </a:lnTo>
                  <a:lnTo>
                    <a:pt x="5570" y="2085"/>
                  </a:lnTo>
                  <a:lnTo>
                    <a:pt x="5385" y="2417"/>
                  </a:lnTo>
                  <a:lnTo>
                    <a:pt x="5201" y="2767"/>
                  </a:lnTo>
                  <a:lnTo>
                    <a:pt x="5035" y="3154"/>
                  </a:lnTo>
                  <a:lnTo>
                    <a:pt x="5035" y="3154"/>
                  </a:lnTo>
                  <a:lnTo>
                    <a:pt x="4869" y="3615"/>
                  </a:lnTo>
                  <a:lnTo>
                    <a:pt x="4740" y="4058"/>
                  </a:lnTo>
                  <a:lnTo>
                    <a:pt x="4629" y="4501"/>
                  </a:lnTo>
                  <a:lnTo>
                    <a:pt x="4556" y="4925"/>
                  </a:lnTo>
                  <a:lnTo>
                    <a:pt x="4500" y="5349"/>
                  </a:lnTo>
                  <a:lnTo>
                    <a:pt x="4482" y="5755"/>
                  </a:lnTo>
                  <a:lnTo>
                    <a:pt x="4482" y="6160"/>
                  </a:lnTo>
                  <a:lnTo>
                    <a:pt x="4500" y="6548"/>
                  </a:lnTo>
                  <a:lnTo>
                    <a:pt x="4556" y="6935"/>
                  </a:lnTo>
                  <a:lnTo>
                    <a:pt x="4611" y="7304"/>
                  </a:lnTo>
                  <a:lnTo>
                    <a:pt x="4685" y="7673"/>
                  </a:lnTo>
                  <a:lnTo>
                    <a:pt x="4777" y="8023"/>
                  </a:lnTo>
                  <a:lnTo>
                    <a:pt x="4869" y="8355"/>
                  </a:lnTo>
                  <a:lnTo>
                    <a:pt x="4998" y="8668"/>
                  </a:lnTo>
                  <a:lnTo>
                    <a:pt x="5109" y="8982"/>
                  </a:lnTo>
                  <a:lnTo>
                    <a:pt x="5238" y="9277"/>
                  </a:lnTo>
                  <a:lnTo>
                    <a:pt x="5515" y="9830"/>
                  </a:lnTo>
                  <a:lnTo>
                    <a:pt x="5810" y="10328"/>
                  </a:lnTo>
                  <a:lnTo>
                    <a:pt x="6086" y="10752"/>
                  </a:lnTo>
                  <a:lnTo>
                    <a:pt x="6344" y="11103"/>
                  </a:lnTo>
                  <a:lnTo>
                    <a:pt x="6584" y="11379"/>
                  </a:lnTo>
                  <a:lnTo>
                    <a:pt x="6769" y="11601"/>
                  </a:lnTo>
                  <a:lnTo>
                    <a:pt x="6916" y="11767"/>
                  </a:lnTo>
                  <a:lnTo>
                    <a:pt x="6916" y="11767"/>
                  </a:lnTo>
                  <a:lnTo>
                    <a:pt x="6584" y="11601"/>
                  </a:lnTo>
                  <a:lnTo>
                    <a:pt x="6215" y="11435"/>
                  </a:lnTo>
                  <a:lnTo>
                    <a:pt x="5810" y="11269"/>
                  </a:lnTo>
                  <a:lnTo>
                    <a:pt x="5367" y="11140"/>
                  </a:lnTo>
                  <a:lnTo>
                    <a:pt x="4906" y="11029"/>
                  </a:lnTo>
                  <a:lnTo>
                    <a:pt x="4427" y="10937"/>
                  </a:lnTo>
                  <a:lnTo>
                    <a:pt x="3929" y="10863"/>
                  </a:lnTo>
                  <a:lnTo>
                    <a:pt x="3449" y="10845"/>
                  </a:lnTo>
                  <a:lnTo>
                    <a:pt x="3449" y="10845"/>
                  </a:lnTo>
                  <a:lnTo>
                    <a:pt x="3099" y="10863"/>
                  </a:lnTo>
                  <a:lnTo>
                    <a:pt x="2748" y="10900"/>
                  </a:lnTo>
                  <a:lnTo>
                    <a:pt x="2398" y="10974"/>
                  </a:lnTo>
                  <a:lnTo>
                    <a:pt x="2066" y="11066"/>
                  </a:lnTo>
                  <a:lnTo>
                    <a:pt x="1753" y="11195"/>
                  </a:lnTo>
                  <a:lnTo>
                    <a:pt x="1457" y="11342"/>
                  </a:lnTo>
                  <a:lnTo>
                    <a:pt x="1181" y="11545"/>
                  </a:lnTo>
                  <a:lnTo>
                    <a:pt x="1052" y="11656"/>
                  </a:lnTo>
                  <a:lnTo>
                    <a:pt x="923" y="11785"/>
                  </a:lnTo>
                  <a:lnTo>
                    <a:pt x="812" y="11914"/>
                  </a:lnTo>
                  <a:lnTo>
                    <a:pt x="701" y="12062"/>
                  </a:lnTo>
                  <a:lnTo>
                    <a:pt x="591" y="12228"/>
                  </a:lnTo>
                  <a:lnTo>
                    <a:pt x="499" y="12394"/>
                  </a:lnTo>
                  <a:lnTo>
                    <a:pt x="406" y="12560"/>
                  </a:lnTo>
                  <a:lnTo>
                    <a:pt x="333" y="12762"/>
                  </a:lnTo>
                  <a:lnTo>
                    <a:pt x="259" y="12947"/>
                  </a:lnTo>
                  <a:lnTo>
                    <a:pt x="185" y="13168"/>
                  </a:lnTo>
                  <a:lnTo>
                    <a:pt x="130" y="13389"/>
                  </a:lnTo>
                  <a:lnTo>
                    <a:pt x="93" y="13629"/>
                  </a:lnTo>
                  <a:lnTo>
                    <a:pt x="56" y="13887"/>
                  </a:lnTo>
                  <a:lnTo>
                    <a:pt x="19" y="14146"/>
                  </a:lnTo>
                  <a:lnTo>
                    <a:pt x="19" y="14422"/>
                  </a:lnTo>
                  <a:lnTo>
                    <a:pt x="1" y="14717"/>
                  </a:lnTo>
                  <a:lnTo>
                    <a:pt x="19" y="15031"/>
                  </a:lnTo>
                  <a:lnTo>
                    <a:pt x="37" y="15344"/>
                  </a:lnTo>
                  <a:lnTo>
                    <a:pt x="37" y="15344"/>
                  </a:lnTo>
                  <a:lnTo>
                    <a:pt x="74" y="15861"/>
                  </a:lnTo>
                  <a:lnTo>
                    <a:pt x="148" y="16358"/>
                  </a:lnTo>
                  <a:lnTo>
                    <a:pt x="240" y="16838"/>
                  </a:lnTo>
                  <a:lnTo>
                    <a:pt x="369" y="17299"/>
                  </a:lnTo>
                  <a:lnTo>
                    <a:pt x="499" y="17760"/>
                  </a:lnTo>
                  <a:lnTo>
                    <a:pt x="646" y="18184"/>
                  </a:lnTo>
                  <a:lnTo>
                    <a:pt x="830" y="18608"/>
                  </a:lnTo>
                  <a:lnTo>
                    <a:pt x="1015" y="19014"/>
                  </a:lnTo>
                  <a:lnTo>
                    <a:pt x="1236" y="19401"/>
                  </a:lnTo>
                  <a:lnTo>
                    <a:pt x="1476" y="19770"/>
                  </a:lnTo>
                  <a:lnTo>
                    <a:pt x="1716" y="20121"/>
                  </a:lnTo>
                  <a:lnTo>
                    <a:pt x="1992" y="20471"/>
                  </a:lnTo>
                  <a:lnTo>
                    <a:pt x="2269" y="20784"/>
                  </a:lnTo>
                  <a:lnTo>
                    <a:pt x="2564" y="21098"/>
                  </a:lnTo>
                  <a:lnTo>
                    <a:pt x="2896" y="21375"/>
                  </a:lnTo>
                  <a:lnTo>
                    <a:pt x="3228" y="21651"/>
                  </a:lnTo>
                  <a:lnTo>
                    <a:pt x="3560" y="21909"/>
                  </a:lnTo>
                  <a:lnTo>
                    <a:pt x="3929" y="22149"/>
                  </a:lnTo>
                  <a:lnTo>
                    <a:pt x="4297" y="22370"/>
                  </a:lnTo>
                  <a:lnTo>
                    <a:pt x="4703" y="22592"/>
                  </a:lnTo>
                  <a:lnTo>
                    <a:pt x="5090" y="22776"/>
                  </a:lnTo>
                  <a:lnTo>
                    <a:pt x="5515" y="22942"/>
                  </a:lnTo>
                  <a:lnTo>
                    <a:pt x="5939" y="23108"/>
                  </a:lnTo>
                  <a:lnTo>
                    <a:pt x="6381" y="23256"/>
                  </a:lnTo>
                  <a:lnTo>
                    <a:pt x="6842" y="23385"/>
                  </a:lnTo>
                  <a:lnTo>
                    <a:pt x="7303" y="23477"/>
                  </a:lnTo>
                  <a:lnTo>
                    <a:pt x="7764" y="23569"/>
                  </a:lnTo>
                  <a:lnTo>
                    <a:pt x="8244" y="23661"/>
                  </a:lnTo>
                  <a:lnTo>
                    <a:pt x="8742" y="23717"/>
                  </a:lnTo>
                  <a:lnTo>
                    <a:pt x="9240" y="23754"/>
                  </a:lnTo>
                  <a:lnTo>
                    <a:pt x="9756" y="23772"/>
                  </a:lnTo>
                  <a:lnTo>
                    <a:pt x="10272" y="23790"/>
                  </a:lnTo>
                  <a:lnTo>
                    <a:pt x="10272" y="23790"/>
                  </a:lnTo>
                  <a:lnTo>
                    <a:pt x="10733" y="23772"/>
                  </a:lnTo>
                  <a:lnTo>
                    <a:pt x="11195" y="23754"/>
                  </a:lnTo>
                  <a:lnTo>
                    <a:pt x="11195" y="23754"/>
                  </a:lnTo>
                  <a:lnTo>
                    <a:pt x="12061" y="23698"/>
                  </a:lnTo>
                  <a:lnTo>
                    <a:pt x="12891" y="23606"/>
                  </a:lnTo>
                  <a:lnTo>
                    <a:pt x="13703" y="23477"/>
                  </a:lnTo>
                  <a:lnTo>
                    <a:pt x="14514" y="23348"/>
                  </a:lnTo>
                  <a:lnTo>
                    <a:pt x="15307" y="23163"/>
                  </a:lnTo>
                  <a:lnTo>
                    <a:pt x="16082" y="22979"/>
                  </a:lnTo>
                  <a:lnTo>
                    <a:pt x="16819" y="22758"/>
                  </a:lnTo>
                  <a:lnTo>
                    <a:pt x="17557" y="22518"/>
                  </a:lnTo>
                  <a:lnTo>
                    <a:pt x="18258" y="22260"/>
                  </a:lnTo>
                  <a:lnTo>
                    <a:pt x="18958" y="21983"/>
                  </a:lnTo>
                  <a:lnTo>
                    <a:pt x="19622" y="21688"/>
                  </a:lnTo>
                  <a:lnTo>
                    <a:pt x="20249" y="21375"/>
                  </a:lnTo>
                  <a:lnTo>
                    <a:pt x="20876" y="21061"/>
                  </a:lnTo>
                  <a:lnTo>
                    <a:pt x="21466" y="20711"/>
                  </a:lnTo>
                  <a:lnTo>
                    <a:pt x="22020" y="20379"/>
                  </a:lnTo>
                  <a:lnTo>
                    <a:pt x="22554" y="20010"/>
                  </a:lnTo>
                  <a:lnTo>
                    <a:pt x="23052" y="19641"/>
                  </a:lnTo>
                  <a:lnTo>
                    <a:pt x="23532" y="19272"/>
                  </a:lnTo>
                  <a:lnTo>
                    <a:pt x="23974" y="18903"/>
                  </a:lnTo>
                  <a:lnTo>
                    <a:pt x="24380" y="18516"/>
                  </a:lnTo>
                  <a:lnTo>
                    <a:pt x="24749" y="18129"/>
                  </a:lnTo>
                  <a:lnTo>
                    <a:pt x="25099" y="17742"/>
                  </a:lnTo>
                  <a:lnTo>
                    <a:pt x="25394" y="17354"/>
                  </a:lnTo>
                  <a:lnTo>
                    <a:pt x="25671" y="16967"/>
                  </a:lnTo>
                  <a:lnTo>
                    <a:pt x="25892" y="16598"/>
                  </a:lnTo>
                  <a:lnTo>
                    <a:pt x="26095" y="16211"/>
                  </a:lnTo>
                  <a:lnTo>
                    <a:pt x="26243" y="15842"/>
                  </a:lnTo>
                  <a:lnTo>
                    <a:pt x="26353" y="15473"/>
                  </a:lnTo>
                  <a:lnTo>
                    <a:pt x="26427" y="15123"/>
                  </a:lnTo>
                  <a:lnTo>
                    <a:pt x="26446" y="14773"/>
                  </a:lnTo>
                  <a:lnTo>
                    <a:pt x="26446" y="14607"/>
                  </a:lnTo>
                  <a:lnTo>
                    <a:pt x="26427" y="14441"/>
                  </a:lnTo>
                  <a:lnTo>
                    <a:pt x="26409" y="14275"/>
                  </a:lnTo>
                  <a:lnTo>
                    <a:pt x="26372" y="14109"/>
                  </a:lnTo>
                  <a:lnTo>
                    <a:pt x="26372" y="14109"/>
                  </a:lnTo>
                  <a:lnTo>
                    <a:pt x="26280" y="13832"/>
                  </a:lnTo>
                  <a:lnTo>
                    <a:pt x="26169" y="13574"/>
                  </a:lnTo>
                  <a:lnTo>
                    <a:pt x="26040" y="13353"/>
                  </a:lnTo>
                  <a:lnTo>
                    <a:pt x="25892" y="13150"/>
                  </a:lnTo>
                  <a:lnTo>
                    <a:pt x="25745" y="12965"/>
                  </a:lnTo>
                  <a:lnTo>
                    <a:pt x="25560" y="12818"/>
                  </a:lnTo>
                  <a:lnTo>
                    <a:pt x="25376" y="12689"/>
                  </a:lnTo>
                  <a:lnTo>
                    <a:pt x="25192" y="12560"/>
                  </a:lnTo>
                  <a:lnTo>
                    <a:pt x="24989" y="12467"/>
                  </a:lnTo>
                  <a:lnTo>
                    <a:pt x="24786" y="12394"/>
                  </a:lnTo>
                  <a:lnTo>
                    <a:pt x="24583" y="12320"/>
                  </a:lnTo>
                  <a:lnTo>
                    <a:pt x="24362" y="12283"/>
                  </a:lnTo>
                  <a:lnTo>
                    <a:pt x="24140" y="12246"/>
                  </a:lnTo>
                  <a:lnTo>
                    <a:pt x="23938" y="12209"/>
                  </a:lnTo>
                  <a:lnTo>
                    <a:pt x="23513" y="12191"/>
                  </a:lnTo>
                  <a:lnTo>
                    <a:pt x="23513" y="12191"/>
                  </a:lnTo>
                  <a:lnTo>
                    <a:pt x="23181" y="12209"/>
                  </a:lnTo>
                  <a:lnTo>
                    <a:pt x="22868" y="12228"/>
                  </a:lnTo>
                  <a:lnTo>
                    <a:pt x="22591" y="12264"/>
                  </a:lnTo>
                  <a:lnTo>
                    <a:pt x="22352" y="12320"/>
                  </a:lnTo>
                  <a:lnTo>
                    <a:pt x="22001" y="12394"/>
                  </a:lnTo>
                  <a:lnTo>
                    <a:pt x="21872" y="12430"/>
                  </a:lnTo>
                  <a:lnTo>
                    <a:pt x="21872" y="12430"/>
                  </a:lnTo>
                  <a:lnTo>
                    <a:pt x="22075" y="11969"/>
                  </a:lnTo>
                  <a:lnTo>
                    <a:pt x="22278" y="11453"/>
                  </a:lnTo>
                  <a:lnTo>
                    <a:pt x="22554" y="10752"/>
                  </a:lnTo>
                  <a:lnTo>
                    <a:pt x="22831" y="9941"/>
                  </a:lnTo>
                  <a:lnTo>
                    <a:pt x="23126" y="9019"/>
                  </a:lnTo>
                  <a:lnTo>
                    <a:pt x="23274" y="8539"/>
                  </a:lnTo>
                  <a:lnTo>
                    <a:pt x="23403" y="8023"/>
                  </a:lnTo>
                  <a:lnTo>
                    <a:pt x="23532" y="7507"/>
                  </a:lnTo>
                  <a:lnTo>
                    <a:pt x="23642" y="6990"/>
                  </a:lnTo>
                  <a:lnTo>
                    <a:pt x="23735" y="6455"/>
                  </a:lnTo>
                  <a:lnTo>
                    <a:pt x="23827" y="5921"/>
                  </a:lnTo>
                  <a:lnTo>
                    <a:pt x="23882" y="5404"/>
                  </a:lnTo>
                  <a:lnTo>
                    <a:pt x="23919" y="4869"/>
                  </a:lnTo>
                  <a:lnTo>
                    <a:pt x="23919" y="4372"/>
                  </a:lnTo>
                  <a:lnTo>
                    <a:pt x="23901" y="3874"/>
                  </a:lnTo>
                  <a:lnTo>
                    <a:pt x="23845" y="3376"/>
                  </a:lnTo>
                  <a:lnTo>
                    <a:pt x="23772" y="2915"/>
                  </a:lnTo>
                  <a:lnTo>
                    <a:pt x="23716" y="2693"/>
                  </a:lnTo>
                  <a:lnTo>
                    <a:pt x="23642" y="2491"/>
                  </a:lnTo>
                  <a:lnTo>
                    <a:pt x="23569" y="2269"/>
                  </a:lnTo>
                  <a:lnTo>
                    <a:pt x="23477" y="2085"/>
                  </a:lnTo>
                  <a:lnTo>
                    <a:pt x="23384" y="1882"/>
                  </a:lnTo>
                  <a:lnTo>
                    <a:pt x="23274" y="1698"/>
                  </a:lnTo>
                  <a:lnTo>
                    <a:pt x="23145" y="1513"/>
                  </a:lnTo>
                  <a:lnTo>
                    <a:pt x="23015" y="1347"/>
                  </a:lnTo>
                  <a:lnTo>
                    <a:pt x="22868" y="1200"/>
                  </a:lnTo>
                  <a:lnTo>
                    <a:pt x="22720" y="1052"/>
                  </a:lnTo>
                  <a:lnTo>
                    <a:pt x="22554" y="905"/>
                  </a:lnTo>
                  <a:lnTo>
                    <a:pt x="22370" y="794"/>
                  </a:lnTo>
                  <a:lnTo>
                    <a:pt x="22167" y="665"/>
                  </a:lnTo>
                  <a:lnTo>
                    <a:pt x="21964" y="573"/>
                  </a:lnTo>
                  <a:lnTo>
                    <a:pt x="21743" y="480"/>
                  </a:lnTo>
                  <a:lnTo>
                    <a:pt x="21503" y="407"/>
                  </a:lnTo>
                  <a:lnTo>
                    <a:pt x="21503" y="407"/>
                  </a:lnTo>
                  <a:lnTo>
                    <a:pt x="21079" y="296"/>
                  </a:lnTo>
                  <a:lnTo>
                    <a:pt x="20673" y="222"/>
                  </a:lnTo>
                  <a:lnTo>
                    <a:pt x="20268" y="167"/>
                  </a:lnTo>
                  <a:lnTo>
                    <a:pt x="19880" y="167"/>
                  </a:lnTo>
                  <a:lnTo>
                    <a:pt x="19880" y="167"/>
                  </a:lnTo>
                  <a:lnTo>
                    <a:pt x="19493" y="167"/>
                  </a:lnTo>
                  <a:lnTo>
                    <a:pt x="19106" y="222"/>
                  </a:lnTo>
                  <a:lnTo>
                    <a:pt x="18756" y="278"/>
                  </a:lnTo>
                  <a:lnTo>
                    <a:pt x="18405" y="370"/>
                  </a:lnTo>
                  <a:lnTo>
                    <a:pt x="18073" y="480"/>
                  </a:lnTo>
                  <a:lnTo>
                    <a:pt x="17741" y="610"/>
                  </a:lnTo>
                  <a:lnTo>
                    <a:pt x="17428" y="757"/>
                  </a:lnTo>
                  <a:lnTo>
                    <a:pt x="17133" y="923"/>
                  </a:lnTo>
                  <a:lnTo>
                    <a:pt x="16838" y="1107"/>
                  </a:lnTo>
                  <a:lnTo>
                    <a:pt x="16561" y="1292"/>
                  </a:lnTo>
                  <a:lnTo>
                    <a:pt x="16284" y="1495"/>
                  </a:lnTo>
                  <a:lnTo>
                    <a:pt x="16026" y="1698"/>
                  </a:lnTo>
                  <a:lnTo>
                    <a:pt x="15786" y="1919"/>
                  </a:lnTo>
                  <a:lnTo>
                    <a:pt x="15565" y="2140"/>
                  </a:lnTo>
                  <a:lnTo>
                    <a:pt x="15141" y="2601"/>
                  </a:lnTo>
                  <a:lnTo>
                    <a:pt x="14754" y="3062"/>
                  </a:lnTo>
                  <a:lnTo>
                    <a:pt x="14440" y="3505"/>
                  </a:lnTo>
                  <a:lnTo>
                    <a:pt x="14164" y="3911"/>
                  </a:lnTo>
                  <a:lnTo>
                    <a:pt x="13924" y="4279"/>
                  </a:lnTo>
                  <a:lnTo>
                    <a:pt x="13758" y="4593"/>
                  </a:lnTo>
                  <a:lnTo>
                    <a:pt x="13629" y="4833"/>
                  </a:lnTo>
                  <a:lnTo>
                    <a:pt x="13518" y="5035"/>
                  </a:lnTo>
                  <a:lnTo>
                    <a:pt x="13518" y="5035"/>
                  </a:lnTo>
                  <a:lnTo>
                    <a:pt x="13315" y="4445"/>
                  </a:lnTo>
                  <a:lnTo>
                    <a:pt x="13094" y="3874"/>
                  </a:lnTo>
                  <a:lnTo>
                    <a:pt x="12854" y="3357"/>
                  </a:lnTo>
                  <a:lnTo>
                    <a:pt x="12596" y="2859"/>
                  </a:lnTo>
                  <a:lnTo>
                    <a:pt x="12319" y="2398"/>
                  </a:lnTo>
                  <a:lnTo>
                    <a:pt x="12043" y="1993"/>
                  </a:lnTo>
                  <a:lnTo>
                    <a:pt x="11729" y="1624"/>
                  </a:lnTo>
                  <a:lnTo>
                    <a:pt x="11434" y="1292"/>
                  </a:lnTo>
                  <a:lnTo>
                    <a:pt x="11102" y="978"/>
                  </a:lnTo>
                  <a:lnTo>
                    <a:pt x="10770" y="720"/>
                  </a:lnTo>
                  <a:lnTo>
                    <a:pt x="10438" y="517"/>
                  </a:lnTo>
                  <a:lnTo>
                    <a:pt x="10088" y="333"/>
                  </a:lnTo>
                  <a:lnTo>
                    <a:pt x="9756" y="185"/>
                  </a:lnTo>
                  <a:lnTo>
                    <a:pt x="9406" y="93"/>
                  </a:lnTo>
                  <a:lnTo>
                    <a:pt x="9055" y="19"/>
                  </a:lnTo>
                  <a:lnTo>
                    <a:pt x="87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8" name="Google Shape;10348;p48"/>
            <p:cNvSpPr/>
            <p:nvPr/>
          </p:nvSpPr>
          <p:spPr>
            <a:xfrm>
              <a:off x="10644525" y="1926925"/>
              <a:ext cx="324600" cy="1056725"/>
            </a:xfrm>
            <a:custGeom>
              <a:avLst/>
              <a:gdLst/>
              <a:ahLst/>
              <a:cxnLst/>
              <a:rect l="l" t="t" r="r" b="b"/>
              <a:pathLst>
                <a:path w="12984" h="42269" extrusionOk="0">
                  <a:moveTo>
                    <a:pt x="12984" y="1"/>
                  </a:moveTo>
                  <a:lnTo>
                    <a:pt x="12062" y="1052"/>
                  </a:lnTo>
                  <a:lnTo>
                    <a:pt x="11619" y="1605"/>
                  </a:lnTo>
                  <a:lnTo>
                    <a:pt x="11176" y="2158"/>
                  </a:lnTo>
                  <a:lnTo>
                    <a:pt x="10752" y="2730"/>
                  </a:lnTo>
                  <a:lnTo>
                    <a:pt x="10531" y="3007"/>
                  </a:lnTo>
                  <a:lnTo>
                    <a:pt x="10347" y="3302"/>
                  </a:lnTo>
                  <a:lnTo>
                    <a:pt x="9646" y="4297"/>
                  </a:lnTo>
                  <a:lnTo>
                    <a:pt x="8982" y="5330"/>
                  </a:lnTo>
                  <a:lnTo>
                    <a:pt x="8355" y="6381"/>
                  </a:lnTo>
                  <a:lnTo>
                    <a:pt x="7746" y="7469"/>
                  </a:lnTo>
                  <a:lnTo>
                    <a:pt x="7156" y="8576"/>
                  </a:lnTo>
                  <a:lnTo>
                    <a:pt x="6585" y="9701"/>
                  </a:lnTo>
                  <a:lnTo>
                    <a:pt x="6050" y="10844"/>
                  </a:lnTo>
                  <a:lnTo>
                    <a:pt x="5533" y="12024"/>
                  </a:lnTo>
                  <a:lnTo>
                    <a:pt x="5054" y="13223"/>
                  </a:lnTo>
                  <a:lnTo>
                    <a:pt x="4593" y="14422"/>
                  </a:lnTo>
                  <a:lnTo>
                    <a:pt x="4150" y="15639"/>
                  </a:lnTo>
                  <a:lnTo>
                    <a:pt x="3726" y="16893"/>
                  </a:lnTo>
                  <a:lnTo>
                    <a:pt x="3339" y="18129"/>
                  </a:lnTo>
                  <a:lnTo>
                    <a:pt x="2970" y="19401"/>
                  </a:lnTo>
                  <a:lnTo>
                    <a:pt x="2620" y="20673"/>
                  </a:lnTo>
                  <a:lnTo>
                    <a:pt x="2306" y="21946"/>
                  </a:lnTo>
                  <a:lnTo>
                    <a:pt x="1993" y="23237"/>
                  </a:lnTo>
                  <a:lnTo>
                    <a:pt x="1716" y="24528"/>
                  </a:lnTo>
                  <a:lnTo>
                    <a:pt x="1458" y="25819"/>
                  </a:lnTo>
                  <a:lnTo>
                    <a:pt x="1237" y="27110"/>
                  </a:lnTo>
                  <a:lnTo>
                    <a:pt x="1015" y="28400"/>
                  </a:lnTo>
                  <a:lnTo>
                    <a:pt x="831" y="29710"/>
                  </a:lnTo>
                  <a:lnTo>
                    <a:pt x="646" y="31001"/>
                  </a:lnTo>
                  <a:lnTo>
                    <a:pt x="499" y="32292"/>
                  </a:lnTo>
                  <a:lnTo>
                    <a:pt x="370" y="33564"/>
                  </a:lnTo>
                  <a:lnTo>
                    <a:pt x="259" y="34837"/>
                  </a:lnTo>
                  <a:lnTo>
                    <a:pt x="167" y="36109"/>
                  </a:lnTo>
                  <a:lnTo>
                    <a:pt x="112" y="37381"/>
                  </a:lnTo>
                  <a:lnTo>
                    <a:pt x="56" y="38617"/>
                  </a:lnTo>
                  <a:lnTo>
                    <a:pt x="19" y="39853"/>
                  </a:lnTo>
                  <a:lnTo>
                    <a:pt x="1" y="41070"/>
                  </a:lnTo>
                  <a:lnTo>
                    <a:pt x="19" y="42268"/>
                  </a:lnTo>
                  <a:lnTo>
                    <a:pt x="75" y="41088"/>
                  </a:lnTo>
                  <a:lnTo>
                    <a:pt x="130" y="39889"/>
                  </a:lnTo>
                  <a:lnTo>
                    <a:pt x="204" y="38691"/>
                  </a:lnTo>
                  <a:lnTo>
                    <a:pt x="296" y="37474"/>
                  </a:lnTo>
                  <a:lnTo>
                    <a:pt x="388" y="36275"/>
                  </a:lnTo>
                  <a:lnTo>
                    <a:pt x="517" y="35039"/>
                  </a:lnTo>
                  <a:lnTo>
                    <a:pt x="646" y="33822"/>
                  </a:lnTo>
                  <a:lnTo>
                    <a:pt x="794" y="32587"/>
                  </a:lnTo>
                  <a:lnTo>
                    <a:pt x="960" y="31370"/>
                  </a:lnTo>
                  <a:lnTo>
                    <a:pt x="1126" y="30134"/>
                  </a:lnTo>
                  <a:lnTo>
                    <a:pt x="1329" y="28898"/>
                  </a:lnTo>
                  <a:lnTo>
                    <a:pt x="1532" y="27663"/>
                  </a:lnTo>
                  <a:lnTo>
                    <a:pt x="1771" y="26446"/>
                  </a:lnTo>
                  <a:lnTo>
                    <a:pt x="2011" y="25210"/>
                  </a:lnTo>
                  <a:lnTo>
                    <a:pt x="2269" y="23993"/>
                  </a:lnTo>
                  <a:lnTo>
                    <a:pt x="2546" y="22776"/>
                  </a:lnTo>
                  <a:lnTo>
                    <a:pt x="2859" y="21559"/>
                  </a:lnTo>
                  <a:lnTo>
                    <a:pt x="3173" y="20342"/>
                  </a:lnTo>
                  <a:lnTo>
                    <a:pt x="3505" y="19143"/>
                  </a:lnTo>
                  <a:lnTo>
                    <a:pt x="3855" y="17944"/>
                  </a:lnTo>
                  <a:lnTo>
                    <a:pt x="4224" y="16764"/>
                  </a:lnTo>
                  <a:lnTo>
                    <a:pt x="4630" y="15584"/>
                  </a:lnTo>
                  <a:lnTo>
                    <a:pt x="5035" y="14422"/>
                  </a:lnTo>
                  <a:lnTo>
                    <a:pt x="5478" y="13278"/>
                  </a:lnTo>
                  <a:lnTo>
                    <a:pt x="5921" y="12135"/>
                  </a:lnTo>
                  <a:lnTo>
                    <a:pt x="6400" y="11010"/>
                  </a:lnTo>
                  <a:lnTo>
                    <a:pt x="6898" y="9885"/>
                  </a:lnTo>
                  <a:lnTo>
                    <a:pt x="7414" y="8797"/>
                  </a:lnTo>
                  <a:lnTo>
                    <a:pt x="7968" y="7709"/>
                  </a:lnTo>
                  <a:lnTo>
                    <a:pt x="8521" y="6640"/>
                  </a:lnTo>
                  <a:lnTo>
                    <a:pt x="9111" y="5607"/>
                  </a:lnTo>
                  <a:lnTo>
                    <a:pt x="9720" y="4574"/>
                  </a:lnTo>
                  <a:lnTo>
                    <a:pt x="10088" y="3984"/>
                  </a:lnTo>
                  <a:lnTo>
                    <a:pt x="10476" y="3394"/>
                  </a:lnTo>
                  <a:lnTo>
                    <a:pt x="10881" y="2804"/>
                  </a:lnTo>
                  <a:lnTo>
                    <a:pt x="11287" y="2232"/>
                  </a:lnTo>
                  <a:lnTo>
                    <a:pt x="12117" y="1107"/>
                  </a:lnTo>
                  <a:lnTo>
                    <a:pt x="129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9" name="Google Shape;10349;p48"/>
            <p:cNvSpPr/>
            <p:nvPr/>
          </p:nvSpPr>
          <p:spPr>
            <a:xfrm>
              <a:off x="10772250" y="2050475"/>
              <a:ext cx="225925" cy="216725"/>
            </a:xfrm>
            <a:custGeom>
              <a:avLst/>
              <a:gdLst/>
              <a:ahLst/>
              <a:cxnLst/>
              <a:rect l="l" t="t" r="r" b="b"/>
              <a:pathLst>
                <a:path w="9037" h="8669" extrusionOk="0">
                  <a:moveTo>
                    <a:pt x="9037" y="1"/>
                  </a:moveTo>
                  <a:lnTo>
                    <a:pt x="8410" y="407"/>
                  </a:lnTo>
                  <a:lnTo>
                    <a:pt x="7783" y="812"/>
                  </a:lnTo>
                  <a:lnTo>
                    <a:pt x="7137" y="1255"/>
                  </a:lnTo>
                  <a:lnTo>
                    <a:pt x="6510" y="1734"/>
                  </a:lnTo>
                  <a:lnTo>
                    <a:pt x="5865" y="2232"/>
                  </a:lnTo>
                  <a:lnTo>
                    <a:pt x="5219" y="2730"/>
                  </a:lnTo>
                  <a:lnTo>
                    <a:pt x="4592" y="3265"/>
                  </a:lnTo>
                  <a:lnTo>
                    <a:pt x="3984" y="3818"/>
                  </a:lnTo>
                  <a:lnTo>
                    <a:pt x="3375" y="4390"/>
                  </a:lnTo>
                  <a:lnTo>
                    <a:pt x="2803" y="4962"/>
                  </a:lnTo>
                  <a:lnTo>
                    <a:pt x="2250" y="5570"/>
                  </a:lnTo>
                  <a:lnTo>
                    <a:pt x="1734" y="6160"/>
                  </a:lnTo>
                  <a:lnTo>
                    <a:pt x="1236" y="6787"/>
                  </a:lnTo>
                  <a:lnTo>
                    <a:pt x="775" y="7414"/>
                  </a:lnTo>
                  <a:lnTo>
                    <a:pt x="369" y="8041"/>
                  </a:lnTo>
                  <a:lnTo>
                    <a:pt x="0" y="8668"/>
                  </a:lnTo>
                  <a:lnTo>
                    <a:pt x="480" y="8060"/>
                  </a:lnTo>
                  <a:lnTo>
                    <a:pt x="996" y="7470"/>
                  </a:lnTo>
                  <a:lnTo>
                    <a:pt x="1512" y="6898"/>
                  </a:lnTo>
                  <a:lnTo>
                    <a:pt x="2047" y="6326"/>
                  </a:lnTo>
                  <a:lnTo>
                    <a:pt x="2600" y="5755"/>
                  </a:lnTo>
                  <a:lnTo>
                    <a:pt x="3154" y="5220"/>
                  </a:lnTo>
                  <a:lnTo>
                    <a:pt x="3725" y="4667"/>
                  </a:lnTo>
                  <a:lnTo>
                    <a:pt x="4316" y="4132"/>
                  </a:lnTo>
                  <a:lnTo>
                    <a:pt x="5477" y="3081"/>
                  </a:lnTo>
                  <a:lnTo>
                    <a:pt x="6676" y="2048"/>
                  </a:lnTo>
                  <a:lnTo>
                    <a:pt x="903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0" name="Google Shape;10350;p48"/>
            <p:cNvSpPr/>
            <p:nvPr/>
          </p:nvSpPr>
          <p:spPr>
            <a:xfrm>
              <a:off x="10586900" y="1992850"/>
              <a:ext cx="167850" cy="322750"/>
            </a:xfrm>
            <a:custGeom>
              <a:avLst/>
              <a:gdLst/>
              <a:ahLst/>
              <a:cxnLst/>
              <a:rect l="l" t="t" r="r" b="b"/>
              <a:pathLst>
                <a:path w="6714" h="12910" extrusionOk="0">
                  <a:moveTo>
                    <a:pt x="1" y="1"/>
                  </a:moveTo>
                  <a:lnTo>
                    <a:pt x="38" y="775"/>
                  </a:lnTo>
                  <a:lnTo>
                    <a:pt x="111" y="1587"/>
                  </a:lnTo>
                  <a:lnTo>
                    <a:pt x="204" y="2417"/>
                  </a:lnTo>
                  <a:lnTo>
                    <a:pt x="351" y="3246"/>
                  </a:lnTo>
                  <a:lnTo>
                    <a:pt x="517" y="4095"/>
                  </a:lnTo>
                  <a:lnTo>
                    <a:pt x="738" y="4925"/>
                  </a:lnTo>
                  <a:lnTo>
                    <a:pt x="978" y="5754"/>
                  </a:lnTo>
                  <a:lnTo>
                    <a:pt x="1273" y="6566"/>
                  </a:lnTo>
                  <a:lnTo>
                    <a:pt x="1439" y="6972"/>
                  </a:lnTo>
                  <a:lnTo>
                    <a:pt x="1605" y="7377"/>
                  </a:lnTo>
                  <a:lnTo>
                    <a:pt x="1771" y="7765"/>
                  </a:lnTo>
                  <a:lnTo>
                    <a:pt x="1974" y="8133"/>
                  </a:lnTo>
                  <a:lnTo>
                    <a:pt x="2158" y="8521"/>
                  </a:lnTo>
                  <a:lnTo>
                    <a:pt x="2380" y="8890"/>
                  </a:lnTo>
                  <a:lnTo>
                    <a:pt x="2601" y="9240"/>
                  </a:lnTo>
                  <a:lnTo>
                    <a:pt x="2822" y="9590"/>
                  </a:lnTo>
                  <a:lnTo>
                    <a:pt x="3062" y="9941"/>
                  </a:lnTo>
                  <a:lnTo>
                    <a:pt x="3320" y="10273"/>
                  </a:lnTo>
                  <a:lnTo>
                    <a:pt x="3578" y="10586"/>
                  </a:lnTo>
                  <a:lnTo>
                    <a:pt x="3855" y="10900"/>
                  </a:lnTo>
                  <a:lnTo>
                    <a:pt x="4132" y="11176"/>
                  </a:lnTo>
                  <a:lnTo>
                    <a:pt x="4427" y="11471"/>
                  </a:lnTo>
                  <a:lnTo>
                    <a:pt x="4722" y="11730"/>
                  </a:lnTo>
                  <a:lnTo>
                    <a:pt x="5054" y="11988"/>
                  </a:lnTo>
                  <a:lnTo>
                    <a:pt x="5441" y="12246"/>
                  </a:lnTo>
                  <a:lnTo>
                    <a:pt x="5847" y="12504"/>
                  </a:lnTo>
                  <a:lnTo>
                    <a:pt x="6271" y="12725"/>
                  </a:lnTo>
                  <a:lnTo>
                    <a:pt x="6713" y="12910"/>
                  </a:lnTo>
                  <a:lnTo>
                    <a:pt x="6382" y="12707"/>
                  </a:lnTo>
                  <a:lnTo>
                    <a:pt x="6068" y="12504"/>
                  </a:lnTo>
                  <a:lnTo>
                    <a:pt x="5755" y="12283"/>
                  </a:lnTo>
                  <a:lnTo>
                    <a:pt x="5459" y="12043"/>
                  </a:lnTo>
                  <a:lnTo>
                    <a:pt x="5164" y="11785"/>
                  </a:lnTo>
                  <a:lnTo>
                    <a:pt x="4888" y="11527"/>
                  </a:lnTo>
                  <a:lnTo>
                    <a:pt x="4611" y="11268"/>
                  </a:lnTo>
                  <a:lnTo>
                    <a:pt x="4353" y="10992"/>
                  </a:lnTo>
                  <a:lnTo>
                    <a:pt x="4132" y="10715"/>
                  </a:lnTo>
                  <a:lnTo>
                    <a:pt x="3892" y="10420"/>
                  </a:lnTo>
                  <a:lnTo>
                    <a:pt x="3468" y="9830"/>
                  </a:lnTo>
                  <a:lnTo>
                    <a:pt x="3062" y="9203"/>
                  </a:lnTo>
                  <a:lnTo>
                    <a:pt x="2693" y="8558"/>
                  </a:lnTo>
                  <a:lnTo>
                    <a:pt x="2343" y="7894"/>
                  </a:lnTo>
                  <a:lnTo>
                    <a:pt x="2029" y="7211"/>
                  </a:lnTo>
                  <a:lnTo>
                    <a:pt x="1734" y="6511"/>
                  </a:lnTo>
                  <a:lnTo>
                    <a:pt x="1458" y="5810"/>
                  </a:lnTo>
                  <a:lnTo>
                    <a:pt x="1218" y="5091"/>
                  </a:lnTo>
                  <a:lnTo>
                    <a:pt x="978" y="4353"/>
                  </a:lnTo>
                  <a:lnTo>
                    <a:pt x="775" y="3634"/>
                  </a:lnTo>
                  <a:lnTo>
                    <a:pt x="591" y="2896"/>
                  </a:lnTo>
                  <a:lnTo>
                    <a:pt x="425" y="2158"/>
                  </a:lnTo>
                  <a:lnTo>
                    <a:pt x="259" y="1439"/>
                  </a:lnTo>
                  <a:lnTo>
                    <a:pt x="130" y="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1" name="Google Shape;10351;p48"/>
            <p:cNvSpPr/>
            <p:nvPr/>
          </p:nvSpPr>
          <p:spPr>
            <a:xfrm>
              <a:off x="10442150" y="2315575"/>
              <a:ext cx="629800" cy="241150"/>
            </a:xfrm>
            <a:custGeom>
              <a:avLst/>
              <a:gdLst/>
              <a:ahLst/>
              <a:cxnLst/>
              <a:rect l="l" t="t" r="r" b="b"/>
              <a:pathLst>
                <a:path w="25192" h="9646" extrusionOk="0">
                  <a:moveTo>
                    <a:pt x="0" y="1"/>
                  </a:moveTo>
                  <a:lnTo>
                    <a:pt x="166" y="406"/>
                  </a:lnTo>
                  <a:lnTo>
                    <a:pt x="351" y="812"/>
                  </a:lnTo>
                  <a:lnTo>
                    <a:pt x="535" y="1199"/>
                  </a:lnTo>
                  <a:lnTo>
                    <a:pt x="738" y="1605"/>
                  </a:lnTo>
                  <a:lnTo>
                    <a:pt x="1180" y="2361"/>
                  </a:lnTo>
                  <a:lnTo>
                    <a:pt x="1641" y="3117"/>
                  </a:lnTo>
                  <a:lnTo>
                    <a:pt x="2158" y="3837"/>
                  </a:lnTo>
                  <a:lnTo>
                    <a:pt x="2434" y="4187"/>
                  </a:lnTo>
                  <a:lnTo>
                    <a:pt x="2711" y="4537"/>
                  </a:lnTo>
                  <a:lnTo>
                    <a:pt x="3006" y="4869"/>
                  </a:lnTo>
                  <a:lnTo>
                    <a:pt x="3301" y="5201"/>
                  </a:lnTo>
                  <a:lnTo>
                    <a:pt x="3615" y="5515"/>
                  </a:lnTo>
                  <a:lnTo>
                    <a:pt x="3928" y="5828"/>
                  </a:lnTo>
                  <a:lnTo>
                    <a:pt x="4574" y="6437"/>
                  </a:lnTo>
                  <a:lnTo>
                    <a:pt x="5256" y="7009"/>
                  </a:lnTo>
                  <a:lnTo>
                    <a:pt x="5975" y="7543"/>
                  </a:lnTo>
                  <a:lnTo>
                    <a:pt x="6326" y="7801"/>
                  </a:lnTo>
                  <a:lnTo>
                    <a:pt x="6694" y="8041"/>
                  </a:lnTo>
                  <a:lnTo>
                    <a:pt x="7082" y="8281"/>
                  </a:lnTo>
                  <a:lnTo>
                    <a:pt x="7469" y="8502"/>
                  </a:lnTo>
                  <a:lnTo>
                    <a:pt x="7856" y="8724"/>
                  </a:lnTo>
                  <a:lnTo>
                    <a:pt x="8244" y="8926"/>
                  </a:lnTo>
                  <a:lnTo>
                    <a:pt x="8649" y="9129"/>
                  </a:lnTo>
                  <a:lnTo>
                    <a:pt x="9055" y="9314"/>
                  </a:lnTo>
                  <a:lnTo>
                    <a:pt x="9461" y="9480"/>
                  </a:lnTo>
                  <a:lnTo>
                    <a:pt x="9885" y="9646"/>
                  </a:lnTo>
                  <a:lnTo>
                    <a:pt x="10438" y="9590"/>
                  </a:lnTo>
                  <a:lnTo>
                    <a:pt x="10973" y="9517"/>
                  </a:lnTo>
                  <a:lnTo>
                    <a:pt x="11526" y="9424"/>
                  </a:lnTo>
                  <a:lnTo>
                    <a:pt x="12061" y="9295"/>
                  </a:lnTo>
                  <a:lnTo>
                    <a:pt x="12596" y="9166"/>
                  </a:lnTo>
                  <a:lnTo>
                    <a:pt x="13112" y="9037"/>
                  </a:lnTo>
                  <a:lnTo>
                    <a:pt x="14163" y="8724"/>
                  </a:lnTo>
                  <a:lnTo>
                    <a:pt x="14938" y="8484"/>
                  </a:lnTo>
                  <a:lnTo>
                    <a:pt x="15694" y="8207"/>
                  </a:lnTo>
                  <a:lnTo>
                    <a:pt x="16339" y="7949"/>
                  </a:lnTo>
                  <a:lnTo>
                    <a:pt x="16985" y="7691"/>
                  </a:lnTo>
                  <a:lnTo>
                    <a:pt x="17630" y="7396"/>
                  </a:lnTo>
                  <a:lnTo>
                    <a:pt x="18257" y="7101"/>
                  </a:lnTo>
                  <a:lnTo>
                    <a:pt x="18884" y="6787"/>
                  </a:lnTo>
                  <a:lnTo>
                    <a:pt x="19511" y="6455"/>
                  </a:lnTo>
                  <a:lnTo>
                    <a:pt x="20120" y="6105"/>
                  </a:lnTo>
                  <a:lnTo>
                    <a:pt x="20710" y="5736"/>
                  </a:lnTo>
                  <a:lnTo>
                    <a:pt x="21318" y="5367"/>
                  </a:lnTo>
                  <a:lnTo>
                    <a:pt x="21890" y="4980"/>
                  </a:lnTo>
                  <a:lnTo>
                    <a:pt x="22480" y="4574"/>
                  </a:lnTo>
                  <a:lnTo>
                    <a:pt x="23034" y="4169"/>
                  </a:lnTo>
                  <a:lnTo>
                    <a:pt x="23587" y="3726"/>
                  </a:lnTo>
                  <a:lnTo>
                    <a:pt x="24140" y="3302"/>
                  </a:lnTo>
                  <a:lnTo>
                    <a:pt x="24675" y="2841"/>
                  </a:lnTo>
                  <a:lnTo>
                    <a:pt x="25191" y="2380"/>
                  </a:lnTo>
                  <a:lnTo>
                    <a:pt x="24343" y="3025"/>
                  </a:lnTo>
                  <a:lnTo>
                    <a:pt x="23900" y="3357"/>
                  </a:lnTo>
                  <a:lnTo>
                    <a:pt x="23495" y="3652"/>
                  </a:lnTo>
                  <a:lnTo>
                    <a:pt x="22831" y="4095"/>
                  </a:lnTo>
                  <a:lnTo>
                    <a:pt x="22167" y="4537"/>
                  </a:lnTo>
                  <a:lnTo>
                    <a:pt x="21503" y="4962"/>
                  </a:lnTo>
                  <a:lnTo>
                    <a:pt x="20821" y="5367"/>
                  </a:lnTo>
                  <a:lnTo>
                    <a:pt x="20194" y="5718"/>
                  </a:lnTo>
                  <a:lnTo>
                    <a:pt x="19530" y="6068"/>
                  </a:lnTo>
                  <a:lnTo>
                    <a:pt x="18884" y="6400"/>
                  </a:lnTo>
                  <a:lnTo>
                    <a:pt x="18239" y="6713"/>
                  </a:lnTo>
                  <a:lnTo>
                    <a:pt x="17022" y="7248"/>
                  </a:lnTo>
                  <a:lnTo>
                    <a:pt x="16044" y="7636"/>
                  </a:lnTo>
                  <a:lnTo>
                    <a:pt x="15509" y="7820"/>
                  </a:lnTo>
                  <a:lnTo>
                    <a:pt x="15048" y="7986"/>
                  </a:lnTo>
                  <a:lnTo>
                    <a:pt x="14421" y="8189"/>
                  </a:lnTo>
                  <a:lnTo>
                    <a:pt x="13794" y="8392"/>
                  </a:lnTo>
                  <a:lnTo>
                    <a:pt x="13149" y="8576"/>
                  </a:lnTo>
                  <a:lnTo>
                    <a:pt x="12522" y="8724"/>
                  </a:lnTo>
                  <a:lnTo>
                    <a:pt x="11876" y="8871"/>
                  </a:lnTo>
                  <a:lnTo>
                    <a:pt x="11231" y="9000"/>
                  </a:lnTo>
                  <a:lnTo>
                    <a:pt x="10586" y="9111"/>
                  </a:lnTo>
                  <a:lnTo>
                    <a:pt x="9957" y="9201"/>
                  </a:lnTo>
                  <a:lnTo>
                    <a:pt x="9957" y="9201"/>
                  </a:lnTo>
                  <a:lnTo>
                    <a:pt x="9608" y="9074"/>
                  </a:lnTo>
                  <a:lnTo>
                    <a:pt x="9221" y="8908"/>
                  </a:lnTo>
                  <a:lnTo>
                    <a:pt x="8815" y="8724"/>
                  </a:lnTo>
                  <a:lnTo>
                    <a:pt x="8428" y="8539"/>
                  </a:lnTo>
                  <a:lnTo>
                    <a:pt x="7672" y="8133"/>
                  </a:lnTo>
                  <a:lnTo>
                    <a:pt x="6916" y="7691"/>
                  </a:lnTo>
                  <a:lnTo>
                    <a:pt x="6362" y="7340"/>
                  </a:lnTo>
                  <a:lnTo>
                    <a:pt x="5828" y="6972"/>
                  </a:lnTo>
                  <a:lnTo>
                    <a:pt x="5311" y="6566"/>
                  </a:lnTo>
                  <a:lnTo>
                    <a:pt x="4795" y="6160"/>
                  </a:lnTo>
                  <a:lnTo>
                    <a:pt x="4315" y="5736"/>
                  </a:lnTo>
                  <a:lnTo>
                    <a:pt x="3836" y="5293"/>
                  </a:lnTo>
                  <a:lnTo>
                    <a:pt x="3375" y="4832"/>
                  </a:lnTo>
                  <a:lnTo>
                    <a:pt x="2914" y="4353"/>
                  </a:lnTo>
                  <a:lnTo>
                    <a:pt x="2490" y="3855"/>
                  </a:lnTo>
                  <a:lnTo>
                    <a:pt x="2084" y="3339"/>
                  </a:lnTo>
                  <a:lnTo>
                    <a:pt x="1678" y="2822"/>
                  </a:lnTo>
                  <a:lnTo>
                    <a:pt x="1310" y="2288"/>
                  </a:lnTo>
                  <a:lnTo>
                    <a:pt x="959" y="1734"/>
                  </a:lnTo>
                  <a:lnTo>
                    <a:pt x="609" y="1163"/>
                  </a:lnTo>
                  <a:lnTo>
                    <a:pt x="295" y="5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2" name="Google Shape;10352;p48"/>
          <p:cNvGrpSpPr/>
          <p:nvPr/>
        </p:nvGrpSpPr>
        <p:grpSpPr>
          <a:xfrm flipH="1">
            <a:off x="5636221" y="4732750"/>
            <a:ext cx="127903" cy="152308"/>
            <a:chOff x="1353350" y="1473225"/>
            <a:chExt cx="190900" cy="227325"/>
          </a:xfrm>
        </p:grpSpPr>
        <p:sp>
          <p:nvSpPr>
            <p:cNvPr id="10353" name="Google Shape;10353;p48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extrusionOk="0">
                  <a:moveTo>
                    <a:pt x="185" y="1"/>
                  </a:move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4" name="Google Shape;10354;p48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fill="none" extrusionOk="0">
                  <a:moveTo>
                    <a:pt x="185" y="1"/>
                  </a:moveTo>
                  <a:lnTo>
                    <a:pt x="185" y="1"/>
                  </a:ln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5" name="Google Shape;10355;p48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extrusionOk="0">
                  <a:moveTo>
                    <a:pt x="130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6" name="Google Shape;10356;p48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fill="none" extrusionOk="0">
                  <a:moveTo>
                    <a:pt x="130" y="0"/>
                  </a:moveTo>
                  <a:lnTo>
                    <a:pt x="130" y="0"/>
                  </a:ln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43" y="5145"/>
                  </a:lnTo>
                  <a:lnTo>
                    <a:pt x="443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7" name="Google Shape;10357;p48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extrusionOk="0">
                  <a:moveTo>
                    <a:pt x="2749" y="1"/>
                  </a:move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8" name="Google Shape;10358;p48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fill="none" extrusionOk="0">
                  <a:moveTo>
                    <a:pt x="2749" y="1"/>
                  </a:moveTo>
                  <a:lnTo>
                    <a:pt x="2749" y="1"/>
                  </a:ln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9" name="Google Shape;10359;p48"/>
          <p:cNvGrpSpPr/>
          <p:nvPr/>
        </p:nvGrpSpPr>
        <p:grpSpPr>
          <a:xfrm>
            <a:off x="7388396" y="4828525"/>
            <a:ext cx="127903" cy="152308"/>
            <a:chOff x="1353350" y="1473225"/>
            <a:chExt cx="190900" cy="227325"/>
          </a:xfrm>
        </p:grpSpPr>
        <p:sp>
          <p:nvSpPr>
            <p:cNvPr id="10360" name="Google Shape;10360;p48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extrusionOk="0">
                  <a:moveTo>
                    <a:pt x="185" y="1"/>
                  </a:move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1" name="Google Shape;10361;p48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fill="none" extrusionOk="0">
                  <a:moveTo>
                    <a:pt x="185" y="1"/>
                  </a:moveTo>
                  <a:lnTo>
                    <a:pt x="185" y="1"/>
                  </a:ln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2" name="Google Shape;10362;p48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extrusionOk="0">
                  <a:moveTo>
                    <a:pt x="130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3" name="Google Shape;10363;p48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fill="none" extrusionOk="0">
                  <a:moveTo>
                    <a:pt x="130" y="0"/>
                  </a:moveTo>
                  <a:lnTo>
                    <a:pt x="130" y="0"/>
                  </a:ln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43" y="5145"/>
                  </a:lnTo>
                  <a:lnTo>
                    <a:pt x="443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4" name="Google Shape;10364;p48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extrusionOk="0">
                  <a:moveTo>
                    <a:pt x="2749" y="1"/>
                  </a:move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5" name="Google Shape;10365;p48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fill="none" extrusionOk="0">
                  <a:moveTo>
                    <a:pt x="2749" y="1"/>
                  </a:moveTo>
                  <a:lnTo>
                    <a:pt x="2749" y="1"/>
                  </a:ln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6" name="Google Shape;10366;p48"/>
          <p:cNvGrpSpPr/>
          <p:nvPr/>
        </p:nvGrpSpPr>
        <p:grpSpPr>
          <a:xfrm>
            <a:off x="2143146" y="4732750"/>
            <a:ext cx="127903" cy="152308"/>
            <a:chOff x="1353350" y="1473225"/>
            <a:chExt cx="190900" cy="227325"/>
          </a:xfrm>
        </p:grpSpPr>
        <p:sp>
          <p:nvSpPr>
            <p:cNvPr id="10367" name="Google Shape;10367;p48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extrusionOk="0">
                  <a:moveTo>
                    <a:pt x="185" y="1"/>
                  </a:move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8" name="Google Shape;10368;p48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fill="none" extrusionOk="0">
                  <a:moveTo>
                    <a:pt x="185" y="1"/>
                  </a:moveTo>
                  <a:lnTo>
                    <a:pt x="185" y="1"/>
                  </a:ln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9" name="Google Shape;10369;p48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extrusionOk="0">
                  <a:moveTo>
                    <a:pt x="130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0" name="Google Shape;10370;p48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fill="none" extrusionOk="0">
                  <a:moveTo>
                    <a:pt x="130" y="0"/>
                  </a:moveTo>
                  <a:lnTo>
                    <a:pt x="130" y="0"/>
                  </a:ln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43" y="5145"/>
                  </a:lnTo>
                  <a:lnTo>
                    <a:pt x="443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1" name="Google Shape;10371;p48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extrusionOk="0">
                  <a:moveTo>
                    <a:pt x="2749" y="1"/>
                  </a:move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2" name="Google Shape;10372;p48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fill="none" extrusionOk="0">
                  <a:moveTo>
                    <a:pt x="2749" y="1"/>
                  </a:moveTo>
                  <a:lnTo>
                    <a:pt x="2749" y="1"/>
                  </a:ln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3" name="Google Shape;10373;p48"/>
          <p:cNvGrpSpPr/>
          <p:nvPr/>
        </p:nvGrpSpPr>
        <p:grpSpPr>
          <a:xfrm>
            <a:off x="3717407" y="4761020"/>
            <a:ext cx="80426" cy="95772"/>
            <a:chOff x="1353350" y="1473225"/>
            <a:chExt cx="190900" cy="227325"/>
          </a:xfrm>
        </p:grpSpPr>
        <p:sp>
          <p:nvSpPr>
            <p:cNvPr id="10374" name="Google Shape;10374;p48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extrusionOk="0">
                  <a:moveTo>
                    <a:pt x="185" y="1"/>
                  </a:move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5" name="Google Shape;10375;p48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fill="none" extrusionOk="0">
                  <a:moveTo>
                    <a:pt x="185" y="1"/>
                  </a:moveTo>
                  <a:lnTo>
                    <a:pt x="185" y="1"/>
                  </a:ln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6" name="Google Shape;10376;p48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extrusionOk="0">
                  <a:moveTo>
                    <a:pt x="130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7" name="Google Shape;10377;p48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fill="none" extrusionOk="0">
                  <a:moveTo>
                    <a:pt x="130" y="0"/>
                  </a:moveTo>
                  <a:lnTo>
                    <a:pt x="130" y="0"/>
                  </a:ln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43" y="5145"/>
                  </a:lnTo>
                  <a:lnTo>
                    <a:pt x="443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8" name="Google Shape;10378;p48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extrusionOk="0">
                  <a:moveTo>
                    <a:pt x="2749" y="1"/>
                  </a:move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9" name="Google Shape;10379;p48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fill="none" extrusionOk="0">
                  <a:moveTo>
                    <a:pt x="2749" y="1"/>
                  </a:moveTo>
                  <a:lnTo>
                    <a:pt x="2749" y="1"/>
                  </a:ln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0" name="Google Shape;10380;p48"/>
          <p:cNvGrpSpPr/>
          <p:nvPr/>
        </p:nvGrpSpPr>
        <p:grpSpPr>
          <a:xfrm flipH="1">
            <a:off x="6325957" y="4761020"/>
            <a:ext cx="80426" cy="95772"/>
            <a:chOff x="1353350" y="1473225"/>
            <a:chExt cx="190900" cy="227325"/>
          </a:xfrm>
        </p:grpSpPr>
        <p:sp>
          <p:nvSpPr>
            <p:cNvPr id="10381" name="Google Shape;10381;p48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extrusionOk="0">
                  <a:moveTo>
                    <a:pt x="185" y="1"/>
                  </a:move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2" name="Google Shape;10382;p48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fill="none" extrusionOk="0">
                  <a:moveTo>
                    <a:pt x="185" y="1"/>
                  </a:moveTo>
                  <a:lnTo>
                    <a:pt x="185" y="1"/>
                  </a:ln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3" name="Google Shape;10383;p48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extrusionOk="0">
                  <a:moveTo>
                    <a:pt x="130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4" name="Google Shape;10384;p48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fill="none" extrusionOk="0">
                  <a:moveTo>
                    <a:pt x="130" y="0"/>
                  </a:moveTo>
                  <a:lnTo>
                    <a:pt x="130" y="0"/>
                  </a:ln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43" y="5145"/>
                  </a:lnTo>
                  <a:lnTo>
                    <a:pt x="443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5" name="Google Shape;10385;p48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extrusionOk="0">
                  <a:moveTo>
                    <a:pt x="2749" y="1"/>
                  </a:move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6" name="Google Shape;10386;p48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fill="none" extrusionOk="0">
                  <a:moveTo>
                    <a:pt x="2749" y="1"/>
                  </a:moveTo>
                  <a:lnTo>
                    <a:pt x="2749" y="1"/>
                  </a:ln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7" name="Google Shape;10387;p48"/>
          <p:cNvGrpSpPr/>
          <p:nvPr/>
        </p:nvGrpSpPr>
        <p:grpSpPr>
          <a:xfrm flipH="1">
            <a:off x="2813596" y="4800350"/>
            <a:ext cx="127903" cy="152308"/>
            <a:chOff x="1353350" y="1473225"/>
            <a:chExt cx="190900" cy="227325"/>
          </a:xfrm>
        </p:grpSpPr>
        <p:sp>
          <p:nvSpPr>
            <p:cNvPr id="10388" name="Google Shape;10388;p48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extrusionOk="0">
                  <a:moveTo>
                    <a:pt x="185" y="1"/>
                  </a:move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9" name="Google Shape;10389;p48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fill="none" extrusionOk="0">
                  <a:moveTo>
                    <a:pt x="185" y="1"/>
                  </a:moveTo>
                  <a:lnTo>
                    <a:pt x="185" y="1"/>
                  </a:ln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0" name="Google Shape;10390;p48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extrusionOk="0">
                  <a:moveTo>
                    <a:pt x="130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1" name="Google Shape;10391;p48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fill="none" extrusionOk="0">
                  <a:moveTo>
                    <a:pt x="130" y="0"/>
                  </a:moveTo>
                  <a:lnTo>
                    <a:pt x="130" y="0"/>
                  </a:ln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43" y="5145"/>
                  </a:lnTo>
                  <a:lnTo>
                    <a:pt x="443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2" name="Google Shape;10392;p48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extrusionOk="0">
                  <a:moveTo>
                    <a:pt x="2749" y="1"/>
                  </a:move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3" name="Google Shape;10393;p48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fill="none" extrusionOk="0">
                  <a:moveTo>
                    <a:pt x="2749" y="1"/>
                  </a:moveTo>
                  <a:lnTo>
                    <a:pt x="2749" y="1"/>
                  </a:ln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94" name="Google Shape;10394;p48"/>
          <p:cNvSpPr/>
          <p:nvPr/>
        </p:nvSpPr>
        <p:spPr>
          <a:xfrm>
            <a:off x="668050" y="564400"/>
            <a:ext cx="869588" cy="298237"/>
          </a:xfrm>
          <a:custGeom>
            <a:avLst/>
            <a:gdLst/>
            <a:ahLst/>
            <a:cxnLst/>
            <a:rect l="l" t="t" r="r" b="b"/>
            <a:pathLst>
              <a:path w="46935" h="16097" extrusionOk="0">
                <a:moveTo>
                  <a:pt x="13327" y="0"/>
                </a:moveTo>
                <a:lnTo>
                  <a:pt x="12969" y="20"/>
                </a:lnTo>
                <a:lnTo>
                  <a:pt x="12610" y="60"/>
                </a:lnTo>
                <a:lnTo>
                  <a:pt x="12232" y="100"/>
                </a:lnTo>
                <a:lnTo>
                  <a:pt x="11873" y="179"/>
                </a:lnTo>
                <a:lnTo>
                  <a:pt x="11515" y="259"/>
                </a:lnTo>
                <a:lnTo>
                  <a:pt x="11156" y="379"/>
                </a:lnTo>
                <a:lnTo>
                  <a:pt x="10817" y="498"/>
                </a:lnTo>
                <a:lnTo>
                  <a:pt x="10459" y="637"/>
                </a:lnTo>
                <a:lnTo>
                  <a:pt x="10120" y="797"/>
                </a:lnTo>
                <a:lnTo>
                  <a:pt x="9781" y="976"/>
                </a:lnTo>
                <a:lnTo>
                  <a:pt x="9463" y="1155"/>
                </a:lnTo>
                <a:lnTo>
                  <a:pt x="9144" y="1375"/>
                </a:lnTo>
                <a:lnTo>
                  <a:pt x="8825" y="1594"/>
                </a:lnTo>
                <a:lnTo>
                  <a:pt x="8526" y="1853"/>
                </a:lnTo>
                <a:lnTo>
                  <a:pt x="8307" y="2052"/>
                </a:lnTo>
                <a:lnTo>
                  <a:pt x="8068" y="2271"/>
                </a:lnTo>
                <a:lnTo>
                  <a:pt x="7869" y="2490"/>
                </a:lnTo>
                <a:lnTo>
                  <a:pt x="7670" y="2709"/>
                </a:lnTo>
                <a:lnTo>
                  <a:pt x="7490" y="2948"/>
                </a:lnTo>
                <a:lnTo>
                  <a:pt x="7311" y="3187"/>
                </a:lnTo>
                <a:lnTo>
                  <a:pt x="6973" y="3665"/>
                </a:lnTo>
                <a:lnTo>
                  <a:pt x="6694" y="4183"/>
                </a:lnTo>
                <a:lnTo>
                  <a:pt x="6455" y="4701"/>
                </a:lnTo>
                <a:lnTo>
                  <a:pt x="6275" y="5259"/>
                </a:lnTo>
                <a:lnTo>
                  <a:pt x="6116" y="5797"/>
                </a:lnTo>
                <a:lnTo>
                  <a:pt x="6016" y="6355"/>
                </a:lnTo>
                <a:lnTo>
                  <a:pt x="5957" y="6933"/>
                </a:lnTo>
                <a:lnTo>
                  <a:pt x="5937" y="7490"/>
                </a:lnTo>
                <a:lnTo>
                  <a:pt x="5957" y="8068"/>
                </a:lnTo>
                <a:lnTo>
                  <a:pt x="6036" y="8626"/>
                </a:lnTo>
                <a:lnTo>
                  <a:pt x="6156" y="9184"/>
                </a:lnTo>
                <a:lnTo>
                  <a:pt x="6315" y="9741"/>
                </a:lnTo>
                <a:lnTo>
                  <a:pt x="6514" y="10279"/>
                </a:lnTo>
                <a:lnTo>
                  <a:pt x="6255" y="10399"/>
                </a:lnTo>
                <a:lnTo>
                  <a:pt x="6016" y="10518"/>
                </a:lnTo>
                <a:lnTo>
                  <a:pt x="5797" y="10678"/>
                </a:lnTo>
                <a:lnTo>
                  <a:pt x="5578" y="10837"/>
                </a:lnTo>
                <a:lnTo>
                  <a:pt x="5399" y="11016"/>
                </a:lnTo>
                <a:lnTo>
                  <a:pt x="5219" y="11216"/>
                </a:lnTo>
                <a:lnTo>
                  <a:pt x="5060" y="11415"/>
                </a:lnTo>
                <a:lnTo>
                  <a:pt x="4921" y="11654"/>
                </a:lnTo>
                <a:lnTo>
                  <a:pt x="4821" y="11873"/>
                </a:lnTo>
                <a:lnTo>
                  <a:pt x="4721" y="12132"/>
                </a:lnTo>
                <a:lnTo>
                  <a:pt x="4642" y="12371"/>
                </a:lnTo>
                <a:lnTo>
                  <a:pt x="4602" y="12630"/>
                </a:lnTo>
                <a:lnTo>
                  <a:pt x="4582" y="12889"/>
                </a:lnTo>
                <a:lnTo>
                  <a:pt x="4582" y="13168"/>
                </a:lnTo>
                <a:lnTo>
                  <a:pt x="4602" y="13427"/>
                </a:lnTo>
                <a:lnTo>
                  <a:pt x="4662" y="13706"/>
                </a:lnTo>
                <a:lnTo>
                  <a:pt x="4761" y="14005"/>
                </a:lnTo>
                <a:lnTo>
                  <a:pt x="4642" y="14124"/>
                </a:lnTo>
                <a:lnTo>
                  <a:pt x="4542" y="14244"/>
                </a:lnTo>
                <a:lnTo>
                  <a:pt x="4462" y="14383"/>
                </a:lnTo>
                <a:lnTo>
                  <a:pt x="4383" y="14542"/>
                </a:lnTo>
                <a:lnTo>
                  <a:pt x="4203" y="14363"/>
                </a:lnTo>
                <a:lnTo>
                  <a:pt x="4024" y="14224"/>
                </a:lnTo>
                <a:lnTo>
                  <a:pt x="3825" y="14084"/>
                </a:lnTo>
                <a:lnTo>
                  <a:pt x="3606" y="13985"/>
                </a:lnTo>
                <a:lnTo>
                  <a:pt x="3387" y="13885"/>
                </a:lnTo>
                <a:lnTo>
                  <a:pt x="3148" y="13805"/>
                </a:lnTo>
                <a:lnTo>
                  <a:pt x="2909" y="13765"/>
                </a:lnTo>
                <a:lnTo>
                  <a:pt x="2650" y="13746"/>
                </a:lnTo>
                <a:lnTo>
                  <a:pt x="2331" y="13746"/>
                </a:lnTo>
                <a:lnTo>
                  <a:pt x="2032" y="13785"/>
                </a:lnTo>
                <a:lnTo>
                  <a:pt x="1833" y="13845"/>
                </a:lnTo>
                <a:lnTo>
                  <a:pt x="1634" y="13905"/>
                </a:lnTo>
                <a:lnTo>
                  <a:pt x="1434" y="13985"/>
                </a:lnTo>
                <a:lnTo>
                  <a:pt x="1255" y="14084"/>
                </a:lnTo>
                <a:lnTo>
                  <a:pt x="1096" y="14184"/>
                </a:lnTo>
                <a:lnTo>
                  <a:pt x="917" y="14303"/>
                </a:lnTo>
                <a:lnTo>
                  <a:pt x="777" y="14443"/>
                </a:lnTo>
                <a:lnTo>
                  <a:pt x="638" y="14602"/>
                </a:lnTo>
                <a:lnTo>
                  <a:pt x="498" y="14742"/>
                </a:lnTo>
                <a:lnTo>
                  <a:pt x="379" y="14921"/>
                </a:lnTo>
                <a:lnTo>
                  <a:pt x="279" y="15100"/>
                </a:lnTo>
                <a:lnTo>
                  <a:pt x="199" y="15279"/>
                </a:lnTo>
                <a:lnTo>
                  <a:pt x="120" y="15479"/>
                </a:lnTo>
                <a:lnTo>
                  <a:pt x="60" y="15678"/>
                </a:lnTo>
                <a:lnTo>
                  <a:pt x="20" y="15877"/>
                </a:lnTo>
                <a:lnTo>
                  <a:pt x="0" y="16096"/>
                </a:lnTo>
                <a:lnTo>
                  <a:pt x="46934" y="16096"/>
                </a:lnTo>
                <a:lnTo>
                  <a:pt x="46815" y="15758"/>
                </a:lnTo>
                <a:lnTo>
                  <a:pt x="46675" y="15419"/>
                </a:lnTo>
                <a:lnTo>
                  <a:pt x="46516" y="15100"/>
                </a:lnTo>
                <a:lnTo>
                  <a:pt x="46317" y="14801"/>
                </a:lnTo>
                <a:lnTo>
                  <a:pt x="46097" y="14503"/>
                </a:lnTo>
                <a:lnTo>
                  <a:pt x="45878" y="14224"/>
                </a:lnTo>
                <a:lnTo>
                  <a:pt x="45619" y="13985"/>
                </a:lnTo>
                <a:lnTo>
                  <a:pt x="45340" y="13746"/>
                </a:lnTo>
                <a:lnTo>
                  <a:pt x="45042" y="13546"/>
                </a:lnTo>
                <a:lnTo>
                  <a:pt x="44743" y="13367"/>
                </a:lnTo>
                <a:lnTo>
                  <a:pt x="44424" y="13208"/>
                </a:lnTo>
                <a:lnTo>
                  <a:pt x="44085" y="13068"/>
                </a:lnTo>
                <a:lnTo>
                  <a:pt x="43727" y="12969"/>
                </a:lnTo>
                <a:lnTo>
                  <a:pt x="43368" y="12889"/>
                </a:lnTo>
                <a:lnTo>
                  <a:pt x="42990" y="12829"/>
                </a:lnTo>
                <a:lnTo>
                  <a:pt x="42213" y="12829"/>
                </a:lnTo>
                <a:lnTo>
                  <a:pt x="41834" y="12889"/>
                </a:lnTo>
                <a:lnTo>
                  <a:pt x="41476" y="12969"/>
                </a:lnTo>
                <a:lnTo>
                  <a:pt x="41117" y="13088"/>
                </a:lnTo>
                <a:lnTo>
                  <a:pt x="40978" y="12909"/>
                </a:lnTo>
                <a:lnTo>
                  <a:pt x="40838" y="12769"/>
                </a:lnTo>
                <a:lnTo>
                  <a:pt x="40679" y="12630"/>
                </a:lnTo>
                <a:lnTo>
                  <a:pt x="40500" y="12510"/>
                </a:lnTo>
                <a:lnTo>
                  <a:pt x="40320" y="12431"/>
                </a:lnTo>
                <a:lnTo>
                  <a:pt x="40101" y="12351"/>
                </a:lnTo>
                <a:lnTo>
                  <a:pt x="39902" y="12311"/>
                </a:lnTo>
                <a:lnTo>
                  <a:pt x="39683" y="12311"/>
                </a:lnTo>
                <a:lnTo>
                  <a:pt x="39683" y="12092"/>
                </a:lnTo>
                <a:lnTo>
                  <a:pt x="39683" y="11873"/>
                </a:lnTo>
                <a:lnTo>
                  <a:pt x="39643" y="11654"/>
                </a:lnTo>
                <a:lnTo>
                  <a:pt x="39603" y="11455"/>
                </a:lnTo>
                <a:lnTo>
                  <a:pt x="39524" y="11176"/>
                </a:lnTo>
                <a:lnTo>
                  <a:pt x="39424" y="10937"/>
                </a:lnTo>
                <a:lnTo>
                  <a:pt x="39284" y="10698"/>
                </a:lnTo>
                <a:lnTo>
                  <a:pt x="39125" y="10478"/>
                </a:lnTo>
                <a:lnTo>
                  <a:pt x="38966" y="10279"/>
                </a:lnTo>
                <a:lnTo>
                  <a:pt x="38767" y="10080"/>
                </a:lnTo>
                <a:lnTo>
                  <a:pt x="38567" y="9921"/>
                </a:lnTo>
                <a:lnTo>
                  <a:pt x="38328" y="9781"/>
                </a:lnTo>
                <a:lnTo>
                  <a:pt x="38089" y="9662"/>
                </a:lnTo>
                <a:lnTo>
                  <a:pt x="37850" y="9562"/>
                </a:lnTo>
                <a:lnTo>
                  <a:pt x="37591" y="9482"/>
                </a:lnTo>
                <a:lnTo>
                  <a:pt x="37332" y="9443"/>
                </a:lnTo>
                <a:lnTo>
                  <a:pt x="37053" y="9403"/>
                </a:lnTo>
                <a:lnTo>
                  <a:pt x="36774" y="9403"/>
                </a:lnTo>
                <a:lnTo>
                  <a:pt x="36496" y="9443"/>
                </a:lnTo>
                <a:lnTo>
                  <a:pt x="36217" y="9502"/>
                </a:lnTo>
                <a:lnTo>
                  <a:pt x="35878" y="9602"/>
                </a:lnTo>
                <a:lnTo>
                  <a:pt x="35579" y="9741"/>
                </a:lnTo>
                <a:lnTo>
                  <a:pt x="35280" y="9921"/>
                </a:lnTo>
                <a:lnTo>
                  <a:pt x="35021" y="10120"/>
                </a:lnTo>
                <a:lnTo>
                  <a:pt x="34802" y="10339"/>
                </a:lnTo>
                <a:lnTo>
                  <a:pt x="34583" y="10598"/>
                </a:lnTo>
                <a:lnTo>
                  <a:pt x="34424" y="10857"/>
                </a:lnTo>
                <a:lnTo>
                  <a:pt x="34284" y="11156"/>
                </a:lnTo>
                <a:lnTo>
                  <a:pt x="34185" y="11056"/>
                </a:lnTo>
                <a:lnTo>
                  <a:pt x="34065" y="10977"/>
                </a:lnTo>
                <a:lnTo>
                  <a:pt x="33946" y="10917"/>
                </a:lnTo>
                <a:lnTo>
                  <a:pt x="33806" y="10877"/>
                </a:lnTo>
                <a:lnTo>
                  <a:pt x="33766" y="10678"/>
                </a:lnTo>
                <a:lnTo>
                  <a:pt x="33726" y="10518"/>
                </a:lnTo>
                <a:lnTo>
                  <a:pt x="33647" y="10359"/>
                </a:lnTo>
                <a:lnTo>
                  <a:pt x="33587" y="10220"/>
                </a:lnTo>
                <a:lnTo>
                  <a:pt x="33487" y="10080"/>
                </a:lnTo>
                <a:lnTo>
                  <a:pt x="33388" y="9941"/>
                </a:lnTo>
                <a:lnTo>
                  <a:pt x="33268" y="9841"/>
                </a:lnTo>
                <a:lnTo>
                  <a:pt x="33149" y="9721"/>
                </a:lnTo>
                <a:lnTo>
                  <a:pt x="33009" y="9642"/>
                </a:lnTo>
                <a:lnTo>
                  <a:pt x="32870" y="9542"/>
                </a:lnTo>
                <a:lnTo>
                  <a:pt x="32730" y="9482"/>
                </a:lnTo>
                <a:lnTo>
                  <a:pt x="32571" y="9423"/>
                </a:lnTo>
                <a:lnTo>
                  <a:pt x="32412" y="9383"/>
                </a:lnTo>
                <a:lnTo>
                  <a:pt x="32252" y="9363"/>
                </a:lnTo>
                <a:lnTo>
                  <a:pt x="32073" y="9343"/>
                </a:lnTo>
                <a:lnTo>
                  <a:pt x="31914" y="9343"/>
                </a:lnTo>
                <a:lnTo>
                  <a:pt x="31734" y="9363"/>
                </a:lnTo>
                <a:lnTo>
                  <a:pt x="31695" y="9004"/>
                </a:lnTo>
                <a:lnTo>
                  <a:pt x="31615" y="8646"/>
                </a:lnTo>
                <a:lnTo>
                  <a:pt x="31515" y="8307"/>
                </a:lnTo>
                <a:lnTo>
                  <a:pt x="31376" y="7968"/>
                </a:lnTo>
                <a:lnTo>
                  <a:pt x="31236" y="7650"/>
                </a:lnTo>
                <a:lnTo>
                  <a:pt x="31057" y="7351"/>
                </a:lnTo>
                <a:lnTo>
                  <a:pt x="30838" y="7052"/>
                </a:lnTo>
                <a:lnTo>
                  <a:pt x="30619" y="6793"/>
                </a:lnTo>
                <a:lnTo>
                  <a:pt x="30380" y="6534"/>
                </a:lnTo>
                <a:lnTo>
                  <a:pt x="30121" y="6295"/>
                </a:lnTo>
                <a:lnTo>
                  <a:pt x="29822" y="6076"/>
                </a:lnTo>
                <a:lnTo>
                  <a:pt x="29523" y="5877"/>
                </a:lnTo>
                <a:lnTo>
                  <a:pt x="29204" y="5697"/>
                </a:lnTo>
                <a:lnTo>
                  <a:pt x="28866" y="5558"/>
                </a:lnTo>
                <a:lnTo>
                  <a:pt x="28507" y="5419"/>
                </a:lnTo>
                <a:lnTo>
                  <a:pt x="28129" y="5339"/>
                </a:lnTo>
                <a:lnTo>
                  <a:pt x="27850" y="5279"/>
                </a:lnTo>
                <a:lnTo>
                  <a:pt x="27591" y="5239"/>
                </a:lnTo>
                <a:lnTo>
                  <a:pt x="27312" y="5239"/>
                </a:lnTo>
                <a:lnTo>
                  <a:pt x="27053" y="5219"/>
                </a:lnTo>
                <a:lnTo>
                  <a:pt x="26774" y="5239"/>
                </a:lnTo>
                <a:lnTo>
                  <a:pt x="26515" y="5259"/>
                </a:lnTo>
                <a:lnTo>
                  <a:pt x="26256" y="5299"/>
                </a:lnTo>
                <a:lnTo>
                  <a:pt x="25997" y="5359"/>
                </a:lnTo>
                <a:lnTo>
                  <a:pt x="25738" y="5438"/>
                </a:lnTo>
                <a:lnTo>
                  <a:pt x="25499" y="5518"/>
                </a:lnTo>
                <a:lnTo>
                  <a:pt x="25260" y="5598"/>
                </a:lnTo>
                <a:lnTo>
                  <a:pt x="25021" y="5717"/>
                </a:lnTo>
                <a:lnTo>
                  <a:pt x="24782" y="5837"/>
                </a:lnTo>
                <a:lnTo>
                  <a:pt x="24563" y="5956"/>
                </a:lnTo>
                <a:lnTo>
                  <a:pt x="24344" y="6116"/>
                </a:lnTo>
                <a:lnTo>
                  <a:pt x="24144" y="6255"/>
                </a:lnTo>
                <a:lnTo>
                  <a:pt x="24045" y="6096"/>
                </a:lnTo>
                <a:lnTo>
                  <a:pt x="23945" y="5956"/>
                </a:lnTo>
                <a:lnTo>
                  <a:pt x="23826" y="5817"/>
                </a:lnTo>
                <a:lnTo>
                  <a:pt x="23686" y="5678"/>
                </a:lnTo>
                <a:lnTo>
                  <a:pt x="23547" y="5578"/>
                </a:lnTo>
                <a:lnTo>
                  <a:pt x="23407" y="5458"/>
                </a:lnTo>
                <a:lnTo>
                  <a:pt x="23248" y="5379"/>
                </a:lnTo>
                <a:lnTo>
                  <a:pt x="23069" y="5299"/>
                </a:lnTo>
                <a:lnTo>
                  <a:pt x="22909" y="5219"/>
                </a:lnTo>
                <a:lnTo>
                  <a:pt x="22730" y="5179"/>
                </a:lnTo>
                <a:lnTo>
                  <a:pt x="22551" y="5140"/>
                </a:lnTo>
                <a:lnTo>
                  <a:pt x="22352" y="5120"/>
                </a:lnTo>
                <a:lnTo>
                  <a:pt x="22172" y="5100"/>
                </a:lnTo>
                <a:lnTo>
                  <a:pt x="21973" y="5120"/>
                </a:lnTo>
                <a:lnTo>
                  <a:pt x="21794" y="5140"/>
                </a:lnTo>
                <a:lnTo>
                  <a:pt x="21595" y="5179"/>
                </a:lnTo>
                <a:lnTo>
                  <a:pt x="21415" y="5219"/>
                </a:lnTo>
                <a:lnTo>
                  <a:pt x="21256" y="5299"/>
                </a:lnTo>
                <a:lnTo>
                  <a:pt x="21097" y="5359"/>
                </a:lnTo>
                <a:lnTo>
                  <a:pt x="20957" y="5438"/>
                </a:lnTo>
                <a:lnTo>
                  <a:pt x="20818" y="5060"/>
                </a:lnTo>
                <a:lnTo>
                  <a:pt x="20678" y="4662"/>
                </a:lnTo>
                <a:lnTo>
                  <a:pt x="20519" y="4283"/>
                </a:lnTo>
                <a:lnTo>
                  <a:pt x="20320" y="3924"/>
                </a:lnTo>
                <a:lnTo>
                  <a:pt x="20100" y="3566"/>
                </a:lnTo>
                <a:lnTo>
                  <a:pt x="19861" y="3207"/>
                </a:lnTo>
                <a:lnTo>
                  <a:pt x="19602" y="2869"/>
                </a:lnTo>
                <a:lnTo>
                  <a:pt x="19324" y="2530"/>
                </a:lnTo>
                <a:lnTo>
                  <a:pt x="19045" y="2251"/>
                </a:lnTo>
                <a:lnTo>
                  <a:pt x="18766" y="1972"/>
                </a:lnTo>
                <a:lnTo>
                  <a:pt x="18487" y="1733"/>
                </a:lnTo>
                <a:lnTo>
                  <a:pt x="18188" y="1494"/>
                </a:lnTo>
                <a:lnTo>
                  <a:pt x="17869" y="1275"/>
                </a:lnTo>
                <a:lnTo>
                  <a:pt x="17571" y="1076"/>
                </a:lnTo>
                <a:lnTo>
                  <a:pt x="17232" y="896"/>
                </a:lnTo>
                <a:lnTo>
                  <a:pt x="16913" y="737"/>
                </a:lnTo>
                <a:lnTo>
                  <a:pt x="16574" y="578"/>
                </a:lnTo>
                <a:lnTo>
                  <a:pt x="16216" y="458"/>
                </a:lnTo>
                <a:lnTo>
                  <a:pt x="15877" y="339"/>
                </a:lnTo>
                <a:lnTo>
                  <a:pt x="15519" y="239"/>
                </a:lnTo>
                <a:lnTo>
                  <a:pt x="15160" y="159"/>
                </a:lnTo>
                <a:lnTo>
                  <a:pt x="14801" y="80"/>
                </a:lnTo>
                <a:lnTo>
                  <a:pt x="14443" y="40"/>
                </a:lnTo>
                <a:lnTo>
                  <a:pt x="14064" y="0"/>
                </a:lnTo>
                <a:close/>
              </a:path>
            </a:pathLst>
          </a:custGeom>
          <a:solidFill>
            <a:srgbClr val="FFFFFF">
              <a:alpha val="20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5" name="Google Shape;10395;p48"/>
          <p:cNvSpPr/>
          <p:nvPr/>
        </p:nvSpPr>
        <p:spPr>
          <a:xfrm flipH="1">
            <a:off x="7051500" y="862628"/>
            <a:ext cx="675043" cy="231515"/>
          </a:xfrm>
          <a:custGeom>
            <a:avLst/>
            <a:gdLst/>
            <a:ahLst/>
            <a:cxnLst/>
            <a:rect l="l" t="t" r="r" b="b"/>
            <a:pathLst>
              <a:path w="46935" h="16097" extrusionOk="0">
                <a:moveTo>
                  <a:pt x="13327" y="0"/>
                </a:moveTo>
                <a:lnTo>
                  <a:pt x="12969" y="20"/>
                </a:lnTo>
                <a:lnTo>
                  <a:pt x="12610" y="60"/>
                </a:lnTo>
                <a:lnTo>
                  <a:pt x="12232" y="100"/>
                </a:lnTo>
                <a:lnTo>
                  <a:pt x="11873" y="179"/>
                </a:lnTo>
                <a:lnTo>
                  <a:pt x="11515" y="259"/>
                </a:lnTo>
                <a:lnTo>
                  <a:pt x="11156" y="379"/>
                </a:lnTo>
                <a:lnTo>
                  <a:pt x="10817" y="498"/>
                </a:lnTo>
                <a:lnTo>
                  <a:pt x="10459" y="637"/>
                </a:lnTo>
                <a:lnTo>
                  <a:pt x="10120" y="797"/>
                </a:lnTo>
                <a:lnTo>
                  <a:pt x="9781" y="976"/>
                </a:lnTo>
                <a:lnTo>
                  <a:pt x="9463" y="1155"/>
                </a:lnTo>
                <a:lnTo>
                  <a:pt x="9144" y="1375"/>
                </a:lnTo>
                <a:lnTo>
                  <a:pt x="8825" y="1594"/>
                </a:lnTo>
                <a:lnTo>
                  <a:pt x="8526" y="1853"/>
                </a:lnTo>
                <a:lnTo>
                  <a:pt x="8307" y="2052"/>
                </a:lnTo>
                <a:lnTo>
                  <a:pt x="8068" y="2271"/>
                </a:lnTo>
                <a:lnTo>
                  <a:pt x="7869" y="2490"/>
                </a:lnTo>
                <a:lnTo>
                  <a:pt x="7670" y="2709"/>
                </a:lnTo>
                <a:lnTo>
                  <a:pt x="7490" y="2948"/>
                </a:lnTo>
                <a:lnTo>
                  <a:pt x="7311" y="3187"/>
                </a:lnTo>
                <a:lnTo>
                  <a:pt x="6973" y="3665"/>
                </a:lnTo>
                <a:lnTo>
                  <a:pt x="6694" y="4183"/>
                </a:lnTo>
                <a:lnTo>
                  <a:pt x="6455" y="4701"/>
                </a:lnTo>
                <a:lnTo>
                  <a:pt x="6275" y="5259"/>
                </a:lnTo>
                <a:lnTo>
                  <a:pt x="6116" y="5797"/>
                </a:lnTo>
                <a:lnTo>
                  <a:pt x="6016" y="6355"/>
                </a:lnTo>
                <a:lnTo>
                  <a:pt x="5957" y="6933"/>
                </a:lnTo>
                <a:lnTo>
                  <a:pt x="5937" y="7490"/>
                </a:lnTo>
                <a:lnTo>
                  <a:pt x="5957" y="8068"/>
                </a:lnTo>
                <a:lnTo>
                  <a:pt x="6036" y="8626"/>
                </a:lnTo>
                <a:lnTo>
                  <a:pt x="6156" y="9184"/>
                </a:lnTo>
                <a:lnTo>
                  <a:pt x="6315" y="9741"/>
                </a:lnTo>
                <a:lnTo>
                  <a:pt x="6514" y="10279"/>
                </a:lnTo>
                <a:lnTo>
                  <a:pt x="6255" y="10399"/>
                </a:lnTo>
                <a:lnTo>
                  <a:pt x="6016" y="10518"/>
                </a:lnTo>
                <a:lnTo>
                  <a:pt x="5797" y="10678"/>
                </a:lnTo>
                <a:lnTo>
                  <a:pt x="5578" y="10837"/>
                </a:lnTo>
                <a:lnTo>
                  <a:pt x="5399" y="11016"/>
                </a:lnTo>
                <a:lnTo>
                  <a:pt x="5219" y="11216"/>
                </a:lnTo>
                <a:lnTo>
                  <a:pt x="5060" y="11415"/>
                </a:lnTo>
                <a:lnTo>
                  <a:pt x="4921" y="11654"/>
                </a:lnTo>
                <a:lnTo>
                  <a:pt x="4821" y="11873"/>
                </a:lnTo>
                <a:lnTo>
                  <a:pt x="4721" y="12132"/>
                </a:lnTo>
                <a:lnTo>
                  <a:pt x="4642" y="12371"/>
                </a:lnTo>
                <a:lnTo>
                  <a:pt x="4602" y="12630"/>
                </a:lnTo>
                <a:lnTo>
                  <a:pt x="4582" y="12889"/>
                </a:lnTo>
                <a:lnTo>
                  <a:pt x="4582" y="13168"/>
                </a:lnTo>
                <a:lnTo>
                  <a:pt x="4602" y="13427"/>
                </a:lnTo>
                <a:lnTo>
                  <a:pt x="4662" y="13706"/>
                </a:lnTo>
                <a:lnTo>
                  <a:pt x="4761" y="14005"/>
                </a:lnTo>
                <a:lnTo>
                  <a:pt x="4642" y="14124"/>
                </a:lnTo>
                <a:lnTo>
                  <a:pt x="4542" y="14244"/>
                </a:lnTo>
                <a:lnTo>
                  <a:pt x="4462" y="14383"/>
                </a:lnTo>
                <a:lnTo>
                  <a:pt x="4383" y="14542"/>
                </a:lnTo>
                <a:lnTo>
                  <a:pt x="4203" y="14363"/>
                </a:lnTo>
                <a:lnTo>
                  <a:pt x="4024" y="14224"/>
                </a:lnTo>
                <a:lnTo>
                  <a:pt x="3825" y="14084"/>
                </a:lnTo>
                <a:lnTo>
                  <a:pt x="3606" y="13985"/>
                </a:lnTo>
                <a:lnTo>
                  <a:pt x="3387" y="13885"/>
                </a:lnTo>
                <a:lnTo>
                  <a:pt x="3148" y="13805"/>
                </a:lnTo>
                <a:lnTo>
                  <a:pt x="2909" y="13765"/>
                </a:lnTo>
                <a:lnTo>
                  <a:pt x="2650" y="13746"/>
                </a:lnTo>
                <a:lnTo>
                  <a:pt x="2331" y="13746"/>
                </a:lnTo>
                <a:lnTo>
                  <a:pt x="2032" y="13785"/>
                </a:lnTo>
                <a:lnTo>
                  <a:pt x="1833" y="13845"/>
                </a:lnTo>
                <a:lnTo>
                  <a:pt x="1634" y="13905"/>
                </a:lnTo>
                <a:lnTo>
                  <a:pt x="1434" y="13985"/>
                </a:lnTo>
                <a:lnTo>
                  <a:pt x="1255" y="14084"/>
                </a:lnTo>
                <a:lnTo>
                  <a:pt x="1096" y="14184"/>
                </a:lnTo>
                <a:lnTo>
                  <a:pt x="917" y="14303"/>
                </a:lnTo>
                <a:lnTo>
                  <a:pt x="777" y="14443"/>
                </a:lnTo>
                <a:lnTo>
                  <a:pt x="638" y="14602"/>
                </a:lnTo>
                <a:lnTo>
                  <a:pt x="498" y="14742"/>
                </a:lnTo>
                <a:lnTo>
                  <a:pt x="379" y="14921"/>
                </a:lnTo>
                <a:lnTo>
                  <a:pt x="279" y="15100"/>
                </a:lnTo>
                <a:lnTo>
                  <a:pt x="199" y="15279"/>
                </a:lnTo>
                <a:lnTo>
                  <a:pt x="120" y="15479"/>
                </a:lnTo>
                <a:lnTo>
                  <a:pt x="60" y="15678"/>
                </a:lnTo>
                <a:lnTo>
                  <a:pt x="20" y="15877"/>
                </a:lnTo>
                <a:lnTo>
                  <a:pt x="0" y="16096"/>
                </a:lnTo>
                <a:lnTo>
                  <a:pt x="46934" y="16096"/>
                </a:lnTo>
                <a:lnTo>
                  <a:pt x="46815" y="15758"/>
                </a:lnTo>
                <a:lnTo>
                  <a:pt x="46675" y="15419"/>
                </a:lnTo>
                <a:lnTo>
                  <a:pt x="46516" y="15100"/>
                </a:lnTo>
                <a:lnTo>
                  <a:pt x="46317" y="14801"/>
                </a:lnTo>
                <a:lnTo>
                  <a:pt x="46097" y="14503"/>
                </a:lnTo>
                <a:lnTo>
                  <a:pt x="45878" y="14224"/>
                </a:lnTo>
                <a:lnTo>
                  <a:pt x="45619" y="13985"/>
                </a:lnTo>
                <a:lnTo>
                  <a:pt x="45340" y="13746"/>
                </a:lnTo>
                <a:lnTo>
                  <a:pt x="45042" y="13546"/>
                </a:lnTo>
                <a:lnTo>
                  <a:pt x="44743" y="13367"/>
                </a:lnTo>
                <a:lnTo>
                  <a:pt x="44424" y="13208"/>
                </a:lnTo>
                <a:lnTo>
                  <a:pt x="44085" y="13068"/>
                </a:lnTo>
                <a:lnTo>
                  <a:pt x="43727" y="12969"/>
                </a:lnTo>
                <a:lnTo>
                  <a:pt x="43368" y="12889"/>
                </a:lnTo>
                <a:lnTo>
                  <a:pt x="42990" y="12829"/>
                </a:lnTo>
                <a:lnTo>
                  <a:pt x="42213" y="12829"/>
                </a:lnTo>
                <a:lnTo>
                  <a:pt x="41834" y="12889"/>
                </a:lnTo>
                <a:lnTo>
                  <a:pt x="41476" y="12969"/>
                </a:lnTo>
                <a:lnTo>
                  <a:pt x="41117" y="13088"/>
                </a:lnTo>
                <a:lnTo>
                  <a:pt x="40978" y="12909"/>
                </a:lnTo>
                <a:lnTo>
                  <a:pt x="40838" y="12769"/>
                </a:lnTo>
                <a:lnTo>
                  <a:pt x="40679" y="12630"/>
                </a:lnTo>
                <a:lnTo>
                  <a:pt x="40500" y="12510"/>
                </a:lnTo>
                <a:lnTo>
                  <a:pt x="40320" y="12431"/>
                </a:lnTo>
                <a:lnTo>
                  <a:pt x="40101" y="12351"/>
                </a:lnTo>
                <a:lnTo>
                  <a:pt x="39902" y="12311"/>
                </a:lnTo>
                <a:lnTo>
                  <a:pt x="39683" y="12311"/>
                </a:lnTo>
                <a:lnTo>
                  <a:pt x="39683" y="12092"/>
                </a:lnTo>
                <a:lnTo>
                  <a:pt x="39683" y="11873"/>
                </a:lnTo>
                <a:lnTo>
                  <a:pt x="39643" y="11654"/>
                </a:lnTo>
                <a:lnTo>
                  <a:pt x="39603" y="11455"/>
                </a:lnTo>
                <a:lnTo>
                  <a:pt x="39524" y="11176"/>
                </a:lnTo>
                <a:lnTo>
                  <a:pt x="39424" y="10937"/>
                </a:lnTo>
                <a:lnTo>
                  <a:pt x="39284" y="10698"/>
                </a:lnTo>
                <a:lnTo>
                  <a:pt x="39125" y="10478"/>
                </a:lnTo>
                <a:lnTo>
                  <a:pt x="38966" y="10279"/>
                </a:lnTo>
                <a:lnTo>
                  <a:pt x="38767" y="10080"/>
                </a:lnTo>
                <a:lnTo>
                  <a:pt x="38567" y="9921"/>
                </a:lnTo>
                <a:lnTo>
                  <a:pt x="38328" y="9781"/>
                </a:lnTo>
                <a:lnTo>
                  <a:pt x="38089" y="9662"/>
                </a:lnTo>
                <a:lnTo>
                  <a:pt x="37850" y="9562"/>
                </a:lnTo>
                <a:lnTo>
                  <a:pt x="37591" y="9482"/>
                </a:lnTo>
                <a:lnTo>
                  <a:pt x="37332" y="9443"/>
                </a:lnTo>
                <a:lnTo>
                  <a:pt x="37053" y="9403"/>
                </a:lnTo>
                <a:lnTo>
                  <a:pt x="36774" y="9403"/>
                </a:lnTo>
                <a:lnTo>
                  <a:pt x="36496" y="9443"/>
                </a:lnTo>
                <a:lnTo>
                  <a:pt x="36217" y="9502"/>
                </a:lnTo>
                <a:lnTo>
                  <a:pt x="35878" y="9602"/>
                </a:lnTo>
                <a:lnTo>
                  <a:pt x="35579" y="9741"/>
                </a:lnTo>
                <a:lnTo>
                  <a:pt x="35280" y="9921"/>
                </a:lnTo>
                <a:lnTo>
                  <a:pt x="35021" y="10120"/>
                </a:lnTo>
                <a:lnTo>
                  <a:pt x="34802" y="10339"/>
                </a:lnTo>
                <a:lnTo>
                  <a:pt x="34583" y="10598"/>
                </a:lnTo>
                <a:lnTo>
                  <a:pt x="34424" y="10857"/>
                </a:lnTo>
                <a:lnTo>
                  <a:pt x="34284" y="11156"/>
                </a:lnTo>
                <a:lnTo>
                  <a:pt x="34185" y="11056"/>
                </a:lnTo>
                <a:lnTo>
                  <a:pt x="34065" y="10977"/>
                </a:lnTo>
                <a:lnTo>
                  <a:pt x="33946" y="10917"/>
                </a:lnTo>
                <a:lnTo>
                  <a:pt x="33806" y="10877"/>
                </a:lnTo>
                <a:lnTo>
                  <a:pt x="33766" y="10678"/>
                </a:lnTo>
                <a:lnTo>
                  <a:pt x="33726" y="10518"/>
                </a:lnTo>
                <a:lnTo>
                  <a:pt x="33647" y="10359"/>
                </a:lnTo>
                <a:lnTo>
                  <a:pt x="33587" y="10220"/>
                </a:lnTo>
                <a:lnTo>
                  <a:pt x="33487" y="10080"/>
                </a:lnTo>
                <a:lnTo>
                  <a:pt x="33388" y="9941"/>
                </a:lnTo>
                <a:lnTo>
                  <a:pt x="33268" y="9841"/>
                </a:lnTo>
                <a:lnTo>
                  <a:pt x="33149" y="9721"/>
                </a:lnTo>
                <a:lnTo>
                  <a:pt x="33009" y="9642"/>
                </a:lnTo>
                <a:lnTo>
                  <a:pt x="32870" y="9542"/>
                </a:lnTo>
                <a:lnTo>
                  <a:pt x="32730" y="9482"/>
                </a:lnTo>
                <a:lnTo>
                  <a:pt x="32571" y="9423"/>
                </a:lnTo>
                <a:lnTo>
                  <a:pt x="32412" y="9383"/>
                </a:lnTo>
                <a:lnTo>
                  <a:pt x="32252" y="9363"/>
                </a:lnTo>
                <a:lnTo>
                  <a:pt x="32073" y="9343"/>
                </a:lnTo>
                <a:lnTo>
                  <a:pt x="31914" y="9343"/>
                </a:lnTo>
                <a:lnTo>
                  <a:pt x="31734" y="9363"/>
                </a:lnTo>
                <a:lnTo>
                  <a:pt x="31695" y="9004"/>
                </a:lnTo>
                <a:lnTo>
                  <a:pt x="31615" y="8646"/>
                </a:lnTo>
                <a:lnTo>
                  <a:pt x="31515" y="8307"/>
                </a:lnTo>
                <a:lnTo>
                  <a:pt x="31376" y="7968"/>
                </a:lnTo>
                <a:lnTo>
                  <a:pt x="31236" y="7650"/>
                </a:lnTo>
                <a:lnTo>
                  <a:pt x="31057" y="7351"/>
                </a:lnTo>
                <a:lnTo>
                  <a:pt x="30838" y="7052"/>
                </a:lnTo>
                <a:lnTo>
                  <a:pt x="30619" y="6793"/>
                </a:lnTo>
                <a:lnTo>
                  <a:pt x="30380" y="6534"/>
                </a:lnTo>
                <a:lnTo>
                  <a:pt x="30121" y="6295"/>
                </a:lnTo>
                <a:lnTo>
                  <a:pt x="29822" y="6076"/>
                </a:lnTo>
                <a:lnTo>
                  <a:pt x="29523" y="5877"/>
                </a:lnTo>
                <a:lnTo>
                  <a:pt x="29204" y="5697"/>
                </a:lnTo>
                <a:lnTo>
                  <a:pt x="28866" y="5558"/>
                </a:lnTo>
                <a:lnTo>
                  <a:pt x="28507" y="5419"/>
                </a:lnTo>
                <a:lnTo>
                  <a:pt x="28129" y="5339"/>
                </a:lnTo>
                <a:lnTo>
                  <a:pt x="27850" y="5279"/>
                </a:lnTo>
                <a:lnTo>
                  <a:pt x="27591" y="5239"/>
                </a:lnTo>
                <a:lnTo>
                  <a:pt x="27312" y="5239"/>
                </a:lnTo>
                <a:lnTo>
                  <a:pt x="27053" y="5219"/>
                </a:lnTo>
                <a:lnTo>
                  <a:pt x="26774" y="5239"/>
                </a:lnTo>
                <a:lnTo>
                  <a:pt x="26515" y="5259"/>
                </a:lnTo>
                <a:lnTo>
                  <a:pt x="26256" y="5299"/>
                </a:lnTo>
                <a:lnTo>
                  <a:pt x="25997" y="5359"/>
                </a:lnTo>
                <a:lnTo>
                  <a:pt x="25738" y="5438"/>
                </a:lnTo>
                <a:lnTo>
                  <a:pt x="25499" y="5518"/>
                </a:lnTo>
                <a:lnTo>
                  <a:pt x="25260" y="5598"/>
                </a:lnTo>
                <a:lnTo>
                  <a:pt x="25021" y="5717"/>
                </a:lnTo>
                <a:lnTo>
                  <a:pt x="24782" y="5837"/>
                </a:lnTo>
                <a:lnTo>
                  <a:pt x="24563" y="5956"/>
                </a:lnTo>
                <a:lnTo>
                  <a:pt x="24344" y="6116"/>
                </a:lnTo>
                <a:lnTo>
                  <a:pt x="24144" y="6255"/>
                </a:lnTo>
                <a:lnTo>
                  <a:pt x="24045" y="6096"/>
                </a:lnTo>
                <a:lnTo>
                  <a:pt x="23945" y="5956"/>
                </a:lnTo>
                <a:lnTo>
                  <a:pt x="23826" y="5817"/>
                </a:lnTo>
                <a:lnTo>
                  <a:pt x="23686" y="5678"/>
                </a:lnTo>
                <a:lnTo>
                  <a:pt x="23547" y="5578"/>
                </a:lnTo>
                <a:lnTo>
                  <a:pt x="23407" y="5458"/>
                </a:lnTo>
                <a:lnTo>
                  <a:pt x="23248" y="5379"/>
                </a:lnTo>
                <a:lnTo>
                  <a:pt x="23069" y="5299"/>
                </a:lnTo>
                <a:lnTo>
                  <a:pt x="22909" y="5219"/>
                </a:lnTo>
                <a:lnTo>
                  <a:pt x="22730" y="5179"/>
                </a:lnTo>
                <a:lnTo>
                  <a:pt x="22551" y="5140"/>
                </a:lnTo>
                <a:lnTo>
                  <a:pt x="22352" y="5120"/>
                </a:lnTo>
                <a:lnTo>
                  <a:pt x="22172" y="5100"/>
                </a:lnTo>
                <a:lnTo>
                  <a:pt x="21973" y="5120"/>
                </a:lnTo>
                <a:lnTo>
                  <a:pt x="21794" y="5140"/>
                </a:lnTo>
                <a:lnTo>
                  <a:pt x="21595" y="5179"/>
                </a:lnTo>
                <a:lnTo>
                  <a:pt x="21415" y="5219"/>
                </a:lnTo>
                <a:lnTo>
                  <a:pt x="21256" y="5299"/>
                </a:lnTo>
                <a:lnTo>
                  <a:pt x="21097" y="5359"/>
                </a:lnTo>
                <a:lnTo>
                  <a:pt x="20957" y="5438"/>
                </a:lnTo>
                <a:lnTo>
                  <a:pt x="20818" y="5060"/>
                </a:lnTo>
                <a:lnTo>
                  <a:pt x="20678" y="4662"/>
                </a:lnTo>
                <a:lnTo>
                  <a:pt x="20519" y="4283"/>
                </a:lnTo>
                <a:lnTo>
                  <a:pt x="20320" y="3924"/>
                </a:lnTo>
                <a:lnTo>
                  <a:pt x="20100" y="3566"/>
                </a:lnTo>
                <a:lnTo>
                  <a:pt x="19861" y="3207"/>
                </a:lnTo>
                <a:lnTo>
                  <a:pt x="19602" y="2869"/>
                </a:lnTo>
                <a:lnTo>
                  <a:pt x="19324" y="2530"/>
                </a:lnTo>
                <a:lnTo>
                  <a:pt x="19045" y="2251"/>
                </a:lnTo>
                <a:lnTo>
                  <a:pt x="18766" y="1972"/>
                </a:lnTo>
                <a:lnTo>
                  <a:pt x="18487" y="1733"/>
                </a:lnTo>
                <a:lnTo>
                  <a:pt x="18188" y="1494"/>
                </a:lnTo>
                <a:lnTo>
                  <a:pt x="17869" y="1275"/>
                </a:lnTo>
                <a:lnTo>
                  <a:pt x="17571" y="1076"/>
                </a:lnTo>
                <a:lnTo>
                  <a:pt x="17232" y="896"/>
                </a:lnTo>
                <a:lnTo>
                  <a:pt x="16913" y="737"/>
                </a:lnTo>
                <a:lnTo>
                  <a:pt x="16574" y="578"/>
                </a:lnTo>
                <a:lnTo>
                  <a:pt x="16216" y="458"/>
                </a:lnTo>
                <a:lnTo>
                  <a:pt x="15877" y="339"/>
                </a:lnTo>
                <a:lnTo>
                  <a:pt x="15519" y="239"/>
                </a:lnTo>
                <a:lnTo>
                  <a:pt x="15160" y="159"/>
                </a:lnTo>
                <a:lnTo>
                  <a:pt x="14801" y="80"/>
                </a:lnTo>
                <a:lnTo>
                  <a:pt x="14443" y="40"/>
                </a:lnTo>
                <a:lnTo>
                  <a:pt x="14064" y="0"/>
                </a:lnTo>
                <a:close/>
              </a:path>
            </a:pathLst>
          </a:custGeom>
          <a:solidFill>
            <a:srgbClr val="FFFFFF">
              <a:alpha val="20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>
            <a:spLocks noGrp="1"/>
          </p:cNvSpPr>
          <p:nvPr>
            <p:ph type="title"/>
          </p:nvPr>
        </p:nvSpPr>
        <p:spPr>
          <a:xfrm>
            <a:off x="2038200" y="206957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2542200" y="3039984"/>
            <a:ext cx="405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effectLst>
            <a:outerShdw dist="28575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"/>
          <p:cNvSpPr txBox="1">
            <a:spLocks noGrp="1"/>
          </p:cNvSpPr>
          <p:nvPr>
            <p:ph type="body" idx="1"/>
          </p:nvPr>
        </p:nvSpPr>
        <p:spPr>
          <a:xfrm>
            <a:off x="716900" y="1211550"/>
            <a:ext cx="7704000" cy="3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149" name="Google Shape;149;p4"/>
          <p:cNvSpPr/>
          <p:nvPr/>
        </p:nvSpPr>
        <p:spPr>
          <a:xfrm>
            <a:off x="-642622" y="4605775"/>
            <a:ext cx="10101600" cy="760125"/>
          </a:xfrm>
          <a:custGeom>
            <a:avLst/>
            <a:gdLst/>
            <a:ahLst/>
            <a:cxnLst/>
            <a:rect l="l" t="t" r="r" b="b"/>
            <a:pathLst>
              <a:path w="404064" h="30405" extrusionOk="0">
                <a:moveTo>
                  <a:pt x="24461" y="22085"/>
                </a:moveTo>
                <a:cubicBezTo>
                  <a:pt x="30846" y="17277"/>
                  <a:pt x="44142" y="4582"/>
                  <a:pt x="61420" y="1352"/>
                </a:cubicBezTo>
                <a:cubicBezTo>
                  <a:pt x="78698" y="-1878"/>
                  <a:pt x="103037" y="2103"/>
                  <a:pt x="128127" y="2704"/>
                </a:cubicBezTo>
                <a:cubicBezTo>
                  <a:pt x="153217" y="3305"/>
                  <a:pt x="189200" y="5183"/>
                  <a:pt x="211961" y="4958"/>
                </a:cubicBezTo>
                <a:cubicBezTo>
                  <a:pt x="234722" y="4733"/>
                  <a:pt x="246516" y="2178"/>
                  <a:pt x="264695" y="1352"/>
                </a:cubicBezTo>
                <a:cubicBezTo>
                  <a:pt x="282874" y="526"/>
                  <a:pt x="303983" y="0"/>
                  <a:pt x="321035" y="0"/>
                </a:cubicBezTo>
                <a:cubicBezTo>
                  <a:pt x="338087" y="0"/>
                  <a:pt x="354239" y="1202"/>
                  <a:pt x="367009" y="1352"/>
                </a:cubicBezTo>
                <a:cubicBezTo>
                  <a:pt x="379780" y="1502"/>
                  <a:pt x="392475" y="-226"/>
                  <a:pt x="397658" y="901"/>
                </a:cubicBezTo>
                <a:cubicBezTo>
                  <a:pt x="402841" y="2028"/>
                  <a:pt x="398033" y="3381"/>
                  <a:pt x="398108" y="8113"/>
                </a:cubicBezTo>
                <a:cubicBezTo>
                  <a:pt x="398183" y="12846"/>
                  <a:pt x="411329" y="26141"/>
                  <a:pt x="398108" y="29296"/>
                </a:cubicBezTo>
                <a:cubicBezTo>
                  <a:pt x="384887" y="32451"/>
                  <a:pt x="381282" y="26893"/>
                  <a:pt x="318782" y="27043"/>
                </a:cubicBezTo>
                <a:cubicBezTo>
                  <a:pt x="256282" y="27193"/>
                  <a:pt x="72163" y="31024"/>
                  <a:pt x="23109" y="30198"/>
                </a:cubicBezTo>
                <a:cubicBezTo>
                  <a:pt x="-25944" y="29372"/>
                  <a:pt x="18076" y="26893"/>
                  <a:pt x="24461" y="220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50" name="Google Shape;150;p4"/>
          <p:cNvSpPr/>
          <p:nvPr/>
        </p:nvSpPr>
        <p:spPr>
          <a:xfrm>
            <a:off x="3818389" y="106502"/>
            <a:ext cx="1507221" cy="298248"/>
          </a:xfrm>
          <a:custGeom>
            <a:avLst/>
            <a:gdLst/>
            <a:ahLst/>
            <a:cxnLst/>
            <a:rect l="l" t="t" r="r" b="b"/>
            <a:pathLst>
              <a:path w="111957" h="22154" extrusionOk="0">
                <a:moveTo>
                  <a:pt x="43249" y="1"/>
                </a:moveTo>
                <a:lnTo>
                  <a:pt x="43069" y="21"/>
                </a:lnTo>
                <a:lnTo>
                  <a:pt x="42910" y="61"/>
                </a:lnTo>
                <a:lnTo>
                  <a:pt x="42770" y="120"/>
                </a:lnTo>
                <a:lnTo>
                  <a:pt x="42611" y="180"/>
                </a:lnTo>
                <a:lnTo>
                  <a:pt x="42472" y="280"/>
                </a:lnTo>
                <a:lnTo>
                  <a:pt x="42352" y="359"/>
                </a:lnTo>
                <a:lnTo>
                  <a:pt x="42233" y="479"/>
                </a:lnTo>
                <a:lnTo>
                  <a:pt x="42113" y="578"/>
                </a:lnTo>
                <a:lnTo>
                  <a:pt x="41994" y="718"/>
                </a:lnTo>
                <a:lnTo>
                  <a:pt x="41914" y="857"/>
                </a:lnTo>
                <a:lnTo>
                  <a:pt x="41834" y="997"/>
                </a:lnTo>
                <a:lnTo>
                  <a:pt x="41755" y="1156"/>
                </a:lnTo>
                <a:lnTo>
                  <a:pt x="41695" y="1316"/>
                </a:lnTo>
                <a:lnTo>
                  <a:pt x="41655" y="1475"/>
                </a:lnTo>
                <a:lnTo>
                  <a:pt x="41615" y="1654"/>
                </a:lnTo>
                <a:lnTo>
                  <a:pt x="41376" y="1594"/>
                </a:lnTo>
                <a:lnTo>
                  <a:pt x="40918" y="1594"/>
                </a:lnTo>
                <a:lnTo>
                  <a:pt x="40719" y="1634"/>
                </a:lnTo>
                <a:lnTo>
                  <a:pt x="40519" y="1674"/>
                </a:lnTo>
                <a:lnTo>
                  <a:pt x="40320" y="1734"/>
                </a:lnTo>
                <a:lnTo>
                  <a:pt x="40141" y="1814"/>
                </a:lnTo>
                <a:lnTo>
                  <a:pt x="39982" y="1913"/>
                </a:lnTo>
                <a:lnTo>
                  <a:pt x="39822" y="2033"/>
                </a:lnTo>
                <a:lnTo>
                  <a:pt x="39683" y="2152"/>
                </a:lnTo>
                <a:lnTo>
                  <a:pt x="39543" y="2292"/>
                </a:lnTo>
                <a:lnTo>
                  <a:pt x="39424" y="2451"/>
                </a:lnTo>
                <a:lnTo>
                  <a:pt x="39324" y="2610"/>
                </a:lnTo>
                <a:lnTo>
                  <a:pt x="39225" y="2770"/>
                </a:lnTo>
                <a:lnTo>
                  <a:pt x="39165" y="2949"/>
                </a:lnTo>
                <a:lnTo>
                  <a:pt x="39105" y="3148"/>
                </a:lnTo>
                <a:lnTo>
                  <a:pt x="39085" y="3348"/>
                </a:lnTo>
                <a:lnTo>
                  <a:pt x="39065" y="3547"/>
                </a:lnTo>
                <a:lnTo>
                  <a:pt x="39085" y="3686"/>
                </a:lnTo>
                <a:lnTo>
                  <a:pt x="39105" y="3846"/>
                </a:lnTo>
                <a:lnTo>
                  <a:pt x="39125" y="3985"/>
                </a:lnTo>
                <a:lnTo>
                  <a:pt x="39165" y="4144"/>
                </a:lnTo>
                <a:lnTo>
                  <a:pt x="39284" y="4403"/>
                </a:lnTo>
                <a:lnTo>
                  <a:pt x="39444" y="4662"/>
                </a:lnTo>
                <a:lnTo>
                  <a:pt x="39284" y="4742"/>
                </a:lnTo>
                <a:lnTo>
                  <a:pt x="39125" y="4822"/>
                </a:lnTo>
                <a:lnTo>
                  <a:pt x="38985" y="4921"/>
                </a:lnTo>
                <a:lnTo>
                  <a:pt x="38866" y="5041"/>
                </a:lnTo>
                <a:lnTo>
                  <a:pt x="38766" y="5160"/>
                </a:lnTo>
                <a:lnTo>
                  <a:pt x="38667" y="5300"/>
                </a:lnTo>
                <a:lnTo>
                  <a:pt x="38587" y="5459"/>
                </a:lnTo>
                <a:lnTo>
                  <a:pt x="38527" y="5599"/>
                </a:lnTo>
                <a:lnTo>
                  <a:pt x="38129" y="5539"/>
                </a:lnTo>
                <a:lnTo>
                  <a:pt x="37711" y="5519"/>
                </a:lnTo>
                <a:lnTo>
                  <a:pt x="37332" y="5539"/>
                </a:lnTo>
                <a:lnTo>
                  <a:pt x="36954" y="5599"/>
                </a:lnTo>
                <a:lnTo>
                  <a:pt x="36595" y="5678"/>
                </a:lnTo>
                <a:lnTo>
                  <a:pt x="36256" y="5798"/>
                </a:lnTo>
                <a:lnTo>
                  <a:pt x="35938" y="5937"/>
                </a:lnTo>
                <a:lnTo>
                  <a:pt x="35619" y="6117"/>
                </a:lnTo>
                <a:lnTo>
                  <a:pt x="35340" y="6316"/>
                </a:lnTo>
                <a:lnTo>
                  <a:pt x="35061" y="6535"/>
                </a:lnTo>
                <a:lnTo>
                  <a:pt x="34822" y="6774"/>
                </a:lnTo>
                <a:lnTo>
                  <a:pt x="34603" y="7033"/>
                </a:lnTo>
                <a:lnTo>
                  <a:pt x="34424" y="7332"/>
                </a:lnTo>
                <a:lnTo>
                  <a:pt x="34264" y="7631"/>
                </a:lnTo>
                <a:lnTo>
                  <a:pt x="34145" y="7949"/>
                </a:lnTo>
                <a:lnTo>
                  <a:pt x="34045" y="8268"/>
                </a:lnTo>
                <a:lnTo>
                  <a:pt x="33985" y="8607"/>
                </a:lnTo>
                <a:lnTo>
                  <a:pt x="33965" y="8965"/>
                </a:lnTo>
                <a:lnTo>
                  <a:pt x="33985" y="9085"/>
                </a:lnTo>
                <a:lnTo>
                  <a:pt x="33826" y="9125"/>
                </a:lnTo>
                <a:lnTo>
                  <a:pt x="33667" y="9164"/>
                </a:lnTo>
                <a:lnTo>
                  <a:pt x="33527" y="9204"/>
                </a:lnTo>
                <a:lnTo>
                  <a:pt x="33368" y="9284"/>
                </a:lnTo>
                <a:lnTo>
                  <a:pt x="33248" y="9344"/>
                </a:lnTo>
                <a:lnTo>
                  <a:pt x="33109" y="9443"/>
                </a:lnTo>
                <a:lnTo>
                  <a:pt x="32989" y="9543"/>
                </a:lnTo>
                <a:lnTo>
                  <a:pt x="32890" y="9643"/>
                </a:lnTo>
                <a:lnTo>
                  <a:pt x="32790" y="9762"/>
                </a:lnTo>
                <a:lnTo>
                  <a:pt x="32690" y="9882"/>
                </a:lnTo>
                <a:lnTo>
                  <a:pt x="32611" y="10021"/>
                </a:lnTo>
                <a:lnTo>
                  <a:pt x="32551" y="10161"/>
                </a:lnTo>
                <a:lnTo>
                  <a:pt x="32511" y="10300"/>
                </a:lnTo>
                <a:lnTo>
                  <a:pt x="32471" y="10459"/>
                </a:lnTo>
                <a:lnTo>
                  <a:pt x="32431" y="10619"/>
                </a:lnTo>
                <a:lnTo>
                  <a:pt x="32431" y="10778"/>
                </a:lnTo>
                <a:lnTo>
                  <a:pt x="32312" y="10778"/>
                </a:lnTo>
                <a:lnTo>
                  <a:pt x="32212" y="10818"/>
                </a:lnTo>
                <a:lnTo>
                  <a:pt x="32113" y="10858"/>
                </a:lnTo>
                <a:lnTo>
                  <a:pt x="32033" y="10918"/>
                </a:lnTo>
                <a:lnTo>
                  <a:pt x="31933" y="10738"/>
                </a:lnTo>
                <a:lnTo>
                  <a:pt x="31834" y="10579"/>
                </a:lnTo>
                <a:lnTo>
                  <a:pt x="31694" y="10420"/>
                </a:lnTo>
                <a:lnTo>
                  <a:pt x="31555" y="10300"/>
                </a:lnTo>
                <a:lnTo>
                  <a:pt x="31396" y="10200"/>
                </a:lnTo>
                <a:lnTo>
                  <a:pt x="31216" y="10121"/>
                </a:lnTo>
                <a:lnTo>
                  <a:pt x="31017" y="10081"/>
                </a:lnTo>
                <a:lnTo>
                  <a:pt x="30838" y="10061"/>
                </a:lnTo>
                <a:lnTo>
                  <a:pt x="30678" y="10081"/>
                </a:lnTo>
                <a:lnTo>
                  <a:pt x="30539" y="10101"/>
                </a:lnTo>
                <a:lnTo>
                  <a:pt x="30400" y="10141"/>
                </a:lnTo>
                <a:lnTo>
                  <a:pt x="30280" y="10200"/>
                </a:lnTo>
                <a:lnTo>
                  <a:pt x="30160" y="9921"/>
                </a:lnTo>
                <a:lnTo>
                  <a:pt x="30021" y="9643"/>
                </a:lnTo>
                <a:lnTo>
                  <a:pt x="29862" y="9384"/>
                </a:lnTo>
                <a:lnTo>
                  <a:pt x="29682" y="9145"/>
                </a:lnTo>
                <a:lnTo>
                  <a:pt x="29483" y="8906"/>
                </a:lnTo>
                <a:lnTo>
                  <a:pt x="29284" y="8686"/>
                </a:lnTo>
                <a:lnTo>
                  <a:pt x="29065" y="8487"/>
                </a:lnTo>
                <a:lnTo>
                  <a:pt x="28826" y="8308"/>
                </a:lnTo>
                <a:lnTo>
                  <a:pt x="28587" y="8149"/>
                </a:lnTo>
                <a:lnTo>
                  <a:pt x="28328" y="7989"/>
                </a:lnTo>
                <a:lnTo>
                  <a:pt x="28049" y="7870"/>
                </a:lnTo>
                <a:lnTo>
                  <a:pt x="27770" y="7770"/>
                </a:lnTo>
                <a:lnTo>
                  <a:pt x="27491" y="7670"/>
                </a:lnTo>
                <a:lnTo>
                  <a:pt x="27192" y="7611"/>
                </a:lnTo>
                <a:lnTo>
                  <a:pt x="26893" y="7571"/>
                </a:lnTo>
                <a:lnTo>
                  <a:pt x="26256" y="7571"/>
                </a:lnTo>
                <a:lnTo>
                  <a:pt x="25937" y="7611"/>
                </a:lnTo>
                <a:lnTo>
                  <a:pt x="25638" y="7690"/>
                </a:lnTo>
                <a:lnTo>
                  <a:pt x="25340" y="7770"/>
                </a:lnTo>
                <a:lnTo>
                  <a:pt x="25061" y="7890"/>
                </a:lnTo>
                <a:lnTo>
                  <a:pt x="24782" y="8009"/>
                </a:lnTo>
                <a:lnTo>
                  <a:pt x="24523" y="8168"/>
                </a:lnTo>
                <a:lnTo>
                  <a:pt x="24284" y="8348"/>
                </a:lnTo>
                <a:lnTo>
                  <a:pt x="24045" y="8527"/>
                </a:lnTo>
                <a:lnTo>
                  <a:pt x="23826" y="8746"/>
                </a:lnTo>
                <a:lnTo>
                  <a:pt x="23606" y="8965"/>
                </a:lnTo>
                <a:lnTo>
                  <a:pt x="23427" y="9204"/>
                </a:lnTo>
                <a:lnTo>
                  <a:pt x="23248" y="9463"/>
                </a:lnTo>
                <a:lnTo>
                  <a:pt x="23088" y="9742"/>
                </a:lnTo>
                <a:lnTo>
                  <a:pt x="22949" y="10021"/>
                </a:lnTo>
                <a:lnTo>
                  <a:pt x="22849" y="10320"/>
                </a:lnTo>
                <a:lnTo>
                  <a:pt x="22610" y="10360"/>
                </a:lnTo>
                <a:lnTo>
                  <a:pt x="22411" y="10400"/>
                </a:lnTo>
                <a:lnTo>
                  <a:pt x="22192" y="10479"/>
                </a:lnTo>
                <a:lnTo>
                  <a:pt x="21993" y="10539"/>
                </a:lnTo>
                <a:lnTo>
                  <a:pt x="21794" y="10639"/>
                </a:lnTo>
                <a:lnTo>
                  <a:pt x="21594" y="10738"/>
                </a:lnTo>
                <a:lnTo>
                  <a:pt x="21415" y="10838"/>
                </a:lnTo>
                <a:lnTo>
                  <a:pt x="21256" y="10957"/>
                </a:lnTo>
                <a:lnTo>
                  <a:pt x="21096" y="11077"/>
                </a:lnTo>
                <a:lnTo>
                  <a:pt x="20937" y="11216"/>
                </a:lnTo>
                <a:lnTo>
                  <a:pt x="20798" y="11376"/>
                </a:lnTo>
                <a:lnTo>
                  <a:pt x="20658" y="11515"/>
                </a:lnTo>
                <a:lnTo>
                  <a:pt x="20539" y="11694"/>
                </a:lnTo>
                <a:lnTo>
                  <a:pt x="20439" y="11854"/>
                </a:lnTo>
                <a:lnTo>
                  <a:pt x="20339" y="12033"/>
                </a:lnTo>
                <a:lnTo>
                  <a:pt x="20260" y="12212"/>
                </a:lnTo>
                <a:lnTo>
                  <a:pt x="19841" y="11894"/>
                </a:lnTo>
                <a:lnTo>
                  <a:pt x="19383" y="11615"/>
                </a:lnTo>
                <a:lnTo>
                  <a:pt x="18905" y="11376"/>
                </a:lnTo>
                <a:lnTo>
                  <a:pt x="18387" y="11177"/>
                </a:lnTo>
                <a:lnTo>
                  <a:pt x="17869" y="11017"/>
                </a:lnTo>
                <a:lnTo>
                  <a:pt x="17590" y="10937"/>
                </a:lnTo>
                <a:lnTo>
                  <a:pt x="17311" y="10898"/>
                </a:lnTo>
                <a:lnTo>
                  <a:pt x="17032" y="10858"/>
                </a:lnTo>
                <a:lnTo>
                  <a:pt x="16754" y="10818"/>
                </a:lnTo>
                <a:lnTo>
                  <a:pt x="16455" y="10798"/>
                </a:lnTo>
                <a:lnTo>
                  <a:pt x="15877" y="10798"/>
                </a:lnTo>
                <a:lnTo>
                  <a:pt x="15578" y="10818"/>
                </a:lnTo>
                <a:lnTo>
                  <a:pt x="15020" y="10898"/>
                </a:lnTo>
                <a:lnTo>
                  <a:pt x="14483" y="10997"/>
                </a:lnTo>
                <a:lnTo>
                  <a:pt x="13965" y="11157"/>
                </a:lnTo>
                <a:lnTo>
                  <a:pt x="13467" y="11356"/>
                </a:lnTo>
                <a:lnTo>
                  <a:pt x="12989" y="11595"/>
                </a:lnTo>
                <a:lnTo>
                  <a:pt x="12530" y="11854"/>
                </a:lnTo>
                <a:lnTo>
                  <a:pt x="12112" y="12153"/>
                </a:lnTo>
                <a:lnTo>
                  <a:pt x="11733" y="12491"/>
                </a:lnTo>
                <a:lnTo>
                  <a:pt x="11375" y="12850"/>
                </a:lnTo>
                <a:lnTo>
                  <a:pt x="11056" y="13248"/>
                </a:lnTo>
                <a:lnTo>
                  <a:pt x="10777" y="13667"/>
                </a:lnTo>
                <a:lnTo>
                  <a:pt x="10538" y="14105"/>
                </a:lnTo>
                <a:lnTo>
                  <a:pt x="10439" y="14324"/>
                </a:lnTo>
                <a:lnTo>
                  <a:pt x="10339" y="14563"/>
                </a:lnTo>
                <a:lnTo>
                  <a:pt x="10259" y="14802"/>
                </a:lnTo>
                <a:lnTo>
                  <a:pt x="10200" y="15041"/>
                </a:lnTo>
                <a:lnTo>
                  <a:pt x="10140" y="15280"/>
                </a:lnTo>
                <a:lnTo>
                  <a:pt x="10100" y="15539"/>
                </a:lnTo>
                <a:lnTo>
                  <a:pt x="9821" y="15539"/>
                </a:lnTo>
                <a:lnTo>
                  <a:pt x="9562" y="15579"/>
                </a:lnTo>
                <a:lnTo>
                  <a:pt x="9283" y="15599"/>
                </a:lnTo>
                <a:lnTo>
                  <a:pt x="9024" y="15659"/>
                </a:lnTo>
                <a:lnTo>
                  <a:pt x="8785" y="15719"/>
                </a:lnTo>
                <a:lnTo>
                  <a:pt x="8526" y="15798"/>
                </a:lnTo>
                <a:lnTo>
                  <a:pt x="8287" y="15878"/>
                </a:lnTo>
                <a:lnTo>
                  <a:pt x="8048" y="15978"/>
                </a:lnTo>
                <a:lnTo>
                  <a:pt x="7809" y="16097"/>
                </a:lnTo>
                <a:lnTo>
                  <a:pt x="7590" y="16217"/>
                </a:lnTo>
                <a:lnTo>
                  <a:pt x="7371" y="16356"/>
                </a:lnTo>
                <a:lnTo>
                  <a:pt x="7152" y="16495"/>
                </a:lnTo>
                <a:lnTo>
                  <a:pt x="6952" y="16635"/>
                </a:lnTo>
                <a:lnTo>
                  <a:pt x="6753" y="16814"/>
                </a:lnTo>
                <a:lnTo>
                  <a:pt x="6554" y="16974"/>
                </a:lnTo>
                <a:lnTo>
                  <a:pt x="6375" y="17153"/>
                </a:lnTo>
                <a:lnTo>
                  <a:pt x="6195" y="17352"/>
                </a:lnTo>
                <a:lnTo>
                  <a:pt x="6036" y="17551"/>
                </a:lnTo>
                <a:lnTo>
                  <a:pt x="5877" y="17750"/>
                </a:lnTo>
                <a:lnTo>
                  <a:pt x="5737" y="17970"/>
                </a:lnTo>
                <a:lnTo>
                  <a:pt x="5598" y="18189"/>
                </a:lnTo>
                <a:lnTo>
                  <a:pt x="5458" y="18428"/>
                </a:lnTo>
                <a:lnTo>
                  <a:pt x="5339" y="18667"/>
                </a:lnTo>
                <a:lnTo>
                  <a:pt x="5239" y="18906"/>
                </a:lnTo>
                <a:lnTo>
                  <a:pt x="5140" y="19145"/>
                </a:lnTo>
                <a:lnTo>
                  <a:pt x="5060" y="19404"/>
                </a:lnTo>
                <a:lnTo>
                  <a:pt x="5000" y="19663"/>
                </a:lnTo>
                <a:lnTo>
                  <a:pt x="4940" y="19922"/>
                </a:lnTo>
                <a:lnTo>
                  <a:pt x="4881" y="20201"/>
                </a:lnTo>
                <a:lnTo>
                  <a:pt x="4861" y="20460"/>
                </a:lnTo>
                <a:lnTo>
                  <a:pt x="4841" y="20739"/>
                </a:lnTo>
                <a:lnTo>
                  <a:pt x="4821" y="21018"/>
                </a:lnTo>
                <a:lnTo>
                  <a:pt x="4841" y="21077"/>
                </a:lnTo>
                <a:lnTo>
                  <a:pt x="4383" y="21037"/>
                </a:lnTo>
                <a:lnTo>
                  <a:pt x="3924" y="21018"/>
                </a:lnTo>
                <a:lnTo>
                  <a:pt x="3367" y="21037"/>
                </a:lnTo>
                <a:lnTo>
                  <a:pt x="2829" y="21097"/>
                </a:lnTo>
                <a:lnTo>
                  <a:pt x="2311" y="21197"/>
                </a:lnTo>
                <a:lnTo>
                  <a:pt x="1793" y="21316"/>
                </a:lnTo>
                <a:lnTo>
                  <a:pt x="1315" y="21476"/>
                </a:lnTo>
                <a:lnTo>
                  <a:pt x="857" y="21675"/>
                </a:lnTo>
                <a:lnTo>
                  <a:pt x="398" y="21894"/>
                </a:lnTo>
                <a:lnTo>
                  <a:pt x="0" y="22153"/>
                </a:lnTo>
                <a:lnTo>
                  <a:pt x="111956" y="22153"/>
                </a:lnTo>
                <a:lnTo>
                  <a:pt x="111857" y="21874"/>
                </a:lnTo>
                <a:lnTo>
                  <a:pt x="111737" y="21595"/>
                </a:lnTo>
                <a:lnTo>
                  <a:pt x="111578" y="21336"/>
                </a:lnTo>
                <a:lnTo>
                  <a:pt x="111418" y="21097"/>
                </a:lnTo>
                <a:lnTo>
                  <a:pt x="111219" y="20858"/>
                </a:lnTo>
                <a:lnTo>
                  <a:pt x="111000" y="20659"/>
                </a:lnTo>
                <a:lnTo>
                  <a:pt x="110761" y="20440"/>
                </a:lnTo>
                <a:lnTo>
                  <a:pt x="110502" y="20261"/>
                </a:lnTo>
                <a:lnTo>
                  <a:pt x="110223" y="20101"/>
                </a:lnTo>
                <a:lnTo>
                  <a:pt x="109944" y="19942"/>
                </a:lnTo>
                <a:lnTo>
                  <a:pt x="109626" y="19822"/>
                </a:lnTo>
                <a:lnTo>
                  <a:pt x="109307" y="19703"/>
                </a:lnTo>
                <a:lnTo>
                  <a:pt x="108968" y="19623"/>
                </a:lnTo>
                <a:lnTo>
                  <a:pt x="108629" y="19563"/>
                </a:lnTo>
                <a:lnTo>
                  <a:pt x="108271" y="19523"/>
                </a:lnTo>
                <a:lnTo>
                  <a:pt x="107912" y="19504"/>
                </a:lnTo>
                <a:lnTo>
                  <a:pt x="107594" y="19523"/>
                </a:lnTo>
                <a:lnTo>
                  <a:pt x="107275" y="19543"/>
                </a:lnTo>
                <a:lnTo>
                  <a:pt x="106976" y="19603"/>
                </a:lnTo>
                <a:lnTo>
                  <a:pt x="106677" y="19663"/>
                </a:lnTo>
                <a:lnTo>
                  <a:pt x="106378" y="19763"/>
                </a:lnTo>
                <a:lnTo>
                  <a:pt x="106099" y="19862"/>
                </a:lnTo>
                <a:lnTo>
                  <a:pt x="105841" y="19982"/>
                </a:lnTo>
                <a:lnTo>
                  <a:pt x="105582" y="20121"/>
                </a:lnTo>
                <a:lnTo>
                  <a:pt x="105601" y="19982"/>
                </a:lnTo>
                <a:lnTo>
                  <a:pt x="105582" y="19763"/>
                </a:lnTo>
                <a:lnTo>
                  <a:pt x="105542" y="19543"/>
                </a:lnTo>
                <a:lnTo>
                  <a:pt x="105502" y="19344"/>
                </a:lnTo>
                <a:lnTo>
                  <a:pt x="105422" y="19165"/>
                </a:lnTo>
                <a:lnTo>
                  <a:pt x="105323" y="18966"/>
                </a:lnTo>
                <a:lnTo>
                  <a:pt x="105223" y="18806"/>
                </a:lnTo>
                <a:lnTo>
                  <a:pt x="105084" y="18627"/>
                </a:lnTo>
                <a:lnTo>
                  <a:pt x="104944" y="18468"/>
                </a:lnTo>
                <a:lnTo>
                  <a:pt x="104785" y="18328"/>
                </a:lnTo>
                <a:lnTo>
                  <a:pt x="104605" y="18189"/>
                </a:lnTo>
                <a:lnTo>
                  <a:pt x="104426" y="18069"/>
                </a:lnTo>
                <a:lnTo>
                  <a:pt x="104227" y="17970"/>
                </a:lnTo>
                <a:lnTo>
                  <a:pt x="104028" y="17890"/>
                </a:lnTo>
                <a:lnTo>
                  <a:pt x="103809" y="17810"/>
                </a:lnTo>
                <a:lnTo>
                  <a:pt x="103570" y="17750"/>
                </a:lnTo>
                <a:lnTo>
                  <a:pt x="103350" y="17711"/>
                </a:lnTo>
                <a:lnTo>
                  <a:pt x="103370" y="17511"/>
                </a:lnTo>
                <a:lnTo>
                  <a:pt x="103390" y="17312"/>
                </a:lnTo>
                <a:lnTo>
                  <a:pt x="103370" y="16834"/>
                </a:lnTo>
                <a:lnTo>
                  <a:pt x="103291" y="16376"/>
                </a:lnTo>
                <a:lnTo>
                  <a:pt x="103191" y="15938"/>
                </a:lnTo>
                <a:lnTo>
                  <a:pt x="103052" y="15519"/>
                </a:lnTo>
                <a:lnTo>
                  <a:pt x="102852" y="15101"/>
                </a:lnTo>
                <a:lnTo>
                  <a:pt x="102653" y="14722"/>
                </a:lnTo>
                <a:lnTo>
                  <a:pt x="102394" y="14384"/>
                </a:lnTo>
                <a:lnTo>
                  <a:pt x="102115" y="14045"/>
                </a:lnTo>
                <a:lnTo>
                  <a:pt x="101816" y="13746"/>
                </a:lnTo>
                <a:lnTo>
                  <a:pt x="101478" y="13487"/>
                </a:lnTo>
                <a:lnTo>
                  <a:pt x="101119" y="13248"/>
                </a:lnTo>
                <a:lnTo>
                  <a:pt x="100741" y="13069"/>
                </a:lnTo>
                <a:lnTo>
                  <a:pt x="100342" y="12910"/>
                </a:lnTo>
                <a:lnTo>
                  <a:pt x="99924" y="12790"/>
                </a:lnTo>
                <a:lnTo>
                  <a:pt x="99506" y="12730"/>
                </a:lnTo>
                <a:lnTo>
                  <a:pt x="99286" y="12710"/>
                </a:lnTo>
                <a:lnTo>
                  <a:pt x="99047" y="12691"/>
                </a:lnTo>
                <a:lnTo>
                  <a:pt x="98868" y="12710"/>
                </a:lnTo>
                <a:lnTo>
                  <a:pt x="98689" y="12730"/>
                </a:lnTo>
                <a:lnTo>
                  <a:pt x="98589" y="12153"/>
                </a:lnTo>
                <a:lnTo>
                  <a:pt x="98450" y="11575"/>
                </a:lnTo>
                <a:lnTo>
                  <a:pt x="98271" y="11037"/>
                </a:lnTo>
                <a:lnTo>
                  <a:pt x="98051" y="10499"/>
                </a:lnTo>
                <a:lnTo>
                  <a:pt x="97792" y="10021"/>
                </a:lnTo>
                <a:lnTo>
                  <a:pt x="97494" y="9543"/>
                </a:lnTo>
                <a:lnTo>
                  <a:pt x="97155" y="9105"/>
                </a:lnTo>
                <a:lnTo>
                  <a:pt x="96796" y="8706"/>
                </a:lnTo>
                <a:lnTo>
                  <a:pt x="96418" y="8348"/>
                </a:lnTo>
                <a:lnTo>
                  <a:pt x="96219" y="8188"/>
                </a:lnTo>
                <a:lnTo>
                  <a:pt x="96000" y="8029"/>
                </a:lnTo>
                <a:lnTo>
                  <a:pt x="95780" y="7890"/>
                </a:lnTo>
                <a:lnTo>
                  <a:pt x="95561" y="7750"/>
                </a:lnTo>
                <a:lnTo>
                  <a:pt x="95342" y="7631"/>
                </a:lnTo>
                <a:lnTo>
                  <a:pt x="95103" y="7511"/>
                </a:lnTo>
                <a:lnTo>
                  <a:pt x="94864" y="7411"/>
                </a:lnTo>
                <a:lnTo>
                  <a:pt x="94625" y="7332"/>
                </a:lnTo>
                <a:lnTo>
                  <a:pt x="94366" y="7252"/>
                </a:lnTo>
                <a:lnTo>
                  <a:pt x="94127" y="7192"/>
                </a:lnTo>
                <a:lnTo>
                  <a:pt x="93868" y="7152"/>
                </a:lnTo>
                <a:lnTo>
                  <a:pt x="93609" y="7113"/>
                </a:lnTo>
                <a:lnTo>
                  <a:pt x="93330" y="7093"/>
                </a:lnTo>
                <a:lnTo>
                  <a:pt x="93071" y="7093"/>
                </a:lnTo>
                <a:lnTo>
                  <a:pt x="92633" y="7113"/>
                </a:lnTo>
                <a:lnTo>
                  <a:pt x="92215" y="7152"/>
                </a:lnTo>
                <a:lnTo>
                  <a:pt x="91816" y="7252"/>
                </a:lnTo>
                <a:lnTo>
                  <a:pt x="91398" y="7372"/>
                </a:lnTo>
                <a:lnTo>
                  <a:pt x="91019" y="7531"/>
                </a:lnTo>
                <a:lnTo>
                  <a:pt x="90641" y="7730"/>
                </a:lnTo>
                <a:lnTo>
                  <a:pt x="90282" y="7949"/>
                </a:lnTo>
                <a:lnTo>
                  <a:pt x="89924" y="8188"/>
                </a:lnTo>
                <a:lnTo>
                  <a:pt x="89605" y="8467"/>
                </a:lnTo>
                <a:lnTo>
                  <a:pt x="89286" y="8766"/>
                </a:lnTo>
                <a:lnTo>
                  <a:pt x="89007" y="9085"/>
                </a:lnTo>
                <a:lnTo>
                  <a:pt x="88728" y="9443"/>
                </a:lnTo>
                <a:lnTo>
                  <a:pt x="88489" y="9802"/>
                </a:lnTo>
                <a:lnTo>
                  <a:pt x="88250" y="10200"/>
                </a:lnTo>
                <a:lnTo>
                  <a:pt x="88051" y="10599"/>
                </a:lnTo>
                <a:lnTo>
                  <a:pt x="87872" y="11037"/>
                </a:lnTo>
                <a:lnTo>
                  <a:pt x="87453" y="10957"/>
                </a:lnTo>
                <a:lnTo>
                  <a:pt x="87234" y="10957"/>
                </a:lnTo>
                <a:lnTo>
                  <a:pt x="87015" y="10937"/>
                </a:lnTo>
                <a:lnTo>
                  <a:pt x="86736" y="10957"/>
                </a:lnTo>
                <a:lnTo>
                  <a:pt x="86437" y="10977"/>
                </a:lnTo>
                <a:lnTo>
                  <a:pt x="86159" y="11037"/>
                </a:lnTo>
                <a:lnTo>
                  <a:pt x="85880" y="11097"/>
                </a:lnTo>
                <a:lnTo>
                  <a:pt x="85601" y="11196"/>
                </a:lnTo>
                <a:lnTo>
                  <a:pt x="85342" y="11296"/>
                </a:lnTo>
                <a:lnTo>
                  <a:pt x="85083" y="11416"/>
                </a:lnTo>
                <a:lnTo>
                  <a:pt x="84824" y="11555"/>
                </a:lnTo>
                <a:lnTo>
                  <a:pt x="84585" y="11714"/>
                </a:lnTo>
                <a:lnTo>
                  <a:pt x="84346" y="11874"/>
                </a:lnTo>
                <a:lnTo>
                  <a:pt x="84107" y="12073"/>
                </a:lnTo>
                <a:lnTo>
                  <a:pt x="83888" y="12272"/>
                </a:lnTo>
                <a:lnTo>
                  <a:pt x="83688" y="12471"/>
                </a:lnTo>
                <a:lnTo>
                  <a:pt x="83489" y="12710"/>
                </a:lnTo>
                <a:lnTo>
                  <a:pt x="83310" y="12949"/>
                </a:lnTo>
                <a:lnTo>
                  <a:pt x="83131" y="13189"/>
                </a:lnTo>
                <a:lnTo>
                  <a:pt x="82573" y="13129"/>
                </a:lnTo>
                <a:lnTo>
                  <a:pt x="82294" y="13109"/>
                </a:lnTo>
                <a:lnTo>
                  <a:pt x="81656" y="13109"/>
                </a:lnTo>
                <a:lnTo>
                  <a:pt x="81298" y="13149"/>
                </a:lnTo>
                <a:lnTo>
                  <a:pt x="80959" y="13189"/>
                </a:lnTo>
                <a:lnTo>
                  <a:pt x="80620" y="13248"/>
                </a:lnTo>
                <a:lnTo>
                  <a:pt x="80282" y="13308"/>
                </a:lnTo>
                <a:lnTo>
                  <a:pt x="79963" y="13408"/>
                </a:lnTo>
                <a:lnTo>
                  <a:pt x="79644" y="13507"/>
                </a:lnTo>
                <a:lnTo>
                  <a:pt x="79346" y="13627"/>
                </a:lnTo>
                <a:lnTo>
                  <a:pt x="79146" y="13487"/>
                </a:lnTo>
                <a:lnTo>
                  <a:pt x="78947" y="13368"/>
                </a:lnTo>
                <a:lnTo>
                  <a:pt x="78748" y="13248"/>
                </a:lnTo>
                <a:lnTo>
                  <a:pt x="78529" y="13169"/>
                </a:lnTo>
                <a:lnTo>
                  <a:pt x="78290" y="13089"/>
                </a:lnTo>
                <a:lnTo>
                  <a:pt x="78051" y="13029"/>
                </a:lnTo>
                <a:lnTo>
                  <a:pt x="77812" y="13009"/>
                </a:lnTo>
                <a:lnTo>
                  <a:pt x="77553" y="12989"/>
                </a:lnTo>
                <a:lnTo>
                  <a:pt x="77214" y="13009"/>
                </a:lnTo>
                <a:lnTo>
                  <a:pt x="76895" y="13069"/>
                </a:lnTo>
                <a:lnTo>
                  <a:pt x="76576" y="13169"/>
                </a:lnTo>
                <a:lnTo>
                  <a:pt x="76278" y="13288"/>
                </a:lnTo>
                <a:lnTo>
                  <a:pt x="75999" y="13448"/>
                </a:lnTo>
                <a:lnTo>
                  <a:pt x="75740" y="13647"/>
                </a:lnTo>
                <a:lnTo>
                  <a:pt x="75521" y="13866"/>
                </a:lnTo>
                <a:lnTo>
                  <a:pt x="75302" y="14105"/>
                </a:lnTo>
                <a:lnTo>
                  <a:pt x="74963" y="14025"/>
                </a:lnTo>
                <a:lnTo>
                  <a:pt x="74624" y="13965"/>
                </a:lnTo>
                <a:lnTo>
                  <a:pt x="74266" y="13926"/>
                </a:lnTo>
                <a:lnTo>
                  <a:pt x="73509" y="13926"/>
                </a:lnTo>
                <a:lnTo>
                  <a:pt x="73110" y="13985"/>
                </a:lnTo>
                <a:lnTo>
                  <a:pt x="72712" y="14045"/>
                </a:lnTo>
                <a:lnTo>
                  <a:pt x="72333" y="14145"/>
                </a:lnTo>
                <a:lnTo>
                  <a:pt x="71975" y="14264"/>
                </a:lnTo>
                <a:lnTo>
                  <a:pt x="71616" y="14424"/>
                </a:lnTo>
                <a:lnTo>
                  <a:pt x="71277" y="14583"/>
                </a:lnTo>
                <a:lnTo>
                  <a:pt x="70939" y="14782"/>
                </a:lnTo>
                <a:lnTo>
                  <a:pt x="70919" y="14663"/>
                </a:lnTo>
                <a:lnTo>
                  <a:pt x="70879" y="14523"/>
                </a:lnTo>
                <a:lnTo>
                  <a:pt x="70839" y="14424"/>
                </a:lnTo>
                <a:lnTo>
                  <a:pt x="70779" y="14304"/>
                </a:lnTo>
                <a:lnTo>
                  <a:pt x="70620" y="14105"/>
                </a:lnTo>
                <a:lnTo>
                  <a:pt x="70441" y="13926"/>
                </a:lnTo>
                <a:lnTo>
                  <a:pt x="70222" y="13766"/>
                </a:lnTo>
                <a:lnTo>
                  <a:pt x="69963" y="13667"/>
                </a:lnTo>
                <a:lnTo>
                  <a:pt x="69704" y="13587"/>
                </a:lnTo>
                <a:lnTo>
                  <a:pt x="69564" y="13567"/>
                </a:lnTo>
                <a:lnTo>
                  <a:pt x="69265" y="13567"/>
                </a:lnTo>
                <a:lnTo>
                  <a:pt x="69126" y="13587"/>
                </a:lnTo>
                <a:lnTo>
                  <a:pt x="68867" y="13667"/>
                </a:lnTo>
                <a:lnTo>
                  <a:pt x="68847" y="13467"/>
                </a:lnTo>
                <a:lnTo>
                  <a:pt x="68827" y="13288"/>
                </a:lnTo>
                <a:lnTo>
                  <a:pt x="68767" y="13109"/>
                </a:lnTo>
                <a:lnTo>
                  <a:pt x="68708" y="12930"/>
                </a:lnTo>
                <a:lnTo>
                  <a:pt x="68628" y="12770"/>
                </a:lnTo>
                <a:lnTo>
                  <a:pt x="68528" y="12611"/>
                </a:lnTo>
                <a:lnTo>
                  <a:pt x="68429" y="12471"/>
                </a:lnTo>
                <a:lnTo>
                  <a:pt x="68329" y="12332"/>
                </a:lnTo>
                <a:lnTo>
                  <a:pt x="68210" y="12212"/>
                </a:lnTo>
                <a:lnTo>
                  <a:pt x="68070" y="12093"/>
                </a:lnTo>
                <a:lnTo>
                  <a:pt x="67931" y="11993"/>
                </a:lnTo>
                <a:lnTo>
                  <a:pt x="67771" y="11914"/>
                </a:lnTo>
                <a:lnTo>
                  <a:pt x="67612" y="11854"/>
                </a:lnTo>
                <a:lnTo>
                  <a:pt x="67453" y="11794"/>
                </a:lnTo>
                <a:lnTo>
                  <a:pt x="67293" y="11754"/>
                </a:lnTo>
                <a:lnTo>
                  <a:pt x="67114" y="11734"/>
                </a:lnTo>
                <a:lnTo>
                  <a:pt x="66994" y="11376"/>
                </a:lnTo>
                <a:lnTo>
                  <a:pt x="66835" y="11037"/>
                </a:lnTo>
                <a:lnTo>
                  <a:pt x="66656" y="10718"/>
                </a:lnTo>
                <a:lnTo>
                  <a:pt x="66437" y="10400"/>
                </a:lnTo>
                <a:lnTo>
                  <a:pt x="66198" y="10101"/>
                </a:lnTo>
                <a:lnTo>
                  <a:pt x="65939" y="9842"/>
                </a:lnTo>
                <a:lnTo>
                  <a:pt x="65660" y="9583"/>
                </a:lnTo>
                <a:lnTo>
                  <a:pt x="65341" y="9344"/>
                </a:lnTo>
                <a:lnTo>
                  <a:pt x="65002" y="9145"/>
                </a:lnTo>
                <a:lnTo>
                  <a:pt x="64664" y="8945"/>
                </a:lnTo>
                <a:lnTo>
                  <a:pt x="64285" y="8786"/>
                </a:lnTo>
                <a:lnTo>
                  <a:pt x="63907" y="8647"/>
                </a:lnTo>
                <a:lnTo>
                  <a:pt x="63508" y="8547"/>
                </a:lnTo>
                <a:lnTo>
                  <a:pt x="63090" y="8467"/>
                </a:lnTo>
                <a:lnTo>
                  <a:pt x="62652" y="8407"/>
                </a:lnTo>
                <a:lnTo>
                  <a:pt x="62233" y="8388"/>
                </a:lnTo>
                <a:lnTo>
                  <a:pt x="61935" y="8407"/>
                </a:lnTo>
                <a:lnTo>
                  <a:pt x="61656" y="8427"/>
                </a:lnTo>
                <a:lnTo>
                  <a:pt x="61377" y="8467"/>
                </a:lnTo>
                <a:lnTo>
                  <a:pt x="61118" y="8507"/>
                </a:lnTo>
                <a:lnTo>
                  <a:pt x="60839" y="8567"/>
                </a:lnTo>
                <a:lnTo>
                  <a:pt x="60580" y="8647"/>
                </a:lnTo>
                <a:lnTo>
                  <a:pt x="60341" y="8726"/>
                </a:lnTo>
                <a:lnTo>
                  <a:pt x="60082" y="8826"/>
                </a:lnTo>
                <a:lnTo>
                  <a:pt x="59843" y="8925"/>
                </a:lnTo>
                <a:lnTo>
                  <a:pt x="59604" y="9045"/>
                </a:lnTo>
                <a:lnTo>
                  <a:pt x="59385" y="9164"/>
                </a:lnTo>
                <a:lnTo>
                  <a:pt x="59166" y="9304"/>
                </a:lnTo>
                <a:lnTo>
                  <a:pt x="58966" y="9463"/>
                </a:lnTo>
                <a:lnTo>
                  <a:pt x="58767" y="9603"/>
                </a:lnTo>
                <a:lnTo>
                  <a:pt x="58568" y="9782"/>
                </a:lnTo>
                <a:lnTo>
                  <a:pt x="58409" y="9941"/>
                </a:lnTo>
                <a:lnTo>
                  <a:pt x="57910" y="9663"/>
                </a:lnTo>
                <a:lnTo>
                  <a:pt x="57851" y="9443"/>
                </a:lnTo>
                <a:lnTo>
                  <a:pt x="57751" y="9244"/>
                </a:lnTo>
                <a:lnTo>
                  <a:pt x="57652" y="9045"/>
                </a:lnTo>
                <a:lnTo>
                  <a:pt x="57552" y="8846"/>
                </a:lnTo>
                <a:lnTo>
                  <a:pt x="57412" y="8666"/>
                </a:lnTo>
                <a:lnTo>
                  <a:pt x="57273" y="8507"/>
                </a:lnTo>
                <a:lnTo>
                  <a:pt x="57114" y="8348"/>
                </a:lnTo>
                <a:lnTo>
                  <a:pt x="56934" y="8188"/>
                </a:lnTo>
                <a:lnTo>
                  <a:pt x="56755" y="8069"/>
                </a:lnTo>
                <a:lnTo>
                  <a:pt x="56576" y="7949"/>
                </a:lnTo>
                <a:lnTo>
                  <a:pt x="56377" y="7830"/>
                </a:lnTo>
                <a:lnTo>
                  <a:pt x="56157" y="7750"/>
                </a:lnTo>
                <a:lnTo>
                  <a:pt x="55938" y="7670"/>
                </a:lnTo>
                <a:lnTo>
                  <a:pt x="55719" y="7631"/>
                </a:lnTo>
                <a:lnTo>
                  <a:pt x="55480" y="7591"/>
                </a:lnTo>
                <a:lnTo>
                  <a:pt x="55241" y="7571"/>
                </a:lnTo>
                <a:lnTo>
                  <a:pt x="55181" y="7172"/>
                </a:lnTo>
                <a:lnTo>
                  <a:pt x="55082" y="6794"/>
                </a:lnTo>
                <a:lnTo>
                  <a:pt x="54942" y="6415"/>
                </a:lnTo>
                <a:lnTo>
                  <a:pt x="54763" y="6057"/>
                </a:lnTo>
                <a:lnTo>
                  <a:pt x="54564" y="5718"/>
                </a:lnTo>
                <a:lnTo>
                  <a:pt x="54305" y="5399"/>
                </a:lnTo>
                <a:lnTo>
                  <a:pt x="54046" y="5121"/>
                </a:lnTo>
                <a:lnTo>
                  <a:pt x="53747" y="4842"/>
                </a:lnTo>
                <a:lnTo>
                  <a:pt x="53408" y="4603"/>
                </a:lnTo>
                <a:lnTo>
                  <a:pt x="53070" y="4383"/>
                </a:lnTo>
                <a:lnTo>
                  <a:pt x="52691" y="4184"/>
                </a:lnTo>
                <a:lnTo>
                  <a:pt x="52293" y="4025"/>
                </a:lnTo>
                <a:lnTo>
                  <a:pt x="51894" y="3905"/>
                </a:lnTo>
                <a:lnTo>
                  <a:pt x="51456" y="3806"/>
                </a:lnTo>
                <a:lnTo>
                  <a:pt x="51018" y="3746"/>
                </a:lnTo>
                <a:lnTo>
                  <a:pt x="50560" y="3726"/>
                </a:lnTo>
                <a:lnTo>
                  <a:pt x="50201" y="3746"/>
                </a:lnTo>
                <a:lnTo>
                  <a:pt x="49842" y="3766"/>
                </a:lnTo>
                <a:lnTo>
                  <a:pt x="49504" y="3826"/>
                </a:lnTo>
                <a:lnTo>
                  <a:pt x="49165" y="3905"/>
                </a:lnTo>
                <a:lnTo>
                  <a:pt x="49205" y="3726"/>
                </a:lnTo>
                <a:lnTo>
                  <a:pt x="49185" y="3607"/>
                </a:lnTo>
                <a:lnTo>
                  <a:pt x="49165" y="3467"/>
                </a:lnTo>
                <a:lnTo>
                  <a:pt x="49145" y="3348"/>
                </a:lnTo>
                <a:lnTo>
                  <a:pt x="49085" y="3248"/>
                </a:lnTo>
                <a:lnTo>
                  <a:pt x="49026" y="3128"/>
                </a:lnTo>
                <a:lnTo>
                  <a:pt x="48966" y="3029"/>
                </a:lnTo>
                <a:lnTo>
                  <a:pt x="48807" y="2850"/>
                </a:lnTo>
                <a:lnTo>
                  <a:pt x="48607" y="2690"/>
                </a:lnTo>
                <a:lnTo>
                  <a:pt x="48508" y="2630"/>
                </a:lnTo>
                <a:lnTo>
                  <a:pt x="48388" y="2571"/>
                </a:lnTo>
                <a:lnTo>
                  <a:pt x="48269" y="2531"/>
                </a:lnTo>
                <a:lnTo>
                  <a:pt x="48129" y="2491"/>
                </a:lnTo>
                <a:lnTo>
                  <a:pt x="48010" y="2471"/>
                </a:lnTo>
                <a:lnTo>
                  <a:pt x="47870" y="2471"/>
                </a:lnTo>
                <a:lnTo>
                  <a:pt x="47771" y="2491"/>
                </a:lnTo>
                <a:lnTo>
                  <a:pt x="47751" y="2292"/>
                </a:lnTo>
                <a:lnTo>
                  <a:pt x="47691" y="2112"/>
                </a:lnTo>
                <a:lnTo>
                  <a:pt x="47631" y="1953"/>
                </a:lnTo>
                <a:lnTo>
                  <a:pt x="47571" y="1774"/>
                </a:lnTo>
                <a:lnTo>
                  <a:pt x="47472" y="1634"/>
                </a:lnTo>
                <a:lnTo>
                  <a:pt x="47372" y="1475"/>
                </a:lnTo>
                <a:lnTo>
                  <a:pt x="47273" y="1336"/>
                </a:lnTo>
                <a:lnTo>
                  <a:pt x="47133" y="1216"/>
                </a:lnTo>
                <a:lnTo>
                  <a:pt x="47014" y="1096"/>
                </a:lnTo>
                <a:lnTo>
                  <a:pt x="46874" y="997"/>
                </a:lnTo>
                <a:lnTo>
                  <a:pt x="46715" y="917"/>
                </a:lnTo>
                <a:lnTo>
                  <a:pt x="46555" y="837"/>
                </a:lnTo>
                <a:lnTo>
                  <a:pt x="46396" y="778"/>
                </a:lnTo>
                <a:lnTo>
                  <a:pt x="46217" y="738"/>
                </a:lnTo>
                <a:lnTo>
                  <a:pt x="46038" y="718"/>
                </a:lnTo>
                <a:lnTo>
                  <a:pt x="45858" y="698"/>
                </a:lnTo>
                <a:lnTo>
                  <a:pt x="45619" y="718"/>
                </a:lnTo>
                <a:lnTo>
                  <a:pt x="45400" y="758"/>
                </a:lnTo>
                <a:lnTo>
                  <a:pt x="45181" y="837"/>
                </a:lnTo>
                <a:lnTo>
                  <a:pt x="44962" y="937"/>
                </a:lnTo>
                <a:lnTo>
                  <a:pt x="44842" y="738"/>
                </a:lnTo>
                <a:lnTo>
                  <a:pt x="44683" y="559"/>
                </a:lnTo>
                <a:lnTo>
                  <a:pt x="44504" y="399"/>
                </a:lnTo>
                <a:lnTo>
                  <a:pt x="44324" y="260"/>
                </a:lnTo>
                <a:lnTo>
                  <a:pt x="44105" y="140"/>
                </a:lnTo>
                <a:lnTo>
                  <a:pt x="43886" y="61"/>
                </a:lnTo>
                <a:lnTo>
                  <a:pt x="43667" y="21"/>
                </a:lnTo>
                <a:lnTo>
                  <a:pt x="43408" y="1"/>
                </a:lnTo>
                <a:close/>
              </a:path>
            </a:pathLst>
          </a:custGeom>
          <a:solidFill>
            <a:srgbClr val="FFFFFF">
              <a:alpha val="20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8065125" y="241275"/>
            <a:ext cx="869588" cy="298237"/>
          </a:xfrm>
          <a:custGeom>
            <a:avLst/>
            <a:gdLst/>
            <a:ahLst/>
            <a:cxnLst/>
            <a:rect l="l" t="t" r="r" b="b"/>
            <a:pathLst>
              <a:path w="46935" h="16097" extrusionOk="0">
                <a:moveTo>
                  <a:pt x="13327" y="0"/>
                </a:moveTo>
                <a:lnTo>
                  <a:pt x="12969" y="20"/>
                </a:lnTo>
                <a:lnTo>
                  <a:pt x="12610" y="60"/>
                </a:lnTo>
                <a:lnTo>
                  <a:pt x="12232" y="100"/>
                </a:lnTo>
                <a:lnTo>
                  <a:pt x="11873" y="179"/>
                </a:lnTo>
                <a:lnTo>
                  <a:pt x="11515" y="259"/>
                </a:lnTo>
                <a:lnTo>
                  <a:pt x="11156" y="379"/>
                </a:lnTo>
                <a:lnTo>
                  <a:pt x="10817" y="498"/>
                </a:lnTo>
                <a:lnTo>
                  <a:pt x="10459" y="637"/>
                </a:lnTo>
                <a:lnTo>
                  <a:pt x="10120" y="797"/>
                </a:lnTo>
                <a:lnTo>
                  <a:pt x="9781" y="976"/>
                </a:lnTo>
                <a:lnTo>
                  <a:pt x="9463" y="1155"/>
                </a:lnTo>
                <a:lnTo>
                  <a:pt x="9144" y="1375"/>
                </a:lnTo>
                <a:lnTo>
                  <a:pt x="8825" y="1594"/>
                </a:lnTo>
                <a:lnTo>
                  <a:pt x="8526" y="1853"/>
                </a:lnTo>
                <a:lnTo>
                  <a:pt x="8307" y="2052"/>
                </a:lnTo>
                <a:lnTo>
                  <a:pt x="8068" y="2271"/>
                </a:lnTo>
                <a:lnTo>
                  <a:pt x="7869" y="2490"/>
                </a:lnTo>
                <a:lnTo>
                  <a:pt x="7670" y="2709"/>
                </a:lnTo>
                <a:lnTo>
                  <a:pt x="7490" y="2948"/>
                </a:lnTo>
                <a:lnTo>
                  <a:pt x="7311" y="3187"/>
                </a:lnTo>
                <a:lnTo>
                  <a:pt x="6973" y="3665"/>
                </a:lnTo>
                <a:lnTo>
                  <a:pt x="6694" y="4183"/>
                </a:lnTo>
                <a:lnTo>
                  <a:pt x="6455" y="4701"/>
                </a:lnTo>
                <a:lnTo>
                  <a:pt x="6275" y="5259"/>
                </a:lnTo>
                <a:lnTo>
                  <a:pt x="6116" y="5797"/>
                </a:lnTo>
                <a:lnTo>
                  <a:pt x="6016" y="6355"/>
                </a:lnTo>
                <a:lnTo>
                  <a:pt x="5957" y="6933"/>
                </a:lnTo>
                <a:lnTo>
                  <a:pt x="5937" y="7490"/>
                </a:lnTo>
                <a:lnTo>
                  <a:pt x="5957" y="8068"/>
                </a:lnTo>
                <a:lnTo>
                  <a:pt x="6036" y="8626"/>
                </a:lnTo>
                <a:lnTo>
                  <a:pt x="6156" y="9184"/>
                </a:lnTo>
                <a:lnTo>
                  <a:pt x="6315" y="9741"/>
                </a:lnTo>
                <a:lnTo>
                  <a:pt x="6514" y="10279"/>
                </a:lnTo>
                <a:lnTo>
                  <a:pt x="6255" y="10399"/>
                </a:lnTo>
                <a:lnTo>
                  <a:pt x="6016" y="10518"/>
                </a:lnTo>
                <a:lnTo>
                  <a:pt x="5797" y="10678"/>
                </a:lnTo>
                <a:lnTo>
                  <a:pt x="5578" y="10837"/>
                </a:lnTo>
                <a:lnTo>
                  <a:pt x="5399" y="11016"/>
                </a:lnTo>
                <a:lnTo>
                  <a:pt x="5219" y="11216"/>
                </a:lnTo>
                <a:lnTo>
                  <a:pt x="5060" y="11415"/>
                </a:lnTo>
                <a:lnTo>
                  <a:pt x="4921" y="11654"/>
                </a:lnTo>
                <a:lnTo>
                  <a:pt x="4821" y="11873"/>
                </a:lnTo>
                <a:lnTo>
                  <a:pt x="4721" y="12132"/>
                </a:lnTo>
                <a:lnTo>
                  <a:pt x="4642" y="12371"/>
                </a:lnTo>
                <a:lnTo>
                  <a:pt x="4602" y="12630"/>
                </a:lnTo>
                <a:lnTo>
                  <a:pt x="4582" y="12889"/>
                </a:lnTo>
                <a:lnTo>
                  <a:pt x="4582" y="13168"/>
                </a:lnTo>
                <a:lnTo>
                  <a:pt x="4602" y="13427"/>
                </a:lnTo>
                <a:lnTo>
                  <a:pt x="4662" y="13706"/>
                </a:lnTo>
                <a:lnTo>
                  <a:pt x="4761" y="14005"/>
                </a:lnTo>
                <a:lnTo>
                  <a:pt x="4642" y="14124"/>
                </a:lnTo>
                <a:lnTo>
                  <a:pt x="4542" y="14244"/>
                </a:lnTo>
                <a:lnTo>
                  <a:pt x="4462" y="14383"/>
                </a:lnTo>
                <a:lnTo>
                  <a:pt x="4383" y="14542"/>
                </a:lnTo>
                <a:lnTo>
                  <a:pt x="4203" y="14363"/>
                </a:lnTo>
                <a:lnTo>
                  <a:pt x="4024" y="14224"/>
                </a:lnTo>
                <a:lnTo>
                  <a:pt x="3825" y="14084"/>
                </a:lnTo>
                <a:lnTo>
                  <a:pt x="3606" y="13985"/>
                </a:lnTo>
                <a:lnTo>
                  <a:pt x="3387" y="13885"/>
                </a:lnTo>
                <a:lnTo>
                  <a:pt x="3148" y="13805"/>
                </a:lnTo>
                <a:lnTo>
                  <a:pt x="2909" y="13765"/>
                </a:lnTo>
                <a:lnTo>
                  <a:pt x="2650" y="13746"/>
                </a:lnTo>
                <a:lnTo>
                  <a:pt x="2331" y="13746"/>
                </a:lnTo>
                <a:lnTo>
                  <a:pt x="2032" y="13785"/>
                </a:lnTo>
                <a:lnTo>
                  <a:pt x="1833" y="13845"/>
                </a:lnTo>
                <a:lnTo>
                  <a:pt x="1634" y="13905"/>
                </a:lnTo>
                <a:lnTo>
                  <a:pt x="1434" y="13985"/>
                </a:lnTo>
                <a:lnTo>
                  <a:pt x="1255" y="14084"/>
                </a:lnTo>
                <a:lnTo>
                  <a:pt x="1096" y="14184"/>
                </a:lnTo>
                <a:lnTo>
                  <a:pt x="917" y="14303"/>
                </a:lnTo>
                <a:lnTo>
                  <a:pt x="777" y="14443"/>
                </a:lnTo>
                <a:lnTo>
                  <a:pt x="638" y="14602"/>
                </a:lnTo>
                <a:lnTo>
                  <a:pt x="498" y="14742"/>
                </a:lnTo>
                <a:lnTo>
                  <a:pt x="379" y="14921"/>
                </a:lnTo>
                <a:lnTo>
                  <a:pt x="279" y="15100"/>
                </a:lnTo>
                <a:lnTo>
                  <a:pt x="199" y="15279"/>
                </a:lnTo>
                <a:lnTo>
                  <a:pt x="120" y="15479"/>
                </a:lnTo>
                <a:lnTo>
                  <a:pt x="60" y="15678"/>
                </a:lnTo>
                <a:lnTo>
                  <a:pt x="20" y="15877"/>
                </a:lnTo>
                <a:lnTo>
                  <a:pt x="0" y="16096"/>
                </a:lnTo>
                <a:lnTo>
                  <a:pt x="46934" y="16096"/>
                </a:lnTo>
                <a:lnTo>
                  <a:pt x="46815" y="15758"/>
                </a:lnTo>
                <a:lnTo>
                  <a:pt x="46675" y="15419"/>
                </a:lnTo>
                <a:lnTo>
                  <a:pt x="46516" y="15100"/>
                </a:lnTo>
                <a:lnTo>
                  <a:pt x="46317" y="14801"/>
                </a:lnTo>
                <a:lnTo>
                  <a:pt x="46097" y="14503"/>
                </a:lnTo>
                <a:lnTo>
                  <a:pt x="45878" y="14224"/>
                </a:lnTo>
                <a:lnTo>
                  <a:pt x="45619" y="13985"/>
                </a:lnTo>
                <a:lnTo>
                  <a:pt x="45340" y="13746"/>
                </a:lnTo>
                <a:lnTo>
                  <a:pt x="45042" y="13546"/>
                </a:lnTo>
                <a:lnTo>
                  <a:pt x="44743" y="13367"/>
                </a:lnTo>
                <a:lnTo>
                  <a:pt x="44424" y="13208"/>
                </a:lnTo>
                <a:lnTo>
                  <a:pt x="44085" y="13068"/>
                </a:lnTo>
                <a:lnTo>
                  <a:pt x="43727" y="12969"/>
                </a:lnTo>
                <a:lnTo>
                  <a:pt x="43368" y="12889"/>
                </a:lnTo>
                <a:lnTo>
                  <a:pt x="42990" y="12829"/>
                </a:lnTo>
                <a:lnTo>
                  <a:pt x="42213" y="12829"/>
                </a:lnTo>
                <a:lnTo>
                  <a:pt x="41834" y="12889"/>
                </a:lnTo>
                <a:lnTo>
                  <a:pt x="41476" y="12969"/>
                </a:lnTo>
                <a:lnTo>
                  <a:pt x="41117" y="13088"/>
                </a:lnTo>
                <a:lnTo>
                  <a:pt x="40978" y="12909"/>
                </a:lnTo>
                <a:lnTo>
                  <a:pt x="40838" y="12769"/>
                </a:lnTo>
                <a:lnTo>
                  <a:pt x="40679" y="12630"/>
                </a:lnTo>
                <a:lnTo>
                  <a:pt x="40500" y="12510"/>
                </a:lnTo>
                <a:lnTo>
                  <a:pt x="40320" y="12431"/>
                </a:lnTo>
                <a:lnTo>
                  <a:pt x="40101" y="12351"/>
                </a:lnTo>
                <a:lnTo>
                  <a:pt x="39902" y="12311"/>
                </a:lnTo>
                <a:lnTo>
                  <a:pt x="39683" y="12311"/>
                </a:lnTo>
                <a:lnTo>
                  <a:pt x="39683" y="12092"/>
                </a:lnTo>
                <a:lnTo>
                  <a:pt x="39683" y="11873"/>
                </a:lnTo>
                <a:lnTo>
                  <a:pt x="39643" y="11654"/>
                </a:lnTo>
                <a:lnTo>
                  <a:pt x="39603" y="11455"/>
                </a:lnTo>
                <a:lnTo>
                  <a:pt x="39524" y="11176"/>
                </a:lnTo>
                <a:lnTo>
                  <a:pt x="39424" y="10937"/>
                </a:lnTo>
                <a:lnTo>
                  <a:pt x="39284" y="10698"/>
                </a:lnTo>
                <a:lnTo>
                  <a:pt x="39125" y="10478"/>
                </a:lnTo>
                <a:lnTo>
                  <a:pt x="38966" y="10279"/>
                </a:lnTo>
                <a:lnTo>
                  <a:pt x="38767" y="10080"/>
                </a:lnTo>
                <a:lnTo>
                  <a:pt x="38567" y="9921"/>
                </a:lnTo>
                <a:lnTo>
                  <a:pt x="38328" y="9781"/>
                </a:lnTo>
                <a:lnTo>
                  <a:pt x="38089" y="9662"/>
                </a:lnTo>
                <a:lnTo>
                  <a:pt x="37850" y="9562"/>
                </a:lnTo>
                <a:lnTo>
                  <a:pt x="37591" y="9482"/>
                </a:lnTo>
                <a:lnTo>
                  <a:pt x="37332" y="9443"/>
                </a:lnTo>
                <a:lnTo>
                  <a:pt x="37053" y="9403"/>
                </a:lnTo>
                <a:lnTo>
                  <a:pt x="36774" y="9403"/>
                </a:lnTo>
                <a:lnTo>
                  <a:pt x="36496" y="9443"/>
                </a:lnTo>
                <a:lnTo>
                  <a:pt x="36217" y="9502"/>
                </a:lnTo>
                <a:lnTo>
                  <a:pt x="35878" y="9602"/>
                </a:lnTo>
                <a:lnTo>
                  <a:pt x="35579" y="9741"/>
                </a:lnTo>
                <a:lnTo>
                  <a:pt x="35280" y="9921"/>
                </a:lnTo>
                <a:lnTo>
                  <a:pt x="35021" y="10120"/>
                </a:lnTo>
                <a:lnTo>
                  <a:pt x="34802" y="10339"/>
                </a:lnTo>
                <a:lnTo>
                  <a:pt x="34583" y="10598"/>
                </a:lnTo>
                <a:lnTo>
                  <a:pt x="34424" y="10857"/>
                </a:lnTo>
                <a:lnTo>
                  <a:pt x="34284" y="11156"/>
                </a:lnTo>
                <a:lnTo>
                  <a:pt x="34185" y="11056"/>
                </a:lnTo>
                <a:lnTo>
                  <a:pt x="34065" y="10977"/>
                </a:lnTo>
                <a:lnTo>
                  <a:pt x="33946" y="10917"/>
                </a:lnTo>
                <a:lnTo>
                  <a:pt x="33806" y="10877"/>
                </a:lnTo>
                <a:lnTo>
                  <a:pt x="33766" y="10678"/>
                </a:lnTo>
                <a:lnTo>
                  <a:pt x="33726" y="10518"/>
                </a:lnTo>
                <a:lnTo>
                  <a:pt x="33647" y="10359"/>
                </a:lnTo>
                <a:lnTo>
                  <a:pt x="33587" y="10220"/>
                </a:lnTo>
                <a:lnTo>
                  <a:pt x="33487" y="10080"/>
                </a:lnTo>
                <a:lnTo>
                  <a:pt x="33388" y="9941"/>
                </a:lnTo>
                <a:lnTo>
                  <a:pt x="33268" y="9841"/>
                </a:lnTo>
                <a:lnTo>
                  <a:pt x="33149" y="9721"/>
                </a:lnTo>
                <a:lnTo>
                  <a:pt x="33009" y="9642"/>
                </a:lnTo>
                <a:lnTo>
                  <a:pt x="32870" y="9542"/>
                </a:lnTo>
                <a:lnTo>
                  <a:pt x="32730" y="9482"/>
                </a:lnTo>
                <a:lnTo>
                  <a:pt x="32571" y="9423"/>
                </a:lnTo>
                <a:lnTo>
                  <a:pt x="32412" y="9383"/>
                </a:lnTo>
                <a:lnTo>
                  <a:pt x="32252" y="9363"/>
                </a:lnTo>
                <a:lnTo>
                  <a:pt x="32073" y="9343"/>
                </a:lnTo>
                <a:lnTo>
                  <a:pt x="31914" y="9343"/>
                </a:lnTo>
                <a:lnTo>
                  <a:pt x="31734" y="9363"/>
                </a:lnTo>
                <a:lnTo>
                  <a:pt x="31695" y="9004"/>
                </a:lnTo>
                <a:lnTo>
                  <a:pt x="31615" y="8646"/>
                </a:lnTo>
                <a:lnTo>
                  <a:pt x="31515" y="8307"/>
                </a:lnTo>
                <a:lnTo>
                  <a:pt x="31376" y="7968"/>
                </a:lnTo>
                <a:lnTo>
                  <a:pt x="31236" y="7650"/>
                </a:lnTo>
                <a:lnTo>
                  <a:pt x="31057" y="7351"/>
                </a:lnTo>
                <a:lnTo>
                  <a:pt x="30838" y="7052"/>
                </a:lnTo>
                <a:lnTo>
                  <a:pt x="30619" y="6793"/>
                </a:lnTo>
                <a:lnTo>
                  <a:pt x="30380" y="6534"/>
                </a:lnTo>
                <a:lnTo>
                  <a:pt x="30121" y="6295"/>
                </a:lnTo>
                <a:lnTo>
                  <a:pt x="29822" y="6076"/>
                </a:lnTo>
                <a:lnTo>
                  <a:pt x="29523" y="5877"/>
                </a:lnTo>
                <a:lnTo>
                  <a:pt x="29204" y="5697"/>
                </a:lnTo>
                <a:lnTo>
                  <a:pt x="28866" y="5558"/>
                </a:lnTo>
                <a:lnTo>
                  <a:pt x="28507" y="5419"/>
                </a:lnTo>
                <a:lnTo>
                  <a:pt x="28129" y="5339"/>
                </a:lnTo>
                <a:lnTo>
                  <a:pt x="27850" y="5279"/>
                </a:lnTo>
                <a:lnTo>
                  <a:pt x="27591" y="5239"/>
                </a:lnTo>
                <a:lnTo>
                  <a:pt x="27312" y="5239"/>
                </a:lnTo>
                <a:lnTo>
                  <a:pt x="27053" y="5219"/>
                </a:lnTo>
                <a:lnTo>
                  <a:pt x="26774" y="5239"/>
                </a:lnTo>
                <a:lnTo>
                  <a:pt x="26515" y="5259"/>
                </a:lnTo>
                <a:lnTo>
                  <a:pt x="26256" y="5299"/>
                </a:lnTo>
                <a:lnTo>
                  <a:pt x="25997" y="5359"/>
                </a:lnTo>
                <a:lnTo>
                  <a:pt x="25738" y="5438"/>
                </a:lnTo>
                <a:lnTo>
                  <a:pt x="25499" y="5518"/>
                </a:lnTo>
                <a:lnTo>
                  <a:pt x="25260" y="5598"/>
                </a:lnTo>
                <a:lnTo>
                  <a:pt x="25021" y="5717"/>
                </a:lnTo>
                <a:lnTo>
                  <a:pt x="24782" y="5837"/>
                </a:lnTo>
                <a:lnTo>
                  <a:pt x="24563" y="5956"/>
                </a:lnTo>
                <a:lnTo>
                  <a:pt x="24344" y="6116"/>
                </a:lnTo>
                <a:lnTo>
                  <a:pt x="24144" y="6255"/>
                </a:lnTo>
                <a:lnTo>
                  <a:pt x="24045" y="6096"/>
                </a:lnTo>
                <a:lnTo>
                  <a:pt x="23945" y="5956"/>
                </a:lnTo>
                <a:lnTo>
                  <a:pt x="23826" y="5817"/>
                </a:lnTo>
                <a:lnTo>
                  <a:pt x="23686" y="5678"/>
                </a:lnTo>
                <a:lnTo>
                  <a:pt x="23547" y="5578"/>
                </a:lnTo>
                <a:lnTo>
                  <a:pt x="23407" y="5458"/>
                </a:lnTo>
                <a:lnTo>
                  <a:pt x="23248" y="5379"/>
                </a:lnTo>
                <a:lnTo>
                  <a:pt x="23069" y="5299"/>
                </a:lnTo>
                <a:lnTo>
                  <a:pt x="22909" y="5219"/>
                </a:lnTo>
                <a:lnTo>
                  <a:pt x="22730" y="5179"/>
                </a:lnTo>
                <a:lnTo>
                  <a:pt x="22551" y="5140"/>
                </a:lnTo>
                <a:lnTo>
                  <a:pt x="22352" y="5120"/>
                </a:lnTo>
                <a:lnTo>
                  <a:pt x="22172" y="5100"/>
                </a:lnTo>
                <a:lnTo>
                  <a:pt x="21973" y="5120"/>
                </a:lnTo>
                <a:lnTo>
                  <a:pt x="21794" y="5140"/>
                </a:lnTo>
                <a:lnTo>
                  <a:pt x="21595" y="5179"/>
                </a:lnTo>
                <a:lnTo>
                  <a:pt x="21415" y="5219"/>
                </a:lnTo>
                <a:lnTo>
                  <a:pt x="21256" y="5299"/>
                </a:lnTo>
                <a:lnTo>
                  <a:pt x="21097" y="5359"/>
                </a:lnTo>
                <a:lnTo>
                  <a:pt x="20957" y="5438"/>
                </a:lnTo>
                <a:lnTo>
                  <a:pt x="20818" y="5060"/>
                </a:lnTo>
                <a:lnTo>
                  <a:pt x="20678" y="4662"/>
                </a:lnTo>
                <a:lnTo>
                  <a:pt x="20519" y="4283"/>
                </a:lnTo>
                <a:lnTo>
                  <a:pt x="20320" y="3924"/>
                </a:lnTo>
                <a:lnTo>
                  <a:pt x="20100" y="3566"/>
                </a:lnTo>
                <a:lnTo>
                  <a:pt x="19861" y="3207"/>
                </a:lnTo>
                <a:lnTo>
                  <a:pt x="19602" y="2869"/>
                </a:lnTo>
                <a:lnTo>
                  <a:pt x="19324" y="2530"/>
                </a:lnTo>
                <a:lnTo>
                  <a:pt x="19045" y="2251"/>
                </a:lnTo>
                <a:lnTo>
                  <a:pt x="18766" y="1972"/>
                </a:lnTo>
                <a:lnTo>
                  <a:pt x="18487" y="1733"/>
                </a:lnTo>
                <a:lnTo>
                  <a:pt x="18188" y="1494"/>
                </a:lnTo>
                <a:lnTo>
                  <a:pt x="17869" y="1275"/>
                </a:lnTo>
                <a:lnTo>
                  <a:pt x="17571" y="1076"/>
                </a:lnTo>
                <a:lnTo>
                  <a:pt x="17232" y="896"/>
                </a:lnTo>
                <a:lnTo>
                  <a:pt x="16913" y="737"/>
                </a:lnTo>
                <a:lnTo>
                  <a:pt x="16574" y="578"/>
                </a:lnTo>
                <a:lnTo>
                  <a:pt x="16216" y="458"/>
                </a:lnTo>
                <a:lnTo>
                  <a:pt x="15877" y="339"/>
                </a:lnTo>
                <a:lnTo>
                  <a:pt x="15519" y="239"/>
                </a:lnTo>
                <a:lnTo>
                  <a:pt x="15160" y="159"/>
                </a:lnTo>
                <a:lnTo>
                  <a:pt x="14801" y="80"/>
                </a:lnTo>
                <a:lnTo>
                  <a:pt x="14443" y="40"/>
                </a:lnTo>
                <a:lnTo>
                  <a:pt x="14064" y="0"/>
                </a:lnTo>
                <a:close/>
              </a:path>
            </a:pathLst>
          </a:custGeom>
          <a:solidFill>
            <a:srgbClr val="FFFFFF">
              <a:alpha val="20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"/>
          <p:cNvSpPr/>
          <p:nvPr/>
        </p:nvSpPr>
        <p:spPr>
          <a:xfrm flipH="1">
            <a:off x="258000" y="899928"/>
            <a:ext cx="675043" cy="231515"/>
          </a:xfrm>
          <a:custGeom>
            <a:avLst/>
            <a:gdLst/>
            <a:ahLst/>
            <a:cxnLst/>
            <a:rect l="l" t="t" r="r" b="b"/>
            <a:pathLst>
              <a:path w="46935" h="16097" extrusionOk="0">
                <a:moveTo>
                  <a:pt x="13327" y="0"/>
                </a:moveTo>
                <a:lnTo>
                  <a:pt x="12969" y="20"/>
                </a:lnTo>
                <a:lnTo>
                  <a:pt x="12610" y="60"/>
                </a:lnTo>
                <a:lnTo>
                  <a:pt x="12232" y="100"/>
                </a:lnTo>
                <a:lnTo>
                  <a:pt x="11873" y="179"/>
                </a:lnTo>
                <a:lnTo>
                  <a:pt x="11515" y="259"/>
                </a:lnTo>
                <a:lnTo>
                  <a:pt x="11156" y="379"/>
                </a:lnTo>
                <a:lnTo>
                  <a:pt x="10817" y="498"/>
                </a:lnTo>
                <a:lnTo>
                  <a:pt x="10459" y="637"/>
                </a:lnTo>
                <a:lnTo>
                  <a:pt x="10120" y="797"/>
                </a:lnTo>
                <a:lnTo>
                  <a:pt x="9781" y="976"/>
                </a:lnTo>
                <a:lnTo>
                  <a:pt x="9463" y="1155"/>
                </a:lnTo>
                <a:lnTo>
                  <a:pt x="9144" y="1375"/>
                </a:lnTo>
                <a:lnTo>
                  <a:pt x="8825" y="1594"/>
                </a:lnTo>
                <a:lnTo>
                  <a:pt x="8526" y="1853"/>
                </a:lnTo>
                <a:lnTo>
                  <a:pt x="8307" y="2052"/>
                </a:lnTo>
                <a:lnTo>
                  <a:pt x="8068" y="2271"/>
                </a:lnTo>
                <a:lnTo>
                  <a:pt x="7869" y="2490"/>
                </a:lnTo>
                <a:lnTo>
                  <a:pt x="7670" y="2709"/>
                </a:lnTo>
                <a:lnTo>
                  <a:pt x="7490" y="2948"/>
                </a:lnTo>
                <a:lnTo>
                  <a:pt x="7311" y="3187"/>
                </a:lnTo>
                <a:lnTo>
                  <a:pt x="6973" y="3665"/>
                </a:lnTo>
                <a:lnTo>
                  <a:pt x="6694" y="4183"/>
                </a:lnTo>
                <a:lnTo>
                  <a:pt x="6455" y="4701"/>
                </a:lnTo>
                <a:lnTo>
                  <a:pt x="6275" y="5259"/>
                </a:lnTo>
                <a:lnTo>
                  <a:pt x="6116" y="5797"/>
                </a:lnTo>
                <a:lnTo>
                  <a:pt x="6016" y="6355"/>
                </a:lnTo>
                <a:lnTo>
                  <a:pt x="5957" y="6933"/>
                </a:lnTo>
                <a:lnTo>
                  <a:pt x="5937" y="7490"/>
                </a:lnTo>
                <a:lnTo>
                  <a:pt x="5957" y="8068"/>
                </a:lnTo>
                <a:lnTo>
                  <a:pt x="6036" y="8626"/>
                </a:lnTo>
                <a:lnTo>
                  <a:pt x="6156" y="9184"/>
                </a:lnTo>
                <a:lnTo>
                  <a:pt x="6315" y="9741"/>
                </a:lnTo>
                <a:lnTo>
                  <a:pt x="6514" y="10279"/>
                </a:lnTo>
                <a:lnTo>
                  <a:pt x="6255" y="10399"/>
                </a:lnTo>
                <a:lnTo>
                  <a:pt x="6016" y="10518"/>
                </a:lnTo>
                <a:lnTo>
                  <a:pt x="5797" y="10678"/>
                </a:lnTo>
                <a:lnTo>
                  <a:pt x="5578" y="10837"/>
                </a:lnTo>
                <a:lnTo>
                  <a:pt x="5399" y="11016"/>
                </a:lnTo>
                <a:lnTo>
                  <a:pt x="5219" y="11216"/>
                </a:lnTo>
                <a:lnTo>
                  <a:pt x="5060" y="11415"/>
                </a:lnTo>
                <a:lnTo>
                  <a:pt x="4921" y="11654"/>
                </a:lnTo>
                <a:lnTo>
                  <a:pt x="4821" y="11873"/>
                </a:lnTo>
                <a:lnTo>
                  <a:pt x="4721" y="12132"/>
                </a:lnTo>
                <a:lnTo>
                  <a:pt x="4642" y="12371"/>
                </a:lnTo>
                <a:lnTo>
                  <a:pt x="4602" y="12630"/>
                </a:lnTo>
                <a:lnTo>
                  <a:pt x="4582" y="12889"/>
                </a:lnTo>
                <a:lnTo>
                  <a:pt x="4582" y="13168"/>
                </a:lnTo>
                <a:lnTo>
                  <a:pt x="4602" y="13427"/>
                </a:lnTo>
                <a:lnTo>
                  <a:pt x="4662" y="13706"/>
                </a:lnTo>
                <a:lnTo>
                  <a:pt x="4761" y="14005"/>
                </a:lnTo>
                <a:lnTo>
                  <a:pt x="4642" y="14124"/>
                </a:lnTo>
                <a:lnTo>
                  <a:pt x="4542" y="14244"/>
                </a:lnTo>
                <a:lnTo>
                  <a:pt x="4462" y="14383"/>
                </a:lnTo>
                <a:lnTo>
                  <a:pt x="4383" y="14542"/>
                </a:lnTo>
                <a:lnTo>
                  <a:pt x="4203" y="14363"/>
                </a:lnTo>
                <a:lnTo>
                  <a:pt x="4024" y="14224"/>
                </a:lnTo>
                <a:lnTo>
                  <a:pt x="3825" y="14084"/>
                </a:lnTo>
                <a:lnTo>
                  <a:pt x="3606" y="13985"/>
                </a:lnTo>
                <a:lnTo>
                  <a:pt x="3387" y="13885"/>
                </a:lnTo>
                <a:lnTo>
                  <a:pt x="3148" y="13805"/>
                </a:lnTo>
                <a:lnTo>
                  <a:pt x="2909" y="13765"/>
                </a:lnTo>
                <a:lnTo>
                  <a:pt x="2650" y="13746"/>
                </a:lnTo>
                <a:lnTo>
                  <a:pt x="2331" y="13746"/>
                </a:lnTo>
                <a:lnTo>
                  <a:pt x="2032" y="13785"/>
                </a:lnTo>
                <a:lnTo>
                  <a:pt x="1833" y="13845"/>
                </a:lnTo>
                <a:lnTo>
                  <a:pt x="1634" y="13905"/>
                </a:lnTo>
                <a:lnTo>
                  <a:pt x="1434" y="13985"/>
                </a:lnTo>
                <a:lnTo>
                  <a:pt x="1255" y="14084"/>
                </a:lnTo>
                <a:lnTo>
                  <a:pt x="1096" y="14184"/>
                </a:lnTo>
                <a:lnTo>
                  <a:pt x="917" y="14303"/>
                </a:lnTo>
                <a:lnTo>
                  <a:pt x="777" y="14443"/>
                </a:lnTo>
                <a:lnTo>
                  <a:pt x="638" y="14602"/>
                </a:lnTo>
                <a:lnTo>
                  <a:pt x="498" y="14742"/>
                </a:lnTo>
                <a:lnTo>
                  <a:pt x="379" y="14921"/>
                </a:lnTo>
                <a:lnTo>
                  <a:pt x="279" y="15100"/>
                </a:lnTo>
                <a:lnTo>
                  <a:pt x="199" y="15279"/>
                </a:lnTo>
                <a:lnTo>
                  <a:pt x="120" y="15479"/>
                </a:lnTo>
                <a:lnTo>
                  <a:pt x="60" y="15678"/>
                </a:lnTo>
                <a:lnTo>
                  <a:pt x="20" y="15877"/>
                </a:lnTo>
                <a:lnTo>
                  <a:pt x="0" y="16096"/>
                </a:lnTo>
                <a:lnTo>
                  <a:pt x="46934" y="16096"/>
                </a:lnTo>
                <a:lnTo>
                  <a:pt x="46815" y="15758"/>
                </a:lnTo>
                <a:lnTo>
                  <a:pt x="46675" y="15419"/>
                </a:lnTo>
                <a:lnTo>
                  <a:pt x="46516" y="15100"/>
                </a:lnTo>
                <a:lnTo>
                  <a:pt x="46317" y="14801"/>
                </a:lnTo>
                <a:lnTo>
                  <a:pt x="46097" y="14503"/>
                </a:lnTo>
                <a:lnTo>
                  <a:pt x="45878" y="14224"/>
                </a:lnTo>
                <a:lnTo>
                  <a:pt x="45619" y="13985"/>
                </a:lnTo>
                <a:lnTo>
                  <a:pt x="45340" y="13746"/>
                </a:lnTo>
                <a:lnTo>
                  <a:pt x="45042" y="13546"/>
                </a:lnTo>
                <a:lnTo>
                  <a:pt x="44743" y="13367"/>
                </a:lnTo>
                <a:lnTo>
                  <a:pt x="44424" y="13208"/>
                </a:lnTo>
                <a:lnTo>
                  <a:pt x="44085" y="13068"/>
                </a:lnTo>
                <a:lnTo>
                  <a:pt x="43727" y="12969"/>
                </a:lnTo>
                <a:lnTo>
                  <a:pt x="43368" y="12889"/>
                </a:lnTo>
                <a:lnTo>
                  <a:pt x="42990" y="12829"/>
                </a:lnTo>
                <a:lnTo>
                  <a:pt x="42213" y="12829"/>
                </a:lnTo>
                <a:lnTo>
                  <a:pt x="41834" y="12889"/>
                </a:lnTo>
                <a:lnTo>
                  <a:pt x="41476" y="12969"/>
                </a:lnTo>
                <a:lnTo>
                  <a:pt x="41117" y="13088"/>
                </a:lnTo>
                <a:lnTo>
                  <a:pt x="40978" y="12909"/>
                </a:lnTo>
                <a:lnTo>
                  <a:pt x="40838" y="12769"/>
                </a:lnTo>
                <a:lnTo>
                  <a:pt x="40679" y="12630"/>
                </a:lnTo>
                <a:lnTo>
                  <a:pt x="40500" y="12510"/>
                </a:lnTo>
                <a:lnTo>
                  <a:pt x="40320" y="12431"/>
                </a:lnTo>
                <a:lnTo>
                  <a:pt x="40101" y="12351"/>
                </a:lnTo>
                <a:lnTo>
                  <a:pt x="39902" y="12311"/>
                </a:lnTo>
                <a:lnTo>
                  <a:pt x="39683" y="12311"/>
                </a:lnTo>
                <a:lnTo>
                  <a:pt x="39683" y="12092"/>
                </a:lnTo>
                <a:lnTo>
                  <a:pt x="39683" y="11873"/>
                </a:lnTo>
                <a:lnTo>
                  <a:pt x="39643" y="11654"/>
                </a:lnTo>
                <a:lnTo>
                  <a:pt x="39603" y="11455"/>
                </a:lnTo>
                <a:lnTo>
                  <a:pt x="39524" y="11176"/>
                </a:lnTo>
                <a:lnTo>
                  <a:pt x="39424" y="10937"/>
                </a:lnTo>
                <a:lnTo>
                  <a:pt x="39284" y="10698"/>
                </a:lnTo>
                <a:lnTo>
                  <a:pt x="39125" y="10478"/>
                </a:lnTo>
                <a:lnTo>
                  <a:pt x="38966" y="10279"/>
                </a:lnTo>
                <a:lnTo>
                  <a:pt x="38767" y="10080"/>
                </a:lnTo>
                <a:lnTo>
                  <a:pt x="38567" y="9921"/>
                </a:lnTo>
                <a:lnTo>
                  <a:pt x="38328" y="9781"/>
                </a:lnTo>
                <a:lnTo>
                  <a:pt x="38089" y="9662"/>
                </a:lnTo>
                <a:lnTo>
                  <a:pt x="37850" y="9562"/>
                </a:lnTo>
                <a:lnTo>
                  <a:pt x="37591" y="9482"/>
                </a:lnTo>
                <a:lnTo>
                  <a:pt x="37332" y="9443"/>
                </a:lnTo>
                <a:lnTo>
                  <a:pt x="37053" y="9403"/>
                </a:lnTo>
                <a:lnTo>
                  <a:pt x="36774" y="9403"/>
                </a:lnTo>
                <a:lnTo>
                  <a:pt x="36496" y="9443"/>
                </a:lnTo>
                <a:lnTo>
                  <a:pt x="36217" y="9502"/>
                </a:lnTo>
                <a:lnTo>
                  <a:pt x="35878" y="9602"/>
                </a:lnTo>
                <a:lnTo>
                  <a:pt x="35579" y="9741"/>
                </a:lnTo>
                <a:lnTo>
                  <a:pt x="35280" y="9921"/>
                </a:lnTo>
                <a:lnTo>
                  <a:pt x="35021" y="10120"/>
                </a:lnTo>
                <a:lnTo>
                  <a:pt x="34802" y="10339"/>
                </a:lnTo>
                <a:lnTo>
                  <a:pt x="34583" y="10598"/>
                </a:lnTo>
                <a:lnTo>
                  <a:pt x="34424" y="10857"/>
                </a:lnTo>
                <a:lnTo>
                  <a:pt x="34284" y="11156"/>
                </a:lnTo>
                <a:lnTo>
                  <a:pt x="34185" y="11056"/>
                </a:lnTo>
                <a:lnTo>
                  <a:pt x="34065" y="10977"/>
                </a:lnTo>
                <a:lnTo>
                  <a:pt x="33946" y="10917"/>
                </a:lnTo>
                <a:lnTo>
                  <a:pt x="33806" y="10877"/>
                </a:lnTo>
                <a:lnTo>
                  <a:pt x="33766" y="10678"/>
                </a:lnTo>
                <a:lnTo>
                  <a:pt x="33726" y="10518"/>
                </a:lnTo>
                <a:lnTo>
                  <a:pt x="33647" y="10359"/>
                </a:lnTo>
                <a:lnTo>
                  <a:pt x="33587" y="10220"/>
                </a:lnTo>
                <a:lnTo>
                  <a:pt x="33487" y="10080"/>
                </a:lnTo>
                <a:lnTo>
                  <a:pt x="33388" y="9941"/>
                </a:lnTo>
                <a:lnTo>
                  <a:pt x="33268" y="9841"/>
                </a:lnTo>
                <a:lnTo>
                  <a:pt x="33149" y="9721"/>
                </a:lnTo>
                <a:lnTo>
                  <a:pt x="33009" y="9642"/>
                </a:lnTo>
                <a:lnTo>
                  <a:pt x="32870" y="9542"/>
                </a:lnTo>
                <a:lnTo>
                  <a:pt x="32730" y="9482"/>
                </a:lnTo>
                <a:lnTo>
                  <a:pt x="32571" y="9423"/>
                </a:lnTo>
                <a:lnTo>
                  <a:pt x="32412" y="9383"/>
                </a:lnTo>
                <a:lnTo>
                  <a:pt x="32252" y="9363"/>
                </a:lnTo>
                <a:lnTo>
                  <a:pt x="32073" y="9343"/>
                </a:lnTo>
                <a:lnTo>
                  <a:pt x="31914" y="9343"/>
                </a:lnTo>
                <a:lnTo>
                  <a:pt x="31734" y="9363"/>
                </a:lnTo>
                <a:lnTo>
                  <a:pt x="31695" y="9004"/>
                </a:lnTo>
                <a:lnTo>
                  <a:pt x="31615" y="8646"/>
                </a:lnTo>
                <a:lnTo>
                  <a:pt x="31515" y="8307"/>
                </a:lnTo>
                <a:lnTo>
                  <a:pt x="31376" y="7968"/>
                </a:lnTo>
                <a:lnTo>
                  <a:pt x="31236" y="7650"/>
                </a:lnTo>
                <a:lnTo>
                  <a:pt x="31057" y="7351"/>
                </a:lnTo>
                <a:lnTo>
                  <a:pt x="30838" y="7052"/>
                </a:lnTo>
                <a:lnTo>
                  <a:pt x="30619" y="6793"/>
                </a:lnTo>
                <a:lnTo>
                  <a:pt x="30380" y="6534"/>
                </a:lnTo>
                <a:lnTo>
                  <a:pt x="30121" y="6295"/>
                </a:lnTo>
                <a:lnTo>
                  <a:pt x="29822" y="6076"/>
                </a:lnTo>
                <a:lnTo>
                  <a:pt x="29523" y="5877"/>
                </a:lnTo>
                <a:lnTo>
                  <a:pt x="29204" y="5697"/>
                </a:lnTo>
                <a:lnTo>
                  <a:pt x="28866" y="5558"/>
                </a:lnTo>
                <a:lnTo>
                  <a:pt x="28507" y="5419"/>
                </a:lnTo>
                <a:lnTo>
                  <a:pt x="28129" y="5339"/>
                </a:lnTo>
                <a:lnTo>
                  <a:pt x="27850" y="5279"/>
                </a:lnTo>
                <a:lnTo>
                  <a:pt x="27591" y="5239"/>
                </a:lnTo>
                <a:lnTo>
                  <a:pt x="27312" y="5239"/>
                </a:lnTo>
                <a:lnTo>
                  <a:pt x="27053" y="5219"/>
                </a:lnTo>
                <a:lnTo>
                  <a:pt x="26774" y="5239"/>
                </a:lnTo>
                <a:lnTo>
                  <a:pt x="26515" y="5259"/>
                </a:lnTo>
                <a:lnTo>
                  <a:pt x="26256" y="5299"/>
                </a:lnTo>
                <a:lnTo>
                  <a:pt x="25997" y="5359"/>
                </a:lnTo>
                <a:lnTo>
                  <a:pt x="25738" y="5438"/>
                </a:lnTo>
                <a:lnTo>
                  <a:pt x="25499" y="5518"/>
                </a:lnTo>
                <a:lnTo>
                  <a:pt x="25260" y="5598"/>
                </a:lnTo>
                <a:lnTo>
                  <a:pt x="25021" y="5717"/>
                </a:lnTo>
                <a:lnTo>
                  <a:pt x="24782" y="5837"/>
                </a:lnTo>
                <a:lnTo>
                  <a:pt x="24563" y="5956"/>
                </a:lnTo>
                <a:lnTo>
                  <a:pt x="24344" y="6116"/>
                </a:lnTo>
                <a:lnTo>
                  <a:pt x="24144" y="6255"/>
                </a:lnTo>
                <a:lnTo>
                  <a:pt x="24045" y="6096"/>
                </a:lnTo>
                <a:lnTo>
                  <a:pt x="23945" y="5956"/>
                </a:lnTo>
                <a:lnTo>
                  <a:pt x="23826" y="5817"/>
                </a:lnTo>
                <a:lnTo>
                  <a:pt x="23686" y="5678"/>
                </a:lnTo>
                <a:lnTo>
                  <a:pt x="23547" y="5578"/>
                </a:lnTo>
                <a:lnTo>
                  <a:pt x="23407" y="5458"/>
                </a:lnTo>
                <a:lnTo>
                  <a:pt x="23248" y="5379"/>
                </a:lnTo>
                <a:lnTo>
                  <a:pt x="23069" y="5299"/>
                </a:lnTo>
                <a:lnTo>
                  <a:pt x="22909" y="5219"/>
                </a:lnTo>
                <a:lnTo>
                  <a:pt x="22730" y="5179"/>
                </a:lnTo>
                <a:lnTo>
                  <a:pt x="22551" y="5140"/>
                </a:lnTo>
                <a:lnTo>
                  <a:pt x="22352" y="5120"/>
                </a:lnTo>
                <a:lnTo>
                  <a:pt x="22172" y="5100"/>
                </a:lnTo>
                <a:lnTo>
                  <a:pt x="21973" y="5120"/>
                </a:lnTo>
                <a:lnTo>
                  <a:pt x="21794" y="5140"/>
                </a:lnTo>
                <a:lnTo>
                  <a:pt x="21595" y="5179"/>
                </a:lnTo>
                <a:lnTo>
                  <a:pt x="21415" y="5219"/>
                </a:lnTo>
                <a:lnTo>
                  <a:pt x="21256" y="5299"/>
                </a:lnTo>
                <a:lnTo>
                  <a:pt x="21097" y="5359"/>
                </a:lnTo>
                <a:lnTo>
                  <a:pt x="20957" y="5438"/>
                </a:lnTo>
                <a:lnTo>
                  <a:pt x="20818" y="5060"/>
                </a:lnTo>
                <a:lnTo>
                  <a:pt x="20678" y="4662"/>
                </a:lnTo>
                <a:lnTo>
                  <a:pt x="20519" y="4283"/>
                </a:lnTo>
                <a:lnTo>
                  <a:pt x="20320" y="3924"/>
                </a:lnTo>
                <a:lnTo>
                  <a:pt x="20100" y="3566"/>
                </a:lnTo>
                <a:lnTo>
                  <a:pt x="19861" y="3207"/>
                </a:lnTo>
                <a:lnTo>
                  <a:pt x="19602" y="2869"/>
                </a:lnTo>
                <a:lnTo>
                  <a:pt x="19324" y="2530"/>
                </a:lnTo>
                <a:lnTo>
                  <a:pt x="19045" y="2251"/>
                </a:lnTo>
                <a:lnTo>
                  <a:pt x="18766" y="1972"/>
                </a:lnTo>
                <a:lnTo>
                  <a:pt x="18487" y="1733"/>
                </a:lnTo>
                <a:lnTo>
                  <a:pt x="18188" y="1494"/>
                </a:lnTo>
                <a:lnTo>
                  <a:pt x="17869" y="1275"/>
                </a:lnTo>
                <a:lnTo>
                  <a:pt x="17571" y="1076"/>
                </a:lnTo>
                <a:lnTo>
                  <a:pt x="17232" y="896"/>
                </a:lnTo>
                <a:lnTo>
                  <a:pt x="16913" y="737"/>
                </a:lnTo>
                <a:lnTo>
                  <a:pt x="16574" y="578"/>
                </a:lnTo>
                <a:lnTo>
                  <a:pt x="16216" y="458"/>
                </a:lnTo>
                <a:lnTo>
                  <a:pt x="15877" y="339"/>
                </a:lnTo>
                <a:lnTo>
                  <a:pt x="15519" y="239"/>
                </a:lnTo>
                <a:lnTo>
                  <a:pt x="15160" y="159"/>
                </a:lnTo>
                <a:lnTo>
                  <a:pt x="14801" y="80"/>
                </a:lnTo>
                <a:lnTo>
                  <a:pt x="14443" y="40"/>
                </a:lnTo>
                <a:lnTo>
                  <a:pt x="14064" y="0"/>
                </a:lnTo>
                <a:close/>
              </a:path>
            </a:pathLst>
          </a:custGeom>
          <a:solidFill>
            <a:srgbClr val="FFFFFF">
              <a:alpha val="20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4"/>
          <p:cNvGrpSpPr/>
          <p:nvPr/>
        </p:nvGrpSpPr>
        <p:grpSpPr>
          <a:xfrm>
            <a:off x="0" y="4231396"/>
            <a:ext cx="1681467" cy="912218"/>
            <a:chOff x="0" y="4340350"/>
            <a:chExt cx="1480425" cy="803150"/>
          </a:xfrm>
        </p:grpSpPr>
        <p:sp>
          <p:nvSpPr>
            <p:cNvPr id="154" name="Google Shape;154;p4"/>
            <p:cNvSpPr/>
            <p:nvPr/>
          </p:nvSpPr>
          <p:spPr>
            <a:xfrm>
              <a:off x="0" y="4340350"/>
              <a:ext cx="1480425" cy="803150"/>
            </a:xfrm>
            <a:custGeom>
              <a:avLst/>
              <a:gdLst/>
              <a:ahLst/>
              <a:cxnLst/>
              <a:rect l="l" t="t" r="r" b="b"/>
              <a:pathLst>
                <a:path w="59217" h="32126" extrusionOk="0">
                  <a:moveTo>
                    <a:pt x="1" y="1"/>
                  </a:moveTo>
                  <a:lnTo>
                    <a:pt x="1" y="32126"/>
                  </a:lnTo>
                  <a:lnTo>
                    <a:pt x="59216" y="32126"/>
                  </a:lnTo>
                  <a:lnTo>
                    <a:pt x="59161" y="31775"/>
                  </a:lnTo>
                  <a:lnTo>
                    <a:pt x="59105" y="31443"/>
                  </a:lnTo>
                  <a:lnTo>
                    <a:pt x="59032" y="31130"/>
                  </a:lnTo>
                  <a:lnTo>
                    <a:pt x="58958" y="30835"/>
                  </a:lnTo>
                  <a:lnTo>
                    <a:pt x="58866" y="30540"/>
                  </a:lnTo>
                  <a:lnTo>
                    <a:pt x="58792" y="30263"/>
                  </a:lnTo>
                  <a:lnTo>
                    <a:pt x="58681" y="30005"/>
                  </a:lnTo>
                  <a:lnTo>
                    <a:pt x="58571" y="29765"/>
                  </a:lnTo>
                  <a:lnTo>
                    <a:pt x="58460" y="29544"/>
                  </a:lnTo>
                  <a:lnTo>
                    <a:pt x="58349" y="29322"/>
                  </a:lnTo>
                  <a:lnTo>
                    <a:pt x="58220" y="29120"/>
                  </a:lnTo>
                  <a:lnTo>
                    <a:pt x="58091" y="28935"/>
                  </a:lnTo>
                  <a:lnTo>
                    <a:pt x="57962" y="28751"/>
                  </a:lnTo>
                  <a:lnTo>
                    <a:pt x="57814" y="28585"/>
                  </a:lnTo>
                  <a:lnTo>
                    <a:pt x="57667" y="28437"/>
                  </a:lnTo>
                  <a:lnTo>
                    <a:pt x="57519" y="28290"/>
                  </a:lnTo>
                  <a:lnTo>
                    <a:pt x="57206" y="28032"/>
                  </a:lnTo>
                  <a:lnTo>
                    <a:pt x="56892" y="27829"/>
                  </a:lnTo>
                  <a:lnTo>
                    <a:pt x="56542" y="27644"/>
                  </a:lnTo>
                  <a:lnTo>
                    <a:pt x="56192" y="27515"/>
                  </a:lnTo>
                  <a:lnTo>
                    <a:pt x="55841" y="27405"/>
                  </a:lnTo>
                  <a:lnTo>
                    <a:pt x="55491" y="27331"/>
                  </a:lnTo>
                  <a:lnTo>
                    <a:pt x="55122" y="27294"/>
                  </a:lnTo>
                  <a:lnTo>
                    <a:pt x="54753" y="27275"/>
                  </a:lnTo>
                  <a:lnTo>
                    <a:pt x="54403" y="27275"/>
                  </a:lnTo>
                  <a:lnTo>
                    <a:pt x="54052" y="27294"/>
                  </a:lnTo>
                  <a:lnTo>
                    <a:pt x="53702" y="27331"/>
                  </a:lnTo>
                  <a:lnTo>
                    <a:pt x="53370" y="27386"/>
                  </a:lnTo>
                  <a:lnTo>
                    <a:pt x="53038" y="27441"/>
                  </a:lnTo>
                  <a:lnTo>
                    <a:pt x="52743" y="27515"/>
                  </a:lnTo>
                  <a:lnTo>
                    <a:pt x="52171" y="27681"/>
                  </a:lnTo>
                  <a:lnTo>
                    <a:pt x="51710" y="27847"/>
                  </a:lnTo>
                  <a:lnTo>
                    <a:pt x="51342" y="27995"/>
                  </a:lnTo>
                  <a:lnTo>
                    <a:pt x="51028" y="28124"/>
                  </a:lnTo>
                  <a:lnTo>
                    <a:pt x="50991" y="27718"/>
                  </a:lnTo>
                  <a:lnTo>
                    <a:pt x="50936" y="27220"/>
                  </a:lnTo>
                  <a:lnTo>
                    <a:pt x="50844" y="26593"/>
                  </a:lnTo>
                  <a:lnTo>
                    <a:pt x="50715" y="25855"/>
                  </a:lnTo>
                  <a:lnTo>
                    <a:pt x="50549" y="25026"/>
                  </a:lnTo>
                  <a:lnTo>
                    <a:pt x="50327" y="24159"/>
                  </a:lnTo>
                  <a:lnTo>
                    <a:pt x="50198" y="23698"/>
                  </a:lnTo>
                  <a:lnTo>
                    <a:pt x="50051" y="23255"/>
                  </a:lnTo>
                  <a:lnTo>
                    <a:pt x="49885" y="22794"/>
                  </a:lnTo>
                  <a:lnTo>
                    <a:pt x="49719" y="22352"/>
                  </a:lnTo>
                  <a:lnTo>
                    <a:pt x="49516" y="21909"/>
                  </a:lnTo>
                  <a:lnTo>
                    <a:pt x="49313" y="21466"/>
                  </a:lnTo>
                  <a:lnTo>
                    <a:pt x="49092" y="21061"/>
                  </a:lnTo>
                  <a:lnTo>
                    <a:pt x="48834" y="20673"/>
                  </a:lnTo>
                  <a:lnTo>
                    <a:pt x="48575" y="20286"/>
                  </a:lnTo>
                  <a:lnTo>
                    <a:pt x="48280" y="19954"/>
                  </a:lnTo>
                  <a:lnTo>
                    <a:pt x="47985" y="19641"/>
                  </a:lnTo>
                  <a:lnTo>
                    <a:pt x="47653" y="19346"/>
                  </a:lnTo>
                  <a:lnTo>
                    <a:pt x="47487" y="19217"/>
                  </a:lnTo>
                  <a:lnTo>
                    <a:pt x="47303" y="19106"/>
                  </a:lnTo>
                  <a:lnTo>
                    <a:pt x="47118" y="18995"/>
                  </a:lnTo>
                  <a:lnTo>
                    <a:pt x="46934" y="18903"/>
                  </a:lnTo>
                  <a:lnTo>
                    <a:pt x="46750" y="18811"/>
                  </a:lnTo>
                  <a:lnTo>
                    <a:pt x="46547" y="18737"/>
                  </a:lnTo>
                  <a:lnTo>
                    <a:pt x="46344" y="18682"/>
                  </a:lnTo>
                  <a:lnTo>
                    <a:pt x="46123" y="18626"/>
                  </a:lnTo>
                  <a:lnTo>
                    <a:pt x="45901" y="18590"/>
                  </a:lnTo>
                  <a:lnTo>
                    <a:pt x="45680" y="18571"/>
                  </a:lnTo>
                  <a:lnTo>
                    <a:pt x="45219" y="18571"/>
                  </a:lnTo>
                  <a:lnTo>
                    <a:pt x="44740" y="18626"/>
                  </a:lnTo>
                  <a:lnTo>
                    <a:pt x="44297" y="18700"/>
                  </a:lnTo>
                  <a:lnTo>
                    <a:pt x="43854" y="18829"/>
                  </a:lnTo>
                  <a:lnTo>
                    <a:pt x="43430" y="18977"/>
                  </a:lnTo>
                  <a:lnTo>
                    <a:pt x="43024" y="19180"/>
                  </a:lnTo>
                  <a:lnTo>
                    <a:pt x="42637" y="19383"/>
                  </a:lnTo>
                  <a:lnTo>
                    <a:pt x="42250" y="19641"/>
                  </a:lnTo>
                  <a:lnTo>
                    <a:pt x="41900" y="19899"/>
                  </a:lnTo>
                  <a:lnTo>
                    <a:pt x="41549" y="20194"/>
                  </a:lnTo>
                  <a:lnTo>
                    <a:pt x="41217" y="20489"/>
                  </a:lnTo>
                  <a:lnTo>
                    <a:pt x="40904" y="20821"/>
                  </a:lnTo>
                  <a:lnTo>
                    <a:pt x="40609" y="21153"/>
                  </a:lnTo>
                  <a:lnTo>
                    <a:pt x="40332" y="21485"/>
                  </a:lnTo>
                  <a:lnTo>
                    <a:pt x="40074" y="21835"/>
                  </a:lnTo>
                  <a:lnTo>
                    <a:pt x="39816" y="22204"/>
                  </a:lnTo>
                  <a:lnTo>
                    <a:pt x="39576" y="22554"/>
                  </a:lnTo>
                  <a:lnTo>
                    <a:pt x="39373" y="22905"/>
                  </a:lnTo>
                  <a:lnTo>
                    <a:pt x="39152" y="23255"/>
                  </a:lnTo>
                  <a:lnTo>
                    <a:pt x="38801" y="23956"/>
                  </a:lnTo>
                  <a:lnTo>
                    <a:pt x="38488" y="24583"/>
                  </a:lnTo>
                  <a:lnTo>
                    <a:pt x="38230" y="25155"/>
                  </a:lnTo>
                  <a:lnTo>
                    <a:pt x="38045" y="25634"/>
                  </a:lnTo>
                  <a:lnTo>
                    <a:pt x="37898" y="26003"/>
                  </a:lnTo>
                  <a:lnTo>
                    <a:pt x="37806" y="26335"/>
                  </a:lnTo>
                  <a:lnTo>
                    <a:pt x="37584" y="26003"/>
                  </a:lnTo>
                  <a:lnTo>
                    <a:pt x="37381" y="25726"/>
                  </a:lnTo>
                  <a:lnTo>
                    <a:pt x="37160" y="25468"/>
                  </a:lnTo>
                  <a:lnTo>
                    <a:pt x="36976" y="25247"/>
                  </a:lnTo>
                  <a:lnTo>
                    <a:pt x="36773" y="25062"/>
                  </a:lnTo>
                  <a:lnTo>
                    <a:pt x="36570" y="24897"/>
                  </a:lnTo>
                  <a:lnTo>
                    <a:pt x="36386" y="24749"/>
                  </a:lnTo>
                  <a:lnTo>
                    <a:pt x="36201" y="24638"/>
                  </a:lnTo>
                  <a:lnTo>
                    <a:pt x="36035" y="24546"/>
                  </a:lnTo>
                  <a:lnTo>
                    <a:pt x="35851" y="24472"/>
                  </a:lnTo>
                  <a:lnTo>
                    <a:pt x="35685" y="24435"/>
                  </a:lnTo>
                  <a:lnTo>
                    <a:pt x="35519" y="24399"/>
                  </a:lnTo>
                  <a:lnTo>
                    <a:pt x="35371" y="24380"/>
                  </a:lnTo>
                  <a:lnTo>
                    <a:pt x="35224" y="24380"/>
                  </a:lnTo>
                  <a:lnTo>
                    <a:pt x="35076" y="24399"/>
                  </a:lnTo>
                  <a:lnTo>
                    <a:pt x="34947" y="24417"/>
                  </a:lnTo>
                  <a:lnTo>
                    <a:pt x="34818" y="24454"/>
                  </a:lnTo>
                  <a:lnTo>
                    <a:pt x="34689" y="24509"/>
                  </a:lnTo>
                  <a:lnTo>
                    <a:pt x="34468" y="24620"/>
                  </a:lnTo>
                  <a:lnTo>
                    <a:pt x="34265" y="24749"/>
                  </a:lnTo>
                  <a:lnTo>
                    <a:pt x="34099" y="24897"/>
                  </a:lnTo>
                  <a:lnTo>
                    <a:pt x="33970" y="25007"/>
                  </a:lnTo>
                  <a:lnTo>
                    <a:pt x="33878" y="25118"/>
                  </a:lnTo>
                  <a:lnTo>
                    <a:pt x="33804" y="25228"/>
                  </a:lnTo>
                  <a:lnTo>
                    <a:pt x="33712" y="24694"/>
                  </a:lnTo>
                  <a:lnTo>
                    <a:pt x="33601" y="24214"/>
                  </a:lnTo>
                  <a:lnTo>
                    <a:pt x="33472" y="23808"/>
                  </a:lnTo>
                  <a:lnTo>
                    <a:pt x="33324" y="23440"/>
                  </a:lnTo>
                  <a:lnTo>
                    <a:pt x="33158" y="23126"/>
                  </a:lnTo>
                  <a:lnTo>
                    <a:pt x="32974" y="22868"/>
                  </a:lnTo>
                  <a:lnTo>
                    <a:pt x="32789" y="22647"/>
                  </a:lnTo>
                  <a:lnTo>
                    <a:pt x="32587" y="22462"/>
                  </a:lnTo>
                  <a:lnTo>
                    <a:pt x="32384" y="22333"/>
                  </a:lnTo>
                  <a:lnTo>
                    <a:pt x="32162" y="22222"/>
                  </a:lnTo>
                  <a:lnTo>
                    <a:pt x="31941" y="22167"/>
                  </a:lnTo>
                  <a:lnTo>
                    <a:pt x="31720" y="22130"/>
                  </a:lnTo>
                  <a:lnTo>
                    <a:pt x="31499" y="22112"/>
                  </a:lnTo>
                  <a:lnTo>
                    <a:pt x="31259" y="22130"/>
                  </a:lnTo>
                  <a:lnTo>
                    <a:pt x="31019" y="22167"/>
                  </a:lnTo>
                  <a:lnTo>
                    <a:pt x="30798" y="22222"/>
                  </a:lnTo>
                  <a:lnTo>
                    <a:pt x="30558" y="22296"/>
                  </a:lnTo>
                  <a:lnTo>
                    <a:pt x="30337" y="22388"/>
                  </a:lnTo>
                  <a:lnTo>
                    <a:pt x="30115" y="22499"/>
                  </a:lnTo>
                  <a:lnTo>
                    <a:pt x="29913" y="22610"/>
                  </a:lnTo>
                  <a:lnTo>
                    <a:pt x="29507" y="22850"/>
                  </a:lnTo>
                  <a:lnTo>
                    <a:pt x="29157" y="23108"/>
                  </a:lnTo>
                  <a:lnTo>
                    <a:pt x="28880" y="23329"/>
                  </a:lnTo>
                  <a:lnTo>
                    <a:pt x="28640" y="23513"/>
                  </a:lnTo>
                  <a:lnTo>
                    <a:pt x="28456" y="23698"/>
                  </a:lnTo>
                  <a:lnTo>
                    <a:pt x="28493" y="23274"/>
                  </a:lnTo>
                  <a:lnTo>
                    <a:pt x="28530" y="22776"/>
                  </a:lnTo>
                  <a:lnTo>
                    <a:pt x="28548" y="22149"/>
                  </a:lnTo>
                  <a:lnTo>
                    <a:pt x="28566" y="21393"/>
                  </a:lnTo>
                  <a:lnTo>
                    <a:pt x="28548" y="20563"/>
                  </a:lnTo>
                  <a:lnTo>
                    <a:pt x="28493" y="19659"/>
                  </a:lnTo>
                  <a:lnTo>
                    <a:pt x="28456" y="19198"/>
                  </a:lnTo>
                  <a:lnTo>
                    <a:pt x="28400" y="18737"/>
                  </a:lnTo>
                  <a:lnTo>
                    <a:pt x="28327" y="18294"/>
                  </a:lnTo>
                  <a:lnTo>
                    <a:pt x="28253" y="17833"/>
                  </a:lnTo>
                  <a:lnTo>
                    <a:pt x="28142" y="17391"/>
                  </a:lnTo>
                  <a:lnTo>
                    <a:pt x="28032" y="16948"/>
                  </a:lnTo>
                  <a:lnTo>
                    <a:pt x="27884" y="16524"/>
                  </a:lnTo>
                  <a:lnTo>
                    <a:pt x="27737" y="16118"/>
                  </a:lnTo>
                  <a:lnTo>
                    <a:pt x="27552" y="15750"/>
                  </a:lnTo>
                  <a:lnTo>
                    <a:pt x="27349" y="15399"/>
                  </a:lnTo>
                  <a:lnTo>
                    <a:pt x="27110" y="15086"/>
                  </a:lnTo>
                  <a:lnTo>
                    <a:pt x="26980" y="14938"/>
                  </a:lnTo>
                  <a:lnTo>
                    <a:pt x="26851" y="14791"/>
                  </a:lnTo>
                  <a:lnTo>
                    <a:pt x="26722" y="14662"/>
                  </a:lnTo>
                  <a:lnTo>
                    <a:pt x="26575" y="14551"/>
                  </a:lnTo>
                  <a:lnTo>
                    <a:pt x="26427" y="14440"/>
                  </a:lnTo>
                  <a:lnTo>
                    <a:pt x="26261" y="14330"/>
                  </a:lnTo>
                  <a:lnTo>
                    <a:pt x="26095" y="14256"/>
                  </a:lnTo>
                  <a:lnTo>
                    <a:pt x="25929" y="14182"/>
                  </a:lnTo>
                  <a:lnTo>
                    <a:pt x="25745" y="14108"/>
                  </a:lnTo>
                  <a:lnTo>
                    <a:pt x="25560" y="14071"/>
                  </a:lnTo>
                  <a:lnTo>
                    <a:pt x="25358" y="14034"/>
                  </a:lnTo>
                  <a:lnTo>
                    <a:pt x="25155" y="13998"/>
                  </a:lnTo>
                  <a:lnTo>
                    <a:pt x="24712" y="13998"/>
                  </a:lnTo>
                  <a:lnTo>
                    <a:pt x="24491" y="14016"/>
                  </a:lnTo>
                  <a:lnTo>
                    <a:pt x="24270" y="14053"/>
                  </a:lnTo>
                  <a:lnTo>
                    <a:pt x="24048" y="14090"/>
                  </a:lnTo>
                  <a:lnTo>
                    <a:pt x="23827" y="14164"/>
                  </a:lnTo>
                  <a:lnTo>
                    <a:pt x="23624" y="14219"/>
                  </a:lnTo>
                  <a:lnTo>
                    <a:pt x="23421" y="14311"/>
                  </a:lnTo>
                  <a:lnTo>
                    <a:pt x="23218" y="14403"/>
                  </a:lnTo>
                  <a:lnTo>
                    <a:pt x="23016" y="14496"/>
                  </a:lnTo>
                  <a:lnTo>
                    <a:pt x="22647" y="14735"/>
                  </a:lnTo>
                  <a:lnTo>
                    <a:pt x="22278" y="14993"/>
                  </a:lnTo>
                  <a:lnTo>
                    <a:pt x="21928" y="15307"/>
                  </a:lnTo>
                  <a:lnTo>
                    <a:pt x="21577" y="15639"/>
                  </a:lnTo>
                  <a:lnTo>
                    <a:pt x="21264" y="15989"/>
                  </a:lnTo>
                  <a:lnTo>
                    <a:pt x="20950" y="16377"/>
                  </a:lnTo>
                  <a:lnTo>
                    <a:pt x="20673" y="16782"/>
                  </a:lnTo>
                  <a:lnTo>
                    <a:pt x="20397" y="17188"/>
                  </a:lnTo>
                  <a:lnTo>
                    <a:pt x="20120" y="17612"/>
                  </a:lnTo>
                  <a:lnTo>
                    <a:pt x="19881" y="18055"/>
                  </a:lnTo>
                  <a:lnTo>
                    <a:pt x="19641" y="18497"/>
                  </a:lnTo>
                  <a:lnTo>
                    <a:pt x="19438" y="18958"/>
                  </a:lnTo>
                  <a:lnTo>
                    <a:pt x="19235" y="19401"/>
                  </a:lnTo>
                  <a:lnTo>
                    <a:pt x="19032" y="19844"/>
                  </a:lnTo>
                  <a:lnTo>
                    <a:pt x="18700" y="20710"/>
                  </a:lnTo>
                  <a:lnTo>
                    <a:pt x="18424" y="21503"/>
                  </a:lnTo>
                  <a:lnTo>
                    <a:pt x="18184" y="22222"/>
                  </a:lnTo>
                  <a:lnTo>
                    <a:pt x="18018" y="22831"/>
                  </a:lnTo>
                  <a:lnTo>
                    <a:pt x="17889" y="23292"/>
                  </a:lnTo>
                  <a:lnTo>
                    <a:pt x="17778" y="23698"/>
                  </a:lnTo>
                  <a:lnTo>
                    <a:pt x="17446" y="23145"/>
                  </a:lnTo>
                  <a:lnTo>
                    <a:pt x="17096" y="22647"/>
                  </a:lnTo>
                  <a:lnTo>
                    <a:pt x="16782" y="22222"/>
                  </a:lnTo>
                  <a:lnTo>
                    <a:pt x="16450" y="21872"/>
                  </a:lnTo>
                  <a:lnTo>
                    <a:pt x="16155" y="21577"/>
                  </a:lnTo>
                  <a:lnTo>
                    <a:pt x="15842" y="21337"/>
                  </a:lnTo>
                  <a:lnTo>
                    <a:pt x="15565" y="21153"/>
                  </a:lnTo>
                  <a:lnTo>
                    <a:pt x="15270" y="21005"/>
                  </a:lnTo>
                  <a:lnTo>
                    <a:pt x="15012" y="20913"/>
                  </a:lnTo>
                  <a:lnTo>
                    <a:pt x="14754" y="20876"/>
                  </a:lnTo>
                  <a:lnTo>
                    <a:pt x="14496" y="20876"/>
                  </a:lnTo>
                  <a:lnTo>
                    <a:pt x="14256" y="20895"/>
                  </a:lnTo>
                  <a:lnTo>
                    <a:pt x="14035" y="20968"/>
                  </a:lnTo>
                  <a:lnTo>
                    <a:pt x="13813" y="21061"/>
                  </a:lnTo>
                  <a:lnTo>
                    <a:pt x="13610" y="21171"/>
                  </a:lnTo>
                  <a:lnTo>
                    <a:pt x="13408" y="21300"/>
                  </a:lnTo>
                  <a:lnTo>
                    <a:pt x="13223" y="21466"/>
                  </a:lnTo>
                  <a:lnTo>
                    <a:pt x="13039" y="21632"/>
                  </a:lnTo>
                  <a:lnTo>
                    <a:pt x="12873" y="21817"/>
                  </a:lnTo>
                  <a:lnTo>
                    <a:pt x="12725" y="22020"/>
                  </a:lnTo>
                  <a:lnTo>
                    <a:pt x="12449" y="22407"/>
                  </a:lnTo>
                  <a:lnTo>
                    <a:pt x="12227" y="22794"/>
                  </a:lnTo>
                  <a:lnTo>
                    <a:pt x="12061" y="23145"/>
                  </a:lnTo>
                  <a:lnTo>
                    <a:pt x="11932" y="23440"/>
                  </a:lnTo>
                  <a:lnTo>
                    <a:pt x="11822" y="23698"/>
                  </a:lnTo>
                  <a:lnTo>
                    <a:pt x="11729" y="22757"/>
                  </a:lnTo>
                  <a:lnTo>
                    <a:pt x="11637" y="21854"/>
                  </a:lnTo>
                  <a:lnTo>
                    <a:pt x="11527" y="20968"/>
                  </a:lnTo>
                  <a:lnTo>
                    <a:pt x="11397" y="20102"/>
                  </a:lnTo>
                  <a:lnTo>
                    <a:pt x="11268" y="19253"/>
                  </a:lnTo>
                  <a:lnTo>
                    <a:pt x="11121" y="18442"/>
                  </a:lnTo>
                  <a:lnTo>
                    <a:pt x="10973" y="17649"/>
                  </a:lnTo>
                  <a:lnTo>
                    <a:pt x="10807" y="16874"/>
                  </a:lnTo>
                  <a:lnTo>
                    <a:pt x="10623" y="16118"/>
                  </a:lnTo>
                  <a:lnTo>
                    <a:pt x="10457" y="15399"/>
                  </a:lnTo>
                  <a:lnTo>
                    <a:pt x="10254" y="14680"/>
                  </a:lnTo>
                  <a:lnTo>
                    <a:pt x="10070" y="13998"/>
                  </a:lnTo>
                  <a:lnTo>
                    <a:pt x="9867" y="13334"/>
                  </a:lnTo>
                  <a:lnTo>
                    <a:pt x="9664" y="12688"/>
                  </a:lnTo>
                  <a:lnTo>
                    <a:pt x="9443" y="12061"/>
                  </a:lnTo>
                  <a:lnTo>
                    <a:pt x="9221" y="11471"/>
                  </a:lnTo>
                  <a:lnTo>
                    <a:pt x="9000" y="10881"/>
                  </a:lnTo>
                  <a:lnTo>
                    <a:pt x="8760" y="10309"/>
                  </a:lnTo>
                  <a:lnTo>
                    <a:pt x="8521" y="9775"/>
                  </a:lnTo>
                  <a:lnTo>
                    <a:pt x="8281" y="9240"/>
                  </a:lnTo>
                  <a:lnTo>
                    <a:pt x="8041" y="8723"/>
                  </a:lnTo>
                  <a:lnTo>
                    <a:pt x="7801" y="8244"/>
                  </a:lnTo>
                  <a:lnTo>
                    <a:pt x="7285" y="7322"/>
                  </a:lnTo>
                  <a:lnTo>
                    <a:pt x="6787" y="6455"/>
                  </a:lnTo>
                  <a:lnTo>
                    <a:pt x="6271" y="5662"/>
                  </a:lnTo>
                  <a:lnTo>
                    <a:pt x="5754" y="4943"/>
                  </a:lnTo>
                  <a:lnTo>
                    <a:pt x="5238" y="4261"/>
                  </a:lnTo>
                  <a:lnTo>
                    <a:pt x="4722" y="3652"/>
                  </a:lnTo>
                  <a:lnTo>
                    <a:pt x="4224" y="3117"/>
                  </a:lnTo>
                  <a:lnTo>
                    <a:pt x="3744" y="2619"/>
                  </a:lnTo>
                  <a:lnTo>
                    <a:pt x="3265" y="2177"/>
                  </a:lnTo>
                  <a:lnTo>
                    <a:pt x="2804" y="1771"/>
                  </a:lnTo>
                  <a:lnTo>
                    <a:pt x="2380" y="1421"/>
                  </a:lnTo>
                  <a:lnTo>
                    <a:pt x="1974" y="1125"/>
                  </a:lnTo>
                  <a:lnTo>
                    <a:pt x="1587" y="867"/>
                  </a:lnTo>
                  <a:lnTo>
                    <a:pt x="1236" y="646"/>
                  </a:lnTo>
                  <a:lnTo>
                    <a:pt x="923" y="462"/>
                  </a:lnTo>
                  <a:lnTo>
                    <a:pt x="425" y="203"/>
                  </a:lnTo>
                  <a:lnTo>
                    <a:pt x="111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0" y="4468050"/>
              <a:ext cx="1445825" cy="675450"/>
            </a:xfrm>
            <a:custGeom>
              <a:avLst/>
              <a:gdLst/>
              <a:ahLst/>
              <a:cxnLst/>
              <a:rect l="l" t="t" r="r" b="b"/>
              <a:pathLst>
                <a:path w="57833" h="27018" extrusionOk="0">
                  <a:moveTo>
                    <a:pt x="1" y="1"/>
                  </a:moveTo>
                  <a:lnTo>
                    <a:pt x="1" y="27018"/>
                  </a:lnTo>
                  <a:lnTo>
                    <a:pt x="57833" y="27018"/>
                  </a:lnTo>
                  <a:lnTo>
                    <a:pt x="57685" y="26667"/>
                  </a:lnTo>
                  <a:lnTo>
                    <a:pt x="57519" y="26354"/>
                  </a:lnTo>
                  <a:lnTo>
                    <a:pt x="57317" y="26077"/>
                  </a:lnTo>
                  <a:lnTo>
                    <a:pt x="57095" y="25819"/>
                  </a:lnTo>
                  <a:lnTo>
                    <a:pt x="56874" y="25579"/>
                  </a:lnTo>
                  <a:lnTo>
                    <a:pt x="56616" y="25376"/>
                  </a:lnTo>
                  <a:lnTo>
                    <a:pt x="56358" y="25192"/>
                  </a:lnTo>
                  <a:lnTo>
                    <a:pt x="56081" y="25044"/>
                  </a:lnTo>
                  <a:lnTo>
                    <a:pt x="55804" y="24915"/>
                  </a:lnTo>
                  <a:lnTo>
                    <a:pt x="55509" y="24805"/>
                  </a:lnTo>
                  <a:lnTo>
                    <a:pt x="55214" y="24712"/>
                  </a:lnTo>
                  <a:lnTo>
                    <a:pt x="54901" y="24639"/>
                  </a:lnTo>
                  <a:lnTo>
                    <a:pt x="54587" y="24602"/>
                  </a:lnTo>
                  <a:lnTo>
                    <a:pt x="54274" y="24565"/>
                  </a:lnTo>
                  <a:lnTo>
                    <a:pt x="53960" y="24546"/>
                  </a:lnTo>
                  <a:lnTo>
                    <a:pt x="53628" y="24528"/>
                  </a:lnTo>
                  <a:lnTo>
                    <a:pt x="53259" y="24546"/>
                  </a:lnTo>
                  <a:lnTo>
                    <a:pt x="52872" y="24565"/>
                  </a:lnTo>
                  <a:lnTo>
                    <a:pt x="52503" y="24602"/>
                  </a:lnTo>
                  <a:lnTo>
                    <a:pt x="52135" y="24657"/>
                  </a:lnTo>
                  <a:lnTo>
                    <a:pt x="51452" y="24786"/>
                  </a:lnTo>
                  <a:lnTo>
                    <a:pt x="50844" y="24934"/>
                  </a:lnTo>
                  <a:lnTo>
                    <a:pt x="50346" y="25081"/>
                  </a:lnTo>
                  <a:lnTo>
                    <a:pt x="49940" y="25192"/>
                  </a:lnTo>
                  <a:lnTo>
                    <a:pt x="49608" y="25321"/>
                  </a:lnTo>
                  <a:lnTo>
                    <a:pt x="49553" y="24971"/>
                  </a:lnTo>
                  <a:lnTo>
                    <a:pt x="49350" y="24048"/>
                  </a:lnTo>
                  <a:lnTo>
                    <a:pt x="49202" y="23421"/>
                  </a:lnTo>
                  <a:lnTo>
                    <a:pt x="49036" y="22721"/>
                  </a:lnTo>
                  <a:lnTo>
                    <a:pt x="48815" y="21983"/>
                  </a:lnTo>
                  <a:lnTo>
                    <a:pt x="48557" y="21190"/>
                  </a:lnTo>
                  <a:lnTo>
                    <a:pt x="48262" y="20416"/>
                  </a:lnTo>
                  <a:lnTo>
                    <a:pt x="48114" y="20028"/>
                  </a:lnTo>
                  <a:lnTo>
                    <a:pt x="47948" y="19641"/>
                  </a:lnTo>
                  <a:lnTo>
                    <a:pt x="47764" y="19272"/>
                  </a:lnTo>
                  <a:lnTo>
                    <a:pt x="47561" y="18922"/>
                  </a:lnTo>
                  <a:lnTo>
                    <a:pt x="47377" y="18571"/>
                  </a:lnTo>
                  <a:lnTo>
                    <a:pt x="47155" y="18258"/>
                  </a:lnTo>
                  <a:lnTo>
                    <a:pt x="46934" y="17963"/>
                  </a:lnTo>
                  <a:lnTo>
                    <a:pt x="46713" y="17686"/>
                  </a:lnTo>
                  <a:lnTo>
                    <a:pt x="46473" y="17428"/>
                  </a:lnTo>
                  <a:lnTo>
                    <a:pt x="46215" y="17207"/>
                  </a:lnTo>
                  <a:lnTo>
                    <a:pt x="45938" y="17022"/>
                  </a:lnTo>
                  <a:lnTo>
                    <a:pt x="45680" y="16875"/>
                  </a:lnTo>
                  <a:lnTo>
                    <a:pt x="45385" y="16764"/>
                  </a:lnTo>
                  <a:lnTo>
                    <a:pt x="45237" y="16727"/>
                  </a:lnTo>
                  <a:lnTo>
                    <a:pt x="45090" y="16709"/>
                  </a:lnTo>
                  <a:lnTo>
                    <a:pt x="44942" y="16690"/>
                  </a:lnTo>
                  <a:lnTo>
                    <a:pt x="44776" y="16672"/>
                  </a:lnTo>
                  <a:lnTo>
                    <a:pt x="44481" y="16709"/>
                  </a:lnTo>
                  <a:lnTo>
                    <a:pt x="44168" y="16764"/>
                  </a:lnTo>
                  <a:lnTo>
                    <a:pt x="43854" y="16856"/>
                  </a:lnTo>
                  <a:lnTo>
                    <a:pt x="43541" y="16985"/>
                  </a:lnTo>
                  <a:lnTo>
                    <a:pt x="43227" y="17151"/>
                  </a:lnTo>
                  <a:lnTo>
                    <a:pt x="42914" y="17336"/>
                  </a:lnTo>
                  <a:lnTo>
                    <a:pt x="42582" y="17557"/>
                  </a:lnTo>
                  <a:lnTo>
                    <a:pt x="42268" y="17797"/>
                  </a:lnTo>
                  <a:lnTo>
                    <a:pt x="41955" y="18055"/>
                  </a:lnTo>
                  <a:lnTo>
                    <a:pt x="41641" y="18332"/>
                  </a:lnTo>
                  <a:lnTo>
                    <a:pt x="41328" y="18645"/>
                  </a:lnTo>
                  <a:lnTo>
                    <a:pt x="41014" y="18940"/>
                  </a:lnTo>
                  <a:lnTo>
                    <a:pt x="40424" y="19586"/>
                  </a:lnTo>
                  <a:lnTo>
                    <a:pt x="39871" y="20268"/>
                  </a:lnTo>
                  <a:lnTo>
                    <a:pt x="39336" y="20932"/>
                  </a:lnTo>
                  <a:lnTo>
                    <a:pt x="38857" y="21577"/>
                  </a:lnTo>
                  <a:lnTo>
                    <a:pt x="38433" y="22186"/>
                  </a:lnTo>
                  <a:lnTo>
                    <a:pt x="38064" y="22721"/>
                  </a:lnTo>
                  <a:lnTo>
                    <a:pt x="37547" y="23532"/>
                  </a:lnTo>
                  <a:lnTo>
                    <a:pt x="37345" y="23846"/>
                  </a:lnTo>
                  <a:lnTo>
                    <a:pt x="37197" y="23495"/>
                  </a:lnTo>
                  <a:lnTo>
                    <a:pt x="37049" y="23200"/>
                  </a:lnTo>
                  <a:lnTo>
                    <a:pt x="36902" y="22924"/>
                  </a:lnTo>
                  <a:lnTo>
                    <a:pt x="36754" y="22684"/>
                  </a:lnTo>
                  <a:lnTo>
                    <a:pt x="36607" y="22463"/>
                  </a:lnTo>
                  <a:lnTo>
                    <a:pt x="36459" y="22260"/>
                  </a:lnTo>
                  <a:lnTo>
                    <a:pt x="36312" y="22075"/>
                  </a:lnTo>
                  <a:lnTo>
                    <a:pt x="36164" y="21928"/>
                  </a:lnTo>
                  <a:lnTo>
                    <a:pt x="36017" y="21799"/>
                  </a:lnTo>
                  <a:lnTo>
                    <a:pt x="35869" y="21706"/>
                  </a:lnTo>
                  <a:lnTo>
                    <a:pt x="35740" y="21614"/>
                  </a:lnTo>
                  <a:lnTo>
                    <a:pt x="35593" y="21540"/>
                  </a:lnTo>
                  <a:lnTo>
                    <a:pt x="35463" y="21485"/>
                  </a:lnTo>
                  <a:lnTo>
                    <a:pt x="35334" y="21448"/>
                  </a:lnTo>
                  <a:lnTo>
                    <a:pt x="35205" y="21430"/>
                  </a:lnTo>
                  <a:lnTo>
                    <a:pt x="35076" y="21430"/>
                  </a:lnTo>
                  <a:lnTo>
                    <a:pt x="34892" y="21448"/>
                  </a:lnTo>
                  <a:lnTo>
                    <a:pt x="34726" y="21467"/>
                  </a:lnTo>
                  <a:lnTo>
                    <a:pt x="34560" y="21540"/>
                  </a:lnTo>
                  <a:lnTo>
                    <a:pt x="34412" y="21614"/>
                  </a:lnTo>
                  <a:lnTo>
                    <a:pt x="34265" y="21688"/>
                  </a:lnTo>
                  <a:lnTo>
                    <a:pt x="34136" y="21780"/>
                  </a:lnTo>
                  <a:lnTo>
                    <a:pt x="33896" y="22001"/>
                  </a:lnTo>
                  <a:lnTo>
                    <a:pt x="33693" y="22204"/>
                  </a:lnTo>
                  <a:lnTo>
                    <a:pt x="33546" y="22389"/>
                  </a:lnTo>
                  <a:lnTo>
                    <a:pt x="33435" y="22573"/>
                  </a:lnTo>
                  <a:lnTo>
                    <a:pt x="33343" y="22333"/>
                  </a:lnTo>
                  <a:lnTo>
                    <a:pt x="33232" y="22112"/>
                  </a:lnTo>
                  <a:lnTo>
                    <a:pt x="33121" y="21909"/>
                  </a:lnTo>
                  <a:lnTo>
                    <a:pt x="33011" y="21725"/>
                  </a:lnTo>
                  <a:lnTo>
                    <a:pt x="32900" y="21559"/>
                  </a:lnTo>
                  <a:lnTo>
                    <a:pt x="32771" y="21411"/>
                  </a:lnTo>
                  <a:lnTo>
                    <a:pt x="32642" y="21264"/>
                  </a:lnTo>
                  <a:lnTo>
                    <a:pt x="32513" y="21153"/>
                  </a:lnTo>
                  <a:lnTo>
                    <a:pt x="32384" y="21061"/>
                  </a:lnTo>
                  <a:lnTo>
                    <a:pt x="32255" y="20969"/>
                  </a:lnTo>
                  <a:lnTo>
                    <a:pt x="32107" y="20913"/>
                  </a:lnTo>
                  <a:lnTo>
                    <a:pt x="31960" y="20858"/>
                  </a:lnTo>
                  <a:lnTo>
                    <a:pt x="31831" y="20821"/>
                  </a:lnTo>
                  <a:lnTo>
                    <a:pt x="31683" y="20784"/>
                  </a:lnTo>
                  <a:lnTo>
                    <a:pt x="31535" y="20766"/>
                  </a:lnTo>
                  <a:lnTo>
                    <a:pt x="31388" y="20766"/>
                  </a:lnTo>
                  <a:lnTo>
                    <a:pt x="31093" y="20784"/>
                  </a:lnTo>
                  <a:lnTo>
                    <a:pt x="30798" y="20840"/>
                  </a:lnTo>
                  <a:lnTo>
                    <a:pt x="30503" y="20932"/>
                  </a:lnTo>
                  <a:lnTo>
                    <a:pt x="30208" y="21043"/>
                  </a:lnTo>
                  <a:lnTo>
                    <a:pt x="29931" y="21190"/>
                  </a:lnTo>
                  <a:lnTo>
                    <a:pt x="29654" y="21338"/>
                  </a:lnTo>
                  <a:lnTo>
                    <a:pt x="29396" y="21504"/>
                  </a:lnTo>
                  <a:lnTo>
                    <a:pt x="29157" y="21670"/>
                  </a:lnTo>
                  <a:lnTo>
                    <a:pt x="28732" y="22001"/>
                  </a:lnTo>
                  <a:lnTo>
                    <a:pt x="28419" y="22297"/>
                  </a:lnTo>
                  <a:lnTo>
                    <a:pt x="28124" y="22573"/>
                  </a:lnTo>
                  <a:lnTo>
                    <a:pt x="28050" y="22204"/>
                  </a:lnTo>
                  <a:lnTo>
                    <a:pt x="27847" y="21227"/>
                  </a:lnTo>
                  <a:lnTo>
                    <a:pt x="27700" y="20581"/>
                  </a:lnTo>
                  <a:lnTo>
                    <a:pt x="27515" y="19862"/>
                  </a:lnTo>
                  <a:lnTo>
                    <a:pt x="27294" y="19088"/>
                  </a:lnTo>
                  <a:lnTo>
                    <a:pt x="27054" y="18295"/>
                  </a:lnTo>
                  <a:lnTo>
                    <a:pt x="26759" y="17502"/>
                  </a:lnTo>
                  <a:lnTo>
                    <a:pt x="26612" y="17096"/>
                  </a:lnTo>
                  <a:lnTo>
                    <a:pt x="26464" y="16727"/>
                  </a:lnTo>
                  <a:lnTo>
                    <a:pt x="26280" y="16358"/>
                  </a:lnTo>
                  <a:lnTo>
                    <a:pt x="26114" y="15990"/>
                  </a:lnTo>
                  <a:lnTo>
                    <a:pt x="25929" y="15658"/>
                  </a:lnTo>
                  <a:lnTo>
                    <a:pt x="25745" y="15344"/>
                  </a:lnTo>
                  <a:lnTo>
                    <a:pt x="25542" y="15067"/>
                  </a:lnTo>
                  <a:lnTo>
                    <a:pt x="25339" y="14809"/>
                  </a:lnTo>
                  <a:lnTo>
                    <a:pt x="25118" y="14570"/>
                  </a:lnTo>
                  <a:lnTo>
                    <a:pt x="24897" y="14385"/>
                  </a:lnTo>
                  <a:lnTo>
                    <a:pt x="24675" y="14219"/>
                  </a:lnTo>
                  <a:lnTo>
                    <a:pt x="24436" y="14109"/>
                  </a:lnTo>
                  <a:lnTo>
                    <a:pt x="24306" y="14072"/>
                  </a:lnTo>
                  <a:lnTo>
                    <a:pt x="24196" y="14035"/>
                  </a:lnTo>
                  <a:lnTo>
                    <a:pt x="24067" y="14016"/>
                  </a:lnTo>
                  <a:lnTo>
                    <a:pt x="23809" y="14016"/>
                  </a:lnTo>
                  <a:lnTo>
                    <a:pt x="23661" y="14035"/>
                  </a:lnTo>
                  <a:lnTo>
                    <a:pt x="23532" y="14072"/>
                  </a:lnTo>
                  <a:lnTo>
                    <a:pt x="23403" y="14127"/>
                  </a:lnTo>
                  <a:lnTo>
                    <a:pt x="23126" y="14238"/>
                  </a:lnTo>
                  <a:lnTo>
                    <a:pt x="22868" y="14404"/>
                  </a:lnTo>
                  <a:lnTo>
                    <a:pt x="22610" y="14606"/>
                  </a:lnTo>
                  <a:lnTo>
                    <a:pt x="22370" y="14846"/>
                  </a:lnTo>
                  <a:lnTo>
                    <a:pt x="22130" y="15123"/>
                  </a:lnTo>
                  <a:lnTo>
                    <a:pt x="21891" y="15418"/>
                  </a:lnTo>
                  <a:lnTo>
                    <a:pt x="21651" y="15750"/>
                  </a:lnTo>
                  <a:lnTo>
                    <a:pt x="21430" y="16100"/>
                  </a:lnTo>
                  <a:lnTo>
                    <a:pt x="21208" y="16469"/>
                  </a:lnTo>
                  <a:lnTo>
                    <a:pt x="21005" y="16838"/>
                  </a:lnTo>
                  <a:lnTo>
                    <a:pt x="20784" y="17244"/>
                  </a:lnTo>
                  <a:lnTo>
                    <a:pt x="20397" y="18073"/>
                  </a:lnTo>
                  <a:lnTo>
                    <a:pt x="20046" y="18903"/>
                  </a:lnTo>
                  <a:lnTo>
                    <a:pt x="19733" y="19733"/>
                  </a:lnTo>
                  <a:lnTo>
                    <a:pt x="19438" y="20545"/>
                  </a:lnTo>
                  <a:lnTo>
                    <a:pt x="19180" y="21282"/>
                  </a:lnTo>
                  <a:lnTo>
                    <a:pt x="18977" y="21946"/>
                  </a:lnTo>
                  <a:lnTo>
                    <a:pt x="18700" y="22942"/>
                  </a:lnTo>
                  <a:lnTo>
                    <a:pt x="18590" y="23311"/>
                  </a:lnTo>
                  <a:lnTo>
                    <a:pt x="18534" y="23182"/>
                  </a:lnTo>
                  <a:lnTo>
                    <a:pt x="18331" y="22813"/>
                  </a:lnTo>
                  <a:lnTo>
                    <a:pt x="18184" y="22555"/>
                  </a:lnTo>
                  <a:lnTo>
                    <a:pt x="17999" y="22278"/>
                  </a:lnTo>
                  <a:lnTo>
                    <a:pt x="17797" y="21983"/>
                  </a:lnTo>
                  <a:lnTo>
                    <a:pt x="17557" y="21688"/>
                  </a:lnTo>
                  <a:lnTo>
                    <a:pt x="17280" y="21374"/>
                  </a:lnTo>
                  <a:lnTo>
                    <a:pt x="16985" y="21079"/>
                  </a:lnTo>
                  <a:lnTo>
                    <a:pt x="16672" y="20821"/>
                  </a:lnTo>
                  <a:lnTo>
                    <a:pt x="16321" y="20563"/>
                  </a:lnTo>
                  <a:lnTo>
                    <a:pt x="16137" y="20452"/>
                  </a:lnTo>
                  <a:lnTo>
                    <a:pt x="15934" y="20360"/>
                  </a:lnTo>
                  <a:lnTo>
                    <a:pt x="15731" y="20268"/>
                  </a:lnTo>
                  <a:lnTo>
                    <a:pt x="15528" y="20194"/>
                  </a:lnTo>
                  <a:lnTo>
                    <a:pt x="15325" y="20139"/>
                  </a:lnTo>
                  <a:lnTo>
                    <a:pt x="15104" y="20102"/>
                  </a:lnTo>
                  <a:lnTo>
                    <a:pt x="14883" y="20065"/>
                  </a:lnTo>
                  <a:lnTo>
                    <a:pt x="14348" y="20065"/>
                  </a:lnTo>
                  <a:lnTo>
                    <a:pt x="14127" y="20102"/>
                  </a:lnTo>
                  <a:lnTo>
                    <a:pt x="13905" y="20139"/>
                  </a:lnTo>
                  <a:lnTo>
                    <a:pt x="13721" y="20194"/>
                  </a:lnTo>
                  <a:lnTo>
                    <a:pt x="13537" y="20268"/>
                  </a:lnTo>
                  <a:lnTo>
                    <a:pt x="13371" y="20360"/>
                  </a:lnTo>
                  <a:lnTo>
                    <a:pt x="13205" y="20434"/>
                  </a:lnTo>
                  <a:lnTo>
                    <a:pt x="13057" y="20545"/>
                  </a:lnTo>
                  <a:lnTo>
                    <a:pt x="12910" y="20655"/>
                  </a:lnTo>
                  <a:lnTo>
                    <a:pt x="12781" y="20766"/>
                  </a:lnTo>
                  <a:lnTo>
                    <a:pt x="12541" y="21006"/>
                  </a:lnTo>
                  <a:lnTo>
                    <a:pt x="12338" y="21264"/>
                  </a:lnTo>
                  <a:lnTo>
                    <a:pt x="12172" y="21540"/>
                  </a:lnTo>
                  <a:lnTo>
                    <a:pt x="12043" y="21799"/>
                  </a:lnTo>
                  <a:lnTo>
                    <a:pt x="11932" y="22057"/>
                  </a:lnTo>
                  <a:lnTo>
                    <a:pt x="11840" y="22297"/>
                  </a:lnTo>
                  <a:lnTo>
                    <a:pt x="11785" y="22518"/>
                  </a:lnTo>
                  <a:lnTo>
                    <a:pt x="11711" y="22850"/>
                  </a:lnTo>
                  <a:lnTo>
                    <a:pt x="11693" y="22960"/>
                  </a:lnTo>
                  <a:lnTo>
                    <a:pt x="11545" y="22167"/>
                  </a:lnTo>
                  <a:lnTo>
                    <a:pt x="11397" y="21393"/>
                  </a:lnTo>
                  <a:lnTo>
                    <a:pt x="11066" y="19862"/>
                  </a:lnTo>
                  <a:lnTo>
                    <a:pt x="10715" y="18424"/>
                  </a:lnTo>
                  <a:lnTo>
                    <a:pt x="10328" y="17041"/>
                  </a:lnTo>
                  <a:lnTo>
                    <a:pt x="9922" y="15713"/>
                  </a:lnTo>
                  <a:lnTo>
                    <a:pt x="9498" y="14459"/>
                  </a:lnTo>
                  <a:lnTo>
                    <a:pt x="9074" y="13260"/>
                  </a:lnTo>
                  <a:lnTo>
                    <a:pt x="8613" y="12117"/>
                  </a:lnTo>
                  <a:lnTo>
                    <a:pt x="8133" y="11047"/>
                  </a:lnTo>
                  <a:lnTo>
                    <a:pt x="7654" y="10015"/>
                  </a:lnTo>
                  <a:lnTo>
                    <a:pt x="7174" y="9056"/>
                  </a:lnTo>
                  <a:lnTo>
                    <a:pt x="6695" y="8134"/>
                  </a:lnTo>
                  <a:lnTo>
                    <a:pt x="6197" y="7285"/>
                  </a:lnTo>
                  <a:lnTo>
                    <a:pt x="5699" y="6474"/>
                  </a:lnTo>
                  <a:lnTo>
                    <a:pt x="5220" y="5736"/>
                  </a:lnTo>
                  <a:lnTo>
                    <a:pt x="4740" y="5035"/>
                  </a:lnTo>
                  <a:lnTo>
                    <a:pt x="4261" y="4390"/>
                  </a:lnTo>
                  <a:lnTo>
                    <a:pt x="3800" y="3781"/>
                  </a:lnTo>
                  <a:lnTo>
                    <a:pt x="3357" y="3228"/>
                  </a:lnTo>
                  <a:lnTo>
                    <a:pt x="2914" y="2730"/>
                  </a:lnTo>
                  <a:lnTo>
                    <a:pt x="2509" y="2269"/>
                  </a:lnTo>
                  <a:lnTo>
                    <a:pt x="2121" y="1863"/>
                  </a:lnTo>
                  <a:lnTo>
                    <a:pt x="1753" y="1495"/>
                  </a:lnTo>
                  <a:lnTo>
                    <a:pt x="1421" y="1163"/>
                  </a:lnTo>
                  <a:lnTo>
                    <a:pt x="831" y="646"/>
                  </a:lnTo>
                  <a:lnTo>
                    <a:pt x="388" y="277"/>
                  </a:lnTo>
                  <a:lnTo>
                    <a:pt x="93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4"/>
          <p:cNvGrpSpPr/>
          <p:nvPr/>
        </p:nvGrpSpPr>
        <p:grpSpPr>
          <a:xfrm>
            <a:off x="3895321" y="4808950"/>
            <a:ext cx="127903" cy="152308"/>
            <a:chOff x="1353350" y="1473225"/>
            <a:chExt cx="190900" cy="227325"/>
          </a:xfrm>
        </p:grpSpPr>
        <p:sp>
          <p:nvSpPr>
            <p:cNvPr id="157" name="Google Shape;157;p4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extrusionOk="0">
                  <a:moveTo>
                    <a:pt x="185" y="1"/>
                  </a:move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fill="none" extrusionOk="0">
                  <a:moveTo>
                    <a:pt x="185" y="1"/>
                  </a:moveTo>
                  <a:lnTo>
                    <a:pt x="185" y="1"/>
                  </a:ln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extrusionOk="0">
                  <a:moveTo>
                    <a:pt x="130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fill="none" extrusionOk="0">
                  <a:moveTo>
                    <a:pt x="130" y="0"/>
                  </a:moveTo>
                  <a:lnTo>
                    <a:pt x="130" y="0"/>
                  </a:ln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43" y="5145"/>
                  </a:lnTo>
                  <a:lnTo>
                    <a:pt x="443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extrusionOk="0">
                  <a:moveTo>
                    <a:pt x="2749" y="1"/>
                  </a:move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fill="none" extrusionOk="0">
                  <a:moveTo>
                    <a:pt x="2749" y="1"/>
                  </a:moveTo>
                  <a:lnTo>
                    <a:pt x="2749" y="1"/>
                  </a:ln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 flipH="1">
            <a:off x="2143146" y="4904725"/>
            <a:ext cx="127903" cy="152308"/>
            <a:chOff x="1353350" y="1473225"/>
            <a:chExt cx="190900" cy="227325"/>
          </a:xfrm>
        </p:grpSpPr>
        <p:sp>
          <p:nvSpPr>
            <p:cNvPr id="164" name="Google Shape;164;p4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extrusionOk="0">
                  <a:moveTo>
                    <a:pt x="185" y="1"/>
                  </a:move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fill="none" extrusionOk="0">
                  <a:moveTo>
                    <a:pt x="185" y="1"/>
                  </a:moveTo>
                  <a:lnTo>
                    <a:pt x="185" y="1"/>
                  </a:ln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extrusionOk="0">
                  <a:moveTo>
                    <a:pt x="130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fill="none" extrusionOk="0">
                  <a:moveTo>
                    <a:pt x="130" y="0"/>
                  </a:moveTo>
                  <a:lnTo>
                    <a:pt x="130" y="0"/>
                  </a:ln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43" y="5145"/>
                  </a:lnTo>
                  <a:lnTo>
                    <a:pt x="443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extrusionOk="0">
                  <a:moveTo>
                    <a:pt x="2749" y="1"/>
                  </a:move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fill="none" extrusionOk="0">
                  <a:moveTo>
                    <a:pt x="2749" y="1"/>
                  </a:moveTo>
                  <a:lnTo>
                    <a:pt x="2749" y="1"/>
                  </a:ln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4"/>
          <p:cNvGrpSpPr/>
          <p:nvPr/>
        </p:nvGrpSpPr>
        <p:grpSpPr>
          <a:xfrm flipH="1">
            <a:off x="7388396" y="4808950"/>
            <a:ext cx="127903" cy="152308"/>
            <a:chOff x="1353350" y="1473225"/>
            <a:chExt cx="190900" cy="227325"/>
          </a:xfrm>
        </p:grpSpPr>
        <p:sp>
          <p:nvSpPr>
            <p:cNvPr id="171" name="Google Shape;171;p4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extrusionOk="0">
                  <a:moveTo>
                    <a:pt x="185" y="1"/>
                  </a:move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fill="none" extrusionOk="0">
                  <a:moveTo>
                    <a:pt x="185" y="1"/>
                  </a:moveTo>
                  <a:lnTo>
                    <a:pt x="185" y="1"/>
                  </a:ln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extrusionOk="0">
                  <a:moveTo>
                    <a:pt x="130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fill="none" extrusionOk="0">
                  <a:moveTo>
                    <a:pt x="130" y="0"/>
                  </a:moveTo>
                  <a:lnTo>
                    <a:pt x="130" y="0"/>
                  </a:ln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43" y="5145"/>
                  </a:lnTo>
                  <a:lnTo>
                    <a:pt x="443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extrusionOk="0">
                  <a:moveTo>
                    <a:pt x="2749" y="1"/>
                  </a:move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fill="none" extrusionOk="0">
                  <a:moveTo>
                    <a:pt x="2749" y="1"/>
                  </a:moveTo>
                  <a:lnTo>
                    <a:pt x="2749" y="1"/>
                  </a:ln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 flipH="1">
            <a:off x="5861612" y="4837220"/>
            <a:ext cx="80426" cy="95772"/>
            <a:chOff x="1353350" y="1473225"/>
            <a:chExt cx="190900" cy="227325"/>
          </a:xfrm>
        </p:grpSpPr>
        <p:sp>
          <p:nvSpPr>
            <p:cNvPr id="178" name="Google Shape;178;p4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extrusionOk="0">
                  <a:moveTo>
                    <a:pt x="185" y="1"/>
                  </a:move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fill="none" extrusionOk="0">
                  <a:moveTo>
                    <a:pt x="185" y="1"/>
                  </a:moveTo>
                  <a:lnTo>
                    <a:pt x="185" y="1"/>
                  </a:ln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extrusionOk="0">
                  <a:moveTo>
                    <a:pt x="130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fill="none" extrusionOk="0">
                  <a:moveTo>
                    <a:pt x="130" y="0"/>
                  </a:moveTo>
                  <a:lnTo>
                    <a:pt x="130" y="0"/>
                  </a:ln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43" y="5145"/>
                  </a:lnTo>
                  <a:lnTo>
                    <a:pt x="443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extrusionOk="0">
                  <a:moveTo>
                    <a:pt x="2749" y="1"/>
                  </a:move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fill="none" extrusionOk="0">
                  <a:moveTo>
                    <a:pt x="2749" y="1"/>
                  </a:moveTo>
                  <a:lnTo>
                    <a:pt x="2749" y="1"/>
                  </a:ln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4"/>
          <p:cNvGrpSpPr/>
          <p:nvPr/>
        </p:nvGrpSpPr>
        <p:grpSpPr>
          <a:xfrm>
            <a:off x="3253062" y="4837220"/>
            <a:ext cx="80426" cy="95772"/>
            <a:chOff x="1353350" y="1473225"/>
            <a:chExt cx="190900" cy="227325"/>
          </a:xfrm>
        </p:grpSpPr>
        <p:sp>
          <p:nvSpPr>
            <p:cNvPr id="185" name="Google Shape;185;p4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extrusionOk="0">
                  <a:moveTo>
                    <a:pt x="185" y="1"/>
                  </a:move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fill="none" extrusionOk="0">
                  <a:moveTo>
                    <a:pt x="185" y="1"/>
                  </a:moveTo>
                  <a:lnTo>
                    <a:pt x="185" y="1"/>
                  </a:ln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extrusionOk="0">
                  <a:moveTo>
                    <a:pt x="130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fill="none" extrusionOk="0">
                  <a:moveTo>
                    <a:pt x="130" y="0"/>
                  </a:moveTo>
                  <a:lnTo>
                    <a:pt x="130" y="0"/>
                  </a:ln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43" y="5145"/>
                  </a:lnTo>
                  <a:lnTo>
                    <a:pt x="443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extrusionOk="0">
                  <a:moveTo>
                    <a:pt x="2749" y="1"/>
                  </a:move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fill="none" extrusionOk="0">
                  <a:moveTo>
                    <a:pt x="2749" y="1"/>
                  </a:moveTo>
                  <a:lnTo>
                    <a:pt x="2749" y="1"/>
                  </a:ln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4"/>
          <p:cNvGrpSpPr/>
          <p:nvPr/>
        </p:nvGrpSpPr>
        <p:grpSpPr>
          <a:xfrm>
            <a:off x="6717946" y="4876550"/>
            <a:ext cx="127903" cy="152308"/>
            <a:chOff x="1353350" y="1473225"/>
            <a:chExt cx="190900" cy="227325"/>
          </a:xfrm>
        </p:grpSpPr>
        <p:sp>
          <p:nvSpPr>
            <p:cNvPr id="192" name="Google Shape;192;p4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extrusionOk="0">
                  <a:moveTo>
                    <a:pt x="185" y="1"/>
                  </a:move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353350" y="1601850"/>
              <a:ext cx="42900" cy="98700"/>
            </a:xfrm>
            <a:custGeom>
              <a:avLst/>
              <a:gdLst/>
              <a:ahLst/>
              <a:cxnLst/>
              <a:rect l="l" t="t" r="r" b="b"/>
              <a:pathLst>
                <a:path w="1716" h="3948" fill="none" extrusionOk="0">
                  <a:moveTo>
                    <a:pt x="185" y="1"/>
                  </a:moveTo>
                  <a:lnTo>
                    <a:pt x="185" y="1"/>
                  </a:lnTo>
                  <a:lnTo>
                    <a:pt x="93" y="19"/>
                  </a:lnTo>
                  <a:lnTo>
                    <a:pt x="37" y="75"/>
                  </a:lnTo>
                  <a:lnTo>
                    <a:pt x="19" y="93"/>
                  </a:lnTo>
                  <a:lnTo>
                    <a:pt x="0" y="148"/>
                  </a:lnTo>
                  <a:lnTo>
                    <a:pt x="0" y="185"/>
                  </a:lnTo>
                  <a:lnTo>
                    <a:pt x="19" y="240"/>
                  </a:lnTo>
                  <a:lnTo>
                    <a:pt x="19" y="240"/>
                  </a:lnTo>
                  <a:lnTo>
                    <a:pt x="351" y="1181"/>
                  </a:lnTo>
                  <a:lnTo>
                    <a:pt x="738" y="2103"/>
                  </a:lnTo>
                  <a:lnTo>
                    <a:pt x="1162" y="3025"/>
                  </a:lnTo>
                  <a:lnTo>
                    <a:pt x="1623" y="3910"/>
                  </a:lnTo>
                  <a:lnTo>
                    <a:pt x="1623" y="3910"/>
                  </a:lnTo>
                  <a:lnTo>
                    <a:pt x="1642" y="3929"/>
                  </a:lnTo>
                  <a:lnTo>
                    <a:pt x="1660" y="3947"/>
                  </a:lnTo>
                  <a:lnTo>
                    <a:pt x="1660" y="3947"/>
                  </a:lnTo>
                  <a:lnTo>
                    <a:pt x="1715" y="3929"/>
                  </a:lnTo>
                  <a:lnTo>
                    <a:pt x="1715" y="3910"/>
                  </a:lnTo>
                  <a:lnTo>
                    <a:pt x="1715" y="3873"/>
                  </a:lnTo>
                  <a:lnTo>
                    <a:pt x="1715" y="3873"/>
                  </a:lnTo>
                  <a:lnTo>
                    <a:pt x="1439" y="2915"/>
                  </a:lnTo>
                  <a:lnTo>
                    <a:pt x="1107" y="1974"/>
                  </a:lnTo>
                  <a:lnTo>
                    <a:pt x="757" y="1033"/>
                  </a:lnTo>
                  <a:lnTo>
                    <a:pt x="369" y="130"/>
                  </a:lnTo>
                  <a:lnTo>
                    <a:pt x="369" y="130"/>
                  </a:lnTo>
                  <a:lnTo>
                    <a:pt x="332" y="75"/>
                  </a:lnTo>
                  <a:lnTo>
                    <a:pt x="277" y="38"/>
                  </a:lnTo>
                  <a:lnTo>
                    <a:pt x="240" y="19"/>
                  </a:lnTo>
                  <a:lnTo>
                    <a:pt x="185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extrusionOk="0">
                  <a:moveTo>
                    <a:pt x="130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421575" y="1565900"/>
              <a:ext cx="13875" cy="128650"/>
            </a:xfrm>
            <a:custGeom>
              <a:avLst/>
              <a:gdLst/>
              <a:ahLst/>
              <a:cxnLst/>
              <a:rect l="l" t="t" r="r" b="b"/>
              <a:pathLst>
                <a:path w="555" h="5146" fill="none" extrusionOk="0">
                  <a:moveTo>
                    <a:pt x="130" y="0"/>
                  </a:moveTo>
                  <a:lnTo>
                    <a:pt x="130" y="0"/>
                  </a:lnTo>
                  <a:lnTo>
                    <a:pt x="75" y="19"/>
                  </a:lnTo>
                  <a:lnTo>
                    <a:pt x="38" y="37"/>
                  </a:lnTo>
                  <a:lnTo>
                    <a:pt x="19" y="74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56" y="1347"/>
                  </a:lnTo>
                  <a:lnTo>
                    <a:pt x="130" y="2582"/>
                  </a:lnTo>
                  <a:lnTo>
                    <a:pt x="296" y="5016"/>
                  </a:lnTo>
                  <a:lnTo>
                    <a:pt x="296" y="5016"/>
                  </a:lnTo>
                  <a:lnTo>
                    <a:pt x="314" y="5072"/>
                  </a:lnTo>
                  <a:lnTo>
                    <a:pt x="351" y="5109"/>
                  </a:lnTo>
                  <a:lnTo>
                    <a:pt x="388" y="5145"/>
                  </a:lnTo>
                  <a:lnTo>
                    <a:pt x="443" y="5145"/>
                  </a:lnTo>
                  <a:lnTo>
                    <a:pt x="443" y="5145"/>
                  </a:lnTo>
                  <a:lnTo>
                    <a:pt x="480" y="5145"/>
                  </a:lnTo>
                  <a:lnTo>
                    <a:pt x="517" y="5127"/>
                  </a:lnTo>
                  <a:lnTo>
                    <a:pt x="554" y="5072"/>
                  </a:lnTo>
                  <a:lnTo>
                    <a:pt x="554" y="5035"/>
                  </a:lnTo>
                  <a:lnTo>
                    <a:pt x="554" y="5035"/>
                  </a:lnTo>
                  <a:lnTo>
                    <a:pt x="425" y="2582"/>
                  </a:lnTo>
                  <a:lnTo>
                    <a:pt x="351" y="1347"/>
                  </a:lnTo>
                  <a:lnTo>
                    <a:pt x="259" y="129"/>
                  </a:lnTo>
                  <a:lnTo>
                    <a:pt x="259" y="129"/>
                  </a:lnTo>
                  <a:lnTo>
                    <a:pt x="241" y="74"/>
                  </a:lnTo>
                  <a:lnTo>
                    <a:pt x="222" y="37"/>
                  </a:lnTo>
                  <a:lnTo>
                    <a:pt x="167" y="19"/>
                  </a:lnTo>
                  <a:lnTo>
                    <a:pt x="130" y="0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extrusionOk="0">
                  <a:moveTo>
                    <a:pt x="2749" y="1"/>
                  </a:move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471825" y="1473225"/>
              <a:ext cx="72425" cy="213475"/>
            </a:xfrm>
            <a:custGeom>
              <a:avLst/>
              <a:gdLst/>
              <a:ahLst/>
              <a:cxnLst/>
              <a:rect l="l" t="t" r="r" b="b"/>
              <a:pathLst>
                <a:path w="2897" h="8539" fill="none" extrusionOk="0">
                  <a:moveTo>
                    <a:pt x="2749" y="1"/>
                  </a:moveTo>
                  <a:lnTo>
                    <a:pt x="2749" y="1"/>
                  </a:lnTo>
                  <a:lnTo>
                    <a:pt x="2712" y="19"/>
                  </a:lnTo>
                  <a:lnTo>
                    <a:pt x="2675" y="37"/>
                  </a:lnTo>
                  <a:lnTo>
                    <a:pt x="2638" y="56"/>
                  </a:lnTo>
                  <a:lnTo>
                    <a:pt x="2620" y="111"/>
                  </a:lnTo>
                  <a:lnTo>
                    <a:pt x="2620" y="111"/>
                  </a:lnTo>
                  <a:lnTo>
                    <a:pt x="2251" y="1126"/>
                  </a:lnTo>
                  <a:lnTo>
                    <a:pt x="1900" y="2158"/>
                  </a:lnTo>
                  <a:lnTo>
                    <a:pt x="1236" y="4242"/>
                  </a:lnTo>
                  <a:lnTo>
                    <a:pt x="609" y="6326"/>
                  </a:lnTo>
                  <a:lnTo>
                    <a:pt x="1" y="8428"/>
                  </a:lnTo>
                  <a:lnTo>
                    <a:pt x="1" y="8428"/>
                  </a:lnTo>
                  <a:lnTo>
                    <a:pt x="1" y="8465"/>
                  </a:lnTo>
                  <a:lnTo>
                    <a:pt x="19" y="8502"/>
                  </a:lnTo>
                  <a:lnTo>
                    <a:pt x="56" y="8521"/>
                  </a:lnTo>
                  <a:lnTo>
                    <a:pt x="93" y="8539"/>
                  </a:lnTo>
                  <a:lnTo>
                    <a:pt x="93" y="8539"/>
                  </a:lnTo>
                  <a:lnTo>
                    <a:pt x="130" y="8521"/>
                  </a:lnTo>
                  <a:lnTo>
                    <a:pt x="167" y="8465"/>
                  </a:lnTo>
                  <a:lnTo>
                    <a:pt x="167" y="8465"/>
                  </a:lnTo>
                  <a:lnTo>
                    <a:pt x="905" y="6418"/>
                  </a:lnTo>
                  <a:lnTo>
                    <a:pt x="1605" y="4353"/>
                  </a:lnTo>
                  <a:lnTo>
                    <a:pt x="2269" y="2269"/>
                  </a:lnTo>
                  <a:lnTo>
                    <a:pt x="2583" y="1218"/>
                  </a:lnTo>
                  <a:lnTo>
                    <a:pt x="2878" y="185"/>
                  </a:lnTo>
                  <a:lnTo>
                    <a:pt x="2878" y="185"/>
                  </a:lnTo>
                  <a:lnTo>
                    <a:pt x="2896" y="111"/>
                  </a:lnTo>
                  <a:lnTo>
                    <a:pt x="2859" y="56"/>
                  </a:lnTo>
                  <a:lnTo>
                    <a:pt x="2804" y="19"/>
                  </a:lnTo>
                  <a:lnTo>
                    <a:pt x="2749" y="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4"/>
          <p:cNvGrpSpPr/>
          <p:nvPr/>
        </p:nvGrpSpPr>
        <p:grpSpPr>
          <a:xfrm>
            <a:off x="7621761" y="4556045"/>
            <a:ext cx="708414" cy="572562"/>
            <a:chOff x="7621761" y="4556045"/>
            <a:chExt cx="708414" cy="572562"/>
          </a:xfrm>
        </p:grpSpPr>
        <p:sp>
          <p:nvSpPr>
            <p:cNvPr id="199" name="Google Shape;199;p4"/>
            <p:cNvSpPr/>
            <p:nvPr/>
          </p:nvSpPr>
          <p:spPr>
            <a:xfrm>
              <a:off x="7635075" y="4931825"/>
              <a:ext cx="695100" cy="64800"/>
            </a:xfrm>
            <a:prstGeom prst="ellipse">
              <a:avLst/>
            </a:prstGeom>
            <a:solidFill>
              <a:srgbClr val="000000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" name="Google Shape;200;p4"/>
            <p:cNvGrpSpPr/>
            <p:nvPr/>
          </p:nvGrpSpPr>
          <p:grpSpPr>
            <a:xfrm rot="1321249">
              <a:off x="7670422" y="4654394"/>
              <a:ext cx="597738" cy="375865"/>
              <a:chOff x="2962850" y="4729825"/>
              <a:chExt cx="933825" cy="587200"/>
            </a:xfrm>
          </p:grpSpPr>
          <p:sp>
            <p:nvSpPr>
              <p:cNvPr id="201" name="Google Shape;201;p4"/>
              <p:cNvSpPr/>
              <p:nvPr/>
            </p:nvSpPr>
            <p:spPr>
              <a:xfrm>
                <a:off x="2979775" y="4919575"/>
                <a:ext cx="417375" cy="377025"/>
              </a:xfrm>
              <a:custGeom>
                <a:avLst/>
                <a:gdLst/>
                <a:ahLst/>
                <a:cxnLst/>
                <a:rect l="l" t="t" r="r" b="b"/>
                <a:pathLst>
                  <a:path w="16695" h="15081" extrusionOk="0">
                    <a:moveTo>
                      <a:pt x="11156" y="0"/>
                    </a:moveTo>
                    <a:lnTo>
                      <a:pt x="10838" y="40"/>
                    </a:lnTo>
                    <a:lnTo>
                      <a:pt x="10499" y="140"/>
                    </a:lnTo>
                    <a:lnTo>
                      <a:pt x="2033" y="3108"/>
                    </a:lnTo>
                    <a:lnTo>
                      <a:pt x="1734" y="3247"/>
                    </a:lnTo>
                    <a:lnTo>
                      <a:pt x="1435" y="3407"/>
                    </a:lnTo>
                    <a:lnTo>
                      <a:pt x="1176" y="3606"/>
                    </a:lnTo>
                    <a:lnTo>
                      <a:pt x="937" y="3845"/>
                    </a:lnTo>
                    <a:lnTo>
                      <a:pt x="718" y="4104"/>
                    </a:lnTo>
                    <a:lnTo>
                      <a:pt x="538" y="4383"/>
                    </a:lnTo>
                    <a:lnTo>
                      <a:pt x="379" y="4702"/>
                    </a:lnTo>
                    <a:lnTo>
                      <a:pt x="240" y="5020"/>
                    </a:lnTo>
                    <a:lnTo>
                      <a:pt x="140" y="5379"/>
                    </a:lnTo>
                    <a:lnTo>
                      <a:pt x="60" y="5738"/>
                    </a:lnTo>
                    <a:lnTo>
                      <a:pt x="21" y="6116"/>
                    </a:lnTo>
                    <a:lnTo>
                      <a:pt x="1" y="6495"/>
                    </a:lnTo>
                    <a:lnTo>
                      <a:pt x="21" y="6893"/>
                    </a:lnTo>
                    <a:lnTo>
                      <a:pt x="80" y="7291"/>
                    </a:lnTo>
                    <a:lnTo>
                      <a:pt x="160" y="7690"/>
                    </a:lnTo>
                    <a:lnTo>
                      <a:pt x="280" y="8088"/>
                    </a:lnTo>
                    <a:lnTo>
                      <a:pt x="1714" y="12152"/>
                    </a:lnTo>
                    <a:lnTo>
                      <a:pt x="1873" y="12531"/>
                    </a:lnTo>
                    <a:lnTo>
                      <a:pt x="2052" y="12909"/>
                    </a:lnTo>
                    <a:lnTo>
                      <a:pt x="2252" y="13248"/>
                    </a:lnTo>
                    <a:lnTo>
                      <a:pt x="2491" y="13567"/>
                    </a:lnTo>
                    <a:lnTo>
                      <a:pt x="2730" y="13865"/>
                    </a:lnTo>
                    <a:lnTo>
                      <a:pt x="3009" y="14124"/>
                    </a:lnTo>
                    <a:lnTo>
                      <a:pt x="3288" y="14363"/>
                    </a:lnTo>
                    <a:lnTo>
                      <a:pt x="3586" y="14563"/>
                    </a:lnTo>
                    <a:lnTo>
                      <a:pt x="3905" y="14742"/>
                    </a:lnTo>
                    <a:lnTo>
                      <a:pt x="4224" y="14881"/>
                    </a:lnTo>
                    <a:lnTo>
                      <a:pt x="4543" y="14981"/>
                    </a:lnTo>
                    <a:lnTo>
                      <a:pt x="4881" y="15061"/>
                    </a:lnTo>
                    <a:lnTo>
                      <a:pt x="5200" y="15081"/>
                    </a:lnTo>
                    <a:lnTo>
                      <a:pt x="5539" y="15081"/>
                    </a:lnTo>
                    <a:lnTo>
                      <a:pt x="5857" y="15021"/>
                    </a:lnTo>
                    <a:lnTo>
                      <a:pt x="6196" y="14941"/>
                    </a:lnTo>
                    <a:lnTo>
                      <a:pt x="14663" y="11973"/>
                    </a:lnTo>
                    <a:lnTo>
                      <a:pt x="14961" y="11833"/>
                    </a:lnTo>
                    <a:lnTo>
                      <a:pt x="15260" y="11674"/>
                    </a:lnTo>
                    <a:lnTo>
                      <a:pt x="15519" y="11455"/>
                    </a:lnTo>
                    <a:lnTo>
                      <a:pt x="15758" y="11236"/>
                    </a:lnTo>
                    <a:lnTo>
                      <a:pt x="15977" y="10977"/>
                    </a:lnTo>
                    <a:lnTo>
                      <a:pt x="16157" y="10678"/>
                    </a:lnTo>
                    <a:lnTo>
                      <a:pt x="16316" y="10379"/>
                    </a:lnTo>
                    <a:lnTo>
                      <a:pt x="16455" y="10060"/>
                    </a:lnTo>
                    <a:lnTo>
                      <a:pt x="16555" y="9702"/>
                    </a:lnTo>
                    <a:lnTo>
                      <a:pt x="16635" y="9343"/>
                    </a:lnTo>
                    <a:lnTo>
                      <a:pt x="16675" y="8965"/>
                    </a:lnTo>
                    <a:lnTo>
                      <a:pt x="16694" y="8586"/>
                    </a:lnTo>
                    <a:lnTo>
                      <a:pt x="16675" y="8188"/>
                    </a:lnTo>
                    <a:lnTo>
                      <a:pt x="16615" y="7789"/>
                    </a:lnTo>
                    <a:lnTo>
                      <a:pt x="16535" y="7391"/>
                    </a:lnTo>
                    <a:lnTo>
                      <a:pt x="16416" y="6993"/>
                    </a:lnTo>
                    <a:lnTo>
                      <a:pt x="14981" y="2929"/>
                    </a:lnTo>
                    <a:lnTo>
                      <a:pt x="14822" y="2550"/>
                    </a:lnTo>
                    <a:lnTo>
                      <a:pt x="14643" y="2172"/>
                    </a:lnTo>
                    <a:lnTo>
                      <a:pt x="14443" y="1833"/>
                    </a:lnTo>
                    <a:lnTo>
                      <a:pt x="14204" y="1514"/>
                    </a:lnTo>
                    <a:lnTo>
                      <a:pt x="13965" y="1215"/>
                    </a:lnTo>
                    <a:lnTo>
                      <a:pt x="13686" y="957"/>
                    </a:lnTo>
                    <a:lnTo>
                      <a:pt x="13407" y="717"/>
                    </a:lnTo>
                    <a:lnTo>
                      <a:pt x="13109" y="518"/>
                    </a:lnTo>
                    <a:lnTo>
                      <a:pt x="12790" y="339"/>
                    </a:lnTo>
                    <a:lnTo>
                      <a:pt x="12471" y="200"/>
                    </a:lnTo>
                    <a:lnTo>
                      <a:pt x="12152" y="100"/>
                    </a:lnTo>
                    <a:lnTo>
                      <a:pt x="11814" y="20"/>
                    </a:lnTo>
                    <a:lnTo>
                      <a:pt x="114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2962850" y="4899150"/>
                <a:ext cx="451225" cy="417875"/>
              </a:xfrm>
              <a:custGeom>
                <a:avLst/>
                <a:gdLst/>
                <a:ahLst/>
                <a:cxnLst/>
                <a:rect l="l" t="t" r="r" b="b"/>
                <a:pathLst>
                  <a:path w="18049" h="16715" extrusionOk="0">
                    <a:moveTo>
                      <a:pt x="12252" y="1614"/>
                    </a:moveTo>
                    <a:lnTo>
                      <a:pt x="12511" y="1634"/>
                    </a:lnTo>
                    <a:lnTo>
                      <a:pt x="12770" y="1694"/>
                    </a:lnTo>
                    <a:lnTo>
                      <a:pt x="13029" y="1774"/>
                    </a:lnTo>
                    <a:lnTo>
                      <a:pt x="13288" y="1893"/>
                    </a:lnTo>
                    <a:lnTo>
                      <a:pt x="13527" y="2032"/>
                    </a:lnTo>
                    <a:lnTo>
                      <a:pt x="13766" y="2192"/>
                    </a:lnTo>
                    <a:lnTo>
                      <a:pt x="14005" y="2371"/>
                    </a:lnTo>
                    <a:lnTo>
                      <a:pt x="14224" y="2590"/>
                    </a:lnTo>
                    <a:lnTo>
                      <a:pt x="14423" y="2829"/>
                    </a:lnTo>
                    <a:lnTo>
                      <a:pt x="14602" y="3088"/>
                    </a:lnTo>
                    <a:lnTo>
                      <a:pt x="14762" y="3367"/>
                    </a:lnTo>
                    <a:lnTo>
                      <a:pt x="14921" y="3646"/>
                    </a:lnTo>
                    <a:lnTo>
                      <a:pt x="15041" y="3965"/>
                    </a:lnTo>
                    <a:lnTo>
                      <a:pt x="16455" y="8029"/>
                    </a:lnTo>
                    <a:lnTo>
                      <a:pt x="16555" y="8347"/>
                    </a:lnTo>
                    <a:lnTo>
                      <a:pt x="16634" y="8666"/>
                    </a:lnTo>
                    <a:lnTo>
                      <a:pt x="16674" y="8985"/>
                    </a:lnTo>
                    <a:lnTo>
                      <a:pt x="16694" y="9304"/>
                    </a:lnTo>
                    <a:lnTo>
                      <a:pt x="16674" y="9603"/>
                    </a:lnTo>
                    <a:lnTo>
                      <a:pt x="16654" y="9901"/>
                    </a:lnTo>
                    <a:lnTo>
                      <a:pt x="16595" y="10200"/>
                    </a:lnTo>
                    <a:lnTo>
                      <a:pt x="16495" y="10479"/>
                    </a:lnTo>
                    <a:lnTo>
                      <a:pt x="16395" y="10738"/>
                    </a:lnTo>
                    <a:lnTo>
                      <a:pt x="16276" y="10977"/>
                    </a:lnTo>
                    <a:lnTo>
                      <a:pt x="16116" y="11216"/>
                    </a:lnTo>
                    <a:lnTo>
                      <a:pt x="15937" y="11415"/>
                    </a:lnTo>
                    <a:lnTo>
                      <a:pt x="15758" y="11595"/>
                    </a:lnTo>
                    <a:lnTo>
                      <a:pt x="15539" y="11774"/>
                    </a:lnTo>
                    <a:lnTo>
                      <a:pt x="15320" y="11893"/>
                    </a:lnTo>
                    <a:lnTo>
                      <a:pt x="15061" y="12013"/>
                    </a:lnTo>
                    <a:lnTo>
                      <a:pt x="6594" y="14981"/>
                    </a:lnTo>
                    <a:lnTo>
                      <a:pt x="6335" y="15041"/>
                    </a:lnTo>
                    <a:lnTo>
                      <a:pt x="6076" y="15081"/>
                    </a:lnTo>
                    <a:lnTo>
                      <a:pt x="5797" y="15101"/>
                    </a:lnTo>
                    <a:lnTo>
                      <a:pt x="5538" y="15081"/>
                    </a:lnTo>
                    <a:lnTo>
                      <a:pt x="5279" y="15021"/>
                    </a:lnTo>
                    <a:lnTo>
                      <a:pt x="5020" y="14941"/>
                    </a:lnTo>
                    <a:lnTo>
                      <a:pt x="4761" y="14822"/>
                    </a:lnTo>
                    <a:lnTo>
                      <a:pt x="4522" y="14682"/>
                    </a:lnTo>
                    <a:lnTo>
                      <a:pt x="4283" y="14523"/>
                    </a:lnTo>
                    <a:lnTo>
                      <a:pt x="4044" y="14324"/>
                    </a:lnTo>
                    <a:lnTo>
                      <a:pt x="3825" y="14125"/>
                    </a:lnTo>
                    <a:lnTo>
                      <a:pt x="3626" y="13886"/>
                    </a:lnTo>
                    <a:lnTo>
                      <a:pt x="3447" y="13627"/>
                    </a:lnTo>
                    <a:lnTo>
                      <a:pt x="3287" y="13348"/>
                    </a:lnTo>
                    <a:lnTo>
                      <a:pt x="3128" y="13049"/>
                    </a:lnTo>
                    <a:lnTo>
                      <a:pt x="3008" y="12750"/>
                    </a:lnTo>
                    <a:lnTo>
                      <a:pt x="1594" y="8686"/>
                    </a:lnTo>
                    <a:lnTo>
                      <a:pt x="1494" y="8367"/>
                    </a:lnTo>
                    <a:lnTo>
                      <a:pt x="1415" y="8049"/>
                    </a:lnTo>
                    <a:lnTo>
                      <a:pt x="1375" y="7730"/>
                    </a:lnTo>
                    <a:lnTo>
                      <a:pt x="1355" y="7411"/>
                    </a:lnTo>
                    <a:lnTo>
                      <a:pt x="1375" y="7092"/>
                    </a:lnTo>
                    <a:lnTo>
                      <a:pt x="1415" y="6794"/>
                    </a:lnTo>
                    <a:lnTo>
                      <a:pt x="1455" y="6515"/>
                    </a:lnTo>
                    <a:lnTo>
                      <a:pt x="1554" y="6236"/>
                    </a:lnTo>
                    <a:lnTo>
                      <a:pt x="1654" y="5977"/>
                    </a:lnTo>
                    <a:lnTo>
                      <a:pt x="1773" y="5718"/>
                    </a:lnTo>
                    <a:lnTo>
                      <a:pt x="1933" y="5499"/>
                    </a:lnTo>
                    <a:lnTo>
                      <a:pt x="2112" y="5300"/>
                    </a:lnTo>
                    <a:lnTo>
                      <a:pt x="2291" y="5100"/>
                    </a:lnTo>
                    <a:lnTo>
                      <a:pt x="2510" y="4941"/>
                    </a:lnTo>
                    <a:lnTo>
                      <a:pt x="2749" y="4802"/>
                    </a:lnTo>
                    <a:lnTo>
                      <a:pt x="2988" y="4702"/>
                    </a:lnTo>
                    <a:lnTo>
                      <a:pt x="11455" y="1734"/>
                    </a:lnTo>
                    <a:lnTo>
                      <a:pt x="11714" y="1654"/>
                    </a:lnTo>
                    <a:lnTo>
                      <a:pt x="11973" y="1614"/>
                    </a:lnTo>
                    <a:close/>
                    <a:moveTo>
                      <a:pt x="11893" y="1"/>
                    </a:moveTo>
                    <a:lnTo>
                      <a:pt x="11694" y="20"/>
                    </a:lnTo>
                    <a:lnTo>
                      <a:pt x="11495" y="40"/>
                    </a:lnTo>
                    <a:lnTo>
                      <a:pt x="11296" y="80"/>
                    </a:lnTo>
                    <a:lnTo>
                      <a:pt x="11096" y="120"/>
                    </a:lnTo>
                    <a:lnTo>
                      <a:pt x="10917" y="180"/>
                    </a:lnTo>
                    <a:lnTo>
                      <a:pt x="2451" y="3148"/>
                    </a:lnTo>
                    <a:lnTo>
                      <a:pt x="2251" y="3228"/>
                    </a:lnTo>
                    <a:lnTo>
                      <a:pt x="2072" y="3307"/>
                    </a:lnTo>
                    <a:lnTo>
                      <a:pt x="1893" y="3407"/>
                    </a:lnTo>
                    <a:lnTo>
                      <a:pt x="1733" y="3507"/>
                    </a:lnTo>
                    <a:lnTo>
                      <a:pt x="1554" y="3626"/>
                    </a:lnTo>
                    <a:lnTo>
                      <a:pt x="1415" y="3746"/>
                    </a:lnTo>
                    <a:lnTo>
                      <a:pt x="1116" y="4025"/>
                    </a:lnTo>
                    <a:lnTo>
                      <a:pt x="857" y="4343"/>
                    </a:lnTo>
                    <a:lnTo>
                      <a:pt x="638" y="4682"/>
                    </a:lnTo>
                    <a:lnTo>
                      <a:pt x="439" y="5060"/>
                    </a:lnTo>
                    <a:lnTo>
                      <a:pt x="279" y="5439"/>
                    </a:lnTo>
                    <a:lnTo>
                      <a:pt x="160" y="5857"/>
                    </a:lnTo>
                    <a:lnTo>
                      <a:pt x="60" y="6296"/>
                    </a:lnTo>
                    <a:lnTo>
                      <a:pt x="20" y="6754"/>
                    </a:lnTo>
                    <a:lnTo>
                      <a:pt x="0" y="7212"/>
                    </a:lnTo>
                    <a:lnTo>
                      <a:pt x="20" y="7690"/>
                    </a:lnTo>
                    <a:lnTo>
                      <a:pt x="80" y="8168"/>
                    </a:lnTo>
                    <a:lnTo>
                      <a:pt x="200" y="8646"/>
                    </a:lnTo>
                    <a:lnTo>
                      <a:pt x="339" y="9124"/>
                    </a:lnTo>
                    <a:lnTo>
                      <a:pt x="1773" y="13188"/>
                    </a:lnTo>
                    <a:lnTo>
                      <a:pt x="1953" y="13646"/>
                    </a:lnTo>
                    <a:lnTo>
                      <a:pt x="2172" y="14085"/>
                    </a:lnTo>
                    <a:lnTo>
                      <a:pt x="2431" y="14503"/>
                    </a:lnTo>
                    <a:lnTo>
                      <a:pt x="2690" y="14882"/>
                    </a:lnTo>
                    <a:lnTo>
                      <a:pt x="2988" y="15240"/>
                    </a:lnTo>
                    <a:lnTo>
                      <a:pt x="3327" y="15559"/>
                    </a:lnTo>
                    <a:lnTo>
                      <a:pt x="3666" y="15838"/>
                    </a:lnTo>
                    <a:lnTo>
                      <a:pt x="4024" y="16097"/>
                    </a:lnTo>
                    <a:lnTo>
                      <a:pt x="4383" y="16296"/>
                    </a:lnTo>
                    <a:lnTo>
                      <a:pt x="4781" y="16475"/>
                    </a:lnTo>
                    <a:lnTo>
                      <a:pt x="5160" y="16595"/>
                    </a:lnTo>
                    <a:lnTo>
                      <a:pt x="5558" y="16674"/>
                    </a:lnTo>
                    <a:lnTo>
                      <a:pt x="5957" y="16714"/>
                    </a:lnTo>
                    <a:lnTo>
                      <a:pt x="6156" y="16714"/>
                    </a:lnTo>
                    <a:lnTo>
                      <a:pt x="6355" y="16694"/>
                    </a:lnTo>
                    <a:lnTo>
                      <a:pt x="6554" y="16674"/>
                    </a:lnTo>
                    <a:lnTo>
                      <a:pt x="6754" y="16635"/>
                    </a:lnTo>
                    <a:lnTo>
                      <a:pt x="6953" y="16595"/>
                    </a:lnTo>
                    <a:lnTo>
                      <a:pt x="7132" y="16535"/>
                    </a:lnTo>
                    <a:lnTo>
                      <a:pt x="15598" y="13567"/>
                    </a:lnTo>
                    <a:lnTo>
                      <a:pt x="15798" y="13487"/>
                    </a:lnTo>
                    <a:lnTo>
                      <a:pt x="15977" y="13407"/>
                    </a:lnTo>
                    <a:lnTo>
                      <a:pt x="16156" y="13308"/>
                    </a:lnTo>
                    <a:lnTo>
                      <a:pt x="16336" y="13208"/>
                    </a:lnTo>
                    <a:lnTo>
                      <a:pt x="16495" y="13089"/>
                    </a:lnTo>
                    <a:lnTo>
                      <a:pt x="16634" y="12949"/>
                    </a:lnTo>
                    <a:lnTo>
                      <a:pt x="16933" y="12690"/>
                    </a:lnTo>
                    <a:lnTo>
                      <a:pt x="17192" y="12372"/>
                    </a:lnTo>
                    <a:lnTo>
                      <a:pt x="17411" y="12033"/>
                    </a:lnTo>
                    <a:lnTo>
                      <a:pt x="17611" y="11654"/>
                    </a:lnTo>
                    <a:lnTo>
                      <a:pt x="17770" y="11256"/>
                    </a:lnTo>
                    <a:lnTo>
                      <a:pt x="17889" y="10858"/>
                    </a:lnTo>
                    <a:lnTo>
                      <a:pt x="17989" y="10419"/>
                    </a:lnTo>
                    <a:lnTo>
                      <a:pt x="18029" y="9961"/>
                    </a:lnTo>
                    <a:lnTo>
                      <a:pt x="18049" y="9503"/>
                    </a:lnTo>
                    <a:lnTo>
                      <a:pt x="18029" y="9025"/>
                    </a:lnTo>
                    <a:lnTo>
                      <a:pt x="17969" y="8547"/>
                    </a:lnTo>
                    <a:lnTo>
                      <a:pt x="17850" y="8069"/>
                    </a:lnTo>
                    <a:lnTo>
                      <a:pt x="17710" y="7590"/>
                    </a:lnTo>
                    <a:lnTo>
                      <a:pt x="16276" y="3527"/>
                    </a:lnTo>
                    <a:lnTo>
                      <a:pt x="16097" y="3068"/>
                    </a:lnTo>
                    <a:lnTo>
                      <a:pt x="15877" y="2610"/>
                    </a:lnTo>
                    <a:lnTo>
                      <a:pt x="15638" y="2212"/>
                    </a:lnTo>
                    <a:lnTo>
                      <a:pt x="15359" y="1813"/>
                    </a:lnTo>
                    <a:lnTo>
                      <a:pt x="15061" y="1475"/>
                    </a:lnTo>
                    <a:lnTo>
                      <a:pt x="14722" y="1156"/>
                    </a:lnTo>
                    <a:lnTo>
                      <a:pt x="14383" y="857"/>
                    </a:lnTo>
                    <a:lnTo>
                      <a:pt x="14025" y="618"/>
                    </a:lnTo>
                    <a:lnTo>
                      <a:pt x="13666" y="419"/>
                    </a:lnTo>
                    <a:lnTo>
                      <a:pt x="13288" y="240"/>
                    </a:lnTo>
                    <a:lnTo>
                      <a:pt x="12889" y="120"/>
                    </a:lnTo>
                    <a:lnTo>
                      <a:pt x="12491" y="40"/>
                    </a:lnTo>
                    <a:lnTo>
                      <a:pt x="120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3462375" y="4749750"/>
                <a:ext cx="417350" cy="377525"/>
              </a:xfrm>
              <a:custGeom>
                <a:avLst/>
                <a:gdLst/>
                <a:ahLst/>
                <a:cxnLst/>
                <a:rect l="l" t="t" r="r" b="b"/>
                <a:pathLst>
                  <a:path w="16694" h="15101" extrusionOk="0">
                    <a:moveTo>
                      <a:pt x="11495" y="0"/>
                    </a:moveTo>
                    <a:lnTo>
                      <a:pt x="11156" y="20"/>
                    </a:lnTo>
                    <a:lnTo>
                      <a:pt x="10837" y="60"/>
                    </a:lnTo>
                    <a:lnTo>
                      <a:pt x="10499" y="160"/>
                    </a:lnTo>
                    <a:lnTo>
                      <a:pt x="2032" y="3128"/>
                    </a:lnTo>
                    <a:lnTo>
                      <a:pt x="1733" y="3267"/>
                    </a:lnTo>
                    <a:lnTo>
                      <a:pt x="1434" y="3427"/>
                    </a:lnTo>
                    <a:lnTo>
                      <a:pt x="1175" y="3626"/>
                    </a:lnTo>
                    <a:lnTo>
                      <a:pt x="936" y="3865"/>
                    </a:lnTo>
                    <a:lnTo>
                      <a:pt x="717" y="4124"/>
                    </a:lnTo>
                    <a:lnTo>
                      <a:pt x="538" y="4403"/>
                    </a:lnTo>
                    <a:lnTo>
                      <a:pt x="379" y="4722"/>
                    </a:lnTo>
                    <a:lnTo>
                      <a:pt x="239" y="5040"/>
                    </a:lnTo>
                    <a:lnTo>
                      <a:pt x="140" y="5379"/>
                    </a:lnTo>
                    <a:lnTo>
                      <a:pt x="60" y="5757"/>
                    </a:lnTo>
                    <a:lnTo>
                      <a:pt x="20" y="6136"/>
                    </a:lnTo>
                    <a:lnTo>
                      <a:pt x="0" y="6514"/>
                    </a:lnTo>
                    <a:lnTo>
                      <a:pt x="20" y="6913"/>
                    </a:lnTo>
                    <a:lnTo>
                      <a:pt x="80" y="7311"/>
                    </a:lnTo>
                    <a:lnTo>
                      <a:pt x="159" y="7710"/>
                    </a:lnTo>
                    <a:lnTo>
                      <a:pt x="279" y="8108"/>
                    </a:lnTo>
                    <a:lnTo>
                      <a:pt x="1713" y="12172"/>
                    </a:lnTo>
                    <a:lnTo>
                      <a:pt x="1873" y="12550"/>
                    </a:lnTo>
                    <a:lnTo>
                      <a:pt x="2052" y="12929"/>
                    </a:lnTo>
                    <a:lnTo>
                      <a:pt x="2251" y="13268"/>
                    </a:lnTo>
                    <a:lnTo>
                      <a:pt x="2490" y="13586"/>
                    </a:lnTo>
                    <a:lnTo>
                      <a:pt x="2729" y="13885"/>
                    </a:lnTo>
                    <a:lnTo>
                      <a:pt x="3008" y="14144"/>
                    </a:lnTo>
                    <a:lnTo>
                      <a:pt x="3287" y="14383"/>
                    </a:lnTo>
                    <a:lnTo>
                      <a:pt x="3586" y="14582"/>
                    </a:lnTo>
                    <a:lnTo>
                      <a:pt x="3905" y="14762"/>
                    </a:lnTo>
                    <a:lnTo>
                      <a:pt x="4223" y="14901"/>
                    </a:lnTo>
                    <a:lnTo>
                      <a:pt x="4542" y="15001"/>
                    </a:lnTo>
                    <a:lnTo>
                      <a:pt x="4881" y="15080"/>
                    </a:lnTo>
                    <a:lnTo>
                      <a:pt x="5200" y="15100"/>
                    </a:lnTo>
                    <a:lnTo>
                      <a:pt x="5538" y="15100"/>
                    </a:lnTo>
                    <a:lnTo>
                      <a:pt x="5857" y="15041"/>
                    </a:lnTo>
                    <a:lnTo>
                      <a:pt x="6196" y="14961"/>
                    </a:lnTo>
                    <a:lnTo>
                      <a:pt x="14662" y="11973"/>
                    </a:lnTo>
                    <a:lnTo>
                      <a:pt x="14961" y="11853"/>
                    </a:lnTo>
                    <a:lnTo>
                      <a:pt x="15260" y="11674"/>
                    </a:lnTo>
                    <a:lnTo>
                      <a:pt x="15519" y="11475"/>
                    </a:lnTo>
                    <a:lnTo>
                      <a:pt x="15758" y="11256"/>
                    </a:lnTo>
                    <a:lnTo>
                      <a:pt x="15977" y="10997"/>
                    </a:lnTo>
                    <a:lnTo>
                      <a:pt x="16156" y="10698"/>
                    </a:lnTo>
                    <a:lnTo>
                      <a:pt x="16315" y="10399"/>
                    </a:lnTo>
                    <a:lnTo>
                      <a:pt x="16455" y="10060"/>
                    </a:lnTo>
                    <a:lnTo>
                      <a:pt x="16555" y="9722"/>
                    </a:lnTo>
                    <a:lnTo>
                      <a:pt x="16634" y="9363"/>
                    </a:lnTo>
                    <a:lnTo>
                      <a:pt x="16674" y="8985"/>
                    </a:lnTo>
                    <a:lnTo>
                      <a:pt x="16694" y="8606"/>
                    </a:lnTo>
                    <a:lnTo>
                      <a:pt x="16674" y="8208"/>
                    </a:lnTo>
                    <a:lnTo>
                      <a:pt x="16614" y="7809"/>
                    </a:lnTo>
                    <a:lnTo>
                      <a:pt x="16535" y="7411"/>
                    </a:lnTo>
                    <a:lnTo>
                      <a:pt x="16415" y="7012"/>
                    </a:lnTo>
                    <a:lnTo>
                      <a:pt x="14981" y="2949"/>
                    </a:lnTo>
                    <a:lnTo>
                      <a:pt x="14821" y="2550"/>
                    </a:lnTo>
                    <a:lnTo>
                      <a:pt x="14642" y="2192"/>
                    </a:lnTo>
                    <a:lnTo>
                      <a:pt x="14443" y="1853"/>
                    </a:lnTo>
                    <a:lnTo>
                      <a:pt x="14204" y="1534"/>
                    </a:lnTo>
                    <a:lnTo>
                      <a:pt x="13965" y="1235"/>
                    </a:lnTo>
                    <a:lnTo>
                      <a:pt x="13686" y="976"/>
                    </a:lnTo>
                    <a:lnTo>
                      <a:pt x="13407" y="737"/>
                    </a:lnTo>
                    <a:lnTo>
                      <a:pt x="13108" y="518"/>
                    </a:lnTo>
                    <a:lnTo>
                      <a:pt x="12789" y="359"/>
                    </a:lnTo>
                    <a:lnTo>
                      <a:pt x="12471" y="219"/>
                    </a:lnTo>
                    <a:lnTo>
                      <a:pt x="12152" y="100"/>
                    </a:lnTo>
                    <a:lnTo>
                      <a:pt x="11813" y="40"/>
                    </a:lnTo>
                    <a:lnTo>
                      <a:pt x="1149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445425" y="4729825"/>
                <a:ext cx="451250" cy="417875"/>
              </a:xfrm>
              <a:custGeom>
                <a:avLst/>
                <a:gdLst/>
                <a:ahLst/>
                <a:cxnLst/>
                <a:rect l="l" t="t" r="r" b="b"/>
                <a:pathLst>
                  <a:path w="18050" h="16715" extrusionOk="0">
                    <a:moveTo>
                      <a:pt x="12252" y="1614"/>
                    </a:moveTo>
                    <a:lnTo>
                      <a:pt x="12511" y="1634"/>
                    </a:lnTo>
                    <a:lnTo>
                      <a:pt x="12770" y="1694"/>
                    </a:lnTo>
                    <a:lnTo>
                      <a:pt x="13029" y="1773"/>
                    </a:lnTo>
                    <a:lnTo>
                      <a:pt x="13288" y="1893"/>
                    </a:lnTo>
                    <a:lnTo>
                      <a:pt x="13527" y="2032"/>
                    </a:lnTo>
                    <a:lnTo>
                      <a:pt x="13766" y="2192"/>
                    </a:lnTo>
                    <a:lnTo>
                      <a:pt x="14005" y="2371"/>
                    </a:lnTo>
                    <a:lnTo>
                      <a:pt x="14224" y="2590"/>
                    </a:lnTo>
                    <a:lnTo>
                      <a:pt x="14424" y="2829"/>
                    </a:lnTo>
                    <a:lnTo>
                      <a:pt x="14603" y="3088"/>
                    </a:lnTo>
                    <a:lnTo>
                      <a:pt x="14762" y="3347"/>
                    </a:lnTo>
                    <a:lnTo>
                      <a:pt x="14922" y="3646"/>
                    </a:lnTo>
                    <a:lnTo>
                      <a:pt x="15041" y="3965"/>
                    </a:lnTo>
                    <a:lnTo>
                      <a:pt x="16456" y="8029"/>
                    </a:lnTo>
                    <a:lnTo>
                      <a:pt x="16555" y="8347"/>
                    </a:lnTo>
                    <a:lnTo>
                      <a:pt x="16635" y="8666"/>
                    </a:lnTo>
                    <a:lnTo>
                      <a:pt x="16675" y="8985"/>
                    </a:lnTo>
                    <a:lnTo>
                      <a:pt x="16695" y="9304"/>
                    </a:lnTo>
                    <a:lnTo>
                      <a:pt x="16675" y="9602"/>
                    </a:lnTo>
                    <a:lnTo>
                      <a:pt x="16655" y="9901"/>
                    </a:lnTo>
                    <a:lnTo>
                      <a:pt x="16595" y="10200"/>
                    </a:lnTo>
                    <a:lnTo>
                      <a:pt x="16495" y="10479"/>
                    </a:lnTo>
                    <a:lnTo>
                      <a:pt x="16396" y="10738"/>
                    </a:lnTo>
                    <a:lnTo>
                      <a:pt x="16276" y="10977"/>
                    </a:lnTo>
                    <a:lnTo>
                      <a:pt x="16117" y="11216"/>
                    </a:lnTo>
                    <a:lnTo>
                      <a:pt x="15938" y="11415"/>
                    </a:lnTo>
                    <a:lnTo>
                      <a:pt x="15758" y="11594"/>
                    </a:lnTo>
                    <a:lnTo>
                      <a:pt x="15539" y="11754"/>
                    </a:lnTo>
                    <a:lnTo>
                      <a:pt x="15320" y="11893"/>
                    </a:lnTo>
                    <a:lnTo>
                      <a:pt x="15061" y="11993"/>
                    </a:lnTo>
                    <a:lnTo>
                      <a:pt x="6595" y="14981"/>
                    </a:lnTo>
                    <a:lnTo>
                      <a:pt x="6336" y="15041"/>
                    </a:lnTo>
                    <a:lnTo>
                      <a:pt x="6077" y="15081"/>
                    </a:lnTo>
                    <a:lnTo>
                      <a:pt x="5798" y="15101"/>
                    </a:lnTo>
                    <a:lnTo>
                      <a:pt x="5539" y="15061"/>
                    </a:lnTo>
                    <a:lnTo>
                      <a:pt x="5280" y="15021"/>
                    </a:lnTo>
                    <a:lnTo>
                      <a:pt x="5021" y="14921"/>
                    </a:lnTo>
                    <a:lnTo>
                      <a:pt x="4762" y="14822"/>
                    </a:lnTo>
                    <a:lnTo>
                      <a:pt x="4523" y="14682"/>
                    </a:lnTo>
                    <a:lnTo>
                      <a:pt x="4284" y="14523"/>
                    </a:lnTo>
                    <a:lnTo>
                      <a:pt x="4045" y="14324"/>
                    </a:lnTo>
                    <a:lnTo>
                      <a:pt x="3826" y="14124"/>
                    </a:lnTo>
                    <a:lnTo>
                      <a:pt x="3626" y="13885"/>
                    </a:lnTo>
                    <a:lnTo>
                      <a:pt x="3447" y="13626"/>
                    </a:lnTo>
                    <a:lnTo>
                      <a:pt x="3288" y="13347"/>
                    </a:lnTo>
                    <a:lnTo>
                      <a:pt x="3128" y="13049"/>
                    </a:lnTo>
                    <a:lnTo>
                      <a:pt x="3009" y="12750"/>
                    </a:lnTo>
                    <a:lnTo>
                      <a:pt x="1594" y="8686"/>
                    </a:lnTo>
                    <a:lnTo>
                      <a:pt x="1495" y="8367"/>
                    </a:lnTo>
                    <a:lnTo>
                      <a:pt x="1415" y="8048"/>
                    </a:lnTo>
                    <a:lnTo>
                      <a:pt x="1375" y="7730"/>
                    </a:lnTo>
                    <a:lnTo>
                      <a:pt x="1355" y="7411"/>
                    </a:lnTo>
                    <a:lnTo>
                      <a:pt x="1375" y="7092"/>
                    </a:lnTo>
                    <a:lnTo>
                      <a:pt x="1395" y="6793"/>
                    </a:lnTo>
                    <a:lnTo>
                      <a:pt x="1455" y="6515"/>
                    </a:lnTo>
                    <a:lnTo>
                      <a:pt x="1555" y="6236"/>
                    </a:lnTo>
                    <a:lnTo>
                      <a:pt x="1654" y="5977"/>
                    </a:lnTo>
                    <a:lnTo>
                      <a:pt x="1774" y="5718"/>
                    </a:lnTo>
                    <a:lnTo>
                      <a:pt x="1933" y="5499"/>
                    </a:lnTo>
                    <a:lnTo>
                      <a:pt x="2112" y="5279"/>
                    </a:lnTo>
                    <a:lnTo>
                      <a:pt x="2292" y="5100"/>
                    </a:lnTo>
                    <a:lnTo>
                      <a:pt x="2511" y="4941"/>
                    </a:lnTo>
                    <a:lnTo>
                      <a:pt x="2730" y="4801"/>
                    </a:lnTo>
                    <a:lnTo>
                      <a:pt x="2989" y="4702"/>
                    </a:lnTo>
                    <a:lnTo>
                      <a:pt x="11455" y="1734"/>
                    </a:lnTo>
                    <a:lnTo>
                      <a:pt x="11714" y="1654"/>
                    </a:lnTo>
                    <a:lnTo>
                      <a:pt x="11973" y="1614"/>
                    </a:lnTo>
                    <a:close/>
                    <a:moveTo>
                      <a:pt x="11694" y="0"/>
                    </a:moveTo>
                    <a:lnTo>
                      <a:pt x="11495" y="40"/>
                    </a:lnTo>
                    <a:lnTo>
                      <a:pt x="11296" y="60"/>
                    </a:lnTo>
                    <a:lnTo>
                      <a:pt x="11097" y="120"/>
                    </a:lnTo>
                    <a:lnTo>
                      <a:pt x="10918" y="180"/>
                    </a:lnTo>
                    <a:lnTo>
                      <a:pt x="2451" y="3148"/>
                    </a:lnTo>
                    <a:lnTo>
                      <a:pt x="2252" y="3228"/>
                    </a:lnTo>
                    <a:lnTo>
                      <a:pt x="2073" y="3307"/>
                    </a:lnTo>
                    <a:lnTo>
                      <a:pt x="1893" y="3407"/>
                    </a:lnTo>
                    <a:lnTo>
                      <a:pt x="1714" y="3506"/>
                    </a:lnTo>
                    <a:lnTo>
                      <a:pt x="1555" y="3626"/>
                    </a:lnTo>
                    <a:lnTo>
                      <a:pt x="1415" y="3746"/>
                    </a:lnTo>
                    <a:lnTo>
                      <a:pt x="1116" y="4024"/>
                    </a:lnTo>
                    <a:lnTo>
                      <a:pt x="857" y="4343"/>
                    </a:lnTo>
                    <a:lnTo>
                      <a:pt x="638" y="4682"/>
                    </a:lnTo>
                    <a:lnTo>
                      <a:pt x="439" y="5040"/>
                    </a:lnTo>
                    <a:lnTo>
                      <a:pt x="280" y="5439"/>
                    </a:lnTo>
                    <a:lnTo>
                      <a:pt x="160" y="5857"/>
                    </a:lnTo>
                    <a:lnTo>
                      <a:pt x="61" y="6295"/>
                    </a:lnTo>
                    <a:lnTo>
                      <a:pt x="21" y="6734"/>
                    </a:lnTo>
                    <a:lnTo>
                      <a:pt x="1" y="7212"/>
                    </a:lnTo>
                    <a:lnTo>
                      <a:pt x="21" y="7670"/>
                    </a:lnTo>
                    <a:lnTo>
                      <a:pt x="80" y="8148"/>
                    </a:lnTo>
                    <a:lnTo>
                      <a:pt x="200" y="8646"/>
                    </a:lnTo>
                    <a:lnTo>
                      <a:pt x="339" y="9124"/>
                    </a:lnTo>
                    <a:lnTo>
                      <a:pt x="1774" y="13168"/>
                    </a:lnTo>
                    <a:lnTo>
                      <a:pt x="1953" y="13646"/>
                    </a:lnTo>
                    <a:lnTo>
                      <a:pt x="2172" y="14085"/>
                    </a:lnTo>
                    <a:lnTo>
                      <a:pt x="2411" y="14503"/>
                    </a:lnTo>
                    <a:lnTo>
                      <a:pt x="2690" y="14881"/>
                    </a:lnTo>
                    <a:lnTo>
                      <a:pt x="2989" y="15240"/>
                    </a:lnTo>
                    <a:lnTo>
                      <a:pt x="3328" y="15559"/>
                    </a:lnTo>
                    <a:lnTo>
                      <a:pt x="3666" y="15838"/>
                    </a:lnTo>
                    <a:lnTo>
                      <a:pt x="4025" y="16097"/>
                    </a:lnTo>
                    <a:lnTo>
                      <a:pt x="4383" y="16296"/>
                    </a:lnTo>
                    <a:lnTo>
                      <a:pt x="4762" y="16455"/>
                    </a:lnTo>
                    <a:lnTo>
                      <a:pt x="5160" y="16595"/>
                    </a:lnTo>
                    <a:lnTo>
                      <a:pt x="5559" y="16674"/>
                    </a:lnTo>
                    <a:lnTo>
                      <a:pt x="5957" y="16714"/>
                    </a:lnTo>
                    <a:lnTo>
                      <a:pt x="6156" y="16714"/>
                    </a:lnTo>
                    <a:lnTo>
                      <a:pt x="6356" y="16694"/>
                    </a:lnTo>
                    <a:lnTo>
                      <a:pt x="6555" y="16674"/>
                    </a:lnTo>
                    <a:lnTo>
                      <a:pt x="6754" y="16634"/>
                    </a:lnTo>
                    <a:lnTo>
                      <a:pt x="6953" y="16595"/>
                    </a:lnTo>
                    <a:lnTo>
                      <a:pt x="7133" y="16535"/>
                    </a:lnTo>
                    <a:lnTo>
                      <a:pt x="15599" y="13547"/>
                    </a:lnTo>
                    <a:lnTo>
                      <a:pt x="15798" y="13487"/>
                    </a:lnTo>
                    <a:lnTo>
                      <a:pt x="15977" y="13387"/>
                    </a:lnTo>
                    <a:lnTo>
                      <a:pt x="16157" y="13308"/>
                    </a:lnTo>
                    <a:lnTo>
                      <a:pt x="16316" y="13188"/>
                    </a:lnTo>
                    <a:lnTo>
                      <a:pt x="16495" y="13089"/>
                    </a:lnTo>
                    <a:lnTo>
                      <a:pt x="16635" y="12949"/>
                    </a:lnTo>
                    <a:lnTo>
                      <a:pt x="16934" y="12670"/>
                    </a:lnTo>
                    <a:lnTo>
                      <a:pt x="17193" y="12371"/>
                    </a:lnTo>
                    <a:lnTo>
                      <a:pt x="17412" y="12033"/>
                    </a:lnTo>
                    <a:lnTo>
                      <a:pt x="17611" y="11654"/>
                    </a:lnTo>
                    <a:lnTo>
                      <a:pt x="17770" y="11256"/>
                    </a:lnTo>
                    <a:lnTo>
                      <a:pt x="17890" y="10837"/>
                    </a:lnTo>
                    <a:lnTo>
                      <a:pt x="17990" y="10419"/>
                    </a:lnTo>
                    <a:lnTo>
                      <a:pt x="18029" y="9961"/>
                    </a:lnTo>
                    <a:lnTo>
                      <a:pt x="18049" y="9503"/>
                    </a:lnTo>
                    <a:lnTo>
                      <a:pt x="18029" y="9025"/>
                    </a:lnTo>
                    <a:lnTo>
                      <a:pt x="17970" y="8547"/>
                    </a:lnTo>
                    <a:lnTo>
                      <a:pt x="17850" y="8068"/>
                    </a:lnTo>
                    <a:lnTo>
                      <a:pt x="17711" y="7590"/>
                    </a:lnTo>
                    <a:lnTo>
                      <a:pt x="16276" y="3526"/>
                    </a:lnTo>
                    <a:lnTo>
                      <a:pt x="16097" y="3048"/>
                    </a:lnTo>
                    <a:lnTo>
                      <a:pt x="15878" y="2610"/>
                    </a:lnTo>
                    <a:lnTo>
                      <a:pt x="15619" y="2192"/>
                    </a:lnTo>
                    <a:lnTo>
                      <a:pt x="15360" y="1813"/>
                    </a:lnTo>
                    <a:lnTo>
                      <a:pt x="15061" y="1475"/>
                    </a:lnTo>
                    <a:lnTo>
                      <a:pt x="14722" y="1156"/>
                    </a:lnTo>
                    <a:lnTo>
                      <a:pt x="14384" y="857"/>
                    </a:lnTo>
                    <a:lnTo>
                      <a:pt x="14025" y="618"/>
                    </a:lnTo>
                    <a:lnTo>
                      <a:pt x="13667" y="419"/>
                    </a:lnTo>
                    <a:lnTo>
                      <a:pt x="13268" y="239"/>
                    </a:lnTo>
                    <a:lnTo>
                      <a:pt x="12890" y="120"/>
                    </a:lnTo>
                    <a:lnTo>
                      <a:pt x="12491" y="40"/>
                    </a:lnTo>
                    <a:lnTo>
                      <a:pt x="120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3368725" y="4973850"/>
                <a:ext cx="148950" cy="120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4802" extrusionOk="0">
                    <a:moveTo>
                      <a:pt x="2431" y="1"/>
                    </a:moveTo>
                    <a:lnTo>
                      <a:pt x="2133" y="41"/>
                    </a:lnTo>
                    <a:lnTo>
                      <a:pt x="1834" y="120"/>
                    </a:lnTo>
                    <a:lnTo>
                      <a:pt x="1535" y="240"/>
                    </a:lnTo>
                    <a:lnTo>
                      <a:pt x="1276" y="399"/>
                    </a:lnTo>
                    <a:lnTo>
                      <a:pt x="1037" y="578"/>
                    </a:lnTo>
                    <a:lnTo>
                      <a:pt x="818" y="798"/>
                    </a:lnTo>
                    <a:lnTo>
                      <a:pt x="638" y="1037"/>
                    </a:lnTo>
                    <a:lnTo>
                      <a:pt x="459" y="1315"/>
                    </a:lnTo>
                    <a:lnTo>
                      <a:pt x="320" y="1594"/>
                    </a:lnTo>
                    <a:lnTo>
                      <a:pt x="200" y="1913"/>
                    </a:lnTo>
                    <a:lnTo>
                      <a:pt x="101" y="2232"/>
                    </a:lnTo>
                    <a:lnTo>
                      <a:pt x="41" y="2571"/>
                    </a:lnTo>
                    <a:lnTo>
                      <a:pt x="1" y="2929"/>
                    </a:lnTo>
                    <a:lnTo>
                      <a:pt x="1" y="3288"/>
                    </a:lnTo>
                    <a:lnTo>
                      <a:pt x="21" y="3666"/>
                    </a:lnTo>
                    <a:lnTo>
                      <a:pt x="81" y="4045"/>
                    </a:lnTo>
                    <a:lnTo>
                      <a:pt x="160" y="4423"/>
                    </a:lnTo>
                    <a:lnTo>
                      <a:pt x="280" y="4802"/>
                    </a:lnTo>
                    <a:lnTo>
                      <a:pt x="1376" y="4423"/>
                    </a:lnTo>
                    <a:lnTo>
                      <a:pt x="1296" y="4184"/>
                    </a:lnTo>
                    <a:lnTo>
                      <a:pt x="1236" y="3945"/>
                    </a:lnTo>
                    <a:lnTo>
                      <a:pt x="1216" y="3726"/>
                    </a:lnTo>
                    <a:lnTo>
                      <a:pt x="1196" y="3487"/>
                    </a:lnTo>
                    <a:lnTo>
                      <a:pt x="1196" y="3268"/>
                    </a:lnTo>
                    <a:lnTo>
                      <a:pt x="1216" y="3049"/>
                    </a:lnTo>
                    <a:lnTo>
                      <a:pt x="1256" y="2829"/>
                    </a:lnTo>
                    <a:lnTo>
                      <a:pt x="1316" y="2630"/>
                    </a:lnTo>
                    <a:lnTo>
                      <a:pt x="1395" y="2451"/>
                    </a:lnTo>
                    <a:lnTo>
                      <a:pt x="1475" y="2272"/>
                    </a:lnTo>
                    <a:lnTo>
                      <a:pt x="1575" y="2112"/>
                    </a:lnTo>
                    <a:lnTo>
                      <a:pt x="1694" y="1953"/>
                    </a:lnTo>
                    <a:lnTo>
                      <a:pt x="1834" y="1814"/>
                    </a:lnTo>
                    <a:lnTo>
                      <a:pt x="1993" y="1714"/>
                    </a:lnTo>
                    <a:lnTo>
                      <a:pt x="2152" y="1614"/>
                    </a:lnTo>
                    <a:lnTo>
                      <a:pt x="2332" y="1535"/>
                    </a:lnTo>
                    <a:lnTo>
                      <a:pt x="2511" y="1475"/>
                    </a:lnTo>
                    <a:lnTo>
                      <a:pt x="2690" y="1455"/>
                    </a:lnTo>
                    <a:lnTo>
                      <a:pt x="2890" y="1455"/>
                    </a:lnTo>
                    <a:lnTo>
                      <a:pt x="3069" y="1475"/>
                    </a:lnTo>
                    <a:lnTo>
                      <a:pt x="3248" y="1515"/>
                    </a:lnTo>
                    <a:lnTo>
                      <a:pt x="3447" y="1574"/>
                    </a:lnTo>
                    <a:lnTo>
                      <a:pt x="3627" y="1654"/>
                    </a:lnTo>
                    <a:lnTo>
                      <a:pt x="3806" y="1774"/>
                    </a:lnTo>
                    <a:lnTo>
                      <a:pt x="3965" y="1893"/>
                    </a:lnTo>
                    <a:lnTo>
                      <a:pt x="4125" y="2033"/>
                    </a:lnTo>
                    <a:lnTo>
                      <a:pt x="4284" y="2192"/>
                    </a:lnTo>
                    <a:lnTo>
                      <a:pt x="4423" y="2351"/>
                    </a:lnTo>
                    <a:lnTo>
                      <a:pt x="4563" y="2551"/>
                    </a:lnTo>
                    <a:lnTo>
                      <a:pt x="4682" y="2750"/>
                    </a:lnTo>
                    <a:lnTo>
                      <a:pt x="4782" y="2969"/>
                    </a:lnTo>
                    <a:lnTo>
                      <a:pt x="4882" y="3188"/>
                    </a:lnTo>
                    <a:lnTo>
                      <a:pt x="5957" y="2810"/>
                    </a:lnTo>
                    <a:lnTo>
                      <a:pt x="5818" y="2431"/>
                    </a:lnTo>
                    <a:lnTo>
                      <a:pt x="5639" y="2092"/>
                    </a:lnTo>
                    <a:lnTo>
                      <a:pt x="5459" y="1754"/>
                    </a:lnTo>
                    <a:lnTo>
                      <a:pt x="5240" y="1455"/>
                    </a:lnTo>
                    <a:lnTo>
                      <a:pt x="5001" y="1176"/>
                    </a:lnTo>
                    <a:lnTo>
                      <a:pt x="4762" y="917"/>
                    </a:lnTo>
                    <a:lnTo>
                      <a:pt x="4483" y="698"/>
                    </a:lnTo>
                    <a:lnTo>
                      <a:pt x="4224" y="499"/>
                    </a:lnTo>
                    <a:lnTo>
                      <a:pt x="3925" y="339"/>
                    </a:lnTo>
                    <a:lnTo>
                      <a:pt x="3647" y="200"/>
                    </a:lnTo>
                    <a:lnTo>
                      <a:pt x="3348" y="100"/>
                    </a:lnTo>
                    <a:lnTo>
                      <a:pt x="3029" y="21"/>
                    </a:lnTo>
                    <a:lnTo>
                      <a:pt x="27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" name="Google Shape;206;p4"/>
          <p:cNvGrpSpPr/>
          <p:nvPr/>
        </p:nvGrpSpPr>
        <p:grpSpPr>
          <a:xfrm>
            <a:off x="8316598" y="4040509"/>
            <a:ext cx="618136" cy="944591"/>
            <a:chOff x="8316598" y="4040509"/>
            <a:chExt cx="618136" cy="944591"/>
          </a:xfrm>
        </p:grpSpPr>
        <p:sp>
          <p:nvSpPr>
            <p:cNvPr id="207" name="Google Shape;207;p4"/>
            <p:cNvSpPr/>
            <p:nvPr/>
          </p:nvSpPr>
          <p:spPr>
            <a:xfrm>
              <a:off x="8401713" y="4920300"/>
              <a:ext cx="447900" cy="64800"/>
            </a:xfrm>
            <a:prstGeom prst="ellipse">
              <a:avLst/>
            </a:prstGeom>
            <a:solidFill>
              <a:srgbClr val="000000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4"/>
            <p:cNvGrpSpPr/>
            <p:nvPr/>
          </p:nvGrpSpPr>
          <p:grpSpPr>
            <a:xfrm>
              <a:off x="8316598" y="4040509"/>
              <a:ext cx="618136" cy="912262"/>
              <a:chOff x="5441025" y="3595825"/>
              <a:chExt cx="1081225" cy="1595700"/>
            </a:xfrm>
          </p:grpSpPr>
          <p:sp>
            <p:nvSpPr>
              <p:cNvPr id="209" name="Google Shape;209;p4"/>
              <p:cNvSpPr/>
              <p:nvPr/>
            </p:nvSpPr>
            <p:spPr>
              <a:xfrm>
                <a:off x="5703475" y="3642125"/>
                <a:ext cx="25302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7472" extrusionOk="0">
                    <a:moveTo>
                      <a:pt x="6575" y="1"/>
                    </a:moveTo>
                    <a:lnTo>
                      <a:pt x="6415" y="41"/>
                    </a:lnTo>
                    <a:lnTo>
                      <a:pt x="6256" y="80"/>
                    </a:lnTo>
                    <a:lnTo>
                      <a:pt x="6117" y="140"/>
                    </a:lnTo>
                    <a:lnTo>
                      <a:pt x="5977" y="200"/>
                    </a:lnTo>
                    <a:lnTo>
                      <a:pt x="5838" y="280"/>
                    </a:lnTo>
                    <a:lnTo>
                      <a:pt x="5698" y="379"/>
                    </a:lnTo>
                    <a:lnTo>
                      <a:pt x="5579" y="479"/>
                    </a:lnTo>
                    <a:lnTo>
                      <a:pt x="5479" y="598"/>
                    </a:lnTo>
                    <a:lnTo>
                      <a:pt x="5379" y="718"/>
                    </a:lnTo>
                    <a:lnTo>
                      <a:pt x="5300" y="857"/>
                    </a:lnTo>
                    <a:lnTo>
                      <a:pt x="5220" y="1017"/>
                    </a:lnTo>
                    <a:lnTo>
                      <a:pt x="5180" y="1196"/>
                    </a:lnTo>
                    <a:lnTo>
                      <a:pt x="5140" y="1355"/>
                    </a:lnTo>
                    <a:lnTo>
                      <a:pt x="5121" y="1535"/>
                    </a:lnTo>
                    <a:lnTo>
                      <a:pt x="5140" y="1694"/>
                    </a:lnTo>
                    <a:lnTo>
                      <a:pt x="5160" y="1873"/>
                    </a:lnTo>
                    <a:lnTo>
                      <a:pt x="5220" y="2033"/>
                    </a:lnTo>
                    <a:lnTo>
                      <a:pt x="5280" y="2192"/>
                    </a:lnTo>
                    <a:lnTo>
                      <a:pt x="5001" y="2391"/>
                    </a:lnTo>
                    <a:lnTo>
                      <a:pt x="4742" y="2610"/>
                    </a:lnTo>
                    <a:lnTo>
                      <a:pt x="4503" y="2889"/>
                    </a:lnTo>
                    <a:lnTo>
                      <a:pt x="4304" y="3168"/>
                    </a:lnTo>
                    <a:lnTo>
                      <a:pt x="4124" y="3009"/>
                    </a:lnTo>
                    <a:lnTo>
                      <a:pt x="3945" y="2849"/>
                    </a:lnTo>
                    <a:lnTo>
                      <a:pt x="3746" y="2710"/>
                    </a:lnTo>
                    <a:lnTo>
                      <a:pt x="3507" y="2590"/>
                    </a:lnTo>
                    <a:lnTo>
                      <a:pt x="3288" y="2511"/>
                    </a:lnTo>
                    <a:lnTo>
                      <a:pt x="3049" y="2431"/>
                    </a:lnTo>
                    <a:lnTo>
                      <a:pt x="2810" y="2391"/>
                    </a:lnTo>
                    <a:lnTo>
                      <a:pt x="2571" y="2371"/>
                    </a:lnTo>
                    <a:lnTo>
                      <a:pt x="2332" y="2371"/>
                    </a:lnTo>
                    <a:lnTo>
                      <a:pt x="2112" y="2391"/>
                    </a:lnTo>
                    <a:lnTo>
                      <a:pt x="1873" y="2431"/>
                    </a:lnTo>
                    <a:lnTo>
                      <a:pt x="1654" y="2491"/>
                    </a:lnTo>
                    <a:lnTo>
                      <a:pt x="1435" y="2571"/>
                    </a:lnTo>
                    <a:lnTo>
                      <a:pt x="1216" y="2670"/>
                    </a:lnTo>
                    <a:lnTo>
                      <a:pt x="1017" y="2770"/>
                    </a:lnTo>
                    <a:lnTo>
                      <a:pt x="837" y="2909"/>
                    </a:lnTo>
                    <a:lnTo>
                      <a:pt x="658" y="3069"/>
                    </a:lnTo>
                    <a:lnTo>
                      <a:pt x="499" y="3228"/>
                    </a:lnTo>
                    <a:lnTo>
                      <a:pt x="359" y="3427"/>
                    </a:lnTo>
                    <a:lnTo>
                      <a:pt x="240" y="3626"/>
                    </a:lnTo>
                    <a:lnTo>
                      <a:pt x="140" y="3845"/>
                    </a:lnTo>
                    <a:lnTo>
                      <a:pt x="61" y="4065"/>
                    </a:lnTo>
                    <a:lnTo>
                      <a:pt x="21" y="4284"/>
                    </a:lnTo>
                    <a:lnTo>
                      <a:pt x="1" y="4503"/>
                    </a:lnTo>
                    <a:lnTo>
                      <a:pt x="1" y="4722"/>
                    </a:lnTo>
                    <a:lnTo>
                      <a:pt x="21" y="4941"/>
                    </a:lnTo>
                    <a:lnTo>
                      <a:pt x="61" y="5140"/>
                    </a:lnTo>
                    <a:lnTo>
                      <a:pt x="120" y="5359"/>
                    </a:lnTo>
                    <a:lnTo>
                      <a:pt x="200" y="5559"/>
                    </a:lnTo>
                    <a:lnTo>
                      <a:pt x="320" y="5758"/>
                    </a:lnTo>
                    <a:lnTo>
                      <a:pt x="439" y="5937"/>
                    </a:lnTo>
                    <a:lnTo>
                      <a:pt x="579" y="6116"/>
                    </a:lnTo>
                    <a:lnTo>
                      <a:pt x="758" y="6276"/>
                    </a:lnTo>
                    <a:lnTo>
                      <a:pt x="937" y="6415"/>
                    </a:lnTo>
                    <a:lnTo>
                      <a:pt x="1136" y="6555"/>
                    </a:lnTo>
                    <a:lnTo>
                      <a:pt x="1355" y="6674"/>
                    </a:lnTo>
                    <a:lnTo>
                      <a:pt x="1555" y="6754"/>
                    </a:lnTo>
                    <a:lnTo>
                      <a:pt x="1754" y="6814"/>
                    </a:lnTo>
                    <a:lnTo>
                      <a:pt x="1953" y="6854"/>
                    </a:lnTo>
                    <a:lnTo>
                      <a:pt x="2152" y="6893"/>
                    </a:lnTo>
                    <a:lnTo>
                      <a:pt x="2571" y="6893"/>
                    </a:lnTo>
                    <a:lnTo>
                      <a:pt x="2770" y="6873"/>
                    </a:lnTo>
                    <a:lnTo>
                      <a:pt x="2969" y="6834"/>
                    </a:lnTo>
                    <a:lnTo>
                      <a:pt x="3168" y="6794"/>
                    </a:lnTo>
                    <a:lnTo>
                      <a:pt x="3348" y="6734"/>
                    </a:lnTo>
                    <a:lnTo>
                      <a:pt x="3547" y="6654"/>
                    </a:lnTo>
                    <a:lnTo>
                      <a:pt x="3726" y="6555"/>
                    </a:lnTo>
                    <a:lnTo>
                      <a:pt x="3885" y="6455"/>
                    </a:lnTo>
                    <a:lnTo>
                      <a:pt x="4045" y="6336"/>
                    </a:lnTo>
                    <a:lnTo>
                      <a:pt x="4184" y="6196"/>
                    </a:lnTo>
                    <a:lnTo>
                      <a:pt x="4324" y="6057"/>
                    </a:lnTo>
                    <a:lnTo>
                      <a:pt x="4443" y="6236"/>
                    </a:lnTo>
                    <a:lnTo>
                      <a:pt x="4583" y="6395"/>
                    </a:lnTo>
                    <a:lnTo>
                      <a:pt x="4722" y="6555"/>
                    </a:lnTo>
                    <a:lnTo>
                      <a:pt x="4881" y="6694"/>
                    </a:lnTo>
                    <a:lnTo>
                      <a:pt x="5061" y="6834"/>
                    </a:lnTo>
                    <a:lnTo>
                      <a:pt x="5240" y="6973"/>
                    </a:lnTo>
                    <a:lnTo>
                      <a:pt x="5419" y="7073"/>
                    </a:lnTo>
                    <a:lnTo>
                      <a:pt x="5638" y="7192"/>
                    </a:lnTo>
                    <a:lnTo>
                      <a:pt x="5937" y="7292"/>
                    </a:lnTo>
                    <a:lnTo>
                      <a:pt x="6236" y="7391"/>
                    </a:lnTo>
                    <a:lnTo>
                      <a:pt x="6535" y="7451"/>
                    </a:lnTo>
                    <a:lnTo>
                      <a:pt x="6834" y="7471"/>
                    </a:lnTo>
                    <a:lnTo>
                      <a:pt x="7133" y="7471"/>
                    </a:lnTo>
                    <a:lnTo>
                      <a:pt x="7431" y="7451"/>
                    </a:lnTo>
                    <a:lnTo>
                      <a:pt x="7730" y="7411"/>
                    </a:lnTo>
                    <a:lnTo>
                      <a:pt x="8009" y="7332"/>
                    </a:lnTo>
                    <a:lnTo>
                      <a:pt x="8288" y="7232"/>
                    </a:lnTo>
                    <a:lnTo>
                      <a:pt x="8567" y="7093"/>
                    </a:lnTo>
                    <a:lnTo>
                      <a:pt x="8806" y="6953"/>
                    </a:lnTo>
                    <a:lnTo>
                      <a:pt x="9045" y="6774"/>
                    </a:lnTo>
                    <a:lnTo>
                      <a:pt x="9264" y="6575"/>
                    </a:lnTo>
                    <a:lnTo>
                      <a:pt x="9483" y="6375"/>
                    </a:lnTo>
                    <a:lnTo>
                      <a:pt x="9663" y="6136"/>
                    </a:lnTo>
                    <a:lnTo>
                      <a:pt x="9802" y="5877"/>
                    </a:lnTo>
                    <a:lnTo>
                      <a:pt x="9941" y="5599"/>
                    </a:lnTo>
                    <a:lnTo>
                      <a:pt x="10021" y="5320"/>
                    </a:lnTo>
                    <a:lnTo>
                      <a:pt x="10101" y="5041"/>
                    </a:lnTo>
                    <a:lnTo>
                      <a:pt x="10121" y="4762"/>
                    </a:lnTo>
                    <a:lnTo>
                      <a:pt x="10121" y="4483"/>
                    </a:lnTo>
                    <a:lnTo>
                      <a:pt x="10101" y="4204"/>
                    </a:lnTo>
                    <a:lnTo>
                      <a:pt x="10041" y="3925"/>
                    </a:lnTo>
                    <a:lnTo>
                      <a:pt x="9961" y="3666"/>
                    </a:lnTo>
                    <a:lnTo>
                      <a:pt x="9862" y="3407"/>
                    </a:lnTo>
                    <a:lnTo>
                      <a:pt x="9722" y="3148"/>
                    </a:lnTo>
                    <a:lnTo>
                      <a:pt x="9563" y="2909"/>
                    </a:lnTo>
                    <a:lnTo>
                      <a:pt x="9384" y="2690"/>
                    </a:lnTo>
                    <a:lnTo>
                      <a:pt x="9164" y="2491"/>
                    </a:lnTo>
                    <a:lnTo>
                      <a:pt x="8925" y="2312"/>
                    </a:lnTo>
                    <a:lnTo>
                      <a:pt x="8666" y="2132"/>
                    </a:lnTo>
                    <a:lnTo>
                      <a:pt x="8388" y="1993"/>
                    </a:lnTo>
                    <a:lnTo>
                      <a:pt x="8427" y="1853"/>
                    </a:lnTo>
                    <a:lnTo>
                      <a:pt x="8447" y="1734"/>
                    </a:lnTo>
                    <a:lnTo>
                      <a:pt x="8467" y="1594"/>
                    </a:lnTo>
                    <a:lnTo>
                      <a:pt x="8467" y="1455"/>
                    </a:lnTo>
                    <a:lnTo>
                      <a:pt x="8447" y="1315"/>
                    </a:lnTo>
                    <a:lnTo>
                      <a:pt x="8427" y="1196"/>
                    </a:lnTo>
                    <a:lnTo>
                      <a:pt x="8388" y="1057"/>
                    </a:lnTo>
                    <a:lnTo>
                      <a:pt x="8328" y="937"/>
                    </a:lnTo>
                    <a:lnTo>
                      <a:pt x="8268" y="817"/>
                    </a:lnTo>
                    <a:lnTo>
                      <a:pt x="8188" y="698"/>
                    </a:lnTo>
                    <a:lnTo>
                      <a:pt x="8109" y="598"/>
                    </a:lnTo>
                    <a:lnTo>
                      <a:pt x="8009" y="479"/>
                    </a:lnTo>
                    <a:lnTo>
                      <a:pt x="7909" y="399"/>
                    </a:lnTo>
                    <a:lnTo>
                      <a:pt x="7790" y="300"/>
                    </a:lnTo>
                    <a:lnTo>
                      <a:pt x="7670" y="220"/>
                    </a:lnTo>
                    <a:lnTo>
                      <a:pt x="7531" y="160"/>
                    </a:lnTo>
                    <a:lnTo>
                      <a:pt x="7372" y="100"/>
                    </a:lnTo>
                    <a:lnTo>
                      <a:pt x="7212" y="41"/>
                    </a:lnTo>
                    <a:lnTo>
                      <a:pt x="7053" y="21"/>
                    </a:lnTo>
                    <a:lnTo>
                      <a:pt x="6893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5703475" y="3642125"/>
                <a:ext cx="25302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7472" fill="none" extrusionOk="0">
                    <a:moveTo>
                      <a:pt x="3507" y="2590"/>
                    </a:moveTo>
                    <a:lnTo>
                      <a:pt x="3507" y="2590"/>
                    </a:lnTo>
                    <a:lnTo>
                      <a:pt x="3746" y="2710"/>
                    </a:lnTo>
                    <a:lnTo>
                      <a:pt x="3945" y="2849"/>
                    </a:lnTo>
                    <a:lnTo>
                      <a:pt x="4124" y="3009"/>
                    </a:lnTo>
                    <a:lnTo>
                      <a:pt x="4304" y="3168"/>
                    </a:lnTo>
                    <a:lnTo>
                      <a:pt x="4304" y="3168"/>
                    </a:lnTo>
                    <a:lnTo>
                      <a:pt x="4503" y="2889"/>
                    </a:lnTo>
                    <a:lnTo>
                      <a:pt x="4742" y="2610"/>
                    </a:lnTo>
                    <a:lnTo>
                      <a:pt x="5001" y="2391"/>
                    </a:lnTo>
                    <a:lnTo>
                      <a:pt x="5280" y="2192"/>
                    </a:lnTo>
                    <a:lnTo>
                      <a:pt x="5280" y="2192"/>
                    </a:lnTo>
                    <a:lnTo>
                      <a:pt x="5220" y="2033"/>
                    </a:lnTo>
                    <a:lnTo>
                      <a:pt x="5160" y="1873"/>
                    </a:lnTo>
                    <a:lnTo>
                      <a:pt x="5140" y="1694"/>
                    </a:lnTo>
                    <a:lnTo>
                      <a:pt x="5121" y="1535"/>
                    </a:lnTo>
                    <a:lnTo>
                      <a:pt x="5140" y="1355"/>
                    </a:lnTo>
                    <a:lnTo>
                      <a:pt x="5180" y="1196"/>
                    </a:lnTo>
                    <a:lnTo>
                      <a:pt x="5220" y="1017"/>
                    </a:lnTo>
                    <a:lnTo>
                      <a:pt x="5300" y="857"/>
                    </a:lnTo>
                    <a:lnTo>
                      <a:pt x="5300" y="857"/>
                    </a:lnTo>
                    <a:lnTo>
                      <a:pt x="5379" y="718"/>
                    </a:lnTo>
                    <a:lnTo>
                      <a:pt x="5479" y="598"/>
                    </a:lnTo>
                    <a:lnTo>
                      <a:pt x="5579" y="479"/>
                    </a:lnTo>
                    <a:lnTo>
                      <a:pt x="5698" y="379"/>
                    </a:lnTo>
                    <a:lnTo>
                      <a:pt x="5838" y="280"/>
                    </a:lnTo>
                    <a:lnTo>
                      <a:pt x="5977" y="200"/>
                    </a:lnTo>
                    <a:lnTo>
                      <a:pt x="6117" y="140"/>
                    </a:lnTo>
                    <a:lnTo>
                      <a:pt x="6256" y="80"/>
                    </a:lnTo>
                    <a:lnTo>
                      <a:pt x="6415" y="41"/>
                    </a:lnTo>
                    <a:lnTo>
                      <a:pt x="6575" y="1"/>
                    </a:lnTo>
                    <a:lnTo>
                      <a:pt x="6734" y="1"/>
                    </a:lnTo>
                    <a:lnTo>
                      <a:pt x="6893" y="1"/>
                    </a:lnTo>
                    <a:lnTo>
                      <a:pt x="7053" y="21"/>
                    </a:lnTo>
                    <a:lnTo>
                      <a:pt x="7212" y="41"/>
                    </a:lnTo>
                    <a:lnTo>
                      <a:pt x="7372" y="100"/>
                    </a:lnTo>
                    <a:lnTo>
                      <a:pt x="7531" y="160"/>
                    </a:lnTo>
                    <a:lnTo>
                      <a:pt x="7531" y="160"/>
                    </a:lnTo>
                    <a:lnTo>
                      <a:pt x="7670" y="220"/>
                    </a:lnTo>
                    <a:lnTo>
                      <a:pt x="7790" y="300"/>
                    </a:lnTo>
                    <a:lnTo>
                      <a:pt x="7909" y="399"/>
                    </a:lnTo>
                    <a:lnTo>
                      <a:pt x="8009" y="479"/>
                    </a:lnTo>
                    <a:lnTo>
                      <a:pt x="8109" y="598"/>
                    </a:lnTo>
                    <a:lnTo>
                      <a:pt x="8188" y="698"/>
                    </a:lnTo>
                    <a:lnTo>
                      <a:pt x="8268" y="817"/>
                    </a:lnTo>
                    <a:lnTo>
                      <a:pt x="8328" y="937"/>
                    </a:lnTo>
                    <a:lnTo>
                      <a:pt x="8388" y="1057"/>
                    </a:lnTo>
                    <a:lnTo>
                      <a:pt x="8427" y="1196"/>
                    </a:lnTo>
                    <a:lnTo>
                      <a:pt x="8447" y="1315"/>
                    </a:lnTo>
                    <a:lnTo>
                      <a:pt x="8467" y="1455"/>
                    </a:lnTo>
                    <a:lnTo>
                      <a:pt x="8467" y="1594"/>
                    </a:lnTo>
                    <a:lnTo>
                      <a:pt x="8447" y="1734"/>
                    </a:lnTo>
                    <a:lnTo>
                      <a:pt x="8427" y="1853"/>
                    </a:lnTo>
                    <a:lnTo>
                      <a:pt x="8388" y="1993"/>
                    </a:lnTo>
                    <a:lnTo>
                      <a:pt x="8388" y="1993"/>
                    </a:lnTo>
                    <a:lnTo>
                      <a:pt x="8666" y="2132"/>
                    </a:lnTo>
                    <a:lnTo>
                      <a:pt x="8925" y="2312"/>
                    </a:lnTo>
                    <a:lnTo>
                      <a:pt x="9164" y="2491"/>
                    </a:lnTo>
                    <a:lnTo>
                      <a:pt x="9384" y="2690"/>
                    </a:lnTo>
                    <a:lnTo>
                      <a:pt x="9563" y="2909"/>
                    </a:lnTo>
                    <a:lnTo>
                      <a:pt x="9722" y="3148"/>
                    </a:lnTo>
                    <a:lnTo>
                      <a:pt x="9862" y="3407"/>
                    </a:lnTo>
                    <a:lnTo>
                      <a:pt x="9961" y="3666"/>
                    </a:lnTo>
                    <a:lnTo>
                      <a:pt x="10041" y="3925"/>
                    </a:lnTo>
                    <a:lnTo>
                      <a:pt x="10101" y="4204"/>
                    </a:lnTo>
                    <a:lnTo>
                      <a:pt x="10121" y="4483"/>
                    </a:lnTo>
                    <a:lnTo>
                      <a:pt x="10121" y="4762"/>
                    </a:lnTo>
                    <a:lnTo>
                      <a:pt x="10101" y="5041"/>
                    </a:lnTo>
                    <a:lnTo>
                      <a:pt x="10021" y="5320"/>
                    </a:lnTo>
                    <a:lnTo>
                      <a:pt x="9941" y="5599"/>
                    </a:lnTo>
                    <a:lnTo>
                      <a:pt x="9802" y="5877"/>
                    </a:lnTo>
                    <a:lnTo>
                      <a:pt x="9802" y="5877"/>
                    </a:lnTo>
                    <a:lnTo>
                      <a:pt x="9663" y="6136"/>
                    </a:lnTo>
                    <a:lnTo>
                      <a:pt x="9483" y="6375"/>
                    </a:lnTo>
                    <a:lnTo>
                      <a:pt x="9264" y="6575"/>
                    </a:lnTo>
                    <a:lnTo>
                      <a:pt x="9045" y="6774"/>
                    </a:lnTo>
                    <a:lnTo>
                      <a:pt x="8806" y="6953"/>
                    </a:lnTo>
                    <a:lnTo>
                      <a:pt x="8567" y="7093"/>
                    </a:lnTo>
                    <a:lnTo>
                      <a:pt x="8288" y="7232"/>
                    </a:lnTo>
                    <a:lnTo>
                      <a:pt x="8009" y="7332"/>
                    </a:lnTo>
                    <a:lnTo>
                      <a:pt x="7730" y="7411"/>
                    </a:lnTo>
                    <a:lnTo>
                      <a:pt x="7431" y="7451"/>
                    </a:lnTo>
                    <a:lnTo>
                      <a:pt x="7133" y="7471"/>
                    </a:lnTo>
                    <a:lnTo>
                      <a:pt x="6834" y="7471"/>
                    </a:lnTo>
                    <a:lnTo>
                      <a:pt x="6535" y="7451"/>
                    </a:lnTo>
                    <a:lnTo>
                      <a:pt x="6236" y="7391"/>
                    </a:lnTo>
                    <a:lnTo>
                      <a:pt x="5937" y="7292"/>
                    </a:lnTo>
                    <a:lnTo>
                      <a:pt x="5638" y="7192"/>
                    </a:lnTo>
                    <a:lnTo>
                      <a:pt x="5638" y="7192"/>
                    </a:lnTo>
                    <a:lnTo>
                      <a:pt x="5419" y="7073"/>
                    </a:lnTo>
                    <a:lnTo>
                      <a:pt x="5240" y="6973"/>
                    </a:lnTo>
                    <a:lnTo>
                      <a:pt x="5061" y="6834"/>
                    </a:lnTo>
                    <a:lnTo>
                      <a:pt x="4881" y="6694"/>
                    </a:lnTo>
                    <a:lnTo>
                      <a:pt x="4722" y="6555"/>
                    </a:lnTo>
                    <a:lnTo>
                      <a:pt x="4583" y="6395"/>
                    </a:lnTo>
                    <a:lnTo>
                      <a:pt x="4443" y="6236"/>
                    </a:lnTo>
                    <a:lnTo>
                      <a:pt x="4324" y="6057"/>
                    </a:lnTo>
                    <a:lnTo>
                      <a:pt x="4324" y="6057"/>
                    </a:lnTo>
                    <a:lnTo>
                      <a:pt x="4184" y="6196"/>
                    </a:lnTo>
                    <a:lnTo>
                      <a:pt x="4045" y="6336"/>
                    </a:lnTo>
                    <a:lnTo>
                      <a:pt x="3885" y="6455"/>
                    </a:lnTo>
                    <a:lnTo>
                      <a:pt x="3726" y="6555"/>
                    </a:lnTo>
                    <a:lnTo>
                      <a:pt x="3547" y="6654"/>
                    </a:lnTo>
                    <a:lnTo>
                      <a:pt x="3348" y="6734"/>
                    </a:lnTo>
                    <a:lnTo>
                      <a:pt x="3168" y="6794"/>
                    </a:lnTo>
                    <a:lnTo>
                      <a:pt x="2969" y="6834"/>
                    </a:lnTo>
                    <a:lnTo>
                      <a:pt x="2770" y="6873"/>
                    </a:lnTo>
                    <a:lnTo>
                      <a:pt x="2571" y="6893"/>
                    </a:lnTo>
                    <a:lnTo>
                      <a:pt x="2371" y="6893"/>
                    </a:lnTo>
                    <a:lnTo>
                      <a:pt x="2152" y="6893"/>
                    </a:lnTo>
                    <a:lnTo>
                      <a:pt x="1953" y="6854"/>
                    </a:lnTo>
                    <a:lnTo>
                      <a:pt x="1754" y="6814"/>
                    </a:lnTo>
                    <a:lnTo>
                      <a:pt x="1555" y="6754"/>
                    </a:lnTo>
                    <a:lnTo>
                      <a:pt x="1355" y="6674"/>
                    </a:lnTo>
                    <a:lnTo>
                      <a:pt x="1355" y="6674"/>
                    </a:lnTo>
                    <a:lnTo>
                      <a:pt x="1136" y="6555"/>
                    </a:lnTo>
                    <a:lnTo>
                      <a:pt x="937" y="6415"/>
                    </a:lnTo>
                    <a:lnTo>
                      <a:pt x="758" y="6276"/>
                    </a:lnTo>
                    <a:lnTo>
                      <a:pt x="579" y="6116"/>
                    </a:lnTo>
                    <a:lnTo>
                      <a:pt x="439" y="5937"/>
                    </a:lnTo>
                    <a:lnTo>
                      <a:pt x="320" y="5758"/>
                    </a:lnTo>
                    <a:lnTo>
                      <a:pt x="200" y="5559"/>
                    </a:lnTo>
                    <a:lnTo>
                      <a:pt x="120" y="5359"/>
                    </a:lnTo>
                    <a:lnTo>
                      <a:pt x="61" y="5140"/>
                    </a:lnTo>
                    <a:lnTo>
                      <a:pt x="21" y="4941"/>
                    </a:lnTo>
                    <a:lnTo>
                      <a:pt x="1" y="4722"/>
                    </a:lnTo>
                    <a:lnTo>
                      <a:pt x="1" y="4503"/>
                    </a:lnTo>
                    <a:lnTo>
                      <a:pt x="21" y="4284"/>
                    </a:lnTo>
                    <a:lnTo>
                      <a:pt x="61" y="4065"/>
                    </a:lnTo>
                    <a:lnTo>
                      <a:pt x="140" y="3845"/>
                    </a:lnTo>
                    <a:lnTo>
                      <a:pt x="240" y="3626"/>
                    </a:lnTo>
                    <a:lnTo>
                      <a:pt x="240" y="3626"/>
                    </a:lnTo>
                    <a:lnTo>
                      <a:pt x="359" y="3427"/>
                    </a:lnTo>
                    <a:lnTo>
                      <a:pt x="499" y="3228"/>
                    </a:lnTo>
                    <a:lnTo>
                      <a:pt x="658" y="3069"/>
                    </a:lnTo>
                    <a:lnTo>
                      <a:pt x="837" y="2909"/>
                    </a:lnTo>
                    <a:lnTo>
                      <a:pt x="1017" y="2770"/>
                    </a:lnTo>
                    <a:lnTo>
                      <a:pt x="1216" y="2670"/>
                    </a:lnTo>
                    <a:lnTo>
                      <a:pt x="1435" y="2571"/>
                    </a:lnTo>
                    <a:lnTo>
                      <a:pt x="1654" y="2491"/>
                    </a:lnTo>
                    <a:lnTo>
                      <a:pt x="1873" y="2431"/>
                    </a:lnTo>
                    <a:lnTo>
                      <a:pt x="2112" y="2391"/>
                    </a:lnTo>
                    <a:lnTo>
                      <a:pt x="2332" y="2371"/>
                    </a:lnTo>
                    <a:lnTo>
                      <a:pt x="2571" y="2371"/>
                    </a:lnTo>
                    <a:lnTo>
                      <a:pt x="2810" y="2391"/>
                    </a:lnTo>
                    <a:lnTo>
                      <a:pt x="3049" y="2431"/>
                    </a:lnTo>
                    <a:lnTo>
                      <a:pt x="3288" y="2511"/>
                    </a:lnTo>
                    <a:lnTo>
                      <a:pt x="3507" y="25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5726900" y="3733275"/>
                <a:ext cx="38375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4" extrusionOk="0">
                    <a:moveTo>
                      <a:pt x="877" y="0"/>
                    </a:moveTo>
                    <a:lnTo>
                      <a:pt x="737" y="20"/>
                    </a:lnTo>
                    <a:lnTo>
                      <a:pt x="578" y="60"/>
                    </a:lnTo>
                    <a:lnTo>
                      <a:pt x="438" y="140"/>
                    </a:lnTo>
                    <a:lnTo>
                      <a:pt x="319" y="239"/>
                    </a:lnTo>
                    <a:lnTo>
                      <a:pt x="199" y="359"/>
                    </a:lnTo>
                    <a:lnTo>
                      <a:pt x="120" y="498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6"/>
                    </a:lnTo>
                    <a:lnTo>
                      <a:pt x="20" y="1116"/>
                    </a:lnTo>
                    <a:lnTo>
                      <a:pt x="80" y="1255"/>
                    </a:lnTo>
                    <a:lnTo>
                      <a:pt x="140" y="1375"/>
                    </a:lnTo>
                    <a:lnTo>
                      <a:pt x="239" y="1474"/>
                    </a:lnTo>
                    <a:lnTo>
                      <a:pt x="379" y="1554"/>
                    </a:lnTo>
                    <a:lnTo>
                      <a:pt x="518" y="1594"/>
                    </a:lnTo>
                    <a:lnTo>
                      <a:pt x="657" y="1614"/>
                    </a:lnTo>
                    <a:lnTo>
                      <a:pt x="817" y="1594"/>
                    </a:lnTo>
                    <a:lnTo>
                      <a:pt x="956" y="1554"/>
                    </a:lnTo>
                    <a:lnTo>
                      <a:pt x="1096" y="1474"/>
                    </a:lnTo>
                    <a:lnTo>
                      <a:pt x="1215" y="1375"/>
                    </a:lnTo>
                    <a:lnTo>
                      <a:pt x="1335" y="1255"/>
                    </a:lnTo>
                    <a:lnTo>
                      <a:pt x="1434" y="1116"/>
                    </a:lnTo>
                    <a:lnTo>
                      <a:pt x="1494" y="956"/>
                    </a:lnTo>
                    <a:lnTo>
                      <a:pt x="1534" y="797"/>
                    </a:lnTo>
                    <a:lnTo>
                      <a:pt x="1534" y="638"/>
                    </a:lnTo>
                    <a:lnTo>
                      <a:pt x="1514" y="498"/>
                    </a:lnTo>
                    <a:lnTo>
                      <a:pt x="1474" y="359"/>
                    </a:lnTo>
                    <a:lnTo>
                      <a:pt x="1395" y="239"/>
                    </a:lnTo>
                    <a:lnTo>
                      <a:pt x="1295" y="140"/>
                    </a:lnTo>
                    <a:lnTo>
                      <a:pt x="1175" y="60"/>
                    </a:lnTo>
                    <a:lnTo>
                      <a:pt x="1036" y="20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5726900" y="3733275"/>
                <a:ext cx="38375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4" fill="none" extrusionOk="0">
                    <a:moveTo>
                      <a:pt x="120" y="498"/>
                    </a:moveTo>
                    <a:lnTo>
                      <a:pt x="120" y="498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6"/>
                    </a:lnTo>
                    <a:lnTo>
                      <a:pt x="20" y="1116"/>
                    </a:lnTo>
                    <a:lnTo>
                      <a:pt x="80" y="1255"/>
                    </a:lnTo>
                    <a:lnTo>
                      <a:pt x="140" y="1375"/>
                    </a:lnTo>
                    <a:lnTo>
                      <a:pt x="239" y="1474"/>
                    </a:lnTo>
                    <a:lnTo>
                      <a:pt x="379" y="1554"/>
                    </a:lnTo>
                    <a:lnTo>
                      <a:pt x="379" y="1554"/>
                    </a:lnTo>
                    <a:lnTo>
                      <a:pt x="518" y="1594"/>
                    </a:lnTo>
                    <a:lnTo>
                      <a:pt x="657" y="1614"/>
                    </a:lnTo>
                    <a:lnTo>
                      <a:pt x="817" y="1594"/>
                    </a:lnTo>
                    <a:lnTo>
                      <a:pt x="956" y="1554"/>
                    </a:lnTo>
                    <a:lnTo>
                      <a:pt x="1096" y="1474"/>
                    </a:lnTo>
                    <a:lnTo>
                      <a:pt x="1215" y="1375"/>
                    </a:lnTo>
                    <a:lnTo>
                      <a:pt x="1335" y="1255"/>
                    </a:lnTo>
                    <a:lnTo>
                      <a:pt x="1434" y="1116"/>
                    </a:lnTo>
                    <a:lnTo>
                      <a:pt x="1434" y="1116"/>
                    </a:lnTo>
                    <a:lnTo>
                      <a:pt x="1494" y="956"/>
                    </a:lnTo>
                    <a:lnTo>
                      <a:pt x="1534" y="797"/>
                    </a:lnTo>
                    <a:lnTo>
                      <a:pt x="1534" y="638"/>
                    </a:lnTo>
                    <a:lnTo>
                      <a:pt x="1514" y="498"/>
                    </a:lnTo>
                    <a:lnTo>
                      <a:pt x="1474" y="359"/>
                    </a:lnTo>
                    <a:lnTo>
                      <a:pt x="1395" y="239"/>
                    </a:lnTo>
                    <a:lnTo>
                      <a:pt x="1295" y="140"/>
                    </a:lnTo>
                    <a:lnTo>
                      <a:pt x="1175" y="60"/>
                    </a:lnTo>
                    <a:lnTo>
                      <a:pt x="1175" y="60"/>
                    </a:lnTo>
                    <a:lnTo>
                      <a:pt x="1036" y="20"/>
                    </a:lnTo>
                    <a:lnTo>
                      <a:pt x="877" y="0"/>
                    </a:lnTo>
                    <a:lnTo>
                      <a:pt x="737" y="20"/>
                    </a:lnTo>
                    <a:lnTo>
                      <a:pt x="578" y="60"/>
                    </a:lnTo>
                    <a:lnTo>
                      <a:pt x="438" y="140"/>
                    </a:lnTo>
                    <a:lnTo>
                      <a:pt x="319" y="239"/>
                    </a:lnTo>
                    <a:lnTo>
                      <a:pt x="199" y="359"/>
                    </a:lnTo>
                    <a:lnTo>
                      <a:pt x="120" y="4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5873800" y="3595825"/>
                <a:ext cx="239075" cy="1837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7351" extrusionOk="0">
                    <a:moveTo>
                      <a:pt x="3009" y="0"/>
                    </a:moveTo>
                    <a:lnTo>
                      <a:pt x="2710" y="20"/>
                    </a:lnTo>
                    <a:lnTo>
                      <a:pt x="2411" y="80"/>
                    </a:lnTo>
                    <a:lnTo>
                      <a:pt x="2112" y="179"/>
                    </a:lnTo>
                    <a:lnTo>
                      <a:pt x="1834" y="299"/>
                    </a:lnTo>
                    <a:lnTo>
                      <a:pt x="1555" y="438"/>
                    </a:lnTo>
                    <a:lnTo>
                      <a:pt x="1296" y="598"/>
                    </a:lnTo>
                    <a:lnTo>
                      <a:pt x="1057" y="797"/>
                    </a:lnTo>
                    <a:lnTo>
                      <a:pt x="837" y="996"/>
                    </a:lnTo>
                    <a:lnTo>
                      <a:pt x="658" y="1215"/>
                    </a:lnTo>
                    <a:lnTo>
                      <a:pt x="499" y="1454"/>
                    </a:lnTo>
                    <a:lnTo>
                      <a:pt x="359" y="1713"/>
                    </a:lnTo>
                    <a:lnTo>
                      <a:pt x="260" y="1972"/>
                    </a:lnTo>
                    <a:lnTo>
                      <a:pt x="160" y="2231"/>
                    </a:lnTo>
                    <a:lnTo>
                      <a:pt x="120" y="2510"/>
                    </a:lnTo>
                    <a:lnTo>
                      <a:pt x="100" y="2789"/>
                    </a:lnTo>
                    <a:lnTo>
                      <a:pt x="100" y="3068"/>
                    </a:lnTo>
                    <a:lnTo>
                      <a:pt x="120" y="3347"/>
                    </a:lnTo>
                    <a:lnTo>
                      <a:pt x="200" y="3626"/>
                    </a:lnTo>
                    <a:lnTo>
                      <a:pt x="280" y="3885"/>
                    </a:lnTo>
                    <a:lnTo>
                      <a:pt x="399" y="4164"/>
                    </a:lnTo>
                    <a:lnTo>
                      <a:pt x="559" y="4423"/>
                    </a:lnTo>
                    <a:lnTo>
                      <a:pt x="459" y="4522"/>
                    </a:lnTo>
                    <a:lnTo>
                      <a:pt x="359" y="4622"/>
                    </a:lnTo>
                    <a:lnTo>
                      <a:pt x="280" y="4721"/>
                    </a:lnTo>
                    <a:lnTo>
                      <a:pt x="200" y="4841"/>
                    </a:lnTo>
                    <a:lnTo>
                      <a:pt x="140" y="4960"/>
                    </a:lnTo>
                    <a:lnTo>
                      <a:pt x="80" y="5100"/>
                    </a:lnTo>
                    <a:lnTo>
                      <a:pt x="41" y="5219"/>
                    </a:lnTo>
                    <a:lnTo>
                      <a:pt x="21" y="5359"/>
                    </a:lnTo>
                    <a:lnTo>
                      <a:pt x="1" y="5478"/>
                    </a:lnTo>
                    <a:lnTo>
                      <a:pt x="1" y="5618"/>
                    </a:lnTo>
                    <a:lnTo>
                      <a:pt x="1" y="5757"/>
                    </a:lnTo>
                    <a:lnTo>
                      <a:pt x="41" y="5897"/>
                    </a:lnTo>
                    <a:lnTo>
                      <a:pt x="61" y="6016"/>
                    </a:lnTo>
                    <a:lnTo>
                      <a:pt x="120" y="6156"/>
                    </a:lnTo>
                    <a:lnTo>
                      <a:pt x="180" y="6275"/>
                    </a:lnTo>
                    <a:lnTo>
                      <a:pt x="260" y="6395"/>
                    </a:lnTo>
                    <a:lnTo>
                      <a:pt x="359" y="6534"/>
                    </a:lnTo>
                    <a:lnTo>
                      <a:pt x="459" y="6654"/>
                    </a:lnTo>
                    <a:lnTo>
                      <a:pt x="579" y="6753"/>
                    </a:lnTo>
                    <a:lnTo>
                      <a:pt x="718" y="6853"/>
                    </a:lnTo>
                    <a:lnTo>
                      <a:pt x="837" y="6933"/>
                    </a:lnTo>
                    <a:lnTo>
                      <a:pt x="997" y="6992"/>
                    </a:lnTo>
                    <a:lnTo>
                      <a:pt x="1136" y="7052"/>
                    </a:lnTo>
                    <a:lnTo>
                      <a:pt x="1296" y="7092"/>
                    </a:lnTo>
                    <a:lnTo>
                      <a:pt x="1455" y="7112"/>
                    </a:lnTo>
                    <a:lnTo>
                      <a:pt x="1614" y="7132"/>
                    </a:lnTo>
                    <a:lnTo>
                      <a:pt x="1774" y="7132"/>
                    </a:lnTo>
                    <a:lnTo>
                      <a:pt x="1933" y="7112"/>
                    </a:lnTo>
                    <a:lnTo>
                      <a:pt x="2093" y="7072"/>
                    </a:lnTo>
                    <a:lnTo>
                      <a:pt x="2252" y="7032"/>
                    </a:lnTo>
                    <a:lnTo>
                      <a:pt x="2411" y="6972"/>
                    </a:lnTo>
                    <a:lnTo>
                      <a:pt x="2551" y="6893"/>
                    </a:lnTo>
                    <a:lnTo>
                      <a:pt x="2710" y="6793"/>
                    </a:lnTo>
                    <a:lnTo>
                      <a:pt x="2850" y="6674"/>
                    </a:lnTo>
                    <a:lnTo>
                      <a:pt x="2969" y="6554"/>
                    </a:lnTo>
                    <a:lnTo>
                      <a:pt x="3089" y="6415"/>
                    </a:lnTo>
                    <a:lnTo>
                      <a:pt x="3168" y="6255"/>
                    </a:lnTo>
                    <a:lnTo>
                      <a:pt x="3248" y="6096"/>
                    </a:lnTo>
                    <a:lnTo>
                      <a:pt x="3288" y="5937"/>
                    </a:lnTo>
                    <a:lnTo>
                      <a:pt x="3328" y="5777"/>
                    </a:lnTo>
                    <a:lnTo>
                      <a:pt x="3686" y="5737"/>
                    </a:lnTo>
                    <a:lnTo>
                      <a:pt x="4025" y="5678"/>
                    </a:lnTo>
                    <a:lnTo>
                      <a:pt x="4383" y="5558"/>
                    </a:lnTo>
                    <a:lnTo>
                      <a:pt x="4702" y="5419"/>
                    </a:lnTo>
                    <a:lnTo>
                      <a:pt x="4762" y="5638"/>
                    </a:lnTo>
                    <a:lnTo>
                      <a:pt x="4842" y="5857"/>
                    </a:lnTo>
                    <a:lnTo>
                      <a:pt x="4941" y="6076"/>
                    </a:lnTo>
                    <a:lnTo>
                      <a:pt x="5061" y="6295"/>
                    </a:lnTo>
                    <a:lnTo>
                      <a:pt x="5200" y="6474"/>
                    </a:lnTo>
                    <a:lnTo>
                      <a:pt x="5360" y="6654"/>
                    </a:lnTo>
                    <a:lnTo>
                      <a:pt x="5539" y="6813"/>
                    </a:lnTo>
                    <a:lnTo>
                      <a:pt x="5718" y="6933"/>
                    </a:lnTo>
                    <a:lnTo>
                      <a:pt x="5917" y="7052"/>
                    </a:lnTo>
                    <a:lnTo>
                      <a:pt x="6136" y="7152"/>
                    </a:lnTo>
                    <a:lnTo>
                      <a:pt x="6356" y="7231"/>
                    </a:lnTo>
                    <a:lnTo>
                      <a:pt x="6575" y="7291"/>
                    </a:lnTo>
                    <a:lnTo>
                      <a:pt x="6814" y="7331"/>
                    </a:lnTo>
                    <a:lnTo>
                      <a:pt x="7053" y="7351"/>
                    </a:lnTo>
                    <a:lnTo>
                      <a:pt x="7272" y="7351"/>
                    </a:lnTo>
                    <a:lnTo>
                      <a:pt x="7511" y="7331"/>
                    </a:lnTo>
                    <a:lnTo>
                      <a:pt x="7750" y="7271"/>
                    </a:lnTo>
                    <a:lnTo>
                      <a:pt x="7989" y="7211"/>
                    </a:lnTo>
                    <a:lnTo>
                      <a:pt x="8208" y="7132"/>
                    </a:lnTo>
                    <a:lnTo>
                      <a:pt x="8427" y="7012"/>
                    </a:lnTo>
                    <a:lnTo>
                      <a:pt x="8627" y="6873"/>
                    </a:lnTo>
                    <a:lnTo>
                      <a:pt x="8806" y="6733"/>
                    </a:lnTo>
                    <a:lnTo>
                      <a:pt x="8985" y="6574"/>
                    </a:lnTo>
                    <a:lnTo>
                      <a:pt x="9125" y="6395"/>
                    </a:lnTo>
                    <a:lnTo>
                      <a:pt x="9264" y="6195"/>
                    </a:lnTo>
                    <a:lnTo>
                      <a:pt x="9364" y="6016"/>
                    </a:lnTo>
                    <a:lnTo>
                      <a:pt x="9443" y="5797"/>
                    </a:lnTo>
                    <a:lnTo>
                      <a:pt x="9503" y="5598"/>
                    </a:lnTo>
                    <a:lnTo>
                      <a:pt x="9543" y="5379"/>
                    </a:lnTo>
                    <a:lnTo>
                      <a:pt x="9563" y="5160"/>
                    </a:lnTo>
                    <a:lnTo>
                      <a:pt x="9563" y="4940"/>
                    </a:lnTo>
                    <a:lnTo>
                      <a:pt x="9543" y="4721"/>
                    </a:lnTo>
                    <a:lnTo>
                      <a:pt x="9483" y="4502"/>
                    </a:lnTo>
                    <a:lnTo>
                      <a:pt x="9423" y="4303"/>
                    </a:lnTo>
                    <a:lnTo>
                      <a:pt x="9324" y="4084"/>
                    </a:lnTo>
                    <a:lnTo>
                      <a:pt x="9204" y="3885"/>
                    </a:lnTo>
                    <a:lnTo>
                      <a:pt x="9085" y="3725"/>
                    </a:lnTo>
                    <a:lnTo>
                      <a:pt x="8945" y="3566"/>
                    </a:lnTo>
                    <a:lnTo>
                      <a:pt x="8786" y="3426"/>
                    </a:lnTo>
                    <a:lnTo>
                      <a:pt x="8647" y="3307"/>
                    </a:lnTo>
                    <a:lnTo>
                      <a:pt x="8467" y="3187"/>
                    </a:lnTo>
                    <a:lnTo>
                      <a:pt x="8288" y="3088"/>
                    </a:lnTo>
                    <a:lnTo>
                      <a:pt x="8109" y="3008"/>
                    </a:lnTo>
                    <a:lnTo>
                      <a:pt x="7929" y="2948"/>
                    </a:lnTo>
                    <a:lnTo>
                      <a:pt x="7730" y="2889"/>
                    </a:lnTo>
                    <a:lnTo>
                      <a:pt x="7531" y="2849"/>
                    </a:lnTo>
                    <a:lnTo>
                      <a:pt x="7332" y="2829"/>
                    </a:lnTo>
                    <a:lnTo>
                      <a:pt x="7133" y="2809"/>
                    </a:lnTo>
                    <a:lnTo>
                      <a:pt x="6933" y="2829"/>
                    </a:lnTo>
                    <a:lnTo>
                      <a:pt x="6714" y="2849"/>
                    </a:lnTo>
                    <a:lnTo>
                      <a:pt x="6515" y="2889"/>
                    </a:lnTo>
                    <a:lnTo>
                      <a:pt x="6316" y="2948"/>
                    </a:lnTo>
                    <a:lnTo>
                      <a:pt x="6316" y="2749"/>
                    </a:lnTo>
                    <a:lnTo>
                      <a:pt x="6296" y="2530"/>
                    </a:lnTo>
                    <a:lnTo>
                      <a:pt x="6256" y="2331"/>
                    </a:lnTo>
                    <a:lnTo>
                      <a:pt x="6216" y="2132"/>
                    </a:lnTo>
                    <a:lnTo>
                      <a:pt x="6156" y="1932"/>
                    </a:lnTo>
                    <a:lnTo>
                      <a:pt x="6057" y="1733"/>
                    </a:lnTo>
                    <a:lnTo>
                      <a:pt x="5957" y="1534"/>
                    </a:lnTo>
                    <a:lnTo>
                      <a:pt x="5858" y="1355"/>
                    </a:lnTo>
                    <a:lnTo>
                      <a:pt x="5658" y="1116"/>
                    </a:lnTo>
                    <a:lnTo>
                      <a:pt x="5459" y="896"/>
                    </a:lnTo>
                    <a:lnTo>
                      <a:pt x="5240" y="697"/>
                    </a:lnTo>
                    <a:lnTo>
                      <a:pt x="5001" y="518"/>
                    </a:lnTo>
                    <a:lnTo>
                      <a:pt x="4742" y="359"/>
                    </a:lnTo>
                    <a:lnTo>
                      <a:pt x="4463" y="239"/>
                    </a:lnTo>
                    <a:lnTo>
                      <a:pt x="4184" y="139"/>
                    </a:lnTo>
                    <a:lnTo>
                      <a:pt x="3905" y="60"/>
                    </a:lnTo>
                    <a:lnTo>
                      <a:pt x="3607" y="20"/>
                    </a:lnTo>
                    <a:lnTo>
                      <a:pt x="3308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5873800" y="3595825"/>
                <a:ext cx="239075" cy="1837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7351" fill="none" extrusionOk="0">
                    <a:moveTo>
                      <a:pt x="5061" y="6295"/>
                    </a:moveTo>
                    <a:lnTo>
                      <a:pt x="5061" y="6295"/>
                    </a:lnTo>
                    <a:lnTo>
                      <a:pt x="4941" y="6076"/>
                    </a:lnTo>
                    <a:lnTo>
                      <a:pt x="4842" y="5857"/>
                    </a:lnTo>
                    <a:lnTo>
                      <a:pt x="4762" y="5638"/>
                    </a:lnTo>
                    <a:lnTo>
                      <a:pt x="4702" y="5419"/>
                    </a:lnTo>
                    <a:lnTo>
                      <a:pt x="4702" y="5419"/>
                    </a:lnTo>
                    <a:lnTo>
                      <a:pt x="4383" y="5558"/>
                    </a:lnTo>
                    <a:lnTo>
                      <a:pt x="4025" y="5678"/>
                    </a:lnTo>
                    <a:lnTo>
                      <a:pt x="3686" y="5737"/>
                    </a:lnTo>
                    <a:lnTo>
                      <a:pt x="3328" y="5777"/>
                    </a:lnTo>
                    <a:lnTo>
                      <a:pt x="3328" y="5777"/>
                    </a:lnTo>
                    <a:lnTo>
                      <a:pt x="3288" y="5937"/>
                    </a:lnTo>
                    <a:lnTo>
                      <a:pt x="3248" y="6096"/>
                    </a:lnTo>
                    <a:lnTo>
                      <a:pt x="3168" y="6255"/>
                    </a:lnTo>
                    <a:lnTo>
                      <a:pt x="3089" y="6415"/>
                    </a:lnTo>
                    <a:lnTo>
                      <a:pt x="2969" y="6554"/>
                    </a:lnTo>
                    <a:lnTo>
                      <a:pt x="2850" y="6674"/>
                    </a:lnTo>
                    <a:lnTo>
                      <a:pt x="2710" y="6793"/>
                    </a:lnTo>
                    <a:lnTo>
                      <a:pt x="2551" y="6893"/>
                    </a:lnTo>
                    <a:lnTo>
                      <a:pt x="2551" y="6893"/>
                    </a:lnTo>
                    <a:lnTo>
                      <a:pt x="2411" y="6972"/>
                    </a:lnTo>
                    <a:lnTo>
                      <a:pt x="2252" y="7032"/>
                    </a:lnTo>
                    <a:lnTo>
                      <a:pt x="2093" y="7072"/>
                    </a:lnTo>
                    <a:lnTo>
                      <a:pt x="1933" y="7112"/>
                    </a:lnTo>
                    <a:lnTo>
                      <a:pt x="1774" y="7132"/>
                    </a:lnTo>
                    <a:lnTo>
                      <a:pt x="1614" y="7132"/>
                    </a:lnTo>
                    <a:lnTo>
                      <a:pt x="1455" y="7112"/>
                    </a:lnTo>
                    <a:lnTo>
                      <a:pt x="1296" y="7092"/>
                    </a:lnTo>
                    <a:lnTo>
                      <a:pt x="1136" y="7052"/>
                    </a:lnTo>
                    <a:lnTo>
                      <a:pt x="997" y="6992"/>
                    </a:lnTo>
                    <a:lnTo>
                      <a:pt x="837" y="6933"/>
                    </a:lnTo>
                    <a:lnTo>
                      <a:pt x="718" y="6853"/>
                    </a:lnTo>
                    <a:lnTo>
                      <a:pt x="579" y="6753"/>
                    </a:lnTo>
                    <a:lnTo>
                      <a:pt x="459" y="6654"/>
                    </a:lnTo>
                    <a:lnTo>
                      <a:pt x="359" y="6534"/>
                    </a:lnTo>
                    <a:lnTo>
                      <a:pt x="260" y="6395"/>
                    </a:lnTo>
                    <a:lnTo>
                      <a:pt x="260" y="6395"/>
                    </a:lnTo>
                    <a:lnTo>
                      <a:pt x="180" y="6275"/>
                    </a:lnTo>
                    <a:lnTo>
                      <a:pt x="120" y="6156"/>
                    </a:lnTo>
                    <a:lnTo>
                      <a:pt x="61" y="6016"/>
                    </a:lnTo>
                    <a:lnTo>
                      <a:pt x="41" y="5897"/>
                    </a:lnTo>
                    <a:lnTo>
                      <a:pt x="1" y="5757"/>
                    </a:lnTo>
                    <a:lnTo>
                      <a:pt x="1" y="5618"/>
                    </a:lnTo>
                    <a:lnTo>
                      <a:pt x="1" y="5478"/>
                    </a:lnTo>
                    <a:lnTo>
                      <a:pt x="21" y="5359"/>
                    </a:lnTo>
                    <a:lnTo>
                      <a:pt x="41" y="5219"/>
                    </a:lnTo>
                    <a:lnTo>
                      <a:pt x="80" y="5100"/>
                    </a:lnTo>
                    <a:lnTo>
                      <a:pt x="140" y="4960"/>
                    </a:lnTo>
                    <a:lnTo>
                      <a:pt x="200" y="4841"/>
                    </a:lnTo>
                    <a:lnTo>
                      <a:pt x="280" y="4721"/>
                    </a:lnTo>
                    <a:lnTo>
                      <a:pt x="359" y="4622"/>
                    </a:lnTo>
                    <a:lnTo>
                      <a:pt x="459" y="4522"/>
                    </a:lnTo>
                    <a:lnTo>
                      <a:pt x="559" y="4423"/>
                    </a:lnTo>
                    <a:lnTo>
                      <a:pt x="559" y="4423"/>
                    </a:lnTo>
                    <a:lnTo>
                      <a:pt x="399" y="4164"/>
                    </a:lnTo>
                    <a:lnTo>
                      <a:pt x="280" y="3885"/>
                    </a:lnTo>
                    <a:lnTo>
                      <a:pt x="200" y="3626"/>
                    </a:lnTo>
                    <a:lnTo>
                      <a:pt x="120" y="3347"/>
                    </a:lnTo>
                    <a:lnTo>
                      <a:pt x="100" y="3068"/>
                    </a:lnTo>
                    <a:lnTo>
                      <a:pt x="100" y="2789"/>
                    </a:lnTo>
                    <a:lnTo>
                      <a:pt x="120" y="2510"/>
                    </a:lnTo>
                    <a:lnTo>
                      <a:pt x="160" y="2231"/>
                    </a:lnTo>
                    <a:lnTo>
                      <a:pt x="260" y="1972"/>
                    </a:lnTo>
                    <a:lnTo>
                      <a:pt x="359" y="1713"/>
                    </a:lnTo>
                    <a:lnTo>
                      <a:pt x="499" y="1454"/>
                    </a:lnTo>
                    <a:lnTo>
                      <a:pt x="658" y="1215"/>
                    </a:lnTo>
                    <a:lnTo>
                      <a:pt x="837" y="996"/>
                    </a:lnTo>
                    <a:lnTo>
                      <a:pt x="1057" y="797"/>
                    </a:lnTo>
                    <a:lnTo>
                      <a:pt x="1296" y="598"/>
                    </a:lnTo>
                    <a:lnTo>
                      <a:pt x="1555" y="438"/>
                    </a:lnTo>
                    <a:lnTo>
                      <a:pt x="1555" y="438"/>
                    </a:lnTo>
                    <a:lnTo>
                      <a:pt x="1834" y="299"/>
                    </a:lnTo>
                    <a:lnTo>
                      <a:pt x="2112" y="179"/>
                    </a:lnTo>
                    <a:lnTo>
                      <a:pt x="2411" y="80"/>
                    </a:lnTo>
                    <a:lnTo>
                      <a:pt x="2710" y="20"/>
                    </a:lnTo>
                    <a:lnTo>
                      <a:pt x="3009" y="0"/>
                    </a:lnTo>
                    <a:lnTo>
                      <a:pt x="3308" y="0"/>
                    </a:lnTo>
                    <a:lnTo>
                      <a:pt x="3607" y="20"/>
                    </a:lnTo>
                    <a:lnTo>
                      <a:pt x="3905" y="60"/>
                    </a:lnTo>
                    <a:lnTo>
                      <a:pt x="4184" y="139"/>
                    </a:lnTo>
                    <a:lnTo>
                      <a:pt x="4463" y="239"/>
                    </a:lnTo>
                    <a:lnTo>
                      <a:pt x="4742" y="359"/>
                    </a:lnTo>
                    <a:lnTo>
                      <a:pt x="5001" y="518"/>
                    </a:lnTo>
                    <a:lnTo>
                      <a:pt x="5240" y="697"/>
                    </a:lnTo>
                    <a:lnTo>
                      <a:pt x="5459" y="896"/>
                    </a:lnTo>
                    <a:lnTo>
                      <a:pt x="5658" y="1116"/>
                    </a:lnTo>
                    <a:lnTo>
                      <a:pt x="5858" y="1355"/>
                    </a:lnTo>
                    <a:lnTo>
                      <a:pt x="5858" y="1355"/>
                    </a:lnTo>
                    <a:lnTo>
                      <a:pt x="5957" y="1534"/>
                    </a:lnTo>
                    <a:lnTo>
                      <a:pt x="6057" y="1733"/>
                    </a:lnTo>
                    <a:lnTo>
                      <a:pt x="6156" y="1932"/>
                    </a:lnTo>
                    <a:lnTo>
                      <a:pt x="6216" y="2132"/>
                    </a:lnTo>
                    <a:lnTo>
                      <a:pt x="6256" y="2331"/>
                    </a:lnTo>
                    <a:lnTo>
                      <a:pt x="6296" y="2530"/>
                    </a:lnTo>
                    <a:lnTo>
                      <a:pt x="6316" y="2749"/>
                    </a:lnTo>
                    <a:lnTo>
                      <a:pt x="6316" y="2948"/>
                    </a:lnTo>
                    <a:lnTo>
                      <a:pt x="6316" y="2948"/>
                    </a:lnTo>
                    <a:lnTo>
                      <a:pt x="6515" y="2889"/>
                    </a:lnTo>
                    <a:lnTo>
                      <a:pt x="6714" y="2849"/>
                    </a:lnTo>
                    <a:lnTo>
                      <a:pt x="6933" y="2829"/>
                    </a:lnTo>
                    <a:lnTo>
                      <a:pt x="7133" y="2809"/>
                    </a:lnTo>
                    <a:lnTo>
                      <a:pt x="7332" y="2829"/>
                    </a:lnTo>
                    <a:lnTo>
                      <a:pt x="7531" y="2849"/>
                    </a:lnTo>
                    <a:lnTo>
                      <a:pt x="7730" y="2889"/>
                    </a:lnTo>
                    <a:lnTo>
                      <a:pt x="7929" y="2948"/>
                    </a:lnTo>
                    <a:lnTo>
                      <a:pt x="8109" y="3008"/>
                    </a:lnTo>
                    <a:lnTo>
                      <a:pt x="8288" y="3088"/>
                    </a:lnTo>
                    <a:lnTo>
                      <a:pt x="8467" y="3187"/>
                    </a:lnTo>
                    <a:lnTo>
                      <a:pt x="8647" y="3307"/>
                    </a:lnTo>
                    <a:lnTo>
                      <a:pt x="8786" y="3426"/>
                    </a:lnTo>
                    <a:lnTo>
                      <a:pt x="8945" y="3566"/>
                    </a:lnTo>
                    <a:lnTo>
                      <a:pt x="9085" y="3725"/>
                    </a:lnTo>
                    <a:lnTo>
                      <a:pt x="9204" y="3885"/>
                    </a:lnTo>
                    <a:lnTo>
                      <a:pt x="9204" y="3885"/>
                    </a:lnTo>
                    <a:lnTo>
                      <a:pt x="9324" y="4084"/>
                    </a:lnTo>
                    <a:lnTo>
                      <a:pt x="9423" y="4303"/>
                    </a:lnTo>
                    <a:lnTo>
                      <a:pt x="9483" y="4502"/>
                    </a:lnTo>
                    <a:lnTo>
                      <a:pt x="9543" y="4721"/>
                    </a:lnTo>
                    <a:lnTo>
                      <a:pt x="9563" y="4940"/>
                    </a:lnTo>
                    <a:lnTo>
                      <a:pt x="9563" y="5160"/>
                    </a:lnTo>
                    <a:lnTo>
                      <a:pt x="9543" y="5379"/>
                    </a:lnTo>
                    <a:lnTo>
                      <a:pt x="9503" y="5598"/>
                    </a:lnTo>
                    <a:lnTo>
                      <a:pt x="9443" y="5797"/>
                    </a:lnTo>
                    <a:lnTo>
                      <a:pt x="9364" y="6016"/>
                    </a:lnTo>
                    <a:lnTo>
                      <a:pt x="9264" y="6195"/>
                    </a:lnTo>
                    <a:lnTo>
                      <a:pt x="9125" y="6395"/>
                    </a:lnTo>
                    <a:lnTo>
                      <a:pt x="8985" y="6574"/>
                    </a:lnTo>
                    <a:lnTo>
                      <a:pt x="8806" y="6733"/>
                    </a:lnTo>
                    <a:lnTo>
                      <a:pt x="8627" y="6873"/>
                    </a:lnTo>
                    <a:lnTo>
                      <a:pt x="8427" y="7012"/>
                    </a:lnTo>
                    <a:lnTo>
                      <a:pt x="8427" y="7012"/>
                    </a:lnTo>
                    <a:lnTo>
                      <a:pt x="8208" y="7132"/>
                    </a:lnTo>
                    <a:lnTo>
                      <a:pt x="7989" y="7211"/>
                    </a:lnTo>
                    <a:lnTo>
                      <a:pt x="7750" y="7271"/>
                    </a:lnTo>
                    <a:lnTo>
                      <a:pt x="7511" y="7331"/>
                    </a:lnTo>
                    <a:lnTo>
                      <a:pt x="7272" y="7351"/>
                    </a:lnTo>
                    <a:lnTo>
                      <a:pt x="7053" y="7351"/>
                    </a:lnTo>
                    <a:lnTo>
                      <a:pt x="6814" y="7331"/>
                    </a:lnTo>
                    <a:lnTo>
                      <a:pt x="6575" y="7291"/>
                    </a:lnTo>
                    <a:lnTo>
                      <a:pt x="6356" y="7231"/>
                    </a:lnTo>
                    <a:lnTo>
                      <a:pt x="6136" y="7152"/>
                    </a:lnTo>
                    <a:lnTo>
                      <a:pt x="5917" y="7052"/>
                    </a:lnTo>
                    <a:lnTo>
                      <a:pt x="5718" y="6933"/>
                    </a:lnTo>
                    <a:lnTo>
                      <a:pt x="5539" y="6813"/>
                    </a:lnTo>
                    <a:lnTo>
                      <a:pt x="5360" y="6654"/>
                    </a:lnTo>
                    <a:lnTo>
                      <a:pt x="5200" y="6474"/>
                    </a:lnTo>
                    <a:lnTo>
                      <a:pt x="5061" y="629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6043625" y="3717325"/>
                <a:ext cx="42875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456" extrusionOk="0">
                    <a:moveTo>
                      <a:pt x="957" y="1"/>
                    </a:moveTo>
                    <a:lnTo>
                      <a:pt x="798" y="21"/>
                    </a:lnTo>
                    <a:lnTo>
                      <a:pt x="618" y="80"/>
                    </a:lnTo>
                    <a:lnTo>
                      <a:pt x="459" y="160"/>
                    </a:lnTo>
                    <a:lnTo>
                      <a:pt x="320" y="260"/>
                    </a:lnTo>
                    <a:lnTo>
                      <a:pt x="200" y="379"/>
                    </a:lnTo>
                    <a:lnTo>
                      <a:pt x="100" y="499"/>
                    </a:lnTo>
                    <a:lnTo>
                      <a:pt x="41" y="638"/>
                    </a:lnTo>
                    <a:lnTo>
                      <a:pt x="1" y="778"/>
                    </a:lnTo>
                    <a:lnTo>
                      <a:pt x="1" y="917"/>
                    </a:lnTo>
                    <a:lnTo>
                      <a:pt x="21" y="1057"/>
                    </a:lnTo>
                    <a:lnTo>
                      <a:pt x="100" y="1176"/>
                    </a:lnTo>
                    <a:lnTo>
                      <a:pt x="180" y="1276"/>
                    </a:lnTo>
                    <a:lnTo>
                      <a:pt x="300" y="1355"/>
                    </a:lnTo>
                    <a:lnTo>
                      <a:pt x="439" y="1415"/>
                    </a:lnTo>
                    <a:lnTo>
                      <a:pt x="599" y="1455"/>
                    </a:lnTo>
                    <a:lnTo>
                      <a:pt x="758" y="1455"/>
                    </a:lnTo>
                    <a:lnTo>
                      <a:pt x="917" y="1435"/>
                    </a:lnTo>
                    <a:lnTo>
                      <a:pt x="1077" y="1395"/>
                    </a:lnTo>
                    <a:lnTo>
                      <a:pt x="1236" y="1316"/>
                    </a:lnTo>
                    <a:lnTo>
                      <a:pt x="1395" y="1216"/>
                    </a:lnTo>
                    <a:lnTo>
                      <a:pt x="1515" y="1096"/>
                    </a:lnTo>
                    <a:lnTo>
                      <a:pt x="1595" y="957"/>
                    </a:lnTo>
                    <a:lnTo>
                      <a:pt x="1674" y="837"/>
                    </a:lnTo>
                    <a:lnTo>
                      <a:pt x="1694" y="698"/>
                    </a:lnTo>
                    <a:lnTo>
                      <a:pt x="1714" y="559"/>
                    </a:lnTo>
                    <a:lnTo>
                      <a:pt x="1674" y="419"/>
                    </a:lnTo>
                    <a:lnTo>
                      <a:pt x="1614" y="280"/>
                    </a:lnTo>
                    <a:lnTo>
                      <a:pt x="1515" y="180"/>
                    </a:lnTo>
                    <a:lnTo>
                      <a:pt x="1395" y="100"/>
                    </a:lnTo>
                    <a:lnTo>
                      <a:pt x="1256" y="41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5889250" y="3610750"/>
                <a:ext cx="125525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2949" extrusionOk="0">
                    <a:moveTo>
                      <a:pt x="2570" y="1"/>
                    </a:moveTo>
                    <a:lnTo>
                      <a:pt x="2291" y="21"/>
                    </a:lnTo>
                    <a:lnTo>
                      <a:pt x="2032" y="60"/>
                    </a:lnTo>
                    <a:lnTo>
                      <a:pt x="1793" y="140"/>
                    </a:lnTo>
                    <a:lnTo>
                      <a:pt x="1554" y="220"/>
                    </a:lnTo>
                    <a:lnTo>
                      <a:pt x="1315" y="339"/>
                    </a:lnTo>
                    <a:lnTo>
                      <a:pt x="1116" y="459"/>
                    </a:lnTo>
                    <a:lnTo>
                      <a:pt x="917" y="578"/>
                    </a:lnTo>
                    <a:lnTo>
                      <a:pt x="737" y="718"/>
                    </a:lnTo>
                    <a:lnTo>
                      <a:pt x="439" y="977"/>
                    </a:lnTo>
                    <a:lnTo>
                      <a:pt x="200" y="1196"/>
                    </a:lnTo>
                    <a:lnTo>
                      <a:pt x="0" y="1415"/>
                    </a:lnTo>
                    <a:lnTo>
                      <a:pt x="0" y="1415"/>
                    </a:lnTo>
                    <a:lnTo>
                      <a:pt x="239" y="1315"/>
                    </a:lnTo>
                    <a:lnTo>
                      <a:pt x="478" y="1236"/>
                    </a:lnTo>
                    <a:lnTo>
                      <a:pt x="698" y="1156"/>
                    </a:lnTo>
                    <a:lnTo>
                      <a:pt x="917" y="1096"/>
                    </a:lnTo>
                    <a:lnTo>
                      <a:pt x="1116" y="1056"/>
                    </a:lnTo>
                    <a:lnTo>
                      <a:pt x="1335" y="1017"/>
                    </a:lnTo>
                    <a:lnTo>
                      <a:pt x="1714" y="997"/>
                    </a:lnTo>
                    <a:lnTo>
                      <a:pt x="2052" y="1017"/>
                    </a:lnTo>
                    <a:lnTo>
                      <a:pt x="2351" y="1076"/>
                    </a:lnTo>
                    <a:lnTo>
                      <a:pt x="2650" y="1136"/>
                    </a:lnTo>
                    <a:lnTo>
                      <a:pt x="2909" y="1236"/>
                    </a:lnTo>
                    <a:lnTo>
                      <a:pt x="3168" y="1355"/>
                    </a:lnTo>
                    <a:lnTo>
                      <a:pt x="3407" y="1495"/>
                    </a:lnTo>
                    <a:lnTo>
                      <a:pt x="3626" y="1654"/>
                    </a:lnTo>
                    <a:lnTo>
                      <a:pt x="3825" y="1813"/>
                    </a:lnTo>
                    <a:lnTo>
                      <a:pt x="4004" y="1973"/>
                    </a:lnTo>
                    <a:lnTo>
                      <a:pt x="4164" y="2132"/>
                    </a:lnTo>
                    <a:lnTo>
                      <a:pt x="4443" y="2451"/>
                    </a:lnTo>
                    <a:lnTo>
                      <a:pt x="4642" y="2730"/>
                    </a:lnTo>
                    <a:lnTo>
                      <a:pt x="4761" y="2949"/>
                    </a:lnTo>
                    <a:lnTo>
                      <a:pt x="4961" y="2770"/>
                    </a:lnTo>
                    <a:lnTo>
                      <a:pt x="5020" y="2511"/>
                    </a:lnTo>
                    <a:lnTo>
                      <a:pt x="5020" y="2351"/>
                    </a:lnTo>
                    <a:lnTo>
                      <a:pt x="5020" y="2192"/>
                    </a:lnTo>
                    <a:lnTo>
                      <a:pt x="5020" y="2013"/>
                    </a:lnTo>
                    <a:lnTo>
                      <a:pt x="5001" y="1853"/>
                    </a:lnTo>
                    <a:lnTo>
                      <a:pt x="4941" y="1674"/>
                    </a:lnTo>
                    <a:lnTo>
                      <a:pt x="4881" y="1475"/>
                    </a:lnTo>
                    <a:lnTo>
                      <a:pt x="4801" y="1296"/>
                    </a:lnTo>
                    <a:lnTo>
                      <a:pt x="4682" y="1116"/>
                    </a:lnTo>
                    <a:lnTo>
                      <a:pt x="4562" y="937"/>
                    </a:lnTo>
                    <a:lnTo>
                      <a:pt x="4403" y="778"/>
                    </a:lnTo>
                    <a:lnTo>
                      <a:pt x="4204" y="618"/>
                    </a:lnTo>
                    <a:lnTo>
                      <a:pt x="4004" y="459"/>
                    </a:lnTo>
                    <a:lnTo>
                      <a:pt x="3746" y="319"/>
                    </a:lnTo>
                    <a:lnTo>
                      <a:pt x="3467" y="180"/>
                    </a:lnTo>
                    <a:lnTo>
                      <a:pt x="3228" y="100"/>
                    </a:lnTo>
                    <a:lnTo>
                      <a:pt x="3008" y="41"/>
                    </a:lnTo>
                    <a:lnTo>
                      <a:pt x="2789" y="21"/>
                    </a:lnTo>
                    <a:lnTo>
                      <a:pt x="2570" y="1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5889250" y="3610750"/>
                <a:ext cx="125525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2949" fill="none" extrusionOk="0">
                    <a:moveTo>
                      <a:pt x="2570" y="1"/>
                    </a:moveTo>
                    <a:lnTo>
                      <a:pt x="2570" y="1"/>
                    </a:lnTo>
                    <a:lnTo>
                      <a:pt x="2291" y="21"/>
                    </a:lnTo>
                    <a:lnTo>
                      <a:pt x="2032" y="60"/>
                    </a:lnTo>
                    <a:lnTo>
                      <a:pt x="1793" y="140"/>
                    </a:lnTo>
                    <a:lnTo>
                      <a:pt x="1554" y="220"/>
                    </a:lnTo>
                    <a:lnTo>
                      <a:pt x="1315" y="339"/>
                    </a:lnTo>
                    <a:lnTo>
                      <a:pt x="1116" y="459"/>
                    </a:lnTo>
                    <a:lnTo>
                      <a:pt x="917" y="578"/>
                    </a:lnTo>
                    <a:lnTo>
                      <a:pt x="737" y="718"/>
                    </a:lnTo>
                    <a:lnTo>
                      <a:pt x="439" y="977"/>
                    </a:lnTo>
                    <a:lnTo>
                      <a:pt x="200" y="1196"/>
                    </a:lnTo>
                    <a:lnTo>
                      <a:pt x="0" y="1415"/>
                    </a:lnTo>
                    <a:lnTo>
                      <a:pt x="0" y="1415"/>
                    </a:lnTo>
                    <a:lnTo>
                      <a:pt x="239" y="1315"/>
                    </a:lnTo>
                    <a:lnTo>
                      <a:pt x="478" y="1236"/>
                    </a:lnTo>
                    <a:lnTo>
                      <a:pt x="698" y="1156"/>
                    </a:lnTo>
                    <a:lnTo>
                      <a:pt x="917" y="1096"/>
                    </a:lnTo>
                    <a:lnTo>
                      <a:pt x="1116" y="1056"/>
                    </a:lnTo>
                    <a:lnTo>
                      <a:pt x="1335" y="1017"/>
                    </a:lnTo>
                    <a:lnTo>
                      <a:pt x="1714" y="997"/>
                    </a:lnTo>
                    <a:lnTo>
                      <a:pt x="1714" y="997"/>
                    </a:lnTo>
                    <a:lnTo>
                      <a:pt x="2052" y="1017"/>
                    </a:lnTo>
                    <a:lnTo>
                      <a:pt x="2351" y="1076"/>
                    </a:lnTo>
                    <a:lnTo>
                      <a:pt x="2650" y="1136"/>
                    </a:lnTo>
                    <a:lnTo>
                      <a:pt x="2909" y="1236"/>
                    </a:lnTo>
                    <a:lnTo>
                      <a:pt x="3168" y="1355"/>
                    </a:lnTo>
                    <a:lnTo>
                      <a:pt x="3407" y="1495"/>
                    </a:lnTo>
                    <a:lnTo>
                      <a:pt x="3626" y="1654"/>
                    </a:lnTo>
                    <a:lnTo>
                      <a:pt x="3825" y="1813"/>
                    </a:lnTo>
                    <a:lnTo>
                      <a:pt x="4004" y="1973"/>
                    </a:lnTo>
                    <a:lnTo>
                      <a:pt x="4164" y="2132"/>
                    </a:lnTo>
                    <a:lnTo>
                      <a:pt x="4443" y="2451"/>
                    </a:lnTo>
                    <a:lnTo>
                      <a:pt x="4642" y="2730"/>
                    </a:lnTo>
                    <a:lnTo>
                      <a:pt x="4761" y="2949"/>
                    </a:lnTo>
                    <a:lnTo>
                      <a:pt x="4761" y="2949"/>
                    </a:lnTo>
                    <a:lnTo>
                      <a:pt x="4961" y="2770"/>
                    </a:lnTo>
                    <a:lnTo>
                      <a:pt x="4961" y="2770"/>
                    </a:lnTo>
                    <a:lnTo>
                      <a:pt x="5020" y="2511"/>
                    </a:lnTo>
                    <a:lnTo>
                      <a:pt x="5020" y="2351"/>
                    </a:lnTo>
                    <a:lnTo>
                      <a:pt x="5020" y="2192"/>
                    </a:lnTo>
                    <a:lnTo>
                      <a:pt x="5020" y="2013"/>
                    </a:lnTo>
                    <a:lnTo>
                      <a:pt x="5001" y="1853"/>
                    </a:lnTo>
                    <a:lnTo>
                      <a:pt x="4941" y="1674"/>
                    </a:lnTo>
                    <a:lnTo>
                      <a:pt x="4881" y="1475"/>
                    </a:lnTo>
                    <a:lnTo>
                      <a:pt x="4801" y="1296"/>
                    </a:lnTo>
                    <a:lnTo>
                      <a:pt x="4682" y="1116"/>
                    </a:lnTo>
                    <a:lnTo>
                      <a:pt x="4562" y="937"/>
                    </a:lnTo>
                    <a:lnTo>
                      <a:pt x="4403" y="778"/>
                    </a:lnTo>
                    <a:lnTo>
                      <a:pt x="4204" y="618"/>
                    </a:lnTo>
                    <a:lnTo>
                      <a:pt x="4004" y="459"/>
                    </a:lnTo>
                    <a:lnTo>
                      <a:pt x="3746" y="319"/>
                    </a:lnTo>
                    <a:lnTo>
                      <a:pt x="3467" y="180"/>
                    </a:lnTo>
                    <a:lnTo>
                      <a:pt x="3467" y="180"/>
                    </a:lnTo>
                    <a:lnTo>
                      <a:pt x="3228" y="100"/>
                    </a:lnTo>
                    <a:lnTo>
                      <a:pt x="3008" y="41"/>
                    </a:lnTo>
                    <a:lnTo>
                      <a:pt x="2789" y="21"/>
                    </a:lnTo>
                    <a:lnTo>
                      <a:pt x="257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5983375" y="3663050"/>
                <a:ext cx="239075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7352" extrusionOk="0">
                    <a:moveTo>
                      <a:pt x="3009" y="0"/>
                    </a:moveTo>
                    <a:lnTo>
                      <a:pt x="2710" y="40"/>
                    </a:lnTo>
                    <a:lnTo>
                      <a:pt x="2411" y="100"/>
                    </a:lnTo>
                    <a:lnTo>
                      <a:pt x="2112" y="180"/>
                    </a:lnTo>
                    <a:lnTo>
                      <a:pt x="1833" y="299"/>
                    </a:lnTo>
                    <a:lnTo>
                      <a:pt x="1554" y="439"/>
                    </a:lnTo>
                    <a:lnTo>
                      <a:pt x="1295" y="618"/>
                    </a:lnTo>
                    <a:lnTo>
                      <a:pt x="1056" y="797"/>
                    </a:lnTo>
                    <a:lnTo>
                      <a:pt x="837" y="996"/>
                    </a:lnTo>
                    <a:lnTo>
                      <a:pt x="658" y="1235"/>
                    </a:lnTo>
                    <a:lnTo>
                      <a:pt x="498" y="1475"/>
                    </a:lnTo>
                    <a:lnTo>
                      <a:pt x="359" y="1714"/>
                    </a:lnTo>
                    <a:lnTo>
                      <a:pt x="239" y="1973"/>
                    </a:lnTo>
                    <a:lnTo>
                      <a:pt x="160" y="2251"/>
                    </a:lnTo>
                    <a:lnTo>
                      <a:pt x="120" y="2510"/>
                    </a:lnTo>
                    <a:lnTo>
                      <a:pt x="100" y="2789"/>
                    </a:lnTo>
                    <a:lnTo>
                      <a:pt x="100" y="3068"/>
                    </a:lnTo>
                    <a:lnTo>
                      <a:pt x="120" y="3347"/>
                    </a:lnTo>
                    <a:lnTo>
                      <a:pt x="200" y="3626"/>
                    </a:lnTo>
                    <a:lnTo>
                      <a:pt x="279" y="3905"/>
                    </a:lnTo>
                    <a:lnTo>
                      <a:pt x="399" y="4164"/>
                    </a:lnTo>
                    <a:lnTo>
                      <a:pt x="558" y="4423"/>
                    </a:lnTo>
                    <a:lnTo>
                      <a:pt x="459" y="4522"/>
                    </a:lnTo>
                    <a:lnTo>
                      <a:pt x="359" y="4622"/>
                    </a:lnTo>
                    <a:lnTo>
                      <a:pt x="279" y="4742"/>
                    </a:lnTo>
                    <a:lnTo>
                      <a:pt x="200" y="4861"/>
                    </a:lnTo>
                    <a:lnTo>
                      <a:pt x="140" y="4981"/>
                    </a:lnTo>
                    <a:lnTo>
                      <a:pt x="80" y="5100"/>
                    </a:lnTo>
                    <a:lnTo>
                      <a:pt x="40" y="5220"/>
                    </a:lnTo>
                    <a:lnTo>
                      <a:pt x="20" y="5359"/>
                    </a:lnTo>
                    <a:lnTo>
                      <a:pt x="0" y="5499"/>
                    </a:lnTo>
                    <a:lnTo>
                      <a:pt x="0" y="5618"/>
                    </a:lnTo>
                    <a:lnTo>
                      <a:pt x="0" y="5758"/>
                    </a:lnTo>
                    <a:lnTo>
                      <a:pt x="40" y="5897"/>
                    </a:lnTo>
                    <a:lnTo>
                      <a:pt x="60" y="6017"/>
                    </a:lnTo>
                    <a:lnTo>
                      <a:pt x="120" y="6156"/>
                    </a:lnTo>
                    <a:lnTo>
                      <a:pt x="180" y="6276"/>
                    </a:lnTo>
                    <a:lnTo>
                      <a:pt x="259" y="6415"/>
                    </a:lnTo>
                    <a:lnTo>
                      <a:pt x="359" y="6534"/>
                    </a:lnTo>
                    <a:lnTo>
                      <a:pt x="459" y="6654"/>
                    </a:lnTo>
                    <a:lnTo>
                      <a:pt x="578" y="6754"/>
                    </a:lnTo>
                    <a:lnTo>
                      <a:pt x="718" y="6853"/>
                    </a:lnTo>
                    <a:lnTo>
                      <a:pt x="837" y="6933"/>
                    </a:lnTo>
                    <a:lnTo>
                      <a:pt x="996" y="7013"/>
                    </a:lnTo>
                    <a:lnTo>
                      <a:pt x="1136" y="7052"/>
                    </a:lnTo>
                    <a:lnTo>
                      <a:pt x="1295" y="7092"/>
                    </a:lnTo>
                    <a:lnTo>
                      <a:pt x="1455" y="7132"/>
                    </a:lnTo>
                    <a:lnTo>
                      <a:pt x="1773" y="7132"/>
                    </a:lnTo>
                    <a:lnTo>
                      <a:pt x="1933" y="7112"/>
                    </a:lnTo>
                    <a:lnTo>
                      <a:pt x="2092" y="7092"/>
                    </a:lnTo>
                    <a:lnTo>
                      <a:pt x="2252" y="7033"/>
                    </a:lnTo>
                    <a:lnTo>
                      <a:pt x="2411" y="6973"/>
                    </a:lnTo>
                    <a:lnTo>
                      <a:pt x="2550" y="6893"/>
                    </a:lnTo>
                    <a:lnTo>
                      <a:pt x="2710" y="6793"/>
                    </a:lnTo>
                    <a:lnTo>
                      <a:pt x="2849" y="6674"/>
                    </a:lnTo>
                    <a:lnTo>
                      <a:pt x="2969" y="6554"/>
                    </a:lnTo>
                    <a:lnTo>
                      <a:pt x="3088" y="6415"/>
                    </a:lnTo>
                    <a:lnTo>
                      <a:pt x="3168" y="6256"/>
                    </a:lnTo>
                    <a:lnTo>
                      <a:pt x="3248" y="6116"/>
                    </a:lnTo>
                    <a:lnTo>
                      <a:pt x="3287" y="5937"/>
                    </a:lnTo>
                    <a:lnTo>
                      <a:pt x="3327" y="5777"/>
                    </a:lnTo>
                    <a:lnTo>
                      <a:pt x="3686" y="5758"/>
                    </a:lnTo>
                    <a:lnTo>
                      <a:pt x="4024" y="5678"/>
                    </a:lnTo>
                    <a:lnTo>
                      <a:pt x="4383" y="5578"/>
                    </a:lnTo>
                    <a:lnTo>
                      <a:pt x="4702" y="5419"/>
                    </a:lnTo>
                    <a:lnTo>
                      <a:pt x="4762" y="5638"/>
                    </a:lnTo>
                    <a:lnTo>
                      <a:pt x="4841" y="5877"/>
                    </a:lnTo>
                    <a:lnTo>
                      <a:pt x="4921" y="6076"/>
                    </a:lnTo>
                    <a:lnTo>
                      <a:pt x="5060" y="6295"/>
                    </a:lnTo>
                    <a:lnTo>
                      <a:pt x="5200" y="6475"/>
                    </a:lnTo>
                    <a:lnTo>
                      <a:pt x="5359" y="6654"/>
                    </a:lnTo>
                    <a:lnTo>
                      <a:pt x="5538" y="6813"/>
                    </a:lnTo>
                    <a:lnTo>
                      <a:pt x="5718" y="6953"/>
                    </a:lnTo>
                    <a:lnTo>
                      <a:pt x="5917" y="7072"/>
                    </a:lnTo>
                    <a:lnTo>
                      <a:pt x="6136" y="7172"/>
                    </a:lnTo>
                    <a:lnTo>
                      <a:pt x="6355" y="7252"/>
                    </a:lnTo>
                    <a:lnTo>
                      <a:pt x="6574" y="7311"/>
                    </a:lnTo>
                    <a:lnTo>
                      <a:pt x="6813" y="7331"/>
                    </a:lnTo>
                    <a:lnTo>
                      <a:pt x="7052" y="7351"/>
                    </a:lnTo>
                    <a:lnTo>
                      <a:pt x="7272" y="7351"/>
                    </a:lnTo>
                    <a:lnTo>
                      <a:pt x="7511" y="7331"/>
                    </a:lnTo>
                    <a:lnTo>
                      <a:pt x="7750" y="7292"/>
                    </a:lnTo>
                    <a:lnTo>
                      <a:pt x="7989" y="7212"/>
                    </a:lnTo>
                    <a:lnTo>
                      <a:pt x="8208" y="7132"/>
                    </a:lnTo>
                    <a:lnTo>
                      <a:pt x="8427" y="7013"/>
                    </a:lnTo>
                    <a:lnTo>
                      <a:pt x="8626" y="6873"/>
                    </a:lnTo>
                    <a:lnTo>
                      <a:pt x="8806" y="6734"/>
                    </a:lnTo>
                    <a:lnTo>
                      <a:pt x="8985" y="6574"/>
                    </a:lnTo>
                    <a:lnTo>
                      <a:pt x="9124" y="6395"/>
                    </a:lnTo>
                    <a:lnTo>
                      <a:pt x="9244" y="6216"/>
                    </a:lnTo>
                    <a:lnTo>
                      <a:pt x="9363" y="6017"/>
                    </a:lnTo>
                    <a:lnTo>
                      <a:pt x="9443" y="5817"/>
                    </a:lnTo>
                    <a:lnTo>
                      <a:pt x="9503" y="5598"/>
                    </a:lnTo>
                    <a:lnTo>
                      <a:pt x="9543" y="5379"/>
                    </a:lnTo>
                    <a:lnTo>
                      <a:pt x="9563" y="5160"/>
                    </a:lnTo>
                    <a:lnTo>
                      <a:pt x="9563" y="4941"/>
                    </a:lnTo>
                    <a:lnTo>
                      <a:pt x="9543" y="4742"/>
                    </a:lnTo>
                    <a:lnTo>
                      <a:pt x="9483" y="4522"/>
                    </a:lnTo>
                    <a:lnTo>
                      <a:pt x="9423" y="4303"/>
                    </a:lnTo>
                    <a:lnTo>
                      <a:pt x="9323" y="4084"/>
                    </a:lnTo>
                    <a:lnTo>
                      <a:pt x="9204" y="3885"/>
                    </a:lnTo>
                    <a:lnTo>
                      <a:pt x="9084" y="3726"/>
                    </a:lnTo>
                    <a:lnTo>
                      <a:pt x="8945" y="3566"/>
                    </a:lnTo>
                    <a:lnTo>
                      <a:pt x="8786" y="3427"/>
                    </a:lnTo>
                    <a:lnTo>
                      <a:pt x="8646" y="3307"/>
                    </a:lnTo>
                    <a:lnTo>
                      <a:pt x="8467" y="3188"/>
                    </a:lnTo>
                    <a:lnTo>
                      <a:pt x="8288" y="3108"/>
                    </a:lnTo>
                    <a:lnTo>
                      <a:pt x="8108" y="3008"/>
                    </a:lnTo>
                    <a:lnTo>
                      <a:pt x="7929" y="2949"/>
                    </a:lnTo>
                    <a:lnTo>
                      <a:pt x="7730" y="2889"/>
                    </a:lnTo>
                    <a:lnTo>
                      <a:pt x="7531" y="2849"/>
                    </a:lnTo>
                    <a:lnTo>
                      <a:pt x="7331" y="2829"/>
                    </a:lnTo>
                    <a:lnTo>
                      <a:pt x="6933" y="2829"/>
                    </a:lnTo>
                    <a:lnTo>
                      <a:pt x="6714" y="2849"/>
                    </a:lnTo>
                    <a:lnTo>
                      <a:pt x="6515" y="2889"/>
                    </a:lnTo>
                    <a:lnTo>
                      <a:pt x="6315" y="2949"/>
                    </a:lnTo>
                    <a:lnTo>
                      <a:pt x="6315" y="2749"/>
                    </a:lnTo>
                    <a:lnTo>
                      <a:pt x="6295" y="2550"/>
                    </a:lnTo>
                    <a:lnTo>
                      <a:pt x="6256" y="2331"/>
                    </a:lnTo>
                    <a:lnTo>
                      <a:pt x="6216" y="2132"/>
                    </a:lnTo>
                    <a:lnTo>
                      <a:pt x="6156" y="1933"/>
                    </a:lnTo>
                    <a:lnTo>
                      <a:pt x="6056" y="1734"/>
                    </a:lnTo>
                    <a:lnTo>
                      <a:pt x="5957" y="1554"/>
                    </a:lnTo>
                    <a:lnTo>
                      <a:pt x="5837" y="1355"/>
                    </a:lnTo>
                    <a:lnTo>
                      <a:pt x="5658" y="1116"/>
                    </a:lnTo>
                    <a:lnTo>
                      <a:pt x="5459" y="897"/>
                    </a:lnTo>
                    <a:lnTo>
                      <a:pt x="5240" y="698"/>
                    </a:lnTo>
                    <a:lnTo>
                      <a:pt x="5001" y="518"/>
                    </a:lnTo>
                    <a:lnTo>
                      <a:pt x="4742" y="379"/>
                    </a:lnTo>
                    <a:lnTo>
                      <a:pt x="4463" y="239"/>
                    </a:lnTo>
                    <a:lnTo>
                      <a:pt x="4184" y="140"/>
                    </a:lnTo>
                    <a:lnTo>
                      <a:pt x="3905" y="80"/>
                    </a:lnTo>
                    <a:lnTo>
                      <a:pt x="3606" y="20"/>
                    </a:lnTo>
                    <a:lnTo>
                      <a:pt x="3307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5983375" y="3663050"/>
                <a:ext cx="239075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7352" fill="none" extrusionOk="0">
                    <a:moveTo>
                      <a:pt x="5060" y="6295"/>
                    </a:moveTo>
                    <a:lnTo>
                      <a:pt x="5060" y="6295"/>
                    </a:lnTo>
                    <a:lnTo>
                      <a:pt x="4921" y="6076"/>
                    </a:lnTo>
                    <a:lnTo>
                      <a:pt x="4841" y="5877"/>
                    </a:lnTo>
                    <a:lnTo>
                      <a:pt x="4762" y="5638"/>
                    </a:lnTo>
                    <a:lnTo>
                      <a:pt x="4702" y="5419"/>
                    </a:lnTo>
                    <a:lnTo>
                      <a:pt x="4702" y="5419"/>
                    </a:lnTo>
                    <a:lnTo>
                      <a:pt x="4383" y="5578"/>
                    </a:lnTo>
                    <a:lnTo>
                      <a:pt x="4024" y="5678"/>
                    </a:lnTo>
                    <a:lnTo>
                      <a:pt x="3686" y="5758"/>
                    </a:lnTo>
                    <a:lnTo>
                      <a:pt x="3327" y="5777"/>
                    </a:lnTo>
                    <a:lnTo>
                      <a:pt x="3327" y="5777"/>
                    </a:lnTo>
                    <a:lnTo>
                      <a:pt x="3287" y="5937"/>
                    </a:lnTo>
                    <a:lnTo>
                      <a:pt x="3248" y="6116"/>
                    </a:lnTo>
                    <a:lnTo>
                      <a:pt x="3168" y="6256"/>
                    </a:lnTo>
                    <a:lnTo>
                      <a:pt x="3088" y="6415"/>
                    </a:lnTo>
                    <a:lnTo>
                      <a:pt x="2969" y="6554"/>
                    </a:lnTo>
                    <a:lnTo>
                      <a:pt x="2849" y="6674"/>
                    </a:lnTo>
                    <a:lnTo>
                      <a:pt x="2710" y="6793"/>
                    </a:lnTo>
                    <a:lnTo>
                      <a:pt x="2550" y="6893"/>
                    </a:lnTo>
                    <a:lnTo>
                      <a:pt x="2550" y="6893"/>
                    </a:lnTo>
                    <a:lnTo>
                      <a:pt x="2411" y="6973"/>
                    </a:lnTo>
                    <a:lnTo>
                      <a:pt x="2252" y="7033"/>
                    </a:lnTo>
                    <a:lnTo>
                      <a:pt x="2092" y="7092"/>
                    </a:lnTo>
                    <a:lnTo>
                      <a:pt x="1933" y="7112"/>
                    </a:lnTo>
                    <a:lnTo>
                      <a:pt x="1773" y="7132"/>
                    </a:lnTo>
                    <a:lnTo>
                      <a:pt x="1614" y="7132"/>
                    </a:lnTo>
                    <a:lnTo>
                      <a:pt x="1455" y="7132"/>
                    </a:lnTo>
                    <a:lnTo>
                      <a:pt x="1295" y="7092"/>
                    </a:lnTo>
                    <a:lnTo>
                      <a:pt x="1136" y="7052"/>
                    </a:lnTo>
                    <a:lnTo>
                      <a:pt x="996" y="7013"/>
                    </a:lnTo>
                    <a:lnTo>
                      <a:pt x="837" y="6933"/>
                    </a:lnTo>
                    <a:lnTo>
                      <a:pt x="718" y="6853"/>
                    </a:lnTo>
                    <a:lnTo>
                      <a:pt x="578" y="6754"/>
                    </a:lnTo>
                    <a:lnTo>
                      <a:pt x="459" y="6654"/>
                    </a:lnTo>
                    <a:lnTo>
                      <a:pt x="359" y="6534"/>
                    </a:lnTo>
                    <a:lnTo>
                      <a:pt x="259" y="6415"/>
                    </a:lnTo>
                    <a:lnTo>
                      <a:pt x="259" y="6415"/>
                    </a:lnTo>
                    <a:lnTo>
                      <a:pt x="180" y="6276"/>
                    </a:lnTo>
                    <a:lnTo>
                      <a:pt x="120" y="6156"/>
                    </a:lnTo>
                    <a:lnTo>
                      <a:pt x="60" y="6017"/>
                    </a:lnTo>
                    <a:lnTo>
                      <a:pt x="40" y="5897"/>
                    </a:lnTo>
                    <a:lnTo>
                      <a:pt x="0" y="5758"/>
                    </a:lnTo>
                    <a:lnTo>
                      <a:pt x="0" y="5618"/>
                    </a:lnTo>
                    <a:lnTo>
                      <a:pt x="0" y="5499"/>
                    </a:lnTo>
                    <a:lnTo>
                      <a:pt x="20" y="5359"/>
                    </a:lnTo>
                    <a:lnTo>
                      <a:pt x="40" y="5220"/>
                    </a:lnTo>
                    <a:lnTo>
                      <a:pt x="80" y="5100"/>
                    </a:lnTo>
                    <a:lnTo>
                      <a:pt x="140" y="4981"/>
                    </a:lnTo>
                    <a:lnTo>
                      <a:pt x="200" y="4861"/>
                    </a:lnTo>
                    <a:lnTo>
                      <a:pt x="279" y="4742"/>
                    </a:lnTo>
                    <a:lnTo>
                      <a:pt x="359" y="4622"/>
                    </a:lnTo>
                    <a:lnTo>
                      <a:pt x="459" y="4522"/>
                    </a:lnTo>
                    <a:lnTo>
                      <a:pt x="558" y="4423"/>
                    </a:lnTo>
                    <a:lnTo>
                      <a:pt x="558" y="4423"/>
                    </a:lnTo>
                    <a:lnTo>
                      <a:pt x="399" y="4164"/>
                    </a:lnTo>
                    <a:lnTo>
                      <a:pt x="279" y="3905"/>
                    </a:lnTo>
                    <a:lnTo>
                      <a:pt x="200" y="3626"/>
                    </a:lnTo>
                    <a:lnTo>
                      <a:pt x="120" y="3347"/>
                    </a:lnTo>
                    <a:lnTo>
                      <a:pt x="100" y="3068"/>
                    </a:lnTo>
                    <a:lnTo>
                      <a:pt x="100" y="2789"/>
                    </a:lnTo>
                    <a:lnTo>
                      <a:pt x="120" y="2510"/>
                    </a:lnTo>
                    <a:lnTo>
                      <a:pt x="160" y="2251"/>
                    </a:lnTo>
                    <a:lnTo>
                      <a:pt x="239" y="1973"/>
                    </a:lnTo>
                    <a:lnTo>
                      <a:pt x="359" y="1714"/>
                    </a:lnTo>
                    <a:lnTo>
                      <a:pt x="498" y="1475"/>
                    </a:lnTo>
                    <a:lnTo>
                      <a:pt x="658" y="1235"/>
                    </a:lnTo>
                    <a:lnTo>
                      <a:pt x="837" y="996"/>
                    </a:lnTo>
                    <a:lnTo>
                      <a:pt x="1056" y="797"/>
                    </a:lnTo>
                    <a:lnTo>
                      <a:pt x="1295" y="618"/>
                    </a:lnTo>
                    <a:lnTo>
                      <a:pt x="1554" y="439"/>
                    </a:lnTo>
                    <a:lnTo>
                      <a:pt x="1554" y="439"/>
                    </a:lnTo>
                    <a:lnTo>
                      <a:pt x="1833" y="299"/>
                    </a:lnTo>
                    <a:lnTo>
                      <a:pt x="2112" y="180"/>
                    </a:lnTo>
                    <a:lnTo>
                      <a:pt x="2411" y="100"/>
                    </a:lnTo>
                    <a:lnTo>
                      <a:pt x="2710" y="40"/>
                    </a:lnTo>
                    <a:lnTo>
                      <a:pt x="3009" y="0"/>
                    </a:lnTo>
                    <a:lnTo>
                      <a:pt x="3307" y="0"/>
                    </a:lnTo>
                    <a:lnTo>
                      <a:pt x="3606" y="20"/>
                    </a:lnTo>
                    <a:lnTo>
                      <a:pt x="3905" y="80"/>
                    </a:lnTo>
                    <a:lnTo>
                      <a:pt x="4184" y="140"/>
                    </a:lnTo>
                    <a:lnTo>
                      <a:pt x="4463" y="239"/>
                    </a:lnTo>
                    <a:lnTo>
                      <a:pt x="4742" y="379"/>
                    </a:lnTo>
                    <a:lnTo>
                      <a:pt x="5001" y="518"/>
                    </a:lnTo>
                    <a:lnTo>
                      <a:pt x="5240" y="698"/>
                    </a:lnTo>
                    <a:lnTo>
                      <a:pt x="5459" y="897"/>
                    </a:lnTo>
                    <a:lnTo>
                      <a:pt x="5658" y="1116"/>
                    </a:lnTo>
                    <a:lnTo>
                      <a:pt x="5837" y="1355"/>
                    </a:lnTo>
                    <a:lnTo>
                      <a:pt x="5837" y="1355"/>
                    </a:lnTo>
                    <a:lnTo>
                      <a:pt x="5957" y="1554"/>
                    </a:lnTo>
                    <a:lnTo>
                      <a:pt x="6056" y="1734"/>
                    </a:lnTo>
                    <a:lnTo>
                      <a:pt x="6156" y="1933"/>
                    </a:lnTo>
                    <a:lnTo>
                      <a:pt x="6216" y="2132"/>
                    </a:lnTo>
                    <a:lnTo>
                      <a:pt x="6256" y="2331"/>
                    </a:lnTo>
                    <a:lnTo>
                      <a:pt x="6295" y="2550"/>
                    </a:lnTo>
                    <a:lnTo>
                      <a:pt x="6315" y="2749"/>
                    </a:lnTo>
                    <a:lnTo>
                      <a:pt x="6315" y="2949"/>
                    </a:lnTo>
                    <a:lnTo>
                      <a:pt x="6315" y="2949"/>
                    </a:lnTo>
                    <a:lnTo>
                      <a:pt x="6515" y="2889"/>
                    </a:lnTo>
                    <a:lnTo>
                      <a:pt x="6714" y="2849"/>
                    </a:lnTo>
                    <a:lnTo>
                      <a:pt x="6933" y="2829"/>
                    </a:lnTo>
                    <a:lnTo>
                      <a:pt x="7132" y="2829"/>
                    </a:lnTo>
                    <a:lnTo>
                      <a:pt x="7331" y="2829"/>
                    </a:lnTo>
                    <a:lnTo>
                      <a:pt x="7531" y="2849"/>
                    </a:lnTo>
                    <a:lnTo>
                      <a:pt x="7730" y="2889"/>
                    </a:lnTo>
                    <a:lnTo>
                      <a:pt x="7929" y="2949"/>
                    </a:lnTo>
                    <a:lnTo>
                      <a:pt x="8108" y="3008"/>
                    </a:lnTo>
                    <a:lnTo>
                      <a:pt x="8288" y="3108"/>
                    </a:lnTo>
                    <a:lnTo>
                      <a:pt x="8467" y="3188"/>
                    </a:lnTo>
                    <a:lnTo>
                      <a:pt x="8646" y="3307"/>
                    </a:lnTo>
                    <a:lnTo>
                      <a:pt x="8786" y="3427"/>
                    </a:lnTo>
                    <a:lnTo>
                      <a:pt x="8945" y="3566"/>
                    </a:lnTo>
                    <a:lnTo>
                      <a:pt x="9084" y="3726"/>
                    </a:lnTo>
                    <a:lnTo>
                      <a:pt x="9204" y="3885"/>
                    </a:lnTo>
                    <a:lnTo>
                      <a:pt x="9204" y="3885"/>
                    </a:lnTo>
                    <a:lnTo>
                      <a:pt x="9323" y="4084"/>
                    </a:lnTo>
                    <a:lnTo>
                      <a:pt x="9423" y="4303"/>
                    </a:lnTo>
                    <a:lnTo>
                      <a:pt x="9483" y="4522"/>
                    </a:lnTo>
                    <a:lnTo>
                      <a:pt x="9543" y="4742"/>
                    </a:lnTo>
                    <a:lnTo>
                      <a:pt x="9563" y="4941"/>
                    </a:lnTo>
                    <a:lnTo>
                      <a:pt x="9563" y="5160"/>
                    </a:lnTo>
                    <a:lnTo>
                      <a:pt x="9543" y="5379"/>
                    </a:lnTo>
                    <a:lnTo>
                      <a:pt x="9503" y="5598"/>
                    </a:lnTo>
                    <a:lnTo>
                      <a:pt x="9443" y="5817"/>
                    </a:lnTo>
                    <a:lnTo>
                      <a:pt x="9363" y="6017"/>
                    </a:lnTo>
                    <a:lnTo>
                      <a:pt x="9244" y="6216"/>
                    </a:lnTo>
                    <a:lnTo>
                      <a:pt x="9124" y="6395"/>
                    </a:lnTo>
                    <a:lnTo>
                      <a:pt x="8985" y="6574"/>
                    </a:lnTo>
                    <a:lnTo>
                      <a:pt x="8806" y="6734"/>
                    </a:lnTo>
                    <a:lnTo>
                      <a:pt x="8626" y="6873"/>
                    </a:lnTo>
                    <a:lnTo>
                      <a:pt x="8427" y="7013"/>
                    </a:lnTo>
                    <a:lnTo>
                      <a:pt x="8427" y="7013"/>
                    </a:lnTo>
                    <a:lnTo>
                      <a:pt x="8208" y="7132"/>
                    </a:lnTo>
                    <a:lnTo>
                      <a:pt x="7989" y="7212"/>
                    </a:lnTo>
                    <a:lnTo>
                      <a:pt x="7750" y="7292"/>
                    </a:lnTo>
                    <a:lnTo>
                      <a:pt x="7511" y="7331"/>
                    </a:lnTo>
                    <a:lnTo>
                      <a:pt x="7272" y="7351"/>
                    </a:lnTo>
                    <a:lnTo>
                      <a:pt x="7052" y="7351"/>
                    </a:lnTo>
                    <a:lnTo>
                      <a:pt x="6813" y="7331"/>
                    </a:lnTo>
                    <a:lnTo>
                      <a:pt x="6574" y="7311"/>
                    </a:lnTo>
                    <a:lnTo>
                      <a:pt x="6355" y="7252"/>
                    </a:lnTo>
                    <a:lnTo>
                      <a:pt x="6136" y="7172"/>
                    </a:lnTo>
                    <a:lnTo>
                      <a:pt x="5917" y="7072"/>
                    </a:lnTo>
                    <a:lnTo>
                      <a:pt x="5718" y="6953"/>
                    </a:lnTo>
                    <a:lnTo>
                      <a:pt x="5538" y="6813"/>
                    </a:lnTo>
                    <a:lnTo>
                      <a:pt x="5359" y="6654"/>
                    </a:lnTo>
                    <a:lnTo>
                      <a:pt x="5200" y="6475"/>
                    </a:lnTo>
                    <a:lnTo>
                      <a:pt x="5060" y="629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6153200" y="3784575"/>
                <a:ext cx="4285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455" extrusionOk="0">
                    <a:moveTo>
                      <a:pt x="957" y="0"/>
                    </a:moveTo>
                    <a:lnTo>
                      <a:pt x="797" y="40"/>
                    </a:lnTo>
                    <a:lnTo>
                      <a:pt x="618" y="80"/>
                    </a:lnTo>
                    <a:lnTo>
                      <a:pt x="459" y="159"/>
                    </a:lnTo>
                    <a:lnTo>
                      <a:pt x="319" y="259"/>
                    </a:lnTo>
                    <a:lnTo>
                      <a:pt x="200" y="379"/>
                    </a:lnTo>
                    <a:lnTo>
                      <a:pt x="100" y="498"/>
                    </a:lnTo>
                    <a:lnTo>
                      <a:pt x="40" y="638"/>
                    </a:lnTo>
                    <a:lnTo>
                      <a:pt x="1" y="777"/>
                    </a:lnTo>
                    <a:lnTo>
                      <a:pt x="1" y="916"/>
                    </a:lnTo>
                    <a:lnTo>
                      <a:pt x="20" y="1056"/>
                    </a:lnTo>
                    <a:lnTo>
                      <a:pt x="100" y="1175"/>
                    </a:lnTo>
                    <a:lnTo>
                      <a:pt x="180" y="1295"/>
                    </a:lnTo>
                    <a:lnTo>
                      <a:pt x="299" y="1375"/>
                    </a:lnTo>
                    <a:lnTo>
                      <a:pt x="439" y="1434"/>
                    </a:lnTo>
                    <a:lnTo>
                      <a:pt x="598" y="1454"/>
                    </a:lnTo>
                    <a:lnTo>
                      <a:pt x="758" y="1454"/>
                    </a:lnTo>
                    <a:lnTo>
                      <a:pt x="917" y="1434"/>
                    </a:lnTo>
                    <a:lnTo>
                      <a:pt x="1076" y="1395"/>
                    </a:lnTo>
                    <a:lnTo>
                      <a:pt x="1236" y="1315"/>
                    </a:lnTo>
                    <a:lnTo>
                      <a:pt x="1395" y="1215"/>
                    </a:lnTo>
                    <a:lnTo>
                      <a:pt x="1515" y="1096"/>
                    </a:lnTo>
                    <a:lnTo>
                      <a:pt x="1594" y="976"/>
                    </a:lnTo>
                    <a:lnTo>
                      <a:pt x="1674" y="837"/>
                    </a:lnTo>
                    <a:lnTo>
                      <a:pt x="1694" y="697"/>
                    </a:lnTo>
                    <a:lnTo>
                      <a:pt x="1714" y="558"/>
                    </a:lnTo>
                    <a:lnTo>
                      <a:pt x="1674" y="418"/>
                    </a:lnTo>
                    <a:lnTo>
                      <a:pt x="1614" y="299"/>
                    </a:lnTo>
                    <a:lnTo>
                      <a:pt x="1515" y="179"/>
                    </a:lnTo>
                    <a:lnTo>
                      <a:pt x="1395" y="100"/>
                    </a:lnTo>
                    <a:lnTo>
                      <a:pt x="1256" y="40"/>
                    </a:lnTo>
                    <a:lnTo>
                      <a:pt x="1116" y="20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6153200" y="3784575"/>
                <a:ext cx="4285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455" fill="none" extrusionOk="0">
                    <a:moveTo>
                      <a:pt x="1236" y="1315"/>
                    </a:moveTo>
                    <a:lnTo>
                      <a:pt x="1236" y="1315"/>
                    </a:lnTo>
                    <a:lnTo>
                      <a:pt x="1395" y="1215"/>
                    </a:lnTo>
                    <a:lnTo>
                      <a:pt x="1515" y="1096"/>
                    </a:lnTo>
                    <a:lnTo>
                      <a:pt x="1594" y="976"/>
                    </a:lnTo>
                    <a:lnTo>
                      <a:pt x="1674" y="837"/>
                    </a:lnTo>
                    <a:lnTo>
                      <a:pt x="1694" y="697"/>
                    </a:lnTo>
                    <a:lnTo>
                      <a:pt x="1714" y="558"/>
                    </a:lnTo>
                    <a:lnTo>
                      <a:pt x="1674" y="418"/>
                    </a:lnTo>
                    <a:lnTo>
                      <a:pt x="1614" y="299"/>
                    </a:lnTo>
                    <a:lnTo>
                      <a:pt x="1614" y="299"/>
                    </a:lnTo>
                    <a:lnTo>
                      <a:pt x="1515" y="179"/>
                    </a:lnTo>
                    <a:lnTo>
                      <a:pt x="1395" y="100"/>
                    </a:lnTo>
                    <a:lnTo>
                      <a:pt x="1256" y="40"/>
                    </a:lnTo>
                    <a:lnTo>
                      <a:pt x="1116" y="20"/>
                    </a:lnTo>
                    <a:lnTo>
                      <a:pt x="957" y="0"/>
                    </a:lnTo>
                    <a:lnTo>
                      <a:pt x="797" y="40"/>
                    </a:lnTo>
                    <a:lnTo>
                      <a:pt x="618" y="80"/>
                    </a:lnTo>
                    <a:lnTo>
                      <a:pt x="459" y="159"/>
                    </a:lnTo>
                    <a:lnTo>
                      <a:pt x="459" y="159"/>
                    </a:lnTo>
                    <a:lnTo>
                      <a:pt x="319" y="259"/>
                    </a:lnTo>
                    <a:lnTo>
                      <a:pt x="200" y="379"/>
                    </a:lnTo>
                    <a:lnTo>
                      <a:pt x="100" y="498"/>
                    </a:lnTo>
                    <a:lnTo>
                      <a:pt x="40" y="638"/>
                    </a:lnTo>
                    <a:lnTo>
                      <a:pt x="1" y="777"/>
                    </a:lnTo>
                    <a:lnTo>
                      <a:pt x="1" y="916"/>
                    </a:lnTo>
                    <a:lnTo>
                      <a:pt x="20" y="1056"/>
                    </a:lnTo>
                    <a:lnTo>
                      <a:pt x="100" y="1175"/>
                    </a:lnTo>
                    <a:lnTo>
                      <a:pt x="100" y="1175"/>
                    </a:lnTo>
                    <a:lnTo>
                      <a:pt x="180" y="1295"/>
                    </a:lnTo>
                    <a:lnTo>
                      <a:pt x="299" y="1375"/>
                    </a:lnTo>
                    <a:lnTo>
                      <a:pt x="439" y="1434"/>
                    </a:lnTo>
                    <a:lnTo>
                      <a:pt x="598" y="1454"/>
                    </a:lnTo>
                    <a:lnTo>
                      <a:pt x="758" y="1454"/>
                    </a:lnTo>
                    <a:lnTo>
                      <a:pt x="917" y="1434"/>
                    </a:lnTo>
                    <a:lnTo>
                      <a:pt x="1076" y="1395"/>
                    </a:lnTo>
                    <a:lnTo>
                      <a:pt x="1236" y="1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6001800" y="3678000"/>
                <a:ext cx="122550" cy="76700"/>
              </a:xfrm>
              <a:custGeom>
                <a:avLst/>
                <a:gdLst/>
                <a:ahLst/>
                <a:cxnLst/>
                <a:rect l="l" t="t" r="r" b="b"/>
                <a:pathLst>
                  <a:path w="4902" h="3068" extrusionOk="0">
                    <a:moveTo>
                      <a:pt x="2451" y="0"/>
                    </a:moveTo>
                    <a:lnTo>
                      <a:pt x="2232" y="20"/>
                    </a:lnTo>
                    <a:lnTo>
                      <a:pt x="2013" y="40"/>
                    </a:lnTo>
                    <a:lnTo>
                      <a:pt x="1813" y="100"/>
                    </a:lnTo>
                    <a:lnTo>
                      <a:pt x="1614" y="159"/>
                    </a:lnTo>
                    <a:lnTo>
                      <a:pt x="1415" y="239"/>
                    </a:lnTo>
                    <a:lnTo>
                      <a:pt x="1236" y="319"/>
                    </a:lnTo>
                    <a:lnTo>
                      <a:pt x="897" y="518"/>
                    </a:lnTo>
                    <a:lnTo>
                      <a:pt x="598" y="717"/>
                    </a:lnTo>
                    <a:lnTo>
                      <a:pt x="339" y="936"/>
                    </a:lnTo>
                    <a:lnTo>
                      <a:pt x="140" y="1136"/>
                    </a:lnTo>
                    <a:lnTo>
                      <a:pt x="1" y="1275"/>
                    </a:lnTo>
                    <a:lnTo>
                      <a:pt x="20" y="1355"/>
                    </a:lnTo>
                    <a:lnTo>
                      <a:pt x="459" y="1195"/>
                    </a:lnTo>
                    <a:lnTo>
                      <a:pt x="857" y="1096"/>
                    </a:lnTo>
                    <a:lnTo>
                      <a:pt x="1236" y="1036"/>
                    </a:lnTo>
                    <a:lnTo>
                      <a:pt x="1594" y="1016"/>
                    </a:lnTo>
                    <a:lnTo>
                      <a:pt x="1973" y="1036"/>
                    </a:lnTo>
                    <a:lnTo>
                      <a:pt x="2331" y="1096"/>
                    </a:lnTo>
                    <a:lnTo>
                      <a:pt x="2670" y="1195"/>
                    </a:lnTo>
                    <a:lnTo>
                      <a:pt x="2969" y="1335"/>
                    </a:lnTo>
                    <a:lnTo>
                      <a:pt x="3248" y="1494"/>
                    </a:lnTo>
                    <a:lnTo>
                      <a:pt x="3507" y="1653"/>
                    </a:lnTo>
                    <a:lnTo>
                      <a:pt x="3746" y="1853"/>
                    </a:lnTo>
                    <a:lnTo>
                      <a:pt x="3945" y="2032"/>
                    </a:lnTo>
                    <a:lnTo>
                      <a:pt x="4124" y="2231"/>
                    </a:lnTo>
                    <a:lnTo>
                      <a:pt x="4284" y="2410"/>
                    </a:lnTo>
                    <a:lnTo>
                      <a:pt x="4523" y="2749"/>
                    </a:lnTo>
                    <a:lnTo>
                      <a:pt x="4662" y="2988"/>
                    </a:lnTo>
                    <a:lnTo>
                      <a:pt x="4702" y="3068"/>
                    </a:lnTo>
                    <a:lnTo>
                      <a:pt x="4762" y="2968"/>
                    </a:lnTo>
                    <a:lnTo>
                      <a:pt x="4821" y="2849"/>
                    </a:lnTo>
                    <a:lnTo>
                      <a:pt x="4861" y="2709"/>
                    </a:lnTo>
                    <a:lnTo>
                      <a:pt x="4881" y="2530"/>
                    </a:lnTo>
                    <a:lnTo>
                      <a:pt x="4901" y="2351"/>
                    </a:lnTo>
                    <a:lnTo>
                      <a:pt x="4901" y="2171"/>
                    </a:lnTo>
                    <a:lnTo>
                      <a:pt x="4881" y="1952"/>
                    </a:lnTo>
                    <a:lnTo>
                      <a:pt x="4841" y="1753"/>
                    </a:lnTo>
                    <a:lnTo>
                      <a:pt x="4782" y="1534"/>
                    </a:lnTo>
                    <a:lnTo>
                      <a:pt x="4682" y="1315"/>
                    </a:lnTo>
                    <a:lnTo>
                      <a:pt x="4562" y="1116"/>
                    </a:lnTo>
                    <a:lnTo>
                      <a:pt x="4403" y="896"/>
                    </a:lnTo>
                    <a:lnTo>
                      <a:pt x="4204" y="697"/>
                    </a:lnTo>
                    <a:lnTo>
                      <a:pt x="3965" y="518"/>
                    </a:lnTo>
                    <a:lnTo>
                      <a:pt x="3666" y="339"/>
                    </a:lnTo>
                    <a:lnTo>
                      <a:pt x="3347" y="179"/>
                    </a:lnTo>
                    <a:lnTo>
                      <a:pt x="3108" y="100"/>
                    </a:lnTo>
                    <a:lnTo>
                      <a:pt x="2889" y="60"/>
                    </a:lnTo>
                    <a:lnTo>
                      <a:pt x="2670" y="20"/>
                    </a:lnTo>
                    <a:lnTo>
                      <a:pt x="2451" y="0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6001800" y="3678000"/>
                <a:ext cx="122550" cy="76700"/>
              </a:xfrm>
              <a:custGeom>
                <a:avLst/>
                <a:gdLst/>
                <a:ahLst/>
                <a:cxnLst/>
                <a:rect l="l" t="t" r="r" b="b"/>
                <a:pathLst>
                  <a:path w="4902" h="3068" fill="none" extrusionOk="0">
                    <a:moveTo>
                      <a:pt x="2451" y="0"/>
                    </a:moveTo>
                    <a:lnTo>
                      <a:pt x="2451" y="0"/>
                    </a:lnTo>
                    <a:lnTo>
                      <a:pt x="2232" y="20"/>
                    </a:lnTo>
                    <a:lnTo>
                      <a:pt x="2013" y="40"/>
                    </a:lnTo>
                    <a:lnTo>
                      <a:pt x="1813" y="100"/>
                    </a:lnTo>
                    <a:lnTo>
                      <a:pt x="1614" y="159"/>
                    </a:lnTo>
                    <a:lnTo>
                      <a:pt x="1415" y="239"/>
                    </a:lnTo>
                    <a:lnTo>
                      <a:pt x="1236" y="319"/>
                    </a:lnTo>
                    <a:lnTo>
                      <a:pt x="897" y="518"/>
                    </a:lnTo>
                    <a:lnTo>
                      <a:pt x="598" y="717"/>
                    </a:lnTo>
                    <a:lnTo>
                      <a:pt x="339" y="936"/>
                    </a:lnTo>
                    <a:lnTo>
                      <a:pt x="140" y="1136"/>
                    </a:lnTo>
                    <a:lnTo>
                      <a:pt x="1" y="1275"/>
                    </a:lnTo>
                    <a:lnTo>
                      <a:pt x="1" y="1275"/>
                    </a:lnTo>
                    <a:lnTo>
                      <a:pt x="20" y="1355"/>
                    </a:lnTo>
                    <a:lnTo>
                      <a:pt x="20" y="1355"/>
                    </a:lnTo>
                    <a:lnTo>
                      <a:pt x="459" y="1195"/>
                    </a:lnTo>
                    <a:lnTo>
                      <a:pt x="857" y="1096"/>
                    </a:lnTo>
                    <a:lnTo>
                      <a:pt x="1236" y="1036"/>
                    </a:lnTo>
                    <a:lnTo>
                      <a:pt x="1594" y="1016"/>
                    </a:lnTo>
                    <a:lnTo>
                      <a:pt x="1594" y="1016"/>
                    </a:lnTo>
                    <a:lnTo>
                      <a:pt x="1973" y="1036"/>
                    </a:lnTo>
                    <a:lnTo>
                      <a:pt x="2331" y="1096"/>
                    </a:lnTo>
                    <a:lnTo>
                      <a:pt x="2670" y="1195"/>
                    </a:lnTo>
                    <a:lnTo>
                      <a:pt x="2969" y="1335"/>
                    </a:lnTo>
                    <a:lnTo>
                      <a:pt x="3248" y="1494"/>
                    </a:lnTo>
                    <a:lnTo>
                      <a:pt x="3507" y="1653"/>
                    </a:lnTo>
                    <a:lnTo>
                      <a:pt x="3746" y="1853"/>
                    </a:lnTo>
                    <a:lnTo>
                      <a:pt x="3945" y="2032"/>
                    </a:lnTo>
                    <a:lnTo>
                      <a:pt x="4124" y="2231"/>
                    </a:lnTo>
                    <a:lnTo>
                      <a:pt x="4284" y="2410"/>
                    </a:lnTo>
                    <a:lnTo>
                      <a:pt x="4523" y="2749"/>
                    </a:lnTo>
                    <a:lnTo>
                      <a:pt x="4662" y="2988"/>
                    </a:lnTo>
                    <a:lnTo>
                      <a:pt x="4702" y="3068"/>
                    </a:lnTo>
                    <a:lnTo>
                      <a:pt x="4702" y="3068"/>
                    </a:lnTo>
                    <a:lnTo>
                      <a:pt x="4762" y="2968"/>
                    </a:lnTo>
                    <a:lnTo>
                      <a:pt x="4821" y="2849"/>
                    </a:lnTo>
                    <a:lnTo>
                      <a:pt x="4861" y="2709"/>
                    </a:lnTo>
                    <a:lnTo>
                      <a:pt x="4881" y="2530"/>
                    </a:lnTo>
                    <a:lnTo>
                      <a:pt x="4901" y="2351"/>
                    </a:lnTo>
                    <a:lnTo>
                      <a:pt x="4901" y="2171"/>
                    </a:lnTo>
                    <a:lnTo>
                      <a:pt x="4881" y="1952"/>
                    </a:lnTo>
                    <a:lnTo>
                      <a:pt x="4841" y="1753"/>
                    </a:lnTo>
                    <a:lnTo>
                      <a:pt x="4782" y="1534"/>
                    </a:lnTo>
                    <a:lnTo>
                      <a:pt x="4682" y="1315"/>
                    </a:lnTo>
                    <a:lnTo>
                      <a:pt x="4562" y="1116"/>
                    </a:lnTo>
                    <a:lnTo>
                      <a:pt x="4403" y="896"/>
                    </a:lnTo>
                    <a:lnTo>
                      <a:pt x="4204" y="697"/>
                    </a:lnTo>
                    <a:lnTo>
                      <a:pt x="3965" y="518"/>
                    </a:lnTo>
                    <a:lnTo>
                      <a:pt x="3666" y="339"/>
                    </a:lnTo>
                    <a:lnTo>
                      <a:pt x="3347" y="179"/>
                    </a:lnTo>
                    <a:lnTo>
                      <a:pt x="3347" y="179"/>
                    </a:lnTo>
                    <a:lnTo>
                      <a:pt x="3108" y="100"/>
                    </a:lnTo>
                    <a:lnTo>
                      <a:pt x="2889" y="60"/>
                    </a:lnTo>
                    <a:lnTo>
                      <a:pt x="2670" y="20"/>
                    </a:lnTo>
                    <a:lnTo>
                      <a:pt x="245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5701000" y="3687450"/>
                <a:ext cx="239575" cy="188775"/>
              </a:xfrm>
              <a:custGeom>
                <a:avLst/>
                <a:gdLst/>
                <a:ahLst/>
                <a:cxnLst/>
                <a:rect l="l" t="t" r="r" b="b"/>
                <a:pathLst>
                  <a:path w="9583" h="7551" extrusionOk="0">
                    <a:moveTo>
                      <a:pt x="3327" y="1"/>
                    </a:moveTo>
                    <a:lnTo>
                      <a:pt x="3028" y="20"/>
                    </a:lnTo>
                    <a:lnTo>
                      <a:pt x="2729" y="60"/>
                    </a:lnTo>
                    <a:lnTo>
                      <a:pt x="2431" y="140"/>
                    </a:lnTo>
                    <a:lnTo>
                      <a:pt x="2132" y="240"/>
                    </a:lnTo>
                    <a:lnTo>
                      <a:pt x="1833" y="379"/>
                    </a:lnTo>
                    <a:lnTo>
                      <a:pt x="1574" y="518"/>
                    </a:lnTo>
                    <a:lnTo>
                      <a:pt x="1315" y="698"/>
                    </a:lnTo>
                    <a:lnTo>
                      <a:pt x="1096" y="897"/>
                    </a:lnTo>
                    <a:lnTo>
                      <a:pt x="897" y="1116"/>
                    </a:lnTo>
                    <a:lnTo>
                      <a:pt x="717" y="1335"/>
                    </a:lnTo>
                    <a:lnTo>
                      <a:pt x="578" y="1594"/>
                    </a:lnTo>
                    <a:lnTo>
                      <a:pt x="458" y="1833"/>
                    </a:lnTo>
                    <a:lnTo>
                      <a:pt x="359" y="2112"/>
                    </a:lnTo>
                    <a:lnTo>
                      <a:pt x="279" y="2371"/>
                    </a:lnTo>
                    <a:lnTo>
                      <a:pt x="239" y="2650"/>
                    </a:lnTo>
                    <a:lnTo>
                      <a:pt x="239" y="2929"/>
                    </a:lnTo>
                    <a:lnTo>
                      <a:pt x="259" y="3208"/>
                    </a:lnTo>
                    <a:lnTo>
                      <a:pt x="299" y="3487"/>
                    </a:lnTo>
                    <a:lnTo>
                      <a:pt x="379" y="3766"/>
                    </a:lnTo>
                    <a:lnTo>
                      <a:pt x="478" y="4044"/>
                    </a:lnTo>
                    <a:lnTo>
                      <a:pt x="618" y="4303"/>
                    </a:lnTo>
                    <a:lnTo>
                      <a:pt x="518" y="4403"/>
                    </a:lnTo>
                    <a:lnTo>
                      <a:pt x="419" y="4503"/>
                    </a:lnTo>
                    <a:lnTo>
                      <a:pt x="319" y="4602"/>
                    </a:lnTo>
                    <a:lnTo>
                      <a:pt x="239" y="4702"/>
                    </a:lnTo>
                    <a:lnTo>
                      <a:pt x="160" y="4821"/>
                    </a:lnTo>
                    <a:lnTo>
                      <a:pt x="120" y="4961"/>
                    </a:lnTo>
                    <a:lnTo>
                      <a:pt x="60" y="5080"/>
                    </a:lnTo>
                    <a:lnTo>
                      <a:pt x="20" y="5200"/>
                    </a:lnTo>
                    <a:lnTo>
                      <a:pt x="0" y="5339"/>
                    </a:lnTo>
                    <a:lnTo>
                      <a:pt x="0" y="5479"/>
                    </a:lnTo>
                    <a:lnTo>
                      <a:pt x="0" y="5598"/>
                    </a:lnTo>
                    <a:lnTo>
                      <a:pt x="20" y="5738"/>
                    </a:lnTo>
                    <a:lnTo>
                      <a:pt x="40" y="5877"/>
                    </a:lnTo>
                    <a:lnTo>
                      <a:pt x="80" y="6017"/>
                    </a:lnTo>
                    <a:lnTo>
                      <a:pt x="140" y="6136"/>
                    </a:lnTo>
                    <a:lnTo>
                      <a:pt x="199" y="6276"/>
                    </a:lnTo>
                    <a:lnTo>
                      <a:pt x="299" y="6395"/>
                    </a:lnTo>
                    <a:lnTo>
                      <a:pt x="399" y="6535"/>
                    </a:lnTo>
                    <a:lnTo>
                      <a:pt x="518" y="6634"/>
                    </a:lnTo>
                    <a:lnTo>
                      <a:pt x="638" y="6734"/>
                    </a:lnTo>
                    <a:lnTo>
                      <a:pt x="757" y="6833"/>
                    </a:lnTo>
                    <a:lnTo>
                      <a:pt x="897" y="6893"/>
                    </a:lnTo>
                    <a:lnTo>
                      <a:pt x="1056" y="6953"/>
                    </a:lnTo>
                    <a:lnTo>
                      <a:pt x="1195" y="7013"/>
                    </a:lnTo>
                    <a:lnTo>
                      <a:pt x="1355" y="7033"/>
                    </a:lnTo>
                    <a:lnTo>
                      <a:pt x="1514" y="7053"/>
                    </a:lnTo>
                    <a:lnTo>
                      <a:pt x="1674" y="7073"/>
                    </a:lnTo>
                    <a:lnTo>
                      <a:pt x="1833" y="7053"/>
                    </a:lnTo>
                    <a:lnTo>
                      <a:pt x="2012" y="7033"/>
                    </a:lnTo>
                    <a:lnTo>
                      <a:pt x="2172" y="6993"/>
                    </a:lnTo>
                    <a:lnTo>
                      <a:pt x="2311" y="6953"/>
                    </a:lnTo>
                    <a:lnTo>
                      <a:pt x="2470" y="6873"/>
                    </a:lnTo>
                    <a:lnTo>
                      <a:pt x="2630" y="6774"/>
                    </a:lnTo>
                    <a:lnTo>
                      <a:pt x="2789" y="6674"/>
                    </a:lnTo>
                    <a:lnTo>
                      <a:pt x="2909" y="6555"/>
                    </a:lnTo>
                    <a:lnTo>
                      <a:pt x="3028" y="6415"/>
                    </a:lnTo>
                    <a:lnTo>
                      <a:pt x="3128" y="6276"/>
                    </a:lnTo>
                    <a:lnTo>
                      <a:pt x="3207" y="6116"/>
                    </a:lnTo>
                    <a:lnTo>
                      <a:pt x="3267" y="5957"/>
                    </a:lnTo>
                    <a:lnTo>
                      <a:pt x="3307" y="5798"/>
                    </a:lnTo>
                    <a:lnTo>
                      <a:pt x="3666" y="5778"/>
                    </a:lnTo>
                    <a:lnTo>
                      <a:pt x="4024" y="5718"/>
                    </a:lnTo>
                    <a:lnTo>
                      <a:pt x="4363" y="5638"/>
                    </a:lnTo>
                    <a:lnTo>
                      <a:pt x="4721" y="5499"/>
                    </a:lnTo>
                    <a:lnTo>
                      <a:pt x="4741" y="5738"/>
                    </a:lnTo>
                    <a:lnTo>
                      <a:pt x="4801" y="5957"/>
                    </a:lnTo>
                    <a:lnTo>
                      <a:pt x="4901" y="6176"/>
                    </a:lnTo>
                    <a:lnTo>
                      <a:pt x="5000" y="6395"/>
                    </a:lnTo>
                    <a:lnTo>
                      <a:pt x="5140" y="6594"/>
                    </a:lnTo>
                    <a:lnTo>
                      <a:pt x="5279" y="6774"/>
                    </a:lnTo>
                    <a:lnTo>
                      <a:pt x="5459" y="6933"/>
                    </a:lnTo>
                    <a:lnTo>
                      <a:pt x="5638" y="7073"/>
                    </a:lnTo>
                    <a:lnTo>
                      <a:pt x="5837" y="7212"/>
                    </a:lnTo>
                    <a:lnTo>
                      <a:pt x="6036" y="7312"/>
                    </a:lnTo>
                    <a:lnTo>
                      <a:pt x="6255" y="7411"/>
                    </a:lnTo>
                    <a:lnTo>
                      <a:pt x="6475" y="7471"/>
                    </a:lnTo>
                    <a:lnTo>
                      <a:pt x="6694" y="7531"/>
                    </a:lnTo>
                    <a:lnTo>
                      <a:pt x="6933" y="7551"/>
                    </a:lnTo>
                    <a:lnTo>
                      <a:pt x="7411" y="7551"/>
                    </a:lnTo>
                    <a:lnTo>
                      <a:pt x="7630" y="7511"/>
                    </a:lnTo>
                    <a:lnTo>
                      <a:pt x="7869" y="7451"/>
                    </a:lnTo>
                    <a:lnTo>
                      <a:pt x="8108" y="7371"/>
                    </a:lnTo>
                    <a:lnTo>
                      <a:pt x="8327" y="7272"/>
                    </a:lnTo>
                    <a:lnTo>
                      <a:pt x="8546" y="7152"/>
                    </a:lnTo>
                    <a:lnTo>
                      <a:pt x="8726" y="7013"/>
                    </a:lnTo>
                    <a:lnTo>
                      <a:pt x="8905" y="6853"/>
                    </a:lnTo>
                    <a:lnTo>
                      <a:pt x="9064" y="6694"/>
                    </a:lnTo>
                    <a:lnTo>
                      <a:pt x="9204" y="6515"/>
                    </a:lnTo>
                    <a:lnTo>
                      <a:pt x="9323" y="6316"/>
                    </a:lnTo>
                    <a:lnTo>
                      <a:pt x="9423" y="6116"/>
                    </a:lnTo>
                    <a:lnTo>
                      <a:pt x="9483" y="5917"/>
                    </a:lnTo>
                    <a:lnTo>
                      <a:pt x="9542" y="5698"/>
                    </a:lnTo>
                    <a:lnTo>
                      <a:pt x="9582" y="5499"/>
                    </a:lnTo>
                    <a:lnTo>
                      <a:pt x="9582" y="5280"/>
                    </a:lnTo>
                    <a:lnTo>
                      <a:pt x="9582" y="5060"/>
                    </a:lnTo>
                    <a:lnTo>
                      <a:pt x="9542" y="4841"/>
                    </a:lnTo>
                    <a:lnTo>
                      <a:pt x="9483" y="4622"/>
                    </a:lnTo>
                    <a:lnTo>
                      <a:pt x="9383" y="4403"/>
                    </a:lnTo>
                    <a:lnTo>
                      <a:pt x="9283" y="4184"/>
                    </a:lnTo>
                    <a:lnTo>
                      <a:pt x="9164" y="4025"/>
                    </a:lnTo>
                    <a:lnTo>
                      <a:pt x="9044" y="3865"/>
                    </a:lnTo>
                    <a:lnTo>
                      <a:pt x="8905" y="3726"/>
                    </a:lnTo>
                    <a:lnTo>
                      <a:pt x="8746" y="3586"/>
                    </a:lnTo>
                    <a:lnTo>
                      <a:pt x="8586" y="3467"/>
                    </a:lnTo>
                    <a:lnTo>
                      <a:pt x="8427" y="3367"/>
                    </a:lnTo>
                    <a:lnTo>
                      <a:pt x="8248" y="3268"/>
                    </a:lnTo>
                    <a:lnTo>
                      <a:pt x="8068" y="3188"/>
                    </a:lnTo>
                    <a:lnTo>
                      <a:pt x="7869" y="3128"/>
                    </a:lnTo>
                    <a:lnTo>
                      <a:pt x="7670" y="3088"/>
                    </a:lnTo>
                    <a:lnTo>
                      <a:pt x="7471" y="3048"/>
                    </a:lnTo>
                    <a:lnTo>
                      <a:pt x="7271" y="3029"/>
                    </a:lnTo>
                    <a:lnTo>
                      <a:pt x="7072" y="3029"/>
                    </a:lnTo>
                    <a:lnTo>
                      <a:pt x="6873" y="3048"/>
                    </a:lnTo>
                    <a:lnTo>
                      <a:pt x="6654" y="3068"/>
                    </a:lnTo>
                    <a:lnTo>
                      <a:pt x="6455" y="3108"/>
                    </a:lnTo>
                    <a:lnTo>
                      <a:pt x="6455" y="3108"/>
                    </a:lnTo>
                    <a:lnTo>
                      <a:pt x="6475" y="2909"/>
                    </a:lnTo>
                    <a:lnTo>
                      <a:pt x="6455" y="2710"/>
                    </a:lnTo>
                    <a:lnTo>
                      <a:pt x="6435" y="2511"/>
                    </a:lnTo>
                    <a:lnTo>
                      <a:pt x="6395" y="2291"/>
                    </a:lnTo>
                    <a:lnTo>
                      <a:pt x="6335" y="2092"/>
                    </a:lnTo>
                    <a:lnTo>
                      <a:pt x="6275" y="1893"/>
                    </a:lnTo>
                    <a:lnTo>
                      <a:pt x="6176" y="1694"/>
                    </a:lnTo>
                    <a:lnTo>
                      <a:pt x="6076" y="1495"/>
                    </a:lnTo>
                    <a:lnTo>
                      <a:pt x="5917" y="1256"/>
                    </a:lnTo>
                    <a:lnTo>
                      <a:pt x="5718" y="1016"/>
                    </a:lnTo>
                    <a:lnTo>
                      <a:pt x="5498" y="817"/>
                    </a:lnTo>
                    <a:lnTo>
                      <a:pt x="5279" y="618"/>
                    </a:lnTo>
                    <a:lnTo>
                      <a:pt x="5020" y="459"/>
                    </a:lnTo>
                    <a:lnTo>
                      <a:pt x="4761" y="319"/>
                    </a:lnTo>
                    <a:lnTo>
                      <a:pt x="4502" y="220"/>
                    </a:lnTo>
                    <a:lnTo>
                      <a:pt x="4204" y="120"/>
                    </a:lnTo>
                    <a:lnTo>
                      <a:pt x="3925" y="60"/>
                    </a:lnTo>
                    <a:lnTo>
                      <a:pt x="3626" y="20"/>
                    </a:lnTo>
                    <a:lnTo>
                      <a:pt x="3327" y="1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5701000" y="3687450"/>
                <a:ext cx="239575" cy="188775"/>
              </a:xfrm>
              <a:custGeom>
                <a:avLst/>
                <a:gdLst/>
                <a:ahLst/>
                <a:cxnLst/>
                <a:rect l="l" t="t" r="r" b="b"/>
                <a:pathLst>
                  <a:path w="9583" h="7551" fill="none" extrusionOk="0">
                    <a:moveTo>
                      <a:pt x="5000" y="6395"/>
                    </a:moveTo>
                    <a:lnTo>
                      <a:pt x="5000" y="6395"/>
                    </a:lnTo>
                    <a:lnTo>
                      <a:pt x="4901" y="6176"/>
                    </a:lnTo>
                    <a:lnTo>
                      <a:pt x="4801" y="5957"/>
                    </a:lnTo>
                    <a:lnTo>
                      <a:pt x="4741" y="5738"/>
                    </a:lnTo>
                    <a:lnTo>
                      <a:pt x="4721" y="5499"/>
                    </a:lnTo>
                    <a:lnTo>
                      <a:pt x="4721" y="5499"/>
                    </a:lnTo>
                    <a:lnTo>
                      <a:pt x="4363" y="5638"/>
                    </a:lnTo>
                    <a:lnTo>
                      <a:pt x="4024" y="5718"/>
                    </a:lnTo>
                    <a:lnTo>
                      <a:pt x="3666" y="5778"/>
                    </a:lnTo>
                    <a:lnTo>
                      <a:pt x="3307" y="5798"/>
                    </a:lnTo>
                    <a:lnTo>
                      <a:pt x="3307" y="5798"/>
                    </a:lnTo>
                    <a:lnTo>
                      <a:pt x="3267" y="5957"/>
                    </a:lnTo>
                    <a:lnTo>
                      <a:pt x="3207" y="6116"/>
                    </a:lnTo>
                    <a:lnTo>
                      <a:pt x="3128" y="6276"/>
                    </a:lnTo>
                    <a:lnTo>
                      <a:pt x="3028" y="6415"/>
                    </a:lnTo>
                    <a:lnTo>
                      <a:pt x="2909" y="6555"/>
                    </a:lnTo>
                    <a:lnTo>
                      <a:pt x="2789" y="6674"/>
                    </a:lnTo>
                    <a:lnTo>
                      <a:pt x="2630" y="6774"/>
                    </a:lnTo>
                    <a:lnTo>
                      <a:pt x="2470" y="6873"/>
                    </a:lnTo>
                    <a:lnTo>
                      <a:pt x="2470" y="6873"/>
                    </a:lnTo>
                    <a:lnTo>
                      <a:pt x="2311" y="6953"/>
                    </a:lnTo>
                    <a:lnTo>
                      <a:pt x="2172" y="6993"/>
                    </a:lnTo>
                    <a:lnTo>
                      <a:pt x="2012" y="7033"/>
                    </a:lnTo>
                    <a:lnTo>
                      <a:pt x="1833" y="7053"/>
                    </a:lnTo>
                    <a:lnTo>
                      <a:pt x="1674" y="7073"/>
                    </a:lnTo>
                    <a:lnTo>
                      <a:pt x="1514" y="7053"/>
                    </a:lnTo>
                    <a:lnTo>
                      <a:pt x="1355" y="7033"/>
                    </a:lnTo>
                    <a:lnTo>
                      <a:pt x="1195" y="7013"/>
                    </a:lnTo>
                    <a:lnTo>
                      <a:pt x="1056" y="6953"/>
                    </a:lnTo>
                    <a:lnTo>
                      <a:pt x="897" y="6893"/>
                    </a:lnTo>
                    <a:lnTo>
                      <a:pt x="757" y="6833"/>
                    </a:lnTo>
                    <a:lnTo>
                      <a:pt x="638" y="6734"/>
                    </a:lnTo>
                    <a:lnTo>
                      <a:pt x="518" y="6634"/>
                    </a:lnTo>
                    <a:lnTo>
                      <a:pt x="399" y="6535"/>
                    </a:lnTo>
                    <a:lnTo>
                      <a:pt x="299" y="6395"/>
                    </a:lnTo>
                    <a:lnTo>
                      <a:pt x="199" y="6276"/>
                    </a:lnTo>
                    <a:lnTo>
                      <a:pt x="199" y="6276"/>
                    </a:lnTo>
                    <a:lnTo>
                      <a:pt x="140" y="6136"/>
                    </a:lnTo>
                    <a:lnTo>
                      <a:pt x="80" y="6017"/>
                    </a:lnTo>
                    <a:lnTo>
                      <a:pt x="40" y="5877"/>
                    </a:lnTo>
                    <a:lnTo>
                      <a:pt x="20" y="5738"/>
                    </a:lnTo>
                    <a:lnTo>
                      <a:pt x="0" y="5598"/>
                    </a:lnTo>
                    <a:lnTo>
                      <a:pt x="0" y="5479"/>
                    </a:lnTo>
                    <a:lnTo>
                      <a:pt x="0" y="5339"/>
                    </a:lnTo>
                    <a:lnTo>
                      <a:pt x="20" y="5200"/>
                    </a:lnTo>
                    <a:lnTo>
                      <a:pt x="60" y="5080"/>
                    </a:lnTo>
                    <a:lnTo>
                      <a:pt x="120" y="4961"/>
                    </a:lnTo>
                    <a:lnTo>
                      <a:pt x="160" y="4821"/>
                    </a:lnTo>
                    <a:lnTo>
                      <a:pt x="239" y="4702"/>
                    </a:lnTo>
                    <a:lnTo>
                      <a:pt x="319" y="4602"/>
                    </a:lnTo>
                    <a:lnTo>
                      <a:pt x="419" y="4503"/>
                    </a:lnTo>
                    <a:lnTo>
                      <a:pt x="518" y="4403"/>
                    </a:lnTo>
                    <a:lnTo>
                      <a:pt x="618" y="4303"/>
                    </a:lnTo>
                    <a:lnTo>
                      <a:pt x="618" y="4303"/>
                    </a:lnTo>
                    <a:lnTo>
                      <a:pt x="478" y="4044"/>
                    </a:lnTo>
                    <a:lnTo>
                      <a:pt x="379" y="3766"/>
                    </a:lnTo>
                    <a:lnTo>
                      <a:pt x="299" y="3487"/>
                    </a:lnTo>
                    <a:lnTo>
                      <a:pt x="259" y="3208"/>
                    </a:lnTo>
                    <a:lnTo>
                      <a:pt x="239" y="2929"/>
                    </a:lnTo>
                    <a:lnTo>
                      <a:pt x="239" y="2650"/>
                    </a:lnTo>
                    <a:lnTo>
                      <a:pt x="279" y="2371"/>
                    </a:lnTo>
                    <a:lnTo>
                      <a:pt x="359" y="2112"/>
                    </a:lnTo>
                    <a:lnTo>
                      <a:pt x="458" y="1833"/>
                    </a:lnTo>
                    <a:lnTo>
                      <a:pt x="578" y="1594"/>
                    </a:lnTo>
                    <a:lnTo>
                      <a:pt x="717" y="1335"/>
                    </a:lnTo>
                    <a:lnTo>
                      <a:pt x="897" y="1116"/>
                    </a:lnTo>
                    <a:lnTo>
                      <a:pt x="1096" y="897"/>
                    </a:lnTo>
                    <a:lnTo>
                      <a:pt x="1315" y="698"/>
                    </a:lnTo>
                    <a:lnTo>
                      <a:pt x="1574" y="518"/>
                    </a:lnTo>
                    <a:lnTo>
                      <a:pt x="1833" y="379"/>
                    </a:lnTo>
                    <a:lnTo>
                      <a:pt x="1833" y="379"/>
                    </a:lnTo>
                    <a:lnTo>
                      <a:pt x="2132" y="240"/>
                    </a:lnTo>
                    <a:lnTo>
                      <a:pt x="2431" y="140"/>
                    </a:lnTo>
                    <a:lnTo>
                      <a:pt x="2729" y="60"/>
                    </a:lnTo>
                    <a:lnTo>
                      <a:pt x="3028" y="20"/>
                    </a:lnTo>
                    <a:lnTo>
                      <a:pt x="3327" y="1"/>
                    </a:lnTo>
                    <a:lnTo>
                      <a:pt x="3626" y="20"/>
                    </a:lnTo>
                    <a:lnTo>
                      <a:pt x="3925" y="60"/>
                    </a:lnTo>
                    <a:lnTo>
                      <a:pt x="4204" y="120"/>
                    </a:lnTo>
                    <a:lnTo>
                      <a:pt x="4502" y="220"/>
                    </a:lnTo>
                    <a:lnTo>
                      <a:pt x="4761" y="319"/>
                    </a:lnTo>
                    <a:lnTo>
                      <a:pt x="5020" y="459"/>
                    </a:lnTo>
                    <a:lnTo>
                      <a:pt x="5279" y="618"/>
                    </a:lnTo>
                    <a:lnTo>
                      <a:pt x="5498" y="817"/>
                    </a:lnTo>
                    <a:lnTo>
                      <a:pt x="5718" y="1016"/>
                    </a:lnTo>
                    <a:lnTo>
                      <a:pt x="5917" y="1256"/>
                    </a:lnTo>
                    <a:lnTo>
                      <a:pt x="6076" y="1495"/>
                    </a:lnTo>
                    <a:lnTo>
                      <a:pt x="6076" y="1495"/>
                    </a:lnTo>
                    <a:lnTo>
                      <a:pt x="6176" y="1694"/>
                    </a:lnTo>
                    <a:lnTo>
                      <a:pt x="6275" y="1893"/>
                    </a:lnTo>
                    <a:lnTo>
                      <a:pt x="6335" y="2092"/>
                    </a:lnTo>
                    <a:lnTo>
                      <a:pt x="6395" y="2291"/>
                    </a:lnTo>
                    <a:lnTo>
                      <a:pt x="6435" y="2511"/>
                    </a:lnTo>
                    <a:lnTo>
                      <a:pt x="6455" y="2710"/>
                    </a:lnTo>
                    <a:lnTo>
                      <a:pt x="6475" y="2909"/>
                    </a:lnTo>
                    <a:lnTo>
                      <a:pt x="6455" y="3108"/>
                    </a:lnTo>
                    <a:lnTo>
                      <a:pt x="6455" y="3108"/>
                    </a:lnTo>
                    <a:lnTo>
                      <a:pt x="6654" y="3068"/>
                    </a:lnTo>
                    <a:lnTo>
                      <a:pt x="6873" y="3048"/>
                    </a:lnTo>
                    <a:lnTo>
                      <a:pt x="7072" y="3029"/>
                    </a:lnTo>
                    <a:lnTo>
                      <a:pt x="7271" y="3029"/>
                    </a:lnTo>
                    <a:lnTo>
                      <a:pt x="7471" y="3048"/>
                    </a:lnTo>
                    <a:lnTo>
                      <a:pt x="7670" y="3088"/>
                    </a:lnTo>
                    <a:lnTo>
                      <a:pt x="7869" y="3128"/>
                    </a:lnTo>
                    <a:lnTo>
                      <a:pt x="8068" y="3188"/>
                    </a:lnTo>
                    <a:lnTo>
                      <a:pt x="8248" y="3268"/>
                    </a:lnTo>
                    <a:lnTo>
                      <a:pt x="8427" y="3367"/>
                    </a:lnTo>
                    <a:lnTo>
                      <a:pt x="8586" y="3467"/>
                    </a:lnTo>
                    <a:lnTo>
                      <a:pt x="8746" y="3586"/>
                    </a:lnTo>
                    <a:lnTo>
                      <a:pt x="8905" y="3726"/>
                    </a:lnTo>
                    <a:lnTo>
                      <a:pt x="9044" y="3865"/>
                    </a:lnTo>
                    <a:lnTo>
                      <a:pt x="9164" y="4025"/>
                    </a:lnTo>
                    <a:lnTo>
                      <a:pt x="9283" y="4184"/>
                    </a:lnTo>
                    <a:lnTo>
                      <a:pt x="9283" y="4184"/>
                    </a:lnTo>
                    <a:lnTo>
                      <a:pt x="9383" y="4403"/>
                    </a:lnTo>
                    <a:lnTo>
                      <a:pt x="9483" y="4622"/>
                    </a:lnTo>
                    <a:lnTo>
                      <a:pt x="9542" y="4841"/>
                    </a:lnTo>
                    <a:lnTo>
                      <a:pt x="9582" y="5060"/>
                    </a:lnTo>
                    <a:lnTo>
                      <a:pt x="9582" y="5280"/>
                    </a:lnTo>
                    <a:lnTo>
                      <a:pt x="9582" y="5499"/>
                    </a:lnTo>
                    <a:lnTo>
                      <a:pt x="9542" y="5698"/>
                    </a:lnTo>
                    <a:lnTo>
                      <a:pt x="9483" y="5917"/>
                    </a:lnTo>
                    <a:lnTo>
                      <a:pt x="9423" y="6116"/>
                    </a:lnTo>
                    <a:lnTo>
                      <a:pt x="9323" y="6316"/>
                    </a:lnTo>
                    <a:lnTo>
                      <a:pt x="9204" y="6515"/>
                    </a:lnTo>
                    <a:lnTo>
                      <a:pt x="9064" y="6694"/>
                    </a:lnTo>
                    <a:lnTo>
                      <a:pt x="8905" y="6853"/>
                    </a:lnTo>
                    <a:lnTo>
                      <a:pt x="8726" y="7013"/>
                    </a:lnTo>
                    <a:lnTo>
                      <a:pt x="8546" y="7152"/>
                    </a:lnTo>
                    <a:lnTo>
                      <a:pt x="8327" y="7272"/>
                    </a:lnTo>
                    <a:lnTo>
                      <a:pt x="8327" y="7272"/>
                    </a:lnTo>
                    <a:lnTo>
                      <a:pt x="8108" y="7371"/>
                    </a:lnTo>
                    <a:lnTo>
                      <a:pt x="7869" y="7451"/>
                    </a:lnTo>
                    <a:lnTo>
                      <a:pt x="7630" y="7511"/>
                    </a:lnTo>
                    <a:lnTo>
                      <a:pt x="7411" y="7551"/>
                    </a:lnTo>
                    <a:lnTo>
                      <a:pt x="7172" y="7551"/>
                    </a:lnTo>
                    <a:lnTo>
                      <a:pt x="6933" y="7551"/>
                    </a:lnTo>
                    <a:lnTo>
                      <a:pt x="6694" y="7531"/>
                    </a:lnTo>
                    <a:lnTo>
                      <a:pt x="6475" y="7471"/>
                    </a:lnTo>
                    <a:lnTo>
                      <a:pt x="6255" y="7411"/>
                    </a:lnTo>
                    <a:lnTo>
                      <a:pt x="6036" y="7312"/>
                    </a:lnTo>
                    <a:lnTo>
                      <a:pt x="5837" y="7212"/>
                    </a:lnTo>
                    <a:lnTo>
                      <a:pt x="5638" y="7073"/>
                    </a:lnTo>
                    <a:lnTo>
                      <a:pt x="5459" y="6933"/>
                    </a:lnTo>
                    <a:lnTo>
                      <a:pt x="5279" y="6774"/>
                    </a:lnTo>
                    <a:lnTo>
                      <a:pt x="5140" y="6594"/>
                    </a:lnTo>
                    <a:lnTo>
                      <a:pt x="5000" y="639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5870325" y="3814950"/>
                <a:ext cx="42850" cy="35875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435" extrusionOk="0">
                    <a:moveTo>
                      <a:pt x="996" y="0"/>
                    </a:moveTo>
                    <a:lnTo>
                      <a:pt x="837" y="20"/>
                    </a:lnTo>
                    <a:lnTo>
                      <a:pt x="658" y="60"/>
                    </a:lnTo>
                    <a:lnTo>
                      <a:pt x="498" y="120"/>
                    </a:lnTo>
                    <a:lnTo>
                      <a:pt x="359" y="219"/>
                    </a:lnTo>
                    <a:lnTo>
                      <a:pt x="219" y="319"/>
                    </a:lnTo>
                    <a:lnTo>
                      <a:pt x="120" y="458"/>
                    </a:lnTo>
                    <a:lnTo>
                      <a:pt x="60" y="578"/>
                    </a:lnTo>
                    <a:lnTo>
                      <a:pt x="0" y="717"/>
                    </a:lnTo>
                    <a:lnTo>
                      <a:pt x="0" y="857"/>
                    </a:lnTo>
                    <a:lnTo>
                      <a:pt x="20" y="996"/>
                    </a:lnTo>
                    <a:lnTo>
                      <a:pt x="80" y="1116"/>
                    </a:lnTo>
                    <a:lnTo>
                      <a:pt x="160" y="1235"/>
                    </a:lnTo>
                    <a:lnTo>
                      <a:pt x="279" y="1335"/>
                    </a:lnTo>
                    <a:lnTo>
                      <a:pt x="399" y="1395"/>
                    </a:lnTo>
                    <a:lnTo>
                      <a:pt x="558" y="1435"/>
                    </a:lnTo>
                    <a:lnTo>
                      <a:pt x="877" y="1435"/>
                    </a:lnTo>
                    <a:lnTo>
                      <a:pt x="1056" y="1395"/>
                    </a:lnTo>
                    <a:lnTo>
                      <a:pt x="1216" y="1315"/>
                    </a:lnTo>
                    <a:lnTo>
                      <a:pt x="1375" y="1216"/>
                    </a:lnTo>
                    <a:lnTo>
                      <a:pt x="1494" y="1116"/>
                    </a:lnTo>
                    <a:lnTo>
                      <a:pt x="1594" y="996"/>
                    </a:lnTo>
                    <a:lnTo>
                      <a:pt x="1674" y="857"/>
                    </a:lnTo>
                    <a:lnTo>
                      <a:pt x="1714" y="717"/>
                    </a:lnTo>
                    <a:lnTo>
                      <a:pt x="1714" y="578"/>
                    </a:lnTo>
                    <a:lnTo>
                      <a:pt x="1694" y="439"/>
                    </a:lnTo>
                    <a:lnTo>
                      <a:pt x="1634" y="319"/>
                    </a:lnTo>
                    <a:lnTo>
                      <a:pt x="1554" y="200"/>
                    </a:lnTo>
                    <a:lnTo>
                      <a:pt x="1435" y="120"/>
                    </a:lnTo>
                    <a:lnTo>
                      <a:pt x="1315" y="60"/>
                    </a:lnTo>
                    <a:lnTo>
                      <a:pt x="1156" y="20"/>
                    </a:lnTo>
                    <a:lnTo>
                      <a:pt x="99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5870325" y="3814950"/>
                <a:ext cx="42850" cy="35875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435" fill="none" extrusionOk="0">
                    <a:moveTo>
                      <a:pt x="1216" y="1315"/>
                    </a:moveTo>
                    <a:lnTo>
                      <a:pt x="1216" y="1315"/>
                    </a:lnTo>
                    <a:lnTo>
                      <a:pt x="1375" y="1216"/>
                    </a:lnTo>
                    <a:lnTo>
                      <a:pt x="1494" y="1116"/>
                    </a:lnTo>
                    <a:lnTo>
                      <a:pt x="1594" y="996"/>
                    </a:lnTo>
                    <a:lnTo>
                      <a:pt x="1674" y="857"/>
                    </a:lnTo>
                    <a:lnTo>
                      <a:pt x="1714" y="717"/>
                    </a:lnTo>
                    <a:lnTo>
                      <a:pt x="1714" y="578"/>
                    </a:lnTo>
                    <a:lnTo>
                      <a:pt x="1694" y="439"/>
                    </a:lnTo>
                    <a:lnTo>
                      <a:pt x="1634" y="319"/>
                    </a:lnTo>
                    <a:lnTo>
                      <a:pt x="1634" y="319"/>
                    </a:lnTo>
                    <a:lnTo>
                      <a:pt x="1554" y="200"/>
                    </a:lnTo>
                    <a:lnTo>
                      <a:pt x="1435" y="120"/>
                    </a:lnTo>
                    <a:lnTo>
                      <a:pt x="1315" y="60"/>
                    </a:lnTo>
                    <a:lnTo>
                      <a:pt x="1156" y="20"/>
                    </a:lnTo>
                    <a:lnTo>
                      <a:pt x="996" y="0"/>
                    </a:lnTo>
                    <a:lnTo>
                      <a:pt x="837" y="20"/>
                    </a:lnTo>
                    <a:lnTo>
                      <a:pt x="658" y="60"/>
                    </a:lnTo>
                    <a:lnTo>
                      <a:pt x="498" y="120"/>
                    </a:lnTo>
                    <a:lnTo>
                      <a:pt x="498" y="120"/>
                    </a:lnTo>
                    <a:lnTo>
                      <a:pt x="359" y="219"/>
                    </a:lnTo>
                    <a:lnTo>
                      <a:pt x="219" y="319"/>
                    </a:lnTo>
                    <a:lnTo>
                      <a:pt x="120" y="458"/>
                    </a:lnTo>
                    <a:lnTo>
                      <a:pt x="60" y="578"/>
                    </a:lnTo>
                    <a:lnTo>
                      <a:pt x="0" y="717"/>
                    </a:lnTo>
                    <a:lnTo>
                      <a:pt x="0" y="857"/>
                    </a:lnTo>
                    <a:lnTo>
                      <a:pt x="20" y="996"/>
                    </a:lnTo>
                    <a:lnTo>
                      <a:pt x="80" y="1116"/>
                    </a:lnTo>
                    <a:lnTo>
                      <a:pt x="80" y="1116"/>
                    </a:lnTo>
                    <a:lnTo>
                      <a:pt x="160" y="1235"/>
                    </a:lnTo>
                    <a:lnTo>
                      <a:pt x="279" y="1335"/>
                    </a:lnTo>
                    <a:lnTo>
                      <a:pt x="399" y="1395"/>
                    </a:lnTo>
                    <a:lnTo>
                      <a:pt x="558" y="1435"/>
                    </a:lnTo>
                    <a:lnTo>
                      <a:pt x="718" y="1435"/>
                    </a:lnTo>
                    <a:lnTo>
                      <a:pt x="877" y="1435"/>
                    </a:lnTo>
                    <a:lnTo>
                      <a:pt x="1056" y="1395"/>
                    </a:lnTo>
                    <a:lnTo>
                      <a:pt x="1216" y="1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5725400" y="3702900"/>
                <a:ext cx="120550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3088" extrusionOk="0">
                    <a:moveTo>
                      <a:pt x="2172" y="0"/>
                    </a:moveTo>
                    <a:lnTo>
                      <a:pt x="1973" y="40"/>
                    </a:lnTo>
                    <a:lnTo>
                      <a:pt x="1773" y="80"/>
                    </a:lnTo>
                    <a:lnTo>
                      <a:pt x="1594" y="120"/>
                    </a:lnTo>
                    <a:lnTo>
                      <a:pt x="1235" y="259"/>
                    </a:lnTo>
                    <a:lnTo>
                      <a:pt x="897" y="438"/>
                    </a:lnTo>
                    <a:lnTo>
                      <a:pt x="618" y="618"/>
                    </a:lnTo>
                    <a:lnTo>
                      <a:pt x="359" y="817"/>
                    </a:lnTo>
                    <a:lnTo>
                      <a:pt x="160" y="976"/>
                    </a:lnTo>
                    <a:lnTo>
                      <a:pt x="0" y="1136"/>
                    </a:lnTo>
                    <a:lnTo>
                      <a:pt x="80" y="1195"/>
                    </a:lnTo>
                    <a:lnTo>
                      <a:pt x="439" y="1096"/>
                    </a:lnTo>
                    <a:lnTo>
                      <a:pt x="777" y="1016"/>
                    </a:lnTo>
                    <a:lnTo>
                      <a:pt x="1116" y="976"/>
                    </a:lnTo>
                    <a:lnTo>
                      <a:pt x="1415" y="956"/>
                    </a:lnTo>
                    <a:lnTo>
                      <a:pt x="1773" y="976"/>
                    </a:lnTo>
                    <a:lnTo>
                      <a:pt x="2092" y="1016"/>
                    </a:lnTo>
                    <a:lnTo>
                      <a:pt x="2391" y="1116"/>
                    </a:lnTo>
                    <a:lnTo>
                      <a:pt x="2670" y="1215"/>
                    </a:lnTo>
                    <a:lnTo>
                      <a:pt x="2929" y="1355"/>
                    </a:lnTo>
                    <a:lnTo>
                      <a:pt x="3168" y="1494"/>
                    </a:lnTo>
                    <a:lnTo>
                      <a:pt x="3407" y="1654"/>
                    </a:lnTo>
                    <a:lnTo>
                      <a:pt x="3606" y="1833"/>
                    </a:lnTo>
                    <a:lnTo>
                      <a:pt x="3785" y="2012"/>
                    </a:lnTo>
                    <a:lnTo>
                      <a:pt x="3945" y="2171"/>
                    </a:lnTo>
                    <a:lnTo>
                      <a:pt x="4204" y="2530"/>
                    </a:lnTo>
                    <a:lnTo>
                      <a:pt x="4383" y="2829"/>
                    </a:lnTo>
                    <a:lnTo>
                      <a:pt x="4522" y="3048"/>
                    </a:lnTo>
                    <a:lnTo>
                      <a:pt x="4602" y="3088"/>
                    </a:lnTo>
                    <a:lnTo>
                      <a:pt x="4702" y="2909"/>
                    </a:lnTo>
                    <a:lnTo>
                      <a:pt x="4781" y="2650"/>
                    </a:lnTo>
                    <a:lnTo>
                      <a:pt x="4801" y="2490"/>
                    </a:lnTo>
                    <a:lnTo>
                      <a:pt x="4821" y="2331"/>
                    </a:lnTo>
                    <a:lnTo>
                      <a:pt x="4821" y="2171"/>
                    </a:lnTo>
                    <a:lnTo>
                      <a:pt x="4801" y="1992"/>
                    </a:lnTo>
                    <a:lnTo>
                      <a:pt x="4781" y="1793"/>
                    </a:lnTo>
                    <a:lnTo>
                      <a:pt x="4722" y="1614"/>
                    </a:lnTo>
                    <a:lnTo>
                      <a:pt x="4642" y="1434"/>
                    </a:lnTo>
                    <a:lnTo>
                      <a:pt x="4562" y="1235"/>
                    </a:lnTo>
                    <a:lnTo>
                      <a:pt x="4423" y="1056"/>
                    </a:lnTo>
                    <a:lnTo>
                      <a:pt x="4283" y="877"/>
                    </a:lnTo>
                    <a:lnTo>
                      <a:pt x="4104" y="697"/>
                    </a:lnTo>
                    <a:lnTo>
                      <a:pt x="3885" y="538"/>
                    </a:lnTo>
                    <a:lnTo>
                      <a:pt x="3646" y="379"/>
                    </a:lnTo>
                    <a:lnTo>
                      <a:pt x="3367" y="219"/>
                    </a:lnTo>
                    <a:lnTo>
                      <a:pt x="3108" y="120"/>
                    </a:lnTo>
                    <a:lnTo>
                      <a:pt x="2869" y="60"/>
                    </a:lnTo>
                    <a:lnTo>
                      <a:pt x="2610" y="20"/>
                    </a:lnTo>
                    <a:lnTo>
                      <a:pt x="2371" y="0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5725400" y="3702900"/>
                <a:ext cx="120550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3088" fill="none" extrusionOk="0">
                    <a:moveTo>
                      <a:pt x="2371" y="0"/>
                    </a:moveTo>
                    <a:lnTo>
                      <a:pt x="2371" y="0"/>
                    </a:lnTo>
                    <a:lnTo>
                      <a:pt x="2172" y="0"/>
                    </a:lnTo>
                    <a:lnTo>
                      <a:pt x="1973" y="40"/>
                    </a:lnTo>
                    <a:lnTo>
                      <a:pt x="1773" y="80"/>
                    </a:lnTo>
                    <a:lnTo>
                      <a:pt x="1594" y="120"/>
                    </a:lnTo>
                    <a:lnTo>
                      <a:pt x="1235" y="259"/>
                    </a:lnTo>
                    <a:lnTo>
                      <a:pt x="897" y="438"/>
                    </a:lnTo>
                    <a:lnTo>
                      <a:pt x="618" y="618"/>
                    </a:lnTo>
                    <a:lnTo>
                      <a:pt x="359" y="817"/>
                    </a:lnTo>
                    <a:lnTo>
                      <a:pt x="160" y="976"/>
                    </a:lnTo>
                    <a:lnTo>
                      <a:pt x="0" y="1136"/>
                    </a:lnTo>
                    <a:lnTo>
                      <a:pt x="0" y="1136"/>
                    </a:lnTo>
                    <a:lnTo>
                      <a:pt x="80" y="1195"/>
                    </a:lnTo>
                    <a:lnTo>
                      <a:pt x="80" y="1195"/>
                    </a:lnTo>
                    <a:lnTo>
                      <a:pt x="439" y="1096"/>
                    </a:lnTo>
                    <a:lnTo>
                      <a:pt x="777" y="1016"/>
                    </a:lnTo>
                    <a:lnTo>
                      <a:pt x="1116" y="976"/>
                    </a:lnTo>
                    <a:lnTo>
                      <a:pt x="1415" y="956"/>
                    </a:lnTo>
                    <a:lnTo>
                      <a:pt x="1415" y="956"/>
                    </a:lnTo>
                    <a:lnTo>
                      <a:pt x="1773" y="976"/>
                    </a:lnTo>
                    <a:lnTo>
                      <a:pt x="2092" y="1016"/>
                    </a:lnTo>
                    <a:lnTo>
                      <a:pt x="2391" y="1116"/>
                    </a:lnTo>
                    <a:lnTo>
                      <a:pt x="2670" y="1215"/>
                    </a:lnTo>
                    <a:lnTo>
                      <a:pt x="2929" y="1355"/>
                    </a:lnTo>
                    <a:lnTo>
                      <a:pt x="3168" y="1494"/>
                    </a:lnTo>
                    <a:lnTo>
                      <a:pt x="3407" y="1654"/>
                    </a:lnTo>
                    <a:lnTo>
                      <a:pt x="3606" y="1833"/>
                    </a:lnTo>
                    <a:lnTo>
                      <a:pt x="3785" y="2012"/>
                    </a:lnTo>
                    <a:lnTo>
                      <a:pt x="3945" y="2171"/>
                    </a:lnTo>
                    <a:lnTo>
                      <a:pt x="4204" y="2530"/>
                    </a:lnTo>
                    <a:lnTo>
                      <a:pt x="4383" y="2829"/>
                    </a:lnTo>
                    <a:lnTo>
                      <a:pt x="4522" y="3048"/>
                    </a:lnTo>
                    <a:lnTo>
                      <a:pt x="4522" y="3048"/>
                    </a:lnTo>
                    <a:lnTo>
                      <a:pt x="4602" y="3088"/>
                    </a:lnTo>
                    <a:lnTo>
                      <a:pt x="4602" y="3088"/>
                    </a:lnTo>
                    <a:lnTo>
                      <a:pt x="4702" y="2909"/>
                    </a:lnTo>
                    <a:lnTo>
                      <a:pt x="4702" y="2909"/>
                    </a:lnTo>
                    <a:lnTo>
                      <a:pt x="4781" y="2650"/>
                    </a:lnTo>
                    <a:lnTo>
                      <a:pt x="4801" y="2490"/>
                    </a:lnTo>
                    <a:lnTo>
                      <a:pt x="4821" y="2331"/>
                    </a:lnTo>
                    <a:lnTo>
                      <a:pt x="4821" y="2171"/>
                    </a:lnTo>
                    <a:lnTo>
                      <a:pt x="4801" y="1992"/>
                    </a:lnTo>
                    <a:lnTo>
                      <a:pt x="4781" y="1793"/>
                    </a:lnTo>
                    <a:lnTo>
                      <a:pt x="4722" y="1614"/>
                    </a:lnTo>
                    <a:lnTo>
                      <a:pt x="4642" y="1434"/>
                    </a:lnTo>
                    <a:lnTo>
                      <a:pt x="4562" y="1235"/>
                    </a:lnTo>
                    <a:lnTo>
                      <a:pt x="4423" y="1056"/>
                    </a:lnTo>
                    <a:lnTo>
                      <a:pt x="4283" y="877"/>
                    </a:lnTo>
                    <a:lnTo>
                      <a:pt x="4104" y="697"/>
                    </a:lnTo>
                    <a:lnTo>
                      <a:pt x="3885" y="538"/>
                    </a:lnTo>
                    <a:lnTo>
                      <a:pt x="3646" y="379"/>
                    </a:lnTo>
                    <a:lnTo>
                      <a:pt x="3367" y="219"/>
                    </a:lnTo>
                    <a:lnTo>
                      <a:pt x="3367" y="219"/>
                    </a:lnTo>
                    <a:lnTo>
                      <a:pt x="3108" y="120"/>
                    </a:lnTo>
                    <a:lnTo>
                      <a:pt x="2869" y="60"/>
                    </a:lnTo>
                    <a:lnTo>
                      <a:pt x="2610" y="20"/>
                    </a:lnTo>
                    <a:lnTo>
                      <a:pt x="237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5933575" y="3761150"/>
                <a:ext cx="249025" cy="185800"/>
              </a:xfrm>
              <a:custGeom>
                <a:avLst/>
                <a:gdLst/>
                <a:ahLst/>
                <a:cxnLst/>
                <a:rect l="l" t="t" r="r" b="b"/>
                <a:pathLst>
                  <a:path w="9961" h="7432" extrusionOk="0">
                    <a:moveTo>
                      <a:pt x="2988" y="1"/>
                    </a:moveTo>
                    <a:lnTo>
                      <a:pt x="2690" y="41"/>
                    </a:lnTo>
                    <a:lnTo>
                      <a:pt x="2391" y="81"/>
                    </a:lnTo>
                    <a:lnTo>
                      <a:pt x="2112" y="160"/>
                    </a:lnTo>
                    <a:lnTo>
                      <a:pt x="1833" y="260"/>
                    </a:lnTo>
                    <a:lnTo>
                      <a:pt x="1554" y="399"/>
                    </a:lnTo>
                    <a:lnTo>
                      <a:pt x="1295" y="559"/>
                    </a:lnTo>
                    <a:lnTo>
                      <a:pt x="1056" y="738"/>
                    </a:lnTo>
                    <a:lnTo>
                      <a:pt x="817" y="937"/>
                    </a:lnTo>
                    <a:lnTo>
                      <a:pt x="618" y="1156"/>
                    </a:lnTo>
                    <a:lnTo>
                      <a:pt x="439" y="1415"/>
                    </a:lnTo>
                    <a:lnTo>
                      <a:pt x="299" y="1654"/>
                    </a:lnTo>
                    <a:lnTo>
                      <a:pt x="180" y="1913"/>
                    </a:lnTo>
                    <a:lnTo>
                      <a:pt x="100" y="2192"/>
                    </a:lnTo>
                    <a:lnTo>
                      <a:pt x="40" y="2471"/>
                    </a:lnTo>
                    <a:lnTo>
                      <a:pt x="0" y="2730"/>
                    </a:lnTo>
                    <a:lnTo>
                      <a:pt x="0" y="3009"/>
                    </a:lnTo>
                    <a:lnTo>
                      <a:pt x="20" y="3288"/>
                    </a:lnTo>
                    <a:lnTo>
                      <a:pt x="80" y="3567"/>
                    </a:lnTo>
                    <a:lnTo>
                      <a:pt x="160" y="3826"/>
                    </a:lnTo>
                    <a:lnTo>
                      <a:pt x="279" y="4105"/>
                    </a:lnTo>
                    <a:lnTo>
                      <a:pt x="419" y="4344"/>
                    </a:lnTo>
                    <a:lnTo>
                      <a:pt x="578" y="4583"/>
                    </a:lnTo>
                    <a:lnTo>
                      <a:pt x="777" y="4822"/>
                    </a:lnTo>
                    <a:lnTo>
                      <a:pt x="996" y="5021"/>
                    </a:lnTo>
                    <a:lnTo>
                      <a:pt x="917" y="5140"/>
                    </a:lnTo>
                    <a:lnTo>
                      <a:pt x="857" y="5260"/>
                    </a:lnTo>
                    <a:lnTo>
                      <a:pt x="817" y="5399"/>
                    </a:lnTo>
                    <a:lnTo>
                      <a:pt x="777" y="5519"/>
                    </a:lnTo>
                    <a:lnTo>
                      <a:pt x="737" y="5658"/>
                    </a:lnTo>
                    <a:lnTo>
                      <a:pt x="737" y="5798"/>
                    </a:lnTo>
                    <a:lnTo>
                      <a:pt x="717" y="5917"/>
                    </a:lnTo>
                    <a:lnTo>
                      <a:pt x="737" y="6057"/>
                    </a:lnTo>
                    <a:lnTo>
                      <a:pt x="757" y="6196"/>
                    </a:lnTo>
                    <a:lnTo>
                      <a:pt x="797" y="6316"/>
                    </a:lnTo>
                    <a:lnTo>
                      <a:pt x="837" y="6455"/>
                    </a:lnTo>
                    <a:lnTo>
                      <a:pt x="897" y="6575"/>
                    </a:lnTo>
                    <a:lnTo>
                      <a:pt x="976" y="6694"/>
                    </a:lnTo>
                    <a:lnTo>
                      <a:pt x="1056" y="6814"/>
                    </a:lnTo>
                    <a:lnTo>
                      <a:pt x="1156" y="6913"/>
                    </a:lnTo>
                    <a:lnTo>
                      <a:pt x="1255" y="7013"/>
                    </a:lnTo>
                    <a:lnTo>
                      <a:pt x="1395" y="7113"/>
                    </a:lnTo>
                    <a:lnTo>
                      <a:pt x="1534" y="7212"/>
                    </a:lnTo>
                    <a:lnTo>
                      <a:pt x="1674" y="7272"/>
                    </a:lnTo>
                    <a:lnTo>
                      <a:pt x="1833" y="7332"/>
                    </a:lnTo>
                    <a:lnTo>
                      <a:pt x="1992" y="7372"/>
                    </a:lnTo>
                    <a:lnTo>
                      <a:pt x="2152" y="7411"/>
                    </a:lnTo>
                    <a:lnTo>
                      <a:pt x="2311" y="7431"/>
                    </a:lnTo>
                    <a:lnTo>
                      <a:pt x="2471" y="7431"/>
                    </a:lnTo>
                    <a:lnTo>
                      <a:pt x="2630" y="7411"/>
                    </a:lnTo>
                    <a:lnTo>
                      <a:pt x="2789" y="7392"/>
                    </a:lnTo>
                    <a:lnTo>
                      <a:pt x="2929" y="7352"/>
                    </a:lnTo>
                    <a:lnTo>
                      <a:pt x="3088" y="7292"/>
                    </a:lnTo>
                    <a:lnTo>
                      <a:pt x="3228" y="7212"/>
                    </a:lnTo>
                    <a:lnTo>
                      <a:pt x="3367" y="7133"/>
                    </a:lnTo>
                    <a:lnTo>
                      <a:pt x="3506" y="7033"/>
                    </a:lnTo>
                    <a:lnTo>
                      <a:pt x="3626" y="6933"/>
                    </a:lnTo>
                    <a:lnTo>
                      <a:pt x="3745" y="6794"/>
                    </a:lnTo>
                    <a:lnTo>
                      <a:pt x="3845" y="6635"/>
                    </a:lnTo>
                    <a:lnTo>
                      <a:pt x="3925" y="6495"/>
                    </a:lnTo>
                    <a:lnTo>
                      <a:pt x="3985" y="6336"/>
                    </a:lnTo>
                    <a:lnTo>
                      <a:pt x="4044" y="6156"/>
                    </a:lnTo>
                    <a:lnTo>
                      <a:pt x="4064" y="5997"/>
                    </a:lnTo>
                    <a:lnTo>
                      <a:pt x="4064" y="5818"/>
                    </a:lnTo>
                    <a:lnTo>
                      <a:pt x="4044" y="5658"/>
                    </a:lnTo>
                    <a:lnTo>
                      <a:pt x="4383" y="5539"/>
                    </a:lnTo>
                    <a:lnTo>
                      <a:pt x="4702" y="5380"/>
                    </a:lnTo>
                    <a:lnTo>
                      <a:pt x="5001" y="5200"/>
                    </a:lnTo>
                    <a:lnTo>
                      <a:pt x="5279" y="4981"/>
                    </a:lnTo>
                    <a:lnTo>
                      <a:pt x="5399" y="5180"/>
                    </a:lnTo>
                    <a:lnTo>
                      <a:pt x="5518" y="5380"/>
                    </a:lnTo>
                    <a:lnTo>
                      <a:pt x="5678" y="5559"/>
                    </a:lnTo>
                    <a:lnTo>
                      <a:pt x="5857" y="5738"/>
                    </a:lnTo>
                    <a:lnTo>
                      <a:pt x="6056" y="5878"/>
                    </a:lnTo>
                    <a:lnTo>
                      <a:pt x="6256" y="6017"/>
                    </a:lnTo>
                    <a:lnTo>
                      <a:pt x="6475" y="6117"/>
                    </a:lnTo>
                    <a:lnTo>
                      <a:pt x="6694" y="6196"/>
                    </a:lnTo>
                    <a:lnTo>
                      <a:pt x="6913" y="6256"/>
                    </a:lnTo>
                    <a:lnTo>
                      <a:pt x="7152" y="6316"/>
                    </a:lnTo>
                    <a:lnTo>
                      <a:pt x="7391" y="6336"/>
                    </a:lnTo>
                    <a:lnTo>
                      <a:pt x="7610" y="6336"/>
                    </a:lnTo>
                    <a:lnTo>
                      <a:pt x="7849" y="6316"/>
                    </a:lnTo>
                    <a:lnTo>
                      <a:pt x="8088" y="6276"/>
                    </a:lnTo>
                    <a:lnTo>
                      <a:pt x="8307" y="6216"/>
                    </a:lnTo>
                    <a:lnTo>
                      <a:pt x="8527" y="6137"/>
                    </a:lnTo>
                    <a:lnTo>
                      <a:pt x="8746" y="6037"/>
                    </a:lnTo>
                    <a:lnTo>
                      <a:pt x="8945" y="5917"/>
                    </a:lnTo>
                    <a:lnTo>
                      <a:pt x="9144" y="5758"/>
                    </a:lnTo>
                    <a:lnTo>
                      <a:pt x="9323" y="5599"/>
                    </a:lnTo>
                    <a:lnTo>
                      <a:pt x="9483" y="5419"/>
                    </a:lnTo>
                    <a:lnTo>
                      <a:pt x="9622" y="5240"/>
                    </a:lnTo>
                    <a:lnTo>
                      <a:pt x="9722" y="5041"/>
                    </a:lnTo>
                    <a:lnTo>
                      <a:pt x="9821" y="4842"/>
                    </a:lnTo>
                    <a:lnTo>
                      <a:pt x="9881" y="4623"/>
                    </a:lnTo>
                    <a:lnTo>
                      <a:pt x="9941" y="4403"/>
                    </a:lnTo>
                    <a:lnTo>
                      <a:pt x="9961" y="4184"/>
                    </a:lnTo>
                    <a:lnTo>
                      <a:pt x="9961" y="3985"/>
                    </a:lnTo>
                    <a:lnTo>
                      <a:pt x="9941" y="3766"/>
                    </a:lnTo>
                    <a:lnTo>
                      <a:pt x="9901" y="3547"/>
                    </a:lnTo>
                    <a:lnTo>
                      <a:pt x="9841" y="3328"/>
                    </a:lnTo>
                    <a:lnTo>
                      <a:pt x="9742" y="3128"/>
                    </a:lnTo>
                    <a:lnTo>
                      <a:pt x="9642" y="2929"/>
                    </a:lnTo>
                    <a:lnTo>
                      <a:pt x="9503" y="2750"/>
                    </a:lnTo>
                    <a:lnTo>
                      <a:pt x="9363" y="2571"/>
                    </a:lnTo>
                    <a:lnTo>
                      <a:pt x="9184" y="2391"/>
                    </a:lnTo>
                    <a:lnTo>
                      <a:pt x="9025" y="2272"/>
                    </a:lnTo>
                    <a:lnTo>
                      <a:pt x="8845" y="2152"/>
                    </a:lnTo>
                    <a:lnTo>
                      <a:pt x="8666" y="2053"/>
                    </a:lnTo>
                    <a:lnTo>
                      <a:pt x="8467" y="1973"/>
                    </a:lnTo>
                    <a:lnTo>
                      <a:pt x="8287" y="1913"/>
                    </a:lnTo>
                    <a:lnTo>
                      <a:pt x="8088" y="1853"/>
                    </a:lnTo>
                    <a:lnTo>
                      <a:pt x="7889" y="1814"/>
                    </a:lnTo>
                    <a:lnTo>
                      <a:pt x="7690" y="1794"/>
                    </a:lnTo>
                    <a:lnTo>
                      <a:pt x="7491" y="1794"/>
                    </a:lnTo>
                    <a:lnTo>
                      <a:pt x="7272" y="1814"/>
                    </a:lnTo>
                    <a:lnTo>
                      <a:pt x="7072" y="1834"/>
                    </a:lnTo>
                    <a:lnTo>
                      <a:pt x="6873" y="1873"/>
                    </a:lnTo>
                    <a:lnTo>
                      <a:pt x="6694" y="1933"/>
                    </a:lnTo>
                    <a:lnTo>
                      <a:pt x="6495" y="2013"/>
                    </a:lnTo>
                    <a:lnTo>
                      <a:pt x="6315" y="2093"/>
                    </a:lnTo>
                    <a:lnTo>
                      <a:pt x="6136" y="2192"/>
                    </a:lnTo>
                    <a:lnTo>
                      <a:pt x="6076" y="1993"/>
                    </a:lnTo>
                    <a:lnTo>
                      <a:pt x="5997" y="1814"/>
                    </a:lnTo>
                    <a:lnTo>
                      <a:pt x="5917" y="1614"/>
                    </a:lnTo>
                    <a:lnTo>
                      <a:pt x="5797" y="1435"/>
                    </a:lnTo>
                    <a:lnTo>
                      <a:pt x="5678" y="1256"/>
                    </a:lnTo>
                    <a:lnTo>
                      <a:pt x="5538" y="1096"/>
                    </a:lnTo>
                    <a:lnTo>
                      <a:pt x="5399" y="937"/>
                    </a:lnTo>
                    <a:lnTo>
                      <a:pt x="5240" y="778"/>
                    </a:lnTo>
                    <a:lnTo>
                      <a:pt x="4981" y="579"/>
                    </a:lnTo>
                    <a:lnTo>
                      <a:pt x="4722" y="419"/>
                    </a:lnTo>
                    <a:lnTo>
                      <a:pt x="4463" y="280"/>
                    </a:lnTo>
                    <a:lnTo>
                      <a:pt x="4164" y="180"/>
                    </a:lnTo>
                    <a:lnTo>
                      <a:pt x="3885" y="100"/>
                    </a:lnTo>
                    <a:lnTo>
                      <a:pt x="3586" y="41"/>
                    </a:lnTo>
                    <a:lnTo>
                      <a:pt x="3287" y="21"/>
                    </a:lnTo>
                    <a:lnTo>
                      <a:pt x="2988" y="1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5933575" y="3761150"/>
                <a:ext cx="249025" cy="185800"/>
              </a:xfrm>
              <a:custGeom>
                <a:avLst/>
                <a:gdLst/>
                <a:ahLst/>
                <a:cxnLst/>
                <a:rect l="l" t="t" r="r" b="b"/>
                <a:pathLst>
                  <a:path w="9961" h="7432" fill="none" extrusionOk="0">
                    <a:moveTo>
                      <a:pt x="5857" y="5738"/>
                    </a:moveTo>
                    <a:lnTo>
                      <a:pt x="5857" y="5738"/>
                    </a:lnTo>
                    <a:lnTo>
                      <a:pt x="5678" y="5559"/>
                    </a:lnTo>
                    <a:lnTo>
                      <a:pt x="5518" y="5380"/>
                    </a:lnTo>
                    <a:lnTo>
                      <a:pt x="5399" y="5180"/>
                    </a:lnTo>
                    <a:lnTo>
                      <a:pt x="5279" y="4981"/>
                    </a:lnTo>
                    <a:lnTo>
                      <a:pt x="5279" y="4981"/>
                    </a:lnTo>
                    <a:lnTo>
                      <a:pt x="5001" y="5200"/>
                    </a:lnTo>
                    <a:lnTo>
                      <a:pt x="4702" y="5380"/>
                    </a:lnTo>
                    <a:lnTo>
                      <a:pt x="4383" y="5539"/>
                    </a:lnTo>
                    <a:lnTo>
                      <a:pt x="4044" y="5658"/>
                    </a:lnTo>
                    <a:lnTo>
                      <a:pt x="4044" y="5658"/>
                    </a:lnTo>
                    <a:lnTo>
                      <a:pt x="4064" y="5818"/>
                    </a:lnTo>
                    <a:lnTo>
                      <a:pt x="4064" y="5997"/>
                    </a:lnTo>
                    <a:lnTo>
                      <a:pt x="4044" y="6156"/>
                    </a:lnTo>
                    <a:lnTo>
                      <a:pt x="3985" y="6336"/>
                    </a:lnTo>
                    <a:lnTo>
                      <a:pt x="3925" y="6495"/>
                    </a:lnTo>
                    <a:lnTo>
                      <a:pt x="3845" y="6635"/>
                    </a:lnTo>
                    <a:lnTo>
                      <a:pt x="3745" y="6794"/>
                    </a:lnTo>
                    <a:lnTo>
                      <a:pt x="3626" y="6933"/>
                    </a:lnTo>
                    <a:lnTo>
                      <a:pt x="3626" y="6933"/>
                    </a:lnTo>
                    <a:lnTo>
                      <a:pt x="3506" y="7033"/>
                    </a:lnTo>
                    <a:lnTo>
                      <a:pt x="3367" y="7133"/>
                    </a:lnTo>
                    <a:lnTo>
                      <a:pt x="3228" y="7212"/>
                    </a:lnTo>
                    <a:lnTo>
                      <a:pt x="3088" y="7292"/>
                    </a:lnTo>
                    <a:lnTo>
                      <a:pt x="2929" y="7352"/>
                    </a:lnTo>
                    <a:lnTo>
                      <a:pt x="2789" y="7392"/>
                    </a:lnTo>
                    <a:lnTo>
                      <a:pt x="2630" y="7411"/>
                    </a:lnTo>
                    <a:lnTo>
                      <a:pt x="2471" y="7431"/>
                    </a:lnTo>
                    <a:lnTo>
                      <a:pt x="2311" y="7431"/>
                    </a:lnTo>
                    <a:lnTo>
                      <a:pt x="2152" y="7411"/>
                    </a:lnTo>
                    <a:lnTo>
                      <a:pt x="1992" y="7372"/>
                    </a:lnTo>
                    <a:lnTo>
                      <a:pt x="1833" y="7332"/>
                    </a:lnTo>
                    <a:lnTo>
                      <a:pt x="1674" y="7272"/>
                    </a:lnTo>
                    <a:lnTo>
                      <a:pt x="1534" y="7212"/>
                    </a:lnTo>
                    <a:lnTo>
                      <a:pt x="1395" y="7113"/>
                    </a:lnTo>
                    <a:lnTo>
                      <a:pt x="1255" y="7013"/>
                    </a:lnTo>
                    <a:lnTo>
                      <a:pt x="1255" y="7013"/>
                    </a:lnTo>
                    <a:lnTo>
                      <a:pt x="1156" y="6913"/>
                    </a:lnTo>
                    <a:lnTo>
                      <a:pt x="1056" y="6814"/>
                    </a:lnTo>
                    <a:lnTo>
                      <a:pt x="976" y="6694"/>
                    </a:lnTo>
                    <a:lnTo>
                      <a:pt x="897" y="6575"/>
                    </a:lnTo>
                    <a:lnTo>
                      <a:pt x="837" y="6455"/>
                    </a:lnTo>
                    <a:lnTo>
                      <a:pt x="797" y="6316"/>
                    </a:lnTo>
                    <a:lnTo>
                      <a:pt x="757" y="6196"/>
                    </a:lnTo>
                    <a:lnTo>
                      <a:pt x="737" y="6057"/>
                    </a:lnTo>
                    <a:lnTo>
                      <a:pt x="717" y="5917"/>
                    </a:lnTo>
                    <a:lnTo>
                      <a:pt x="737" y="5798"/>
                    </a:lnTo>
                    <a:lnTo>
                      <a:pt x="737" y="5658"/>
                    </a:lnTo>
                    <a:lnTo>
                      <a:pt x="777" y="5519"/>
                    </a:lnTo>
                    <a:lnTo>
                      <a:pt x="817" y="5399"/>
                    </a:lnTo>
                    <a:lnTo>
                      <a:pt x="857" y="5260"/>
                    </a:lnTo>
                    <a:lnTo>
                      <a:pt x="917" y="5140"/>
                    </a:lnTo>
                    <a:lnTo>
                      <a:pt x="996" y="5021"/>
                    </a:lnTo>
                    <a:lnTo>
                      <a:pt x="996" y="5021"/>
                    </a:lnTo>
                    <a:lnTo>
                      <a:pt x="777" y="4822"/>
                    </a:lnTo>
                    <a:lnTo>
                      <a:pt x="578" y="4583"/>
                    </a:lnTo>
                    <a:lnTo>
                      <a:pt x="419" y="4344"/>
                    </a:lnTo>
                    <a:lnTo>
                      <a:pt x="279" y="4105"/>
                    </a:lnTo>
                    <a:lnTo>
                      <a:pt x="160" y="3826"/>
                    </a:lnTo>
                    <a:lnTo>
                      <a:pt x="80" y="3567"/>
                    </a:lnTo>
                    <a:lnTo>
                      <a:pt x="20" y="3288"/>
                    </a:lnTo>
                    <a:lnTo>
                      <a:pt x="0" y="3009"/>
                    </a:lnTo>
                    <a:lnTo>
                      <a:pt x="0" y="2730"/>
                    </a:lnTo>
                    <a:lnTo>
                      <a:pt x="40" y="2471"/>
                    </a:lnTo>
                    <a:lnTo>
                      <a:pt x="100" y="2192"/>
                    </a:lnTo>
                    <a:lnTo>
                      <a:pt x="180" y="1913"/>
                    </a:lnTo>
                    <a:lnTo>
                      <a:pt x="299" y="1654"/>
                    </a:lnTo>
                    <a:lnTo>
                      <a:pt x="439" y="1415"/>
                    </a:lnTo>
                    <a:lnTo>
                      <a:pt x="618" y="1156"/>
                    </a:lnTo>
                    <a:lnTo>
                      <a:pt x="817" y="937"/>
                    </a:lnTo>
                    <a:lnTo>
                      <a:pt x="817" y="937"/>
                    </a:lnTo>
                    <a:lnTo>
                      <a:pt x="1056" y="738"/>
                    </a:lnTo>
                    <a:lnTo>
                      <a:pt x="1295" y="559"/>
                    </a:lnTo>
                    <a:lnTo>
                      <a:pt x="1554" y="399"/>
                    </a:lnTo>
                    <a:lnTo>
                      <a:pt x="1833" y="260"/>
                    </a:lnTo>
                    <a:lnTo>
                      <a:pt x="2112" y="160"/>
                    </a:lnTo>
                    <a:lnTo>
                      <a:pt x="2391" y="81"/>
                    </a:lnTo>
                    <a:lnTo>
                      <a:pt x="2690" y="41"/>
                    </a:lnTo>
                    <a:lnTo>
                      <a:pt x="2988" y="1"/>
                    </a:lnTo>
                    <a:lnTo>
                      <a:pt x="3287" y="21"/>
                    </a:lnTo>
                    <a:lnTo>
                      <a:pt x="3586" y="41"/>
                    </a:lnTo>
                    <a:lnTo>
                      <a:pt x="3885" y="100"/>
                    </a:lnTo>
                    <a:lnTo>
                      <a:pt x="4164" y="180"/>
                    </a:lnTo>
                    <a:lnTo>
                      <a:pt x="4463" y="280"/>
                    </a:lnTo>
                    <a:lnTo>
                      <a:pt x="4722" y="419"/>
                    </a:lnTo>
                    <a:lnTo>
                      <a:pt x="4981" y="579"/>
                    </a:lnTo>
                    <a:lnTo>
                      <a:pt x="5240" y="778"/>
                    </a:lnTo>
                    <a:lnTo>
                      <a:pt x="5240" y="778"/>
                    </a:lnTo>
                    <a:lnTo>
                      <a:pt x="5399" y="937"/>
                    </a:lnTo>
                    <a:lnTo>
                      <a:pt x="5538" y="1096"/>
                    </a:lnTo>
                    <a:lnTo>
                      <a:pt x="5678" y="1256"/>
                    </a:lnTo>
                    <a:lnTo>
                      <a:pt x="5797" y="1435"/>
                    </a:lnTo>
                    <a:lnTo>
                      <a:pt x="5917" y="1614"/>
                    </a:lnTo>
                    <a:lnTo>
                      <a:pt x="5997" y="1814"/>
                    </a:lnTo>
                    <a:lnTo>
                      <a:pt x="6076" y="1993"/>
                    </a:lnTo>
                    <a:lnTo>
                      <a:pt x="6136" y="2192"/>
                    </a:lnTo>
                    <a:lnTo>
                      <a:pt x="6136" y="2192"/>
                    </a:lnTo>
                    <a:lnTo>
                      <a:pt x="6315" y="2093"/>
                    </a:lnTo>
                    <a:lnTo>
                      <a:pt x="6495" y="2013"/>
                    </a:lnTo>
                    <a:lnTo>
                      <a:pt x="6694" y="1933"/>
                    </a:lnTo>
                    <a:lnTo>
                      <a:pt x="6873" y="1873"/>
                    </a:lnTo>
                    <a:lnTo>
                      <a:pt x="7072" y="1834"/>
                    </a:lnTo>
                    <a:lnTo>
                      <a:pt x="7272" y="1814"/>
                    </a:lnTo>
                    <a:lnTo>
                      <a:pt x="7491" y="1794"/>
                    </a:lnTo>
                    <a:lnTo>
                      <a:pt x="7690" y="1794"/>
                    </a:lnTo>
                    <a:lnTo>
                      <a:pt x="7889" y="1814"/>
                    </a:lnTo>
                    <a:lnTo>
                      <a:pt x="8088" y="1853"/>
                    </a:lnTo>
                    <a:lnTo>
                      <a:pt x="8287" y="1913"/>
                    </a:lnTo>
                    <a:lnTo>
                      <a:pt x="8467" y="1973"/>
                    </a:lnTo>
                    <a:lnTo>
                      <a:pt x="8666" y="2053"/>
                    </a:lnTo>
                    <a:lnTo>
                      <a:pt x="8845" y="2152"/>
                    </a:lnTo>
                    <a:lnTo>
                      <a:pt x="9025" y="2272"/>
                    </a:lnTo>
                    <a:lnTo>
                      <a:pt x="9184" y="2391"/>
                    </a:lnTo>
                    <a:lnTo>
                      <a:pt x="9184" y="2391"/>
                    </a:lnTo>
                    <a:lnTo>
                      <a:pt x="9363" y="2571"/>
                    </a:lnTo>
                    <a:lnTo>
                      <a:pt x="9503" y="2750"/>
                    </a:lnTo>
                    <a:lnTo>
                      <a:pt x="9642" y="2929"/>
                    </a:lnTo>
                    <a:lnTo>
                      <a:pt x="9742" y="3128"/>
                    </a:lnTo>
                    <a:lnTo>
                      <a:pt x="9841" y="3328"/>
                    </a:lnTo>
                    <a:lnTo>
                      <a:pt x="9901" y="3547"/>
                    </a:lnTo>
                    <a:lnTo>
                      <a:pt x="9941" y="3766"/>
                    </a:lnTo>
                    <a:lnTo>
                      <a:pt x="9961" y="3985"/>
                    </a:lnTo>
                    <a:lnTo>
                      <a:pt x="9961" y="4184"/>
                    </a:lnTo>
                    <a:lnTo>
                      <a:pt x="9941" y="4403"/>
                    </a:lnTo>
                    <a:lnTo>
                      <a:pt x="9881" y="4623"/>
                    </a:lnTo>
                    <a:lnTo>
                      <a:pt x="9821" y="4842"/>
                    </a:lnTo>
                    <a:lnTo>
                      <a:pt x="9722" y="5041"/>
                    </a:lnTo>
                    <a:lnTo>
                      <a:pt x="9622" y="5240"/>
                    </a:lnTo>
                    <a:lnTo>
                      <a:pt x="9483" y="5419"/>
                    </a:lnTo>
                    <a:lnTo>
                      <a:pt x="9323" y="5599"/>
                    </a:lnTo>
                    <a:lnTo>
                      <a:pt x="9323" y="5599"/>
                    </a:lnTo>
                    <a:lnTo>
                      <a:pt x="9144" y="5758"/>
                    </a:lnTo>
                    <a:lnTo>
                      <a:pt x="8945" y="5917"/>
                    </a:lnTo>
                    <a:lnTo>
                      <a:pt x="8746" y="6037"/>
                    </a:lnTo>
                    <a:lnTo>
                      <a:pt x="8527" y="6137"/>
                    </a:lnTo>
                    <a:lnTo>
                      <a:pt x="8307" y="6216"/>
                    </a:lnTo>
                    <a:lnTo>
                      <a:pt x="8088" y="6276"/>
                    </a:lnTo>
                    <a:lnTo>
                      <a:pt x="7849" y="6316"/>
                    </a:lnTo>
                    <a:lnTo>
                      <a:pt x="7610" y="6336"/>
                    </a:lnTo>
                    <a:lnTo>
                      <a:pt x="7391" y="6336"/>
                    </a:lnTo>
                    <a:lnTo>
                      <a:pt x="7152" y="6316"/>
                    </a:lnTo>
                    <a:lnTo>
                      <a:pt x="6913" y="6256"/>
                    </a:lnTo>
                    <a:lnTo>
                      <a:pt x="6694" y="6196"/>
                    </a:lnTo>
                    <a:lnTo>
                      <a:pt x="6475" y="6117"/>
                    </a:lnTo>
                    <a:lnTo>
                      <a:pt x="6256" y="6017"/>
                    </a:lnTo>
                    <a:lnTo>
                      <a:pt x="6056" y="5878"/>
                    </a:lnTo>
                    <a:lnTo>
                      <a:pt x="5857" y="573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6117350" y="3852800"/>
                <a:ext cx="40850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535" extrusionOk="0">
                    <a:moveTo>
                      <a:pt x="857" y="0"/>
                    </a:moveTo>
                    <a:lnTo>
                      <a:pt x="697" y="40"/>
                    </a:lnTo>
                    <a:lnTo>
                      <a:pt x="558" y="100"/>
                    </a:lnTo>
                    <a:lnTo>
                      <a:pt x="399" y="180"/>
                    </a:lnTo>
                    <a:lnTo>
                      <a:pt x="279" y="299"/>
                    </a:lnTo>
                    <a:lnTo>
                      <a:pt x="160" y="439"/>
                    </a:lnTo>
                    <a:lnTo>
                      <a:pt x="80" y="578"/>
                    </a:lnTo>
                    <a:lnTo>
                      <a:pt x="20" y="717"/>
                    </a:lnTo>
                    <a:lnTo>
                      <a:pt x="0" y="857"/>
                    </a:lnTo>
                    <a:lnTo>
                      <a:pt x="0" y="1016"/>
                    </a:lnTo>
                    <a:lnTo>
                      <a:pt x="40" y="1136"/>
                    </a:lnTo>
                    <a:lnTo>
                      <a:pt x="100" y="1275"/>
                    </a:lnTo>
                    <a:lnTo>
                      <a:pt x="199" y="1375"/>
                    </a:lnTo>
                    <a:lnTo>
                      <a:pt x="319" y="1455"/>
                    </a:lnTo>
                    <a:lnTo>
                      <a:pt x="458" y="1514"/>
                    </a:lnTo>
                    <a:lnTo>
                      <a:pt x="618" y="1534"/>
                    </a:lnTo>
                    <a:lnTo>
                      <a:pt x="757" y="1514"/>
                    </a:lnTo>
                    <a:lnTo>
                      <a:pt x="917" y="1494"/>
                    </a:lnTo>
                    <a:lnTo>
                      <a:pt x="1076" y="1435"/>
                    </a:lnTo>
                    <a:lnTo>
                      <a:pt x="1215" y="1335"/>
                    </a:lnTo>
                    <a:lnTo>
                      <a:pt x="1355" y="1216"/>
                    </a:lnTo>
                    <a:lnTo>
                      <a:pt x="1474" y="1096"/>
                    </a:lnTo>
                    <a:lnTo>
                      <a:pt x="1554" y="957"/>
                    </a:lnTo>
                    <a:lnTo>
                      <a:pt x="1594" y="797"/>
                    </a:lnTo>
                    <a:lnTo>
                      <a:pt x="1634" y="658"/>
                    </a:lnTo>
                    <a:lnTo>
                      <a:pt x="1614" y="518"/>
                    </a:lnTo>
                    <a:lnTo>
                      <a:pt x="1594" y="379"/>
                    </a:lnTo>
                    <a:lnTo>
                      <a:pt x="1514" y="259"/>
                    </a:lnTo>
                    <a:lnTo>
                      <a:pt x="1415" y="140"/>
                    </a:lnTo>
                    <a:lnTo>
                      <a:pt x="1295" y="60"/>
                    </a:lnTo>
                    <a:lnTo>
                      <a:pt x="1156" y="20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5682075" y="3769625"/>
                <a:ext cx="216650" cy="229125"/>
              </a:xfrm>
              <a:custGeom>
                <a:avLst/>
                <a:gdLst/>
                <a:ahLst/>
                <a:cxnLst/>
                <a:rect l="l" t="t" r="r" b="b"/>
                <a:pathLst>
                  <a:path w="8666" h="9165" extrusionOk="0">
                    <a:moveTo>
                      <a:pt x="4463" y="0"/>
                    </a:moveTo>
                    <a:lnTo>
                      <a:pt x="4164" y="40"/>
                    </a:lnTo>
                    <a:lnTo>
                      <a:pt x="3865" y="100"/>
                    </a:lnTo>
                    <a:lnTo>
                      <a:pt x="3566" y="180"/>
                    </a:lnTo>
                    <a:lnTo>
                      <a:pt x="3307" y="299"/>
                    </a:lnTo>
                    <a:lnTo>
                      <a:pt x="3028" y="439"/>
                    </a:lnTo>
                    <a:lnTo>
                      <a:pt x="2789" y="598"/>
                    </a:lnTo>
                    <a:lnTo>
                      <a:pt x="2570" y="777"/>
                    </a:lnTo>
                    <a:lnTo>
                      <a:pt x="2351" y="977"/>
                    </a:lnTo>
                    <a:lnTo>
                      <a:pt x="2172" y="1196"/>
                    </a:lnTo>
                    <a:lnTo>
                      <a:pt x="1992" y="1415"/>
                    </a:lnTo>
                    <a:lnTo>
                      <a:pt x="1853" y="1674"/>
                    </a:lnTo>
                    <a:lnTo>
                      <a:pt x="1753" y="1933"/>
                    </a:lnTo>
                    <a:lnTo>
                      <a:pt x="1654" y="2212"/>
                    </a:lnTo>
                    <a:lnTo>
                      <a:pt x="1594" y="2511"/>
                    </a:lnTo>
                    <a:lnTo>
                      <a:pt x="1454" y="2530"/>
                    </a:lnTo>
                    <a:lnTo>
                      <a:pt x="1315" y="2550"/>
                    </a:lnTo>
                    <a:lnTo>
                      <a:pt x="1176" y="2570"/>
                    </a:lnTo>
                    <a:lnTo>
                      <a:pt x="1036" y="2630"/>
                    </a:lnTo>
                    <a:lnTo>
                      <a:pt x="777" y="2750"/>
                    </a:lnTo>
                    <a:lnTo>
                      <a:pt x="538" y="2909"/>
                    </a:lnTo>
                    <a:lnTo>
                      <a:pt x="438" y="3009"/>
                    </a:lnTo>
                    <a:lnTo>
                      <a:pt x="339" y="3108"/>
                    </a:lnTo>
                    <a:lnTo>
                      <a:pt x="259" y="3208"/>
                    </a:lnTo>
                    <a:lnTo>
                      <a:pt x="179" y="3327"/>
                    </a:lnTo>
                    <a:lnTo>
                      <a:pt x="120" y="3447"/>
                    </a:lnTo>
                    <a:lnTo>
                      <a:pt x="80" y="3586"/>
                    </a:lnTo>
                    <a:lnTo>
                      <a:pt x="40" y="3726"/>
                    </a:lnTo>
                    <a:lnTo>
                      <a:pt x="0" y="3865"/>
                    </a:lnTo>
                    <a:lnTo>
                      <a:pt x="0" y="4025"/>
                    </a:lnTo>
                    <a:lnTo>
                      <a:pt x="0" y="4164"/>
                    </a:lnTo>
                    <a:lnTo>
                      <a:pt x="20" y="4323"/>
                    </a:lnTo>
                    <a:lnTo>
                      <a:pt x="60" y="4483"/>
                    </a:lnTo>
                    <a:lnTo>
                      <a:pt x="100" y="4622"/>
                    </a:lnTo>
                    <a:lnTo>
                      <a:pt x="160" y="4762"/>
                    </a:lnTo>
                    <a:lnTo>
                      <a:pt x="239" y="4881"/>
                    </a:lnTo>
                    <a:lnTo>
                      <a:pt x="339" y="5001"/>
                    </a:lnTo>
                    <a:lnTo>
                      <a:pt x="438" y="5120"/>
                    </a:lnTo>
                    <a:lnTo>
                      <a:pt x="558" y="5220"/>
                    </a:lnTo>
                    <a:lnTo>
                      <a:pt x="678" y="5319"/>
                    </a:lnTo>
                    <a:lnTo>
                      <a:pt x="817" y="5399"/>
                    </a:lnTo>
                    <a:lnTo>
                      <a:pt x="956" y="5459"/>
                    </a:lnTo>
                    <a:lnTo>
                      <a:pt x="1116" y="5519"/>
                    </a:lnTo>
                    <a:lnTo>
                      <a:pt x="1275" y="5578"/>
                    </a:lnTo>
                    <a:lnTo>
                      <a:pt x="1454" y="5598"/>
                    </a:lnTo>
                    <a:lnTo>
                      <a:pt x="1634" y="5618"/>
                    </a:lnTo>
                    <a:lnTo>
                      <a:pt x="1833" y="5598"/>
                    </a:lnTo>
                    <a:lnTo>
                      <a:pt x="2012" y="5578"/>
                    </a:lnTo>
                    <a:lnTo>
                      <a:pt x="2192" y="5539"/>
                    </a:lnTo>
                    <a:lnTo>
                      <a:pt x="2351" y="5459"/>
                    </a:lnTo>
                    <a:lnTo>
                      <a:pt x="2510" y="5399"/>
                    </a:lnTo>
                    <a:lnTo>
                      <a:pt x="2670" y="5300"/>
                    </a:lnTo>
                    <a:lnTo>
                      <a:pt x="2809" y="5180"/>
                    </a:lnTo>
                    <a:lnTo>
                      <a:pt x="3108" y="5379"/>
                    </a:lnTo>
                    <a:lnTo>
                      <a:pt x="3427" y="5519"/>
                    </a:lnTo>
                    <a:lnTo>
                      <a:pt x="3765" y="5638"/>
                    </a:lnTo>
                    <a:lnTo>
                      <a:pt x="4124" y="5718"/>
                    </a:lnTo>
                    <a:lnTo>
                      <a:pt x="4004" y="5937"/>
                    </a:lnTo>
                    <a:lnTo>
                      <a:pt x="3905" y="6136"/>
                    </a:lnTo>
                    <a:lnTo>
                      <a:pt x="3845" y="6375"/>
                    </a:lnTo>
                    <a:lnTo>
                      <a:pt x="3785" y="6594"/>
                    </a:lnTo>
                    <a:lnTo>
                      <a:pt x="3765" y="6833"/>
                    </a:lnTo>
                    <a:lnTo>
                      <a:pt x="3785" y="7072"/>
                    </a:lnTo>
                    <a:lnTo>
                      <a:pt x="3805" y="7292"/>
                    </a:lnTo>
                    <a:lnTo>
                      <a:pt x="3865" y="7511"/>
                    </a:lnTo>
                    <a:lnTo>
                      <a:pt x="3945" y="7710"/>
                    </a:lnTo>
                    <a:lnTo>
                      <a:pt x="4024" y="7909"/>
                    </a:lnTo>
                    <a:lnTo>
                      <a:pt x="4144" y="8108"/>
                    </a:lnTo>
                    <a:lnTo>
                      <a:pt x="4283" y="8288"/>
                    </a:lnTo>
                    <a:lnTo>
                      <a:pt x="4423" y="8447"/>
                    </a:lnTo>
                    <a:lnTo>
                      <a:pt x="4602" y="8606"/>
                    </a:lnTo>
                    <a:lnTo>
                      <a:pt x="4781" y="8726"/>
                    </a:lnTo>
                    <a:lnTo>
                      <a:pt x="4980" y="8865"/>
                    </a:lnTo>
                    <a:lnTo>
                      <a:pt x="5200" y="8965"/>
                    </a:lnTo>
                    <a:lnTo>
                      <a:pt x="5419" y="9045"/>
                    </a:lnTo>
                    <a:lnTo>
                      <a:pt x="5658" y="9104"/>
                    </a:lnTo>
                    <a:lnTo>
                      <a:pt x="5897" y="9144"/>
                    </a:lnTo>
                    <a:lnTo>
                      <a:pt x="6156" y="9164"/>
                    </a:lnTo>
                    <a:lnTo>
                      <a:pt x="6395" y="9164"/>
                    </a:lnTo>
                    <a:lnTo>
                      <a:pt x="6634" y="9124"/>
                    </a:lnTo>
                    <a:lnTo>
                      <a:pt x="6873" y="9085"/>
                    </a:lnTo>
                    <a:lnTo>
                      <a:pt x="7092" y="9005"/>
                    </a:lnTo>
                    <a:lnTo>
                      <a:pt x="7311" y="8925"/>
                    </a:lnTo>
                    <a:lnTo>
                      <a:pt x="7510" y="8826"/>
                    </a:lnTo>
                    <a:lnTo>
                      <a:pt x="7710" y="8686"/>
                    </a:lnTo>
                    <a:lnTo>
                      <a:pt x="7889" y="8547"/>
                    </a:lnTo>
                    <a:lnTo>
                      <a:pt x="8048" y="8407"/>
                    </a:lnTo>
                    <a:lnTo>
                      <a:pt x="8188" y="8228"/>
                    </a:lnTo>
                    <a:lnTo>
                      <a:pt x="8327" y="8049"/>
                    </a:lnTo>
                    <a:lnTo>
                      <a:pt x="8427" y="7849"/>
                    </a:lnTo>
                    <a:lnTo>
                      <a:pt x="8526" y="7630"/>
                    </a:lnTo>
                    <a:lnTo>
                      <a:pt x="8586" y="7411"/>
                    </a:lnTo>
                    <a:lnTo>
                      <a:pt x="8646" y="7192"/>
                    </a:lnTo>
                    <a:lnTo>
                      <a:pt x="8666" y="6993"/>
                    </a:lnTo>
                    <a:lnTo>
                      <a:pt x="8666" y="6794"/>
                    </a:lnTo>
                    <a:lnTo>
                      <a:pt x="8646" y="6594"/>
                    </a:lnTo>
                    <a:lnTo>
                      <a:pt x="8606" y="6415"/>
                    </a:lnTo>
                    <a:lnTo>
                      <a:pt x="8546" y="6216"/>
                    </a:lnTo>
                    <a:lnTo>
                      <a:pt x="8487" y="6057"/>
                    </a:lnTo>
                    <a:lnTo>
                      <a:pt x="8387" y="5877"/>
                    </a:lnTo>
                    <a:lnTo>
                      <a:pt x="8287" y="5718"/>
                    </a:lnTo>
                    <a:lnTo>
                      <a:pt x="8188" y="5558"/>
                    </a:lnTo>
                    <a:lnTo>
                      <a:pt x="8048" y="5419"/>
                    </a:lnTo>
                    <a:lnTo>
                      <a:pt x="7909" y="5280"/>
                    </a:lnTo>
                    <a:lnTo>
                      <a:pt x="7769" y="5140"/>
                    </a:lnTo>
                    <a:lnTo>
                      <a:pt x="7610" y="5041"/>
                    </a:lnTo>
                    <a:lnTo>
                      <a:pt x="7431" y="4941"/>
                    </a:lnTo>
                    <a:lnTo>
                      <a:pt x="7251" y="4841"/>
                    </a:lnTo>
                    <a:lnTo>
                      <a:pt x="7052" y="4762"/>
                    </a:lnTo>
                    <a:lnTo>
                      <a:pt x="7192" y="4602"/>
                    </a:lnTo>
                    <a:lnTo>
                      <a:pt x="7311" y="4443"/>
                    </a:lnTo>
                    <a:lnTo>
                      <a:pt x="7431" y="4264"/>
                    </a:lnTo>
                    <a:lnTo>
                      <a:pt x="7530" y="4084"/>
                    </a:lnTo>
                    <a:lnTo>
                      <a:pt x="7610" y="3885"/>
                    </a:lnTo>
                    <a:lnTo>
                      <a:pt x="7690" y="3686"/>
                    </a:lnTo>
                    <a:lnTo>
                      <a:pt x="7749" y="3467"/>
                    </a:lnTo>
                    <a:lnTo>
                      <a:pt x="7789" y="3268"/>
                    </a:lnTo>
                    <a:lnTo>
                      <a:pt x="7809" y="2969"/>
                    </a:lnTo>
                    <a:lnTo>
                      <a:pt x="7809" y="2670"/>
                    </a:lnTo>
                    <a:lnTo>
                      <a:pt x="7769" y="2391"/>
                    </a:lnTo>
                    <a:lnTo>
                      <a:pt x="7690" y="2112"/>
                    </a:lnTo>
                    <a:lnTo>
                      <a:pt x="7610" y="1853"/>
                    </a:lnTo>
                    <a:lnTo>
                      <a:pt x="7471" y="1594"/>
                    </a:lnTo>
                    <a:lnTo>
                      <a:pt x="7331" y="1355"/>
                    </a:lnTo>
                    <a:lnTo>
                      <a:pt x="7152" y="1116"/>
                    </a:lnTo>
                    <a:lnTo>
                      <a:pt x="6973" y="917"/>
                    </a:lnTo>
                    <a:lnTo>
                      <a:pt x="6753" y="718"/>
                    </a:lnTo>
                    <a:lnTo>
                      <a:pt x="6514" y="538"/>
                    </a:lnTo>
                    <a:lnTo>
                      <a:pt x="6275" y="379"/>
                    </a:lnTo>
                    <a:lnTo>
                      <a:pt x="5996" y="259"/>
                    </a:lnTo>
                    <a:lnTo>
                      <a:pt x="5718" y="160"/>
                    </a:lnTo>
                    <a:lnTo>
                      <a:pt x="5399" y="60"/>
                    </a:lnTo>
                    <a:lnTo>
                      <a:pt x="5100" y="20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5682075" y="3769625"/>
                <a:ext cx="216650" cy="229125"/>
              </a:xfrm>
              <a:custGeom>
                <a:avLst/>
                <a:gdLst/>
                <a:ahLst/>
                <a:cxnLst/>
                <a:rect l="l" t="t" r="r" b="b"/>
                <a:pathLst>
                  <a:path w="8666" h="9165" fill="none" extrusionOk="0">
                    <a:moveTo>
                      <a:pt x="3785" y="6594"/>
                    </a:moveTo>
                    <a:lnTo>
                      <a:pt x="3785" y="6594"/>
                    </a:lnTo>
                    <a:lnTo>
                      <a:pt x="3845" y="6375"/>
                    </a:lnTo>
                    <a:lnTo>
                      <a:pt x="3905" y="6136"/>
                    </a:lnTo>
                    <a:lnTo>
                      <a:pt x="4004" y="5937"/>
                    </a:lnTo>
                    <a:lnTo>
                      <a:pt x="4124" y="5718"/>
                    </a:lnTo>
                    <a:lnTo>
                      <a:pt x="4124" y="5718"/>
                    </a:lnTo>
                    <a:lnTo>
                      <a:pt x="3765" y="5638"/>
                    </a:lnTo>
                    <a:lnTo>
                      <a:pt x="3427" y="5519"/>
                    </a:lnTo>
                    <a:lnTo>
                      <a:pt x="3108" y="5379"/>
                    </a:lnTo>
                    <a:lnTo>
                      <a:pt x="2809" y="5180"/>
                    </a:lnTo>
                    <a:lnTo>
                      <a:pt x="2809" y="5180"/>
                    </a:lnTo>
                    <a:lnTo>
                      <a:pt x="2670" y="5300"/>
                    </a:lnTo>
                    <a:lnTo>
                      <a:pt x="2510" y="5399"/>
                    </a:lnTo>
                    <a:lnTo>
                      <a:pt x="2351" y="5459"/>
                    </a:lnTo>
                    <a:lnTo>
                      <a:pt x="2192" y="5539"/>
                    </a:lnTo>
                    <a:lnTo>
                      <a:pt x="2012" y="5578"/>
                    </a:lnTo>
                    <a:lnTo>
                      <a:pt x="1833" y="5598"/>
                    </a:lnTo>
                    <a:lnTo>
                      <a:pt x="1634" y="5618"/>
                    </a:lnTo>
                    <a:lnTo>
                      <a:pt x="1454" y="5598"/>
                    </a:lnTo>
                    <a:lnTo>
                      <a:pt x="1454" y="5598"/>
                    </a:lnTo>
                    <a:lnTo>
                      <a:pt x="1275" y="5578"/>
                    </a:lnTo>
                    <a:lnTo>
                      <a:pt x="1116" y="5519"/>
                    </a:lnTo>
                    <a:lnTo>
                      <a:pt x="956" y="5459"/>
                    </a:lnTo>
                    <a:lnTo>
                      <a:pt x="817" y="5399"/>
                    </a:lnTo>
                    <a:lnTo>
                      <a:pt x="678" y="5319"/>
                    </a:lnTo>
                    <a:lnTo>
                      <a:pt x="558" y="5220"/>
                    </a:lnTo>
                    <a:lnTo>
                      <a:pt x="438" y="5120"/>
                    </a:lnTo>
                    <a:lnTo>
                      <a:pt x="339" y="5001"/>
                    </a:lnTo>
                    <a:lnTo>
                      <a:pt x="239" y="4881"/>
                    </a:lnTo>
                    <a:lnTo>
                      <a:pt x="160" y="4762"/>
                    </a:lnTo>
                    <a:lnTo>
                      <a:pt x="100" y="4622"/>
                    </a:lnTo>
                    <a:lnTo>
                      <a:pt x="60" y="4483"/>
                    </a:lnTo>
                    <a:lnTo>
                      <a:pt x="20" y="4323"/>
                    </a:lnTo>
                    <a:lnTo>
                      <a:pt x="0" y="4164"/>
                    </a:lnTo>
                    <a:lnTo>
                      <a:pt x="0" y="4025"/>
                    </a:lnTo>
                    <a:lnTo>
                      <a:pt x="0" y="3865"/>
                    </a:lnTo>
                    <a:lnTo>
                      <a:pt x="0" y="3865"/>
                    </a:lnTo>
                    <a:lnTo>
                      <a:pt x="40" y="3726"/>
                    </a:lnTo>
                    <a:lnTo>
                      <a:pt x="80" y="3586"/>
                    </a:lnTo>
                    <a:lnTo>
                      <a:pt x="120" y="3447"/>
                    </a:lnTo>
                    <a:lnTo>
                      <a:pt x="179" y="3327"/>
                    </a:lnTo>
                    <a:lnTo>
                      <a:pt x="259" y="3208"/>
                    </a:lnTo>
                    <a:lnTo>
                      <a:pt x="339" y="3108"/>
                    </a:lnTo>
                    <a:lnTo>
                      <a:pt x="438" y="3009"/>
                    </a:lnTo>
                    <a:lnTo>
                      <a:pt x="538" y="2909"/>
                    </a:lnTo>
                    <a:lnTo>
                      <a:pt x="777" y="2750"/>
                    </a:lnTo>
                    <a:lnTo>
                      <a:pt x="1036" y="2630"/>
                    </a:lnTo>
                    <a:lnTo>
                      <a:pt x="1176" y="2570"/>
                    </a:lnTo>
                    <a:lnTo>
                      <a:pt x="1315" y="2550"/>
                    </a:lnTo>
                    <a:lnTo>
                      <a:pt x="1454" y="2530"/>
                    </a:lnTo>
                    <a:lnTo>
                      <a:pt x="1594" y="2511"/>
                    </a:lnTo>
                    <a:lnTo>
                      <a:pt x="1594" y="2511"/>
                    </a:lnTo>
                    <a:lnTo>
                      <a:pt x="1654" y="2212"/>
                    </a:lnTo>
                    <a:lnTo>
                      <a:pt x="1753" y="1933"/>
                    </a:lnTo>
                    <a:lnTo>
                      <a:pt x="1853" y="1674"/>
                    </a:lnTo>
                    <a:lnTo>
                      <a:pt x="1992" y="1415"/>
                    </a:lnTo>
                    <a:lnTo>
                      <a:pt x="2172" y="1196"/>
                    </a:lnTo>
                    <a:lnTo>
                      <a:pt x="2351" y="977"/>
                    </a:lnTo>
                    <a:lnTo>
                      <a:pt x="2570" y="777"/>
                    </a:lnTo>
                    <a:lnTo>
                      <a:pt x="2789" y="598"/>
                    </a:lnTo>
                    <a:lnTo>
                      <a:pt x="3028" y="439"/>
                    </a:lnTo>
                    <a:lnTo>
                      <a:pt x="3307" y="299"/>
                    </a:lnTo>
                    <a:lnTo>
                      <a:pt x="3566" y="180"/>
                    </a:lnTo>
                    <a:lnTo>
                      <a:pt x="3865" y="100"/>
                    </a:lnTo>
                    <a:lnTo>
                      <a:pt x="4164" y="40"/>
                    </a:lnTo>
                    <a:lnTo>
                      <a:pt x="4463" y="0"/>
                    </a:lnTo>
                    <a:lnTo>
                      <a:pt x="4781" y="0"/>
                    </a:lnTo>
                    <a:lnTo>
                      <a:pt x="5100" y="20"/>
                    </a:lnTo>
                    <a:lnTo>
                      <a:pt x="5100" y="20"/>
                    </a:lnTo>
                    <a:lnTo>
                      <a:pt x="5399" y="60"/>
                    </a:lnTo>
                    <a:lnTo>
                      <a:pt x="5718" y="160"/>
                    </a:lnTo>
                    <a:lnTo>
                      <a:pt x="5996" y="259"/>
                    </a:lnTo>
                    <a:lnTo>
                      <a:pt x="6275" y="379"/>
                    </a:lnTo>
                    <a:lnTo>
                      <a:pt x="6514" y="538"/>
                    </a:lnTo>
                    <a:lnTo>
                      <a:pt x="6753" y="718"/>
                    </a:lnTo>
                    <a:lnTo>
                      <a:pt x="6973" y="917"/>
                    </a:lnTo>
                    <a:lnTo>
                      <a:pt x="7152" y="1116"/>
                    </a:lnTo>
                    <a:lnTo>
                      <a:pt x="7331" y="1355"/>
                    </a:lnTo>
                    <a:lnTo>
                      <a:pt x="7471" y="1594"/>
                    </a:lnTo>
                    <a:lnTo>
                      <a:pt x="7610" y="1853"/>
                    </a:lnTo>
                    <a:lnTo>
                      <a:pt x="7690" y="2112"/>
                    </a:lnTo>
                    <a:lnTo>
                      <a:pt x="7769" y="2391"/>
                    </a:lnTo>
                    <a:lnTo>
                      <a:pt x="7809" y="2670"/>
                    </a:lnTo>
                    <a:lnTo>
                      <a:pt x="7809" y="2969"/>
                    </a:lnTo>
                    <a:lnTo>
                      <a:pt x="7789" y="3268"/>
                    </a:lnTo>
                    <a:lnTo>
                      <a:pt x="7789" y="3268"/>
                    </a:lnTo>
                    <a:lnTo>
                      <a:pt x="7749" y="3467"/>
                    </a:lnTo>
                    <a:lnTo>
                      <a:pt x="7690" y="3686"/>
                    </a:lnTo>
                    <a:lnTo>
                      <a:pt x="7610" y="3885"/>
                    </a:lnTo>
                    <a:lnTo>
                      <a:pt x="7530" y="4084"/>
                    </a:lnTo>
                    <a:lnTo>
                      <a:pt x="7431" y="4264"/>
                    </a:lnTo>
                    <a:lnTo>
                      <a:pt x="7311" y="4443"/>
                    </a:lnTo>
                    <a:lnTo>
                      <a:pt x="7192" y="4602"/>
                    </a:lnTo>
                    <a:lnTo>
                      <a:pt x="7052" y="4762"/>
                    </a:lnTo>
                    <a:lnTo>
                      <a:pt x="7052" y="4762"/>
                    </a:lnTo>
                    <a:lnTo>
                      <a:pt x="7251" y="4841"/>
                    </a:lnTo>
                    <a:lnTo>
                      <a:pt x="7431" y="4941"/>
                    </a:lnTo>
                    <a:lnTo>
                      <a:pt x="7610" y="5041"/>
                    </a:lnTo>
                    <a:lnTo>
                      <a:pt x="7769" y="5140"/>
                    </a:lnTo>
                    <a:lnTo>
                      <a:pt x="7909" y="5280"/>
                    </a:lnTo>
                    <a:lnTo>
                      <a:pt x="8048" y="5419"/>
                    </a:lnTo>
                    <a:lnTo>
                      <a:pt x="8188" y="5558"/>
                    </a:lnTo>
                    <a:lnTo>
                      <a:pt x="8287" y="5718"/>
                    </a:lnTo>
                    <a:lnTo>
                      <a:pt x="8387" y="5877"/>
                    </a:lnTo>
                    <a:lnTo>
                      <a:pt x="8487" y="6057"/>
                    </a:lnTo>
                    <a:lnTo>
                      <a:pt x="8546" y="6216"/>
                    </a:lnTo>
                    <a:lnTo>
                      <a:pt x="8606" y="6415"/>
                    </a:lnTo>
                    <a:lnTo>
                      <a:pt x="8646" y="6594"/>
                    </a:lnTo>
                    <a:lnTo>
                      <a:pt x="8666" y="6794"/>
                    </a:lnTo>
                    <a:lnTo>
                      <a:pt x="8666" y="6993"/>
                    </a:lnTo>
                    <a:lnTo>
                      <a:pt x="8646" y="7192"/>
                    </a:lnTo>
                    <a:lnTo>
                      <a:pt x="8646" y="7192"/>
                    </a:lnTo>
                    <a:lnTo>
                      <a:pt x="8586" y="7411"/>
                    </a:lnTo>
                    <a:lnTo>
                      <a:pt x="8526" y="7630"/>
                    </a:lnTo>
                    <a:lnTo>
                      <a:pt x="8427" y="7849"/>
                    </a:lnTo>
                    <a:lnTo>
                      <a:pt x="8327" y="8049"/>
                    </a:lnTo>
                    <a:lnTo>
                      <a:pt x="8188" y="8228"/>
                    </a:lnTo>
                    <a:lnTo>
                      <a:pt x="8048" y="8407"/>
                    </a:lnTo>
                    <a:lnTo>
                      <a:pt x="7889" y="8547"/>
                    </a:lnTo>
                    <a:lnTo>
                      <a:pt x="7710" y="8686"/>
                    </a:lnTo>
                    <a:lnTo>
                      <a:pt x="7510" y="8826"/>
                    </a:lnTo>
                    <a:lnTo>
                      <a:pt x="7311" y="8925"/>
                    </a:lnTo>
                    <a:lnTo>
                      <a:pt x="7092" y="9005"/>
                    </a:lnTo>
                    <a:lnTo>
                      <a:pt x="6873" y="9085"/>
                    </a:lnTo>
                    <a:lnTo>
                      <a:pt x="6634" y="9124"/>
                    </a:lnTo>
                    <a:lnTo>
                      <a:pt x="6395" y="9164"/>
                    </a:lnTo>
                    <a:lnTo>
                      <a:pt x="6156" y="9164"/>
                    </a:lnTo>
                    <a:lnTo>
                      <a:pt x="5897" y="9144"/>
                    </a:lnTo>
                    <a:lnTo>
                      <a:pt x="5897" y="9144"/>
                    </a:lnTo>
                    <a:lnTo>
                      <a:pt x="5658" y="9104"/>
                    </a:lnTo>
                    <a:lnTo>
                      <a:pt x="5419" y="9045"/>
                    </a:lnTo>
                    <a:lnTo>
                      <a:pt x="5200" y="8965"/>
                    </a:lnTo>
                    <a:lnTo>
                      <a:pt x="4980" y="8865"/>
                    </a:lnTo>
                    <a:lnTo>
                      <a:pt x="4781" y="8726"/>
                    </a:lnTo>
                    <a:lnTo>
                      <a:pt x="4602" y="8606"/>
                    </a:lnTo>
                    <a:lnTo>
                      <a:pt x="4423" y="8447"/>
                    </a:lnTo>
                    <a:lnTo>
                      <a:pt x="4283" y="8288"/>
                    </a:lnTo>
                    <a:lnTo>
                      <a:pt x="4144" y="8108"/>
                    </a:lnTo>
                    <a:lnTo>
                      <a:pt x="4024" y="7909"/>
                    </a:lnTo>
                    <a:lnTo>
                      <a:pt x="3945" y="7710"/>
                    </a:lnTo>
                    <a:lnTo>
                      <a:pt x="3865" y="7511"/>
                    </a:lnTo>
                    <a:lnTo>
                      <a:pt x="3805" y="7292"/>
                    </a:lnTo>
                    <a:lnTo>
                      <a:pt x="3785" y="7072"/>
                    </a:lnTo>
                    <a:lnTo>
                      <a:pt x="3765" y="6833"/>
                    </a:lnTo>
                    <a:lnTo>
                      <a:pt x="3785" y="65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5816525" y="3942450"/>
                <a:ext cx="4435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55" extrusionOk="0">
                    <a:moveTo>
                      <a:pt x="798" y="0"/>
                    </a:moveTo>
                    <a:lnTo>
                      <a:pt x="638" y="20"/>
                    </a:lnTo>
                    <a:lnTo>
                      <a:pt x="479" y="60"/>
                    </a:lnTo>
                    <a:lnTo>
                      <a:pt x="320" y="120"/>
                    </a:lnTo>
                    <a:lnTo>
                      <a:pt x="200" y="219"/>
                    </a:lnTo>
                    <a:lnTo>
                      <a:pt x="100" y="319"/>
                    </a:lnTo>
                    <a:lnTo>
                      <a:pt x="41" y="438"/>
                    </a:lnTo>
                    <a:lnTo>
                      <a:pt x="1" y="578"/>
                    </a:lnTo>
                    <a:lnTo>
                      <a:pt x="1" y="717"/>
                    </a:lnTo>
                    <a:lnTo>
                      <a:pt x="41" y="837"/>
                    </a:lnTo>
                    <a:lnTo>
                      <a:pt x="100" y="976"/>
                    </a:lnTo>
                    <a:lnTo>
                      <a:pt x="200" y="1076"/>
                    </a:lnTo>
                    <a:lnTo>
                      <a:pt x="320" y="1175"/>
                    </a:lnTo>
                    <a:lnTo>
                      <a:pt x="459" y="1255"/>
                    </a:lnTo>
                    <a:lnTo>
                      <a:pt x="618" y="1315"/>
                    </a:lnTo>
                    <a:lnTo>
                      <a:pt x="798" y="1355"/>
                    </a:lnTo>
                    <a:lnTo>
                      <a:pt x="1156" y="1355"/>
                    </a:lnTo>
                    <a:lnTo>
                      <a:pt x="1316" y="1295"/>
                    </a:lnTo>
                    <a:lnTo>
                      <a:pt x="1455" y="1235"/>
                    </a:lnTo>
                    <a:lnTo>
                      <a:pt x="1575" y="1156"/>
                    </a:lnTo>
                    <a:lnTo>
                      <a:pt x="1674" y="1036"/>
                    </a:lnTo>
                    <a:lnTo>
                      <a:pt x="1754" y="916"/>
                    </a:lnTo>
                    <a:lnTo>
                      <a:pt x="1774" y="797"/>
                    </a:lnTo>
                    <a:lnTo>
                      <a:pt x="1774" y="658"/>
                    </a:lnTo>
                    <a:lnTo>
                      <a:pt x="1754" y="518"/>
                    </a:lnTo>
                    <a:lnTo>
                      <a:pt x="1674" y="399"/>
                    </a:lnTo>
                    <a:lnTo>
                      <a:pt x="1595" y="279"/>
                    </a:lnTo>
                    <a:lnTo>
                      <a:pt x="1475" y="179"/>
                    </a:lnTo>
                    <a:lnTo>
                      <a:pt x="1316" y="100"/>
                    </a:lnTo>
                    <a:lnTo>
                      <a:pt x="1156" y="40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5764750" y="3784075"/>
                <a:ext cx="95625" cy="99125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3965" extrusionOk="0">
                    <a:moveTo>
                      <a:pt x="1056" y="0"/>
                    </a:moveTo>
                    <a:lnTo>
                      <a:pt x="638" y="20"/>
                    </a:lnTo>
                    <a:lnTo>
                      <a:pt x="299" y="60"/>
                    </a:lnTo>
                    <a:lnTo>
                      <a:pt x="0" y="100"/>
                    </a:lnTo>
                    <a:lnTo>
                      <a:pt x="259" y="179"/>
                    </a:lnTo>
                    <a:lnTo>
                      <a:pt x="498" y="239"/>
                    </a:lnTo>
                    <a:lnTo>
                      <a:pt x="717" y="319"/>
                    </a:lnTo>
                    <a:lnTo>
                      <a:pt x="936" y="419"/>
                    </a:lnTo>
                    <a:lnTo>
                      <a:pt x="1136" y="498"/>
                    </a:lnTo>
                    <a:lnTo>
                      <a:pt x="1315" y="618"/>
                    </a:lnTo>
                    <a:lnTo>
                      <a:pt x="1474" y="717"/>
                    </a:lnTo>
                    <a:lnTo>
                      <a:pt x="1634" y="837"/>
                    </a:lnTo>
                    <a:lnTo>
                      <a:pt x="1773" y="956"/>
                    </a:lnTo>
                    <a:lnTo>
                      <a:pt x="1913" y="1076"/>
                    </a:lnTo>
                    <a:lnTo>
                      <a:pt x="2132" y="1335"/>
                    </a:lnTo>
                    <a:lnTo>
                      <a:pt x="2311" y="1614"/>
                    </a:lnTo>
                    <a:lnTo>
                      <a:pt x="2450" y="1893"/>
                    </a:lnTo>
                    <a:lnTo>
                      <a:pt x="2550" y="2172"/>
                    </a:lnTo>
                    <a:lnTo>
                      <a:pt x="2630" y="2451"/>
                    </a:lnTo>
                    <a:lnTo>
                      <a:pt x="2670" y="2729"/>
                    </a:lnTo>
                    <a:lnTo>
                      <a:pt x="2709" y="2988"/>
                    </a:lnTo>
                    <a:lnTo>
                      <a:pt x="2709" y="3247"/>
                    </a:lnTo>
                    <a:lnTo>
                      <a:pt x="2709" y="3486"/>
                    </a:lnTo>
                    <a:lnTo>
                      <a:pt x="2670" y="3865"/>
                    </a:lnTo>
                    <a:lnTo>
                      <a:pt x="2849" y="3925"/>
                    </a:lnTo>
                    <a:lnTo>
                      <a:pt x="3028" y="3965"/>
                    </a:lnTo>
                    <a:lnTo>
                      <a:pt x="3207" y="3805"/>
                    </a:lnTo>
                    <a:lnTo>
                      <a:pt x="3387" y="3626"/>
                    </a:lnTo>
                    <a:lnTo>
                      <a:pt x="3526" y="3407"/>
                    </a:lnTo>
                    <a:lnTo>
                      <a:pt x="3666" y="3148"/>
                    </a:lnTo>
                    <a:lnTo>
                      <a:pt x="3725" y="3008"/>
                    </a:lnTo>
                    <a:lnTo>
                      <a:pt x="3765" y="2849"/>
                    </a:lnTo>
                    <a:lnTo>
                      <a:pt x="3805" y="2709"/>
                    </a:lnTo>
                    <a:lnTo>
                      <a:pt x="3825" y="2530"/>
                    </a:lnTo>
                    <a:lnTo>
                      <a:pt x="3825" y="2371"/>
                    </a:lnTo>
                    <a:lnTo>
                      <a:pt x="3825" y="2192"/>
                    </a:lnTo>
                    <a:lnTo>
                      <a:pt x="3785" y="2012"/>
                    </a:lnTo>
                    <a:lnTo>
                      <a:pt x="3745" y="1833"/>
                    </a:lnTo>
                    <a:lnTo>
                      <a:pt x="3526" y="1693"/>
                    </a:lnTo>
                    <a:lnTo>
                      <a:pt x="3327" y="1514"/>
                    </a:lnTo>
                    <a:lnTo>
                      <a:pt x="3148" y="1295"/>
                    </a:lnTo>
                    <a:lnTo>
                      <a:pt x="3068" y="1176"/>
                    </a:lnTo>
                    <a:lnTo>
                      <a:pt x="3008" y="1056"/>
                    </a:lnTo>
                    <a:lnTo>
                      <a:pt x="2968" y="917"/>
                    </a:lnTo>
                    <a:lnTo>
                      <a:pt x="2928" y="777"/>
                    </a:lnTo>
                    <a:lnTo>
                      <a:pt x="2889" y="638"/>
                    </a:lnTo>
                    <a:lnTo>
                      <a:pt x="2889" y="498"/>
                    </a:lnTo>
                    <a:lnTo>
                      <a:pt x="2670" y="359"/>
                    </a:lnTo>
                    <a:lnTo>
                      <a:pt x="2450" y="259"/>
                    </a:lnTo>
                    <a:lnTo>
                      <a:pt x="2211" y="160"/>
                    </a:lnTo>
                    <a:lnTo>
                      <a:pt x="1972" y="100"/>
                    </a:lnTo>
                    <a:lnTo>
                      <a:pt x="1733" y="40"/>
                    </a:lnTo>
                    <a:lnTo>
                      <a:pt x="1514" y="20"/>
                    </a:lnTo>
                    <a:lnTo>
                      <a:pt x="1275" y="0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4"/>
              <p:cNvSpPr/>
              <p:nvPr/>
            </p:nvSpPr>
            <p:spPr>
              <a:xfrm>
                <a:off x="5764750" y="3784075"/>
                <a:ext cx="95625" cy="99125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3965" fill="none" extrusionOk="0">
                    <a:moveTo>
                      <a:pt x="1056" y="0"/>
                    </a:moveTo>
                    <a:lnTo>
                      <a:pt x="1056" y="0"/>
                    </a:lnTo>
                    <a:lnTo>
                      <a:pt x="638" y="20"/>
                    </a:lnTo>
                    <a:lnTo>
                      <a:pt x="299" y="6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259" y="179"/>
                    </a:lnTo>
                    <a:lnTo>
                      <a:pt x="498" y="239"/>
                    </a:lnTo>
                    <a:lnTo>
                      <a:pt x="717" y="319"/>
                    </a:lnTo>
                    <a:lnTo>
                      <a:pt x="936" y="419"/>
                    </a:lnTo>
                    <a:lnTo>
                      <a:pt x="1136" y="498"/>
                    </a:lnTo>
                    <a:lnTo>
                      <a:pt x="1315" y="618"/>
                    </a:lnTo>
                    <a:lnTo>
                      <a:pt x="1474" y="717"/>
                    </a:lnTo>
                    <a:lnTo>
                      <a:pt x="1634" y="837"/>
                    </a:lnTo>
                    <a:lnTo>
                      <a:pt x="1773" y="956"/>
                    </a:lnTo>
                    <a:lnTo>
                      <a:pt x="1913" y="1076"/>
                    </a:lnTo>
                    <a:lnTo>
                      <a:pt x="2132" y="1335"/>
                    </a:lnTo>
                    <a:lnTo>
                      <a:pt x="2311" y="1614"/>
                    </a:lnTo>
                    <a:lnTo>
                      <a:pt x="2450" y="1893"/>
                    </a:lnTo>
                    <a:lnTo>
                      <a:pt x="2550" y="2172"/>
                    </a:lnTo>
                    <a:lnTo>
                      <a:pt x="2630" y="2451"/>
                    </a:lnTo>
                    <a:lnTo>
                      <a:pt x="2670" y="2729"/>
                    </a:lnTo>
                    <a:lnTo>
                      <a:pt x="2709" y="2988"/>
                    </a:lnTo>
                    <a:lnTo>
                      <a:pt x="2709" y="3247"/>
                    </a:lnTo>
                    <a:lnTo>
                      <a:pt x="2709" y="3486"/>
                    </a:lnTo>
                    <a:lnTo>
                      <a:pt x="2670" y="3865"/>
                    </a:lnTo>
                    <a:lnTo>
                      <a:pt x="2670" y="3865"/>
                    </a:lnTo>
                    <a:lnTo>
                      <a:pt x="2849" y="3925"/>
                    </a:lnTo>
                    <a:lnTo>
                      <a:pt x="3028" y="3965"/>
                    </a:lnTo>
                    <a:lnTo>
                      <a:pt x="3028" y="3965"/>
                    </a:lnTo>
                    <a:lnTo>
                      <a:pt x="3207" y="3805"/>
                    </a:lnTo>
                    <a:lnTo>
                      <a:pt x="3387" y="3626"/>
                    </a:lnTo>
                    <a:lnTo>
                      <a:pt x="3526" y="3407"/>
                    </a:lnTo>
                    <a:lnTo>
                      <a:pt x="3666" y="3148"/>
                    </a:lnTo>
                    <a:lnTo>
                      <a:pt x="3725" y="3008"/>
                    </a:lnTo>
                    <a:lnTo>
                      <a:pt x="3765" y="2849"/>
                    </a:lnTo>
                    <a:lnTo>
                      <a:pt x="3805" y="2709"/>
                    </a:lnTo>
                    <a:lnTo>
                      <a:pt x="3825" y="2530"/>
                    </a:lnTo>
                    <a:lnTo>
                      <a:pt x="3825" y="2371"/>
                    </a:lnTo>
                    <a:lnTo>
                      <a:pt x="3825" y="2192"/>
                    </a:lnTo>
                    <a:lnTo>
                      <a:pt x="3785" y="2012"/>
                    </a:lnTo>
                    <a:lnTo>
                      <a:pt x="3745" y="1833"/>
                    </a:lnTo>
                    <a:lnTo>
                      <a:pt x="3745" y="1833"/>
                    </a:lnTo>
                    <a:lnTo>
                      <a:pt x="3526" y="1693"/>
                    </a:lnTo>
                    <a:lnTo>
                      <a:pt x="3327" y="1514"/>
                    </a:lnTo>
                    <a:lnTo>
                      <a:pt x="3148" y="1295"/>
                    </a:lnTo>
                    <a:lnTo>
                      <a:pt x="3068" y="1176"/>
                    </a:lnTo>
                    <a:lnTo>
                      <a:pt x="3008" y="1056"/>
                    </a:lnTo>
                    <a:lnTo>
                      <a:pt x="3008" y="1056"/>
                    </a:lnTo>
                    <a:lnTo>
                      <a:pt x="2968" y="917"/>
                    </a:lnTo>
                    <a:lnTo>
                      <a:pt x="2928" y="777"/>
                    </a:lnTo>
                    <a:lnTo>
                      <a:pt x="2889" y="638"/>
                    </a:lnTo>
                    <a:lnTo>
                      <a:pt x="2889" y="498"/>
                    </a:lnTo>
                    <a:lnTo>
                      <a:pt x="2889" y="498"/>
                    </a:lnTo>
                    <a:lnTo>
                      <a:pt x="2670" y="359"/>
                    </a:lnTo>
                    <a:lnTo>
                      <a:pt x="2450" y="259"/>
                    </a:lnTo>
                    <a:lnTo>
                      <a:pt x="2211" y="160"/>
                    </a:lnTo>
                    <a:lnTo>
                      <a:pt x="1972" y="100"/>
                    </a:lnTo>
                    <a:lnTo>
                      <a:pt x="1733" y="40"/>
                    </a:lnTo>
                    <a:lnTo>
                      <a:pt x="1514" y="20"/>
                    </a:lnTo>
                    <a:lnTo>
                      <a:pt x="1275" y="0"/>
                    </a:lnTo>
                    <a:lnTo>
                      <a:pt x="105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5846425" y="3802500"/>
                <a:ext cx="238575" cy="204700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88" extrusionOk="0">
                    <a:moveTo>
                      <a:pt x="3825" y="0"/>
                    </a:moveTo>
                    <a:lnTo>
                      <a:pt x="3526" y="20"/>
                    </a:lnTo>
                    <a:lnTo>
                      <a:pt x="3207" y="60"/>
                    </a:lnTo>
                    <a:lnTo>
                      <a:pt x="2909" y="140"/>
                    </a:lnTo>
                    <a:lnTo>
                      <a:pt x="2610" y="239"/>
                    </a:lnTo>
                    <a:lnTo>
                      <a:pt x="2331" y="379"/>
                    </a:lnTo>
                    <a:lnTo>
                      <a:pt x="2072" y="538"/>
                    </a:lnTo>
                    <a:lnTo>
                      <a:pt x="1833" y="698"/>
                    </a:lnTo>
                    <a:lnTo>
                      <a:pt x="1614" y="897"/>
                    </a:lnTo>
                    <a:lnTo>
                      <a:pt x="1415" y="1116"/>
                    </a:lnTo>
                    <a:lnTo>
                      <a:pt x="1235" y="1335"/>
                    </a:lnTo>
                    <a:lnTo>
                      <a:pt x="1096" y="1574"/>
                    </a:lnTo>
                    <a:lnTo>
                      <a:pt x="956" y="1833"/>
                    </a:lnTo>
                    <a:lnTo>
                      <a:pt x="877" y="2092"/>
                    </a:lnTo>
                    <a:lnTo>
                      <a:pt x="797" y="2371"/>
                    </a:lnTo>
                    <a:lnTo>
                      <a:pt x="757" y="2650"/>
                    </a:lnTo>
                    <a:lnTo>
                      <a:pt x="737" y="2929"/>
                    </a:lnTo>
                    <a:lnTo>
                      <a:pt x="757" y="3208"/>
                    </a:lnTo>
                    <a:lnTo>
                      <a:pt x="817" y="3506"/>
                    </a:lnTo>
                    <a:lnTo>
                      <a:pt x="897" y="3785"/>
                    </a:lnTo>
                    <a:lnTo>
                      <a:pt x="777" y="3865"/>
                    </a:lnTo>
                    <a:lnTo>
                      <a:pt x="658" y="3925"/>
                    </a:lnTo>
                    <a:lnTo>
                      <a:pt x="538" y="4024"/>
                    </a:lnTo>
                    <a:lnTo>
                      <a:pt x="438" y="4124"/>
                    </a:lnTo>
                    <a:lnTo>
                      <a:pt x="339" y="4224"/>
                    </a:lnTo>
                    <a:lnTo>
                      <a:pt x="259" y="4323"/>
                    </a:lnTo>
                    <a:lnTo>
                      <a:pt x="179" y="4443"/>
                    </a:lnTo>
                    <a:lnTo>
                      <a:pt x="120" y="4562"/>
                    </a:lnTo>
                    <a:lnTo>
                      <a:pt x="80" y="4702"/>
                    </a:lnTo>
                    <a:lnTo>
                      <a:pt x="40" y="4821"/>
                    </a:lnTo>
                    <a:lnTo>
                      <a:pt x="20" y="4961"/>
                    </a:lnTo>
                    <a:lnTo>
                      <a:pt x="0" y="5080"/>
                    </a:lnTo>
                    <a:lnTo>
                      <a:pt x="0" y="5220"/>
                    </a:lnTo>
                    <a:lnTo>
                      <a:pt x="20" y="5359"/>
                    </a:lnTo>
                    <a:lnTo>
                      <a:pt x="40" y="5499"/>
                    </a:lnTo>
                    <a:lnTo>
                      <a:pt x="80" y="5638"/>
                    </a:lnTo>
                    <a:lnTo>
                      <a:pt x="140" y="5797"/>
                    </a:lnTo>
                    <a:lnTo>
                      <a:pt x="219" y="5937"/>
                    </a:lnTo>
                    <a:lnTo>
                      <a:pt x="299" y="6056"/>
                    </a:lnTo>
                    <a:lnTo>
                      <a:pt x="399" y="6176"/>
                    </a:lnTo>
                    <a:lnTo>
                      <a:pt x="518" y="6275"/>
                    </a:lnTo>
                    <a:lnTo>
                      <a:pt x="638" y="6375"/>
                    </a:lnTo>
                    <a:lnTo>
                      <a:pt x="777" y="6475"/>
                    </a:lnTo>
                    <a:lnTo>
                      <a:pt x="917" y="6534"/>
                    </a:lnTo>
                    <a:lnTo>
                      <a:pt x="1056" y="6594"/>
                    </a:lnTo>
                    <a:lnTo>
                      <a:pt x="1215" y="6654"/>
                    </a:lnTo>
                    <a:lnTo>
                      <a:pt x="1355" y="6694"/>
                    </a:lnTo>
                    <a:lnTo>
                      <a:pt x="1534" y="6714"/>
                    </a:lnTo>
                    <a:lnTo>
                      <a:pt x="1693" y="6714"/>
                    </a:lnTo>
                    <a:lnTo>
                      <a:pt x="1853" y="6694"/>
                    </a:lnTo>
                    <a:lnTo>
                      <a:pt x="2012" y="6674"/>
                    </a:lnTo>
                    <a:lnTo>
                      <a:pt x="2191" y="6634"/>
                    </a:lnTo>
                    <a:lnTo>
                      <a:pt x="2371" y="6574"/>
                    </a:lnTo>
                    <a:lnTo>
                      <a:pt x="2530" y="6495"/>
                    </a:lnTo>
                    <a:lnTo>
                      <a:pt x="2689" y="6395"/>
                    </a:lnTo>
                    <a:lnTo>
                      <a:pt x="2829" y="6275"/>
                    </a:lnTo>
                    <a:lnTo>
                      <a:pt x="2948" y="6156"/>
                    </a:lnTo>
                    <a:lnTo>
                      <a:pt x="3048" y="6016"/>
                    </a:lnTo>
                    <a:lnTo>
                      <a:pt x="3148" y="5877"/>
                    </a:lnTo>
                    <a:lnTo>
                      <a:pt x="3227" y="5718"/>
                    </a:lnTo>
                    <a:lnTo>
                      <a:pt x="3586" y="5777"/>
                    </a:lnTo>
                    <a:lnTo>
                      <a:pt x="3945" y="5777"/>
                    </a:lnTo>
                    <a:lnTo>
                      <a:pt x="4303" y="5757"/>
                    </a:lnTo>
                    <a:lnTo>
                      <a:pt x="4662" y="5678"/>
                    </a:lnTo>
                    <a:lnTo>
                      <a:pt x="4642" y="5917"/>
                    </a:lnTo>
                    <a:lnTo>
                      <a:pt x="4662" y="6156"/>
                    </a:lnTo>
                    <a:lnTo>
                      <a:pt x="4702" y="6375"/>
                    </a:lnTo>
                    <a:lnTo>
                      <a:pt x="4761" y="6614"/>
                    </a:lnTo>
                    <a:lnTo>
                      <a:pt x="4861" y="6833"/>
                    </a:lnTo>
                    <a:lnTo>
                      <a:pt x="4960" y="7032"/>
                    </a:lnTo>
                    <a:lnTo>
                      <a:pt x="5100" y="7232"/>
                    </a:lnTo>
                    <a:lnTo>
                      <a:pt x="5239" y="7391"/>
                    </a:lnTo>
                    <a:lnTo>
                      <a:pt x="5419" y="7550"/>
                    </a:lnTo>
                    <a:lnTo>
                      <a:pt x="5598" y="7690"/>
                    </a:lnTo>
                    <a:lnTo>
                      <a:pt x="5777" y="7829"/>
                    </a:lnTo>
                    <a:lnTo>
                      <a:pt x="5976" y="7929"/>
                    </a:lnTo>
                    <a:lnTo>
                      <a:pt x="6196" y="8028"/>
                    </a:lnTo>
                    <a:lnTo>
                      <a:pt x="6415" y="8088"/>
                    </a:lnTo>
                    <a:lnTo>
                      <a:pt x="6654" y="8148"/>
                    </a:lnTo>
                    <a:lnTo>
                      <a:pt x="6893" y="8168"/>
                    </a:lnTo>
                    <a:lnTo>
                      <a:pt x="7132" y="8188"/>
                    </a:lnTo>
                    <a:lnTo>
                      <a:pt x="7371" y="8168"/>
                    </a:lnTo>
                    <a:lnTo>
                      <a:pt x="7610" y="8128"/>
                    </a:lnTo>
                    <a:lnTo>
                      <a:pt x="7849" y="8068"/>
                    </a:lnTo>
                    <a:lnTo>
                      <a:pt x="8088" y="7989"/>
                    </a:lnTo>
                    <a:lnTo>
                      <a:pt x="8307" y="7889"/>
                    </a:lnTo>
                    <a:lnTo>
                      <a:pt x="8506" y="7770"/>
                    </a:lnTo>
                    <a:lnTo>
                      <a:pt x="8686" y="7630"/>
                    </a:lnTo>
                    <a:lnTo>
                      <a:pt x="8865" y="7471"/>
                    </a:lnTo>
                    <a:lnTo>
                      <a:pt x="9024" y="7311"/>
                    </a:lnTo>
                    <a:lnTo>
                      <a:pt x="9144" y="7132"/>
                    </a:lnTo>
                    <a:lnTo>
                      <a:pt x="9263" y="6933"/>
                    </a:lnTo>
                    <a:lnTo>
                      <a:pt x="9363" y="6754"/>
                    </a:lnTo>
                    <a:lnTo>
                      <a:pt x="9443" y="6534"/>
                    </a:lnTo>
                    <a:lnTo>
                      <a:pt x="9502" y="6315"/>
                    </a:lnTo>
                    <a:lnTo>
                      <a:pt x="9522" y="6116"/>
                    </a:lnTo>
                    <a:lnTo>
                      <a:pt x="9542" y="5877"/>
                    </a:lnTo>
                    <a:lnTo>
                      <a:pt x="9522" y="5658"/>
                    </a:lnTo>
                    <a:lnTo>
                      <a:pt x="9483" y="5439"/>
                    </a:lnTo>
                    <a:lnTo>
                      <a:pt x="9423" y="5220"/>
                    </a:lnTo>
                    <a:lnTo>
                      <a:pt x="9343" y="5020"/>
                    </a:lnTo>
                    <a:lnTo>
                      <a:pt x="9244" y="4841"/>
                    </a:lnTo>
                    <a:lnTo>
                      <a:pt x="9144" y="4682"/>
                    </a:lnTo>
                    <a:lnTo>
                      <a:pt x="9024" y="4522"/>
                    </a:lnTo>
                    <a:lnTo>
                      <a:pt x="8885" y="4383"/>
                    </a:lnTo>
                    <a:lnTo>
                      <a:pt x="8745" y="4243"/>
                    </a:lnTo>
                    <a:lnTo>
                      <a:pt x="8586" y="4124"/>
                    </a:lnTo>
                    <a:lnTo>
                      <a:pt x="8427" y="4004"/>
                    </a:lnTo>
                    <a:lnTo>
                      <a:pt x="8247" y="3925"/>
                    </a:lnTo>
                    <a:lnTo>
                      <a:pt x="8068" y="3825"/>
                    </a:lnTo>
                    <a:lnTo>
                      <a:pt x="7889" y="3765"/>
                    </a:lnTo>
                    <a:lnTo>
                      <a:pt x="7690" y="3706"/>
                    </a:lnTo>
                    <a:lnTo>
                      <a:pt x="7490" y="3666"/>
                    </a:lnTo>
                    <a:lnTo>
                      <a:pt x="7291" y="3646"/>
                    </a:lnTo>
                    <a:lnTo>
                      <a:pt x="6873" y="3646"/>
                    </a:lnTo>
                    <a:lnTo>
                      <a:pt x="6913" y="3447"/>
                    </a:lnTo>
                    <a:lnTo>
                      <a:pt x="6953" y="3247"/>
                    </a:lnTo>
                    <a:lnTo>
                      <a:pt x="6973" y="3048"/>
                    </a:lnTo>
                    <a:lnTo>
                      <a:pt x="6973" y="2849"/>
                    </a:lnTo>
                    <a:lnTo>
                      <a:pt x="6973" y="2630"/>
                    </a:lnTo>
                    <a:lnTo>
                      <a:pt x="6933" y="2431"/>
                    </a:lnTo>
                    <a:lnTo>
                      <a:pt x="6893" y="2212"/>
                    </a:lnTo>
                    <a:lnTo>
                      <a:pt x="6833" y="1992"/>
                    </a:lnTo>
                    <a:lnTo>
                      <a:pt x="6714" y="1733"/>
                    </a:lnTo>
                    <a:lnTo>
                      <a:pt x="6574" y="1474"/>
                    </a:lnTo>
                    <a:lnTo>
                      <a:pt x="6415" y="1215"/>
                    </a:lnTo>
                    <a:lnTo>
                      <a:pt x="6216" y="996"/>
                    </a:lnTo>
                    <a:lnTo>
                      <a:pt x="6016" y="797"/>
                    </a:lnTo>
                    <a:lnTo>
                      <a:pt x="5777" y="618"/>
                    </a:lnTo>
                    <a:lnTo>
                      <a:pt x="5538" y="458"/>
                    </a:lnTo>
                    <a:lnTo>
                      <a:pt x="5279" y="319"/>
                    </a:lnTo>
                    <a:lnTo>
                      <a:pt x="5000" y="199"/>
                    </a:lnTo>
                    <a:lnTo>
                      <a:pt x="4721" y="120"/>
                    </a:lnTo>
                    <a:lnTo>
                      <a:pt x="4423" y="40"/>
                    </a:lnTo>
                    <a:lnTo>
                      <a:pt x="4124" y="20"/>
                    </a:lnTo>
                    <a:lnTo>
                      <a:pt x="3825" y="0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5846425" y="3802500"/>
                <a:ext cx="238575" cy="204700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88" fill="none" extrusionOk="0">
                    <a:moveTo>
                      <a:pt x="4761" y="6614"/>
                    </a:moveTo>
                    <a:lnTo>
                      <a:pt x="4761" y="6614"/>
                    </a:lnTo>
                    <a:lnTo>
                      <a:pt x="4702" y="6375"/>
                    </a:lnTo>
                    <a:lnTo>
                      <a:pt x="4662" y="6156"/>
                    </a:lnTo>
                    <a:lnTo>
                      <a:pt x="4642" y="5917"/>
                    </a:lnTo>
                    <a:lnTo>
                      <a:pt x="4662" y="5678"/>
                    </a:lnTo>
                    <a:lnTo>
                      <a:pt x="4662" y="5678"/>
                    </a:lnTo>
                    <a:lnTo>
                      <a:pt x="4303" y="5757"/>
                    </a:lnTo>
                    <a:lnTo>
                      <a:pt x="3945" y="5777"/>
                    </a:lnTo>
                    <a:lnTo>
                      <a:pt x="3586" y="5777"/>
                    </a:lnTo>
                    <a:lnTo>
                      <a:pt x="3227" y="5718"/>
                    </a:lnTo>
                    <a:lnTo>
                      <a:pt x="3227" y="5718"/>
                    </a:lnTo>
                    <a:lnTo>
                      <a:pt x="3148" y="5877"/>
                    </a:lnTo>
                    <a:lnTo>
                      <a:pt x="3048" y="6016"/>
                    </a:lnTo>
                    <a:lnTo>
                      <a:pt x="2948" y="6156"/>
                    </a:lnTo>
                    <a:lnTo>
                      <a:pt x="2829" y="6275"/>
                    </a:lnTo>
                    <a:lnTo>
                      <a:pt x="2689" y="6395"/>
                    </a:lnTo>
                    <a:lnTo>
                      <a:pt x="2530" y="6495"/>
                    </a:lnTo>
                    <a:lnTo>
                      <a:pt x="2371" y="6574"/>
                    </a:lnTo>
                    <a:lnTo>
                      <a:pt x="2191" y="6634"/>
                    </a:lnTo>
                    <a:lnTo>
                      <a:pt x="2191" y="6634"/>
                    </a:lnTo>
                    <a:lnTo>
                      <a:pt x="2012" y="6674"/>
                    </a:lnTo>
                    <a:lnTo>
                      <a:pt x="1853" y="6694"/>
                    </a:lnTo>
                    <a:lnTo>
                      <a:pt x="1693" y="6714"/>
                    </a:lnTo>
                    <a:lnTo>
                      <a:pt x="1534" y="6714"/>
                    </a:lnTo>
                    <a:lnTo>
                      <a:pt x="1355" y="6694"/>
                    </a:lnTo>
                    <a:lnTo>
                      <a:pt x="1215" y="6654"/>
                    </a:lnTo>
                    <a:lnTo>
                      <a:pt x="1056" y="6594"/>
                    </a:lnTo>
                    <a:lnTo>
                      <a:pt x="917" y="6534"/>
                    </a:lnTo>
                    <a:lnTo>
                      <a:pt x="777" y="6475"/>
                    </a:lnTo>
                    <a:lnTo>
                      <a:pt x="638" y="6375"/>
                    </a:lnTo>
                    <a:lnTo>
                      <a:pt x="518" y="6275"/>
                    </a:lnTo>
                    <a:lnTo>
                      <a:pt x="399" y="6176"/>
                    </a:lnTo>
                    <a:lnTo>
                      <a:pt x="299" y="6056"/>
                    </a:lnTo>
                    <a:lnTo>
                      <a:pt x="219" y="5937"/>
                    </a:lnTo>
                    <a:lnTo>
                      <a:pt x="140" y="5797"/>
                    </a:lnTo>
                    <a:lnTo>
                      <a:pt x="80" y="5638"/>
                    </a:lnTo>
                    <a:lnTo>
                      <a:pt x="80" y="5638"/>
                    </a:lnTo>
                    <a:lnTo>
                      <a:pt x="40" y="5499"/>
                    </a:lnTo>
                    <a:lnTo>
                      <a:pt x="20" y="5359"/>
                    </a:lnTo>
                    <a:lnTo>
                      <a:pt x="0" y="5220"/>
                    </a:lnTo>
                    <a:lnTo>
                      <a:pt x="0" y="5080"/>
                    </a:lnTo>
                    <a:lnTo>
                      <a:pt x="20" y="4961"/>
                    </a:lnTo>
                    <a:lnTo>
                      <a:pt x="40" y="4821"/>
                    </a:lnTo>
                    <a:lnTo>
                      <a:pt x="80" y="4702"/>
                    </a:lnTo>
                    <a:lnTo>
                      <a:pt x="120" y="4562"/>
                    </a:lnTo>
                    <a:lnTo>
                      <a:pt x="179" y="4443"/>
                    </a:lnTo>
                    <a:lnTo>
                      <a:pt x="259" y="4323"/>
                    </a:lnTo>
                    <a:lnTo>
                      <a:pt x="339" y="4224"/>
                    </a:lnTo>
                    <a:lnTo>
                      <a:pt x="438" y="4124"/>
                    </a:lnTo>
                    <a:lnTo>
                      <a:pt x="538" y="4024"/>
                    </a:lnTo>
                    <a:lnTo>
                      <a:pt x="658" y="3925"/>
                    </a:lnTo>
                    <a:lnTo>
                      <a:pt x="777" y="3865"/>
                    </a:lnTo>
                    <a:lnTo>
                      <a:pt x="897" y="3785"/>
                    </a:lnTo>
                    <a:lnTo>
                      <a:pt x="897" y="3785"/>
                    </a:lnTo>
                    <a:lnTo>
                      <a:pt x="817" y="3506"/>
                    </a:lnTo>
                    <a:lnTo>
                      <a:pt x="757" y="3208"/>
                    </a:lnTo>
                    <a:lnTo>
                      <a:pt x="737" y="2929"/>
                    </a:lnTo>
                    <a:lnTo>
                      <a:pt x="757" y="2650"/>
                    </a:lnTo>
                    <a:lnTo>
                      <a:pt x="797" y="2371"/>
                    </a:lnTo>
                    <a:lnTo>
                      <a:pt x="877" y="2092"/>
                    </a:lnTo>
                    <a:lnTo>
                      <a:pt x="956" y="1833"/>
                    </a:lnTo>
                    <a:lnTo>
                      <a:pt x="1096" y="1574"/>
                    </a:lnTo>
                    <a:lnTo>
                      <a:pt x="1235" y="1335"/>
                    </a:lnTo>
                    <a:lnTo>
                      <a:pt x="1415" y="1116"/>
                    </a:lnTo>
                    <a:lnTo>
                      <a:pt x="1614" y="897"/>
                    </a:lnTo>
                    <a:lnTo>
                      <a:pt x="1833" y="698"/>
                    </a:lnTo>
                    <a:lnTo>
                      <a:pt x="2072" y="538"/>
                    </a:lnTo>
                    <a:lnTo>
                      <a:pt x="2331" y="379"/>
                    </a:lnTo>
                    <a:lnTo>
                      <a:pt x="2610" y="239"/>
                    </a:lnTo>
                    <a:lnTo>
                      <a:pt x="2909" y="140"/>
                    </a:lnTo>
                    <a:lnTo>
                      <a:pt x="2909" y="140"/>
                    </a:lnTo>
                    <a:lnTo>
                      <a:pt x="3207" y="60"/>
                    </a:lnTo>
                    <a:lnTo>
                      <a:pt x="3526" y="20"/>
                    </a:lnTo>
                    <a:lnTo>
                      <a:pt x="3825" y="0"/>
                    </a:lnTo>
                    <a:lnTo>
                      <a:pt x="4124" y="20"/>
                    </a:lnTo>
                    <a:lnTo>
                      <a:pt x="4423" y="40"/>
                    </a:lnTo>
                    <a:lnTo>
                      <a:pt x="4721" y="120"/>
                    </a:lnTo>
                    <a:lnTo>
                      <a:pt x="5000" y="199"/>
                    </a:lnTo>
                    <a:lnTo>
                      <a:pt x="5279" y="319"/>
                    </a:lnTo>
                    <a:lnTo>
                      <a:pt x="5538" y="458"/>
                    </a:lnTo>
                    <a:lnTo>
                      <a:pt x="5777" y="618"/>
                    </a:lnTo>
                    <a:lnTo>
                      <a:pt x="6016" y="797"/>
                    </a:lnTo>
                    <a:lnTo>
                      <a:pt x="6216" y="996"/>
                    </a:lnTo>
                    <a:lnTo>
                      <a:pt x="6415" y="1215"/>
                    </a:lnTo>
                    <a:lnTo>
                      <a:pt x="6574" y="1474"/>
                    </a:lnTo>
                    <a:lnTo>
                      <a:pt x="6714" y="1733"/>
                    </a:lnTo>
                    <a:lnTo>
                      <a:pt x="6833" y="1992"/>
                    </a:lnTo>
                    <a:lnTo>
                      <a:pt x="6833" y="1992"/>
                    </a:lnTo>
                    <a:lnTo>
                      <a:pt x="6893" y="2212"/>
                    </a:lnTo>
                    <a:lnTo>
                      <a:pt x="6933" y="2431"/>
                    </a:lnTo>
                    <a:lnTo>
                      <a:pt x="6973" y="2630"/>
                    </a:lnTo>
                    <a:lnTo>
                      <a:pt x="6973" y="2849"/>
                    </a:lnTo>
                    <a:lnTo>
                      <a:pt x="6973" y="3048"/>
                    </a:lnTo>
                    <a:lnTo>
                      <a:pt x="6953" y="3247"/>
                    </a:lnTo>
                    <a:lnTo>
                      <a:pt x="6913" y="3447"/>
                    </a:lnTo>
                    <a:lnTo>
                      <a:pt x="6873" y="3646"/>
                    </a:lnTo>
                    <a:lnTo>
                      <a:pt x="6873" y="3646"/>
                    </a:lnTo>
                    <a:lnTo>
                      <a:pt x="7072" y="3646"/>
                    </a:lnTo>
                    <a:lnTo>
                      <a:pt x="7291" y="3646"/>
                    </a:lnTo>
                    <a:lnTo>
                      <a:pt x="7490" y="3666"/>
                    </a:lnTo>
                    <a:lnTo>
                      <a:pt x="7690" y="3706"/>
                    </a:lnTo>
                    <a:lnTo>
                      <a:pt x="7889" y="3765"/>
                    </a:lnTo>
                    <a:lnTo>
                      <a:pt x="8068" y="3825"/>
                    </a:lnTo>
                    <a:lnTo>
                      <a:pt x="8247" y="3925"/>
                    </a:lnTo>
                    <a:lnTo>
                      <a:pt x="8427" y="4004"/>
                    </a:lnTo>
                    <a:lnTo>
                      <a:pt x="8586" y="4124"/>
                    </a:lnTo>
                    <a:lnTo>
                      <a:pt x="8745" y="4243"/>
                    </a:lnTo>
                    <a:lnTo>
                      <a:pt x="8885" y="4383"/>
                    </a:lnTo>
                    <a:lnTo>
                      <a:pt x="9024" y="4522"/>
                    </a:lnTo>
                    <a:lnTo>
                      <a:pt x="9144" y="4682"/>
                    </a:lnTo>
                    <a:lnTo>
                      <a:pt x="9244" y="4841"/>
                    </a:lnTo>
                    <a:lnTo>
                      <a:pt x="9343" y="5020"/>
                    </a:lnTo>
                    <a:lnTo>
                      <a:pt x="9423" y="5220"/>
                    </a:lnTo>
                    <a:lnTo>
                      <a:pt x="9423" y="5220"/>
                    </a:lnTo>
                    <a:lnTo>
                      <a:pt x="9483" y="5439"/>
                    </a:lnTo>
                    <a:lnTo>
                      <a:pt x="9522" y="5658"/>
                    </a:lnTo>
                    <a:lnTo>
                      <a:pt x="9542" y="5877"/>
                    </a:lnTo>
                    <a:lnTo>
                      <a:pt x="9522" y="6116"/>
                    </a:lnTo>
                    <a:lnTo>
                      <a:pt x="9502" y="6315"/>
                    </a:lnTo>
                    <a:lnTo>
                      <a:pt x="9443" y="6534"/>
                    </a:lnTo>
                    <a:lnTo>
                      <a:pt x="9363" y="6754"/>
                    </a:lnTo>
                    <a:lnTo>
                      <a:pt x="9263" y="6933"/>
                    </a:lnTo>
                    <a:lnTo>
                      <a:pt x="9144" y="7132"/>
                    </a:lnTo>
                    <a:lnTo>
                      <a:pt x="9024" y="7311"/>
                    </a:lnTo>
                    <a:lnTo>
                      <a:pt x="8865" y="7471"/>
                    </a:lnTo>
                    <a:lnTo>
                      <a:pt x="8686" y="7630"/>
                    </a:lnTo>
                    <a:lnTo>
                      <a:pt x="8506" y="7770"/>
                    </a:lnTo>
                    <a:lnTo>
                      <a:pt x="8307" y="7889"/>
                    </a:lnTo>
                    <a:lnTo>
                      <a:pt x="8088" y="7989"/>
                    </a:lnTo>
                    <a:lnTo>
                      <a:pt x="7849" y="8068"/>
                    </a:lnTo>
                    <a:lnTo>
                      <a:pt x="7849" y="8068"/>
                    </a:lnTo>
                    <a:lnTo>
                      <a:pt x="7610" y="8128"/>
                    </a:lnTo>
                    <a:lnTo>
                      <a:pt x="7371" y="8168"/>
                    </a:lnTo>
                    <a:lnTo>
                      <a:pt x="7132" y="8188"/>
                    </a:lnTo>
                    <a:lnTo>
                      <a:pt x="6893" y="8168"/>
                    </a:lnTo>
                    <a:lnTo>
                      <a:pt x="6654" y="8148"/>
                    </a:lnTo>
                    <a:lnTo>
                      <a:pt x="6415" y="8088"/>
                    </a:lnTo>
                    <a:lnTo>
                      <a:pt x="6196" y="8028"/>
                    </a:lnTo>
                    <a:lnTo>
                      <a:pt x="5976" y="7929"/>
                    </a:lnTo>
                    <a:lnTo>
                      <a:pt x="5777" y="7829"/>
                    </a:lnTo>
                    <a:lnTo>
                      <a:pt x="5598" y="7690"/>
                    </a:lnTo>
                    <a:lnTo>
                      <a:pt x="5419" y="7550"/>
                    </a:lnTo>
                    <a:lnTo>
                      <a:pt x="5239" y="7391"/>
                    </a:lnTo>
                    <a:lnTo>
                      <a:pt x="5100" y="7232"/>
                    </a:lnTo>
                    <a:lnTo>
                      <a:pt x="4960" y="7032"/>
                    </a:lnTo>
                    <a:lnTo>
                      <a:pt x="4861" y="6833"/>
                    </a:lnTo>
                    <a:lnTo>
                      <a:pt x="4761" y="661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6010775" y="3947925"/>
                <a:ext cx="44350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95" extrusionOk="0">
                    <a:moveTo>
                      <a:pt x="1016" y="0"/>
                    </a:moveTo>
                    <a:lnTo>
                      <a:pt x="837" y="20"/>
                    </a:lnTo>
                    <a:lnTo>
                      <a:pt x="657" y="60"/>
                    </a:lnTo>
                    <a:lnTo>
                      <a:pt x="498" y="120"/>
                    </a:lnTo>
                    <a:lnTo>
                      <a:pt x="339" y="199"/>
                    </a:lnTo>
                    <a:lnTo>
                      <a:pt x="219" y="299"/>
                    </a:lnTo>
                    <a:lnTo>
                      <a:pt x="120" y="419"/>
                    </a:lnTo>
                    <a:lnTo>
                      <a:pt x="60" y="558"/>
                    </a:lnTo>
                    <a:lnTo>
                      <a:pt x="20" y="678"/>
                    </a:lnTo>
                    <a:lnTo>
                      <a:pt x="0" y="817"/>
                    </a:lnTo>
                    <a:lnTo>
                      <a:pt x="40" y="956"/>
                    </a:lnTo>
                    <a:lnTo>
                      <a:pt x="100" y="1076"/>
                    </a:lnTo>
                    <a:lnTo>
                      <a:pt x="199" y="1196"/>
                    </a:lnTo>
                    <a:lnTo>
                      <a:pt x="299" y="1275"/>
                    </a:lnTo>
                    <a:lnTo>
                      <a:pt x="438" y="1335"/>
                    </a:lnTo>
                    <a:lnTo>
                      <a:pt x="598" y="1375"/>
                    </a:lnTo>
                    <a:lnTo>
                      <a:pt x="757" y="1395"/>
                    </a:lnTo>
                    <a:lnTo>
                      <a:pt x="936" y="1395"/>
                    </a:lnTo>
                    <a:lnTo>
                      <a:pt x="1116" y="1355"/>
                    </a:lnTo>
                    <a:lnTo>
                      <a:pt x="1275" y="1295"/>
                    </a:lnTo>
                    <a:lnTo>
                      <a:pt x="1434" y="1196"/>
                    </a:lnTo>
                    <a:lnTo>
                      <a:pt x="1554" y="1096"/>
                    </a:lnTo>
                    <a:lnTo>
                      <a:pt x="1654" y="976"/>
                    </a:lnTo>
                    <a:lnTo>
                      <a:pt x="1733" y="857"/>
                    </a:lnTo>
                    <a:lnTo>
                      <a:pt x="1773" y="717"/>
                    </a:lnTo>
                    <a:lnTo>
                      <a:pt x="1773" y="578"/>
                    </a:lnTo>
                    <a:lnTo>
                      <a:pt x="1733" y="439"/>
                    </a:lnTo>
                    <a:lnTo>
                      <a:pt x="1673" y="319"/>
                    </a:lnTo>
                    <a:lnTo>
                      <a:pt x="1594" y="219"/>
                    </a:lnTo>
                    <a:lnTo>
                      <a:pt x="1474" y="120"/>
                    </a:lnTo>
                    <a:lnTo>
                      <a:pt x="1335" y="60"/>
                    </a:lnTo>
                    <a:lnTo>
                      <a:pt x="1175" y="20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6010775" y="3947925"/>
                <a:ext cx="44350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95" fill="none" extrusionOk="0">
                    <a:moveTo>
                      <a:pt x="1116" y="1355"/>
                    </a:moveTo>
                    <a:lnTo>
                      <a:pt x="1116" y="1355"/>
                    </a:lnTo>
                    <a:lnTo>
                      <a:pt x="1275" y="1295"/>
                    </a:lnTo>
                    <a:lnTo>
                      <a:pt x="1434" y="1196"/>
                    </a:lnTo>
                    <a:lnTo>
                      <a:pt x="1554" y="1096"/>
                    </a:lnTo>
                    <a:lnTo>
                      <a:pt x="1654" y="976"/>
                    </a:lnTo>
                    <a:lnTo>
                      <a:pt x="1733" y="857"/>
                    </a:lnTo>
                    <a:lnTo>
                      <a:pt x="1773" y="717"/>
                    </a:lnTo>
                    <a:lnTo>
                      <a:pt x="1773" y="578"/>
                    </a:lnTo>
                    <a:lnTo>
                      <a:pt x="1733" y="439"/>
                    </a:lnTo>
                    <a:lnTo>
                      <a:pt x="1733" y="439"/>
                    </a:lnTo>
                    <a:lnTo>
                      <a:pt x="1673" y="319"/>
                    </a:lnTo>
                    <a:lnTo>
                      <a:pt x="1594" y="219"/>
                    </a:lnTo>
                    <a:lnTo>
                      <a:pt x="1474" y="120"/>
                    </a:lnTo>
                    <a:lnTo>
                      <a:pt x="1335" y="60"/>
                    </a:lnTo>
                    <a:lnTo>
                      <a:pt x="1175" y="20"/>
                    </a:lnTo>
                    <a:lnTo>
                      <a:pt x="1016" y="0"/>
                    </a:lnTo>
                    <a:lnTo>
                      <a:pt x="837" y="20"/>
                    </a:lnTo>
                    <a:lnTo>
                      <a:pt x="657" y="60"/>
                    </a:lnTo>
                    <a:lnTo>
                      <a:pt x="657" y="60"/>
                    </a:lnTo>
                    <a:lnTo>
                      <a:pt x="498" y="120"/>
                    </a:lnTo>
                    <a:lnTo>
                      <a:pt x="339" y="199"/>
                    </a:lnTo>
                    <a:lnTo>
                      <a:pt x="219" y="299"/>
                    </a:lnTo>
                    <a:lnTo>
                      <a:pt x="120" y="419"/>
                    </a:lnTo>
                    <a:lnTo>
                      <a:pt x="60" y="558"/>
                    </a:lnTo>
                    <a:lnTo>
                      <a:pt x="20" y="678"/>
                    </a:lnTo>
                    <a:lnTo>
                      <a:pt x="0" y="817"/>
                    </a:lnTo>
                    <a:lnTo>
                      <a:pt x="40" y="956"/>
                    </a:lnTo>
                    <a:lnTo>
                      <a:pt x="40" y="956"/>
                    </a:lnTo>
                    <a:lnTo>
                      <a:pt x="100" y="1076"/>
                    </a:lnTo>
                    <a:lnTo>
                      <a:pt x="199" y="1196"/>
                    </a:lnTo>
                    <a:lnTo>
                      <a:pt x="299" y="1275"/>
                    </a:lnTo>
                    <a:lnTo>
                      <a:pt x="438" y="1335"/>
                    </a:lnTo>
                    <a:lnTo>
                      <a:pt x="598" y="1375"/>
                    </a:lnTo>
                    <a:lnTo>
                      <a:pt x="757" y="1395"/>
                    </a:lnTo>
                    <a:lnTo>
                      <a:pt x="936" y="1395"/>
                    </a:lnTo>
                    <a:lnTo>
                      <a:pt x="1116" y="13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5886250" y="3817925"/>
                <a:ext cx="118075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4723" h="3527" extrusionOk="0">
                    <a:moveTo>
                      <a:pt x="2073" y="1"/>
                    </a:moveTo>
                    <a:lnTo>
                      <a:pt x="1853" y="41"/>
                    </a:lnTo>
                    <a:lnTo>
                      <a:pt x="1634" y="81"/>
                    </a:lnTo>
                    <a:lnTo>
                      <a:pt x="1435" y="120"/>
                    </a:lnTo>
                    <a:lnTo>
                      <a:pt x="1037" y="260"/>
                    </a:lnTo>
                    <a:lnTo>
                      <a:pt x="698" y="419"/>
                    </a:lnTo>
                    <a:lnTo>
                      <a:pt x="399" y="579"/>
                    </a:lnTo>
                    <a:lnTo>
                      <a:pt x="180" y="718"/>
                    </a:lnTo>
                    <a:lnTo>
                      <a:pt x="1" y="838"/>
                    </a:lnTo>
                    <a:lnTo>
                      <a:pt x="260" y="798"/>
                    </a:lnTo>
                    <a:lnTo>
                      <a:pt x="499" y="778"/>
                    </a:lnTo>
                    <a:lnTo>
                      <a:pt x="718" y="758"/>
                    </a:lnTo>
                    <a:lnTo>
                      <a:pt x="957" y="738"/>
                    </a:lnTo>
                    <a:lnTo>
                      <a:pt x="1196" y="758"/>
                    </a:lnTo>
                    <a:lnTo>
                      <a:pt x="1435" y="778"/>
                    </a:lnTo>
                    <a:lnTo>
                      <a:pt x="1674" y="818"/>
                    </a:lnTo>
                    <a:lnTo>
                      <a:pt x="1893" y="857"/>
                    </a:lnTo>
                    <a:lnTo>
                      <a:pt x="2093" y="937"/>
                    </a:lnTo>
                    <a:lnTo>
                      <a:pt x="2272" y="997"/>
                    </a:lnTo>
                    <a:lnTo>
                      <a:pt x="2451" y="1077"/>
                    </a:lnTo>
                    <a:lnTo>
                      <a:pt x="2630" y="1176"/>
                    </a:lnTo>
                    <a:lnTo>
                      <a:pt x="2790" y="1276"/>
                    </a:lnTo>
                    <a:lnTo>
                      <a:pt x="2929" y="1395"/>
                    </a:lnTo>
                    <a:lnTo>
                      <a:pt x="3208" y="1634"/>
                    </a:lnTo>
                    <a:lnTo>
                      <a:pt x="3427" y="1873"/>
                    </a:lnTo>
                    <a:lnTo>
                      <a:pt x="3626" y="2132"/>
                    </a:lnTo>
                    <a:lnTo>
                      <a:pt x="3786" y="2391"/>
                    </a:lnTo>
                    <a:lnTo>
                      <a:pt x="3925" y="2650"/>
                    </a:lnTo>
                    <a:lnTo>
                      <a:pt x="4025" y="2889"/>
                    </a:lnTo>
                    <a:lnTo>
                      <a:pt x="4124" y="3089"/>
                    </a:lnTo>
                    <a:lnTo>
                      <a:pt x="4204" y="3407"/>
                    </a:lnTo>
                    <a:lnTo>
                      <a:pt x="4244" y="3527"/>
                    </a:lnTo>
                    <a:lnTo>
                      <a:pt x="4344" y="3407"/>
                    </a:lnTo>
                    <a:lnTo>
                      <a:pt x="4463" y="3248"/>
                    </a:lnTo>
                    <a:lnTo>
                      <a:pt x="4563" y="3069"/>
                    </a:lnTo>
                    <a:lnTo>
                      <a:pt x="4642" y="2830"/>
                    </a:lnTo>
                    <a:lnTo>
                      <a:pt x="4702" y="2571"/>
                    </a:lnTo>
                    <a:lnTo>
                      <a:pt x="4722" y="2292"/>
                    </a:lnTo>
                    <a:lnTo>
                      <a:pt x="4702" y="1993"/>
                    </a:lnTo>
                    <a:lnTo>
                      <a:pt x="4682" y="1854"/>
                    </a:lnTo>
                    <a:lnTo>
                      <a:pt x="4642" y="1694"/>
                    </a:lnTo>
                    <a:lnTo>
                      <a:pt x="4364" y="1614"/>
                    </a:lnTo>
                    <a:lnTo>
                      <a:pt x="4105" y="1515"/>
                    </a:lnTo>
                    <a:lnTo>
                      <a:pt x="3846" y="1375"/>
                    </a:lnTo>
                    <a:lnTo>
                      <a:pt x="3607" y="1216"/>
                    </a:lnTo>
                    <a:lnTo>
                      <a:pt x="3407" y="1037"/>
                    </a:lnTo>
                    <a:lnTo>
                      <a:pt x="3208" y="838"/>
                    </a:lnTo>
                    <a:lnTo>
                      <a:pt x="3049" y="598"/>
                    </a:lnTo>
                    <a:lnTo>
                      <a:pt x="2909" y="339"/>
                    </a:lnTo>
                    <a:lnTo>
                      <a:pt x="2810" y="41"/>
                    </a:lnTo>
                    <a:lnTo>
                      <a:pt x="2551" y="1"/>
                    </a:lnTo>
                    <a:close/>
                  </a:path>
                </a:pathLst>
              </a:custGeom>
              <a:solidFill>
                <a:srgbClr val="FA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5886250" y="3817925"/>
                <a:ext cx="118075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4723" h="3527" fill="none" extrusionOk="0">
                    <a:moveTo>
                      <a:pt x="2312" y="1"/>
                    </a:moveTo>
                    <a:lnTo>
                      <a:pt x="2312" y="1"/>
                    </a:lnTo>
                    <a:lnTo>
                      <a:pt x="2073" y="1"/>
                    </a:lnTo>
                    <a:lnTo>
                      <a:pt x="1853" y="41"/>
                    </a:lnTo>
                    <a:lnTo>
                      <a:pt x="1634" y="81"/>
                    </a:lnTo>
                    <a:lnTo>
                      <a:pt x="1435" y="120"/>
                    </a:lnTo>
                    <a:lnTo>
                      <a:pt x="1037" y="260"/>
                    </a:lnTo>
                    <a:lnTo>
                      <a:pt x="698" y="419"/>
                    </a:lnTo>
                    <a:lnTo>
                      <a:pt x="399" y="579"/>
                    </a:lnTo>
                    <a:lnTo>
                      <a:pt x="180" y="718"/>
                    </a:lnTo>
                    <a:lnTo>
                      <a:pt x="1" y="838"/>
                    </a:lnTo>
                    <a:lnTo>
                      <a:pt x="1" y="838"/>
                    </a:lnTo>
                    <a:lnTo>
                      <a:pt x="260" y="798"/>
                    </a:lnTo>
                    <a:lnTo>
                      <a:pt x="499" y="778"/>
                    </a:lnTo>
                    <a:lnTo>
                      <a:pt x="718" y="758"/>
                    </a:lnTo>
                    <a:lnTo>
                      <a:pt x="957" y="738"/>
                    </a:lnTo>
                    <a:lnTo>
                      <a:pt x="957" y="738"/>
                    </a:lnTo>
                    <a:lnTo>
                      <a:pt x="1196" y="758"/>
                    </a:lnTo>
                    <a:lnTo>
                      <a:pt x="1435" y="778"/>
                    </a:lnTo>
                    <a:lnTo>
                      <a:pt x="1674" y="818"/>
                    </a:lnTo>
                    <a:lnTo>
                      <a:pt x="1893" y="857"/>
                    </a:lnTo>
                    <a:lnTo>
                      <a:pt x="2093" y="937"/>
                    </a:lnTo>
                    <a:lnTo>
                      <a:pt x="2272" y="997"/>
                    </a:lnTo>
                    <a:lnTo>
                      <a:pt x="2451" y="1077"/>
                    </a:lnTo>
                    <a:lnTo>
                      <a:pt x="2630" y="1176"/>
                    </a:lnTo>
                    <a:lnTo>
                      <a:pt x="2790" y="1276"/>
                    </a:lnTo>
                    <a:lnTo>
                      <a:pt x="2929" y="1395"/>
                    </a:lnTo>
                    <a:lnTo>
                      <a:pt x="3208" y="1634"/>
                    </a:lnTo>
                    <a:lnTo>
                      <a:pt x="3427" y="1873"/>
                    </a:lnTo>
                    <a:lnTo>
                      <a:pt x="3626" y="2132"/>
                    </a:lnTo>
                    <a:lnTo>
                      <a:pt x="3786" y="2391"/>
                    </a:lnTo>
                    <a:lnTo>
                      <a:pt x="3925" y="2650"/>
                    </a:lnTo>
                    <a:lnTo>
                      <a:pt x="4025" y="2889"/>
                    </a:lnTo>
                    <a:lnTo>
                      <a:pt x="4124" y="3089"/>
                    </a:lnTo>
                    <a:lnTo>
                      <a:pt x="4204" y="3407"/>
                    </a:lnTo>
                    <a:lnTo>
                      <a:pt x="4244" y="3527"/>
                    </a:lnTo>
                    <a:lnTo>
                      <a:pt x="4244" y="3527"/>
                    </a:lnTo>
                    <a:lnTo>
                      <a:pt x="4344" y="3407"/>
                    </a:lnTo>
                    <a:lnTo>
                      <a:pt x="4463" y="3248"/>
                    </a:lnTo>
                    <a:lnTo>
                      <a:pt x="4563" y="3069"/>
                    </a:lnTo>
                    <a:lnTo>
                      <a:pt x="4642" y="2830"/>
                    </a:lnTo>
                    <a:lnTo>
                      <a:pt x="4702" y="2571"/>
                    </a:lnTo>
                    <a:lnTo>
                      <a:pt x="4722" y="2292"/>
                    </a:lnTo>
                    <a:lnTo>
                      <a:pt x="4702" y="1993"/>
                    </a:lnTo>
                    <a:lnTo>
                      <a:pt x="4682" y="1854"/>
                    </a:lnTo>
                    <a:lnTo>
                      <a:pt x="4642" y="1694"/>
                    </a:lnTo>
                    <a:lnTo>
                      <a:pt x="4642" y="1694"/>
                    </a:lnTo>
                    <a:lnTo>
                      <a:pt x="4364" y="1614"/>
                    </a:lnTo>
                    <a:lnTo>
                      <a:pt x="4105" y="1515"/>
                    </a:lnTo>
                    <a:lnTo>
                      <a:pt x="3846" y="1375"/>
                    </a:lnTo>
                    <a:lnTo>
                      <a:pt x="3607" y="1216"/>
                    </a:lnTo>
                    <a:lnTo>
                      <a:pt x="3407" y="1037"/>
                    </a:lnTo>
                    <a:lnTo>
                      <a:pt x="3208" y="838"/>
                    </a:lnTo>
                    <a:lnTo>
                      <a:pt x="3049" y="598"/>
                    </a:lnTo>
                    <a:lnTo>
                      <a:pt x="2909" y="339"/>
                    </a:lnTo>
                    <a:lnTo>
                      <a:pt x="2909" y="339"/>
                    </a:lnTo>
                    <a:lnTo>
                      <a:pt x="2810" y="41"/>
                    </a:lnTo>
                    <a:lnTo>
                      <a:pt x="2810" y="41"/>
                    </a:lnTo>
                    <a:lnTo>
                      <a:pt x="2551" y="1"/>
                    </a:lnTo>
                    <a:lnTo>
                      <a:pt x="231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5756775" y="3879700"/>
                <a:ext cx="23260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8686" extrusionOk="0">
                    <a:moveTo>
                      <a:pt x="2132" y="0"/>
                    </a:moveTo>
                    <a:lnTo>
                      <a:pt x="1893" y="40"/>
                    </a:lnTo>
                    <a:lnTo>
                      <a:pt x="1654" y="120"/>
                    </a:lnTo>
                    <a:lnTo>
                      <a:pt x="1435" y="199"/>
                    </a:lnTo>
                    <a:lnTo>
                      <a:pt x="1216" y="299"/>
                    </a:lnTo>
                    <a:lnTo>
                      <a:pt x="1016" y="418"/>
                    </a:lnTo>
                    <a:lnTo>
                      <a:pt x="837" y="558"/>
                    </a:lnTo>
                    <a:lnTo>
                      <a:pt x="678" y="697"/>
                    </a:lnTo>
                    <a:lnTo>
                      <a:pt x="518" y="877"/>
                    </a:lnTo>
                    <a:lnTo>
                      <a:pt x="379" y="1056"/>
                    </a:lnTo>
                    <a:lnTo>
                      <a:pt x="259" y="1235"/>
                    </a:lnTo>
                    <a:lnTo>
                      <a:pt x="160" y="1434"/>
                    </a:lnTo>
                    <a:lnTo>
                      <a:pt x="100" y="1654"/>
                    </a:lnTo>
                    <a:lnTo>
                      <a:pt x="40" y="1853"/>
                    </a:lnTo>
                    <a:lnTo>
                      <a:pt x="0" y="2092"/>
                    </a:lnTo>
                    <a:lnTo>
                      <a:pt x="0" y="2311"/>
                    </a:lnTo>
                    <a:lnTo>
                      <a:pt x="20" y="2550"/>
                    </a:lnTo>
                    <a:lnTo>
                      <a:pt x="60" y="2749"/>
                    </a:lnTo>
                    <a:lnTo>
                      <a:pt x="120" y="2928"/>
                    </a:lnTo>
                    <a:lnTo>
                      <a:pt x="180" y="3108"/>
                    </a:lnTo>
                    <a:lnTo>
                      <a:pt x="279" y="3287"/>
                    </a:lnTo>
                    <a:lnTo>
                      <a:pt x="379" y="3446"/>
                    </a:lnTo>
                    <a:lnTo>
                      <a:pt x="478" y="3606"/>
                    </a:lnTo>
                    <a:lnTo>
                      <a:pt x="618" y="3765"/>
                    </a:lnTo>
                    <a:lnTo>
                      <a:pt x="757" y="3905"/>
                    </a:lnTo>
                    <a:lnTo>
                      <a:pt x="917" y="4024"/>
                    </a:lnTo>
                    <a:lnTo>
                      <a:pt x="1076" y="4124"/>
                    </a:lnTo>
                    <a:lnTo>
                      <a:pt x="1235" y="4223"/>
                    </a:lnTo>
                    <a:lnTo>
                      <a:pt x="1415" y="4323"/>
                    </a:lnTo>
                    <a:lnTo>
                      <a:pt x="1614" y="4383"/>
                    </a:lnTo>
                    <a:lnTo>
                      <a:pt x="1813" y="4442"/>
                    </a:lnTo>
                    <a:lnTo>
                      <a:pt x="2012" y="4482"/>
                    </a:lnTo>
                    <a:lnTo>
                      <a:pt x="2212" y="4522"/>
                    </a:lnTo>
                    <a:lnTo>
                      <a:pt x="2132" y="4701"/>
                    </a:lnTo>
                    <a:lnTo>
                      <a:pt x="2052" y="4901"/>
                    </a:lnTo>
                    <a:lnTo>
                      <a:pt x="1992" y="5100"/>
                    </a:lnTo>
                    <a:lnTo>
                      <a:pt x="1933" y="5299"/>
                    </a:lnTo>
                    <a:lnTo>
                      <a:pt x="1913" y="5498"/>
                    </a:lnTo>
                    <a:lnTo>
                      <a:pt x="1893" y="5717"/>
                    </a:lnTo>
                    <a:lnTo>
                      <a:pt x="1893" y="5937"/>
                    </a:lnTo>
                    <a:lnTo>
                      <a:pt x="1913" y="6156"/>
                    </a:lnTo>
                    <a:lnTo>
                      <a:pt x="1973" y="6435"/>
                    </a:lnTo>
                    <a:lnTo>
                      <a:pt x="2072" y="6713"/>
                    </a:lnTo>
                    <a:lnTo>
                      <a:pt x="2172" y="6992"/>
                    </a:lnTo>
                    <a:lnTo>
                      <a:pt x="2311" y="7231"/>
                    </a:lnTo>
                    <a:lnTo>
                      <a:pt x="2490" y="7470"/>
                    </a:lnTo>
                    <a:lnTo>
                      <a:pt x="2670" y="7690"/>
                    </a:lnTo>
                    <a:lnTo>
                      <a:pt x="2869" y="7889"/>
                    </a:lnTo>
                    <a:lnTo>
                      <a:pt x="3108" y="8068"/>
                    </a:lnTo>
                    <a:lnTo>
                      <a:pt x="3347" y="8227"/>
                    </a:lnTo>
                    <a:lnTo>
                      <a:pt x="3606" y="8367"/>
                    </a:lnTo>
                    <a:lnTo>
                      <a:pt x="3885" y="8486"/>
                    </a:lnTo>
                    <a:lnTo>
                      <a:pt x="4164" y="8566"/>
                    </a:lnTo>
                    <a:lnTo>
                      <a:pt x="4463" y="8626"/>
                    </a:lnTo>
                    <a:lnTo>
                      <a:pt x="4781" y="8666"/>
                    </a:lnTo>
                    <a:lnTo>
                      <a:pt x="5080" y="8686"/>
                    </a:lnTo>
                    <a:lnTo>
                      <a:pt x="5399" y="8646"/>
                    </a:lnTo>
                    <a:lnTo>
                      <a:pt x="5718" y="8606"/>
                    </a:lnTo>
                    <a:lnTo>
                      <a:pt x="6017" y="8526"/>
                    </a:lnTo>
                    <a:lnTo>
                      <a:pt x="6315" y="8407"/>
                    </a:lnTo>
                    <a:lnTo>
                      <a:pt x="6574" y="8287"/>
                    </a:lnTo>
                    <a:lnTo>
                      <a:pt x="6833" y="8128"/>
                    </a:lnTo>
                    <a:lnTo>
                      <a:pt x="7072" y="7968"/>
                    </a:lnTo>
                    <a:lnTo>
                      <a:pt x="7272" y="7769"/>
                    </a:lnTo>
                    <a:lnTo>
                      <a:pt x="7471" y="7550"/>
                    </a:lnTo>
                    <a:lnTo>
                      <a:pt x="7650" y="7331"/>
                    </a:lnTo>
                    <a:lnTo>
                      <a:pt x="7789" y="7092"/>
                    </a:lnTo>
                    <a:lnTo>
                      <a:pt x="7909" y="6833"/>
                    </a:lnTo>
                    <a:lnTo>
                      <a:pt x="8009" y="6574"/>
                    </a:lnTo>
                    <a:lnTo>
                      <a:pt x="8088" y="6295"/>
                    </a:lnTo>
                    <a:lnTo>
                      <a:pt x="8128" y="6016"/>
                    </a:lnTo>
                    <a:lnTo>
                      <a:pt x="8128" y="5717"/>
                    </a:lnTo>
                    <a:lnTo>
                      <a:pt x="8108" y="5419"/>
                    </a:lnTo>
                    <a:lnTo>
                      <a:pt x="8248" y="5379"/>
                    </a:lnTo>
                    <a:lnTo>
                      <a:pt x="8387" y="5319"/>
                    </a:lnTo>
                    <a:lnTo>
                      <a:pt x="8507" y="5259"/>
                    </a:lnTo>
                    <a:lnTo>
                      <a:pt x="8626" y="5180"/>
                    </a:lnTo>
                    <a:lnTo>
                      <a:pt x="8746" y="5100"/>
                    </a:lnTo>
                    <a:lnTo>
                      <a:pt x="8845" y="5000"/>
                    </a:lnTo>
                    <a:lnTo>
                      <a:pt x="9025" y="4781"/>
                    </a:lnTo>
                    <a:lnTo>
                      <a:pt x="9104" y="4682"/>
                    </a:lnTo>
                    <a:lnTo>
                      <a:pt x="9164" y="4562"/>
                    </a:lnTo>
                    <a:lnTo>
                      <a:pt x="9204" y="4423"/>
                    </a:lnTo>
                    <a:lnTo>
                      <a:pt x="9244" y="4303"/>
                    </a:lnTo>
                    <a:lnTo>
                      <a:pt x="9284" y="4164"/>
                    </a:lnTo>
                    <a:lnTo>
                      <a:pt x="9303" y="4024"/>
                    </a:lnTo>
                    <a:lnTo>
                      <a:pt x="9303" y="3885"/>
                    </a:lnTo>
                    <a:lnTo>
                      <a:pt x="9284" y="3745"/>
                    </a:lnTo>
                    <a:lnTo>
                      <a:pt x="9244" y="3586"/>
                    </a:lnTo>
                    <a:lnTo>
                      <a:pt x="9204" y="3426"/>
                    </a:lnTo>
                    <a:lnTo>
                      <a:pt x="9144" y="3287"/>
                    </a:lnTo>
                    <a:lnTo>
                      <a:pt x="9064" y="3168"/>
                    </a:lnTo>
                    <a:lnTo>
                      <a:pt x="8985" y="3028"/>
                    </a:lnTo>
                    <a:lnTo>
                      <a:pt x="8885" y="2909"/>
                    </a:lnTo>
                    <a:lnTo>
                      <a:pt x="8766" y="2809"/>
                    </a:lnTo>
                    <a:lnTo>
                      <a:pt x="8646" y="2709"/>
                    </a:lnTo>
                    <a:lnTo>
                      <a:pt x="8527" y="2630"/>
                    </a:lnTo>
                    <a:lnTo>
                      <a:pt x="8387" y="2550"/>
                    </a:lnTo>
                    <a:lnTo>
                      <a:pt x="8228" y="2490"/>
                    </a:lnTo>
                    <a:lnTo>
                      <a:pt x="8068" y="2450"/>
                    </a:lnTo>
                    <a:lnTo>
                      <a:pt x="7909" y="2411"/>
                    </a:lnTo>
                    <a:lnTo>
                      <a:pt x="7750" y="2391"/>
                    </a:lnTo>
                    <a:lnTo>
                      <a:pt x="7411" y="2391"/>
                    </a:lnTo>
                    <a:lnTo>
                      <a:pt x="7232" y="2430"/>
                    </a:lnTo>
                    <a:lnTo>
                      <a:pt x="7052" y="2490"/>
                    </a:lnTo>
                    <a:lnTo>
                      <a:pt x="6873" y="2550"/>
                    </a:lnTo>
                    <a:lnTo>
                      <a:pt x="6714" y="2630"/>
                    </a:lnTo>
                    <a:lnTo>
                      <a:pt x="6574" y="2729"/>
                    </a:lnTo>
                    <a:lnTo>
                      <a:pt x="6435" y="2849"/>
                    </a:lnTo>
                    <a:lnTo>
                      <a:pt x="6315" y="2968"/>
                    </a:lnTo>
                    <a:lnTo>
                      <a:pt x="6216" y="3108"/>
                    </a:lnTo>
                    <a:lnTo>
                      <a:pt x="5877" y="3008"/>
                    </a:lnTo>
                    <a:lnTo>
                      <a:pt x="5518" y="2928"/>
                    </a:lnTo>
                    <a:lnTo>
                      <a:pt x="5160" y="2889"/>
                    </a:lnTo>
                    <a:lnTo>
                      <a:pt x="4781" y="2909"/>
                    </a:lnTo>
                    <a:lnTo>
                      <a:pt x="4841" y="2669"/>
                    </a:lnTo>
                    <a:lnTo>
                      <a:pt x="4881" y="2450"/>
                    </a:lnTo>
                    <a:lnTo>
                      <a:pt x="4881" y="2211"/>
                    </a:lnTo>
                    <a:lnTo>
                      <a:pt x="4861" y="1972"/>
                    </a:lnTo>
                    <a:lnTo>
                      <a:pt x="4821" y="1753"/>
                    </a:lnTo>
                    <a:lnTo>
                      <a:pt x="4761" y="1534"/>
                    </a:lnTo>
                    <a:lnTo>
                      <a:pt x="4662" y="1315"/>
                    </a:lnTo>
                    <a:lnTo>
                      <a:pt x="4562" y="1116"/>
                    </a:lnTo>
                    <a:lnTo>
                      <a:pt x="4423" y="936"/>
                    </a:lnTo>
                    <a:lnTo>
                      <a:pt x="4283" y="757"/>
                    </a:lnTo>
                    <a:lnTo>
                      <a:pt x="4124" y="618"/>
                    </a:lnTo>
                    <a:lnTo>
                      <a:pt x="3945" y="458"/>
                    </a:lnTo>
                    <a:lnTo>
                      <a:pt x="3746" y="339"/>
                    </a:lnTo>
                    <a:lnTo>
                      <a:pt x="3546" y="239"/>
                    </a:lnTo>
                    <a:lnTo>
                      <a:pt x="3327" y="140"/>
                    </a:lnTo>
                    <a:lnTo>
                      <a:pt x="3108" y="80"/>
                    </a:lnTo>
                    <a:lnTo>
                      <a:pt x="2869" y="20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5756775" y="3879700"/>
                <a:ext cx="23260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8686" fill="none" extrusionOk="0">
                    <a:moveTo>
                      <a:pt x="4861" y="1972"/>
                    </a:moveTo>
                    <a:lnTo>
                      <a:pt x="4861" y="1972"/>
                    </a:lnTo>
                    <a:lnTo>
                      <a:pt x="4881" y="2211"/>
                    </a:lnTo>
                    <a:lnTo>
                      <a:pt x="4881" y="2450"/>
                    </a:lnTo>
                    <a:lnTo>
                      <a:pt x="4841" y="2669"/>
                    </a:lnTo>
                    <a:lnTo>
                      <a:pt x="4781" y="2909"/>
                    </a:lnTo>
                    <a:lnTo>
                      <a:pt x="4781" y="2909"/>
                    </a:lnTo>
                    <a:lnTo>
                      <a:pt x="5160" y="2889"/>
                    </a:lnTo>
                    <a:lnTo>
                      <a:pt x="5518" y="2928"/>
                    </a:lnTo>
                    <a:lnTo>
                      <a:pt x="5877" y="3008"/>
                    </a:lnTo>
                    <a:lnTo>
                      <a:pt x="6216" y="3108"/>
                    </a:lnTo>
                    <a:lnTo>
                      <a:pt x="6216" y="3108"/>
                    </a:lnTo>
                    <a:lnTo>
                      <a:pt x="6315" y="2968"/>
                    </a:lnTo>
                    <a:lnTo>
                      <a:pt x="6435" y="2849"/>
                    </a:lnTo>
                    <a:lnTo>
                      <a:pt x="6574" y="2729"/>
                    </a:lnTo>
                    <a:lnTo>
                      <a:pt x="6714" y="2630"/>
                    </a:lnTo>
                    <a:lnTo>
                      <a:pt x="6873" y="2550"/>
                    </a:lnTo>
                    <a:lnTo>
                      <a:pt x="7052" y="2490"/>
                    </a:lnTo>
                    <a:lnTo>
                      <a:pt x="7232" y="2430"/>
                    </a:lnTo>
                    <a:lnTo>
                      <a:pt x="7411" y="2391"/>
                    </a:lnTo>
                    <a:lnTo>
                      <a:pt x="7411" y="2391"/>
                    </a:lnTo>
                    <a:lnTo>
                      <a:pt x="7590" y="2391"/>
                    </a:lnTo>
                    <a:lnTo>
                      <a:pt x="7750" y="2391"/>
                    </a:lnTo>
                    <a:lnTo>
                      <a:pt x="7909" y="2411"/>
                    </a:lnTo>
                    <a:lnTo>
                      <a:pt x="8068" y="2450"/>
                    </a:lnTo>
                    <a:lnTo>
                      <a:pt x="8228" y="2490"/>
                    </a:lnTo>
                    <a:lnTo>
                      <a:pt x="8387" y="2550"/>
                    </a:lnTo>
                    <a:lnTo>
                      <a:pt x="8527" y="2630"/>
                    </a:lnTo>
                    <a:lnTo>
                      <a:pt x="8646" y="2709"/>
                    </a:lnTo>
                    <a:lnTo>
                      <a:pt x="8766" y="2809"/>
                    </a:lnTo>
                    <a:lnTo>
                      <a:pt x="8885" y="2909"/>
                    </a:lnTo>
                    <a:lnTo>
                      <a:pt x="8985" y="3028"/>
                    </a:lnTo>
                    <a:lnTo>
                      <a:pt x="9064" y="3168"/>
                    </a:lnTo>
                    <a:lnTo>
                      <a:pt x="9144" y="3287"/>
                    </a:lnTo>
                    <a:lnTo>
                      <a:pt x="9204" y="3426"/>
                    </a:lnTo>
                    <a:lnTo>
                      <a:pt x="9244" y="3586"/>
                    </a:lnTo>
                    <a:lnTo>
                      <a:pt x="9284" y="3745"/>
                    </a:lnTo>
                    <a:lnTo>
                      <a:pt x="9284" y="3745"/>
                    </a:lnTo>
                    <a:lnTo>
                      <a:pt x="9303" y="3885"/>
                    </a:lnTo>
                    <a:lnTo>
                      <a:pt x="9303" y="4024"/>
                    </a:lnTo>
                    <a:lnTo>
                      <a:pt x="9284" y="4164"/>
                    </a:lnTo>
                    <a:lnTo>
                      <a:pt x="9244" y="4303"/>
                    </a:lnTo>
                    <a:lnTo>
                      <a:pt x="9204" y="4423"/>
                    </a:lnTo>
                    <a:lnTo>
                      <a:pt x="9164" y="4562"/>
                    </a:lnTo>
                    <a:lnTo>
                      <a:pt x="9104" y="4682"/>
                    </a:lnTo>
                    <a:lnTo>
                      <a:pt x="9025" y="4781"/>
                    </a:lnTo>
                    <a:lnTo>
                      <a:pt x="8845" y="5000"/>
                    </a:lnTo>
                    <a:lnTo>
                      <a:pt x="8746" y="5100"/>
                    </a:lnTo>
                    <a:lnTo>
                      <a:pt x="8626" y="5180"/>
                    </a:lnTo>
                    <a:lnTo>
                      <a:pt x="8507" y="5259"/>
                    </a:lnTo>
                    <a:lnTo>
                      <a:pt x="8387" y="5319"/>
                    </a:lnTo>
                    <a:lnTo>
                      <a:pt x="8248" y="5379"/>
                    </a:lnTo>
                    <a:lnTo>
                      <a:pt x="8108" y="5419"/>
                    </a:lnTo>
                    <a:lnTo>
                      <a:pt x="8108" y="5419"/>
                    </a:lnTo>
                    <a:lnTo>
                      <a:pt x="8128" y="5717"/>
                    </a:lnTo>
                    <a:lnTo>
                      <a:pt x="8128" y="6016"/>
                    </a:lnTo>
                    <a:lnTo>
                      <a:pt x="8088" y="6295"/>
                    </a:lnTo>
                    <a:lnTo>
                      <a:pt x="8009" y="6574"/>
                    </a:lnTo>
                    <a:lnTo>
                      <a:pt x="7909" y="6833"/>
                    </a:lnTo>
                    <a:lnTo>
                      <a:pt x="7789" y="7092"/>
                    </a:lnTo>
                    <a:lnTo>
                      <a:pt x="7650" y="7331"/>
                    </a:lnTo>
                    <a:lnTo>
                      <a:pt x="7471" y="7550"/>
                    </a:lnTo>
                    <a:lnTo>
                      <a:pt x="7272" y="7769"/>
                    </a:lnTo>
                    <a:lnTo>
                      <a:pt x="7072" y="7968"/>
                    </a:lnTo>
                    <a:lnTo>
                      <a:pt x="6833" y="8128"/>
                    </a:lnTo>
                    <a:lnTo>
                      <a:pt x="6574" y="8287"/>
                    </a:lnTo>
                    <a:lnTo>
                      <a:pt x="6315" y="8407"/>
                    </a:lnTo>
                    <a:lnTo>
                      <a:pt x="6017" y="8526"/>
                    </a:lnTo>
                    <a:lnTo>
                      <a:pt x="5718" y="8606"/>
                    </a:lnTo>
                    <a:lnTo>
                      <a:pt x="5399" y="8646"/>
                    </a:lnTo>
                    <a:lnTo>
                      <a:pt x="5399" y="8646"/>
                    </a:lnTo>
                    <a:lnTo>
                      <a:pt x="5080" y="8686"/>
                    </a:lnTo>
                    <a:lnTo>
                      <a:pt x="4781" y="8666"/>
                    </a:lnTo>
                    <a:lnTo>
                      <a:pt x="4463" y="8626"/>
                    </a:lnTo>
                    <a:lnTo>
                      <a:pt x="4164" y="8566"/>
                    </a:lnTo>
                    <a:lnTo>
                      <a:pt x="3885" y="8486"/>
                    </a:lnTo>
                    <a:lnTo>
                      <a:pt x="3606" y="8367"/>
                    </a:lnTo>
                    <a:lnTo>
                      <a:pt x="3347" y="8227"/>
                    </a:lnTo>
                    <a:lnTo>
                      <a:pt x="3108" y="8068"/>
                    </a:lnTo>
                    <a:lnTo>
                      <a:pt x="2869" y="7889"/>
                    </a:lnTo>
                    <a:lnTo>
                      <a:pt x="2670" y="7690"/>
                    </a:lnTo>
                    <a:lnTo>
                      <a:pt x="2490" y="7470"/>
                    </a:lnTo>
                    <a:lnTo>
                      <a:pt x="2311" y="7231"/>
                    </a:lnTo>
                    <a:lnTo>
                      <a:pt x="2172" y="6992"/>
                    </a:lnTo>
                    <a:lnTo>
                      <a:pt x="2072" y="6713"/>
                    </a:lnTo>
                    <a:lnTo>
                      <a:pt x="1973" y="6435"/>
                    </a:lnTo>
                    <a:lnTo>
                      <a:pt x="1913" y="6156"/>
                    </a:lnTo>
                    <a:lnTo>
                      <a:pt x="1913" y="6156"/>
                    </a:lnTo>
                    <a:lnTo>
                      <a:pt x="1893" y="5937"/>
                    </a:lnTo>
                    <a:lnTo>
                      <a:pt x="1893" y="5717"/>
                    </a:lnTo>
                    <a:lnTo>
                      <a:pt x="1913" y="5498"/>
                    </a:lnTo>
                    <a:lnTo>
                      <a:pt x="1933" y="5299"/>
                    </a:lnTo>
                    <a:lnTo>
                      <a:pt x="1992" y="5100"/>
                    </a:lnTo>
                    <a:lnTo>
                      <a:pt x="2052" y="4901"/>
                    </a:lnTo>
                    <a:lnTo>
                      <a:pt x="2132" y="4701"/>
                    </a:lnTo>
                    <a:lnTo>
                      <a:pt x="2212" y="4522"/>
                    </a:lnTo>
                    <a:lnTo>
                      <a:pt x="2212" y="4522"/>
                    </a:lnTo>
                    <a:lnTo>
                      <a:pt x="2012" y="4482"/>
                    </a:lnTo>
                    <a:lnTo>
                      <a:pt x="1813" y="4442"/>
                    </a:lnTo>
                    <a:lnTo>
                      <a:pt x="1614" y="4383"/>
                    </a:lnTo>
                    <a:lnTo>
                      <a:pt x="1415" y="4323"/>
                    </a:lnTo>
                    <a:lnTo>
                      <a:pt x="1235" y="4223"/>
                    </a:lnTo>
                    <a:lnTo>
                      <a:pt x="1076" y="4124"/>
                    </a:lnTo>
                    <a:lnTo>
                      <a:pt x="917" y="4024"/>
                    </a:lnTo>
                    <a:lnTo>
                      <a:pt x="757" y="3905"/>
                    </a:lnTo>
                    <a:lnTo>
                      <a:pt x="618" y="3765"/>
                    </a:lnTo>
                    <a:lnTo>
                      <a:pt x="478" y="3606"/>
                    </a:lnTo>
                    <a:lnTo>
                      <a:pt x="379" y="3446"/>
                    </a:lnTo>
                    <a:lnTo>
                      <a:pt x="279" y="3287"/>
                    </a:lnTo>
                    <a:lnTo>
                      <a:pt x="180" y="3108"/>
                    </a:lnTo>
                    <a:lnTo>
                      <a:pt x="120" y="2928"/>
                    </a:lnTo>
                    <a:lnTo>
                      <a:pt x="60" y="2749"/>
                    </a:lnTo>
                    <a:lnTo>
                      <a:pt x="20" y="2550"/>
                    </a:lnTo>
                    <a:lnTo>
                      <a:pt x="20" y="2550"/>
                    </a:lnTo>
                    <a:lnTo>
                      <a:pt x="0" y="2311"/>
                    </a:lnTo>
                    <a:lnTo>
                      <a:pt x="0" y="2092"/>
                    </a:lnTo>
                    <a:lnTo>
                      <a:pt x="40" y="1853"/>
                    </a:lnTo>
                    <a:lnTo>
                      <a:pt x="100" y="1654"/>
                    </a:lnTo>
                    <a:lnTo>
                      <a:pt x="160" y="1434"/>
                    </a:lnTo>
                    <a:lnTo>
                      <a:pt x="259" y="1235"/>
                    </a:lnTo>
                    <a:lnTo>
                      <a:pt x="379" y="1056"/>
                    </a:lnTo>
                    <a:lnTo>
                      <a:pt x="518" y="877"/>
                    </a:lnTo>
                    <a:lnTo>
                      <a:pt x="678" y="697"/>
                    </a:lnTo>
                    <a:lnTo>
                      <a:pt x="837" y="558"/>
                    </a:lnTo>
                    <a:lnTo>
                      <a:pt x="1016" y="418"/>
                    </a:lnTo>
                    <a:lnTo>
                      <a:pt x="1216" y="299"/>
                    </a:lnTo>
                    <a:lnTo>
                      <a:pt x="1435" y="199"/>
                    </a:lnTo>
                    <a:lnTo>
                      <a:pt x="1654" y="120"/>
                    </a:lnTo>
                    <a:lnTo>
                      <a:pt x="1893" y="40"/>
                    </a:lnTo>
                    <a:lnTo>
                      <a:pt x="2132" y="0"/>
                    </a:lnTo>
                    <a:lnTo>
                      <a:pt x="2132" y="0"/>
                    </a:lnTo>
                    <a:lnTo>
                      <a:pt x="2391" y="0"/>
                    </a:lnTo>
                    <a:lnTo>
                      <a:pt x="2630" y="0"/>
                    </a:lnTo>
                    <a:lnTo>
                      <a:pt x="2869" y="20"/>
                    </a:lnTo>
                    <a:lnTo>
                      <a:pt x="3108" y="80"/>
                    </a:lnTo>
                    <a:lnTo>
                      <a:pt x="3327" y="140"/>
                    </a:lnTo>
                    <a:lnTo>
                      <a:pt x="3546" y="239"/>
                    </a:lnTo>
                    <a:lnTo>
                      <a:pt x="3746" y="339"/>
                    </a:lnTo>
                    <a:lnTo>
                      <a:pt x="3945" y="458"/>
                    </a:lnTo>
                    <a:lnTo>
                      <a:pt x="4124" y="618"/>
                    </a:lnTo>
                    <a:lnTo>
                      <a:pt x="4283" y="757"/>
                    </a:lnTo>
                    <a:lnTo>
                      <a:pt x="4423" y="936"/>
                    </a:lnTo>
                    <a:lnTo>
                      <a:pt x="4562" y="1116"/>
                    </a:lnTo>
                    <a:lnTo>
                      <a:pt x="4662" y="1315"/>
                    </a:lnTo>
                    <a:lnTo>
                      <a:pt x="4761" y="1534"/>
                    </a:lnTo>
                    <a:lnTo>
                      <a:pt x="4821" y="1753"/>
                    </a:lnTo>
                    <a:lnTo>
                      <a:pt x="4861" y="19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5789650" y="3902600"/>
                <a:ext cx="4435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75" extrusionOk="0">
                    <a:moveTo>
                      <a:pt x="797" y="0"/>
                    </a:moveTo>
                    <a:lnTo>
                      <a:pt x="618" y="40"/>
                    </a:lnTo>
                    <a:lnTo>
                      <a:pt x="458" y="100"/>
                    </a:lnTo>
                    <a:lnTo>
                      <a:pt x="319" y="180"/>
                    </a:lnTo>
                    <a:lnTo>
                      <a:pt x="199" y="279"/>
                    </a:lnTo>
                    <a:lnTo>
                      <a:pt x="100" y="399"/>
                    </a:lnTo>
                    <a:lnTo>
                      <a:pt x="40" y="518"/>
                    </a:lnTo>
                    <a:lnTo>
                      <a:pt x="0" y="658"/>
                    </a:lnTo>
                    <a:lnTo>
                      <a:pt x="0" y="777"/>
                    </a:lnTo>
                    <a:lnTo>
                      <a:pt x="40" y="917"/>
                    </a:lnTo>
                    <a:lnTo>
                      <a:pt x="100" y="1036"/>
                    </a:lnTo>
                    <a:lnTo>
                      <a:pt x="199" y="1156"/>
                    </a:lnTo>
                    <a:lnTo>
                      <a:pt x="319" y="1236"/>
                    </a:lnTo>
                    <a:lnTo>
                      <a:pt x="478" y="1295"/>
                    </a:lnTo>
                    <a:lnTo>
                      <a:pt x="638" y="1355"/>
                    </a:lnTo>
                    <a:lnTo>
                      <a:pt x="797" y="1375"/>
                    </a:lnTo>
                    <a:lnTo>
                      <a:pt x="976" y="1355"/>
                    </a:lnTo>
                    <a:lnTo>
                      <a:pt x="1156" y="1335"/>
                    </a:lnTo>
                    <a:lnTo>
                      <a:pt x="1315" y="1275"/>
                    </a:lnTo>
                    <a:lnTo>
                      <a:pt x="1474" y="1196"/>
                    </a:lnTo>
                    <a:lnTo>
                      <a:pt x="1594" y="1096"/>
                    </a:lnTo>
                    <a:lnTo>
                      <a:pt x="1674" y="977"/>
                    </a:lnTo>
                    <a:lnTo>
                      <a:pt x="1753" y="857"/>
                    </a:lnTo>
                    <a:lnTo>
                      <a:pt x="1773" y="718"/>
                    </a:lnTo>
                    <a:lnTo>
                      <a:pt x="1773" y="578"/>
                    </a:lnTo>
                    <a:lnTo>
                      <a:pt x="1753" y="439"/>
                    </a:lnTo>
                    <a:lnTo>
                      <a:pt x="1674" y="319"/>
                    </a:lnTo>
                    <a:lnTo>
                      <a:pt x="1574" y="220"/>
                    </a:lnTo>
                    <a:lnTo>
                      <a:pt x="1454" y="120"/>
                    </a:lnTo>
                    <a:lnTo>
                      <a:pt x="1315" y="60"/>
                    </a:lnTo>
                    <a:lnTo>
                      <a:pt x="1156" y="20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5820525" y="3984775"/>
                <a:ext cx="24925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933" extrusionOk="0">
                    <a:moveTo>
                      <a:pt x="777" y="0"/>
                    </a:moveTo>
                    <a:lnTo>
                      <a:pt x="638" y="100"/>
                    </a:lnTo>
                    <a:lnTo>
                      <a:pt x="498" y="259"/>
                    </a:lnTo>
                    <a:lnTo>
                      <a:pt x="359" y="459"/>
                    </a:lnTo>
                    <a:lnTo>
                      <a:pt x="219" y="678"/>
                    </a:lnTo>
                    <a:lnTo>
                      <a:pt x="120" y="937"/>
                    </a:lnTo>
                    <a:lnTo>
                      <a:pt x="40" y="1236"/>
                    </a:lnTo>
                    <a:lnTo>
                      <a:pt x="20" y="1395"/>
                    </a:lnTo>
                    <a:lnTo>
                      <a:pt x="0" y="1554"/>
                    </a:lnTo>
                    <a:lnTo>
                      <a:pt x="20" y="1734"/>
                    </a:lnTo>
                    <a:lnTo>
                      <a:pt x="40" y="1893"/>
                    </a:lnTo>
                    <a:lnTo>
                      <a:pt x="120" y="1893"/>
                    </a:lnTo>
                    <a:lnTo>
                      <a:pt x="319" y="1913"/>
                    </a:lnTo>
                    <a:lnTo>
                      <a:pt x="518" y="1933"/>
                    </a:lnTo>
                    <a:lnTo>
                      <a:pt x="618" y="1694"/>
                    </a:lnTo>
                    <a:lnTo>
                      <a:pt x="697" y="1554"/>
                    </a:lnTo>
                    <a:lnTo>
                      <a:pt x="797" y="1435"/>
                    </a:lnTo>
                    <a:lnTo>
                      <a:pt x="897" y="1335"/>
                    </a:lnTo>
                    <a:lnTo>
                      <a:pt x="996" y="1236"/>
                    </a:lnTo>
                    <a:lnTo>
                      <a:pt x="917" y="977"/>
                    </a:lnTo>
                    <a:lnTo>
                      <a:pt x="877" y="757"/>
                    </a:lnTo>
                    <a:lnTo>
                      <a:pt x="797" y="359"/>
                    </a:lnTo>
                    <a:lnTo>
                      <a:pt x="777" y="10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5820525" y="3984775"/>
                <a:ext cx="24925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933" fill="none" extrusionOk="0">
                    <a:moveTo>
                      <a:pt x="777" y="0"/>
                    </a:moveTo>
                    <a:lnTo>
                      <a:pt x="777" y="0"/>
                    </a:lnTo>
                    <a:lnTo>
                      <a:pt x="638" y="100"/>
                    </a:lnTo>
                    <a:lnTo>
                      <a:pt x="498" y="259"/>
                    </a:lnTo>
                    <a:lnTo>
                      <a:pt x="359" y="459"/>
                    </a:lnTo>
                    <a:lnTo>
                      <a:pt x="219" y="678"/>
                    </a:lnTo>
                    <a:lnTo>
                      <a:pt x="120" y="937"/>
                    </a:lnTo>
                    <a:lnTo>
                      <a:pt x="40" y="1236"/>
                    </a:lnTo>
                    <a:lnTo>
                      <a:pt x="20" y="1395"/>
                    </a:lnTo>
                    <a:lnTo>
                      <a:pt x="0" y="1554"/>
                    </a:lnTo>
                    <a:lnTo>
                      <a:pt x="20" y="1734"/>
                    </a:lnTo>
                    <a:lnTo>
                      <a:pt x="40" y="1893"/>
                    </a:lnTo>
                    <a:lnTo>
                      <a:pt x="40" y="1893"/>
                    </a:lnTo>
                    <a:lnTo>
                      <a:pt x="120" y="1893"/>
                    </a:lnTo>
                    <a:lnTo>
                      <a:pt x="120" y="1893"/>
                    </a:lnTo>
                    <a:lnTo>
                      <a:pt x="319" y="1913"/>
                    </a:lnTo>
                    <a:lnTo>
                      <a:pt x="518" y="1933"/>
                    </a:lnTo>
                    <a:lnTo>
                      <a:pt x="518" y="1933"/>
                    </a:lnTo>
                    <a:lnTo>
                      <a:pt x="618" y="1694"/>
                    </a:lnTo>
                    <a:lnTo>
                      <a:pt x="618" y="1694"/>
                    </a:lnTo>
                    <a:lnTo>
                      <a:pt x="697" y="1554"/>
                    </a:lnTo>
                    <a:lnTo>
                      <a:pt x="797" y="1435"/>
                    </a:lnTo>
                    <a:lnTo>
                      <a:pt x="897" y="1335"/>
                    </a:lnTo>
                    <a:lnTo>
                      <a:pt x="996" y="1236"/>
                    </a:lnTo>
                    <a:lnTo>
                      <a:pt x="996" y="1236"/>
                    </a:lnTo>
                    <a:lnTo>
                      <a:pt x="917" y="977"/>
                    </a:lnTo>
                    <a:lnTo>
                      <a:pt x="877" y="757"/>
                    </a:lnTo>
                    <a:lnTo>
                      <a:pt x="797" y="359"/>
                    </a:lnTo>
                    <a:lnTo>
                      <a:pt x="777" y="100"/>
                    </a:lnTo>
                    <a:lnTo>
                      <a:pt x="77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5917125" y="3949900"/>
                <a:ext cx="221650" cy="226650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9066" extrusionOk="0">
                    <a:moveTo>
                      <a:pt x="4483" y="1"/>
                    </a:moveTo>
                    <a:lnTo>
                      <a:pt x="4164" y="21"/>
                    </a:lnTo>
                    <a:lnTo>
                      <a:pt x="3866" y="81"/>
                    </a:lnTo>
                    <a:lnTo>
                      <a:pt x="3567" y="160"/>
                    </a:lnTo>
                    <a:lnTo>
                      <a:pt x="3288" y="260"/>
                    </a:lnTo>
                    <a:lnTo>
                      <a:pt x="3029" y="399"/>
                    </a:lnTo>
                    <a:lnTo>
                      <a:pt x="2770" y="559"/>
                    </a:lnTo>
                    <a:lnTo>
                      <a:pt x="2531" y="718"/>
                    </a:lnTo>
                    <a:lnTo>
                      <a:pt x="2332" y="917"/>
                    </a:lnTo>
                    <a:lnTo>
                      <a:pt x="2132" y="1136"/>
                    </a:lnTo>
                    <a:lnTo>
                      <a:pt x="1953" y="1356"/>
                    </a:lnTo>
                    <a:lnTo>
                      <a:pt x="1814" y="1615"/>
                    </a:lnTo>
                    <a:lnTo>
                      <a:pt x="1694" y="1874"/>
                    </a:lnTo>
                    <a:lnTo>
                      <a:pt x="1595" y="2132"/>
                    </a:lnTo>
                    <a:lnTo>
                      <a:pt x="1535" y="2431"/>
                    </a:lnTo>
                    <a:lnTo>
                      <a:pt x="1495" y="2710"/>
                    </a:lnTo>
                    <a:lnTo>
                      <a:pt x="1356" y="2730"/>
                    </a:lnTo>
                    <a:lnTo>
                      <a:pt x="1196" y="2770"/>
                    </a:lnTo>
                    <a:lnTo>
                      <a:pt x="1077" y="2810"/>
                    </a:lnTo>
                    <a:lnTo>
                      <a:pt x="937" y="2870"/>
                    </a:lnTo>
                    <a:lnTo>
                      <a:pt x="678" y="3009"/>
                    </a:lnTo>
                    <a:lnTo>
                      <a:pt x="479" y="3188"/>
                    </a:lnTo>
                    <a:lnTo>
                      <a:pt x="379" y="3288"/>
                    </a:lnTo>
                    <a:lnTo>
                      <a:pt x="280" y="3388"/>
                    </a:lnTo>
                    <a:lnTo>
                      <a:pt x="220" y="3507"/>
                    </a:lnTo>
                    <a:lnTo>
                      <a:pt x="140" y="3627"/>
                    </a:lnTo>
                    <a:lnTo>
                      <a:pt x="101" y="3746"/>
                    </a:lnTo>
                    <a:lnTo>
                      <a:pt x="61" y="3886"/>
                    </a:lnTo>
                    <a:lnTo>
                      <a:pt x="21" y="4025"/>
                    </a:lnTo>
                    <a:lnTo>
                      <a:pt x="1" y="4164"/>
                    </a:lnTo>
                    <a:lnTo>
                      <a:pt x="1" y="4324"/>
                    </a:lnTo>
                    <a:lnTo>
                      <a:pt x="21" y="4483"/>
                    </a:lnTo>
                    <a:lnTo>
                      <a:pt x="61" y="4623"/>
                    </a:lnTo>
                    <a:lnTo>
                      <a:pt x="101" y="4782"/>
                    </a:lnTo>
                    <a:lnTo>
                      <a:pt x="160" y="4921"/>
                    </a:lnTo>
                    <a:lnTo>
                      <a:pt x="240" y="5041"/>
                    </a:lnTo>
                    <a:lnTo>
                      <a:pt x="320" y="5160"/>
                    </a:lnTo>
                    <a:lnTo>
                      <a:pt x="419" y="5280"/>
                    </a:lnTo>
                    <a:lnTo>
                      <a:pt x="539" y="5400"/>
                    </a:lnTo>
                    <a:lnTo>
                      <a:pt x="658" y="5479"/>
                    </a:lnTo>
                    <a:lnTo>
                      <a:pt x="798" y="5579"/>
                    </a:lnTo>
                    <a:lnTo>
                      <a:pt x="937" y="5639"/>
                    </a:lnTo>
                    <a:lnTo>
                      <a:pt x="1077" y="5698"/>
                    </a:lnTo>
                    <a:lnTo>
                      <a:pt x="1236" y="5758"/>
                    </a:lnTo>
                    <a:lnTo>
                      <a:pt x="1395" y="5778"/>
                    </a:lnTo>
                    <a:lnTo>
                      <a:pt x="1575" y="5798"/>
                    </a:lnTo>
                    <a:lnTo>
                      <a:pt x="1774" y="5798"/>
                    </a:lnTo>
                    <a:lnTo>
                      <a:pt x="1953" y="5778"/>
                    </a:lnTo>
                    <a:lnTo>
                      <a:pt x="2132" y="5738"/>
                    </a:lnTo>
                    <a:lnTo>
                      <a:pt x="2312" y="5698"/>
                    </a:lnTo>
                    <a:lnTo>
                      <a:pt x="2471" y="5619"/>
                    </a:lnTo>
                    <a:lnTo>
                      <a:pt x="2631" y="5519"/>
                    </a:lnTo>
                    <a:lnTo>
                      <a:pt x="2770" y="5419"/>
                    </a:lnTo>
                    <a:lnTo>
                      <a:pt x="2909" y="5300"/>
                    </a:lnTo>
                    <a:lnTo>
                      <a:pt x="3208" y="5479"/>
                    </a:lnTo>
                    <a:lnTo>
                      <a:pt x="3547" y="5599"/>
                    </a:lnTo>
                    <a:lnTo>
                      <a:pt x="3886" y="5698"/>
                    </a:lnTo>
                    <a:lnTo>
                      <a:pt x="4264" y="5758"/>
                    </a:lnTo>
                    <a:lnTo>
                      <a:pt x="4164" y="5977"/>
                    </a:lnTo>
                    <a:lnTo>
                      <a:pt x="4085" y="6196"/>
                    </a:lnTo>
                    <a:lnTo>
                      <a:pt x="4025" y="6416"/>
                    </a:lnTo>
                    <a:lnTo>
                      <a:pt x="3985" y="6655"/>
                    </a:lnTo>
                    <a:lnTo>
                      <a:pt x="3985" y="6894"/>
                    </a:lnTo>
                    <a:lnTo>
                      <a:pt x="4005" y="7113"/>
                    </a:lnTo>
                    <a:lnTo>
                      <a:pt x="4065" y="7332"/>
                    </a:lnTo>
                    <a:lnTo>
                      <a:pt x="4125" y="7551"/>
                    </a:lnTo>
                    <a:lnTo>
                      <a:pt x="4224" y="7750"/>
                    </a:lnTo>
                    <a:lnTo>
                      <a:pt x="4324" y="7949"/>
                    </a:lnTo>
                    <a:lnTo>
                      <a:pt x="4463" y="8129"/>
                    </a:lnTo>
                    <a:lnTo>
                      <a:pt x="4603" y="8288"/>
                    </a:lnTo>
                    <a:lnTo>
                      <a:pt x="4762" y="8447"/>
                    </a:lnTo>
                    <a:lnTo>
                      <a:pt x="4941" y="8587"/>
                    </a:lnTo>
                    <a:lnTo>
                      <a:pt x="5141" y="8726"/>
                    </a:lnTo>
                    <a:lnTo>
                      <a:pt x="5340" y="8826"/>
                    </a:lnTo>
                    <a:lnTo>
                      <a:pt x="5559" y="8906"/>
                    </a:lnTo>
                    <a:lnTo>
                      <a:pt x="5798" y="8985"/>
                    </a:lnTo>
                    <a:lnTo>
                      <a:pt x="6037" y="9025"/>
                    </a:lnTo>
                    <a:lnTo>
                      <a:pt x="6296" y="9045"/>
                    </a:lnTo>
                    <a:lnTo>
                      <a:pt x="6535" y="9065"/>
                    </a:lnTo>
                    <a:lnTo>
                      <a:pt x="6774" y="9045"/>
                    </a:lnTo>
                    <a:lnTo>
                      <a:pt x="7013" y="8985"/>
                    </a:lnTo>
                    <a:lnTo>
                      <a:pt x="7252" y="8926"/>
                    </a:lnTo>
                    <a:lnTo>
                      <a:pt x="7471" y="8846"/>
                    </a:lnTo>
                    <a:lnTo>
                      <a:pt x="7671" y="8746"/>
                    </a:lnTo>
                    <a:lnTo>
                      <a:pt x="7870" y="8627"/>
                    </a:lnTo>
                    <a:lnTo>
                      <a:pt x="8049" y="8487"/>
                    </a:lnTo>
                    <a:lnTo>
                      <a:pt x="8228" y="8328"/>
                    </a:lnTo>
                    <a:lnTo>
                      <a:pt x="8368" y="8169"/>
                    </a:lnTo>
                    <a:lnTo>
                      <a:pt x="8507" y="7989"/>
                    </a:lnTo>
                    <a:lnTo>
                      <a:pt x="8627" y="7790"/>
                    </a:lnTo>
                    <a:lnTo>
                      <a:pt x="8726" y="7591"/>
                    </a:lnTo>
                    <a:lnTo>
                      <a:pt x="8786" y="7372"/>
                    </a:lnTo>
                    <a:lnTo>
                      <a:pt x="8846" y="7153"/>
                    </a:lnTo>
                    <a:lnTo>
                      <a:pt x="8866" y="6933"/>
                    </a:lnTo>
                    <a:lnTo>
                      <a:pt x="8866" y="6714"/>
                    </a:lnTo>
                    <a:lnTo>
                      <a:pt x="8866" y="6535"/>
                    </a:lnTo>
                    <a:lnTo>
                      <a:pt x="8826" y="6336"/>
                    </a:lnTo>
                    <a:lnTo>
                      <a:pt x="8766" y="6157"/>
                    </a:lnTo>
                    <a:lnTo>
                      <a:pt x="8706" y="5977"/>
                    </a:lnTo>
                    <a:lnTo>
                      <a:pt x="8627" y="5798"/>
                    </a:lnTo>
                    <a:lnTo>
                      <a:pt x="8527" y="5619"/>
                    </a:lnTo>
                    <a:lnTo>
                      <a:pt x="8428" y="5479"/>
                    </a:lnTo>
                    <a:lnTo>
                      <a:pt x="8288" y="5320"/>
                    </a:lnTo>
                    <a:lnTo>
                      <a:pt x="8149" y="5180"/>
                    </a:lnTo>
                    <a:lnTo>
                      <a:pt x="8009" y="5061"/>
                    </a:lnTo>
                    <a:lnTo>
                      <a:pt x="7850" y="4941"/>
                    </a:lnTo>
                    <a:lnTo>
                      <a:pt x="7671" y="4842"/>
                    </a:lnTo>
                    <a:lnTo>
                      <a:pt x="7491" y="4742"/>
                    </a:lnTo>
                    <a:lnTo>
                      <a:pt x="7312" y="4682"/>
                    </a:lnTo>
                    <a:lnTo>
                      <a:pt x="7113" y="4603"/>
                    </a:lnTo>
                    <a:lnTo>
                      <a:pt x="7232" y="4443"/>
                    </a:lnTo>
                    <a:lnTo>
                      <a:pt x="7352" y="4264"/>
                    </a:lnTo>
                    <a:lnTo>
                      <a:pt x="7451" y="4085"/>
                    </a:lnTo>
                    <a:lnTo>
                      <a:pt x="7531" y="3886"/>
                    </a:lnTo>
                    <a:lnTo>
                      <a:pt x="7611" y="3686"/>
                    </a:lnTo>
                    <a:lnTo>
                      <a:pt x="7651" y="3487"/>
                    </a:lnTo>
                    <a:lnTo>
                      <a:pt x="7690" y="3268"/>
                    </a:lnTo>
                    <a:lnTo>
                      <a:pt x="7710" y="3069"/>
                    </a:lnTo>
                    <a:lnTo>
                      <a:pt x="7730" y="2770"/>
                    </a:lnTo>
                    <a:lnTo>
                      <a:pt x="7690" y="2471"/>
                    </a:lnTo>
                    <a:lnTo>
                      <a:pt x="7631" y="2192"/>
                    </a:lnTo>
                    <a:lnTo>
                      <a:pt x="7551" y="1913"/>
                    </a:lnTo>
                    <a:lnTo>
                      <a:pt x="7431" y="1654"/>
                    </a:lnTo>
                    <a:lnTo>
                      <a:pt x="7292" y="1415"/>
                    </a:lnTo>
                    <a:lnTo>
                      <a:pt x="7133" y="1176"/>
                    </a:lnTo>
                    <a:lnTo>
                      <a:pt x="6933" y="957"/>
                    </a:lnTo>
                    <a:lnTo>
                      <a:pt x="6734" y="758"/>
                    </a:lnTo>
                    <a:lnTo>
                      <a:pt x="6495" y="579"/>
                    </a:lnTo>
                    <a:lnTo>
                      <a:pt x="6256" y="439"/>
                    </a:lnTo>
                    <a:lnTo>
                      <a:pt x="5997" y="300"/>
                    </a:lnTo>
                    <a:lnTo>
                      <a:pt x="5718" y="180"/>
                    </a:lnTo>
                    <a:lnTo>
                      <a:pt x="5419" y="101"/>
                    </a:lnTo>
                    <a:lnTo>
                      <a:pt x="5101" y="41"/>
                    </a:lnTo>
                    <a:lnTo>
                      <a:pt x="4802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5917125" y="3949900"/>
                <a:ext cx="221650" cy="226650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9066" fill="none" extrusionOk="0">
                    <a:moveTo>
                      <a:pt x="3985" y="6655"/>
                    </a:moveTo>
                    <a:lnTo>
                      <a:pt x="3985" y="6655"/>
                    </a:lnTo>
                    <a:lnTo>
                      <a:pt x="4025" y="6416"/>
                    </a:lnTo>
                    <a:lnTo>
                      <a:pt x="4085" y="6196"/>
                    </a:lnTo>
                    <a:lnTo>
                      <a:pt x="4164" y="5977"/>
                    </a:lnTo>
                    <a:lnTo>
                      <a:pt x="4264" y="5758"/>
                    </a:lnTo>
                    <a:lnTo>
                      <a:pt x="4264" y="5758"/>
                    </a:lnTo>
                    <a:lnTo>
                      <a:pt x="3886" y="5698"/>
                    </a:lnTo>
                    <a:lnTo>
                      <a:pt x="3547" y="5599"/>
                    </a:lnTo>
                    <a:lnTo>
                      <a:pt x="3208" y="5479"/>
                    </a:lnTo>
                    <a:lnTo>
                      <a:pt x="2909" y="5300"/>
                    </a:lnTo>
                    <a:lnTo>
                      <a:pt x="2909" y="5300"/>
                    </a:lnTo>
                    <a:lnTo>
                      <a:pt x="2770" y="5419"/>
                    </a:lnTo>
                    <a:lnTo>
                      <a:pt x="2631" y="5519"/>
                    </a:lnTo>
                    <a:lnTo>
                      <a:pt x="2471" y="5619"/>
                    </a:lnTo>
                    <a:lnTo>
                      <a:pt x="2312" y="5698"/>
                    </a:lnTo>
                    <a:lnTo>
                      <a:pt x="2132" y="5738"/>
                    </a:lnTo>
                    <a:lnTo>
                      <a:pt x="1953" y="5778"/>
                    </a:lnTo>
                    <a:lnTo>
                      <a:pt x="1774" y="5798"/>
                    </a:lnTo>
                    <a:lnTo>
                      <a:pt x="1575" y="5798"/>
                    </a:lnTo>
                    <a:lnTo>
                      <a:pt x="1575" y="5798"/>
                    </a:lnTo>
                    <a:lnTo>
                      <a:pt x="1395" y="5778"/>
                    </a:lnTo>
                    <a:lnTo>
                      <a:pt x="1236" y="5758"/>
                    </a:lnTo>
                    <a:lnTo>
                      <a:pt x="1077" y="5698"/>
                    </a:lnTo>
                    <a:lnTo>
                      <a:pt x="937" y="5639"/>
                    </a:lnTo>
                    <a:lnTo>
                      <a:pt x="798" y="5579"/>
                    </a:lnTo>
                    <a:lnTo>
                      <a:pt x="658" y="5479"/>
                    </a:lnTo>
                    <a:lnTo>
                      <a:pt x="539" y="5400"/>
                    </a:lnTo>
                    <a:lnTo>
                      <a:pt x="419" y="5280"/>
                    </a:lnTo>
                    <a:lnTo>
                      <a:pt x="320" y="5160"/>
                    </a:lnTo>
                    <a:lnTo>
                      <a:pt x="240" y="5041"/>
                    </a:lnTo>
                    <a:lnTo>
                      <a:pt x="160" y="4921"/>
                    </a:lnTo>
                    <a:lnTo>
                      <a:pt x="101" y="4782"/>
                    </a:lnTo>
                    <a:lnTo>
                      <a:pt x="61" y="4623"/>
                    </a:lnTo>
                    <a:lnTo>
                      <a:pt x="21" y="4483"/>
                    </a:lnTo>
                    <a:lnTo>
                      <a:pt x="1" y="4324"/>
                    </a:lnTo>
                    <a:lnTo>
                      <a:pt x="1" y="4164"/>
                    </a:lnTo>
                    <a:lnTo>
                      <a:pt x="1" y="4164"/>
                    </a:lnTo>
                    <a:lnTo>
                      <a:pt x="21" y="4025"/>
                    </a:lnTo>
                    <a:lnTo>
                      <a:pt x="61" y="3886"/>
                    </a:lnTo>
                    <a:lnTo>
                      <a:pt x="101" y="3746"/>
                    </a:lnTo>
                    <a:lnTo>
                      <a:pt x="140" y="3627"/>
                    </a:lnTo>
                    <a:lnTo>
                      <a:pt x="220" y="3507"/>
                    </a:lnTo>
                    <a:lnTo>
                      <a:pt x="280" y="3388"/>
                    </a:lnTo>
                    <a:lnTo>
                      <a:pt x="379" y="3288"/>
                    </a:lnTo>
                    <a:lnTo>
                      <a:pt x="479" y="3188"/>
                    </a:lnTo>
                    <a:lnTo>
                      <a:pt x="678" y="3009"/>
                    </a:lnTo>
                    <a:lnTo>
                      <a:pt x="937" y="2870"/>
                    </a:lnTo>
                    <a:lnTo>
                      <a:pt x="1077" y="2810"/>
                    </a:lnTo>
                    <a:lnTo>
                      <a:pt x="1196" y="2770"/>
                    </a:lnTo>
                    <a:lnTo>
                      <a:pt x="1356" y="2730"/>
                    </a:lnTo>
                    <a:lnTo>
                      <a:pt x="1495" y="2710"/>
                    </a:lnTo>
                    <a:lnTo>
                      <a:pt x="1495" y="2710"/>
                    </a:lnTo>
                    <a:lnTo>
                      <a:pt x="1535" y="2431"/>
                    </a:lnTo>
                    <a:lnTo>
                      <a:pt x="1595" y="2132"/>
                    </a:lnTo>
                    <a:lnTo>
                      <a:pt x="1694" y="1874"/>
                    </a:lnTo>
                    <a:lnTo>
                      <a:pt x="1814" y="1615"/>
                    </a:lnTo>
                    <a:lnTo>
                      <a:pt x="1953" y="1356"/>
                    </a:lnTo>
                    <a:lnTo>
                      <a:pt x="2132" y="1136"/>
                    </a:lnTo>
                    <a:lnTo>
                      <a:pt x="2332" y="917"/>
                    </a:lnTo>
                    <a:lnTo>
                      <a:pt x="2531" y="718"/>
                    </a:lnTo>
                    <a:lnTo>
                      <a:pt x="2770" y="559"/>
                    </a:lnTo>
                    <a:lnTo>
                      <a:pt x="3029" y="399"/>
                    </a:lnTo>
                    <a:lnTo>
                      <a:pt x="3288" y="260"/>
                    </a:lnTo>
                    <a:lnTo>
                      <a:pt x="3567" y="160"/>
                    </a:lnTo>
                    <a:lnTo>
                      <a:pt x="3866" y="81"/>
                    </a:lnTo>
                    <a:lnTo>
                      <a:pt x="4164" y="21"/>
                    </a:lnTo>
                    <a:lnTo>
                      <a:pt x="4483" y="1"/>
                    </a:lnTo>
                    <a:lnTo>
                      <a:pt x="4802" y="1"/>
                    </a:lnTo>
                    <a:lnTo>
                      <a:pt x="4802" y="1"/>
                    </a:lnTo>
                    <a:lnTo>
                      <a:pt x="5101" y="41"/>
                    </a:lnTo>
                    <a:lnTo>
                      <a:pt x="5419" y="101"/>
                    </a:lnTo>
                    <a:lnTo>
                      <a:pt x="5718" y="180"/>
                    </a:lnTo>
                    <a:lnTo>
                      <a:pt x="5997" y="300"/>
                    </a:lnTo>
                    <a:lnTo>
                      <a:pt x="6256" y="439"/>
                    </a:lnTo>
                    <a:lnTo>
                      <a:pt x="6495" y="579"/>
                    </a:lnTo>
                    <a:lnTo>
                      <a:pt x="6734" y="758"/>
                    </a:lnTo>
                    <a:lnTo>
                      <a:pt x="6933" y="957"/>
                    </a:lnTo>
                    <a:lnTo>
                      <a:pt x="7133" y="1176"/>
                    </a:lnTo>
                    <a:lnTo>
                      <a:pt x="7292" y="1415"/>
                    </a:lnTo>
                    <a:lnTo>
                      <a:pt x="7431" y="1654"/>
                    </a:lnTo>
                    <a:lnTo>
                      <a:pt x="7551" y="1913"/>
                    </a:lnTo>
                    <a:lnTo>
                      <a:pt x="7631" y="2192"/>
                    </a:lnTo>
                    <a:lnTo>
                      <a:pt x="7690" y="2471"/>
                    </a:lnTo>
                    <a:lnTo>
                      <a:pt x="7730" y="2770"/>
                    </a:lnTo>
                    <a:lnTo>
                      <a:pt x="7710" y="3069"/>
                    </a:lnTo>
                    <a:lnTo>
                      <a:pt x="7710" y="3069"/>
                    </a:lnTo>
                    <a:lnTo>
                      <a:pt x="7690" y="3268"/>
                    </a:lnTo>
                    <a:lnTo>
                      <a:pt x="7651" y="3487"/>
                    </a:lnTo>
                    <a:lnTo>
                      <a:pt x="7611" y="3686"/>
                    </a:lnTo>
                    <a:lnTo>
                      <a:pt x="7531" y="3886"/>
                    </a:lnTo>
                    <a:lnTo>
                      <a:pt x="7451" y="4085"/>
                    </a:lnTo>
                    <a:lnTo>
                      <a:pt x="7352" y="4264"/>
                    </a:lnTo>
                    <a:lnTo>
                      <a:pt x="7232" y="4443"/>
                    </a:lnTo>
                    <a:lnTo>
                      <a:pt x="7113" y="4603"/>
                    </a:lnTo>
                    <a:lnTo>
                      <a:pt x="7113" y="4603"/>
                    </a:lnTo>
                    <a:lnTo>
                      <a:pt x="7312" y="4682"/>
                    </a:lnTo>
                    <a:lnTo>
                      <a:pt x="7491" y="4742"/>
                    </a:lnTo>
                    <a:lnTo>
                      <a:pt x="7671" y="4842"/>
                    </a:lnTo>
                    <a:lnTo>
                      <a:pt x="7850" y="4941"/>
                    </a:lnTo>
                    <a:lnTo>
                      <a:pt x="8009" y="5061"/>
                    </a:lnTo>
                    <a:lnTo>
                      <a:pt x="8149" y="5180"/>
                    </a:lnTo>
                    <a:lnTo>
                      <a:pt x="8288" y="5320"/>
                    </a:lnTo>
                    <a:lnTo>
                      <a:pt x="8428" y="5479"/>
                    </a:lnTo>
                    <a:lnTo>
                      <a:pt x="8527" y="5619"/>
                    </a:lnTo>
                    <a:lnTo>
                      <a:pt x="8627" y="5798"/>
                    </a:lnTo>
                    <a:lnTo>
                      <a:pt x="8706" y="5977"/>
                    </a:lnTo>
                    <a:lnTo>
                      <a:pt x="8766" y="6157"/>
                    </a:lnTo>
                    <a:lnTo>
                      <a:pt x="8826" y="6336"/>
                    </a:lnTo>
                    <a:lnTo>
                      <a:pt x="8866" y="6535"/>
                    </a:lnTo>
                    <a:lnTo>
                      <a:pt x="8866" y="6714"/>
                    </a:lnTo>
                    <a:lnTo>
                      <a:pt x="8866" y="6933"/>
                    </a:lnTo>
                    <a:lnTo>
                      <a:pt x="8866" y="6933"/>
                    </a:lnTo>
                    <a:lnTo>
                      <a:pt x="8846" y="7153"/>
                    </a:lnTo>
                    <a:lnTo>
                      <a:pt x="8786" y="7372"/>
                    </a:lnTo>
                    <a:lnTo>
                      <a:pt x="8726" y="7591"/>
                    </a:lnTo>
                    <a:lnTo>
                      <a:pt x="8627" y="7790"/>
                    </a:lnTo>
                    <a:lnTo>
                      <a:pt x="8507" y="7989"/>
                    </a:lnTo>
                    <a:lnTo>
                      <a:pt x="8368" y="8169"/>
                    </a:lnTo>
                    <a:lnTo>
                      <a:pt x="8228" y="8328"/>
                    </a:lnTo>
                    <a:lnTo>
                      <a:pt x="8049" y="8487"/>
                    </a:lnTo>
                    <a:lnTo>
                      <a:pt x="7870" y="8627"/>
                    </a:lnTo>
                    <a:lnTo>
                      <a:pt x="7671" y="8746"/>
                    </a:lnTo>
                    <a:lnTo>
                      <a:pt x="7471" y="8846"/>
                    </a:lnTo>
                    <a:lnTo>
                      <a:pt x="7252" y="8926"/>
                    </a:lnTo>
                    <a:lnTo>
                      <a:pt x="7013" y="8985"/>
                    </a:lnTo>
                    <a:lnTo>
                      <a:pt x="6774" y="9045"/>
                    </a:lnTo>
                    <a:lnTo>
                      <a:pt x="6535" y="9065"/>
                    </a:lnTo>
                    <a:lnTo>
                      <a:pt x="6296" y="9045"/>
                    </a:lnTo>
                    <a:lnTo>
                      <a:pt x="6296" y="9045"/>
                    </a:lnTo>
                    <a:lnTo>
                      <a:pt x="6037" y="9025"/>
                    </a:lnTo>
                    <a:lnTo>
                      <a:pt x="5798" y="8985"/>
                    </a:lnTo>
                    <a:lnTo>
                      <a:pt x="5559" y="8906"/>
                    </a:lnTo>
                    <a:lnTo>
                      <a:pt x="5340" y="8826"/>
                    </a:lnTo>
                    <a:lnTo>
                      <a:pt x="5141" y="8726"/>
                    </a:lnTo>
                    <a:lnTo>
                      <a:pt x="4941" y="8587"/>
                    </a:lnTo>
                    <a:lnTo>
                      <a:pt x="4762" y="8447"/>
                    </a:lnTo>
                    <a:lnTo>
                      <a:pt x="4603" y="8288"/>
                    </a:lnTo>
                    <a:lnTo>
                      <a:pt x="4463" y="8129"/>
                    </a:lnTo>
                    <a:lnTo>
                      <a:pt x="4324" y="7949"/>
                    </a:lnTo>
                    <a:lnTo>
                      <a:pt x="4224" y="7750"/>
                    </a:lnTo>
                    <a:lnTo>
                      <a:pt x="4125" y="7551"/>
                    </a:lnTo>
                    <a:lnTo>
                      <a:pt x="4065" y="7332"/>
                    </a:lnTo>
                    <a:lnTo>
                      <a:pt x="4005" y="7113"/>
                    </a:lnTo>
                    <a:lnTo>
                      <a:pt x="3985" y="6894"/>
                    </a:lnTo>
                    <a:lnTo>
                      <a:pt x="3985" y="66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6058075" y="4119750"/>
                <a:ext cx="4485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375" extrusionOk="0">
                    <a:moveTo>
                      <a:pt x="758" y="0"/>
                    </a:moveTo>
                    <a:lnTo>
                      <a:pt x="598" y="40"/>
                    </a:lnTo>
                    <a:lnTo>
                      <a:pt x="439" y="100"/>
                    </a:lnTo>
                    <a:lnTo>
                      <a:pt x="299" y="159"/>
                    </a:lnTo>
                    <a:lnTo>
                      <a:pt x="180" y="259"/>
                    </a:lnTo>
                    <a:lnTo>
                      <a:pt x="100" y="379"/>
                    </a:lnTo>
                    <a:lnTo>
                      <a:pt x="40" y="498"/>
                    </a:lnTo>
                    <a:lnTo>
                      <a:pt x="1" y="637"/>
                    </a:lnTo>
                    <a:lnTo>
                      <a:pt x="21" y="777"/>
                    </a:lnTo>
                    <a:lnTo>
                      <a:pt x="60" y="896"/>
                    </a:lnTo>
                    <a:lnTo>
                      <a:pt x="140" y="1036"/>
                    </a:lnTo>
                    <a:lnTo>
                      <a:pt x="240" y="1136"/>
                    </a:lnTo>
                    <a:lnTo>
                      <a:pt x="359" y="1215"/>
                    </a:lnTo>
                    <a:lnTo>
                      <a:pt x="519" y="1295"/>
                    </a:lnTo>
                    <a:lnTo>
                      <a:pt x="678" y="1335"/>
                    </a:lnTo>
                    <a:lnTo>
                      <a:pt x="857" y="1375"/>
                    </a:lnTo>
                    <a:lnTo>
                      <a:pt x="1036" y="1355"/>
                    </a:lnTo>
                    <a:lnTo>
                      <a:pt x="1216" y="1335"/>
                    </a:lnTo>
                    <a:lnTo>
                      <a:pt x="1355" y="1275"/>
                    </a:lnTo>
                    <a:lnTo>
                      <a:pt x="1495" y="1195"/>
                    </a:lnTo>
                    <a:lnTo>
                      <a:pt x="1614" y="1116"/>
                    </a:lnTo>
                    <a:lnTo>
                      <a:pt x="1714" y="996"/>
                    </a:lnTo>
                    <a:lnTo>
                      <a:pt x="1774" y="877"/>
                    </a:lnTo>
                    <a:lnTo>
                      <a:pt x="1793" y="737"/>
                    </a:lnTo>
                    <a:lnTo>
                      <a:pt x="1793" y="598"/>
                    </a:lnTo>
                    <a:lnTo>
                      <a:pt x="1734" y="458"/>
                    </a:lnTo>
                    <a:lnTo>
                      <a:pt x="1674" y="339"/>
                    </a:lnTo>
                    <a:lnTo>
                      <a:pt x="1554" y="239"/>
                    </a:lnTo>
                    <a:lnTo>
                      <a:pt x="1435" y="139"/>
                    </a:lnTo>
                    <a:lnTo>
                      <a:pt x="1295" y="80"/>
                    </a:lnTo>
                    <a:lnTo>
                      <a:pt x="1116" y="20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5993325" y="3964850"/>
                <a:ext cx="97150" cy="5730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2292" extrusionOk="0">
                    <a:moveTo>
                      <a:pt x="1077" y="1"/>
                    </a:moveTo>
                    <a:lnTo>
                      <a:pt x="838" y="20"/>
                    </a:lnTo>
                    <a:lnTo>
                      <a:pt x="399" y="100"/>
                    </a:lnTo>
                    <a:lnTo>
                      <a:pt x="120" y="160"/>
                    </a:lnTo>
                    <a:lnTo>
                      <a:pt x="1" y="180"/>
                    </a:lnTo>
                    <a:lnTo>
                      <a:pt x="320" y="240"/>
                    </a:lnTo>
                    <a:lnTo>
                      <a:pt x="618" y="319"/>
                    </a:lnTo>
                    <a:lnTo>
                      <a:pt x="897" y="399"/>
                    </a:lnTo>
                    <a:lnTo>
                      <a:pt x="1136" y="499"/>
                    </a:lnTo>
                    <a:lnTo>
                      <a:pt x="1375" y="618"/>
                    </a:lnTo>
                    <a:lnTo>
                      <a:pt x="1595" y="738"/>
                    </a:lnTo>
                    <a:lnTo>
                      <a:pt x="1774" y="857"/>
                    </a:lnTo>
                    <a:lnTo>
                      <a:pt x="1953" y="997"/>
                    </a:lnTo>
                    <a:lnTo>
                      <a:pt x="2112" y="1136"/>
                    </a:lnTo>
                    <a:lnTo>
                      <a:pt x="2252" y="1295"/>
                    </a:lnTo>
                    <a:lnTo>
                      <a:pt x="2371" y="1455"/>
                    </a:lnTo>
                    <a:lnTo>
                      <a:pt x="2491" y="1614"/>
                    </a:lnTo>
                    <a:lnTo>
                      <a:pt x="2571" y="1774"/>
                    </a:lnTo>
                    <a:lnTo>
                      <a:pt x="2670" y="1953"/>
                    </a:lnTo>
                    <a:lnTo>
                      <a:pt x="2790" y="2291"/>
                    </a:lnTo>
                    <a:lnTo>
                      <a:pt x="3029" y="2132"/>
                    </a:lnTo>
                    <a:lnTo>
                      <a:pt x="3288" y="2013"/>
                    </a:lnTo>
                    <a:lnTo>
                      <a:pt x="3567" y="1933"/>
                    </a:lnTo>
                    <a:lnTo>
                      <a:pt x="3846" y="1873"/>
                    </a:lnTo>
                    <a:lnTo>
                      <a:pt x="3885" y="1614"/>
                    </a:lnTo>
                    <a:lnTo>
                      <a:pt x="3746" y="1335"/>
                    </a:lnTo>
                    <a:lnTo>
                      <a:pt x="3587" y="1036"/>
                    </a:lnTo>
                    <a:lnTo>
                      <a:pt x="3487" y="897"/>
                    </a:lnTo>
                    <a:lnTo>
                      <a:pt x="3368" y="758"/>
                    </a:lnTo>
                    <a:lnTo>
                      <a:pt x="3248" y="638"/>
                    </a:lnTo>
                    <a:lnTo>
                      <a:pt x="3128" y="519"/>
                    </a:lnTo>
                    <a:lnTo>
                      <a:pt x="2989" y="419"/>
                    </a:lnTo>
                    <a:lnTo>
                      <a:pt x="2850" y="339"/>
                    </a:lnTo>
                    <a:lnTo>
                      <a:pt x="2551" y="200"/>
                    </a:lnTo>
                    <a:lnTo>
                      <a:pt x="2252" y="100"/>
                    </a:lnTo>
                    <a:lnTo>
                      <a:pt x="1953" y="40"/>
                    </a:lnTo>
                    <a:lnTo>
                      <a:pt x="1654" y="1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5993325" y="3964850"/>
                <a:ext cx="97150" cy="5730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2292" fill="none" extrusionOk="0">
                    <a:moveTo>
                      <a:pt x="1355" y="1"/>
                    </a:moveTo>
                    <a:lnTo>
                      <a:pt x="1355" y="1"/>
                    </a:lnTo>
                    <a:lnTo>
                      <a:pt x="1077" y="1"/>
                    </a:lnTo>
                    <a:lnTo>
                      <a:pt x="838" y="20"/>
                    </a:lnTo>
                    <a:lnTo>
                      <a:pt x="399" y="100"/>
                    </a:lnTo>
                    <a:lnTo>
                      <a:pt x="120" y="160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320" y="240"/>
                    </a:lnTo>
                    <a:lnTo>
                      <a:pt x="618" y="319"/>
                    </a:lnTo>
                    <a:lnTo>
                      <a:pt x="897" y="399"/>
                    </a:lnTo>
                    <a:lnTo>
                      <a:pt x="1136" y="499"/>
                    </a:lnTo>
                    <a:lnTo>
                      <a:pt x="1375" y="618"/>
                    </a:lnTo>
                    <a:lnTo>
                      <a:pt x="1595" y="738"/>
                    </a:lnTo>
                    <a:lnTo>
                      <a:pt x="1774" y="857"/>
                    </a:lnTo>
                    <a:lnTo>
                      <a:pt x="1953" y="997"/>
                    </a:lnTo>
                    <a:lnTo>
                      <a:pt x="2112" y="1136"/>
                    </a:lnTo>
                    <a:lnTo>
                      <a:pt x="2252" y="1295"/>
                    </a:lnTo>
                    <a:lnTo>
                      <a:pt x="2371" y="1455"/>
                    </a:lnTo>
                    <a:lnTo>
                      <a:pt x="2491" y="1614"/>
                    </a:lnTo>
                    <a:lnTo>
                      <a:pt x="2571" y="1774"/>
                    </a:lnTo>
                    <a:lnTo>
                      <a:pt x="2670" y="1953"/>
                    </a:lnTo>
                    <a:lnTo>
                      <a:pt x="2790" y="2291"/>
                    </a:lnTo>
                    <a:lnTo>
                      <a:pt x="2790" y="2291"/>
                    </a:lnTo>
                    <a:lnTo>
                      <a:pt x="3029" y="2132"/>
                    </a:lnTo>
                    <a:lnTo>
                      <a:pt x="3288" y="2013"/>
                    </a:lnTo>
                    <a:lnTo>
                      <a:pt x="3567" y="1933"/>
                    </a:lnTo>
                    <a:lnTo>
                      <a:pt x="3846" y="1873"/>
                    </a:lnTo>
                    <a:lnTo>
                      <a:pt x="3846" y="1873"/>
                    </a:lnTo>
                    <a:lnTo>
                      <a:pt x="3885" y="1614"/>
                    </a:lnTo>
                    <a:lnTo>
                      <a:pt x="3885" y="1614"/>
                    </a:lnTo>
                    <a:lnTo>
                      <a:pt x="3746" y="1335"/>
                    </a:lnTo>
                    <a:lnTo>
                      <a:pt x="3587" y="1036"/>
                    </a:lnTo>
                    <a:lnTo>
                      <a:pt x="3587" y="1036"/>
                    </a:lnTo>
                    <a:lnTo>
                      <a:pt x="3487" y="897"/>
                    </a:lnTo>
                    <a:lnTo>
                      <a:pt x="3368" y="758"/>
                    </a:lnTo>
                    <a:lnTo>
                      <a:pt x="3248" y="638"/>
                    </a:lnTo>
                    <a:lnTo>
                      <a:pt x="3128" y="519"/>
                    </a:lnTo>
                    <a:lnTo>
                      <a:pt x="2989" y="419"/>
                    </a:lnTo>
                    <a:lnTo>
                      <a:pt x="2850" y="339"/>
                    </a:lnTo>
                    <a:lnTo>
                      <a:pt x="2551" y="200"/>
                    </a:lnTo>
                    <a:lnTo>
                      <a:pt x="2252" y="100"/>
                    </a:lnTo>
                    <a:lnTo>
                      <a:pt x="1953" y="40"/>
                    </a:lnTo>
                    <a:lnTo>
                      <a:pt x="1654" y="1"/>
                    </a:lnTo>
                    <a:lnTo>
                      <a:pt x="135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4"/>
              <p:cNvSpPr/>
              <p:nvPr/>
            </p:nvSpPr>
            <p:spPr>
              <a:xfrm>
                <a:off x="5521700" y="3801500"/>
                <a:ext cx="249050" cy="185300"/>
              </a:xfrm>
              <a:custGeom>
                <a:avLst/>
                <a:gdLst/>
                <a:ahLst/>
                <a:cxnLst/>
                <a:rect l="l" t="t" r="r" b="b"/>
                <a:pathLst>
                  <a:path w="9962" h="7412" extrusionOk="0">
                    <a:moveTo>
                      <a:pt x="2989" y="0"/>
                    </a:moveTo>
                    <a:lnTo>
                      <a:pt x="2690" y="20"/>
                    </a:lnTo>
                    <a:lnTo>
                      <a:pt x="2391" y="80"/>
                    </a:lnTo>
                    <a:lnTo>
                      <a:pt x="2112" y="160"/>
                    </a:lnTo>
                    <a:lnTo>
                      <a:pt x="1813" y="259"/>
                    </a:lnTo>
                    <a:lnTo>
                      <a:pt x="1554" y="379"/>
                    </a:lnTo>
                    <a:lnTo>
                      <a:pt x="1296" y="538"/>
                    </a:lnTo>
                    <a:lnTo>
                      <a:pt x="1056" y="718"/>
                    </a:lnTo>
                    <a:lnTo>
                      <a:pt x="817" y="937"/>
                    </a:lnTo>
                    <a:lnTo>
                      <a:pt x="618" y="1156"/>
                    </a:lnTo>
                    <a:lnTo>
                      <a:pt x="439" y="1395"/>
                    </a:lnTo>
                    <a:lnTo>
                      <a:pt x="299" y="1654"/>
                    </a:lnTo>
                    <a:lnTo>
                      <a:pt x="180" y="1913"/>
                    </a:lnTo>
                    <a:lnTo>
                      <a:pt x="80" y="2172"/>
                    </a:lnTo>
                    <a:lnTo>
                      <a:pt x="21" y="2451"/>
                    </a:lnTo>
                    <a:lnTo>
                      <a:pt x="1" y="2730"/>
                    </a:lnTo>
                    <a:lnTo>
                      <a:pt x="1" y="3009"/>
                    </a:lnTo>
                    <a:lnTo>
                      <a:pt x="21" y="3287"/>
                    </a:lnTo>
                    <a:lnTo>
                      <a:pt x="80" y="3566"/>
                    </a:lnTo>
                    <a:lnTo>
                      <a:pt x="160" y="3825"/>
                    </a:lnTo>
                    <a:lnTo>
                      <a:pt x="280" y="4084"/>
                    </a:lnTo>
                    <a:lnTo>
                      <a:pt x="399" y="4343"/>
                    </a:lnTo>
                    <a:lnTo>
                      <a:pt x="578" y="4582"/>
                    </a:lnTo>
                    <a:lnTo>
                      <a:pt x="778" y="4801"/>
                    </a:lnTo>
                    <a:lnTo>
                      <a:pt x="997" y="5021"/>
                    </a:lnTo>
                    <a:lnTo>
                      <a:pt x="917" y="5140"/>
                    </a:lnTo>
                    <a:lnTo>
                      <a:pt x="857" y="5260"/>
                    </a:lnTo>
                    <a:lnTo>
                      <a:pt x="797" y="5399"/>
                    </a:lnTo>
                    <a:lnTo>
                      <a:pt x="758" y="5519"/>
                    </a:lnTo>
                    <a:lnTo>
                      <a:pt x="738" y="5658"/>
                    </a:lnTo>
                    <a:lnTo>
                      <a:pt x="718" y="5778"/>
                    </a:lnTo>
                    <a:lnTo>
                      <a:pt x="718" y="5917"/>
                    </a:lnTo>
                    <a:lnTo>
                      <a:pt x="738" y="6056"/>
                    </a:lnTo>
                    <a:lnTo>
                      <a:pt x="758" y="6176"/>
                    </a:lnTo>
                    <a:lnTo>
                      <a:pt x="797" y="6315"/>
                    </a:lnTo>
                    <a:lnTo>
                      <a:pt x="837" y="6435"/>
                    </a:lnTo>
                    <a:lnTo>
                      <a:pt x="897" y="6574"/>
                    </a:lnTo>
                    <a:lnTo>
                      <a:pt x="977" y="6694"/>
                    </a:lnTo>
                    <a:lnTo>
                      <a:pt x="1056" y="6794"/>
                    </a:lnTo>
                    <a:lnTo>
                      <a:pt x="1156" y="6913"/>
                    </a:lnTo>
                    <a:lnTo>
                      <a:pt x="1256" y="7013"/>
                    </a:lnTo>
                    <a:lnTo>
                      <a:pt x="1395" y="7112"/>
                    </a:lnTo>
                    <a:lnTo>
                      <a:pt x="1535" y="7192"/>
                    </a:lnTo>
                    <a:lnTo>
                      <a:pt x="1674" y="7272"/>
                    </a:lnTo>
                    <a:lnTo>
                      <a:pt x="1813" y="7331"/>
                    </a:lnTo>
                    <a:lnTo>
                      <a:pt x="1973" y="7371"/>
                    </a:lnTo>
                    <a:lnTo>
                      <a:pt x="2132" y="7411"/>
                    </a:lnTo>
                    <a:lnTo>
                      <a:pt x="2610" y="7411"/>
                    </a:lnTo>
                    <a:lnTo>
                      <a:pt x="2770" y="7371"/>
                    </a:lnTo>
                    <a:lnTo>
                      <a:pt x="2929" y="7331"/>
                    </a:lnTo>
                    <a:lnTo>
                      <a:pt x="3088" y="7292"/>
                    </a:lnTo>
                    <a:lnTo>
                      <a:pt x="3228" y="7212"/>
                    </a:lnTo>
                    <a:lnTo>
                      <a:pt x="3367" y="7132"/>
                    </a:lnTo>
                    <a:lnTo>
                      <a:pt x="3487" y="7033"/>
                    </a:lnTo>
                    <a:lnTo>
                      <a:pt x="3626" y="6913"/>
                    </a:lnTo>
                    <a:lnTo>
                      <a:pt x="3746" y="6774"/>
                    </a:lnTo>
                    <a:lnTo>
                      <a:pt x="3845" y="6634"/>
                    </a:lnTo>
                    <a:lnTo>
                      <a:pt x="3925" y="6475"/>
                    </a:lnTo>
                    <a:lnTo>
                      <a:pt x="3985" y="6315"/>
                    </a:lnTo>
                    <a:lnTo>
                      <a:pt x="4025" y="6156"/>
                    </a:lnTo>
                    <a:lnTo>
                      <a:pt x="4045" y="5997"/>
                    </a:lnTo>
                    <a:lnTo>
                      <a:pt x="4065" y="5817"/>
                    </a:lnTo>
                    <a:lnTo>
                      <a:pt x="4045" y="5658"/>
                    </a:lnTo>
                    <a:lnTo>
                      <a:pt x="4383" y="5539"/>
                    </a:lnTo>
                    <a:lnTo>
                      <a:pt x="4702" y="5379"/>
                    </a:lnTo>
                    <a:lnTo>
                      <a:pt x="5001" y="5200"/>
                    </a:lnTo>
                    <a:lnTo>
                      <a:pt x="5280" y="4961"/>
                    </a:lnTo>
                    <a:lnTo>
                      <a:pt x="5379" y="5180"/>
                    </a:lnTo>
                    <a:lnTo>
                      <a:pt x="5519" y="5359"/>
                    </a:lnTo>
                    <a:lnTo>
                      <a:pt x="5678" y="5558"/>
                    </a:lnTo>
                    <a:lnTo>
                      <a:pt x="5857" y="5718"/>
                    </a:lnTo>
                    <a:lnTo>
                      <a:pt x="6057" y="5877"/>
                    </a:lnTo>
                    <a:lnTo>
                      <a:pt x="6256" y="5997"/>
                    </a:lnTo>
                    <a:lnTo>
                      <a:pt x="6475" y="6116"/>
                    </a:lnTo>
                    <a:lnTo>
                      <a:pt x="6694" y="6196"/>
                    </a:lnTo>
                    <a:lnTo>
                      <a:pt x="6913" y="6256"/>
                    </a:lnTo>
                    <a:lnTo>
                      <a:pt x="7152" y="6296"/>
                    </a:lnTo>
                    <a:lnTo>
                      <a:pt x="7371" y="6315"/>
                    </a:lnTo>
                    <a:lnTo>
                      <a:pt x="7850" y="6315"/>
                    </a:lnTo>
                    <a:lnTo>
                      <a:pt x="8069" y="6276"/>
                    </a:lnTo>
                    <a:lnTo>
                      <a:pt x="8308" y="6216"/>
                    </a:lnTo>
                    <a:lnTo>
                      <a:pt x="8527" y="6116"/>
                    </a:lnTo>
                    <a:lnTo>
                      <a:pt x="8746" y="6017"/>
                    </a:lnTo>
                    <a:lnTo>
                      <a:pt x="8945" y="5897"/>
                    </a:lnTo>
                    <a:lnTo>
                      <a:pt x="9124" y="5758"/>
                    </a:lnTo>
                    <a:lnTo>
                      <a:pt x="9304" y="5598"/>
                    </a:lnTo>
                    <a:lnTo>
                      <a:pt x="9463" y="5419"/>
                    </a:lnTo>
                    <a:lnTo>
                      <a:pt x="9603" y="5240"/>
                    </a:lnTo>
                    <a:lnTo>
                      <a:pt x="9722" y="5040"/>
                    </a:lnTo>
                    <a:lnTo>
                      <a:pt x="9822" y="4821"/>
                    </a:lnTo>
                    <a:lnTo>
                      <a:pt x="9881" y="4622"/>
                    </a:lnTo>
                    <a:lnTo>
                      <a:pt x="9921" y="4403"/>
                    </a:lnTo>
                    <a:lnTo>
                      <a:pt x="9961" y="4184"/>
                    </a:lnTo>
                    <a:lnTo>
                      <a:pt x="9961" y="3965"/>
                    </a:lnTo>
                    <a:lnTo>
                      <a:pt x="9941" y="3746"/>
                    </a:lnTo>
                    <a:lnTo>
                      <a:pt x="9901" y="3546"/>
                    </a:lnTo>
                    <a:lnTo>
                      <a:pt x="9822" y="3327"/>
                    </a:lnTo>
                    <a:lnTo>
                      <a:pt x="9742" y="3128"/>
                    </a:lnTo>
                    <a:lnTo>
                      <a:pt x="9642" y="2929"/>
                    </a:lnTo>
                    <a:lnTo>
                      <a:pt x="9503" y="2730"/>
                    </a:lnTo>
                    <a:lnTo>
                      <a:pt x="9344" y="2550"/>
                    </a:lnTo>
                    <a:lnTo>
                      <a:pt x="9164" y="2391"/>
                    </a:lnTo>
                    <a:lnTo>
                      <a:pt x="9005" y="2271"/>
                    </a:lnTo>
                    <a:lnTo>
                      <a:pt x="8826" y="2152"/>
                    </a:lnTo>
                    <a:lnTo>
                      <a:pt x="8646" y="2052"/>
                    </a:lnTo>
                    <a:lnTo>
                      <a:pt x="8467" y="1973"/>
                    </a:lnTo>
                    <a:lnTo>
                      <a:pt x="8268" y="1893"/>
                    </a:lnTo>
                    <a:lnTo>
                      <a:pt x="8069" y="1853"/>
                    </a:lnTo>
                    <a:lnTo>
                      <a:pt x="7869" y="1813"/>
                    </a:lnTo>
                    <a:lnTo>
                      <a:pt x="7670" y="1793"/>
                    </a:lnTo>
                    <a:lnTo>
                      <a:pt x="7272" y="1793"/>
                    </a:lnTo>
                    <a:lnTo>
                      <a:pt x="7073" y="1833"/>
                    </a:lnTo>
                    <a:lnTo>
                      <a:pt x="6873" y="1873"/>
                    </a:lnTo>
                    <a:lnTo>
                      <a:pt x="6674" y="1933"/>
                    </a:lnTo>
                    <a:lnTo>
                      <a:pt x="6495" y="1993"/>
                    </a:lnTo>
                    <a:lnTo>
                      <a:pt x="6316" y="2092"/>
                    </a:lnTo>
                    <a:lnTo>
                      <a:pt x="6136" y="2192"/>
                    </a:lnTo>
                    <a:lnTo>
                      <a:pt x="6077" y="1993"/>
                    </a:lnTo>
                    <a:lnTo>
                      <a:pt x="5997" y="1793"/>
                    </a:lnTo>
                    <a:lnTo>
                      <a:pt x="5897" y="1614"/>
                    </a:lnTo>
                    <a:lnTo>
                      <a:pt x="5798" y="1435"/>
                    </a:lnTo>
                    <a:lnTo>
                      <a:pt x="5678" y="1255"/>
                    </a:lnTo>
                    <a:lnTo>
                      <a:pt x="5539" y="1076"/>
                    </a:lnTo>
                    <a:lnTo>
                      <a:pt x="5399" y="917"/>
                    </a:lnTo>
                    <a:lnTo>
                      <a:pt x="5220" y="777"/>
                    </a:lnTo>
                    <a:lnTo>
                      <a:pt x="4981" y="578"/>
                    </a:lnTo>
                    <a:lnTo>
                      <a:pt x="4722" y="419"/>
                    </a:lnTo>
                    <a:lnTo>
                      <a:pt x="4443" y="279"/>
                    </a:lnTo>
                    <a:lnTo>
                      <a:pt x="4164" y="180"/>
                    </a:lnTo>
                    <a:lnTo>
                      <a:pt x="3885" y="100"/>
                    </a:lnTo>
                    <a:lnTo>
                      <a:pt x="3586" y="40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4"/>
              <p:cNvSpPr/>
              <p:nvPr/>
            </p:nvSpPr>
            <p:spPr>
              <a:xfrm>
                <a:off x="5521700" y="3801500"/>
                <a:ext cx="249050" cy="185300"/>
              </a:xfrm>
              <a:custGeom>
                <a:avLst/>
                <a:gdLst/>
                <a:ahLst/>
                <a:cxnLst/>
                <a:rect l="l" t="t" r="r" b="b"/>
                <a:pathLst>
                  <a:path w="9962" h="7412" fill="none" extrusionOk="0">
                    <a:moveTo>
                      <a:pt x="5857" y="5718"/>
                    </a:moveTo>
                    <a:lnTo>
                      <a:pt x="5857" y="5718"/>
                    </a:lnTo>
                    <a:lnTo>
                      <a:pt x="5678" y="5558"/>
                    </a:lnTo>
                    <a:lnTo>
                      <a:pt x="5519" y="5359"/>
                    </a:lnTo>
                    <a:lnTo>
                      <a:pt x="5379" y="5180"/>
                    </a:lnTo>
                    <a:lnTo>
                      <a:pt x="5280" y="4961"/>
                    </a:lnTo>
                    <a:lnTo>
                      <a:pt x="5280" y="4961"/>
                    </a:lnTo>
                    <a:lnTo>
                      <a:pt x="5001" y="5200"/>
                    </a:lnTo>
                    <a:lnTo>
                      <a:pt x="4702" y="5379"/>
                    </a:lnTo>
                    <a:lnTo>
                      <a:pt x="4383" y="5539"/>
                    </a:lnTo>
                    <a:lnTo>
                      <a:pt x="4045" y="5658"/>
                    </a:lnTo>
                    <a:lnTo>
                      <a:pt x="4045" y="5658"/>
                    </a:lnTo>
                    <a:lnTo>
                      <a:pt x="4065" y="5817"/>
                    </a:lnTo>
                    <a:lnTo>
                      <a:pt x="4045" y="5997"/>
                    </a:lnTo>
                    <a:lnTo>
                      <a:pt x="4025" y="6156"/>
                    </a:lnTo>
                    <a:lnTo>
                      <a:pt x="3985" y="6315"/>
                    </a:lnTo>
                    <a:lnTo>
                      <a:pt x="3925" y="6475"/>
                    </a:lnTo>
                    <a:lnTo>
                      <a:pt x="3845" y="6634"/>
                    </a:lnTo>
                    <a:lnTo>
                      <a:pt x="3746" y="6774"/>
                    </a:lnTo>
                    <a:lnTo>
                      <a:pt x="3626" y="6913"/>
                    </a:lnTo>
                    <a:lnTo>
                      <a:pt x="3626" y="6913"/>
                    </a:lnTo>
                    <a:lnTo>
                      <a:pt x="3487" y="7033"/>
                    </a:lnTo>
                    <a:lnTo>
                      <a:pt x="3367" y="7132"/>
                    </a:lnTo>
                    <a:lnTo>
                      <a:pt x="3228" y="7212"/>
                    </a:lnTo>
                    <a:lnTo>
                      <a:pt x="3088" y="7292"/>
                    </a:lnTo>
                    <a:lnTo>
                      <a:pt x="2929" y="7331"/>
                    </a:lnTo>
                    <a:lnTo>
                      <a:pt x="2770" y="7371"/>
                    </a:lnTo>
                    <a:lnTo>
                      <a:pt x="2610" y="7411"/>
                    </a:lnTo>
                    <a:lnTo>
                      <a:pt x="2451" y="7411"/>
                    </a:lnTo>
                    <a:lnTo>
                      <a:pt x="2292" y="7411"/>
                    </a:lnTo>
                    <a:lnTo>
                      <a:pt x="2132" y="7411"/>
                    </a:lnTo>
                    <a:lnTo>
                      <a:pt x="1973" y="7371"/>
                    </a:lnTo>
                    <a:lnTo>
                      <a:pt x="1813" y="7331"/>
                    </a:lnTo>
                    <a:lnTo>
                      <a:pt x="1674" y="7272"/>
                    </a:lnTo>
                    <a:lnTo>
                      <a:pt x="1535" y="7192"/>
                    </a:lnTo>
                    <a:lnTo>
                      <a:pt x="1395" y="7112"/>
                    </a:lnTo>
                    <a:lnTo>
                      <a:pt x="1256" y="7013"/>
                    </a:lnTo>
                    <a:lnTo>
                      <a:pt x="1256" y="7013"/>
                    </a:lnTo>
                    <a:lnTo>
                      <a:pt x="1156" y="6913"/>
                    </a:lnTo>
                    <a:lnTo>
                      <a:pt x="1056" y="6794"/>
                    </a:lnTo>
                    <a:lnTo>
                      <a:pt x="977" y="6694"/>
                    </a:lnTo>
                    <a:lnTo>
                      <a:pt x="897" y="6574"/>
                    </a:lnTo>
                    <a:lnTo>
                      <a:pt x="837" y="6435"/>
                    </a:lnTo>
                    <a:lnTo>
                      <a:pt x="797" y="6315"/>
                    </a:lnTo>
                    <a:lnTo>
                      <a:pt x="758" y="6176"/>
                    </a:lnTo>
                    <a:lnTo>
                      <a:pt x="738" y="6056"/>
                    </a:lnTo>
                    <a:lnTo>
                      <a:pt x="718" y="5917"/>
                    </a:lnTo>
                    <a:lnTo>
                      <a:pt x="718" y="5778"/>
                    </a:lnTo>
                    <a:lnTo>
                      <a:pt x="738" y="5658"/>
                    </a:lnTo>
                    <a:lnTo>
                      <a:pt x="758" y="5519"/>
                    </a:lnTo>
                    <a:lnTo>
                      <a:pt x="797" y="5399"/>
                    </a:lnTo>
                    <a:lnTo>
                      <a:pt x="857" y="5260"/>
                    </a:lnTo>
                    <a:lnTo>
                      <a:pt x="917" y="5140"/>
                    </a:lnTo>
                    <a:lnTo>
                      <a:pt x="997" y="5021"/>
                    </a:lnTo>
                    <a:lnTo>
                      <a:pt x="997" y="5021"/>
                    </a:lnTo>
                    <a:lnTo>
                      <a:pt x="778" y="4801"/>
                    </a:lnTo>
                    <a:lnTo>
                      <a:pt x="578" y="4582"/>
                    </a:lnTo>
                    <a:lnTo>
                      <a:pt x="399" y="4343"/>
                    </a:lnTo>
                    <a:lnTo>
                      <a:pt x="280" y="4084"/>
                    </a:lnTo>
                    <a:lnTo>
                      <a:pt x="160" y="3825"/>
                    </a:lnTo>
                    <a:lnTo>
                      <a:pt x="80" y="3566"/>
                    </a:lnTo>
                    <a:lnTo>
                      <a:pt x="21" y="3287"/>
                    </a:lnTo>
                    <a:lnTo>
                      <a:pt x="1" y="3009"/>
                    </a:lnTo>
                    <a:lnTo>
                      <a:pt x="1" y="2730"/>
                    </a:lnTo>
                    <a:lnTo>
                      <a:pt x="21" y="2451"/>
                    </a:lnTo>
                    <a:lnTo>
                      <a:pt x="80" y="2172"/>
                    </a:lnTo>
                    <a:lnTo>
                      <a:pt x="180" y="1913"/>
                    </a:lnTo>
                    <a:lnTo>
                      <a:pt x="299" y="1654"/>
                    </a:lnTo>
                    <a:lnTo>
                      <a:pt x="439" y="1395"/>
                    </a:lnTo>
                    <a:lnTo>
                      <a:pt x="618" y="1156"/>
                    </a:lnTo>
                    <a:lnTo>
                      <a:pt x="817" y="937"/>
                    </a:lnTo>
                    <a:lnTo>
                      <a:pt x="817" y="937"/>
                    </a:lnTo>
                    <a:lnTo>
                      <a:pt x="1056" y="718"/>
                    </a:lnTo>
                    <a:lnTo>
                      <a:pt x="1296" y="538"/>
                    </a:lnTo>
                    <a:lnTo>
                      <a:pt x="1554" y="379"/>
                    </a:lnTo>
                    <a:lnTo>
                      <a:pt x="1813" y="259"/>
                    </a:lnTo>
                    <a:lnTo>
                      <a:pt x="2112" y="160"/>
                    </a:lnTo>
                    <a:lnTo>
                      <a:pt x="2391" y="80"/>
                    </a:lnTo>
                    <a:lnTo>
                      <a:pt x="2690" y="20"/>
                    </a:lnTo>
                    <a:lnTo>
                      <a:pt x="2989" y="0"/>
                    </a:lnTo>
                    <a:lnTo>
                      <a:pt x="3288" y="0"/>
                    </a:lnTo>
                    <a:lnTo>
                      <a:pt x="3586" y="40"/>
                    </a:lnTo>
                    <a:lnTo>
                      <a:pt x="3885" y="100"/>
                    </a:lnTo>
                    <a:lnTo>
                      <a:pt x="4164" y="180"/>
                    </a:lnTo>
                    <a:lnTo>
                      <a:pt x="4443" y="279"/>
                    </a:lnTo>
                    <a:lnTo>
                      <a:pt x="4722" y="419"/>
                    </a:lnTo>
                    <a:lnTo>
                      <a:pt x="4981" y="578"/>
                    </a:lnTo>
                    <a:lnTo>
                      <a:pt x="5220" y="777"/>
                    </a:lnTo>
                    <a:lnTo>
                      <a:pt x="5220" y="777"/>
                    </a:lnTo>
                    <a:lnTo>
                      <a:pt x="5399" y="917"/>
                    </a:lnTo>
                    <a:lnTo>
                      <a:pt x="5539" y="1076"/>
                    </a:lnTo>
                    <a:lnTo>
                      <a:pt x="5678" y="1255"/>
                    </a:lnTo>
                    <a:lnTo>
                      <a:pt x="5798" y="1435"/>
                    </a:lnTo>
                    <a:lnTo>
                      <a:pt x="5897" y="1614"/>
                    </a:lnTo>
                    <a:lnTo>
                      <a:pt x="5997" y="1793"/>
                    </a:lnTo>
                    <a:lnTo>
                      <a:pt x="6077" y="1993"/>
                    </a:lnTo>
                    <a:lnTo>
                      <a:pt x="6136" y="2192"/>
                    </a:lnTo>
                    <a:lnTo>
                      <a:pt x="6136" y="2192"/>
                    </a:lnTo>
                    <a:lnTo>
                      <a:pt x="6316" y="2092"/>
                    </a:lnTo>
                    <a:lnTo>
                      <a:pt x="6495" y="1993"/>
                    </a:lnTo>
                    <a:lnTo>
                      <a:pt x="6674" y="1933"/>
                    </a:lnTo>
                    <a:lnTo>
                      <a:pt x="6873" y="1873"/>
                    </a:lnTo>
                    <a:lnTo>
                      <a:pt x="7073" y="1833"/>
                    </a:lnTo>
                    <a:lnTo>
                      <a:pt x="7272" y="1793"/>
                    </a:lnTo>
                    <a:lnTo>
                      <a:pt x="7471" y="1793"/>
                    </a:lnTo>
                    <a:lnTo>
                      <a:pt x="7670" y="1793"/>
                    </a:lnTo>
                    <a:lnTo>
                      <a:pt x="7869" y="1813"/>
                    </a:lnTo>
                    <a:lnTo>
                      <a:pt x="8069" y="1853"/>
                    </a:lnTo>
                    <a:lnTo>
                      <a:pt x="8268" y="1893"/>
                    </a:lnTo>
                    <a:lnTo>
                      <a:pt x="8467" y="1973"/>
                    </a:lnTo>
                    <a:lnTo>
                      <a:pt x="8646" y="2052"/>
                    </a:lnTo>
                    <a:lnTo>
                      <a:pt x="8826" y="2152"/>
                    </a:lnTo>
                    <a:lnTo>
                      <a:pt x="9005" y="2271"/>
                    </a:lnTo>
                    <a:lnTo>
                      <a:pt x="9164" y="2391"/>
                    </a:lnTo>
                    <a:lnTo>
                      <a:pt x="9164" y="2391"/>
                    </a:lnTo>
                    <a:lnTo>
                      <a:pt x="9344" y="2550"/>
                    </a:lnTo>
                    <a:lnTo>
                      <a:pt x="9503" y="2730"/>
                    </a:lnTo>
                    <a:lnTo>
                      <a:pt x="9642" y="2929"/>
                    </a:lnTo>
                    <a:lnTo>
                      <a:pt x="9742" y="3128"/>
                    </a:lnTo>
                    <a:lnTo>
                      <a:pt x="9822" y="3327"/>
                    </a:lnTo>
                    <a:lnTo>
                      <a:pt x="9901" y="3546"/>
                    </a:lnTo>
                    <a:lnTo>
                      <a:pt x="9941" y="3746"/>
                    </a:lnTo>
                    <a:lnTo>
                      <a:pt x="9961" y="3965"/>
                    </a:lnTo>
                    <a:lnTo>
                      <a:pt x="9961" y="4184"/>
                    </a:lnTo>
                    <a:lnTo>
                      <a:pt x="9921" y="4403"/>
                    </a:lnTo>
                    <a:lnTo>
                      <a:pt x="9881" y="4622"/>
                    </a:lnTo>
                    <a:lnTo>
                      <a:pt x="9822" y="4821"/>
                    </a:lnTo>
                    <a:lnTo>
                      <a:pt x="9722" y="5040"/>
                    </a:lnTo>
                    <a:lnTo>
                      <a:pt x="9603" y="5240"/>
                    </a:lnTo>
                    <a:lnTo>
                      <a:pt x="9463" y="5419"/>
                    </a:lnTo>
                    <a:lnTo>
                      <a:pt x="9304" y="5598"/>
                    </a:lnTo>
                    <a:lnTo>
                      <a:pt x="9304" y="5598"/>
                    </a:lnTo>
                    <a:lnTo>
                      <a:pt x="9124" y="5758"/>
                    </a:lnTo>
                    <a:lnTo>
                      <a:pt x="8945" y="5897"/>
                    </a:lnTo>
                    <a:lnTo>
                      <a:pt x="8746" y="6017"/>
                    </a:lnTo>
                    <a:lnTo>
                      <a:pt x="8527" y="6116"/>
                    </a:lnTo>
                    <a:lnTo>
                      <a:pt x="8308" y="6216"/>
                    </a:lnTo>
                    <a:lnTo>
                      <a:pt x="8069" y="6276"/>
                    </a:lnTo>
                    <a:lnTo>
                      <a:pt x="7850" y="6315"/>
                    </a:lnTo>
                    <a:lnTo>
                      <a:pt x="7610" y="6315"/>
                    </a:lnTo>
                    <a:lnTo>
                      <a:pt x="7371" y="6315"/>
                    </a:lnTo>
                    <a:lnTo>
                      <a:pt x="7152" y="6296"/>
                    </a:lnTo>
                    <a:lnTo>
                      <a:pt x="6913" y="6256"/>
                    </a:lnTo>
                    <a:lnTo>
                      <a:pt x="6694" y="6196"/>
                    </a:lnTo>
                    <a:lnTo>
                      <a:pt x="6475" y="6116"/>
                    </a:lnTo>
                    <a:lnTo>
                      <a:pt x="6256" y="5997"/>
                    </a:lnTo>
                    <a:lnTo>
                      <a:pt x="6057" y="5877"/>
                    </a:lnTo>
                    <a:lnTo>
                      <a:pt x="5857" y="57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4"/>
              <p:cNvSpPr/>
              <p:nvPr/>
            </p:nvSpPr>
            <p:spPr>
              <a:xfrm>
                <a:off x="5705475" y="3892650"/>
                <a:ext cx="4037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1534" extrusionOk="0">
                    <a:moveTo>
                      <a:pt x="1016" y="0"/>
                    </a:moveTo>
                    <a:lnTo>
                      <a:pt x="857" y="20"/>
                    </a:lnTo>
                    <a:lnTo>
                      <a:pt x="698" y="40"/>
                    </a:lnTo>
                    <a:lnTo>
                      <a:pt x="538" y="100"/>
                    </a:lnTo>
                    <a:lnTo>
                      <a:pt x="399" y="199"/>
                    </a:lnTo>
                    <a:lnTo>
                      <a:pt x="259" y="319"/>
                    </a:lnTo>
                    <a:lnTo>
                      <a:pt x="160" y="438"/>
                    </a:lnTo>
                    <a:lnTo>
                      <a:pt x="80" y="578"/>
                    </a:lnTo>
                    <a:lnTo>
                      <a:pt x="20" y="737"/>
                    </a:lnTo>
                    <a:lnTo>
                      <a:pt x="0" y="877"/>
                    </a:lnTo>
                    <a:lnTo>
                      <a:pt x="0" y="1016"/>
                    </a:lnTo>
                    <a:lnTo>
                      <a:pt x="40" y="1155"/>
                    </a:lnTo>
                    <a:lnTo>
                      <a:pt x="100" y="1275"/>
                    </a:lnTo>
                    <a:lnTo>
                      <a:pt x="200" y="1394"/>
                    </a:lnTo>
                    <a:lnTo>
                      <a:pt x="319" y="1474"/>
                    </a:lnTo>
                    <a:lnTo>
                      <a:pt x="459" y="1514"/>
                    </a:lnTo>
                    <a:lnTo>
                      <a:pt x="598" y="1534"/>
                    </a:lnTo>
                    <a:lnTo>
                      <a:pt x="757" y="1534"/>
                    </a:lnTo>
                    <a:lnTo>
                      <a:pt x="917" y="1494"/>
                    </a:lnTo>
                    <a:lnTo>
                      <a:pt x="1076" y="1434"/>
                    </a:lnTo>
                    <a:lnTo>
                      <a:pt x="1216" y="1355"/>
                    </a:lnTo>
                    <a:lnTo>
                      <a:pt x="1355" y="1235"/>
                    </a:lnTo>
                    <a:lnTo>
                      <a:pt x="1455" y="1096"/>
                    </a:lnTo>
                    <a:lnTo>
                      <a:pt x="1534" y="956"/>
                    </a:lnTo>
                    <a:lnTo>
                      <a:pt x="1594" y="817"/>
                    </a:lnTo>
                    <a:lnTo>
                      <a:pt x="1614" y="677"/>
                    </a:lnTo>
                    <a:lnTo>
                      <a:pt x="1614" y="518"/>
                    </a:lnTo>
                    <a:lnTo>
                      <a:pt x="1574" y="398"/>
                    </a:lnTo>
                    <a:lnTo>
                      <a:pt x="1514" y="259"/>
                    </a:lnTo>
                    <a:lnTo>
                      <a:pt x="1415" y="159"/>
                    </a:lnTo>
                    <a:lnTo>
                      <a:pt x="1295" y="80"/>
                    </a:lnTo>
                    <a:lnTo>
                      <a:pt x="1156" y="20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4"/>
              <p:cNvSpPr/>
              <p:nvPr/>
            </p:nvSpPr>
            <p:spPr>
              <a:xfrm>
                <a:off x="5531175" y="3829400"/>
                <a:ext cx="12850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5140" h="1933" extrusionOk="0">
                    <a:moveTo>
                      <a:pt x="1215" y="0"/>
                    </a:moveTo>
                    <a:lnTo>
                      <a:pt x="1056" y="120"/>
                    </a:lnTo>
                    <a:lnTo>
                      <a:pt x="917" y="239"/>
                    </a:lnTo>
                    <a:lnTo>
                      <a:pt x="677" y="498"/>
                    </a:lnTo>
                    <a:lnTo>
                      <a:pt x="458" y="757"/>
                    </a:lnTo>
                    <a:lnTo>
                      <a:pt x="299" y="996"/>
                    </a:lnTo>
                    <a:lnTo>
                      <a:pt x="160" y="1235"/>
                    </a:lnTo>
                    <a:lnTo>
                      <a:pt x="60" y="1395"/>
                    </a:lnTo>
                    <a:lnTo>
                      <a:pt x="0" y="1574"/>
                    </a:lnTo>
                    <a:lnTo>
                      <a:pt x="219" y="1395"/>
                    </a:lnTo>
                    <a:lnTo>
                      <a:pt x="418" y="1235"/>
                    </a:lnTo>
                    <a:lnTo>
                      <a:pt x="638" y="1116"/>
                    </a:lnTo>
                    <a:lnTo>
                      <a:pt x="857" y="996"/>
                    </a:lnTo>
                    <a:lnTo>
                      <a:pt x="1056" y="896"/>
                    </a:lnTo>
                    <a:lnTo>
                      <a:pt x="1275" y="837"/>
                    </a:lnTo>
                    <a:lnTo>
                      <a:pt x="1474" y="757"/>
                    </a:lnTo>
                    <a:lnTo>
                      <a:pt x="1673" y="717"/>
                    </a:lnTo>
                    <a:lnTo>
                      <a:pt x="1514" y="558"/>
                    </a:lnTo>
                    <a:lnTo>
                      <a:pt x="1395" y="379"/>
                    </a:lnTo>
                    <a:lnTo>
                      <a:pt x="1275" y="199"/>
                    </a:lnTo>
                    <a:lnTo>
                      <a:pt x="1215" y="0"/>
                    </a:lnTo>
                    <a:close/>
                    <a:moveTo>
                      <a:pt x="4004" y="677"/>
                    </a:moveTo>
                    <a:lnTo>
                      <a:pt x="3825" y="817"/>
                    </a:lnTo>
                    <a:lnTo>
                      <a:pt x="3626" y="936"/>
                    </a:lnTo>
                    <a:lnTo>
                      <a:pt x="3905" y="1076"/>
                    </a:lnTo>
                    <a:lnTo>
                      <a:pt x="4164" y="1215"/>
                    </a:lnTo>
                    <a:lnTo>
                      <a:pt x="4383" y="1355"/>
                    </a:lnTo>
                    <a:lnTo>
                      <a:pt x="4582" y="1494"/>
                    </a:lnTo>
                    <a:lnTo>
                      <a:pt x="4881" y="1753"/>
                    </a:lnTo>
                    <a:lnTo>
                      <a:pt x="5060" y="1932"/>
                    </a:lnTo>
                    <a:lnTo>
                      <a:pt x="5100" y="1753"/>
                    </a:lnTo>
                    <a:lnTo>
                      <a:pt x="5140" y="1594"/>
                    </a:lnTo>
                    <a:lnTo>
                      <a:pt x="5120" y="1375"/>
                    </a:lnTo>
                    <a:lnTo>
                      <a:pt x="5060" y="1136"/>
                    </a:lnTo>
                    <a:lnTo>
                      <a:pt x="4781" y="1056"/>
                    </a:lnTo>
                    <a:lnTo>
                      <a:pt x="4502" y="956"/>
                    </a:lnTo>
                    <a:lnTo>
                      <a:pt x="4243" y="817"/>
                    </a:lnTo>
                    <a:lnTo>
                      <a:pt x="4004" y="677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4"/>
              <p:cNvSpPr/>
              <p:nvPr/>
            </p:nvSpPr>
            <p:spPr>
              <a:xfrm>
                <a:off x="5621800" y="3846325"/>
                <a:ext cx="37875" cy="31400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256" fill="none" extrusionOk="0">
                    <a:moveTo>
                      <a:pt x="379" y="0"/>
                    </a:moveTo>
                    <a:lnTo>
                      <a:pt x="379" y="0"/>
                    </a:lnTo>
                    <a:lnTo>
                      <a:pt x="200" y="140"/>
                    </a:lnTo>
                    <a:lnTo>
                      <a:pt x="1" y="259"/>
                    </a:lnTo>
                    <a:lnTo>
                      <a:pt x="1" y="259"/>
                    </a:lnTo>
                    <a:lnTo>
                      <a:pt x="280" y="399"/>
                    </a:lnTo>
                    <a:lnTo>
                      <a:pt x="539" y="538"/>
                    </a:lnTo>
                    <a:lnTo>
                      <a:pt x="758" y="678"/>
                    </a:lnTo>
                    <a:lnTo>
                      <a:pt x="957" y="817"/>
                    </a:lnTo>
                    <a:lnTo>
                      <a:pt x="1256" y="1076"/>
                    </a:lnTo>
                    <a:lnTo>
                      <a:pt x="1435" y="1255"/>
                    </a:lnTo>
                    <a:lnTo>
                      <a:pt x="1435" y="1255"/>
                    </a:lnTo>
                    <a:lnTo>
                      <a:pt x="1475" y="1076"/>
                    </a:lnTo>
                    <a:lnTo>
                      <a:pt x="1515" y="917"/>
                    </a:lnTo>
                    <a:lnTo>
                      <a:pt x="1515" y="917"/>
                    </a:lnTo>
                    <a:lnTo>
                      <a:pt x="1495" y="698"/>
                    </a:lnTo>
                    <a:lnTo>
                      <a:pt x="1435" y="459"/>
                    </a:lnTo>
                    <a:lnTo>
                      <a:pt x="1435" y="459"/>
                    </a:lnTo>
                    <a:lnTo>
                      <a:pt x="1156" y="379"/>
                    </a:lnTo>
                    <a:lnTo>
                      <a:pt x="877" y="279"/>
                    </a:lnTo>
                    <a:lnTo>
                      <a:pt x="618" y="140"/>
                    </a:lnTo>
                    <a:lnTo>
                      <a:pt x="3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4"/>
              <p:cNvSpPr/>
              <p:nvPr/>
            </p:nvSpPr>
            <p:spPr>
              <a:xfrm>
                <a:off x="5531175" y="3829400"/>
                <a:ext cx="41850" cy="3935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574" fill="none" extrusionOk="0">
                    <a:moveTo>
                      <a:pt x="1215" y="0"/>
                    </a:moveTo>
                    <a:lnTo>
                      <a:pt x="1215" y="0"/>
                    </a:lnTo>
                    <a:lnTo>
                      <a:pt x="1056" y="120"/>
                    </a:lnTo>
                    <a:lnTo>
                      <a:pt x="917" y="239"/>
                    </a:lnTo>
                    <a:lnTo>
                      <a:pt x="677" y="498"/>
                    </a:lnTo>
                    <a:lnTo>
                      <a:pt x="458" y="757"/>
                    </a:lnTo>
                    <a:lnTo>
                      <a:pt x="299" y="996"/>
                    </a:lnTo>
                    <a:lnTo>
                      <a:pt x="160" y="1235"/>
                    </a:lnTo>
                    <a:lnTo>
                      <a:pt x="60" y="1395"/>
                    </a:lnTo>
                    <a:lnTo>
                      <a:pt x="0" y="1574"/>
                    </a:lnTo>
                    <a:lnTo>
                      <a:pt x="0" y="1574"/>
                    </a:lnTo>
                    <a:lnTo>
                      <a:pt x="219" y="1395"/>
                    </a:lnTo>
                    <a:lnTo>
                      <a:pt x="418" y="1235"/>
                    </a:lnTo>
                    <a:lnTo>
                      <a:pt x="638" y="1116"/>
                    </a:lnTo>
                    <a:lnTo>
                      <a:pt x="857" y="996"/>
                    </a:lnTo>
                    <a:lnTo>
                      <a:pt x="1056" y="896"/>
                    </a:lnTo>
                    <a:lnTo>
                      <a:pt x="1275" y="837"/>
                    </a:lnTo>
                    <a:lnTo>
                      <a:pt x="1474" y="757"/>
                    </a:lnTo>
                    <a:lnTo>
                      <a:pt x="1673" y="717"/>
                    </a:lnTo>
                    <a:lnTo>
                      <a:pt x="1673" y="717"/>
                    </a:lnTo>
                    <a:lnTo>
                      <a:pt x="1514" y="558"/>
                    </a:lnTo>
                    <a:lnTo>
                      <a:pt x="1395" y="379"/>
                    </a:lnTo>
                    <a:lnTo>
                      <a:pt x="1275" y="199"/>
                    </a:lnTo>
                    <a:lnTo>
                      <a:pt x="121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4"/>
              <p:cNvSpPr/>
              <p:nvPr/>
            </p:nvSpPr>
            <p:spPr>
              <a:xfrm>
                <a:off x="5536650" y="3849300"/>
                <a:ext cx="25352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41" h="7472" extrusionOk="0">
                    <a:moveTo>
                      <a:pt x="6574" y="1"/>
                    </a:moveTo>
                    <a:lnTo>
                      <a:pt x="6415" y="41"/>
                    </a:lnTo>
                    <a:lnTo>
                      <a:pt x="6275" y="81"/>
                    </a:lnTo>
                    <a:lnTo>
                      <a:pt x="6116" y="140"/>
                    </a:lnTo>
                    <a:lnTo>
                      <a:pt x="5977" y="200"/>
                    </a:lnTo>
                    <a:lnTo>
                      <a:pt x="5837" y="280"/>
                    </a:lnTo>
                    <a:lnTo>
                      <a:pt x="5718" y="379"/>
                    </a:lnTo>
                    <a:lnTo>
                      <a:pt x="5598" y="479"/>
                    </a:lnTo>
                    <a:lnTo>
                      <a:pt x="5479" y="599"/>
                    </a:lnTo>
                    <a:lnTo>
                      <a:pt x="5399" y="718"/>
                    </a:lnTo>
                    <a:lnTo>
                      <a:pt x="5299" y="857"/>
                    </a:lnTo>
                    <a:lnTo>
                      <a:pt x="5239" y="1017"/>
                    </a:lnTo>
                    <a:lnTo>
                      <a:pt x="5180" y="1196"/>
                    </a:lnTo>
                    <a:lnTo>
                      <a:pt x="5140" y="1356"/>
                    </a:lnTo>
                    <a:lnTo>
                      <a:pt x="5140" y="1535"/>
                    </a:lnTo>
                    <a:lnTo>
                      <a:pt x="5140" y="1694"/>
                    </a:lnTo>
                    <a:lnTo>
                      <a:pt x="5180" y="1873"/>
                    </a:lnTo>
                    <a:lnTo>
                      <a:pt x="5220" y="2033"/>
                    </a:lnTo>
                    <a:lnTo>
                      <a:pt x="5279" y="2192"/>
                    </a:lnTo>
                    <a:lnTo>
                      <a:pt x="5000" y="2391"/>
                    </a:lnTo>
                    <a:lnTo>
                      <a:pt x="4741" y="2611"/>
                    </a:lnTo>
                    <a:lnTo>
                      <a:pt x="4522" y="2889"/>
                    </a:lnTo>
                    <a:lnTo>
                      <a:pt x="4303" y="3168"/>
                    </a:lnTo>
                    <a:lnTo>
                      <a:pt x="4144" y="3009"/>
                    </a:lnTo>
                    <a:lnTo>
                      <a:pt x="3965" y="2850"/>
                    </a:lnTo>
                    <a:lnTo>
                      <a:pt x="3745" y="2710"/>
                    </a:lnTo>
                    <a:lnTo>
                      <a:pt x="3526" y="2591"/>
                    </a:lnTo>
                    <a:lnTo>
                      <a:pt x="3287" y="2511"/>
                    </a:lnTo>
                    <a:lnTo>
                      <a:pt x="3068" y="2431"/>
                    </a:lnTo>
                    <a:lnTo>
                      <a:pt x="2829" y="2391"/>
                    </a:lnTo>
                    <a:lnTo>
                      <a:pt x="2590" y="2371"/>
                    </a:lnTo>
                    <a:lnTo>
                      <a:pt x="2112" y="2371"/>
                    </a:lnTo>
                    <a:lnTo>
                      <a:pt x="1893" y="2411"/>
                    </a:lnTo>
                    <a:lnTo>
                      <a:pt x="1654" y="2491"/>
                    </a:lnTo>
                    <a:lnTo>
                      <a:pt x="1435" y="2551"/>
                    </a:lnTo>
                    <a:lnTo>
                      <a:pt x="1235" y="2650"/>
                    </a:lnTo>
                    <a:lnTo>
                      <a:pt x="1036" y="2770"/>
                    </a:lnTo>
                    <a:lnTo>
                      <a:pt x="837" y="2909"/>
                    </a:lnTo>
                    <a:lnTo>
                      <a:pt x="678" y="3069"/>
                    </a:lnTo>
                    <a:lnTo>
                      <a:pt x="518" y="3228"/>
                    </a:lnTo>
                    <a:lnTo>
                      <a:pt x="379" y="3427"/>
                    </a:lnTo>
                    <a:lnTo>
                      <a:pt x="259" y="3627"/>
                    </a:lnTo>
                    <a:lnTo>
                      <a:pt x="160" y="3846"/>
                    </a:lnTo>
                    <a:lnTo>
                      <a:pt x="80" y="4065"/>
                    </a:lnTo>
                    <a:lnTo>
                      <a:pt x="20" y="4284"/>
                    </a:lnTo>
                    <a:lnTo>
                      <a:pt x="0" y="4503"/>
                    </a:lnTo>
                    <a:lnTo>
                      <a:pt x="0" y="4722"/>
                    </a:lnTo>
                    <a:lnTo>
                      <a:pt x="20" y="4941"/>
                    </a:lnTo>
                    <a:lnTo>
                      <a:pt x="60" y="5141"/>
                    </a:lnTo>
                    <a:lnTo>
                      <a:pt x="120" y="5360"/>
                    </a:lnTo>
                    <a:lnTo>
                      <a:pt x="219" y="5559"/>
                    </a:lnTo>
                    <a:lnTo>
                      <a:pt x="319" y="5758"/>
                    </a:lnTo>
                    <a:lnTo>
                      <a:pt x="439" y="5937"/>
                    </a:lnTo>
                    <a:lnTo>
                      <a:pt x="598" y="6117"/>
                    </a:lnTo>
                    <a:lnTo>
                      <a:pt x="757" y="6276"/>
                    </a:lnTo>
                    <a:lnTo>
                      <a:pt x="937" y="6415"/>
                    </a:lnTo>
                    <a:lnTo>
                      <a:pt x="1136" y="6555"/>
                    </a:lnTo>
                    <a:lnTo>
                      <a:pt x="1355" y="6655"/>
                    </a:lnTo>
                    <a:lnTo>
                      <a:pt x="1554" y="6734"/>
                    </a:lnTo>
                    <a:lnTo>
                      <a:pt x="1753" y="6814"/>
                    </a:lnTo>
                    <a:lnTo>
                      <a:pt x="1972" y="6854"/>
                    </a:lnTo>
                    <a:lnTo>
                      <a:pt x="2172" y="6874"/>
                    </a:lnTo>
                    <a:lnTo>
                      <a:pt x="2371" y="6894"/>
                    </a:lnTo>
                    <a:lnTo>
                      <a:pt x="2570" y="6894"/>
                    </a:lnTo>
                    <a:lnTo>
                      <a:pt x="2789" y="6874"/>
                    </a:lnTo>
                    <a:lnTo>
                      <a:pt x="2988" y="6834"/>
                    </a:lnTo>
                    <a:lnTo>
                      <a:pt x="3168" y="6794"/>
                    </a:lnTo>
                    <a:lnTo>
                      <a:pt x="3367" y="6734"/>
                    </a:lnTo>
                    <a:lnTo>
                      <a:pt x="3546" y="6655"/>
                    </a:lnTo>
                    <a:lnTo>
                      <a:pt x="3725" y="6555"/>
                    </a:lnTo>
                    <a:lnTo>
                      <a:pt x="3885" y="6455"/>
                    </a:lnTo>
                    <a:lnTo>
                      <a:pt x="4044" y="6336"/>
                    </a:lnTo>
                    <a:lnTo>
                      <a:pt x="4204" y="6196"/>
                    </a:lnTo>
                    <a:lnTo>
                      <a:pt x="4343" y="6057"/>
                    </a:lnTo>
                    <a:lnTo>
                      <a:pt x="4463" y="6236"/>
                    </a:lnTo>
                    <a:lnTo>
                      <a:pt x="4582" y="6396"/>
                    </a:lnTo>
                    <a:lnTo>
                      <a:pt x="4741" y="6555"/>
                    </a:lnTo>
                    <a:lnTo>
                      <a:pt x="4901" y="6694"/>
                    </a:lnTo>
                    <a:lnTo>
                      <a:pt x="5060" y="6834"/>
                    </a:lnTo>
                    <a:lnTo>
                      <a:pt x="5239" y="6953"/>
                    </a:lnTo>
                    <a:lnTo>
                      <a:pt x="5439" y="7073"/>
                    </a:lnTo>
                    <a:lnTo>
                      <a:pt x="5638" y="7172"/>
                    </a:lnTo>
                    <a:lnTo>
                      <a:pt x="5937" y="7292"/>
                    </a:lnTo>
                    <a:lnTo>
                      <a:pt x="6236" y="7392"/>
                    </a:lnTo>
                    <a:lnTo>
                      <a:pt x="6534" y="7451"/>
                    </a:lnTo>
                    <a:lnTo>
                      <a:pt x="6833" y="7471"/>
                    </a:lnTo>
                    <a:lnTo>
                      <a:pt x="7152" y="7471"/>
                    </a:lnTo>
                    <a:lnTo>
                      <a:pt x="7451" y="7451"/>
                    </a:lnTo>
                    <a:lnTo>
                      <a:pt x="7730" y="7412"/>
                    </a:lnTo>
                    <a:lnTo>
                      <a:pt x="8028" y="7332"/>
                    </a:lnTo>
                    <a:lnTo>
                      <a:pt x="8307" y="7232"/>
                    </a:lnTo>
                    <a:lnTo>
                      <a:pt x="8566" y="7093"/>
                    </a:lnTo>
                    <a:lnTo>
                      <a:pt x="8825" y="6953"/>
                    </a:lnTo>
                    <a:lnTo>
                      <a:pt x="9064" y="6774"/>
                    </a:lnTo>
                    <a:lnTo>
                      <a:pt x="9283" y="6575"/>
                    </a:lnTo>
                    <a:lnTo>
                      <a:pt x="9483" y="6356"/>
                    </a:lnTo>
                    <a:lnTo>
                      <a:pt x="9662" y="6117"/>
                    </a:lnTo>
                    <a:lnTo>
                      <a:pt x="9821" y="5858"/>
                    </a:lnTo>
                    <a:lnTo>
                      <a:pt x="9941" y="5599"/>
                    </a:lnTo>
                    <a:lnTo>
                      <a:pt x="10040" y="5320"/>
                    </a:lnTo>
                    <a:lnTo>
                      <a:pt x="10100" y="5041"/>
                    </a:lnTo>
                    <a:lnTo>
                      <a:pt x="10140" y="4762"/>
                    </a:lnTo>
                    <a:lnTo>
                      <a:pt x="10140" y="4483"/>
                    </a:lnTo>
                    <a:lnTo>
                      <a:pt x="10120" y="4204"/>
                    </a:lnTo>
                    <a:lnTo>
                      <a:pt x="10060" y="3925"/>
                    </a:lnTo>
                    <a:lnTo>
                      <a:pt x="9981" y="3666"/>
                    </a:lnTo>
                    <a:lnTo>
                      <a:pt x="9861" y="3407"/>
                    </a:lnTo>
                    <a:lnTo>
                      <a:pt x="9722" y="3148"/>
                    </a:lnTo>
                    <a:lnTo>
                      <a:pt x="9562" y="2909"/>
                    </a:lnTo>
                    <a:lnTo>
                      <a:pt x="9383" y="2690"/>
                    </a:lnTo>
                    <a:lnTo>
                      <a:pt x="9164" y="2491"/>
                    </a:lnTo>
                    <a:lnTo>
                      <a:pt x="8945" y="2312"/>
                    </a:lnTo>
                    <a:lnTo>
                      <a:pt x="8686" y="2132"/>
                    </a:lnTo>
                    <a:lnTo>
                      <a:pt x="8407" y="1993"/>
                    </a:lnTo>
                    <a:lnTo>
                      <a:pt x="8447" y="1854"/>
                    </a:lnTo>
                    <a:lnTo>
                      <a:pt x="8467" y="1714"/>
                    </a:lnTo>
                    <a:lnTo>
                      <a:pt x="8467" y="1595"/>
                    </a:lnTo>
                    <a:lnTo>
                      <a:pt x="8467" y="1455"/>
                    </a:lnTo>
                    <a:lnTo>
                      <a:pt x="8467" y="1316"/>
                    </a:lnTo>
                    <a:lnTo>
                      <a:pt x="8427" y="1196"/>
                    </a:lnTo>
                    <a:lnTo>
                      <a:pt x="8387" y="1057"/>
                    </a:lnTo>
                    <a:lnTo>
                      <a:pt x="8347" y="937"/>
                    </a:lnTo>
                    <a:lnTo>
                      <a:pt x="8287" y="818"/>
                    </a:lnTo>
                    <a:lnTo>
                      <a:pt x="8208" y="698"/>
                    </a:lnTo>
                    <a:lnTo>
                      <a:pt x="8128" y="579"/>
                    </a:lnTo>
                    <a:lnTo>
                      <a:pt x="8028" y="479"/>
                    </a:lnTo>
                    <a:lnTo>
                      <a:pt x="7929" y="379"/>
                    </a:lnTo>
                    <a:lnTo>
                      <a:pt x="7809" y="300"/>
                    </a:lnTo>
                    <a:lnTo>
                      <a:pt x="7690" y="220"/>
                    </a:lnTo>
                    <a:lnTo>
                      <a:pt x="7550" y="160"/>
                    </a:lnTo>
                    <a:lnTo>
                      <a:pt x="7391" y="100"/>
                    </a:lnTo>
                    <a:lnTo>
                      <a:pt x="7232" y="41"/>
                    </a:lnTo>
                    <a:lnTo>
                      <a:pt x="7072" y="21"/>
                    </a:lnTo>
                    <a:lnTo>
                      <a:pt x="6913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4"/>
              <p:cNvSpPr/>
              <p:nvPr/>
            </p:nvSpPr>
            <p:spPr>
              <a:xfrm>
                <a:off x="5536650" y="3849300"/>
                <a:ext cx="25352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41" h="7472" fill="none" extrusionOk="0">
                    <a:moveTo>
                      <a:pt x="3526" y="2591"/>
                    </a:moveTo>
                    <a:lnTo>
                      <a:pt x="3526" y="2591"/>
                    </a:lnTo>
                    <a:lnTo>
                      <a:pt x="3745" y="2710"/>
                    </a:lnTo>
                    <a:lnTo>
                      <a:pt x="3965" y="2850"/>
                    </a:lnTo>
                    <a:lnTo>
                      <a:pt x="4144" y="3009"/>
                    </a:lnTo>
                    <a:lnTo>
                      <a:pt x="4303" y="3168"/>
                    </a:lnTo>
                    <a:lnTo>
                      <a:pt x="4303" y="3168"/>
                    </a:lnTo>
                    <a:lnTo>
                      <a:pt x="4522" y="2889"/>
                    </a:lnTo>
                    <a:lnTo>
                      <a:pt x="4741" y="2611"/>
                    </a:lnTo>
                    <a:lnTo>
                      <a:pt x="5000" y="2391"/>
                    </a:lnTo>
                    <a:lnTo>
                      <a:pt x="5279" y="2192"/>
                    </a:lnTo>
                    <a:lnTo>
                      <a:pt x="5279" y="2192"/>
                    </a:lnTo>
                    <a:lnTo>
                      <a:pt x="5220" y="2033"/>
                    </a:lnTo>
                    <a:lnTo>
                      <a:pt x="5180" y="1873"/>
                    </a:lnTo>
                    <a:lnTo>
                      <a:pt x="5140" y="1694"/>
                    </a:lnTo>
                    <a:lnTo>
                      <a:pt x="5140" y="1535"/>
                    </a:lnTo>
                    <a:lnTo>
                      <a:pt x="5140" y="1356"/>
                    </a:lnTo>
                    <a:lnTo>
                      <a:pt x="5180" y="1196"/>
                    </a:lnTo>
                    <a:lnTo>
                      <a:pt x="5239" y="1017"/>
                    </a:lnTo>
                    <a:lnTo>
                      <a:pt x="5299" y="857"/>
                    </a:lnTo>
                    <a:lnTo>
                      <a:pt x="5299" y="857"/>
                    </a:lnTo>
                    <a:lnTo>
                      <a:pt x="5399" y="718"/>
                    </a:lnTo>
                    <a:lnTo>
                      <a:pt x="5479" y="599"/>
                    </a:lnTo>
                    <a:lnTo>
                      <a:pt x="5598" y="479"/>
                    </a:lnTo>
                    <a:lnTo>
                      <a:pt x="5718" y="379"/>
                    </a:lnTo>
                    <a:lnTo>
                      <a:pt x="5837" y="280"/>
                    </a:lnTo>
                    <a:lnTo>
                      <a:pt x="5977" y="200"/>
                    </a:lnTo>
                    <a:lnTo>
                      <a:pt x="6116" y="140"/>
                    </a:lnTo>
                    <a:lnTo>
                      <a:pt x="6275" y="81"/>
                    </a:lnTo>
                    <a:lnTo>
                      <a:pt x="6415" y="41"/>
                    </a:lnTo>
                    <a:lnTo>
                      <a:pt x="6574" y="1"/>
                    </a:lnTo>
                    <a:lnTo>
                      <a:pt x="6734" y="1"/>
                    </a:lnTo>
                    <a:lnTo>
                      <a:pt x="6913" y="1"/>
                    </a:lnTo>
                    <a:lnTo>
                      <a:pt x="7072" y="21"/>
                    </a:lnTo>
                    <a:lnTo>
                      <a:pt x="7232" y="41"/>
                    </a:lnTo>
                    <a:lnTo>
                      <a:pt x="7391" y="100"/>
                    </a:lnTo>
                    <a:lnTo>
                      <a:pt x="7550" y="160"/>
                    </a:lnTo>
                    <a:lnTo>
                      <a:pt x="7550" y="160"/>
                    </a:lnTo>
                    <a:lnTo>
                      <a:pt x="7690" y="220"/>
                    </a:lnTo>
                    <a:lnTo>
                      <a:pt x="7809" y="300"/>
                    </a:lnTo>
                    <a:lnTo>
                      <a:pt x="7929" y="379"/>
                    </a:lnTo>
                    <a:lnTo>
                      <a:pt x="8028" y="479"/>
                    </a:lnTo>
                    <a:lnTo>
                      <a:pt x="8128" y="579"/>
                    </a:lnTo>
                    <a:lnTo>
                      <a:pt x="8208" y="698"/>
                    </a:lnTo>
                    <a:lnTo>
                      <a:pt x="8287" y="818"/>
                    </a:lnTo>
                    <a:lnTo>
                      <a:pt x="8347" y="937"/>
                    </a:lnTo>
                    <a:lnTo>
                      <a:pt x="8387" y="1057"/>
                    </a:lnTo>
                    <a:lnTo>
                      <a:pt x="8427" y="1196"/>
                    </a:lnTo>
                    <a:lnTo>
                      <a:pt x="8467" y="1316"/>
                    </a:lnTo>
                    <a:lnTo>
                      <a:pt x="8467" y="1455"/>
                    </a:lnTo>
                    <a:lnTo>
                      <a:pt x="8467" y="1595"/>
                    </a:lnTo>
                    <a:lnTo>
                      <a:pt x="8467" y="1714"/>
                    </a:lnTo>
                    <a:lnTo>
                      <a:pt x="8447" y="1854"/>
                    </a:lnTo>
                    <a:lnTo>
                      <a:pt x="8407" y="1993"/>
                    </a:lnTo>
                    <a:lnTo>
                      <a:pt x="8407" y="1993"/>
                    </a:lnTo>
                    <a:lnTo>
                      <a:pt x="8686" y="2132"/>
                    </a:lnTo>
                    <a:lnTo>
                      <a:pt x="8945" y="2312"/>
                    </a:lnTo>
                    <a:lnTo>
                      <a:pt x="9164" y="2491"/>
                    </a:lnTo>
                    <a:lnTo>
                      <a:pt x="9383" y="2690"/>
                    </a:lnTo>
                    <a:lnTo>
                      <a:pt x="9562" y="2909"/>
                    </a:lnTo>
                    <a:lnTo>
                      <a:pt x="9722" y="3148"/>
                    </a:lnTo>
                    <a:lnTo>
                      <a:pt x="9861" y="3407"/>
                    </a:lnTo>
                    <a:lnTo>
                      <a:pt x="9981" y="3666"/>
                    </a:lnTo>
                    <a:lnTo>
                      <a:pt x="10060" y="3925"/>
                    </a:lnTo>
                    <a:lnTo>
                      <a:pt x="10120" y="4204"/>
                    </a:lnTo>
                    <a:lnTo>
                      <a:pt x="10140" y="4483"/>
                    </a:lnTo>
                    <a:lnTo>
                      <a:pt x="10140" y="4762"/>
                    </a:lnTo>
                    <a:lnTo>
                      <a:pt x="10100" y="5041"/>
                    </a:lnTo>
                    <a:lnTo>
                      <a:pt x="10040" y="5320"/>
                    </a:lnTo>
                    <a:lnTo>
                      <a:pt x="9941" y="5599"/>
                    </a:lnTo>
                    <a:lnTo>
                      <a:pt x="9821" y="5858"/>
                    </a:lnTo>
                    <a:lnTo>
                      <a:pt x="9821" y="5858"/>
                    </a:lnTo>
                    <a:lnTo>
                      <a:pt x="9662" y="6117"/>
                    </a:lnTo>
                    <a:lnTo>
                      <a:pt x="9483" y="6356"/>
                    </a:lnTo>
                    <a:lnTo>
                      <a:pt x="9283" y="6575"/>
                    </a:lnTo>
                    <a:lnTo>
                      <a:pt x="9064" y="6774"/>
                    </a:lnTo>
                    <a:lnTo>
                      <a:pt x="8825" y="6953"/>
                    </a:lnTo>
                    <a:lnTo>
                      <a:pt x="8566" y="7093"/>
                    </a:lnTo>
                    <a:lnTo>
                      <a:pt x="8307" y="7232"/>
                    </a:lnTo>
                    <a:lnTo>
                      <a:pt x="8028" y="7332"/>
                    </a:lnTo>
                    <a:lnTo>
                      <a:pt x="7730" y="7412"/>
                    </a:lnTo>
                    <a:lnTo>
                      <a:pt x="7451" y="7451"/>
                    </a:lnTo>
                    <a:lnTo>
                      <a:pt x="7152" y="7471"/>
                    </a:lnTo>
                    <a:lnTo>
                      <a:pt x="6833" y="7471"/>
                    </a:lnTo>
                    <a:lnTo>
                      <a:pt x="6534" y="7451"/>
                    </a:lnTo>
                    <a:lnTo>
                      <a:pt x="6236" y="7392"/>
                    </a:lnTo>
                    <a:lnTo>
                      <a:pt x="5937" y="7292"/>
                    </a:lnTo>
                    <a:lnTo>
                      <a:pt x="5638" y="7172"/>
                    </a:lnTo>
                    <a:lnTo>
                      <a:pt x="5638" y="7172"/>
                    </a:lnTo>
                    <a:lnTo>
                      <a:pt x="5439" y="7073"/>
                    </a:lnTo>
                    <a:lnTo>
                      <a:pt x="5239" y="6953"/>
                    </a:lnTo>
                    <a:lnTo>
                      <a:pt x="5060" y="6834"/>
                    </a:lnTo>
                    <a:lnTo>
                      <a:pt x="4901" y="6694"/>
                    </a:lnTo>
                    <a:lnTo>
                      <a:pt x="4741" y="6555"/>
                    </a:lnTo>
                    <a:lnTo>
                      <a:pt x="4582" y="6396"/>
                    </a:lnTo>
                    <a:lnTo>
                      <a:pt x="4463" y="6236"/>
                    </a:lnTo>
                    <a:lnTo>
                      <a:pt x="4343" y="6057"/>
                    </a:lnTo>
                    <a:lnTo>
                      <a:pt x="4343" y="6057"/>
                    </a:lnTo>
                    <a:lnTo>
                      <a:pt x="4204" y="6196"/>
                    </a:lnTo>
                    <a:lnTo>
                      <a:pt x="4044" y="6336"/>
                    </a:lnTo>
                    <a:lnTo>
                      <a:pt x="3885" y="6455"/>
                    </a:lnTo>
                    <a:lnTo>
                      <a:pt x="3725" y="6555"/>
                    </a:lnTo>
                    <a:lnTo>
                      <a:pt x="3546" y="6655"/>
                    </a:lnTo>
                    <a:lnTo>
                      <a:pt x="3367" y="6734"/>
                    </a:lnTo>
                    <a:lnTo>
                      <a:pt x="3168" y="6794"/>
                    </a:lnTo>
                    <a:lnTo>
                      <a:pt x="2988" y="6834"/>
                    </a:lnTo>
                    <a:lnTo>
                      <a:pt x="2789" y="6874"/>
                    </a:lnTo>
                    <a:lnTo>
                      <a:pt x="2570" y="6894"/>
                    </a:lnTo>
                    <a:lnTo>
                      <a:pt x="2371" y="6894"/>
                    </a:lnTo>
                    <a:lnTo>
                      <a:pt x="2172" y="6874"/>
                    </a:lnTo>
                    <a:lnTo>
                      <a:pt x="1972" y="6854"/>
                    </a:lnTo>
                    <a:lnTo>
                      <a:pt x="1753" y="6814"/>
                    </a:lnTo>
                    <a:lnTo>
                      <a:pt x="1554" y="6734"/>
                    </a:lnTo>
                    <a:lnTo>
                      <a:pt x="1355" y="6655"/>
                    </a:lnTo>
                    <a:lnTo>
                      <a:pt x="1355" y="6655"/>
                    </a:lnTo>
                    <a:lnTo>
                      <a:pt x="1136" y="6555"/>
                    </a:lnTo>
                    <a:lnTo>
                      <a:pt x="937" y="6415"/>
                    </a:lnTo>
                    <a:lnTo>
                      <a:pt x="757" y="6276"/>
                    </a:lnTo>
                    <a:lnTo>
                      <a:pt x="598" y="6117"/>
                    </a:lnTo>
                    <a:lnTo>
                      <a:pt x="439" y="5937"/>
                    </a:lnTo>
                    <a:lnTo>
                      <a:pt x="319" y="5758"/>
                    </a:lnTo>
                    <a:lnTo>
                      <a:pt x="219" y="5559"/>
                    </a:lnTo>
                    <a:lnTo>
                      <a:pt x="120" y="5360"/>
                    </a:lnTo>
                    <a:lnTo>
                      <a:pt x="60" y="5141"/>
                    </a:lnTo>
                    <a:lnTo>
                      <a:pt x="20" y="4941"/>
                    </a:lnTo>
                    <a:lnTo>
                      <a:pt x="0" y="4722"/>
                    </a:lnTo>
                    <a:lnTo>
                      <a:pt x="0" y="4503"/>
                    </a:lnTo>
                    <a:lnTo>
                      <a:pt x="20" y="4284"/>
                    </a:lnTo>
                    <a:lnTo>
                      <a:pt x="80" y="4065"/>
                    </a:lnTo>
                    <a:lnTo>
                      <a:pt x="160" y="3846"/>
                    </a:lnTo>
                    <a:lnTo>
                      <a:pt x="259" y="3627"/>
                    </a:lnTo>
                    <a:lnTo>
                      <a:pt x="259" y="3627"/>
                    </a:lnTo>
                    <a:lnTo>
                      <a:pt x="379" y="3427"/>
                    </a:lnTo>
                    <a:lnTo>
                      <a:pt x="518" y="3228"/>
                    </a:lnTo>
                    <a:lnTo>
                      <a:pt x="678" y="3069"/>
                    </a:lnTo>
                    <a:lnTo>
                      <a:pt x="837" y="2909"/>
                    </a:lnTo>
                    <a:lnTo>
                      <a:pt x="1036" y="2770"/>
                    </a:lnTo>
                    <a:lnTo>
                      <a:pt x="1235" y="2650"/>
                    </a:lnTo>
                    <a:lnTo>
                      <a:pt x="1435" y="2551"/>
                    </a:lnTo>
                    <a:lnTo>
                      <a:pt x="1654" y="2491"/>
                    </a:lnTo>
                    <a:lnTo>
                      <a:pt x="1893" y="2411"/>
                    </a:lnTo>
                    <a:lnTo>
                      <a:pt x="2112" y="2371"/>
                    </a:lnTo>
                    <a:lnTo>
                      <a:pt x="2351" y="2371"/>
                    </a:lnTo>
                    <a:lnTo>
                      <a:pt x="2590" y="2371"/>
                    </a:lnTo>
                    <a:lnTo>
                      <a:pt x="2829" y="2391"/>
                    </a:lnTo>
                    <a:lnTo>
                      <a:pt x="3068" y="2431"/>
                    </a:lnTo>
                    <a:lnTo>
                      <a:pt x="3287" y="2511"/>
                    </a:lnTo>
                    <a:lnTo>
                      <a:pt x="3526" y="25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4"/>
              <p:cNvSpPr/>
              <p:nvPr/>
            </p:nvSpPr>
            <p:spPr>
              <a:xfrm>
                <a:off x="5560550" y="3940450"/>
                <a:ext cx="383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5" extrusionOk="0">
                    <a:moveTo>
                      <a:pt x="877" y="0"/>
                    </a:moveTo>
                    <a:lnTo>
                      <a:pt x="718" y="20"/>
                    </a:lnTo>
                    <a:lnTo>
                      <a:pt x="578" y="60"/>
                    </a:lnTo>
                    <a:lnTo>
                      <a:pt x="439" y="140"/>
                    </a:lnTo>
                    <a:lnTo>
                      <a:pt x="299" y="239"/>
                    </a:lnTo>
                    <a:lnTo>
                      <a:pt x="200" y="359"/>
                    </a:lnTo>
                    <a:lnTo>
                      <a:pt x="100" y="498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7"/>
                    </a:lnTo>
                    <a:lnTo>
                      <a:pt x="20" y="1116"/>
                    </a:lnTo>
                    <a:lnTo>
                      <a:pt x="60" y="1255"/>
                    </a:lnTo>
                    <a:lnTo>
                      <a:pt x="140" y="1375"/>
                    </a:lnTo>
                    <a:lnTo>
                      <a:pt x="240" y="1475"/>
                    </a:lnTo>
                    <a:lnTo>
                      <a:pt x="359" y="1554"/>
                    </a:lnTo>
                    <a:lnTo>
                      <a:pt x="498" y="1594"/>
                    </a:lnTo>
                    <a:lnTo>
                      <a:pt x="658" y="1614"/>
                    </a:lnTo>
                    <a:lnTo>
                      <a:pt x="797" y="1594"/>
                    </a:lnTo>
                    <a:lnTo>
                      <a:pt x="937" y="1554"/>
                    </a:lnTo>
                    <a:lnTo>
                      <a:pt x="1076" y="1475"/>
                    </a:lnTo>
                    <a:lnTo>
                      <a:pt x="1216" y="1375"/>
                    </a:lnTo>
                    <a:lnTo>
                      <a:pt x="1335" y="1255"/>
                    </a:lnTo>
                    <a:lnTo>
                      <a:pt x="1415" y="1116"/>
                    </a:lnTo>
                    <a:lnTo>
                      <a:pt x="1495" y="957"/>
                    </a:lnTo>
                    <a:lnTo>
                      <a:pt x="1514" y="797"/>
                    </a:lnTo>
                    <a:lnTo>
                      <a:pt x="1534" y="638"/>
                    </a:lnTo>
                    <a:lnTo>
                      <a:pt x="1514" y="498"/>
                    </a:lnTo>
                    <a:lnTo>
                      <a:pt x="1455" y="359"/>
                    </a:lnTo>
                    <a:lnTo>
                      <a:pt x="1375" y="239"/>
                    </a:lnTo>
                    <a:lnTo>
                      <a:pt x="1275" y="140"/>
                    </a:lnTo>
                    <a:lnTo>
                      <a:pt x="1156" y="60"/>
                    </a:lnTo>
                    <a:lnTo>
                      <a:pt x="1016" y="20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4"/>
              <p:cNvSpPr/>
              <p:nvPr/>
            </p:nvSpPr>
            <p:spPr>
              <a:xfrm>
                <a:off x="5560550" y="3940450"/>
                <a:ext cx="383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5" fill="none" extrusionOk="0">
                    <a:moveTo>
                      <a:pt x="100" y="498"/>
                    </a:moveTo>
                    <a:lnTo>
                      <a:pt x="100" y="498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7"/>
                    </a:lnTo>
                    <a:lnTo>
                      <a:pt x="20" y="1116"/>
                    </a:lnTo>
                    <a:lnTo>
                      <a:pt x="60" y="1255"/>
                    </a:lnTo>
                    <a:lnTo>
                      <a:pt x="140" y="1375"/>
                    </a:lnTo>
                    <a:lnTo>
                      <a:pt x="240" y="1475"/>
                    </a:lnTo>
                    <a:lnTo>
                      <a:pt x="359" y="1554"/>
                    </a:lnTo>
                    <a:lnTo>
                      <a:pt x="359" y="1554"/>
                    </a:lnTo>
                    <a:lnTo>
                      <a:pt x="498" y="1594"/>
                    </a:lnTo>
                    <a:lnTo>
                      <a:pt x="658" y="1614"/>
                    </a:lnTo>
                    <a:lnTo>
                      <a:pt x="797" y="1594"/>
                    </a:lnTo>
                    <a:lnTo>
                      <a:pt x="937" y="1554"/>
                    </a:lnTo>
                    <a:lnTo>
                      <a:pt x="1076" y="1475"/>
                    </a:lnTo>
                    <a:lnTo>
                      <a:pt x="1216" y="1375"/>
                    </a:lnTo>
                    <a:lnTo>
                      <a:pt x="1335" y="1255"/>
                    </a:lnTo>
                    <a:lnTo>
                      <a:pt x="1415" y="1116"/>
                    </a:lnTo>
                    <a:lnTo>
                      <a:pt x="1415" y="1116"/>
                    </a:lnTo>
                    <a:lnTo>
                      <a:pt x="1495" y="957"/>
                    </a:lnTo>
                    <a:lnTo>
                      <a:pt x="1514" y="797"/>
                    </a:lnTo>
                    <a:lnTo>
                      <a:pt x="1534" y="638"/>
                    </a:lnTo>
                    <a:lnTo>
                      <a:pt x="1514" y="498"/>
                    </a:lnTo>
                    <a:lnTo>
                      <a:pt x="1455" y="359"/>
                    </a:lnTo>
                    <a:lnTo>
                      <a:pt x="1375" y="239"/>
                    </a:lnTo>
                    <a:lnTo>
                      <a:pt x="1275" y="140"/>
                    </a:lnTo>
                    <a:lnTo>
                      <a:pt x="1156" y="60"/>
                    </a:lnTo>
                    <a:lnTo>
                      <a:pt x="1156" y="60"/>
                    </a:lnTo>
                    <a:lnTo>
                      <a:pt x="1016" y="20"/>
                    </a:lnTo>
                    <a:lnTo>
                      <a:pt x="877" y="0"/>
                    </a:lnTo>
                    <a:lnTo>
                      <a:pt x="718" y="20"/>
                    </a:lnTo>
                    <a:lnTo>
                      <a:pt x="578" y="60"/>
                    </a:lnTo>
                    <a:lnTo>
                      <a:pt x="439" y="140"/>
                    </a:lnTo>
                    <a:lnTo>
                      <a:pt x="299" y="239"/>
                    </a:lnTo>
                    <a:lnTo>
                      <a:pt x="200" y="359"/>
                    </a:lnTo>
                    <a:lnTo>
                      <a:pt x="100" y="4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4"/>
              <p:cNvSpPr/>
              <p:nvPr/>
            </p:nvSpPr>
            <p:spPr>
              <a:xfrm>
                <a:off x="5481850" y="3916550"/>
                <a:ext cx="244575" cy="182800"/>
              </a:xfrm>
              <a:custGeom>
                <a:avLst/>
                <a:gdLst/>
                <a:ahLst/>
                <a:cxnLst/>
                <a:rect l="l" t="t" r="r" b="b"/>
                <a:pathLst>
                  <a:path w="9783" h="7312" extrusionOk="0">
                    <a:moveTo>
                      <a:pt x="3089" y="0"/>
                    </a:moveTo>
                    <a:lnTo>
                      <a:pt x="2790" y="20"/>
                    </a:lnTo>
                    <a:lnTo>
                      <a:pt x="2491" y="60"/>
                    </a:lnTo>
                    <a:lnTo>
                      <a:pt x="2192" y="120"/>
                    </a:lnTo>
                    <a:lnTo>
                      <a:pt x="1913" y="219"/>
                    </a:lnTo>
                    <a:lnTo>
                      <a:pt x="1634" y="339"/>
                    </a:lnTo>
                    <a:lnTo>
                      <a:pt x="1376" y="498"/>
                    </a:lnTo>
                    <a:lnTo>
                      <a:pt x="1117" y="678"/>
                    </a:lnTo>
                    <a:lnTo>
                      <a:pt x="877" y="877"/>
                    </a:lnTo>
                    <a:lnTo>
                      <a:pt x="678" y="1096"/>
                    </a:lnTo>
                    <a:lnTo>
                      <a:pt x="499" y="1335"/>
                    </a:lnTo>
                    <a:lnTo>
                      <a:pt x="340" y="1574"/>
                    </a:lnTo>
                    <a:lnTo>
                      <a:pt x="220" y="1833"/>
                    </a:lnTo>
                    <a:lnTo>
                      <a:pt x="120" y="2092"/>
                    </a:lnTo>
                    <a:lnTo>
                      <a:pt x="61" y="2371"/>
                    </a:lnTo>
                    <a:lnTo>
                      <a:pt x="21" y="2650"/>
                    </a:lnTo>
                    <a:lnTo>
                      <a:pt x="1" y="2929"/>
                    </a:lnTo>
                    <a:lnTo>
                      <a:pt x="21" y="3188"/>
                    </a:lnTo>
                    <a:lnTo>
                      <a:pt x="61" y="3466"/>
                    </a:lnTo>
                    <a:lnTo>
                      <a:pt x="140" y="3745"/>
                    </a:lnTo>
                    <a:lnTo>
                      <a:pt x="240" y="4004"/>
                    </a:lnTo>
                    <a:lnTo>
                      <a:pt x="379" y="4263"/>
                    </a:lnTo>
                    <a:lnTo>
                      <a:pt x="539" y="4522"/>
                    </a:lnTo>
                    <a:lnTo>
                      <a:pt x="738" y="4761"/>
                    </a:lnTo>
                    <a:lnTo>
                      <a:pt x="638" y="4861"/>
                    </a:lnTo>
                    <a:lnTo>
                      <a:pt x="559" y="4980"/>
                    </a:lnTo>
                    <a:lnTo>
                      <a:pt x="499" y="5100"/>
                    </a:lnTo>
                    <a:lnTo>
                      <a:pt x="439" y="5220"/>
                    </a:lnTo>
                    <a:lnTo>
                      <a:pt x="399" y="5359"/>
                    </a:lnTo>
                    <a:lnTo>
                      <a:pt x="360" y="5479"/>
                    </a:lnTo>
                    <a:lnTo>
                      <a:pt x="340" y="5618"/>
                    </a:lnTo>
                    <a:lnTo>
                      <a:pt x="340" y="5737"/>
                    </a:lnTo>
                    <a:lnTo>
                      <a:pt x="340" y="5877"/>
                    </a:lnTo>
                    <a:lnTo>
                      <a:pt x="360" y="6016"/>
                    </a:lnTo>
                    <a:lnTo>
                      <a:pt x="399" y="6136"/>
                    </a:lnTo>
                    <a:lnTo>
                      <a:pt x="439" y="6275"/>
                    </a:lnTo>
                    <a:lnTo>
                      <a:pt x="499" y="6395"/>
                    </a:lnTo>
                    <a:lnTo>
                      <a:pt x="559" y="6534"/>
                    </a:lnTo>
                    <a:lnTo>
                      <a:pt x="638" y="6634"/>
                    </a:lnTo>
                    <a:lnTo>
                      <a:pt x="738" y="6753"/>
                    </a:lnTo>
                    <a:lnTo>
                      <a:pt x="858" y="6873"/>
                    </a:lnTo>
                    <a:lnTo>
                      <a:pt x="977" y="6973"/>
                    </a:lnTo>
                    <a:lnTo>
                      <a:pt x="1117" y="7072"/>
                    </a:lnTo>
                    <a:lnTo>
                      <a:pt x="1256" y="7132"/>
                    </a:lnTo>
                    <a:lnTo>
                      <a:pt x="1395" y="7192"/>
                    </a:lnTo>
                    <a:lnTo>
                      <a:pt x="1555" y="7251"/>
                    </a:lnTo>
                    <a:lnTo>
                      <a:pt x="1714" y="7291"/>
                    </a:lnTo>
                    <a:lnTo>
                      <a:pt x="1874" y="7311"/>
                    </a:lnTo>
                    <a:lnTo>
                      <a:pt x="2033" y="7311"/>
                    </a:lnTo>
                    <a:lnTo>
                      <a:pt x="2192" y="7291"/>
                    </a:lnTo>
                    <a:lnTo>
                      <a:pt x="2352" y="7271"/>
                    </a:lnTo>
                    <a:lnTo>
                      <a:pt x="2511" y="7232"/>
                    </a:lnTo>
                    <a:lnTo>
                      <a:pt x="2650" y="7192"/>
                    </a:lnTo>
                    <a:lnTo>
                      <a:pt x="2810" y="7112"/>
                    </a:lnTo>
                    <a:lnTo>
                      <a:pt x="2949" y="7032"/>
                    </a:lnTo>
                    <a:lnTo>
                      <a:pt x="3089" y="6933"/>
                    </a:lnTo>
                    <a:lnTo>
                      <a:pt x="3228" y="6813"/>
                    </a:lnTo>
                    <a:lnTo>
                      <a:pt x="3348" y="6694"/>
                    </a:lnTo>
                    <a:lnTo>
                      <a:pt x="3447" y="6534"/>
                    </a:lnTo>
                    <a:lnTo>
                      <a:pt x="3527" y="6395"/>
                    </a:lnTo>
                    <a:lnTo>
                      <a:pt x="3607" y="6236"/>
                    </a:lnTo>
                    <a:lnTo>
                      <a:pt x="3646" y="6056"/>
                    </a:lnTo>
                    <a:lnTo>
                      <a:pt x="3666" y="5897"/>
                    </a:lnTo>
                    <a:lnTo>
                      <a:pt x="3686" y="5737"/>
                    </a:lnTo>
                    <a:lnTo>
                      <a:pt x="4025" y="5658"/>
                    </a:lnTo>
                    <a:lnTo>
                      <a:pt x="4364" y="5538"/>
                    </a:lnTo>
                    <a:lnTo>
                      <a:pt x="4682" y="5379"/>
                    </a:lnTo>
                    <a:lnTo>
                      <a:pt x="5001" y="5200"/>
                    </a:lnTo>
                    <a:lnTo>
                      <a:pt x="5081" y="5419"/>
                    </a:lnTo>
                    <a:lnTo>
                      <a:pt x="5180" y="5618"/>
                    </a:lnTo>
                    <a:lnTo>
                      <a:pt x="5320" y="5817"/>
                    </a:lnTo>
                    <a:lnTo>
                      <a:pt x="5479" y="6016"/>
                    </a:lnTo>
                    <a:lnTo>
                      <a:pt x="5639" y="6176"/>
                    </a:lnTo>
                    <a:lnTo>
                      <a:pt x="5838" y="6335"/>
                    </a:lnTo>
                    <a:lnTo>
                      <a:pt x="6017" y="6455"/>
                    </a:lnTo>
                    <a:lnTo>
                      <a:pt x="6236" y="6574"/>
                    </a:lnTo>
                    <a:lnTo>
                      <a:pt x="6455" y="6654"/>
                    </a:lnTo>
                    <a:lnTo>
                      <a:pt x="6674" y="6734"/>
                    </a:lnTo>
                    <a:lnTo>
                      <a:pt x="6894" y="6773"/>
                    </a:lnTo>
                    <a:lnTo>
                      <a:pt x="7133" y="6813"/>
                    </a:lnTo>
                    <a:lnTo>
                      <a:pt x="7611" y="6813"/>
                    </a:lnTo>
                    <a:lnTo>
                      <a:pt x="7830" y="6773"/>
                    </a:lnTo>
                    <a:lnTo>
                      <a:pt x="8069" y="6714"/>
                    </a:lnTo>
                    <a:lnTo>
                      <a:pt x="8288" y="6634"/>
                    </a:lnTo>
                    <a:lnTo>
                      <a:pt x="8507" y="6534"/>
                    </a:lnTo>
                    <a:lnTo>
                      <a:pt x="8726" y="6415"/>
                    </a:lnTo>
                    <a:lnTo>
                      <a:pt x="8926" y="6275"/>
                    </a:lnTo>
                    <a:lnTo>
                      <a:pt x="9105" y="6116"/>
                    </a:lnTo>
                    <a:lnTo>
                      <a:pt x="9264" y="5957"/>
                    </a:lnTo>
                    <a:lnTo>
                      <a:pt x="9404" y="5777"/>
                    </a:lnTo>
                    <a:lnTo>
                      <a:pt x="9523" y="5578"/>
                    </a:lnTo>
                    <a:lnTo>
                      <a:pt x="9623" y="5379"/>
                    </a:lnTo>
                    <a:lnTo>
                      <a:pt x="9683" y="5160"/>
                    </a:lnTo>
                    <a:lnTo>
                      <a:pt x="9742" y="4961"/>
                    </a:lnTo>
                    <a:lnTo>
                      <a:pt x="9782" y="4741"/>
                    </a:lnTo>
                    <a:lnTo>
                      <a:pt x="9782" y="4522"/>
                    </a:lnTo>
                    <a:lnTo>
                      <a:pt x="9762" y="4303"/>
                    </a:lnTo>
                    <a:lnTo>
                      <a:pt x="9742" y="4084"/>
                    </a:lnTo>
                    <a:lnTo>
                      <a:pt x="9683" y="3885"/>
                    </a:lnTo>
                    <a:lnTo>
                      <a:pt x="9583" y="3666"/>
                    </a:lnTo>
                    <a:lnTo>
                      <a:pt x="9483" y="3466"/>
                    </a:lnTo>
                    <a:lnTo>
                      <a:pt x="9364" y="3267"/>
                    </a:lnTo>
                    <a:lnTo>
                      <a:pt x="9204" y="3088"/>
                    </a:lnTo>
                    <a:lnTo>
                      <a:pt x="9065" y="2949"/>
                    </a:lnTo>
                    <a:lnTo>
                      <a:pt x="8906" y="2809"/>
                    </a:lnTo>
                    <a:lnTo>
                      <a:pt x="8746" y="2690"/>
                    </a:lnTo>
                    <a:lnTo>
                      <a:pt x="8567" y="2590"/>
                    </a:lnTo>
                    <a:lnTo>
                      <a:pt x="8388" y="2490"/>
                    </a:lnTo>
                    <a:lnTo>
                      <a:pt x="8188" y="2431"/>
                    </a:lnTo>
                    <a:lnTo>
                      <a:pt x="7989" y="2371"/>
                    </a:lnTo>
                    <a:lnTo>
                      <a:pt x="7810" y="2331"/>
                    </a:lnTo>
                    <a:lnTo>
                      <a:pt x="7611" y="2291"/>
                    </a:lnTo>
                    <a:lnTo>
                      <a:pt x="7192" y="2291"/>
                    </a:lnTo>
                    <a:lnTo>
                      <a:pt x="6993" y="2311"/>
                    </a:lnTo>
                    <a:lnTo>
                      <a:pt x="6794" y="2331"/>
                    </a:lnTo>
                    <a:lnTo>
                      <a:pt x="6595" y="2391"/>
                    </a:lnTo>
                    <a:lnTo>
                      <a:pt x="6396" y="2451"/>
                    </a:lnTo>
                    <a:lnTo>
                      <a:pt x="6216" y="2530"/>
                    </a:lnTo>
                    <a:lnTo>
                      <a:pt x="6176" y="2331"/>
                    </a:lnTo>
                    <a:lnTo>
                      <a:pt x="6137" y="2132"/>
                    </a:lnTo>
                    <a:lnTo>
                      <a:pt x="6057" y="1933"/>
                    </a:lnTo>
                    <a:lnTo>
                      <a:pt x="5977" y="1753"/>
                    </a:lnTo>
                    <a:lnTo>
                      <a:pt x="5898" y="1554"/>
                    </a:lnTo>
                    <a:lnTo>
                      <a:pt x="5778" y="1375"/>
                    </a:lnTo>
                    <a:lnTo>
                      <a:pt x="5659" y="1195"/>
                    </a:lnTo>
                    <a:lnTo>
                      <a:pt x="5499" y="1016"/>
                    </a:lnTo>
                    <a:lnTo>
                      <a:pt x="5280" y="797"/>
                    </a:lnTo>
                    <a:lnTo>
                      <a:pt x="5041" y="618"/>
                    </a:lnTo>
                    <a:lnTo>
                      <a:pt x="4802" y="438"/>
                    </a:lnTo>
                    <a:lnTo>
                      <a:pt x="4543" y="299"/>
                    </a:lnTo>
                    <a:lnTo>
                      <a:pt x="4264" y="199"/>
                    </a:lnTo>
                    <a:lnTo>
                      <a:pt x="3965" y="100"/>
                    </a:lnTo>
                    <a:lnTo>
                      <a:pt x="3686" y="40"/>
                    </a:lnTo>
                    <a:lnTo>
                      <a:pt x="3388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4"/>
              <p:cNvSpPr/>
              <p:nvPr/>
            </p:nvSpPr>
            <p:spPr>
              <a:xfrm>
                <a:off x="5481850" y="3916550"/>
                <a:ext cx="244575" cy="182800"/>
              </a:xfrm>
              <a:custGeom>
                <a:avLst/>
                <a:gdLst/>
                <a:ahLst/>
                <a:cxnLst/>
                <a:rect l="l" t="t" r="r" b="b"/>
                <a:pathLst>
                  <a:path w="9783" h="7312" fill="none" extrusionOk="0">
                    <a:moveTo>
                      <a:pt x="5479" y="6016"/>
                    </a:moveTo>
                    <a:lnTo>
                      <a:pt x="5479" y="6016"/>
                    </a:lnTo>
                    <a:lnTo>
                      <a:pt x="5320" y="5817"/>
                    </a:lnTo>
                    <a:lnTo>
                      <a:pt x="5180" y="5618"/>
                    </a:lnTo>
                    <a:lnTo>
                      <a:pt x="5081" y="5419"/>
                    </a:lnTo>
                    <a:lnTo>
                      <a:pt x="5001" y="5200"/>
                    </a:lnTo>
                    <a:lnTo>
                      <a:pt x="5001" y="5200"/>
                    </a:lnTo>
                    <a:lnTo>
                      <a:pt x="4682" y="5379"/>
                    </a:lnTo>
                    <a:lnTo>
                      <a:pt x="4364" y="5538"/>
                    </a:lnTo>
                    <a:lnTo>
                      <a:pt x="4025" y="5658"/>
                    </a:lnTo>
                    <a:lnTo>
                      <a:pt x="3686" y="5737"/>
                    </a:lnTo>
                    <a:lnTo>
                      <a:pt x="3686" y="5737"/>
                    </a:lnTo>
                    <a:lnTo>
                      <a:pt x="3666" y="5897"/>
                    </a:lnTo>
                    <a:lnTo>
                      <a:pt x="3646" y="6056"/>
                    </a:lnTo>
                    <a:lnTo>
                      <a:pt x="3607" y="6236"/>
                    </a:lnTo>
                    <a:lnTo>
                      <a:pt x="3527" y="6395"/>
                    </a:lnTo>
                    <a:lnTo>
                      <a:pt x="3447" y="6534"/>
                    </a:lnTo>
                    <a:lnTo>
                      <a:pt x="3348" y="6694"/>
                    </a:lnTo>
                    <a:lnTo>
                      <a:pt x="3228" y="6813"/>
                    </a:lnTo>
                    <a:lnTo>
                      <a:pt x="3089" y="6933"/>
                    </a:lnTo>
                    <a:lnTo>
                      <a:pt x="3089" y="6933"/>
                    </a:lnTo>
                    <a:lnTo>
                      <a:pt x="2949" y="7032"/>
                    </a:lnTo>
                    <a:lnTo>
                      <a:pt x="2810" y="7112"/>
                    </a:lnTo>
                    <a:lnTo>
                      <a:pt x="2650" y="7192"/>
                    </a:lnTo>
                    <a:lnTo>
                      <a:pt x="2511" y="7232"/>
                    </a:lnTo>
                    <a:lnTo>
                      <a:pt x="2352" y="7271"/>
                    </a:lnTo>
                    <a:lnTo>
                      <a:pt x="2192" y="7291"/>
                    </a:lnTo>
                    <a:lnTo>
                      <a:pt x="2033" y="7311"/>
                    </a:lnTo>
                    <a:lnTo>
                      <a:pt x="1874" y="7311"/>
                    </a:lnTo>
                    <a:lnTo>
                      <a:pt x="1714" y="7291"/>
                    </a:lnTo>
                    <a:lnTo>
                      <a:pt x="1555" y="7251"/>
                    </a:lnTo>
                    <a:lnTo>
                      <a:pt x="1395" y="7192"/>
                    </a:lnTo>
                    <a:lnTo>
                      <a:pt x="1256" y="7132"/>
                    </a:lnTo>
                    <a:lnTo>
                      <a:pt x="1117" y="7072"/>
                    </a:lnTo>
                    <a:lnTo>
                      <a:pt x="977" y="6973"/>
                    </a:lnTo>
                    <a:lnTo>
                      <a:pt x="858" y="6873"/>
                    </a:lnTo>
                    <a:lnTo>
                      <a:pt x="738" y="6753"/>
                    </a:lnTo>
                    <a:lnTo>
                      <a:pt x="738" y="6753"/>
                    </a:lnTo>
                    <a:lnTo>
                      <a:pt x="638" y="6634"/>
                    </a:lnTo>
                    <a:lnTo>
                      <a:pt x="559" y="6534"/>
                    </a:lnTo>
                    <a:lnTo>
                      <a:pt x="499" y="6395"/>
                    </a:lnTo>
                    <a:lnTo>
                      <a:pt x="439" y="6275"/>
                    </a:lnTo>
                    <a:lnTo>
                      <a:pt x="399" y="6136"/>
                    </a:lnTo>
                    <a:lnTo>
                      <a:pt x="360" y="6016"/>
                    </a:lnTo>
                    <a:lnTo>
                      <a:pt x="340" y="5877"/>
                    </a:lnTo>
                    <a:lnTo>
                      <a:pt x="340" y="5737"/>
                    </a:lnTo>
                    <a:lnTo>
                      <a:pt x="340" y="5618"/>
                    </a:lnTo>
                    <a:lnTo>
                      <a:pt x="360" y="5479"/>
                    </a:lnTo>
                    <a:lnTo>
                      <a:pt x="399" y="5359"/>
                    </a:lnTo>
                    <a:lnTo>
                      <a:pt x="439" y="5220"/>
                    </a:lnTo>
                    <a:lnTo>
                      <a:pt x="499" y="5100"/>
                    </a:lnTo>
                    <a:lnTo>
                      <a:pt x="559" y="4980"/>
                    </a:lnTo>
                    <a:lnTo>
                      <a:pt x="638" y="4861"/>
                    </a:lnTo>
                    <a:lnTo>
                      <a:pt x="738" y="4761"/>
                    </a:lnTo>
                    <a:lnTo>
                      <a:pt x="738" y="4761"/>
                    </a:lnTo>
                    <a:lnTo>
                      <a:pt x="539" y="4522"/>
                    </a:lnTo>
                    <a:lnTo>
                      <a:pt x="379" y="4263"/>
                    </a:lnTo>
                    <a:lnTo>
                      <a:pt x="240" y="4004"/>
                    </a:lnTo>
                    <a:lnTo>
                      <a:pt x="140" y="3745"/>
                    </a:lnTo>
                    <a:lnTo>
                      <a:pt x="61" y="3466"/>
                    </a:lnTo>
                    <a:lnTo>
                      <a:pt x="21" y="3188"/>
                    </a:lnTo>
                    <a:lnTo>
                      <a:pt x="1" y="2929"/>
                    </a:lnTo>
                    <a:lnTo>
                      <a:pt x="21" y="2650"/>
                    </a:lnTo>
                    <a:lnTo>
                      <a:pt x="61" y="2371"/>
                    </a:lnTo>
                    <a:lnTo>
                      <a:pt x="120" y="2092"/>
                    </a:lnTo>
                    <a:lnTo>
                      <a:pt x="220" y="1833"/>
                    </a:lnTo>
                    <a:lnTo>
                      <a:pt x="340" y="1574"/>
                    </a:lnTo>
                    <a:lnTo>
                      <a:pt x="499" y="1335"/>
                    </a:lnTo>
                    <a:lnTo>
                      <a:pt x="678" y="1096"/>
                    </a:lnTo>
                    <a:lnTo>
                      <a:pt x="877" y="877"/>
                    </a:lnTo>
                    <a:lnTo>
                      <a:pt x="1117" y="678"/>
                    </a:lnTo>
                    <a:lnTo>
                      <a:pt x="1117" y="678"/>
                    </a:lnTo>
                    <a:lnTo>
                      <a:pt x="1376" y="498"/>
                    </a:lnTo>
                    <a:lnTo>
                      <a:pt x="1634" y="339"/>
                    </a:lnTo>
                    <a:lnTo>
                      <a:pt x="1913" y="219"/>
                    </a:lnTo>
                    <a:lnTo>
                      <a:pt x="2192" y="120"/>
                    </a:lnTo>
                    <a:lnTo>
                      <a:pt x="2491" y="60"/>
                    </a:lnTo>
                    <a:lnTo>
                      <a:pt x="2790" y="20"/>
                    </a:lnTo>
                    <a:lnTo>
                      <a:pt x="3089" y="0"/>
                    </a:lnTo>
                    <a:lnTo>
                      <a:pt x="3388" y="0"/>
                    </a:lnTo>
                    <a:lnTo>
                      <a:pt x="3686" y="40"/>
                    </a:lnTo>
                    <a:lnTo>
                      <a:pt x="3965" y="100"/>
                    </a:lnTo>
                    <a:lnTo>
                      <a:pt x="4264" y="199"/>
                    </a:lnTo>
                    <a:lnTo>
                      <a:pt x="4543" y="299"/>
                    </a:lnTo>
                    <a:lnTo>
                      <a:pt x="4802" y="438"/>
                    </a:lnTo>
                    <a:lnTo>
                      <a:pt x="5041" y="618"/>
                    </a:lnTo>
                    <a:lnTo>
                      <a:pt x="5280" y="797"/>
                    </a:lnTo>
                    <a:lnTo>
                      <a:pt x="5499" y="1016"/>
                    </a:lnTo>
                    <a:lnTo>
                      <a:pt x="5499" y="1016"/>
                    </a:lnTo>
                    <a:lnTo>
                      <a:pt x="5659" y="1195"/>
                    </a:lnTo>
                    <a:lnTo>
                      <a:pt x="5778" y="1375"/>
                    </a:lnTo>
                    <a:lnTo>
                      <a:pt x="5898" y="1554"/>
                    </a:lnTo>
                    <a:lnTo>
                      <a:pt x="5977" y="1753"/>
                    </a:lnTo>
                    <a:lnTo>
                      <a:pt x="6057" y="1933"/>
                    </a:lnTo>
                    <a:lnTo>
                      <a:pt x="6137" y="2132"/>
                    </a:lnTo>
                    <a:lnTo>
                      <a:pt x="6176" y="2331"/>
                    </a:lnTo>
                    <a:lnTo>
                      <a:pt x="6216" y="2530"/>
                    </a:lnTo>
                    <a:lnTo>
                      <a:pt x="6216" y="2530"/>
                    </a:lnTo>
                    <a:lnTo>
                      <a:pt x="6396" y="2451"/>
                    </a:lnTo>
                    <a:lnTo>
                      <a:pt x="6595" y="2391"/>
                    </a:lnTo>
                    <a:lnTo>
                      <a:pt x="6794" y="2331"/>
                    </a:lnTo>
                    <a:lnTo>
                      <a:pt x="6993" y="2311"/>
                    </a:lnTo>
                    <a:lnTo>
                      <a:pt x="7192" y="2291"/>
                    </a:lnTo>
                    <a:lnTo>
                      <a:pt x="7392" y="2291"/>
                    </a:lnTo>
                    <a:lnTo>
                      <a:pt x="7611" y="2291"/>
                    </a:lnTo>
                    <a:lnTo>
                      <a:pt x="7810" y="2331"/>
                    </a:lnTo>
                    <a:lnTo>
                      <a:pt x="7989" y="2371"/>
                    </a:lnTo>
                    <a:lnTo>
                      <a:pt x="8188" y="2431"/>
                    </a:lnTo>
                    <a:lnTo>
                      <a:pt x="8388" y="2490"/>
                    </a:lnTo>
                    <a:lnTo>
                      <a:pt x="8567" y="2590"/>
                    </a:lnTo>
                    <a:lnTo>
                      <a:pt x="8746" y="2690"/>
                    </a:lnTo>
                    <a:lnTo>
                      <a:pt x="8906" y="2809"/>
                    </a:lnTo>
                    <a:lnTo>
                      <a:pt x="9065" y="2949"/>
                    </a:lnTo>
                    <a:lnTo>
                      <a:pt x="9204" y="3088"/>
                    </a:lnTo>
                    <a:lnTo>
                      <a:pt x="9204" y="3088"/>
                    </a:lnTo>
                    <a:lnTo>
                      <a:pt x="9364" y="3267"/>
                    </a:lnTo>
                    <a:lnTo>
                      <a:pt x="9483" y="3466"/>
                    </a:lnTo>
                    <a:lnTo>
                      <a:pt x="9583" y="3666"/>
                    </a:lnTo>
                    <a:lnTo>
                      <a:pt x="9683" y="3885"/>
                    </a:lnTo>
                    <a:lnTo>
                      <a:pt x="9742" y="4084"/>
                    </a:lnTo>
                    <a:lnTo>
                      <a:pt x="9762" y="4303"/>
                    </a:lnTo>
                    <a:lnTo>
                      <a:pt x="9782" y="4522"/>
                    </a:lnTo>
                    <a:lnTo>
                      <a:pt x="9782" y="4741"/>
                    </a:lnTo>
                    <a:lnTo>
                      <a:pt x="9742" y="4961"/>
                    </a:lnTo>
                    <a:lnTo>
                      <a:pt x="9683" y="5160"/>
                    </a:lnTo>
                    <a:lnTo>
                      <a:pt x="9623" y="5379"/>
                    </a:lnTo>
                    <a:lnTo>
                      <a:pt x="9523" y="5578"/>
                    </a:lnTo>
                    <a:lnTo>
                      <a:pt x="9404" y="5777"/>
                    </a:lnTo>
                    <a:lnTo>
                      <a:pt x="9264" y="5957"/>
                    </a:lnTo>
                    <a:lnTo>
                      <a:pt x="9105" y="6116"/>
                    </a:lnTo>
                    <a:lnTo>
                      <a:pt x="8926" y="6275"/>
                    </a:lnTo>
                    <a:lnTo>
                      <a:pt x="8926" y="6275"/>
                    </a:lnTo>
                    <a:lnTo>
                      <a:pt x="8726" y="6415"/>
                    </a:lnTo>
                    <a:lnTo>
                      <a:pt x="8507" y="6534"/>
                    </a:lnTo>
                    <a:lnTo>
                      <a:pt x="8288" y="6634"/>
                    </a:lnTo>
                    <a:lnTo>
                      <a:pt x="8069" y="6714"/>
                    </a:lnTo>
                    <a:lnTo>
                      <a:pt x="7830" y="6773"/>
                    </a:lnTo>
                    <a:lnTo>
                      <a:pt x="7611" y="6813"/>
                    </a:lnTo>
                    <a:lnTo>
                      <a:pt x="7372" y="6813"/>
                    </a:lnTo>
                    <a:lnTo>
                      <a:pt x="7133" y="6813"/>
                    </a:lnTo>
                    <a:lnTo>
                      <a:pt x="6894" y="6773"/>
                    </a:lnTo>
                    <a:lnTo>
                      <a:pt x="6674" y="6734"/>
                    </a:lnTo>
                    <a:lnTo>
                      <a:pt x="6455" y="6654"/>
                    </a:lnTo>
                    <a:lnTo>
                      <a:pt x="6236" y="6574"/>
                    </a:lnTo>
                    <a:lnTo>
                      <a:pt x="6017" y="6455"/>
                    </a:lnTo>
                    <a:lnTo>
                      <a:pt x="5838" y="6335"/>
                    </a:lnTo>
                    <a:lnTo>
                      <a:pt x="5639" y="6176"/>
                    </a:lnTo>
                    <a:lnTo>
                      <a:pt x="5479" y="601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4"/>
              <p:cNvSpPr/>
              <p:nvPr/>
            </p:nvSpPr>
            <p:spPr>
              <a:xfrm>
                <a:off x="5659150" y="4022125"/>
                <a:ext cx="41875" cy="37875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515" extrusionOk="0">
                    <a:moveTo>
                      <a:pt x="977" y="0"/>
                    </a:moveTo>
                    <a:lnTo>
                      <a:pt x="818" y="20"/>
                    </a:lnTo>
                    <a:lnTo>
                      <a:pt x="658" y="60"/>
                    </a:lnTo>
                    <a:lnTo>
                      <a:pt x="519" y="140"/>
                    </a:lnTo>
                    <a:lnTo>
                      <a:pt x="359" y="240"/>
                    </a:lnTo>
                    <a:lnTo>
                      <a:pt x="240" y="359"/>
                    </a:lnTo>
                    <a:lnTo>
                      <a:pt x="140" y="479"/>
                    </a:lnTo>
                    <a:lnTo>
                      <a:pt x="61" y="618"/>
                    </a:lnTo>
                    <a:lnTo>
                      <a:pt x="21" y="777"/>
                    </a:lnTo>
                    <a:lnTo>
                      <a:pt x="1" y="917"/>
                    </a:lnTo>
                    <a:lnTo>
                      <a:pt x="21" y="1056"/>
                    </a:lnTo>
                    <a:lnTo>
                      <a:pt x="61" y="1176"/>
                    </a:lnTo>
                    <a:lnTo>
                      <a:pt x="160" y="1295"/>
                    </a:lnTo>
                    <a:lnTo>
                      <a:pt x="260" y="1395"/>
                    </a:lnTo>
                    <a:lnTo>
                      <a:pt x="399" y="1455"/>
                    </a:lnTo>
                    <a:lnTo>
                      <a:pt x="539" y="1495"/>
                    </a:lnTo>
                    <a:lnTo>
                      <a:pt x="678" y="1514"/>
                    </a:lnTo>
                    <a:lnTo>
                      <a:pt x="838" y="1495"/>
                    </a:lnTo>
                    <a:lnTo>
                      <a:pt x="997" y="1455"/>
                    </a:lnTo>
                    <a:lnTo>
                      <a:pt x="1156" y="1375"/>
                    </a:lnTo>
                    <a:lnTo>
                      <a:pt x="1316" y="1275"/>
                    </a:lnTo>
                    <a:lnTo>
                      <a:pt x="1435" y="1156"/>
                    </a:lnTo>
                    <a:lnTo>
                      <a:pt x="1535" y="1036"/>
                    </a:lnTo>
                    <a:lnTo>
                      <a:pt x="1614" y="897"/>
                    </a:lnTo>
                    <a:lnTo>
                      <a:pt x="1654" y="757"/>
                    </a:lnTo>
                    <a:lnTo>
                      <a:pt x="1674" y="598"/>
                    </a:lnTo>
                    <a:lnTo>
                      <a:pt x="1654" y="459"/>
                    </a:lnTo>
                    <a:lnTo>
                      <a:pt x="1614" y="339"/>
                    </a:lnTo>
                    <a:lnTo>
                      <a:pt x="1515" y="220"/>
                    </a:lnTo>
                    <a:lnTo>
                      <a:pt x="1415" y="120"/>
                    </a:lnTo>
                    <a:lnTo>
                      <a:pt x="1276" y="60"/>
                    </a:lnTo>
                    <a:lnTo>
                      <a:pt x="1136" y="20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4"/>
              <p:cNvSpPr/>
              <p:nvPr/>
            </p:nvSpPr>
            <p:spPr>
              <a:xfrm>
                <a:off x="5492825" y="3931975"/>
                <a:ext cx="127025" cy="49325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1973" extrusionOk="0">
                    <a:moveTo>
                      <a:pt x="2311" y="1"/>
                    </a:moveTo>
                    <a:lnTo>
                      <a:pt x="2032" y="61"/>
                    </a:lnTo>
                    <a:lnTo>
                      <a:pt x="1773" y="160"/>
                    </a:lnTo>
                    <a:lnTo>
                      <a:pt x="1514" y="260"/>
                    </a:lnTo>
                    <a:lnTo>
                      <a:pt x="1275" y="399"/>
                    </a:lnTo>
                    <a:lnTo>
                      <a:pt x="1076" y="539"/>
                    </a:lnTo>
                    <a:lnTo>
                      <a:pt x="877" y="698"/>
                    </a:lnTo>
                    <a:lnTo>
                      <a:pt x="697" y="857"/>
                    </a:lnTo>
                    <a:lnTo>
                      <a:pt x="399" y="1196"/>
                    </a:lnTo>
                    <a:lnTo>
                      <a:pt x="180" y="1475"/>
                    </a:lnTo>
                    <a:lnTo>
                      <a:pt x="40" y="1674"/>
                    </a:lnTo>
                    <a:lnTo>
                      <a:pt x="0" y="1734"/>
                    </a:lnTo>
                    <a:lnTo>
                      <a:pt x="0" y="1734"/>
                    </a:lnTo>
                    <a:lnTo>
                      <a:pt x="279" y="1575"/>
                    </a:lnTo>
                    <a:lnTo>
                      <a:pt x="538" y="1435"/>
                    </a:lnTo>
                    <a:lnTo>
                      <a:pt x="817" y="1316"/>
                    </a:lnTo>
                    <a:lnTo>
                      <a:pt x="1076" y="1236"/>
                    </a:lnTo>
                    <a:lnTo>
                      <a:pt x="1315" y="1156"/>
                    </a:lnTo>
                    <a:lnTo>
                      <a:pt x="1574" y="1116"/>
                    </a:lnTo>
                    <a:lnTo>
                      <a:pt x="1813" y="1096"/>
                    </a:lnTo>
                    <a:lnTo>
                      <a:pt x="2032" y="1077"/>
                    </a:lnTo>
                    <a:lnTo>
                      <a:pt x="2391" y="1096"/>
                    </a:lnTo>
                    <a:lnTo>
                      <a:pt x="2729" y="1156"/>
                    </a:lnTo>
                    <a:lnTo>
                      <a:pt x="3048" y="1256"/>
                    </a:lnTo>
                    <a:lnTo>
                      <a:pt x="3347" y="1375"/>
                    </a:lnTo>
                    <a:lnTo>
                      <a:pt x="3606" y="1495"/>
                    </a:lnTo>
                    <a:lnTo>
                      <a:pt x="3865" y="1654"/>
                    </a:lnTo>
                    <a:lnTo>
                      <a:pt x="4084" y="1814"/>
                    </a:lnTo>
                    <a:lnTo>
                      <a:pt x="4303" y="1973"/>
                    </a:lnTo>
                    <a:lnTo>
                      <a:pt x="4482" y="1913"/>
                    </a:lnTo>
                    <a:lnTo>
                      <a:pt x="4682" y="1873"/>
                    </a:lnTo>
                    <a:lnTo>
                      <a:pt x="4881" y="1834"/>
                    </a:lnTo>
                    <a:lnTo>
                      <a:pt x="5080" y="1814"/>
                    </a:lnTo>
                    <a:lnTo>
                      <a:pt x="5020" y="1575"/>
                    </a:lnTo>
                    <a:lnTo>
                      <a:pt x="4921" y="1316"/>
                    </a:lnTo>
                    <a:lnTo>
                      <a:pt x="4761" y="1057"/>
                    </a:lnTo>
                    <a:lnTo>
                      <a:pt x="4682" y="937"/>
                    </a:lnTo>
                    <a:lnTo>
                      <a:pt x="4582" y="818"/>
                    </a:lnTo>
                    <a:lnTo>
                      <a:pt x="4463" y="698"/>
                    </a:lnTo>
                    <a:lnTo>
                      <a:pt x="4323" y="598"/>
                    </a:lnTo>
                    <a:lnTo>
                      <a:pt x="4184" y="499"/>
                    </a:lnTo>
                    <a:lnTo>
                      <a:pt x="4024" y="399"/>
                    </a:lnTo>
                    <a:lnTo>
                      <a:pt x="3845" y="300"/>
                    </a:lnTo>
                    <a:lnTo>
                      <a:pt x="3666" y="220"/>
                    </a:lnTo>
                    <a:lnTo>
                      <a:pt x="3447" y="140"/>
                    </a:lnTo>
                    <a:lnTo>
                      <a:pt x="3227" y="80"/>
                    </a:lnTo>
                    <a:lnTo>
                      <a:pt x="2909" y="1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4"/>
              <p:cNvSpPr/>
              <p:nvPr/>
            </p:nvSpPr>
            <p:spPr>
              <a:xfrm>
                <a:off x="5492825" y="3931975"/>
                <a:ext cx="127025" cy="49325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1973" fill="none" extrusionOk="0">
                    <a:moveTo>
                      <a:pt x="2610" y="1"/>
                    </a:moveTo>
                    <a:lnTo>
                      <a:pt x="2610" y="1"/>
                    </a:lnTo>
                    <a:lnTo>
                      <a:pt x="2311" y="1"/>
                    </a:lnTo>
                    <a:lnTo>
                      <a:pt x="2032" y="61"/>
                    </a:lnTo>
                    <a:lnTo>
                      <a:pt x="1773" y="160"/>
                    </a:lnTo>
                    <a:lnTo>
                      <a:pt x="1514" y="260"/>
                    </a:lnTo>
                    <a:lnTo>
                      <a:pt x="1275" y="399"/>
                    </a:lnTo>
                    <a:lnTo>
                      <a:pt x="1076" y="539"/>
                    </a:lnTo>
                    <a:lnTo>
                      <a:pt x="877" y="698"/>
                    </a:lnTo>
                    <a:lnTo>
                      <a:pt x="697" y="857"/>
                    </a:lnTo>
                    <a:lnTo>
                      <a:pt x="399" y="1196"/>
                    </a:lnTo>
                    <a:lnTo>
                      <a:pt x="180" y="1475"/>
                    </a:lnTo>
                    <a:lnTo>
                      <a:pt x="40" y="1674"/>
                    </a:lnTo>
                    <a:lnTo>
                      <a:pt x="0" y="1734"/>
                    </a:lnTo>
                    <a:lnTo>
                      <a:pt x="0" y="1734"/>
                    </a:lnTo>
                    <a:lnTo>
                      <a:pt x="279" y="1575"/>
                    </a:lnTo>
                    <a:lnTo>
                      <a:pt x="538" y="1435"/>
                    </a:lnTo>
                    <a:lnTo>
                      <a:pt x="817" y="1316"/>
                    </a:lnTo>
                    <a:lnTo>
                      <a:pt x="1076" y="1236"/>
                    </a:lnTo>
                    <a:lnTo>
                      <a:pt x="1315" y="1156"/>
                    </a:lnTo>
                    <a:lnTo>
                      <a:pt x="1574" y="1116"/>
                    </a:lnTo>
                    <a:lnTo>
                      <a:pt x="1813" y="1096"/>
                    </a:lnTo>
                    <a:lnTo>
                      <a:pt x="2032" y="1077"/>
                    </a:lnTo>
                    <a:lnTo>
                      <a:pt x="2032" y="1077"/>
                    </a:lnTo>
                    <a:lnTo>
                      <a:pt x="2391" y="1096"/>
                    </a:lnTo>
                    <a:lnTo>
                      <a:pt x="2729" y="1156"/>
                    </a:lnTo>
                    <a:lnTo>
                      <a:pt x="3048" y="1256"/>
                    </a:lnTo>
                    <a:lnTo>
                      <a:pt x="3347" y="1375"/>
                    </a:lnTo>
                    <a:lnTo>
                      <a:pt x="3606" y="1495"/>
                    </a:lnTo>
                    <a:lnTo>
                      <a:pt x="3865" y="1654"/>
                    </a:lnTo>
                    <a:lnTo>
                      <a:pt x="4084" y="1814"/>
                    </a:lnTo>
                    <a:lnTo>
                      <a:pt x="4303" y="1973"/>
                    </a:lnTo>
                    <a:lnTo>
                      <a:pt x="4303" y="1973"/>
                    </a:lnTo>
                    <a:lnTo>
                      <a:pt x="4482" y="1913"/>
                    </a:lnTo>
                    <a:lnTo>
                      <a:pt x="4682" y="1873"/>
                    </a:lnTo>
                    <a:lnTo>
                      <a:pt x="4881" y="1834"/>
                    </a:lnTo>
                    <a:lnTo>
                      <a:pt x="5080" y="1814"/>
                    </a:lnTo>
                    <a:lnTo>
                      <a:pt x="5080" y="1814"/>
                    </a:lnTo>
                    <a:lnTo>
                      <a:pt x="5020" y="1575"/>
                    </a:lnTo>
                    <a:lnTo>
                      <a:pt x="4921" y="1316"/>
                    </a:lnTo>
                    <a:lnTo>
                      <a:pt x="4761" y="1057"/>
                    </a:lnTo>
                    <a:lnTo>
                      <a:pt x="4682" y="937"/>
                    </a:lnTo>
                    <a:lnTo>
                      <a:pt x="4582" y="818"/>
                    </a:lnTo>
                    <a:lnTo>
                      <a:pt x="4463" y="698"/>
                    </a:lnTo>
                    <a:lnTo>
                      <a:pt x="4323" y="598"/>
                    </a:lnTo>
                    <a:lnTo>
                      <a:pt x="4184" y="499"/>
                    </a:lnTo>
                    <a:lnTo>
                      <a:pt x="4024" y="399"/>
                    </a:lnTo>
                    <a:lnTo>
                      <a:pt x="3845" y="300"/>
                    </a:lnTo>
                    <a:lnTo>
                      <a:pt x="3666" y="220"/>
                    </a:lnTo>
                    <a:lnTo>
                      <a:pt x="3447" y="140"/>
                    </a:lnTo>
                    <a:lnTo>
                      <a:pt x="3227" y="80"/>
                    </a:lnTo>
                    <a:lnTo>
                      <a:pt x="3227" y="80"/>
                    </a:lnTo>
                    <a:lnTo>
                      <a:pt x="2909" y="1"/>
                    </a:lnTo>
                    <a:lnTo>
                      <a:pt x="261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4"/>
              <p:cNvSpPr/>
              <p:nvPr/>
            </p:nvSpPr>
            <p:spPr>
              <a:xfrm>
                <a:off x="5646200" y="3941450"/>
                <a:ext cx="238600" cy="2042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8168" extrusionOk="0">
                    <a:moveTo>
                      <a:pt x="3786" y="0"/>
                    </a:moveTo>
                    <a:lnTo>
                      <a:pt x="3487" y="20"/>
                    </a:lnTo>
                    <a:lnTo>
                      <a:pt x="3168" y="80"/>
                    </a:lnTo>
                    <a:lnTo>
                      <a:pt x="2870" y="160"/>
                    </a:lnTo>
                    <a:lnTo>
                      <a:pt x="2571" y="259"/>
                    </a:lnTo>
                    <a:lnTo>
                      <a:pt x="2292" y="399"/>
                    </a:lnTo>
                    <a:lnTo>
                      <a:pt x="2033" y="538"/>
                    </a:lnTo>
                    <a:lnTo>
                      <a:pt x="1794" y="717"/>
                    </a:lnTo>
                    <a:lnTo>
                      <a:pt x="1575" y="917"/>
                    </a:lnTo>
                    <a:lnTo>
                      <a:pt x="1375" y="1136"/>
                    </a:lnTo>
                    <a:lnTo>
                      <a:pt x="1216" y="1355"/>
                    </a:lnTo>
                    <a:lnTo>
                      <a:pt x="1057" y="1594"/>
                    </a:lnTo>
                    <a:lnTo>
                      <a:pt x="937" y="1853"/>
                    </a:lnTo>
                    <a:lnTo>
                      <a:pt x="857" y="2112"/>
                    </a:lnTo>
                    <a:lnTo>
                      <a:pt x="778" y="2391"/>
                    </a:lnTo>
                    <a:lnTo>
                      <a:pt x="738" y="2670"/>
                    </a:lnTo>
                    <a:lnTo>
                      <a:pt x="738" y="2949"/>
                    </a:lnTo>
                    <a:lnTo>
                      <a:pt x="758" y="3227"/>
                    </a:lnTo>
                    <a:lnTo>
                      <a:pt x="798" y="3526"/>
                    </a:lnTo>
                    <a:lnTo>
                      <a:pt x="897" y="3805"/>
                    </a:lnTo>
                    <a:lnTo>
                      <a:pt x="758" y="3885"/>
                    </a:lnTo>
                    <a:lnTo>
                      <a:pt x="638" y="3965"/>
                    </a:lnTo>
                    <a:lnTo>
                      <a:pt x="519" y="4044"/>
                    </a:lnTo>
                    <a:lnTo>
                      <a:pt x="419" y="4144"/>
                    </a:lnTo>
                    <a:lnTo>
                      <a:pt x="340" y="4243"/>
                    </a:lnTo>
                    <a:lnTo>
                      <a:pt x="260" y="4363"/>
                    </a:lnTo>
                    <a:lnTo>
                      <a:pt x="180" y="4463"/>
                    </a:lnTo>
                    <a:lnTo>
                      <a:pt x="120" y="4582"/>
                    </a:lnTo>
                    <a:lnTo>
                      <a:pt x="81" y="4722"/>
                    </a:lnTo>
                    <a:lnTo>
                      <a:pt x="41" y="4841"/>
                    </a:lnTo>
                    <a:lnTo>
                      <a:pt x="1" y="4981"/>
                    </a:lnTo>
                    <a:lnTo>
                      <a:pt x="1" y="5120"/>
                    </a:lnTo>
                    <a:lnTo>
                      <a:pt x="1" y="5259"/>
                    </a:lnTo>
                    <a:lnTo>
                      <a:pt x="21" y="5379"/>
                    </a:lnTo>
                    <a:lnTo>
                      <a:pt x="41" y="5518"/>
                    </a:lnTo>
                    <a:lnTo>
                      <a:pt x="81" y="5658"/>
                    </a:lnTo>
                    <a:lnTo>
                      <a:pt x="140" y="5817"/>
                    </a:lnTo>
                    <a:lnTo>
                      <a:pt x="220" y="5957"/>
                    </a:lnTo>
                    <a:lnTo>
                      <a:pt x="300" y="6076"/>
                    </a:lnTo>
                    <a:lnTo>
                      <a:pt x="399" y="6196"/>
                    </a:lnTo>
                    <a:lnTo>
                      <a:pt x="519" y="6315"/>
                    </a:lnTo>
                    <a:lnTo>
                      <a:pt x="638" y="6395"/>
                    </a:lnTo>
                    <a:lnTo>
                      <a:pt x="778" y="6495"/>
                    </a:lnTo>
                    <a:lnTo>
                      <a:pt x="917" y="6554"/>
                    </a:lnTo>
                    <a:lnTo>
                      <a:pt x="1057" y="6614"/>
                    </a:lnTo>
                    <a:lnTo>
                      <a:pt x="1216" y="6674"/>
                    </a:lnTo>
                    <a:lnTo>
                      <a:pt x="1375" y="6694"/>
                    </a:lnTo>
                    <a:lnTo>
                      <a:pt x="1535" y="6714"/>
                    </a:lnTo>
                    <a:lnTo>
                      <a:pt x="1694" y="6734"/>
                    </a:lnTo>
                    <a:lnTo>
                      <a:pt x="1854" y="6714"/>
                    </a:lnTo>
                    <a:lnTo>
                      <a:pt x="2033" y="6694"/>
                    </a:lnTo>
                    <a:lnTo>
                      <a:pt x="2192" y="6654"/>
                    </a:lnTo>
                    <a:lnTo>
                      <a:pt x="2371" y="6574"/>
                    </a:lnTo>
                    <a:lnTo>
                      <a:pt x="2531" y="6495"/>
                    </a:lnTo>
                    <a:lnTo>
                      <a:pt x="2690" y="6395"/>
                    </a:lnTo>
                    <a:lnTo>
                      <a:pt x="2830" y="6295"/>
                    </a:lnTo>
                    <a:lnTo>
                      <a:pt x="2949" y="6176"/>
                    </a:lnTo>
                    <a:lnTo>
                      <a:pt x="3069" y="6036"/>
                    </a:lnTo>
                    <a:lnTo>
                      <a:pt x="3148" y="5877"/>
                    </a:lnTo>
                    <a:lnTo>
                      <a:pt x="3228" y="5738"/>
                    </a:lnTo>
                    <a:lnTo>
                      <a:pt x="3587" y="5777"/>
                    </a:lnTo>
                    <a:lnTo>
                      <a:pt x="3945" y="5797"/>
                    </a:lnTo>
                    <a:lnTo>
                      <a:pt x="4304" y="5757"/>
                    </a:lnTo>
                    <a:lnTo>
                      <a:pt x="4662" y="5678"/>
                    </a:lnTo>
                    <a:lnTo>
                      <a:pt x="4662" y="5917"/>
                    </a:lnTo>
                    <a:lnTo>
                      <a:pt x="4662" y="6156"/>
                    </a:lnTo>
                    <a:lnTo>
                      <a:pt x="4702" y="6375"/>
                    </a:lnTo>
                    <a:lnTo>
                      <a:pt x="4782" y="6614"/>
                    </a:lnTo>
                    <a:lnTo>
                      <a:pt x="4862" y="6833"/>
                    </a:lnTo>
                    <a:lnTo>
                      <a:pt x="4981" y="7032"/>
                    </a:lnTo>
                    <a:lnTo>
                      <a:pt x="5101" y="7212"/>
                    </a:lnTo>
                    <a:lnTo>
                      <a:pt x="5260" y="7391"/>
                    </a:lnTo>
                    <a:lnTo>
                      <a:pt x="5419" y="7550"/>
                    </a:lnTo>
                    <a:lnTo>
                      <a:pt x="5599" y="7690"/>
                    </a:lnTo>
                    <a:lnTo>
                      <a:pt x="5798" y="7809"/>
                    </a:lnTo>
                    <a:lnTo>
                      <a:pt x="5997" y="7929"/>
                    </a:lnTo>
                    <a:lnTo>
                      <a:pt x="6216" y="8009"/>
                    </a:lnTo>
                    <a:lnTo>
                      <a:pt x="6435" y="8088"/>
                    </a:lnTo>
                    <a:lnTo>
                      <a:pt x="6674" y="8128"/>
                    </a:lnTo>
                    <a:lnTo>
                      <a:pt x="6894" y="8168"/>
                    </a:lnTo>
                    <a:lnTo>
                      <a:pt x="7133" y="8168"/>
                    </a:lnTo>
                    <a:lnTo>
                      <a:pt x="7372" y="8148"/>
                    </a:lnTo>
                    <a:lnTo>
                      <a:pt x="7631" y="8108"/>
                    </a:lnTo>
                    <a:lnTo>
                      <a:pt x="7870" y="8048"/>
                    </a:lnTo>
                    <a:lnTo>
                      <a:pt x="8089" y="7969"/>
                    </a:lnTo>
                    <a:lnTo>
                      <a:pt x="8308" y="7869"/>
                    </a:lnTo>
                    <a:lnTo>
                      <a:pt x="8527" y="7750"/>
                    </a:lnTo>
                    <a:lnTo>
                      <a:pt x="8706" y="7610"/>
                    </a:lnTo>
                    <a:lnTo>
                      <a:pt x="8886" y="7451"/>
                    </a:lnTo>
                    <a:lnTo>
                      <a:pt x="9025" y="7291"/>
                    </a:lnTo>
                    <a:lnTo>
                      <a:pt x="9165" y="7112"/>
                    </a:lnTo>
                    <a:lnTo>
                      <a:pt x="9284" y="6913"/>
                    </a:lnTo>
                    <a:lnTo>
                      <a:pt x="9384" y="6714"/>
                    </a:lnTo>
                    <a:lnTo>
                      <a:pt x="9443" y="6514"/>
                    </a:lnTo>
                    <a:lnTo>
                      <a:pt x="9503" y="6295"/>
                    </a:lnTo>
                    <a:lnTo>
                      <a:pt x="9523" y="6076"/>
                    </a:lnTo>
                    <a:lnTo>
                      <a:pt x="9543" y="5857"/>
                    </a:lnTo>
                    <a:lnTo>
                      <a:pt x="9523" y="5638"/>
                    </a:lnTo>
                    <a:lnTo>
                      <a:pt x="9483" y="5419"/>
                    </a:lnTo>
                    <a:lnTo>
                      <a:pt x="9424" y="5180"/>
                    </a:lnTo>
                    <a:lnTo>
                      <a:pt x="9344" y="5000"/>
                    </a:lnTo>
                    <a:lnTo>
                      <a:pt x="9244" y="4821"/>
                    </a:lnTo>
                    <a:lnTo>
                      <a:pt x="9145" y="4662"/>
                    </a:lnTo>
                    <a:lnTo>
                      <a:pt x="9025" y="4502"/>
                    </a:lnTo>
                    <a:lnTo>
                      <a:pt x="8886" y="4363"/>
                    </a:lnTo>
                    <a:lnTo>
                      <a:pt x="8746" y="4224"/>
                    </a:lnTo>
                    <a:lnTo>
                      <a:pt x="8587" y="4104"/>
                    </a:lnTo>
                    <a:lnTo>
                      <a:pt x="8408" y="3984"/>
                    </a:lnTo>
                    <a:lnTo>
                      <a:pt x="8248" y="3905"/>
                    </a:lnTo>
                    <a:lnTo>
                      <a:pt x="8069" y="3825"/>
                    </a:lnTo>
                    <a:lnTo>
                      <a:pt x="7870" y="3745"/>
                    </a:lnTo>
                    <a:lnTo>
                      <a:pt x="7670" y="3706"/>
                    </a:lnTo>
                    <a:lnTo>
                      <a:pt x="7471" y="3666"/>
                    </a:lnTo>
                    <a:lnTo>
                      <a:pt x="7272" y="3646"/>
                    </a:lnTo>
                    <a:lnTo>
                      <a:pt x="7073" y="3626"/>
                    </a:lnTo>
                    <a:lnTo>
                      <a:pt x="6854" y="3646"/>
                    </a:lnTo>
                    <a:lnTo>
                      <a:pt x="6913" y="3447"/>
                    </a:lnTo>
                    <a:lnTo>
                      <a:pt x="6933" y="3247"/>
                    </a:lnTo>
                    <a:lnTo>
                      <a:pt x="6953" y="3028"/>
                    </a:lnTo>
                    <a:lnTo>
                      <a:pt x="6973" y="2829"/>
                    </a:lnTo>
                    <a:lnTo>
                      <a:pt x="6953" y="2610"/>
                    </a:lnTo>
                    <a:lnTo>
                      <a:pt x="6913" y="2411"/>
                    </a:lnTo>
                    <a:lnTo>
                      <a:pt x="6874" y="2192"/>
                    </a:lnTo>
                    <a:lnTo>
                      <a:pt x="6814" y="1992"/>
                    </a:lnTo>
                    <a:lnTo>
                      <a:pt x="6694" y="1713"/>
                    </a:lnTo>
                    <a:lnTo>
                      <a:pt x="6555" y="1455"/>
                    </a:lnTo>
                    <a:lnTo>
                      <a:pt x="6376" y="1215"/>
                    </a:lnTo>
                    <a:lnTo>
                      <a:pt x="6196" y="996"/>
                    </a:lnTo>
                    <a:lnTo>
                      <a:pt x="5977" y="797"/>
                    </a:lnTo>
                    <a:lnTo>
                      <a:pt x="5758" y="618"/>
                    </a:lnTo>
                    <a:lnTo>
                      <a:pt x="5519" y="458"/>
                    </a:lnTo>
                    <a:lnTo>
                      <a:pt x="5240" y="319"/>
                    </a:lnTo>
                    <a:lnTo>
                      <a:pt x="4981" y="199"/>
                    </a:lnTo>
                    <a:lnTo>
                      <a:pt x="4682" y="120"/>
                    </a:lnTo>
                    <a:lnTo>
                      <a:pt x="4403" y="60"/>
                    </a:lnTo>
                    <a:lnTo>
                      <a:pt x="4105" y="20"/>
                    </a:lnTo>
                    <a:lnTo>
                      <a:pt x="3786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5646200" y="3941450"/>
                <a:ext cx="238600" cy="2042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8168" fill="none" extrusionOk="0">
                    <a:moveTo>
                      <a:pt x="4782" y="6614"/>
                    </a:moveTo>
                    <a:lnTo>
                      <a:pt x="4782" y="6614"/>
                    </a:lnTo>
                    <a:lnTo>
                      <a:pt x="4702" y="6375"/>
                    </a:lnTo>
                    <a:lnTo>
                      <a:pt x="4662" y="6156"/>
                    </a:lnTo>
                    <a:lnTo>
                      <a:pt x="4662" y="5917"/>
                    </a:lnTo>
                    <a:lnTo>
                      <a:pt x="4662" y="5678"/>
                    </a:lnTo>
                    <a:lnTo>
                      <a:pt x="4662" y="5678"/>
                    </a:lnTo>
                    <a:lnTo>
                      <a:pt x="4304" y="5757"/>
                    </a:lnTo>
                    <a:lnTo>
                      <a:pt x="3945" y="5797"/>
                    </a:lnTo>
                    <a:lnTo>
                      <a:pt x="3587" y="5777"/>
                    </a:lnTo>
                    <a:lnTo>
                      <a:pt x="3228" y="5738"/>
                    </a:lnTo>
                    <a:lnTo>
                      <a:pt x="3228" y="5738"/>
                    </a:lnTo>
                    <a:lnTo>
                      <a:pt x="3148" y="5877"/>
                    </a:lnTo>
                    <a:lnTo>
                      <a:pt x="3069" y="6036"/>
                    </a:lnTo>
                    <a:lnTo>
                      <a:pt x="2949" y="6176"/>
                    </a:lnTo>
                    <a:lnTo>
                      <a:pt x="2830" y="6295"/>
                    </a:lnTo>
                    <a:lnTo>
                      <a:pt x="2690" y="6395"/>
                    </a:lnTo>
                    <a:lnTo>
                      <a:pt x="2531" y="6495"/>
                    </a:lnTo>
                    <a:lnTo>
                      <a:pt x="2371" y="6574"/>
                    </a:lnTo>
                    <a:lnTo>
                      <a:pt x="2192" y="6654"/>
                    </a:lnTo>
                    <a:lnTo>
                      <a:pt x="2192" y="6654"/>
                    </a:lnTo>
                    <a:lnTo>
                      <a:pt x="2033" y="6694"/>
                    </a:lnTo>
                    <a:lnTo>
                      <a:pt x="1854" y="6714"/>
                    </a:lnTo>
                    <a:lnTo>
                      <a:pt x="1694" y="6734"/>
                    </a:lnTo>
                    <a:lnTo>
                      <a:pt x="1535" y="6714"/>
                    </a:lnTo>
                    <a:lnTo>
                      <a:pt x="1375" y="6694"/>
                    </a:lnTo>
                    <a:lnTo>
                      <a:pt x="1216" y="6674"/>
                    </a:lnTo>
                    <a:lnTo>
                      <a:pt x="1057" y="6614"/>
                    </a:lnTo>
                    <a:lnTo>
                      <a:pt x="917" y="6554"/>
                    </a:lnTo>
                    <a:lnTo>
                      <a:pt x="778" y="6495"/>
                    </a:lnTo>
                    <a:lnTo>
                      <a:pt x="638" y="6395"/>
                    </a:lnTo>
                    <a:lnTo>
                      <a:pt x="519" y="6315"/>
                    </a:lnTo>
                    <a:lnTo>
                      <a:pt x="399" y="6196"/>
                    </a:lnTo>
                    <a:lnTo>
                      <a:pt x="300" y="6076"/>
                    </a:lnTo>
                    <a:lnTo>
                      <a:pt x="220" y="5957"/>
                    </a:lnTo>
                    <a:lnTo>
                      <a:pt x="140" y="5817"/>
                    </a:lnTo>
                    <a:lnTo>
                      <a:pt x="81" y="5658"/>
                    </a:lnTo>
                    <a:lnTo>
                      <a:pt x="81" y="5658"/>
                    </a:lnTo>
                    <a:lnTo>
                      <a:pt x="41" y="5518"/>
                    </a:lnTo>
                    <a:lnTo>
                      <a:pt x="21" y="5379"/>
                    </a:lnTo>
                    <a:lnTo>
                      <a:pt x="1" y="5259"/>
                    </a:lnTo>
                    <a:lnTo>
                      <a:pt x="1" y="5120"/>
                    </a:lnTo>
                    <a:lnTo>
                      <a:pt x="1" y="4981"/>
                    </a:lnTo>
                    <a:lnTo>
                      <a:pt x="41" y="4841"/>
                    </a:lnTo>
                    <a:lnTo>
                      <a:pt x="81" y="4722"/>
                    </a:lnTo>
                    <a:lnTo>
                      <a:pt x="120" y="4582"/>
                    </a:lnTo>
                    <a:lnTo>
                      <a:pt x="180" y="4463"/>
                    </a:lnTo>
                    <a:lnTo>
                      <a:pt x="260" y="4363"/>
                    </a:lnTo>
                    <a:lnTo>
                      <a:pt x="340" y="4243"/>
                    </a:lnTo>
                    <a:lnTo>
                      <a:pt x="419" y="4144"/>
                    </a:lnTo>
                    <a:lnTo>
                      <a:pt x="519" y="4044"/>
                    </a:lnTo>
                    <a:lnTo>
                      <a:pt x="638" y="3965"/>
                    </a:lnTo>
                    <a:lnTo>
                      <a:pt x="758" y="3885"/>
                    </a:lnTo>
                    <a:lnTo>
                      <a:pt x="897" y="3805"/>
                    </a:lnTo>
                    <a:lnTo>
                      <a:pt x="897" y="3805"/>
                    </a:lnTo>
                    <a:lnTo>
                      <a:pt x="798" y="3526"/>
                    </a:lnTo>
                    <a:lnTo>
                      <a:pt x="758" y="3227"/>
                    </a:lnTo>
                    <a:lnTo>
                      <a:pt x="738" y="2949"/>
                    </a:lnTo>
                    <a:lnTo>
                      <a:pt x="738" y="2670"/>
                    </a:lnTo>
                    <a:lnTo>
                      <a:pt x="778" y="2391"/>
                    </a:lnTo>
                    <a:lnTo>
                      <a:pt x="857" y="2112"/>
                    </a:lnTo>
                    <a:lnTo>
                      <a:pt x="937" y="1853"/>
                    </a:lnTo>
                    <a:lnTo>
                      <a:pt x="1057" y="1594"/>
                    </a:lnTo>
                    <a:lnTo>
                      <a:pt x="1216" y="1355"/>
                    </a:lnTo>
                    <a:lnTo>
                      <a:pt x="1375" y="1136"/>
                    </a:lnTo>
                    <a:lnTo>
                      <a:pt x="1575" y="917"/>
                    </a:lnTo>
                    <a:lnTo>
                      <a:pt x="1794" y="717"/>
                    </a:lnTo>
                    <a:lnTo>
                      <a:pt x="2033" y="538"/>
                    </a:lnTo>
                    <a:lnTo>
                      <a:pt x="2292" y="399"/>
                    </a:lnTo>
                    <a:lnTo>
                      <a:pt x="2571" y="259"/>
                    </a:lnTo>
                    <a:lnTo>
                      <a:pt x="2870" y="160"/>
                    </a:lnTo>
                    <a:lnTo>
                      <a:pt x="2870" y="160"/>
                    </a:lnTo>
                    <a:lnTo>
                      <a:pt x="3168" y="80"/>
                    </a:lnTo>
                    <a:lnTo>
                      <a:pt x="3487" y="20"/>
                    </a:lnTo>
                    <a:lnTo>
                      <a:pt x="3786" y="0"/>
                    </a:lnTo>
                    <a:lnTo>
                      <a:pt x="4105" y="20"/>
                    </a:lnTo>
                    <a:lnTo>
                      <a:pt x="4403" y="60"/>
                    </a:lnTo>
                    <a:lnTo>
                      <a:pt x="4682" y="120"/>
                    </a:lnTo>
                    <a:lnTo>
                      <a:pt x="4981" y="199"/>
                    </a:lnTo>
                    <a:lnTo>
                      <a:pt x="5240" y="319"/>
                    </a:lnTo>
                    <a:lnTo>
                      <a:pt x="5519" y="458"/>
                    </a:lnTo>
                    <a:lnTo>
                      <a:pt x="5758" y="618"/>
                    </a:lnTo>
                    <a:lnTo>
                      <a:pt x="5977" y="797"/>
                    </a:lnTo>
                    <a:lnTo>
                      <a:pt x="6196" y="996"/>
                    </a:lnTo>
                    <a:lnTo>
                      <a:pt x="6376" y="1215"/>
                    </a:lnTo>
                    <a:lnTo>
                      <a:pt x="6555" y="1455"/>
                    </a:lnTo>
                    <a:lnTo>
                      <a:pt x="6694" y="1713"/>
                    </a:lnTo>
                    <a:lnTo>
                      <a:pt x="6814" y="1992"/>
                    </a:lnTo>
                    <a:lnTo>
                      <a:pt x="6814" y="1992"/>
                    </a:lnTo>
                    <a:lnTo>
                      <a:pt x="6874" y="2192"/>
                    </a:lnTo>
                    <a:lnTo>
                      <a:pt x="6913" y="2411"/>
                    </a:lnTo>
                    <a:lnTo>
                      <a:pt x="6953" y="2610"/>
                    </a:lnTo>
                    <a:lnTo>
                      <a:pt x="6973" y="2829"/>
                    </a:lnTo>
                    <a:lnTo>
                      <a:pt x="6953" y="3028"/>
                    </a:lnTo>
                    <a:lnTo>
                      <a:pt x="6933" y="3247"/>
                    </a:lnTo>
                    <a:lnTo>
                      <a:pt x="6913" y="3447"/>
                    </a:lnTo>
                    <a:lnTo>
                      <a:pt x="6854" y="3646"/>
                    </a:lnTo>
                    <a:lnTo>
                      <a:pt x="6854" y="3646"/>
                    </a:lnTo>
                    <a:lnTo>
                      <a:pt x="7073" y="3626"/>
                    </a:lnTo>
                    <a:lnTo>
                      <a:pt x="7272" y="3646"/>
                    </a:lnTo>
                    <a:lnTo>
                      <a:pt x="7471" y="3666"/>
                    </a:lnTo>
                    <a:lnTo>
                      <a:pt x="7670" y="3706"/>
                    </a:lnTo>
                    <a:lnTo>
                      <a:pt x="7870" y="3745"/>
                    </a:lnTo>
                    <a:lnTo>
                      <a:pt x="8069" y="3825"/>
                    </a:lnTo>
                    <a:lnTo>
                      <a:pt x="8248" y="3905"/>
                    </a:lnTo>
                    <a:lnTo>
                      <a:pt x="8408" y="3984"/>
                    </a:lnTo>
                    <a:lnTo>
                      <a:pt x="8587" y="4104"/>
                    </a:lnTo>
                    <a:lnTo>
                      <a:pt x="8746" y="4224"/>
                    </a:lnTo>
                    <a:lnTo>
                      <a:pt x="8886" y="4363"/>
                    </a:lnTo>
                    <a:lnTo>
                      <a:pt x="9025" y="4502"/>
                    </a:lnTo>
                    <a:lnTo>
                      <a:pt x="9145" y="4662"/>
                    </a:lnTo>
                    <a:lnTo>
                      <a:pt x="9244" y="4821"/>
                    </a:lnTo>
                    <a:lnTo>
                      <a:pt x="9344" y="5000"/>
                    </a:lnTo>
                    <a:lnTo>
                      <a:pt x="9424" y="5180"/>
                    </a:lnTo>
                    <a:lnTo>
                      <a:pt x="9424" y="5180"/>
                    </a:lnTo>
                    <a:lnTo>
                      <a:pt x="9483" y="5419"/>
                    </a:lnTo>
                    <a:lnTo>
                      <a:pt x="9523" y="5638"/>
                    </a:lnTo>
                    <a:lnTo>
                      <a:pt x="9543" y="5857"/>
                    </a:lnTo>
                    <a:lnTo>
                      <a:pt x="9523" y="6076"/>
                    </a:lnTo>
                    <a:lnTo>
                      <a:pt x="9503" y="6295"/>
                    </a:lnTo>
                    <a:lnTo>
                      <a:pt x="9443" y="6514"/>
                    </a:lnTo>
                    <a:lnTo>
                      <a:pt x="9384" y="6714"/>
                    </a:lnTo>
                    <a:lnTo>
                      <a:pt x="9284" y="6913"/>
                    </a:lnTo>
                    <a:lnTo>
                      <a:pt x="9165" y="7112"/>
                    </a:lnTo>
                    <a:lnTo>
                      <a:pt x="9025" y="7291"/>
                    </a:lnTo>
                    <a:lnTo>
                      <a:pt x="8886" y="7451"/>
                    </a:lnTo>
                    <a:lnTo>
                      <a:pt x="8706" y="7610"/>
                    </a:lnTo>
                    <a:lnTo>
                      <a:pt x="8527" y="7750"/>
                    </a:lnTo>
                    <a:lnTo>
                      <a:pt x="8308" y="7869"/>
                    </a:lnTo>
                    <a:lnTo>
                      <a:pt x="8089" y="7969"/>
                    </a:lnTo>
                    <a:lnTo>
                      <a:pt x="7870" y="8048"/>
                    </a:lnTo>
                    <a:lnTo>
                      <a:pt x="7870" y="8048"/>
                    </a:lnTo>
                    <a:lnTo>
                      <a:pt x="7631" y="8108"/>
                    </a:lnTo>
                    <a:lnTo>
                      <a:pt x="7372" y="8148"/>
                    </a:lnTo>
                    <a:lnTo>
                      <a:pt x="7133" y="8168"/>
                    </a:lnTo>
                    <a:lnTo>
                      <a:pt x="6894" y="8168"/>
                    </a:lnTo>
                    <a:lnTo>
                      <a:pt x="6674" y="8128"/>
                    </a:lnTo>
                    <a:lnTo>
                      <a:pt x="6435" y="8088"/>
                    </a:lnTo>
                    <a:lnTo>
                      <a:pt x="6216" y="8009"/>
                    </a:lnTo>
                    <a:lnTo>
                      <a:pt x="5997" y="7929"/>
                    </a:lnTo>
                    <a:lnTo>
                      <a:pt x="5798" y="7809"/>
                    </a:lnTo>
                    <a:lnTo>
                      <a:pt x="5599" y="7690"/>
                    </a:lnTo>
                    <a:lnTo>
                      <a:pt x="5419" y="7550"/>
                    </a:lnTo>
                    <a:lnTo>
                      <a:pt x="5260" y="7391"/>
                    </a:lnTo>
                    <a:lnTo>
                      <a:pt x="5101" y="7212"/>
                    </a:lnTo>
                    <a:lnTo>
                      <a:pt x="4981" y="7032"/>
                    </a:lnTo>
                    <a:lnTo>
                      <a:pt x="4862" y="6833"/>
                    </a:lnTo>
                    <a:lnTo>
                      <a:pt x="4782" y="661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4"/>
              <p:cNvSpPr/>
              <p:nvPr/>
            </p:nvSpPr>
            <p:spPr>
              <a:xfrm>
                <a:off x="5811050" y="4086375"/>
                <a:ext cx="4385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415" extrusionOk="0">
                    <a:moveTo>
                      <a:pt x="997" y="0"/>
                    </a:moveTo>
                    <a:lnTo>
                      <a:pt x="818" y="20"/>
                    </a:lnTo>
                    <a:lnTo>
                      <a:pt x="638" y="60"/>
                    </a:lnTo>
                    <a:lnTo>
                      <a:pt x="479" y="120"/>
                    </a:lnTo>
                    <a:lnTo>
                      <a:pt x="339" y="219"/>
                    </a:lnTo>
                    <a:lnTo>
                      <a:pt x="200" y="319"/>
                    </a:lnTo>
                    <a:lnTo>
                      <a:pt x="100" y="439"/>
                    </a:lnTo>
                    <a:lnTo>
                      <a:pt x="41" y="558"/>
                    </a:lnTo>
                    <a:lnTo>
                      <a:pt x="1" y="698"/>
                    </a:lnTo>
                    <a:lnTo>
                      <a:pt x="1" y="837"/>
                    </a:lnTo>
                    <a:lnTo>
                      <a:pt x="21" y="976"/>
                    </a:lnTo>
                    <a:lnTo>
                      <a:pt x="80" y="1096"/>
                    </a:lnTo>
                    <a:lnTo>
                      <a:pt x="180" y="1196"/>
                    </a:lnTo>
                    <a:lnTo>
                      <a:pt x="300" y="1295"/>
                    </a:lnTo>
                    <a:lnTo>
                      <a:pt x="439" y="1355"/>
                    </a:lnTo>
                    <a:lnTo>
                      <a:pt x="598" y="1395"/>
                    </a:lnTo>
                    <a:lnTo>
                      <a:pt x="758" y="1415"/>
                    </a:lnTo>
                    <a:lnTo>
                      <a:pt x="937" y="1395"/>
                    </a:lnTo>
                    <a:lnTo>
                      <a:pt x="1116" y="1355"/>
                    </a:lnTo>
                    <a:lnTo>
                      <a:pt x="1276" y="1295"/>
                    </a:lnTo>
                    <a:lnTo>
                      <a:pt x="1415" y="1196"/>
                    </a:lnTo>
                    <a:lnTo>
                      <a:pt x="1535" y="1096"/>
                    </a:lnTo>
                    <a:lnTo>
                      <a:pt x="1634" y="976"/>
                    </a:lnTo>
                    <a:lnTo>
                      <a:pt x="1714" y="857"/>
                    </a:lnTo>
                    <a:lnTo>
                      <a:pt x="1754" y="717"/>
                    </a:lnTo>
                    <a:lnTo>
                      <a:pt x="1754" y="578"/>
                    </a:lnTo>
                    <a:lnTo>
                      <a:pt x="1734" y="439"/>
                    </a:lnTo>
                    <a:lnTo>
                      <a:pt x="1654" y="319"/>
                    </a:lnTo>
                    <a:lnTo>
                      <a:pt x="1575" y="219"/>
                    </a:lnTo>
                    <a:lnTo>
                      <a:pt x="1455" y="120"/>
                    </a:lnTo>
                    <a:lnTo>
                      <a:pt x="1316" y="60"/>
                    </a:lnTo>
                    <a:lnTo>
                      <a:pt x="1156" y="20"/>
                    </a:lnTo>
                    <a:lnTo>
                      <a:pt x="99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4"/>
              <p:cNvSpPr/>
              <p:nvPr/>
            </p:nvSpPr>
            <p:spPr>
              <a:xfrm>
                <a:off x="5685550" y="3956875"/>
                <a:ext cx="1180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4722" h="3527" extrusionOk="0">
                    <a:moveTo>
                      <a:pt x="2072" y="1"/>
                    </a:moveTo>
                    <a:lnTo>
                      <a:pt x="1853" y="41"/>
                    </a:lnTo>
                    <a:lnTo>
                      <a:pt x="1634" y="81"/>
                    </a:lnTo>
                    <a:lnTo>
                      <a:pt x="1435" y="140"/>
                    </a:lnTo>
                    <a:lnTo>
                      <a:pt x="1037" y="280"/>
                    </a:lnTo>
                    <a:lnTo>
                      <a:pt x="698" y="439"/>
                    </a:lnTo>
                    <a:lnTo>
                      <a:pt x="399" y="598"/>
                    </a:lnTo>
                    <a:lnTo>
                      <a:pt x="180" y="718"/>
                    </a:lnTo>
                    <a:lnTo>
                      <a:pt x="1" y="857"/>
                    </a:lnTo>
                    <a:lnTo>
                      <a:pt x="260" y="818"/>
                    </a:lnTo>
                    <a:lnTo>
                      <a:pt x="499" y="778"/>
                    </a:lnTo>
                    <a:lnTo>
                      <a:pt x="738" y="758"/>
                    </a:lnTo>
                    <a:lnTo>
                      <a:pt x="1216" y="758"/>
                    </a:lnTo>
                    <a:lnTo>
                      <a:pt x="1455" y="778"/>
                    </a:lnTo>
                    <a:lnTo>
                      <a:pt x="1674" y="818"/>
                    </a:lnTo>
                    <a:lnTo>
                      <a:pt x="1893" y="877"/>
                    </a:lnTo>
                    <a:lnTo>
                      <a:pt x="2092" y="937"/>
                    </a:lnTo>
                    <a:lnTo>
                      <a:pt x="2292" y="1017"/>
                    </a:lnTo>
                    <a:lnTo>
                      <a:pt x="2471" y="1096"/>
                    </a:lnTo>
                    <a:lnTo>
                      <a:pt x="2630" y="1196"/>
                    </a:lnTo>
                    <a:lnTo>
                      <a:pt x="2949" y="1395"/>
                    </a:lnTo>
                    <a:lnTo>
                      <a:pt x="3208" y="1634"/>
                    </a:lnTo>
                    <a:lnTo>
                      <a:pt x="3447" y="1873"/>
                    </a:lnTo>
                    <a:lnTo>
                      <a:pt x="3626" y="2132"/>
                    </a:lnTo>
                    <a:lnTo>
                      <a:pt x="3806" y="2391"/>
                    </a:lnTo>
                    <a:lnTo>
                      <a:pt x="3925" y="2650"/>
                    </a:lnTo>
                    <a:lnTo>
                      <a:pt x="4045" y="2889"/>
                    </a:lnTo>
                    <a:lnTo>
                      <a:pt x="4124" y="3089"/>
                    </a:lnTo>
                    <a:lnTo>
                      <a:pt x="4224" y="3407"/>
                    </a:lnTo>
                    <a:lnTo>
                      <a:pt x="4244" y="3527"/>
                    </a:lnTo>
                    <a:lnTo>
                      <a:pt x="4324" y="3447"/>
                    </a:lnTo>
                    <a:lnTo>
                      <a:pt x="4403" y="3328"/>
                    </a:lnTo>
                    <a:lnTo>
                      <a:pt x="4483" y="3208"/>
                    </a:lnTo>
                    <a:lnTo>
                      <a:pt x="4563" y="3049"/>
                    </a:lnTo>
                    <a:lnTo>
                      <a:pt x="4622" y="2869"/>
                    </a:lnTo>
                    <a:lnTo>
                      <a:pt x="4682" y="2690"/>
                    </a:lnTo>
                    <a:lnTo>
                      <a:pt x="4722" y="2491"/>
                    </a:lnTo>
                    <a:lnTo>
                      <a:pt x="4722" y="2272"/>
                    </a:lnTo>
                    <a:lnTo>
                      <a:pt x="4722" y="2053"/>
                    </a:lnTo>
                    <a:lnTo>
                      <a:pt x="4682" y="1834"/>
                    </a:lnTo>
                    <a:lnTo>
                      <a:pt x="4602" y="1595"/>
                    </a:lnTo>
                    <a:lnTo>
                      <a:pt x="4503" y="1355"/>
                    </a:lnTo>
                    <a:lnTo>
                      <a:pt x="4363" y="1116"/>
                    </a:lnTo>
                    <a:lnTo>
                      <a:pt x="4184" y="877"/>
                    </a:lnTo>
                    <a:lnTo>
                      <a:pt x="3945" y="658"/>
                    </a:lnTo>
                    <a:lnTo>
                      <a:pt x="3666" y="439"/>
                    </a:lnTo>
                    <a:lnTo>
                      <a:pt x="3487" y="320"/>
                    </a:lnTo>
                    <a:lnTo>
                      <a:pt x="3327" y="220"/>
                    </a:lnTo>
                    <a:lnTo>
                      <a:pt x="3148" y="160"/>
                    </a:lnTo>
                    <a:lnTo>
                      <a:pt x="2989" y="100"/>
                    </a:lnTo>
                    <a:lnTo>
                      <a:pt x="2810" y="61"/>
                    </a:lnTo>
                    <a:lnTo>
                      <a:pt x="2650" y="21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4"/>
              <p:cNvSpPr/>
              <p:nvPr/>
            </p:nvSpPr>
            <p:spPr>
              <a:xfrm>
                <a:off x="5685550" y="3956875"/>
                <a:ext cx="1180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4722" h="3527" fill="none" extrusionOk="0">
                    <a:moveTo>
                      <a:pt x="2311" y="1"/>
                    </a:moveTo>
                    <a:lnTo>
                      <a:pt x="2311" y="1"/>
                    </a:lnTo>
                    <a:lnTo>
                      <a:pt x="2072" y="1"/>
                    </a:lnTo>
                    <a:lnTo>
                      <a:pt x="1853" y="41"/>
                    </a:lnTo>
                    <a:lnTo>
                      <a:pt x="1634" y="81"/>
                    </a:lnTo>
                    <a:lnTo>
                      <a:pt x="1435" y="140"/>
                    </a:lnTo>
                    <a:lnTo>
                      <a:pt x="1037" y="280"/>
                    </a:lnTo>
                    <a:lnTo>
                      <a:pt x="698" y="439"/>
                    </a:lnTo>
                    <a:lnTo>
                      <a:pt x="399" y="598"/>
                    </a:lnTo>
                    <a:lnTo>
                      <a:pt x="180" y="718"/>
                    </a:lnTo>
                    <a:lnTo>
                      <a:pt x="1" y="857"/>
                    </a:lnTo>
                    <a:lnTo>
                      <a:pt x="1" y="857"/>
                    </a:lnTo>
                    <a:lnTo>
                      <a:pt x="260" y="818"/>
                    </a:lnTo>
                    <a:lnTo>
                      <a:pt x="499" y="778"/>
                    </a:lnTo>
                    <a:lnTo>
                      <a:pt x="738" y="758"/>
                    </a:lnTo>
                    <a:lnTo>
                      <a:pt x="977" y="758"/>
                    </a:lnTo>
                    <a:lnTo>
                      <a:pt x="977" y="758"/>
                    </a:lnTo>
                    <a:lnTo>
                      <a:pt x="1216" y="758"/>
                    </a:lnTo>
                    <a:lnTo>
                      <a:pt x="1455" y="778"/>
                    </a:lnTo>
                    <a:lnTo>
                      <a:pt x="1674" y="818"/>
                    </a:lnTo>
                    <a:lnTo>
                      <a:pt x="1893" y="877"/>
                    </a:lnTo>
                    <a:lnTo>
                      <a:pt x="2092" y="937"/>
                    </a:lnTo>
                    <a:lnTo>
                      <a:pt x="2292" y="1017"/>
                    </a:lnTo>
                    <a:lnTo>
                      <a:pt x="2471" y="1096"/>
                    </a:lnTo>
                    <a:lnTo>
                      <a:pt x="2630" y="1196"/>
                    </a:lnTo>
                    <a:lnTo>
                      <a:pt x="2949" y="1395"/>
                    </a:lnTo>
                    <a:lnTo>
                      <a:pt x="3208" y="1634"/>
                    </a:lnTo>
                    <a:lnTo>
                      <a:pt x="3447" y="1873"/>
                    </a:lnTo>
                    <a:lnTo>
                      <a:pt x="3626" y="2132"/>
                    </a:lnTo>
                    <a:lnTo>
                      <a:pt x="3806" y="2391"/>
                    </a:lnTo>
                    <a:lnTo>
                      <a:pt x="3925" y="2650"/>
                    </a:lnTo>
                    <a:lnTo>
                      <a:pt x="4045" y="2889"/>
                    </a:lnTo>
                    <a:lnTo>
                      <a:pt x="4124" y="3089"/>
                    </a:lnTo>
                    <a:lnTo>
                      <a:pt x="4224" y="3407"/>
                    </a:lnTo>
                    <a:lnTo>
                      <a:pt x="4244" y="3527"/>
                    </a:lnTo>
                    <a:lnTo>
                      <a:pt x="4244" y="3527"/>
                    </a:lnTo>
                    <a:lnTo>
                      <a:pt x="4324" y="3447"/>
                    </a:lnTo>
                    <a:lnTo>
                      <a:pt x="4403" y="3328"/>
                    </a:lnTo>
                    <a:lnTo>
                      <a:pt x="4483" y="3208"/>
                    </a:lnTo>
                    <a:lnTo>
                      <a:pt x="4563" y="3049"/>
                    </a:lnTo>
                    <a:lnTo>
                      <a:pt x="4622" y="2869"/>
                    </a:lnTo>
                    <a:lnTo>
                      <a:pt x="4682" y="2690"/>
                    </a:lnTo>
                    <a:lnTo>
                      <a:pt x="4722" y="2491"/>
                    </a:lnTo>
                    <a:lnTo>
                      <a:pt x="4722" y="2272"/>
                    </a:lnTo>
                    <a:lnTo>
                      <a:pt x="4722" y="2053"/>
                    </a:lnTo>
                    <a:lnTo>
                      <a:pt x="4682" y="1834"/>
                    </a:lnTo>
                    <a:lnTo>
                      <a:pt x="4602" y="1595"/>
                    </a:lnTo>
                    <a:lnTo>
                      <a:pt x="4503" y="1355"/>
                    </a:lnTo>
                    <a:lnTo>
                      <a:pt x="4363" y="1116"/>
                    </a:lnTo>
                    <a:lnTo>
                      <a:pt x="4184" y="877"/>
                    </a:lnTo>
                    <a:lnTo>
                      <a:pt x="3945" y="658"/>
                    </a:lnTo>
                    <a:lnTo>
                      <a:pt x="3666" y="439"/>
                    </a:lnTo>
                    <a:lnTo>
                      <a:pt x="3666" y="439"/>
                    </a:lnTo>
                    <a:lnTo>
                      <a:pt x="3487" y="320"/>
                    </a:lnTo>
                    <a:lnTo>
                      <a:pt x="3327" y="220"/>
                    </a:lnTo>
                    <a:lnTo>
                      <a:pt x="3148" y="160"/>
                    </a:lnTo>
                    <a:lnTo>
                      <a:pt x="2989" y="100"/>
                    </a:lnTo>
                    <a:lnTo>
                      <a:pt x="2810" y="61"/>
                    </a:lnTo>
                    <a:lnTo>
                      <a:pt x="2650" y="21"/>
                    </a:lnTo>
                    <a:lnTo>
                      <a:pt x="2471" y="1"/>
                    </a:lnTo>
                    <a:lnTo>
                      <a:pt x="231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4"/>
              <p:cNvSpPr/>
              <p:nvPr/>
            </p:nvSpPr>
            <p:spPr>
              <a:xfrm>
                <a:off x="5441025" y="4020125"/>
                <a:ext cx="237575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7352" extrusionOk="0">
                    <a:moveTo>
                      <a:pt x="3427" y="1"/>
                    </a:moveTo>
                    <a:lnTo>
                      <a:pt x="3128" y="21"/>
                    </a:lnTo>
                    <a:lnTo>
                      <a:pt x="2829" y="61"/>
                    </a:lnTo>
                    <a:lnTo>
                      <a:pt x="2530" y="120"/>
                    </a:lnTo>
                    <a:lnTo>
                      <a:pt x="2252" y="220"/>
                    </a:lnTo>
                    <a:lnTo>
                      <a:pt x="1953" y="339"/>
                    </a:lnTo>
                    <a:lnTo>
                      <a:pt x="1674" y="499"/>
                    </a:lnTo>
                    <a:lnTo>
                      <a:pt x="1415" y="678"/>
                    </a:lnTo>
                    <a:lnTo>
                      <a:pt x="1176" y="857"/>
                    </a:lnTo>
                    <a:lnTo>
                      <a:pt x="957" y="1077"/>
                    </a:lnTo>
                    <a:lnTo>
                      <a:pt x="777" y="1316"/>
                    </a:lnTo>
                    <a:lnTo>
                      <a:pt x="598" y="1555"/>
                    </a:lnTo>
                    <a:lnTo>
                      <a:pt x="459" y="1814"/>
                    </a:lnTo>
                    <a:lnTo>
                      <a:pt x="339" y="2073"/>
                    </a:lnTo>
                    <a:lnTo>
                      <a:pt x="259" y="2351"/>
                    </a:lnTo>
                    <a:lnTo>
                      <a:pt x="200" y="2630"/>
                    </a:lnTo>
                    <a:lnTo>
                      <a:pt x="160" y="2909"/>
                    </a:lnTo>
                    <a:lnTo>
                      <a:pt x="160" y="3188"/>
                    </a:lnTo>
                    <a:lnTo>
                      <a:pt x="200" y="3467"/>
                    </a:lnTo>
                    <a:lnTo>
                      <a:pt x="239" y="3746"/>
                    </a:lnTo>
                    <a:lnTo>
                      <a:pt x="339" y="4025"/>
                    </a:lnTo>
                    <a:lnTo>
                      <a:pt x="459" y="4284"/>
                    </a:lnTo>
                    <a:lnTo>
                      <a:pt x="598" y="4543"/>
                    </a:lnTo>
                    <a:lnTo>
                      <a:pt x="479" y="4642"/>
                    </a:lnTo>
                    <a:lnTo>
                      <a:pt x="399" y="4742"/>
                    </a:lnTo>
                    <a:lnTo>
                      <a:pt x="299" y="4862"/>
                    </a:lnTo>
                    <a:lnTo>
                      <a:pt x="220" y="4981"/>
                    </a:lnTo>
                    <a:lnTo>
                      <a:pt x="160" y="5101"/>
                    </a:lnTo>
                    <a:lnTo>
                      <a:pt x="100" y="5240"/>
                    </a:lnTo>
                    <a:lnTo>
                      <a:pt x="60" y="5360"/>
                    </a:lnTo>
                    <a:lnTo>
                      <a:pt x="40" y="5499"/>
                    </a:lnTo>
                    <a:lnTo>
                      <a:pt x="20" y="5638"/>
                    </a:lnTo>
                    <a:lnTo>
                      <a:pt x="0" y="5778"/>
                    </a:lnTo>
                    <a:lnTo>
                      <a:pt x="20" y="5897"/>
                    </a:lnTo>
                    <a:lnTo>
                      <a:pt x="40" y="6037"/>
                    </a:lnTo>
                    <a:lnTo>
                      <a:pt x="60" y="6176"/>
                    </a:lnTo>
                    <a:lnTo>
                      <a:pt x="100" y="6296"/>
                    </a:lnTo>
                    <a:lnTo>
                      <a:pt x="160" y="6435"/>
                    </a:lnTo>
                    <a:lnTo>
                      <a:pt x="239" y="6555"/>
                    </a:lnTo>
                    <a:lnTo>
                      <a:pt x="339" y="6674"/>
                    </a:lnTo>
                    <a:lnTo>
                      <a:pt x="439" y="6794"/>
                    </a:lnTo>
                    <a:lnTo>
                      <a:pt x="558" y="6913"/>
                    </a:lnTo>
                    <a:lnTo>
                      <a:pt x="678" y="6993"/>
                    </a:lnTo>
                    <a:lnTo>
                      <a:pt x="817" y="7073"/>
                    </a:lnTo>
                    <a:lnTo>
                      <a:pt x="957" y="7133"/>
                    </a:lnTo>
                    <a:lnTo>
                      <a:pt x="1096" y="7192"/>
                    </a:lnTo>
                    <a:lnTo>
                      <a:pt x="1255" y="7232"/>
                    </a:lnTo>
                    <a:lnTo>
                      <a:pt x="1415" y="7252"/>
                    </a:lnTo>
                    <a:lnTo>
                      <a:pt x="1734" y="7252"/>
                    </a:lnTo>
                    <a:lnTo>
                      <a:pt x="1893" y="7232"/>
                    </a:lnTo>
                    <a:lnTo>
                      <a:pt x="2052" y="7192"/>
                    </a:lnTo>
                    <a:lnTo>
                      <a:pt x="2212" y="7152"/>
                    </a:lnTo>
                    <a:lnTo>
                      <a:pt x="2351" y="7073"/>
                    </a:lnTo>
                    <a:lnTo>
                      <a:pt x="2510" y="6993"/>
                    </a:lnTo>
                    <a:lnTo>
                      <a:pt x="2670" y="6894"/>
                    </a:lnTo>
                    <a:lnTo>
                      <a:pt x="2809" y="6774"/>
                    </a:lnTo>
                    <a:lnTo>
                      <a:pt x="2929" y="6635"/>
                    </a:lnTo>
                    <a:lnTo>
                      <a:pt x="3048" y="6495"/>
                    </a:lnTo>
                    <a:lnTo>
                      <a:pt x="3128" y="6336"/>
                    </a:lnTo>
                    <a:lnTo>
                      <a:pt x="3208" y="6176"/>
                    </a:lnTo>
                    <a:lnTo>
                      <a:pt x="3267" y="6017"/>
                    </a:lnTo>
                    <a:lnTo>
                      <a:pt x="3307" y="5838"/>
                    </a:lnTo>
                    <a:lnTo>
                      <a:pt x="3646" y="5798"/>
                    </a:lnTo>
                    <a:lnTo>
                      <a:pt x="4005" y="5718"/>
                    </a:lnTo>
                    <a:lnTo>
                      <a:pt x="4343" y="5599"/>
                    </a:lnTo>
                    <a:lnTo>
                      <a:pt x="4682" y="5439"/>
                    </a:lnTo>
                    <a:lnTo>
                      <a:pt x="4722" y="5678"/>
                    </a:lnTo>
                    <a:lnTo>
                      <a:pt x="4781" y="5897"/>
                    </a:lnTo>
                    <a:lnTo>
                      <a:pt x="4881" y="6117"/>
                    </a:lnTo>
                    <a:lnTo>
                      <a:pt x="5001" y="6316"/>
                    </a:lnTo>
                    <a:lnTo>
                      <a:pt x="5140" y="6515"/>
                    </a:lnTo>
                    <a:lnTo>
                      <a:pt x="5299" y="6674"/>
                    </a:lnTo>
                    <a:lnTo>
                      <a:pt x="5459" y="6834"/>
                    </a:lnTo>
                    <a:lnTo>
                      <a:pt x="5638" y="6973"/>
                    </a:lnTo>
                    <a:lnTo>
                      <a:pt x="5837" y="7073"/>
                    </a:lnTo>
                    <a:lnTo>
                      <a:pt x="6036" y="7172"/>
                    </a:lnTo>
                    <a:lnTo>
                      <a:pt x="6256" y="7252"/>
                    </a:lnTo>
                    <a:lnTo>
                      <a:pt x="6475" y="7292"/>
                    </a:lnTo>
                    <a:lnTo>
                      <a:pt x="6714" y="7332"/>
                    </a:lnTo>
                    <a:lnTo>
                      <a:pt x="6933" y="7352"/>
                    </a:lnTo>
                    <a:lnTo>
                      <a:pt x="7172" y="7332"/>
                    </a:lnTo>
                    <a:lnTo>
                      <a:pt x="7411" y="7312"/>
                    </a:lnTo>
                    <a:lnTo>
                      <a:pt x="7650" y="7252"/>
                    </a:lnTo>
                    <a:lnTo>
                      <a:pt x="7869" y="7172"/>
                    </a:lnTo>
                    <a:lnTo>
                      <a:pt x="8088" y="7073"/>
                    </a:lnTo>
                    <a:lnTo>
                      <a:pt x="8307" y="6953"/>
                    </a:lnTo>
                    <a:lnTo>
                      <a:pt x="8527" y="6814"/>
                    </a:lnTo>
                    <a:lnTo>
                      <a:pt x="8706" y="6674"/>
                    </a:lnTo>
                    <a:lnTo>
                      <a:pt x="8885" y="6495"/>
                    </a:lnTo>
                    <a:lnTo>
                      <a:pt x="9025" y="6316"/>
                    </a:lnTo>
                    <a:lnTo>
                      <a:pt x="9164" y="6137"/>
                    </a:lnTo>
                    <a:lnTo>
                      <a:pt x="9264" y="5937"/>
                    </a:lnTo>
                    <a:lnTo>
                      <a:pt x="9363" y="5718"/>
                    </a:lnTo>
                    <a:lnTo>
                      <a:pt x="9423" y="5499"/>
                    </a:lnTo>
                    <a:lnTo>
                      <a:pt x="9483" y="5300"/>
                    </a:lnTo>
                    <a:lnTo>
                      <a:pt x="9503" y="5061"/>
                    </a:lnTo>
                    <a:lnTo>
                      <a:pt x="9503" y="4842"/>
                    </a:lnTo>
                    <a:lnTo>
                      <a:pt x="9483" y="4622"/>
                    </a:lnTo>
                    <a:lnTo>
                      <a:pt x="9443" y="4403"/>
                    </a:lnTo>
                    <a:lnTo>
                      <a:pt x="9363" y="4204"/>
                    </a:lnTo>
                    <a:lnTo>
                      <a:pt x="9284" y="3985"/>
                    </a:lnTo>
                    <a:lnTo>
                      <a:pt x="9164" y="3786"/>
                    </a:lnTo>
                    <a:lnTo>
                      <a:pt x="9045" y="3626"/>
                    </a:lnTo>
                    <a:lnTo>
                      <a:pt x="8925" y="3467"/>
                    </a:lnTo>
                    <a:lnTo>
                      <a:pt x="8766" y="3328"/>
                    </a:lnTo>
                    <a:lnTo>
                      <a:pt x="8626" y="3208"/>
                    </a:lnTo>
                    <a:lnTo>
                      <a:pt x="8467" y="3108"/>
                    </a:lnTo>
                    <a:lnTo>
                      <a:pt x="8288" y="3009"/>
                    </a:lnTo>
                    <a:lnTo>
                      <a:pt x="8108" y="2929"/>
                    </a:lnTo>
                    <a:lnTo>
                      <a:pt x="7929" y="2869"/>
                    </a:lnTo>
                    <a:lnTo>
                      <a:pt x="7730" y="2810"/>
                    </a:lnTo>
                    <a:lnTo>
                      <a:pt x="7531" y="2790"/>
                    </a:lnTo>
                    <a:lnTo>
                      <a:pt x="7331" y="2770"/>
                    </a:lnTo>
                    <a:lnTo>
                      <a:pt x="6933" y="2770"/>
                    </a:lnTo>
                    <a:lnTo>
                      <a:pt x="6734" y="2810"/>
                    </a:lnTo>
                    <a:lnTo>
                      <a:pt x="6535" y="2850"/>
                    </a:lnTo>
                    <a:lnTo>
                      <a:pt x="6335" y="2909"/>
                    </a:lnTo>
                    <a:lnTo>
                      <a:pt x="6335" y="2710"/>
                    </a:lnTo>
                    <a:lnTo>
                      <a:pt x="6315" y="2491"/>
                    </a:lnTo>
                    <a:lnTo>
                      <a:pt x="6295" y="2292"/>
                    </a:lnTo>
                    <a:lnTo>
                      <a:pt x="6256" y="2093"/>
                    </a:lnTo>
                    <a:lnTo>
                      <a:pt x="6196" y="1893"/>
                    </a:lnTo>
                    <a:lnTo>
                      <a:pt x="6116" y="1694"/>
                    </a:lnTo>
                    <a:lnTo>
                      <a:pt x="6017" y="1495"/>
                    </a:lnTo>
                    <a:lnTo>
                      <a:pt x="5917" y="1316"/>
                    </a:lnTo>
                    <a:lnTo>
                      <a:pt x="5738" y="1077"/>
                    </a:lnTo>
                    <a:lnTo>
                      <a:pt x="5538" y="857"/>
                    </a:lnTo>
                    <a:lnTo>
                      <a:pt x="5319" y="658"/>
                    </a:lnTo>
                    <a:lnTo>
                      <a:pt x="5080" y="499"/>
                    </a:lnTo>
                    <a:lnTo>
                      <a:pt x="4841" y="339"/>
                    </a:lnTo>
                    <a:lnTo>
                      <a:pt x="4582" y="220"/>
                    </a:lnTo>
                    <a:lnTo>
                      <a:pt x="4303" y="140"/>
                    </a:lnTo>
                    <a:lnTo>
                      <a:pt x="4024" y="61"/>
                    </a:lnTo>
                    <a:lnTo>
                      <a:pt x="3726" y="21"/>
                    </a:lnTo>
                    <a:lnTo>
                      <a:pt x="3427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4"/>
              <p:cNvSpPr/>
              <p:nvPr/>
            </p:nvSpPr>
            <p:spPr>
              <a:xfrm>
                <a:off x="5441025" y="4020125"/>
                <a:ext cx="237575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7352" fill="none" extrusionOk="0">
                    <a:moveTo>
                      <a:pt x="5001" y="6316"/>
                    </a:moveTo>
                    <a:lnTo>
                      <a:pt x="5001" y="6316"/>
                    </a:lnTo>
                    <a:lnTo>
                      <a:pt x="4881" y="6117"/>
                    </a:lnTo>
                    <a:lnTo>
                      <a:pt x="4781" y="5897"/>
                    </a:lnTo>
                    <a:lnTo>
                      <a:pt x="4722" y="5678"/>
                    </a:lnTo>
                    <a:lnTo>
                      <a:pt x="4682" y="5439"/>
                    </a:lnTo>
                    <a:lnTo>
                      <a:pt x="4682" y="5439"/>
                    </a:lnTo>
                    <a:lnTo>
                      <a:pt x="4343" y="5599"/>
                    </a:lnTo>
                    <a:lnTo>
                      <a:pt x="4005" y="5718"/>
                    </a:lnTo>
                    <a:lnTo>
                      <a:pt x="3646" y="5798"/>
                    </a:lnTo>
                    <a:lnTo>
                      <a:pt x="3307" y="5838"/>
                    </a:lnTo>
                    <a:lnTo>
                      <a:pt x="3307" y="5838"/>
                    </a:lnTo>
                    <a:lnTo>
                      <a:pt x="3267" y="6017"/>
                    </a:lnTo>
                    <a:lnTo>
                      <a:pt x="3208" y="6176"/>
                    </a:lnTo>
                    <a:lnTo>
                      <a:pt x="3128" y="6336"/>
                    </a:lnTo>
                    <a:lnTo>
                      <a:pt x="3048" y="6495"/>
                    </a:lnTo>
                    <a:lnTo>
                      <a:pt x="2929" y="6635"/>
                    </a:lnTo>
                    <a:lnTo>
                      <a:pt x="2809" y="6774"/>
                    </a:lnTo>
                    <a:lnTo>
                      <a:pt x="2670" y="6894"/>
                    </a:lnTo>
                    <a:lnTo>
                      <a:pt x="2510" y="6993"/>
                    </a:lnTo>
                    <a:lnTo>
                      <a:pt x="2510" y="6993"/>
                    </a:lnTo>
                    <a:lnTo>
                      <a:pt x="2351" y="7073"/>
                    </a:lnTo>
                    <a:lnTo>
                      <a:pt x="2212" y="7152"/>
                    </a:lnTo>
                    <a:lnTo>
                      <a:pt x="2052" y="7192"/>
                    </a:lnTo>
                    <a:lnTo>
                      <a:pt x="1893" y="7232"/>
                    </a:lnTo>
                    <a:lnTo>
                      <a:pt x="1734" y="7252"/>
                    </a:lnTo>
                    <a:lnTo>
                      <a:pt x="1574" y="7252"/>
                    </a:lnTo>
                    <a:lnTo>
                      <a:pt x="1415" y="7252"/>
                    </a:lnTo>
                    <a:lnTo>
                      <a:pt x="1255" y="7232"/>
                    </a:lnTo>
                    <a:lnTo>
                      <a:pt x="1096" y="7192"/>
                    </a:lnTo>
                    <a:lnTo>
                      <a:pt x="957" y="7133"/>
                    </a:lnTo>
                    <a:lnTo>
                      <a:pt x="817" y="7073"/>
                    </a:lnTo>
                    <a:lnTo>
                      <a:pt x="678" y="6993"/>
                    </a:lnTo>
                    <a:lnTo>
                      <a:pt x="558" y="6913"/>
                    </a:lnTo>
                    <a:lnTo>
                      <a:pt x="439" y="6794"/>
                    </a:lnTo>
                    <a:lnTo>
                      <a:pt x="339" y="6674"/>
                    </a:lnTo>
                    <a:lnTo>
                      <a:pt x="239" y="6555"/>
                    </a:lnTo>
                    <a:lnTo>
                      <a:pt x="239" y="6555"/>
                    </a:lnTo>
                    <a:lnTo>
                      <a:pt x="160" y="6435"/>
                    </a:lnTo>
                    <a:lnTo>
                      <a:pt x="100" y="6296"/>
                    </a:lnTo>
                    <a:lnTo>
                      <a:pt x="60" y="6176"/>
                    </a:lnTo>
                    <a:lnTo>
                      <a:pt x="40" y="6037"/>
                    </a:lnTo>
                    <a:lnTo>
                      <a:pt x="20" y="5897"/>
                    </a:lnTo>
                    <a:lnTo>
                      <a:pt x="0" y="5778"/>
                    </a:lnTo>
                    <a:lnTo>
                      <a:pt x="20" y="5638"/>
                    </a:lnTo>
                    <a:lnTo>
                      <a:pt x="40" y="5499"/>
                    </a:lnTo>
                    <a:lnTo>
                      <a:pt x="60" y="5360"/>
                    </a:lnTo>
                    <a:lnTo>
                      <a:pt x="100" y="5240"/>
                    </a:lnTo>
                    <a:lnTo>
                      <a:pt x="160" y="5101"/>
                    </a:lnTo>
                    <a:lnTo>
                      <a:pt x="220" y="4981"/>
                    </a:lnTo>
                    <a:lnTo>
                      <a:pt x="299" y="4862"/>
                    </a:lnTo>
                    <a:lnTo>
                      <a:pt x="399" y="4742"/>
                    </a:lnTo>
                    <a:lnTo>
                      <a:pt x="479" y="4642"/>
                    </a:lnTo>
                    <a:lnTo>
                      <a:pt x="598" y="4543"/>
                    </a:lnTo>
                    <a:lnTo>
                      <a:pt x="598" y="4543"/>
                    </a:lnTo>
                    <a:lnTo>
                      <a:pt x="459" y="4284"/>
                    </a:lnTo>
                    <a:lnTo>
                      <a:pt x="339" y="4025"/>
                    </a:lnTo>
                    <a:lnTo>
                      <a:pt x="239" y="3746"/>
                    </a:lnTo>
                    <a:lnTo>
                      <a:pt x="200" y="3467"/>
                    </a:lnTo>
                    <a:lnTo>
                      <a:pt x="160" y="3188"/>
                    </a:lnTo>
                    <a:lnTo>
                      <a:pt x="160" y="2909"/>
                    </a:lnTo>
                    <a:lnTo>
                      <a:pt x="200" y="2630"/>
                    </a:lnTo>
                    <a:lnTo>
                      <a:pt x="259" y="2351"/>
                    </a:lnTo>
                    <a:lnTo>
                      <a:pt x="339" y="2073"/>
                    </a:lnTo>
                    <a:lnTo>
                      <a:pt x="459" y="1814"/>
                    </a:lnTo>
                    <a:lnTo>
                      <a:pt x="598" y="1555"/>
                    </a:lnTo>
                    <a:lnTo>
                      <a:pt x="777" y="1316"/>
                    </a:lnTo>
                    <a:lnTo>
                      <a:pt x="957" y="1077"/>
                    </a:lnTo>
                    <a:lnTo>
                      <a:pt x="1176" y="857"/>
                    </a:lnTo>
                    <a:lnTo>
                      <a:pt x="1415" y="678"/>
                    </a:lnTo>
                    <a:lnTo>
                      <a:pt x="1674" y="499"/>
                    </a:lnTo>
                    <a:lnTo>
                      <a:pt x="1674" y="499"/>
                    </a:lnTo>
                    <a:lnTo>
                      <a:pt x="1953" y="339"/>
                    </a:lnTo>
                    <a:lnTo>
                      <a:pt x="2252" y="220"/>
                    </a:lnTo>
                    <a:lnTo>
                      <a:pt x="2530" y="120"/>
                    </a:lnTo>
                    <a:lnTo>
                      <a:pt x="2829" y="61"/>
                    </a:lnTo>
                    <a:lnTo>
                      <a:pt x="3128" y="21"/>
                    </a:lnTo>
                    <a:lnTo>
                      <a:pt x="3427" y="1"/>
                    </a:lnTo>
                    <a:lnTo>
                      <a:pt x="3726" y="21"/>
                    </a:lnTo>
                    <a:lnTo>
                      <a:pt x="4024" y="61"/>
                    </a:lnTo>
                    <a:lnTo>
                      <a:pt x="4303" y="140"/>
                    </a:lnTo>
                    <a:lnTo>
                      <a:pt x="4582" y="220"/>
                    </a:lnTo>
                    <a:lnTo>
                      <a:pt x="4841" y="339"/>
                    </a:lnTo>
                    <a:lnTo>
                      <a:pt x="5080" y="499"/>
                    </a:lnTo>
                    <a:lnTo>
                      <a:pt x="5319" y="658"/>
                    </a:lnTo>
                    <a:lnTo>
                      <a:pt x="5538" y="857"/>
                    </a:lnTo>
                    <a:lnTo>
                      <a:pt x="5738" y="1077"/>
                    </a:lnTo>
                    <a:lnTo>
                      <a:pt x="5917" y="1316"/>
                    </a:lnTo>
                    <a:lnTo>
                      <a:pt x="5917" y="1316"/>
                    </a:lnTo>
                    <a:lnTo>
                      <a:pt x="6017" y="1495"/>
                    </a:lnTo>
                    <a:lnTo>
                      <a:pt x="6116" y="1694"/>
                    </a:lnTo>
                    <a:lnTo>
                      <a:pt x="6196" y="1893"/>
                    </a:lnTo>
                    <a:lnTo>
                      <a:pt x="6256" y="2093"/>
                    </a:lnTo>
                    <a:lnTo>
                      <a:pt x="6295" y="2292"/>
                    </a:lnTo>
                    <a:lnTo>
                      <a:pt x="6315" y="2491"/>
                    </a:lnTo>
                    <a:lnTo>
                      <a:pt x="6335" y="2710"/>
                    </a:lnTo>
                    <a:lnTo>
                      <a:pt x="6335" y="2909"/>
                    </a:lnTo>
                    <a:lnTo>
                      <a:pt x="6335" y="2909"/>
                    </a:lnTo>
                    <a:lnTo>
                      <a:pt x="6535" y="2850"/>
                    </a:lnTo>
                    <a:lnTo>
                      <a:pt x="6734" y="2810"/>
                    </a:lnTo>
                    <a:lnTo>
                      <a:pt x="6933" y="2770"/>
                    </a:lnTo>
                    <a:lnTo>
                      <a:pt x="7132" y="2770"/>
                    </a:lnTo>
                    <a:lnTo>
                      <a:pt x="7331" y="2770"/>
                    </a:lnTo>
                    <a:lnTo>
                      <a:pt x="7531" y="2790"/>
                    </a:lnTo>
                    <a:lnTo>
                      <a:pt x="7730" y="2810"/>
                    </a:lnTo>
                    <a:lnTo>
                      <a:pt x="7929" y="2869"/>
                    </a:lnTo>
                    <a:lnTo>
                      <a:pt x="8108" y="2929"/>
                    </a:lnTo>
                    <a:lnTo>
                      <a:pt x="8288" y="3009"/>
                    </a:lnTo>
                    <a:lnTo>
                      <a:pt x="8467" y="3108"/>
                    </a:lnTo>
                    <a:lnTo>
                      <a:pt x="8626" y="3208"/>
                    </a:lnTo>
                    <a:lnTo>
                      <a:pt x="8766" y="3328"/>
                    </a:lnTo>
                    <a:lnTo>
                      <a:pt x="8925" y="3467"/>
                    </a:lnTo>
                    <a:lnTo>
                      <a:pt x="9045" y="3626"/>
                    </a:lnTo>
                    <a:lnTo>
                      <a:pt x="9164" y="3786"/>
                    </a:lnTo>
                    <a:lnTo>
                      <a:pt x="9164" y="3786"/>
                    </a:lnTo>
                    <a:lnTo>
                      <a:pt x="9284" y="3985"/>
                    </a:lnTo>
                    <a:lnTo>
                      <a:pt x="9363" y="4204"/>
                    </a:lnTo>
                    <a:lnTo>
                      <a:pt x="9443" y="4403"/>
                    </a:lnTo>
                    <a:lnTo>
                      <a:pt x="9483" y="4622"/>
                    </a:lnTo>
                    <a:lnTo>
                      <a:pt x="9503" y="4842"/>
                    </a:lnTo>
                    <a:lnTo>
                      <a:pt x="9503" y="5061"/>
                    </a:lnTo>
                    <a:lnTo>
                      <a:pt x="9483" y="5300"/>
                    </a:lnTo>
                    <a:lnTo>
                      <a:pt x="9423" y="5499"/>
                    </a:lnTo>
                    <a:lnTo>
                      <a:pt x="9363" y="5718"/>
                    </a:lnTo>
                    <a:lnTo>
                      <a:pt x="9264" y="5937"/>
                    </a:lnTo>
                    <a:lnTo>
                      <a:pt x="9164" y="6137"/>
                    </a:lnTo>
                    <a:lnTo>
                      <a:pt x="9025" y="6316"/>
                    </a:lnTo>
                    <a:lnTo>
                      <a:pt x="8885" y="6495"/>
                    </a:lnTo>
                    <a:lnTo>
                      <a:pt x="8706" y="6674"/>
                    </a:lnTo>
                    <a:lnTo>
                      <a:pt x="8527" y="6814"/>
                    </a:lnTo>
                    <a:lnTo>
                      <a:pt x="8307" y="6953"/>
                    </a:lnTo>
                    <a:lnTo>
                      <a:pt x="8307" y="6953"/>
                    </a:lnTo>
                    <a:lnTo>
                      <a:pt x="8088" y="7073"/>
                    </a:lnTo>
                    <a:lnTo>
                      <a:pt x="7869" y="7172"/>
                    </a:lnTo>
                    <a:lnTo>
                      <a:pt x="7650" y="7252"/>
                    </a:lnTo>
                    <a:lnTo>
                      <a:pt x="7411" y="7312"/>
                    </a:lnTo>
                    <a:lnTo>
                      <a:pt x="7172" y="7332"/>
                    </a:lnTo>
                    <a:lnTo>
                      <a:pt x="6933" y="7352"/>
                    </a:lnTo>
                    <a:lnTo>
                      <a:pt x="6714" y="7332"/>
                    </a:lnTo>
                    <a:lnTo>
                      <a:pt x="6475" y="7292"/>
                    </a:lnTo>
                    <a:lnTo>
                      <a:pt x="6256" y="7252"/>
                    </a:lnTo>
                    <a:lnTo>
                      <a:pt x="6036" y="7172"/>
                    </a:lnTo>
                    <a:lnTo>
                      <a:pt x="5837" y="7073"/>
                    </a:lnTo>
                    <a:lnTo>
                      <a:pt x="5638" y="6973"/>
                    </a:lnTo>
                    <a:lnTo>
                      <a:pt x="5459" y="6834"/>
                    </a:lnTo>
                    <a:lnTo>
                      <a:pt x="5299" y="6674"/>
                    </a:lnTo>
                    <a:lnTo>
                      <a:pt x="5140" y="6515"/>
                    </a:lnTo>
                    <a:lnTo>
                      <a:pt x="5001" y="631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5609350" y="4140650"/>
                <a:ext cx="42375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475" extrusionOk="0">
                    <a:moveTo>
                      <a:pt x="977" y="1"/>
                    </a:moveTo>
                    <a:lnTo>
                      <a:pt x="798" y="21"/>
                    </a:lnTo>
                    <a:lnTo>
                      <a:pt x="638" y="80"/>
                    </a:lnTo>
                    <a:lnTo>
                      <a:pt x="479" y="160"/>
                    </a:lnTo>
                    <a:lnTo>
                      <a:pt x="339" y="260"/>
                    </a:lnTo>
                    <a:lnTo>
                      <a:pt x="200" y="379"/>
                    </a:lnTo>
                    <a:lnTo>
                      <a:pt x="120" y="519"/>
                    </a:lnTo>
                    <a:lnTo>
                      <a:pt x="41" y="658"/>
                    </a:lnTo>
                    <a:lnTo>
                      <a:pt x="1" y="798"/>
                    </a:lnTo>
                    <a:lnTo>
                      <a:pt x="1" y="937"/>
                    </a:lnTo>
                    <a:lnTo>
                      <a:pt x="21" y="1076"/>
                    </a:lnTo>
                    <a:lnTo>
                      <a:pt x="80" y="1196"/>
                    </a:lnTo>
                    <a:lnTo>
                      <a:pt x="180" y="1296"/>
                    </a:lnTo>
                    <a:lnTo>
                      <a:pt x="280" y="1375"/>
                    </a:lnTo>
                    <a:lnTo>
                      <a:pt x="419" y="1435"/>
                    </a:lnTo>
                    <a:lnTo>
                      <a:pt x="578" y="1455"/>
                    </a:lnTo>
                    <a:lnTo>
                      <a:pt x="738" y="1475"/>
                    </a:lnTo>
                    <a:lnTo>
                      <a:pt x="897" y="1435"/>
                    </a:lnTo>
                    <a:lnTo>
                      <a:pt x="1057" y="1395"/>
                    </a:lnTo>
                    <a:lnTo>
                      <a:pt x="1216" y="1296"/>
                    </a:lnTo>
                    <a:lnTo>
                      <a:pt x="1375" y="1196"/>
                    </a:lnTo>
                    <a:lnTo>
                      <a:pt x="1495" y="1076"/>
                    </a:lnTo>
                    <a:lnTo>
                      <a:pt x="1574" y="937"/>
                    </a:lnTo>
                    <a:lnTo>
                      <a:pt x="1654" y="798"/>
                    </a:lnTo>
                    <a:lnTo>
                      <a:pt x="1694" y="658"/>
                    </a:lnTo>
                    <a:lnTo>
                      <a:pt x="1694" y="519"/>
                    </a:lnTo>
                    <a:lnTo>
                      <a:pt x="1674" y="399"/>
                    </a:lnTo>
                    <a:lnTo>
                      <a:pt x="1614" y="260"/>
                    </a:lnTo>
                    <a:lnTo>
                      <a:pt x="1515" y="160"/>
                    </a:lnTo>
                    <a:lnTo>
                      <a:pt x="1415" y="80"/>
                    </a:lnTo>
                    <a:lnTo>
                      <a:pt x="1276" y="21"/>
                    </a:lnTo>
                    <a:lnTo>
                      <a:pt x="1136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5609350" y="4140650"/>
                <a:ext cx="42375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475" fill="none" extrusionOk="0">
                    <a:moveTo>
                      <a:pt x="1216" y="1296"/>
                    </a:moveTo>
                    <a:lnTo>
                      <a:pt x="1216" y="1296"/>
                    </a:lnTo>
                    <a:lnTo>
                      <a:pt x="1375" y="1196"/>
                    </a:lnTo>
                    <a:lnTo>
                      <a:pt x="1495" y="1076"/>
                    </a:lnTo>
                    <a:lnTo>
                      <a:pt x="1574" y="937"/>
                    </a:lnTo>
                    <a:lnTo>
                      <a:pt x="1654" y="798"/>
                    </a:lnTo>
                    <a:lnTo>
                      <a:pt x="1694" y="658"/>
                    </a:lnTo>
                    <a:lnTo>
                      <a:pt x="1694" y="519"/>
                    </a:lnTo>
                    <a:lnTo>
                      <a:pt x="1674" y="399"/>
                    </a:lnTo>
                    <a:lnTo>
                      <a:pt x="1614" y="260"/>
                    </a:lnTo>
                    <a:lnTo>
                      <a:pt x="1614" y="260"/>
                    </a:lnTo>
                    <a:lnTo>
                      <a:pt x="1515" y="160"/>
                    </a:lnTo>
                    <a:lnTo>
                      <a:pt x="1415" y="80"/>
                    </a:lnTo>
                    <a:lnTo>
                      <a:pt x="1276" y="21"/>
                    </a:lnTo>
                    <a:lnTo>
                      <a:pt x="1136" y="1"/>
                    </a:lnTo>
                    <a:lnTo>
                      <a:pt x="977" y="1"/>
                    </a:lnTo>
                    <a:lnTo>
                      <a:pt x="798" y="21"/>
                    </a:lnTo>
                    <a:lnTo>
                      <a:pt x="638" y="80"/>
                    </a:lnTo>
                    <a:lnTo>
                      <a:pt x="479" y="160"/>
                    </a:lnTo>
                    <a:lnTo>
                      <a:pt x="479" y="160"/>
                    </a:lnTo>
                    <a:lnTo>
                      <a:pt x="339" y="260"/>
                    </a:lnTo>
                    <a:lnTo>
                      <a:pt x="200" y="379"/>
                    </a:lnTo>
                    <a:lnTo>
                      <a:pt x="120" y="519"/>
                    </a:lnTo>
                    <a:lnTo>
                      <a:pt x="41" y="658"/>
                    </a:lnTo>
                    <a:lnTo>
                      <a:pt x="1" y="798"/>
                    </a:lnTo>
                    <a:lnTo>
                      <a:pt x="1" y="937"/>
                    </a:lnTo>
                    <a:lnTo>
                      <a:pt x="21" y="1076"/>
                    </a:lnTo>
                    <a:lnTo>
                      <a:pt x="80" y="1196"/>
                    </a:lnTo>
                    <a:lnTo>
                      <a:pt x="80" y="1196"/>
                    </a:lnTo>
                    <a:lnTo>
                      <a:pt x="180" y="1296"/>
                    </a:lnTo>
                    <a:lnTo>
                      <a:pt x="280" y="1375"/>
                    </a:lnTo>
                    <a:lnTo>
                      <a:pt x="419" y="1435"/>
                    </a:lnTo>
                    <a:lnTo>
                      <a:pt x="578" y="1455"/>
                    </a:lnTo>
                    <a:lnTo>
                      <a:pt x="738" y="1475"/>
                    </a:lnTo>
                    <a:lnTo>
                      <a:pt x="897" y="1435"/>
                    </a:lnTo>
                    <a:lnTo>
                      <a:pt x="1057" y="1395"/>
                    </a:lnTo>
                    <a:lnTo>
                      <a:pt x="1216" y="12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5458950" y="4035575"/>
                <a:ext cx="124025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961" h="2810" extrusionOk="0">
                    <a:moveTo>
                      <a:pt x="2630" y="0"/>
                    </a:moveTo>
                    <a:lnTo>
                      <a:pt x="2351" y="20"/>
                    </a:lnTo>
                    <a:lnTo>
                      <a:pt x="2092" y="60"/>
                    </a:lnTo>
                    <a:lnTo>
                      <a:pt x="1833" y="140"/>
                    </a:lnTo>
                    <a:lnTo>
                      <a:pt x="1594" y="239"/>
                    </a:lnTo>
                    <a:lnTo>
                      <a:pt x="1355" y="339"/>
                    </a:lnTo>
                    <a:lnTo>
                      <a:pt x="1156" y="478"/>
                    </a:lnTo>
                    <a:lnTo>
                      <a:pt x="937" y="598"/>
                    </a:lnTo>
                    <a:lnTo>
                      <a:pt x="758" y="737"/>
                    </a:lnTo>
                    <a:lnTo>
                      <a:pt x="439" y="1016"/>
                    </a:lnTo>
                    <a:lnTo>
                      <a:pt x="200" y="1255"/>
                    </a:lnTo>
                    <a:lnTo>
                      <a:pt x="1" y="1494"/>
                    </a:lnTo>
                    <a:lnTo>
                      <a:pt x="240" y="1375"/>
                    </a:lnTo>
                    <a:lnTo>
                      <a:pt x="499" y="1275"/>
                    </a:lnTo>
                    <a:lnTo>
                      <a:pt x="718" y="1196"/>
                    </a:lnTo>
                    <a:lnTo>
                      <a:pt x="957" y="1136"/>
                    </a:lnTo>
                    <a:lnTo>
                      <a:pt x="1176" y="1096"/>
                    </a:lnTo>
                    <a:lnTo>
                      <a:pt x="1375" y="1056"/>
                    </a:lnTo>
                    <a:lnTo>
                      <a:pt x="1594" y="1036"/>
                    </a:lnTo>
                    <a:lnTo>
                      <a:pt x="1793" y="1036"/>
                    </a:lnTo>
                    <a:lnTo>
                      <a:pt x="2072" y="1056"/>
                    </a:lnTo>
                    <a:lnTo>
                      <a:pt x="2351" y="1096"/>
                    </a:lnTo>
                    <a:lnTo>
                      <a:pt x="2630" y="1156"/>
                    </a:lnTo>
                    <a:lnTo>
                      <a:pt x="2869" y="1235"/>
                    </a:lnTo>
                    <a:lnTo>
                      <a:pt x="3088" y="1335"/>
                    </a:lnTo>
                    <a:lnTo>
                      <a:pt x="3307" y="1455"/>
                    </a:lnTo>
                    <a:lnTo>
                      <a:pt x="3507" y="1594"/>
                    </a:lnTo>
                    <a:lnTo>
                      <a:pt x="3686" y="1733"/>
                    </a:lnTo>
                    <a:lnTo>
                      <a:pt x="3865" y="1873"/>
                    </a:lnTo>
                    <a:lnTo>
                      <a:pt x="4005" y="2032"/>
                    </a:lnTo>
                    <a:lnTo>
                      <a:pt x="4284" y="2311"/>
                    </a:lnTo>
                    <a:lnTo>
                      <a:pt x="4483" y="2590"/>
                    </a:lnTo>
                    <a:lnTo>
                      <a:pt x="4622" y="2809"/>
                    </a:lnTo>
                    <a:lnTo>
                      <a:pt x="4762" y="2570"/>
                    </a:lnTo>
                    <a:lnTo>
                      <a:pt x="4941" y="2331"/>
                    </a:lnTo>
                    <a:lnTo>
                      <a:pt x="4961" y="2172"/>
                    </a:lnTo>
                    <a:lnTo>
                      <a:pt x="4941" y="1973"/>
                    </a:lnTo>
                    <a:lnTo>
                      <a:pt x="4921" y="1793"/>
                    </a:lnTo>
                    <a:lnTo>
                      <a:pt x="4881" y="1614"/>
                    </a:lnTo>
                    <a:lnTo>
                      <a:pt x="4662" y="1375"/>
                    </a:lnTo>
                    <a:lnTo>
                      <a:pt x="4463" y="1136"/>
                    </a:lnTo>
                    <a:lnTo>
                      <a:pt x="4323" y="877"/>
                    </a:lnTo>
                    <a:lnTo>
                      <a:pt x="4204" y="578"/>
                    </a:lnTo>
                    <a:lnTo>
                      <a:pt x="4045" y="478"/>
                    </a:lnTo>
                    <a:lnTo>
                      <a:pt x="3865" y="359"/>
                    </a:lnTo>
                    <a:lnTo>
                      <a:pt x="3666" y="259"/>
                    </a:lnTo>
                    <a:lnTo>
                      <a:pt x="3447" y="160"/>
                    </a:lnTo>
                    <a:lnTo>
                      <a:pt x="3248" y="100"/>
                    </a:lnTo>
                    <a:lnTo>
                      <a:pt x="3029" y="40"/>
                    </a:lnTo>
                    <a:lnTo>
                      <a:pt x="2829" y="20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5458950" y="4035575"/>
                <a:ext cx="124025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961" h="2810" fill="none" extrusionOk="0">
                    <a:moveTo>
                      <a:pt x="2630" y="0"/>
                    </a:moveTo>
                    <a:lnTo>
                      <a:pt x="2630" y="0"/>
                    </a:lnTo>
                    <a:lnTo>
                      <a:pt x="2351" y="20"/>
                    </a:lnTo>
                    <a:lnTo>
                      <a:pt x="2092" y="60"/>
                    </a:lnTo>
                    <a:lnTo>
                      <a:pt x="1833" y="140"/>
                    </a:lnTo>
                    <a:lnTo>
                      <a:pt x="1594" y="239"/>
                    </a:lnTo>
                    <a:lnTo>
                      <a:pt x="1355" y="339"/>
                    </a:lnTo>
                    <a:lnTo>
                      <a:pt x="1156" y="478"/>
                    </a:lnTo>
                    <a:lnTo>
                      <a:pt x="937" y="598"/>
                    </a:lnTo>
                    <a:lnTo>
                      <a:pt x="758" y="737"/>
                    </a:lnTo>
                    <a:lnTo>
                      <a:pt x="439" y="1016"/>
                    </a:lnTo>
                    <a:lnTo>
                      <a:pt x="200" y="1255"/>
                    </a:lnTo>
                    <a:lnTo>
                      <a:pt x="1" y="1494"/>
                    </a:lnTo>
                    <a:lnTo>
                      <a:pt x="1" y="1494"/>
                    </a:lnTo>
                    <a:lnTo>
                      <a:pt x="240" y="1375"/>
                    </a:lnTo>
                    <a:lnTo>
                      <a:pt x="499" y="1275"/>
                    </a:lnTo>
                    <a:lnTo>
                      <a:pt x="718" y="1196"/>
                    </a:lnTo>
                    <a:lnTo>
                      <a:pt x="957" y="1136"/>
                    </a:lnTo>
                    <a:lnTo>
                      <a:pt x="1176" y="1096"/>
                    </a:lnTo>
                    <a:lnTo>
                      <a:pt x="1375" y="1056"/>
                    </a:lnTo>
                    <a:lnTo>
                      <a:pt x="1594" y="1036"/>
                    </a:lnTo>
                    <a:lnTo>
                      <a:pt x="1793" y="1036"/>
                    </a:lnTo>
                    <a:lnTo>
                      <a:pt x="1793" y="1036"/>
                    </a:lnTo>
                    <a:lnTo>
                      <a:pt x="2072" y="1056"/>
                    </a:lnTo>
                    <a:lnTo>
                      <a:pt x="2351" y="1096"/>
                    </a:lnTo>
                    <a:lnTo>
                      <a:pt x="2630" y="1156"/>
                    </a:lnTo>
                    <a:lnTo>
                      <a:pt x="2869" y="1235"/>
                    </a:lnTo>
                    <a:lnTo>
                      <a:pt x="3088" y="1335"/>
                    </a:lnTo>
                    <a:lnTo>
                      <a:pt x="3307" y="1455"/>
                    </a:lnTo>
                    <a:lnTo>
                      <a:pt x="3507" y="1594"/>
                    </a:lnTo>
                    <a:lnTo>
                      <a:pt x="3686" y="1733"/>
                    </a:lnTo>
                    <a:lnTo>
                      <a:pt x="3865" y="1873"/>
                    </a:lnTo>
                    <a:lnTo>
                      <a:pt x="4005" y="2032"/>
                    </a:lnTo>
                    <a:lnTo>
                      <a:pt x="4284" y="2311"/>
                    </a:lnTo>
                    <a:lnTo>
                      <a:pt x="4483" y="2590"/>
                    </a:lnTo>
                    <a:lnTo>
                      <a:pt x="4622" y="2809"/>
                    </a:lnTo>
                    <a:lnTo>
                      <a:pt x="4622" y="2809"/>
                    </a:lnTo>
                    <a:lnTo>
                      <a:pt x="4762" y="2570"/>
                    </a:lnTo>
                    <a:lnTo>
                      <a:pt x="4941" y="2331"/>
                    </a:lnTo>
                    <a:lnTo>
                      <a:pt x="4941" y="2331"/>
                    </a:lnTo>
                    <a:lnTo>
                      <a:pt x="4961" y="2172"/>
                    </a:lnTo>
                    <a:lnTo>
                      <a:pt x="4941" y="1973"/>
                    </a:lnTo>
                    <a:lnTo>
                      <a:pt x="4921" y="1793"/>
                    </a:lnTo>
                    <a:lnTo>
                      <a:pt x="4881" y="1614"/>
                    </a:lnTo>
                    <a:lnTo>
                      <a:pt x="4881" y="1614"/>
                    </a:lnTo>
                    <a:lnTo>
                      <a:pt x="4662" y="1375"/>
                    </a:lnTo>
                    <a:lnTo>
                      <a:pt x="4463" y="1136"/>
                    </a:lnTo>
                    <a:lnTo>
                      <a:pt x="4323" y="877"/>
                    </a:lnTo>
                    <a:lnTo>
                      <a:pt x="4204" y="578"/>
                    </a:lnTo>
                    <a:lnTo>
                      <a:pt x="4204" y="578"/>
                    </a:lnTo>
                    <a:lnTo>
                      <a:pt x="4045" y="478"/>
                    </a:lnTo>
                    <a:lnTo>
                      <a:pt x="3865" y="359"/>
                    </a:lnTo>
                    <a:lnTo>
                      <a:pt x="3666" y="259"/>
                    </a:lnTo>
                    <a:lnTo>
                      <a:pt x="3447" y="160"/>
                    </a:lnTo>
                    <a:lnTo>
                      <a:pt x="3447" y="160"/>
                    </a:lnTo>
                    <a:lnTo>
                      <a:pt x="3248" y="100"/>
                    </a:lnTo>
                    <a:lnTo>
                      <a:pt x="3029" y="40"/>
                    </a:lnTo>
                    <a:lnTo>
                      <a:pt x="2829" y="20"/>
                    </a:lnTo>
                    <a:lnTo>
                      <a:pt x="263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6136275" y="3744225"/>
                <a:ext cx="201225" cy="234600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9384" extrusionOk="0">
                    <a:moveTo>
                      <a:pt x="4961" y="1"/>
                    </a:moveTo>
                    <a:lnTo>
                      <a:pt x="4662" y="20"/>
                    </a:lnTo>
                    <a:lnTo>
                      <a:pt x="4363" y="60"/>
                    </a:lnTo>
                    <a:lnTo>
                      <a:pt x="4064" y="120"/>
                    </a:lnTo>
                    <a:lnTo>
                      <a:pt x="3785" y="200"/>
                    </a:lnTo>
                    <a:lnTo>
                      <a:pt x="3506" y="319"/>
                    </a:lnTo>
                    <a:lnTo>
                      <a:pt x="3247" y="459"/>
                    </a:lnTo>
                    <a:lnTo>
                      <a:pt x="3008" y="618"/>
                    </a:lnTo>
                    <a:lnTo>
                      <a:pt x="2769" y="817"/>
                    </a:lnTo>
                    <a:lnTo>
                      <a:pt x="2550" y="1036"/>
                    </a:lnTo>
                    <a:lnTo>
                      <a:pt x="2371" y="1256"/>
                    </a:lnTo>
                    <a:lnTo>
                      <a:pt x="2231" y="1216"/>
                    </a:lnTo>
                    <a:lnTo>
                      <a:pt x="2092" y="1176"/>
                    </a:lnTo>
                    <a:lnTo>
                      <a:pt x="1952" y="1136"/>
                    </a:lnTo>
                    <a:lnTo>
                      <a:pt x="1793" y="1116"/>
                    </a:lnTo>
                    <a:lnTo>
                      <a:pt x="1514" y="1116"/>
                    </a:lnTo>
                    <a:lnTo>
                      <a:pt x="1235" y="1176"/>
                    </a:lnTo>
                    <a:lnTo>
                      <a:pt x="956" y="1256"/>
                    </a:lnTo>
                    <a:lnTo>
                      <a:pt x="837" y="1315"/>
                    </a:lnTo>
                    <a:lnTo>
                      <a:pt x="697" y="1395"/>
                    </a:lnTo>
                    <a:lnTo>
                      <a:pt x="578" y="1475"/>
                    </a:lnTo>
                    <a:lnTo>
                      <a:pt x="478" y="1574"/>
                    </a:lnTo>
                    <a:lnTo>
                      <a:pt x="379" y="1674"/>
                    </a:lnTo>
                    <a:lnTo>
                      <a:pt x="279" y="1793"/>
                    </a:lnTo>
                    <a:lnTo>
                      <a:pt x="199" y="1933"/>
                    </a:lnTo>
                    <a:lnTo>
                      <a:pt x="120" y="2072"/>
                    </a:lnTo>
                    <a:lnTo>
                      <a:pt x="60" y="2212"/>
                    </a:lnTo>
                    <a:lnTo>
                      <a:pt x="20" y="2351"/>
                    </a:lnTo>
                    <a:lnTo>
                      <a:pt x="0" y="2511"/>
                    </a:lnTo>
                    <a:lnTo>
                      <a:pt x="0" y="2650"/>
                    </a:lnTo>
                    <a:lnTo>
                      <a:pt x="0" y="2809"/>
                    </a:lnTo>
                    <a:lnTo>
                      <a:pt x="20" y="2949"/>
                    </a:lnTo>
                    <a:lnTo>
                      <a:pt x="60" y="3088"/>
                    </a:lnTo>
                    <a:lnTo>
                      <a:pt x="100" y="3228"/>
                    </a:lnTo>
                    <a:lnTo>
                      <a:pt x="179" y="3367"/>
                    </a:lnTo>
                    <a:lnTo>
                      <a:pt x="259" y="3507"/>
                    </a:lnTo>
                    <a:lnTo>
                      <a:pt x="359" y="3626"/>
                    </a:lnTo>
                    <a:lnTo>
                      <a:pt x="458" y="3746"/>
                    </a:lnTo>
                    <a:lnTo>
                      <a:pt x="578" y="3845"/>
                    </a:lnTo>
                    <a:lnTo>
                      <a:pt x="717" y="3945"/>
                    </a:lnTo>
                    <a:lnTo>
                      <a:pt x="877" y="4045"/>
                    </a:lnTo>
                    <a:lnTo>
                      <a:pt x="1056" y="4104"/>
                    </a:lnTo>
                    <a:lnTo>
                      <a:pt x="1235" y="4164"/>
                    </a:lnTo>
                    <a:lnTo>
                      <a:pt x="1415" y="4204"/>
                    </a:lnTo>
                    <a:lnTo>
                      <a:pt x="1594" y="4224"/>
                    </a:lnTo>
                    <a:lnTo>
                      <a:pt x="1773" y="4204"/>
                    </a:lnTo>
                    <a:lnTo>
                      <a:pt x="1952" y="4184"/>
                    </a:lnTo>
                    <a:lnTo>
                      <a:pt x="2132" y="4144"/>
                    </a:lnTo>
                    <a:lnTo>
                      <a:pt x="2311" y="4443"/>
                    </a:lnTo>
                    <a:lnTo>
                      <a:pt x="2510" y="4722"/>
                    </a:lnTo>
                    <a:lnTo>
                      <a:pt x="2769" y="4961"/>
                    </a:lnTo>
                    <a:lnTo>
                      <a:pt x="3048" y="5180"/>
                    </a:lnTo>
                    <a:lnTo>
                      <a:pt x="2829" y="5319"/>
                    </a:lnTo>
                    <a:lnTo>
                      <a:pt x="2650" y="5479"/>
                    </a:lnTo>
                    <a:lnTo>
                      <a:pt x="2470" y="5638"/>
                    </a:lnTo>
                    <a:lnTo>
                      <a:pt x="2311" y="5837"/>
                    </a:lnTo>
                    <a:lnTo>
                      <a:pt x="2192" y="6037"/>
                    </a:lnTo>
                    <a:lnTo>
                      <a:pt x="2072" y="6236"/>
                    </a:lnTo>
                    <a:lnTo>
                      <a:pt x="1992" y="6455"/>
                    </a:lnTo>
                    <a:lnTo>
                      <a:pt x="1933" y="6654"/>
                    </a:lnTo>
                    <a:lnTo>
                      <a:pt x="1893" y="6873"/>
                    </a:lnTo>
                    <a:lnTo>
                      <a:pt x="1893" y="7092"/>
                    </a:lnTo>
                    <a:lnTo>
                      <a:pt x="1893" y="7312"/>
                    </a:lnTo>
                    <a:lnTo>
                      <a:pt x="1933" y="7531"/>
                    </a:lnTo>
                    <a:lnTo>
                      <a:pt x="1992" y="7750"/>
                    </a:lnTo>
                    <a:lnTo>
                      <a:pt x="2052" y="7949"/>
                    </a:lnTo>
                    <a:lnTo>
                      <a:pt x="2152" y="8148"/>
                    </a:lnTo>
                    <a:lnTo>
                      <a:pt x="2271" y="8347"/>
                    </a:lnTo>
                    <a:lnTo>
                      <a:pt x="2411" y="8527"/>
                    </a:lnTo>
                    <a:lnTo>
                      <a:pt x="2570" y="8686"/>
                    </a:lnTo>
                    <a:lnTo>
                      <a:pt x="2749" y="8845"/>
                    </a:lnTo>
                    <a:lnTo>
                      <a:pt x="2949" y="8985"/>
                    </a:lnTo>
                    <a:lnTo>
                      <a:pt x="3168" y="9104"/>
                    </a:lnTo>
                    <a:lnTo>
                      <a:pt x="3387" y="9204"/>
                    </a:lnTo>
                    <a:lnTo>
                      <a:pt x="3606" y="9284"/>
                    </a:lnTo>
                    <a:lnTo>
                      <a:pt x="3845" y="9344"/>
                    </a:lnTo>
                    <a:lnTo>
                      <a:pt x="4084" y="9363"/>
                    </a:lnTo>
                    <a:lnTo>
                      <a:pt x="4303" y="9383"/>
                    </a:lnTo>
                    <a:lnTo>
                      <a:pt x="4542" y="9383"/>
                    </a:lnTo>
                    <a:lnTo>
                      <a:pt x="4781" y="9344"/>
                    </a:lnTo>
                    <a:lnTo>
                      <a:pt x="5000" y="9304"/>
                    </a:lnTo>
                    <a:lnTo>
                      <a:pt x="5239" y="9224"/>
                    </a:lnTo>
                    <a:lnTo>
                      <a:pt x="5439" y="9144"/>
                    </a:lnTo>
                    <a:lnTo>
                      <a:pt x="5658" y="9025"/>
                    </a:lnTo>
                    <a:lnTo>
                      <a:pt x="5837" y="8905"/>
                    </a:lnTo>
                    <a:lnTo>
                      <a:pt x="6036" y="8746"/>
                    </a:lnTo>
                    <a:lnTo>
                      <a:pt x="6196" y="8587"/>
                    </a:lnTo>
                    <a:lnTo>
                      <a:pt x="6355" y="8407"/>
                    </a:lnTo>
                    <a:lnTo>
                      <a:pt x="6455" y="8228"/>
                    </a:lnTo>
                    <a:lnTo>
                      <a:pt x="6554" y="8049"/>
                    </a:lnTo>
                    <a:lnTo>
                      <a:pt x="6634" y="7869"/>
                    </a:lnTo>
                    <a:lnTo>
                      <a:pt x="6694" y="7690"/>
                    </a:lnTo>
                    <a:lnTo>
                      <a:pt x="6734" y="7491"/>
                    </a:lnTo>
                    <a:lnTo>
                      <a:pt x="6773" y="7312"/>
                    </a:lnTo>
                    <a:lnTo>
                      <a:pt x="6773" y="7132"/>
                    </a:lnTo>
                    <a:lnTo>
                      <a:pt x="6773" y="6933"/>
                    </a:lnTo>
                    <a:lnTo>
                      <a:pt x="6734" y="6754"/>
                    </a:lnTo>
                    <a:lnTo>
                      <a:pt x="6694" y="6574"/>
                    </a:lnTo>
                    <a:lnTo>
                      <a:pt x="6634" y="6375"/>
                    </a:lnTo>
                    <a:lnTo>
                      <a:pt x="6574" y="6216"/>
                    </a:lnTo>
                    <a:lnTo>
                      <a:pt x="6475" y="6037"/>
                    </a:lnTo>
                    <a:lnTo>
                      <a:pt x="6375" y="5877"/>
                    </a:lnTo>
                    <a:lnTo>
                      <a:pt x="6255" y="5718"/>
                    </a:lnTo>
                    <a:lnTo>
                      <a:pt x="6116" y="5578"/>
                    </a:lnTo>
                    <a:lnTo>
                      <a:pt x="6315" y="5479"/>
                    </a:lnTo>
                    <a:lnTo>
                      <a:pt x="6514" y="5399"/>
                    </a:lnTo>
                    <a:lnTo>
                      <a:pt x="6714" y="5280"/>
                    </a:lnTo>
                    <a:lnTo>
                      <a:pt x="6893" y="5160"/>
                    </a:lnTo>
                    <a:lnTo>
                      <a:pt x="7052" y="5021"/>
                    </a:lnTo>
                    <a:lnTo>
                      <a:pt x="7212" y="4861"/>
                    </a:lnTo>
                    <a:lnTo>
                      <a:pt x="7371" y="4702"/>
                    </a:lnTo>
                    <a:lnTo>
                      <a:pt x="7510" y="4543"/>
                    </a:lnTo>
                    <a:lnTo>
                      <a:pt x="7670" y="4284"/>
                    </a:lnTo>
                    <a:lnTo>
                      <a:pt x="7809" y="4025"/>
                    </a:lnTo>
                    <a:lnTo>
                      <a:pt x="7909" y="3746"/>
                    </a:lnTo>
                    <a:lnTo>
                      <a:pt x="7989" y="3467"/>
                    </a:lnTo>
                    <a:lnTo>
                      <a:pt x="8028" y="3208"/>
                    </a:lnTo>
                    <a:lnTo>
                      <a:pt x="8048" y="2929"/>
                    </a:lnTo>
                    <a:lnTo>
                      <a:pt x="8048" y="2650"/>
                    </a:lnTo>
                    <a:lnTo>
                      <a:pt x="8008" y="2371"/>
                    </a:lnTo>
                    <a:lnTo>
                      <a:pt x="7929" y="2092"/>
                    </a:lnTo>
                    <a:lnTo>
                      <a:pt x="7829" y="1833"/>
                    </a:lnTo>
                    <a:lnTo>
                      <a:pt x="7710" y="1574"/>
                    </a:lnTo>
                    <a:lnTo>
                      <a:pt x="7570" y="1335"/>
                    </a:lnTo>
                    <a:lnTo>
                      <a:pt x="7391" y="1096"/>
                    </a:lnTo>
                    <a:lnTo>
                      <a:pt x="7172" y="897"/>
                    </a:lnTo>
                    <a:lnTo>
                      <a:pt x="6953" y="698"/>
                    </a:lnTo>
                    <a:lnTo>
                      <a:pt x="6694" y="518"/>
                    </a:lnTo>
                    <a:lnTo>
                      <a:pt x="6435" y="359"/>
                    </a:lnTo>
                    <a:lnTo>
                      <a:pt x="6136" y="240"/>
                    </a:lnTo>
                    <a:lnTo>
                      <a:pt x="5857" y="140"/>
                    </a:lnTo>
                    <a:lnTo>
                      <a:pt x="5558" y="60"/>
                    </a:lnTo>
                    <a:lnTo>
                      <a:pt x="5259" y="20"/>
                    </a:lnTo>
                    <a:lnTo>
                      <a:pt x="4961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6136275" y="3744225"/>
                <a:ext cx="201225" cy="234600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9384" fill="none" extrusionOk="0">
                    <a:moveTo>
                      <a:pt x="2311" y="5837"/>
                    </a:moveTo>
                    <a:lnTo>
                      <a:pt x="2311" y="5837"/>
                    </a:lnTo>
                    <a:lnTo>
                      <a:pt x="2470" y="5638"/>
                    </a:lnTo>
                    <a:lnTo>
                      <a:pt x="2650" y="5479"/>
                    </a:lnTo>
                    <a:lnTo>
                      <a:pt x="2829" y="5319"/>
                    </a:lnTo>
                    <a:lnTo>
                      <a:pt x="3048" y="5180"/>
                    </a:lnTo>
                    <a:lnTo>
                      <a:pt x="3048" y="5180"/>
                    </a:lnTo>
                    <a:lnTo>
                      <a:pt x="2769" y="4961"/>
                    </a:lnTo>
                    <a:lnTo>
                      <a:pt x="2510" y="4722"/>
                    </a:lnTo>
                    <a:lnTo>
                      <a:pt x="2311" y="4443"/>
                    </a:lnTo>
                    <a:lnTo>
                      <a:pt x="2132" y="4144"/>
                    </a:lnTo>
                    <a:lnTo>
                      <a:pt x="2132" y="4144"/>
                    </a:lnTo>
                    <a:lnTo>
                      <a:pt x="1952" y="4184"/>
                    </a:lnTo>
                    <a:lnTo>
                      <a:pt x="1773" y="4204"/>
                    </a:lnTo>
                    <a:lnTo>
                      <a:pt x="1594" y="4224"/>
                    </a:lnTo>
                    <a:lnTo>
                      <a:pt x="1415" y="4204"/>
                    </a:lnTo>
                    <a:lnTo>
                      <a:pt x="1235" y="4164"/>
                    </a:lnTo>
                    <a:lnTo>
                      <a:pt x="1056" y="4104"/>
                    </a:lnTo>
                    <a:lnTo>
                      <a:pt x="877" y="4045"/>
                    </a:lnTo>
                    <a:lnTo>
                      <a:pt x="717" y="3945"/>
                    </a:lnTo>
                    <a:lnTo>
                      <a:pt x="717" y="3945"/>
                    </a:lnTo>
                    <a:lnTo>
                      <a:pt x="578" y="3845"/>
                    </a:lnTo>
                    <a:lnTo>
                      <a:pt x="458" y="3746"/>
                    </a:lnTo>
                    <a:lnTo>
                      <a:pt x="359" y="3626"/>
                    </a:lnTo>
                    <a:lnTo>
                      <a:pt x="259" y="3507"/>
                    </a:lnTo>
                    <a:lnTo>
                      <a:pt x="179" y="3367"/>
                    </a:lnTo>
                    <a:lnTo>
                      <a:pt x="100" y="3228"/>
                    </a:lnTo>
                    <a:lnTo>
                      <a:pt x="60" y="3088"/>
                    </a:lnTo>
                    <a:lnTo>
                      <a:pt x="20" y="2949"/>
                    </a:lnTo>
                    <a:lnTo>
                      <a:pt x="0" y="2809"/>
                    </a:lnTo>
                    <a:lnTo>
                      <a:pt x="0" y="2650"/>
                    </a:lnTo>
                    <a:lnTo>
                      <a:pt x="0" y="2511"/>
                    </a:lnTo>
                    <a:lnTo>
                      <a:pt x="20" y="2351"/>
                    </a:lnTo>
                    <a:lnTo>
                      <a:pt x="60" y="2212"/>
                    </a:lnTo>
                    <a:lnTo>
                      <a:pt x="120" y="2072"/>
                    </a:lnTo>
                    <a:lnTo>
                      <a:pt x="199" y="1933"/>
                    </a:lnTo>
                    <a:lnTo>
                      <a:pt x="279" y="1793"/>
                    </a:lnTo>
                    <a:lnTo>
                      <a:pt x="279" y="1793"/>
                    </a:lnTo>
                    <a:lnTo>
                      <a:pt x="379" y="1674"/>
                    </a:lnTo>
                    <a:lnTo>
                      <a:pt x="478" y="1574"/>
                    </a:lnTo>
                    <a:lnTo>
                      <a:pt x="578" y="1475"/>
                    </a:lnTo>
                    <a:lnTo>
                      <a:pt x="697" y="1395"/>
                    </a:lnTo>
                    <a:lnTo>
                      <a:pt x="837" y="1315"/>
                    </a:lnTo>
                    <a:lnTo>
                      <a:pt x="956" y="1256"/>
                    </a:lnTo>
                    <a:lnTo>
                      <a:pt x="1235" y="1176"/>
                    </a:lnTo>
                    <a:lnTo>
                      <a:pt x="1514" y="1116"/>
                    </a:lnTo>
                    <a:lnTo>
                      <a:pt x="1793" y="1116"/>
                    </a:lnTo>
                    <a:lnTo>
                      <a:pt x="1952" y="1136"/>
                    </a:lnTo>
                    <a:lnTo>
                      <a:pt x="2092" y="1176"/>
                    </a:lnTo>
                    <a:lnTo>
                      <a:pt x="2231" y="1216"/>
                    </a:lnTo>
                    <a:lnTo>
                      <a:pt x="2371" y="1256"/>
                    </a:lnTo>
                    <a:lnTo>
                      <a:pt x="2371" y="1256"/>
                    </a:lnTo>
                    <a:lnTo>
                      <a:pt x="2550" y="1036"/>
                    </a:lnTo>
                    <a:lnTo>
                      <a:pt x="2769" y="817"/>
                    </a:lnTo>
                    <a:lnTo>
                      <a:pt x="3008" y="618"/>
                    </a:lnTo>
                    <a:lnTo>
                      <a:pt x="3247" y="459"/>
                    </a:lnTo>
                    <a:lnTo>
                      <a:pt x="3506" y="319"/>
                    </a:lnTo>
                    <a:lnTo>
                      <a:pt x="3785" y="200"/>
                    </a:lnTo>
                    <a:lnTo>
                      <a:pt x="4064" y="120"/>
                    </a:lnTo>
                    <a:lnTo>
                      <a:pt x="4363" y="60"/>
                    </a:lnTo>
                    <a:lnTo>
                      <a:pt x="4662" y="20"/>
                    </a:lnTo>
                    <a:lnTo>
                      <a:pt x="4961" y="1"/>
                    </a:lnTo>
                    <a:lnTo>
                      <a:pt x="5259" y="20"/>
                    </a:lnTo>
                    <a:lnTo>
                      <a:pt x="5558" y="60"/>
                    </a:lnTo>
                    <a:lnTo>
                      <a:pt x="5857" y="140"/>
                    </a:lnTo>
                    <a:lnTo>
                      <a:pt x="6136" y="240"/>
                    </a:lnTo>
                    <a:lnTo>
                      <a:pt x="6435" y="359"/>
                    </a:lnTo>
                    <a:lnTo>
                      <a:pt x="6694" y="518"/>
                    </a:lnTo>
                    <a:lnTo>
                      <a:pt x="6694" y="518"/>
                    </a:lnTo>
                    <a:lnTo>
                      <a:pt x="6953" y="698"/>
                    </a:lnTo>
                    <a:lnTo>
                      <a:pt x="7172" y="897"/>
                    </a:lnTo>
                    <a:lnTo>
                      <a:pt x="7391" y="1096"/>
                    </a:lnTo>
                    <a:lnTo>
                      <a:pt x="7570" y="1335"/>
                    </a:lnTo>
                    <a:lnTo>
                      <a:pt x="7710" y="1574"/>
                    </a:lnTo>
                    <a:lnTo>
                      <a:pt x="7829" y="1833"/>
                    </a:lnTo>
                    <a:lnTo>
                      <a:pt x="7929" y="2092"/>
                    </a:lnTo>
                    <a:lnTo>
                      <a:pt x="8008" y="2371"/>
                    </a:lnTo>
                    <a:lnTo>
                      <a:pt x="8048" y="2650"/>
                    </a:lnTo>
                    <a:lnTo>
                      <a:pt x="8048" y="2929"/>
                    </a:lnTo>
                    <a:lnTo>
                      <a:pt x="8028" y="3208"/>
                    </a:lnTo>
                    <a:lnTo>
                      <a:pt x="7989" y="3467"/>
                    </a:lnTo>
                    <a:lnTo>
                      <a:pt x="7909" y="3746"/>
                    </a:lnTo>
                    <a:lnTo>
                      <a:pt x="7809" y="4025"/>
                    </a:lnTo>
                    <a:lnTo>
                      <a:pt x="7670" y="4284"/>
                    </a:lnTo>
                    <a:lnTo>
                      <a:pt x="7510" y="4543"/>
                    </a:lnTo>
                    <a:lnTo>
                      <a:pt x="7510" y="4543"/>
                    </a:lnTo>
                    <a:lnTo>
                      <a:pt x="7371" y="4702"/>
                    </a:lnTo>
                    <a:lnTo>
                      <a:pt x="7212" y="4861"/>
                    </a:lnTo>
                    <a:lnTo>
                      <a:pt x="7052" y="5021"/>
                    </a:lnTo>
                    <a:lnTo>
                      <a:pt x="6893" y="5160"/>
                    </a:lnTo>
                    <a:lnTo>
                      <a:pt x="6714" y="5280"/>
                    </a:lnTo>
                    <a:lnTo>
                      <a:pt x="6514" y="5399"/>
                    </a:lnTo>
                    <a:lnTo>
                      <a:pt x="6315" y="5479"/>
                    </a:lnTo>
                    <a:lnTo>
                      <a:pt x="6116" y="5578"/>
                    </a:lnTo>
                    <a:lnTo>
                      <a:pt x="6116" y="5578"/>
                    </a:lnTo>
                    <a:lnTo>
                      <a:pt x="6255" y="5718"/>
                    </a:lnTo>
                    <a:lnTo>
                      <a:pt x="6375" y="5877"/>
                    </a:lnTo>
                    <a:lnTo>
                      <a:pt x="6475" y="6037"/>
                    </a:lnTo>
                    <a:lnTo>
                      <a:pt x="6574" y="6216"/>
                    </a:lnTo>
                    <a:lnTo>
                      <a:pt x="6634" y="6375"/>
                    </a:lnTo>
                    <a:lnTo>
                      <a:pt x="6694" y="6574"/>
                    </a:lnTo>
                    <a:lnTo>
                      <a:pt x="6734" y="6754"/>
                    </a:lnTo>
                    <a:lnTo>
                      <a:pt x="6773" y="6933"/>
                    </a:lnTo>
                    <a:lnTo>
                      <a:pt x="6773" y="7132"/>
                    </a:lnTo>
                    <a:lnTo>
                      <a:pt x="6773" y="7312"/>
                    </a:lnTo>
                    <a:lnTo>
                      <a:pt x="6734" y="7491"/>
                    </a:lnTo>
                    <a:lnTo>
                      <a:pt x="6694" y="7690"/>
                    </a:lnTo>
                    <a:lnTo>
                      <a:pt x="6634" y="7869"/>
                    </a:lnTo>
                    <a:lnTo>
                      <a:pt x="6554" y="8049"/>
                    </a:lnTo>
                    <a:lnTo>
                      <a:pt x="6455" y="8228"/>
                    </a:lnTo>
                    <a:lnTo>
                      <a:pt x="6355" y="8407"/>
                    </a:lnTo>
                    <a:lnTo>
                      <a:pt x="6355" y="8407"/>
                    </a:lnTo>
                    <a:lnTo>
                      <a:pt x="6196" y="8587"/>
                    </a:lnTo>
                    <a:lnTo>
                      <a:pt x="6036" y="8746"/>
                    </a:lnTo>
                    <a:lnTo>
                      <a:pt x="5837" y="8905"/>
                    </a:lnTo>
                    <a:lnTo>
                      <a:pt x="5658" y="9025"/>
                    </a:lnTo>
                    <a:lnTo>
                      <a:pt x="5439" y="9144"/>
                    </a:lnTo>
                    <a:lnTo>
                      <a:pt x="5239" y="9224"/>
                    </a:lnTo>
                    <a:lnTo>
                      <a:pt x="5000" y="9304"/>
                    </a:lnTo>
                    <a:lnTo>
                      <a:pt x="4781" y="9344"/>
                    </a:lnTo>
                    <a:lnTo>
                      <a:pt x="4542" y="9383"/>
                    </a:lnTo>
                    <a:lnTo>
                      <a:pt x="4303" y="9383"/>
                    </a:lnTo>
                    <a:lnTo>
                      <a:pt x="4084" y="9363"/>
                    </a:lnTo>
                    <a:lnTo>
                      <a:pt x="3845" y="9344"/>
                    </a:lnTo>
                    <a:lnTo>
                      <a:pt x="3606" y="9284"/>
                    </a:lnTo>
                    <a:lnTo>
                      <a:pt x="3387" y="9204"/>
                    </a:lnTo>
                    <a:lnTo>
                      <a:pt x="3168" y="9104"/>
                    </a:lnTo>
                    <a:lnTo>
                      <a:pt x="2949" y="8985"/>
                    </a:lnTo>
                    <a:lnTo>
                      <a:pt x="2949" y="8985"/>
                    </a:lnTo>
                    <a:lnTo>
                      <a:pt x="2749" y="8845"/>
                    </a:lnTo>
                    <a:lnTo>
                      <a:pt x="2570" y="8686"/>
                    </a:lnTo>
                    <a:lnTo>
                      <a:pt x="2411" y="8527"/>
                    </a:lnTo>
                    <a:lnTo>
                      <a:pt x="2271" y="8347"/>
                    </a:lnTo>
                    <a:lnTo>
                      <a:pt x="2152" y="8148"/>
                    </a:lnTo>
                    <a:lnTo>
                      <a:pt x="2052" y="7949"/>
                    </a:lnTo>
                    <a:lnTo>
                      <a:pt x="1992" y="7750"/>
                    </a:lnTo>
                    <a:lnTo>
                      <a:pt x="1933" y="7531"/>
                    </a:lnTo>
                    <a:lnTo>
                      <a:pt x="1893" y="7312"/>
                    </a:lnTo>
                    <a:lnTo>
                      <a:pt x="1893" y="7092"/>
                    </a:lnTo>
                    <a:lnTo>
                      <a:pt x="1893" y="6873"/>
                    </a:lnTo>
                    <a:lnTo>
                      <a:pt x="1933" y="6654"/>
                    </a:lnTo>
                    <a:lnTo>
                      <a:pt x="1992" y="6455"/>
                    </a:lnTo>
                    <a:lnTo>
                      <a:pt x="2072" y="6236"/>
                    </a:lnTo>
                    <a:lnTo>
                      <a:pt x="2192" y="6037"/>
                    </a:lnTo>
                    <a:lnTo>
                      <a:pt x="2311" y="583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6215950" y="3920025"/>
                <a:ext cx="4235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455" extrusionOk="0">
                    <a:moveTo>
                      <a:pt x="618" y="1"/>
                    </a:moveTo>
                    <a:lnTo>
                      <a:pt x="479" y="21"/>
                    </a:lnTo>
                    <a:lnTo>
                      <a:pt x="339" y="80"/>
                    </a:lnTo>
                    <a:lnTo>
                      <a:pt x="220" y="140"/>
                    </a:lnTo>
                    <a:lnTo>
                      <a:pt x="120" y="260"/>
                    </a:lnTo>
                    <a:lnTo>
                      <a:pt x="40" y="379"/>
                    </a:lnTo>
                    <a:lnTo>
                      <a:pt x="1" y="519"/>
                    </a:lnTo>
                    <a:lnTo>
                      <a:pt x="1" y="658"/>
                    </a:lnTo>
                    <a:lnTo>
                      <a:pt x="40" y="798"/>
                    </a:lnTo>
                    <a:lnTo>
                      <a:pt x="100" y="937"/>
                    </a:lnTo>
                    <a:lnTo>
                      <a:pt x="180" y="1056"/>
                    </a:lnTo>
                    <a:lnTo>
                      <a:pt x="299" y="1176"/>
                    </a:lnTo>
                    <a:lnTo>
                      <a:pt x="439" y="1296"/>
                    </a:lnTo>
                    <a:lnTo>
                      <a:pt x="598" y="1375"/>
                    </a:lnTo>
                    <a:lnTo>
                      <a:pt x="758" y="1435"/>
                    </a:lnTo>
                    <a:lnTo>
                      <a:pt x="917" y="1455"/>
                    </a:lnTo>
                    <a:lnTo>
                      <a:pt x="1076" y="1455"/>
                    </a:lnTo>
                    <a:lnTo>
                      <a:pt x="1236" y="1435"/>
                    </a:lnTo>
                    <a:lnTo>
                      <a:pt x="1375" y="1375"/>
                    </a:lnTo>
                    <a:lnTo>
                      <a:pt x="1495" y="1296"/>
                    </a:lnTo>
                    <a:lnTo>
                      <a:pt x="1594" y="1196"/>
                    </a:lnTo>
                    <a:lnTo>
                      <a:pt x="1654" y="1076"/>
                    </a:lnTo>
                    <a:lnTo>
                      <a:pt x="1694" y="937"/>
                    </a:lnTo>
                    <a:lnTo>
                      <a:pt x="1694" y="798"/>
                    </a:lnTo>
                    <a:lnTo>
                      <a:pt x="1674" y="658"/>
                    </a:lnTo>
                    <a:lnTo>
                      <a:pt x="1614" y="519"/>
                    </a:lnTo>
                    <a:lnTo>
                      <a:pt x="1515" y="399"/>
                    </a:lnTo>
                    <a:lnTo>
                      <a:pt x="1415" y="260"/>
                    </a:lnTo>
                    <a:lnTo>
                      <a:pt x="1276" y="160"/>
                    </a:lnTo>
                    <a:lnTo>
                      <a:pt x="1116" y="80"/>
                    </a:lnTo>
                    <a:lnTo>
                      <a:pt x="957" y="21"/>
                    </a:lnTo>
                    <a:lnTo>
                      <a:pt x="77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6255300" y="3753200"/>
                <a:ext cx="65250" cy="119050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4762" extrusionOk="0">
                    <a:moveTo>
                      <a:pt x="0" y="0"/>
                    </a:moveTo>
                    <a:lnTo>
                      <a:pt x="259" y="199"/>
                    </a:lnTo>
                    <a:lnTo>
                      <a:pt x="478" y="399"/>
                    </a:lnTo>
                    <a:lnTo>
                      <a:pt x="658" y="618"/>
                    </a:lnTo>
                    <a:lnTo>
                      <a:pt x="837" y="837"/>
                    </a:lnTo>
                    <a:lnTo>
                      <a:pt x="957" y="1036"/>
                    </a:lnTo>
                    <a:lnTo>
                      <a:pt x="1076" y="1255"/>
                    </a:lnTo>
                    <a:lnTo>
                      <a:pt x="1176" y="1454"/>
                    </a:lnTo>
                    <a:lnTo>
                      <a:pt x="1235" y="1673"/>
                    </a:lnTo>
                    <a:lnTo>
                      <a:pt x="1295" y="1873"/>
                    </a:lnTo>
                    <a:lnTo>
                      <a:pt x="1315" y="2072"/>
                    </a:lnTo>
                    <a:lnTo>
                      <a:pt x="1335" y="2271"/>
                    </a:lnTo>
                    <a:lnTo>
                      <a:pt x="1335" y="2470"/>
                    </a:lnTo>
                    <a:lnTo>
                      <a:pt x="1315" y="2650"/>
                    </a:lnTo>
                    <a:lnTo>
                      <a:pt x="1295" y="2849"/>
                    </a:lnTo>
                    <a:lnTo>
                      <a:pt x="1216" y="3207"/>
                    </a:lnTo>
                    <a:lnTo>
                      <a:pt x="1096" y="3526"/>
                    </a:lnTo>
                    <a:lnTo>
                      <a:pt x="957" y="3825"/>
                    </a:lnTo>
                    <a:lnTo>
                      <a:pt x="797" y="4084"/>
                    </a:lnTo>
                    <a:lnTo>
                      <a:pt x="658" y="4323"/>
                    </a:lnTo>
                    <a:lnTo>
                      <a:pt x="419" y="4642"/>
                    </a:lnTo>
                    <a:lnTo>
                      <a:pt x="299" y="4761"/>
                    </a:lnTo>
                    <a:lnTo>
                      <a:pt x="319" y="4761"/>
                    </a:lnTo>
                    <a:lnTo>
                      <a:pt x="439" y="4622"/>
                    </a:lnTo>
                    <a:lnTo>
                      <a:pt x="578" y="4482"/>
                    </a:lnTo>
                    <a:lnTo>
                      <a:pt x="717" y="4343"/>
                    </a:lnTo>
                    <a:lnTo>
                      <a:pt x="877" y="4223"/>
                    </a:lnTo>
                    <a:lnTo>
                      <a:pt x="1056" y="4124"/>
                    </a:lnTo>
                    <a:lnTo>
                      <a:pt x="1216" y="4004"/>
                    </a:lnTo>
                    <a:lnTo>
                      <a:pt x="1415" y="3925"/>
                    </a:lnTo>
                    <a:lnTo>
                      <a:pt x="1594" y="3845"/>
                    </a:lnTo>
                    <a:lnTo>
                      <a:pt x="1953" y="3725"/>
                    </a:lnTo>
                    <a:lnTo>
                      <a:pt x="2291" y="3666"/>
                    </a:lnTo>
                    <a:lnTo>
                      <a:pt x="2431" y="3407"/>
                    </a:lnTo>
                    <a:lnTo>
                      <a:pt x="2510" y="3108"/>
                    </a:lnTo>
                    <a:lnTo>
                      <a:pt x="2570" y="2789"/>
                    </a:lnTo>
                    <a:lnTo>
                      <a:pt x="2610" y="2450"/>
                    </a:lnTo>
                    <a:lnTo>
                      <a:pt x="2590" y="2271"/>
                    </a:lnTo>
                    <a:lnTo>
                      <a:pt x="2570" y="2092"/>
                    </a:lnTo>
                    <a:lnTo>
                      <a:pt x="2550" y="1932"/>
                    </a:lnTo>
                    <a:lnTo>
                      <a:pt x="2490" y="1793"/>
                    </a:lnTo>
                    <a:lnTo>
                      <a:pt x="2431" y="1634"/>
                    </a:lnTo>
                    <a:lnTo>
                      <a:pt x="2371" y="1494"/>
                    </a:lnTo>
                    <a:lnTo>
                      <a:pt x="2212" y="1255"/>
                    </a:lnTo>
                    <a:lnTo>
                      <a:pt x="2012" y="1016"/>
                    </a:lnTo>
                    <a:lnTo>
                      <a:pt x="1793" y="817"/>
                    </a:lnTo>
                    <a:lnTo>
                      <a:pt x="1554" y="638"/>
                    </a:lnTo>
                    <a:lnTo>
                      <a:pt x="1315" y="498"/>
                    </a:lnTo>
                    <a:lnTo>
                      <a:pt x="1076" y="359"/>
                    </a:lnTo>
                    <a:lnTo>
                      <a:pt x="837" y="259"/>
                    </a:lnTo>
                    <a:lnTo>
                      <a:pt x="419" y="100"/>
                    </a:lnTo>
                    <a:lnTo>
                      <a:pt x="12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6255300" y="3753200"/>
                <a:ext cx="65250" cy="119050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476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59" y="199"/>
                    </a:lnTo>
                    <a:lnTo>
                      <a:pt x="478" y="399"/>
                    </a:lnTo>
                    <a:lnTo>
                      <a:pt x="658" y="618"/>
                    </a:lnTo>
                    <a:lnTo>
                      <a:pt x="837" y="837"/>
                    </a:lnTo>
                    <a:lnTo>
                      <a:pt x="957" y="1036"/>
                    </a:lnTo>
                    <a:lnTo>
                      <a:pt x="1076" y="1255"/>
                    </a:lnTo>
                    <a:lnTo>
                      <a:pt x="1176" y="1454"/>
                    </a:lnTo>
                    <a:lnTo>
                      <a:pt x="1235" y="1673"/>
                    </a:lnTo>
                    <a:lnTo>
                      <a:pt x="1295" y="1873"/>
                    </a:lnTo>
                    <a:lnTo>
                      <a:pt x="1315" y="2072"/>
                    </a:lnTo>
                    <a:lnTo>
                      <a:pt x="1335" y="2271"/>
                    </a:lnTo>
                    <a:lnTo>
                      <a:pt x="1335" y="2470"/>
                    </a:lnTo>
                    <a:lnTo>
                      <a:pt x="1315" y="2650"/>
                    </a:lnTo>
                    <a:lnTo>
                      <a:pt x="1295" y="2849"/>
                    </a:lnTo>
                    <a:lnTo>
                      <a:pt x="1216" y="3207"/>
                    </a:lnTo>
                    <a:lnTo>
                      <a:pt x="1096" y="3526"/>
                    </a:lnTo>
                    <a:lnTo>
                      <a:pt x="957" y="3825"/>
                    </a:lnTo>
                    <a:lnTo>
                      <a:pt x="797" y="4084"/>
                    </a:lnTo>
                    <a:lnTo>
                      <a:pt x="658" y="4323"/>
                    </a:lnTo>
                    <a:lnTo>
                      <a:pt x="419" y="4642"/>
                    </a:lnTo>
                    <a:lnTo>
                      <a:pt x="299" y="4761"/>
                    </a:lnTo>
                    <a:lnTo>
                      <a:pt x="299" y="4761"/>
                    </a:lnTo>
                    <a:lnTo>
                      <a:pt x="319" y="4761"/>
                    </a:lnTo>
                    <a:lnTo>
                      <a:pt x="319" y="4761"/>
                    </a:lnTo>
                    <a:lnTo>
                      <a:pt x="439" y="4622"/>
                    </a:lnTo>
                    <a:lnTo>
                      <a:pt x="578" y="4482"/>
                    </a:lnTo>
                    <a:lnTo>
                      <a:pt x="717" y="4343"/>
                    </a:lnTo>
                    <a:lnTo>
                      <a:pt x="877" y="4223"/>
                    </a:lnTo>
                    <a:lnTo>
                      <a:pt x="1056" y="4124"/>
                    </a:lnTo>
                    <a:lnTo>
                      <a:pt x="1216" y="4004"/>
                    </a:lnTo>
                    <a:lnTo>
                      <a:pt x="1415" y="3925"/>
                    </a:lnTo>
                    <a:lnTo>
                      <a:pt x="1594" y="3845"/>
                    </a:lnTo>
                    <a:lnTo>
                      <a:pt x="1594" y="3845"/>
                    </a:lnTo>
                    <a:lnTo>
                      <a:pt x="1953" y="3725"/>
                    </a:lnTo>
                    <a:lnTo>
                      <a:pt x="2291" y="3666"/>
                    </a:lnTo>
                    <a:lnTo>
                      <a:pt x="2291" y="3666"/>
                    </a:lnTo>
                    <a:lnTo>
                      <a:pt x="2431" y="3407"/>
                    </a:lnTo>
                    <a:lnTo>
                      <a:pt x="2510" y="3108"/>
                    </a:lnTo>
                    <a:lnTo>
                      <a:pt x="2570" y="2789"/>
                    </a:lnTo>
                    <a:lnTo>
                      <a:pt x="2610" y="2450"/>
                    </a:lnTo>
                    <a:lnTo>
                      <a:pt x="2610" y="2450"/>
                    </a:lnTo>
                    <a:lnTo>
                      <a:pt x="2590" y="2271"/>
                    </a:lnTo>
                    <a:lnTo>
                      <a:pt x="2570" y="2092"/>
                    </a:lnTo>
                    <a:lnTo>
                      <a:pt x="2550" y="1932"/>
                    </a:lnTo>
                    <a:lnTo>
                      <a:pt x="2490" y="1793"/>
                    </a:lnTo>
                    <a:lnTo>
                      <a:pt x="2431" y="1634"/>
                    </a:lnTo>
                    <a:lnTo>
                      <a:pt x="2371" y="1494"/>
                    </a:lnTo>
                    <a:lnTo>
                      <a:pt x="2212" y="1255"/>
                    </a:lnTo>
                    <a:lnTo>
                      <a:pt x="2012" y="1016"/>
                    </a:lnTo>
                    <a:lnTo>
                      <a:pt x="1793" y="817"/>
                    </a:lnTo>
                    <a:lnTo>
                      <a:pt x="1554" y="638"/>
                    </a:lnTo>
                    <a:lnTo>
                      <a:pt x="1315" y="498"/>
                    </a:lnTo>
                    <a:lnTo>
                      <a:pt x="1076" y="359"/>
                    </a:lnTo>
                    <a:lnTo>
                      <a:pt x="837" y="259"/>
                    </a:lnTo>
                    <a:lnTo>
                      <a:pt x="419" y="100"/>
                    </a:lnTo>
                    <a:lnTo>
                      <a:pt x="12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6042150" y="3872225"/>
                <a:ext cx="23210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8686" extrusionOk="0">
                    <a:moveTo>
                      <a:pt x="2371" y="0"/>
                    </a:moveTo>
                    <a:lnTo>
                      <a:pt x="2132" y="20"/>
                    </a:lnTo>
                    <a:lnTo>
                      <a:pt x="1873" y="60"/>
                    </a:lnTo>
                    <a:lnTo>
                      <a:pt x="1654" y="120"/>
                    </a:lnTo>
                    <a:lnTo>
                      <a:pt x="1415" y="199"/>
                    </a:lnTo>
                    <a:lnTo>
                      <a:pt x="1215" y="299"/>
                    </a:lnTo>
                    <a:lnTo>
                      <a:pt x="1016" y="419"/>
                    </a:lnTo>
                    <a:lnTo>
                      <a:pt x="817" y="558"/>
                    </a:lnTo>
                    <a:lnTo>
                      <a:pt x="658" y="717"/>
                    </a:lnTo>
                    <a:lnTo>
                      <a:pt x="498" y="877"/>
                    </a:lnTo>
                    <a:lnTo>
                      <a:pt x="359" y="1056"/>
                    </a:lnTo>
                    <a:lnTo>
                      <a:pt x="259" y="1235"/>
                    </a:lnTo>
                    <a:lnTo>
                      <a:pt x="159" y="1435"/>
                    </a:lnTo>
                    <a:lnTo>
                      <a:pt x="80" y="1654"/>
                    </a:lnTo>
                    <a:lnTo>
                      <a:pt x="20" y="1873"/>
                    </a:lnTo>
                    <a:lnTo>
                      <a:pt x="0" y="2092"/>
                    </a:lnTo>
                    <a:lnTo>
                      <a:pt x="0" y="2311"/>
                    </a:lnTo>
                    <a:lnTo>
                      <a:pt x="0" y="2550"/>
                    </a:lnTo>
                    <a:lnTo>
                      <a:pt x="40" y="2749"/>
                    </a:lnTo>
                    <a:lnTo>
                      <a:pt x="100" y="2949"/>
                    </a:lnTo>
                    <a:lnTo>
                      <a:pt x="179" y="3128"/>
                    </a:lnTo>
                    <a:lnTo>
                      <a:pt x="259" y="3307"/>
                    </a:lnTo>
                    <a:lnTo>
                      <a:pt x="359" y="3467"/>
                    </a:lnTo>
                    <a:lnTo>
                      <a:pt x="478" y="3626"/>
                    </a:lnTo>
                    <a:lnTo>
                      <a:pt x="598" y="3765"/>
                    </a:lnTo>
                    <a:lnTo>
                      <a:pt x="737" y="3905"/>
                    </a:lnTo>
                    <a:lnTo>
                      <a:pt x="897" y="4024"/>
                    </a:lnTo>
                    <a:lnTo>
                      <a:pt x="1056" y="4144"/>
                    </a:lnTo>
                    <a:lnTo>
                      <a:pt x="1235" y="4243"/>
                    </a:lnTo>
                    <a:lnTo>
                      <a:pt x="1415" y="4323"/>
                    </a:lnTo>
                    <a:lnTo>
                      <a:pt x="1594" y="4403"/>
                    </a:lnTo>
                    <a:lnTo>
                      <a:pt x="1793" y="4463"/>
                    </a:lnTo>
                    <a:lnTo>
                      <a:pt x="1992" y="4502"/>
                    </a:lnTo>
                    <a:lnTo>
                      <a:pt x="2191" y="4522"/>
                    </a:lnTo>
                    <a:lnTo>
                      <a:pt x="2112" y="4702"/>
                    </a:lnTo>
                    <a:lnTo>
                      <a:pt x="2032" y="4901"/>
                    </a:lnTo>
                    <a:lnTo>
                      <a:pt x="1972" y="5100"/>
                    </a:lnTo>
                    <a:lnTo>
                      <a:pt x="1932" y="5299"/>
                    </a:lnTo>
                    <a:lnTo>
                      <a:pt x="1893" y="5518"/>
                    </a:lnTo>
                    <a:lnTo>
                      <a:pt x="1893" y="5718"/>
                    </a:lnTo>
                    <a:lnTo>
                      <a:pt x="1893" y="5937"/>
                    </a:lnTo>
                    <a:lnTo>
                      <a:pt x="1913" y="6156"/>
                    </a:lnTo>
                    <a:lnTo>
                      <a:pt x="1972" y="6455"/>
                    </a:lnTo>
                    <a:lnTo>
                      <a:pt x="2052" y="6734"/>
                    </a:lnTo>
                    <a:lnTo>
                      <a:pt x="2172" y="6993"/>
                    </a:lnTo>
                    <a:lnTo>
                      <a:pt x="2311" y="7252"/>
                    </a:lnTo>
                    <a:lnTo>
                      <a:pt x="2470" y="7471"/>
                    </a:lnTo>
                    <a:lnTo>
                      <a:pt x="2650" y="7690"/>
                    </a:lnTo>
                    <a:lnTo>
                      <a:pt x="2869" y="7889"/>
                    </a:lnTo>
                    <a:lnTo>
                      <a:pt x="3088" y="8068"/>
                    </a:lnTo>
                    <a:lnTo>
                      <a:pt x="3327" y="8228"/>
                    </a:lnTo>
                    <a:lnTo>
                      <a:pt x="3586" y="8367"/>
                    </a:lnTo>
                    <a:lnTo>
                      <a:pt x="3865" y="8487"/>
                    </a:lnTo>
                    <a:lnTo>
                      <a:pt x="4164" y="8586"/>
                    </a:lnTo>
                    <a:lnTo>
                      <a:pt x="4462" y="8646"/>
                    </a:lnTo>
                    <a:lnTo>
                      <a:pt x="4761" y="8666"/>
                    </a:lnTo>
                    <a:lnTo>
                      <a:pt x="5080" y="8686"/>
                    </a:lnTo>
                    <a:lnTo>
                      <a:pt x="5399" y="8666"/>
                    </a:lnTo>
                    <a:lnTo>
                      <a:pt x="5698" y="8606"/>
                    </a:lnTo>
                    <a:lnTo>
                      <a:pt x="5996" y="8526"/>
                    </a:lnTo>
                    <a:lnTo>
                      <a:pt x="6295" y="8427"/>
                    </a:lnTo>
                    <a:lnTo>
                      <a:pt x="6554" y="8287"/>
                    </a:lnTo>
                    <a:lnTo>
                      <a:pt x="6813" y="8148"/>
                    </a:lnTo>
                    <a:lnTo>
                      <a:pt x="7052" y="7969"/>
                    </a:lnTo>
                    <a:lnTo>
                      <a:pt x="7271" y="7769"/>
                    </a:lnTo>
                    <a:lnTo>
                      <a:pt x="7471" y="7570"/>
                    </a:lnTo>
                    <a:lnTo>
                      <a:pt x="7630" y="7331"/>
                    </a:lnTo>
                    <a:lnTo>
                      <a:pt x="7789" y="7092"/>
                    </a:lnTo>
                    <a:lnTo>
                      <a:pt x="7909" y="6833"/>
                    </a:lnTo>
                    <a:lnTo>
                      <a:pt x="8008" y="6574"/>
                    </a:lnTo>
                    <a:lnTo>
                      <a:pt x="8068" y="6295"/>
                    </a:lnTo>
                    <a:lnTo>
                      <a:pt x="8108" y="6016"/>
                    </a:lnTo>
                    <a:lnTo>
                      <a:pt x="8108" y="5718"/>
                    </a:lnTo>
                    <a:lnTo>
                      <a:pt x="8088" y="5419"/>
                    </a:lnTo>
                    <a:lnTo>
                      <a:pt x="8228" y="5379"/>
                    </a:lnTo>
                    <a:lnTo>
                      <a:pt x="8367" y="5319"/>
                    </a:lnTo>
                    <a:lnTo>
                      <a:pt x="8486" y="5259"/>
                    </a:lnTo>
                    <a:lnTo>
                      <a:pt x="8606" y="5180"/>
                    </a:lnTo>
                    <a:lnTo>
                      <a:pt x="8726" y="5100"/>
                    </a:lnTo>
                    <a:lnTo>
                      <a:pt x="8825" y="5000"/>
                    </a:lnTo>
                    <a:lnTo>
                      <a:pt x="8925" y="4901"/>
                    </a:lnTo>
                    <a:lnTo>
                      <a:pt x="9004" y="4801"/>
                    </a:lnTo>
                    <a:lnTo>
                      <a:pt x="9084" y="4682"/>
                    </a:lnTo>
                    <a:lnTo>
                      <a:pt x="9144" y="4562"/>
                    </a:lnTo>
                    <a:lnTo>
                      <a:pt x="9204" y="4443"/>
                    </a:lnTo>
                    <a:lnTo>
                      <a:pt x="9243" y="4303"/>
                    </a:lnTo>
                    <a:lnTo>
                      <a:pt x="9263" y="4164"/>
                    </a:lnTo>
                    <a:lnTo>
                      <a:pt x="9283" y="4024"/>
                    </a:lnTo>
                    <a:lnTo>
                      <a:pt x="9283" y="3885"/>
                    </a:lnTo>
                    <a:lnTo>
                      <a:pt x="9263" y="3745"/>
                    </a:lnTo>
                    <a:lnTo>
                      <a:pt x="9243" y="3586"/>
                    </a:lnTo>
                    <a:lnTo>
                      <a:pt x="9184" y="3447"/>
                    </a:lnTo>
                    <a:lnTo>
                      <a:pt x="9124" y="3307"/>
                    </a:lnTo>
                    <a:lnTo>
                      <a:pt x="9064" y="3168"/>
                    </a:lnTo>
                    <a:lnTo>
                      <a:pt x="8965" y="3048"/>
                    </a:lnTo>
                    <a:lnTo>
                      <a:pt x="8865" y="2929"/>
                    </a:lnTo>
                    <a:lnTo>
                      <a:pt x="8765" y="2809"/>
                    </a:lnTo>
                    <a:lnTo>
                      <a:pt x="8626" y="2710"/>
                    </a:lnTo>
                    <a:lnTo>
                      <a:pt x="8506" y="2630"/>
                    </a:lnTo>
                    <a:lnTo>
                      <a:pt x="8367" y="2550"/>
                    </a:lnTo>
                    <a:lnTo>
                      <a:pt x="8208" y="2490"/>
                    </a:lnTo>
                    <a:lnTo>
                      <a:pt x="8068" y="2451"/>
                    </a:lnTo>
                    <a:lnTo>
                      <a:pt x="7909" y="2411"/>
                    </a:lnTo>
                    <a:lnTo>
                      <a:pt x="7749" y="2391"/>
                    </a:lnTo>
                    <a:lnTo>
                      <a:pt x="7570" y="2391"/>
                    </a:lnTo>
                    <a:lnTo>
                      <a:pt x="7411" y="2411"/>
                    </a:lnTo>
                    <a:lnTo>
                      <a:pt x="7212" y="2431"/>
                    </a:lnTo>
                    <a:lnTo>
                      <a:pt x="7032" y="2490"/>
                    </a:lnTo>
                    <a:lnTo>
                      <a:pt x="6853" y="2550"/>
                    </a:lnTo>
                    <a:lnTo>
                      <a:pt x="6694" y="2650"/>
                    </a:lnTo>
                    <a:lnTo>
                      <a:pt x="6554" y="2749"/>
                    </a:lnTo>
                    <a:lnTo>
                      <a:pt x="6415" y="2849"/>
                    </a:lnTo>
                    <a:lnTo>
                      <a:pt x="6295" y="2988"/>
                    </a:lnTo>
                    <a:lnTo>
                      <a:pt x="6196" y="3128"/>
                    </a:lnTo>
                    <a:lnTo>
                      <a:pt x="5857" y="3008"/>
                    </a:lnTo>
                    <a:lnTo>
                      <a:pt x="5518" y="2929"/>
                    </a:lnTo>
                    <a:lnTo>
                      <a:pt x="5140" y="2909"/>
                    </a:lnTo>
                    <a:lnTo>
                      <a:pt x="4781" y="2909"/>
                    </a:lnTo>
                    <a:lnTo>
                      <a:pt x="4841" y="2690"/>
                    </a:lnTo>
                    <a:lnTo>
                      <a:pt x="4861" y="2451"/>
                    </a:lnTo>
                    <a:lnTo>
                      <a:pt x="4881" y="2211"/>
                    </a:lnTo>
                    <a:lnTo>
                      <a:pt x="4861" y="1972"/>
                    </a:lnTo>
                    <a:lnTo>
                      <a:pt x="4821" y="1753"/>
                    </a:lnTo>
                    <a:lnTo>
                      <a:pt x="4741" y="1534"/>
                    </a:lnTo>
                    <a:lnTo>
                      <a:pt x="4662" y="1315"/>
                    </a:lnTo>
                    <a:lnTo>
                      <a:pt x="4542" y="1136"/>
                    </a:lnTo>
                    <a:lnTo>
                      <a:pt x="4423" y="937"/>
                    </a:lnTo>
                    <a:lnTo>
                      <a:pt x="4263" y="777"/>
                    </a:lnTo>
                    <a:lnTo>
                      <a:pt x="4104" y="618"/>
                    </a:lnTo>
                    <a:lnTo>
                      <a:pt x="3925" y="478"/>
                    </a:lnTo>
                    <a:lnTo>
                      <a:pt x="3745" y="339"/>
                    </a:lnTo>
                    <a:lnTo>
                      <a:pt x="3526" y="239"/>
                    </a:lnTo>
                    <a:lnTo>
                      <a:pt x="3327" y="160"/>
                    </a:lnTo>
                    <a:lnTo>
                      <a:pt x="3088" y="80"/>
                    </a:lnTo>
                    <a:lnTo>
                      <a:pt x="2869" y="40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6042150" y="3872225"/>
                <a:ext cx="23210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8686" fill="none" extrusionOk="0">
                    <a:moveTo>
                      <a:pt x="4861" y="1972"/>
                    </a:moveTo>
                    <a:lnTo>
                      <a:pt x="4861" y="1972"/>
                    </a:lnTo>
                    <a:lnTo>
                      <a:pt x="4881" y="2211"/>
                    </a:lnTo>
                    <a:lnTo>
                      <a:pt x="4861" y="2451"/>
                    </a:lnTo>
                    <a:lnTo>
                      <a:pt x="4841" y="2690"/>
                    </a:lnTo>
                    <a:lnTo>
                      <a:pt x="4781" y="2909"/>
                    </a:lnTo>
                    <a:lnTo>
                      <a:pt x="4781" y="2909"/>
                    </a:lnTo>
                    <a:lnTo>
                      <a:pt x="5140" y="2909"/>
                    </a:lnTo>
                    <a:lnTo>
                      <a:pt x="5518" y="2929"/>
                    </a:lnTo>
                    <a:lnTo>
                      <a:pt x="5857" y="3008"/>
                    </a:lnTo>
                    <a:lnTo>
                      <a:pt x="6196" y="3128"/>
                    </a:lnTo>
                    <a:lnTo>
                      <a:pt x="6196" y="3128"/>
                    </a:lnTo>
                    <a:lnTo>
                      <a:pt x="6295" y="2988"/>
                    </a:lnTo>
                    <a:lnTo>
                      <a:pt x="6415" y="2849"/>
                    </a:lnTo>
                    <a:lnTo>
                      <a:pt x="6554" y="2749"/>
                    </a:lnTo>
                    <a:lnTo>
                      <a:pt x="6694" y="2650"/>
                    </a:lnTo>
                    <a:lnTo>
                      <a:pt x="6853" y="2550"/>
                    </a:lnTo>
                    <a:lnTo>
                      <a:pt x="7032" y="2490"/>
                    </a:lnTo>
                    <a:lnTo>
                      <a:pt x="7212" y="2431"/>
                    </a:lnTo>
                    <a:lnTo>
                      <a:pt x="7411" y="2411"/>
                    </a:lnTo>
                    <a:lnTo>
                      <a:pt x="7411" y="2411"/>
                    </a:lnTo>
                    <a:lnTo>
                      <a:pt x="7570" y="2391"/>
                    </a:lnTo>
                    <a:lnTo>
                      <a:pt x="7749" y="2391"/>
                    </a:lnTo>
                    <a:lnTo>
                      <a:pt x="7909" y="2411"/>
                    </a:lnTo>
                    <a:lnTo>
                      <a:pt x="8068" y="2451"/>
                    </a:lnTo>
                    <a:lnTo>
                      <a:pt x="8208" y="2490"/>
                    </a:lnTo>
                    <a:lnTo>
                      <a:pt x="8367" y="2550"/>
                    </a:lnTo>
                    <a:lnTo>
                      <a:pt x="8506" y="2630"/>
                    </a:lnTo>
                    <a:lnTo>
                      <a:pt x="8626" y="2710"/>
                    </a:lnTo>
                    <a:lnTo>
                      <a:pt x="8765" y="2809"/>
                    </a:lnTo>
                    <a:lnTo>
                      <a:pt x="8865" y="2929"/>
                    </a:lnTo>
                    <a:lnTo>
                      <a:pt x="8965" y="3048"/>
                    </a:lnTo>
                    <a:lnTo>
                      <a:pt x="9064" y="3168"/>
                    </a:lnTo>
                    <a:lnTo>
                      <a:pt x="9124" y="3307"/>
                    </a:lnTo>
                    <a:lnTo>
                      <a:pt x="9184" y="3447"/>
                    </a:lnTo>
                    <a:lnTo>
                      <a:pt x="9243" y="3586"/>
                    </a:lnTo>
                    <a:lnTo>
                      <a:pt x="9263" y="3745"/>
                    </a:lnTo>
                    <a:lnTo>
                      <a:pt x="9263" y="3745"/>
                    </a:lnTo>
                    <a:lnTo>
                      <a:pt x="9283" y="3885"/>
                    </a:lnTo>
                    <a:lnTo>
                      <a:pt x="9283" y="4024"/>
                    </a:lnTo>
                    <a:lnTo>
                      <a:pt x="9263" y="4164"/>
                    </a:lnTo>
                    <a:lnTo>
                      <a:pt x="9243" y="4303"/>
                    </a:lnTo>
                    <a:lnTo>
                      <a:pt x="9204" y="4443"/>
                    </a:lnTo>
                    <a:lnTo>
                      <a:pt x="9144" y="4562"/>
                    </a:lnTo>
                    <a:lnTo>
                      <a:pt x="9084" y="4682"/>
                    </a:lnTo>
                    <a:lnTo>
                      <a:pt x="9004" y="4801"/>
                    </a:lnTo>
                    <a:lnTo>
                      <a:pt x="8925" y="4901"/>
                    </a:lnTo>
                    <a:lnTo>
                      <a:pt x="8825" y="5000"/>
                    </a:lnTo>
                    <a:lnTo>
                      <a:pt x="8726" y="5100"/>
                    </a:lnTo>
                    <a:lnTo>
                      <a:pt x="8606" y="5180"/>
                    </a:lnTo>
                    <a:lnTo>
                      <a:pt x="8486" y="5259"/>
                    </a:lnTo>
                    <a:lnTo>
                      <a:pt x="8367" y="5319"/>
                    </a:lnTo>
                    <a:lnTo>
                      <a:pt x="8228" y="5379"/>
                    </a:lnTo>
                    <a:lnTo>
                      <a:pt x="8088" y="5419"/>
                    </a:lnTo>
                    <a:lnTo>
                      <a:pt x="8088" y="5419"/>
                    </a:lnTo>
                    <a:lnTo>
                      <a:pt x="8108" y="5718"/>
                    </a:lnTo>
                    <a:lnTo>
                      <a:pt x="8108" y="6016"/>
                    </a:lnTo>
                    <a:lnTo>
                      <a:pt x="8068" y="6295"/>
                    </a:lnTo>
                    <a:lnTo>
                      <a:pt x="8008" y="6574"/>
                    </a:lnTo>
                    <a:lnTo>
                      <a:pt x="7909" y="6833"/>
                    </a:lnTo>
                    <a:lnTo>
                      <a:pt x="7789" y="7092"/>
                    </a:lnTo>
                    <a:lnTo>
                      <a:pt x="7630" y="7331"/>
                    </a:lnTo>
                    <a:lnTo>
                      <a:pt x="7471" y="7570"/>
                    </a:lnTo>
                    <a:lnTo>
                      <a:pt x="7271" y="7769"/>
                    </a:lnTo>
                    <a:lnTo>
                      <a:pt x="7052" y="7969"/>
                    </a:lnTo>
                    <a:lnTo>
                      <a:pt x="6813" y="8148"/>
                    </a:lnTo>
                    <a:lnTo>
                      <a:pt x="6554" y="8287"/>
                    </a:lnTo>
                    <a:lnTo>
                      <a:pt x="6295" y="8427"/>
                    </a:lnTo>
                    <a:lnTo>
                      <a:pt x="5996" y="8526"/>
                    </a:lnTo>
                    <a:lnTo>
                      <a:pt x="5698" y="8606"/>
                    </a:lnTo>
                    <a:lnTo>
                      <a:pt x="5399" y="8666"/>
                    </a:lnTo>
                    <a:lnTo>
                      <a:pt x="5399" y="8666"/>
                    </a:lnTo>
                    <a:lnTo>
                      <a:pt x="5080" y="8686"/>
                    </a:lnTo>
                    <a:lnTo>
                      <a:pt x="4761" y="8666"/>
                    </a:lnTo>
                    <a:lnTo>
                      <a:pt x="4462" y="8646"/>
                    </a:lnTo>
                    <a:lnTo>
                      <a:pt x="4164" y="8586"/>
                    </a:lnTo>
                    <a:lnTo>
                      <a:pt x="3865" y="8487"/>
                    </a:lnTo>
                    <a:lnTo>
                      <a:pt x="3586" y="8367"/>
                    </a:lnTo>
                    <a:lnTo>
                      <a:pt x="3327" y="8228"/>
                    </a:lnTo>
                    <a:lnTo>
                      <a:pt x="3088" y="8068"/>
                    </a:lnTo>
                    <a:lnTo>
                      <a:pt x="2869" y="7889"/>
                    </a:lnTo>
                    <a:lnTo>
                      <a:pt x="2650" y="7690"/>
                    </a:lnTo>
                    <a:lnTo>
                      <a:pt x="2470" y="7471"/>
                    </a:lnTo>
                    <a:lnTo>
                      <a:pt x="2311" y="7252"/>
                    </a:lnTo>
                    <a:lnTo>
                      <a:pt x="2172" y="6993"/>
                    </a:lnTo>
                    <a:lnTo>
                      <a:pt x="2052" y="6734"/>
                    </a:lnTo>
                    <a:lnTo>
                      <a:pt x="1972" y="6455"/>
                    </a:lnTo>
                    <a:lnTo>
                      <a:pt x="1913" y="6156"/>
                    </a:lnTo>
                    <a:lnTo>
                      <a:pt x="1913" y="6156"/>
                    </a:lnTo>
                    <a:lnTo>
                      <a:pt x="1893" y="5937"/>
                    </a:lnTo>
                    <a:lnTo>
                      <a:pt x="1893" y="5718"/>
                    </a:lnTo>
                    <a:lnTo>
                      <a:pt x="1893" y="5518"/>
                    </a:lnTo>
                    <a:lnTo>
                      <a:pt x="1932" y="5299"/>
                    </a:lnTo>
                    <a:lnTo>
                      <a:pt x="1972" y="5100"/>
                    </a:lnTo>
                    <a:lnTo>
                      <a:pt x="2032" y="4901"/>
                    </a:lnTo>
                    <a:lnTo>
                      <a:pt x="2112" y="4702"/>
                    </a:lnTo>
                    <a:lnTo>
                      <a:pt x="2191" y="4522"/>
                    </a:lnTo>
                    <a:lnTo>
                      <a:pt x="2191" y="4522"/>
                    </a:lnTo>
                    <a:lnTo>
                      <a:pt x="1992" y="4502"/>
                    </a:lnTo>
                    <a:lnTo>
                      <a:pt x="1793" y="4463"/>
                    </a:lnTo>
                    <a:lnTo>
                      <a:pt x="1594" y="4403"/>
                    </a:lnTo>
                    <a:lnTo>
                      <a:pt x="1415" y="4323"/>
                    </a:lnTo>
                    <a:lnTo>
                      <a:pt x="1235" y="4243"/>
                    </a:lnTo>
                    <a:lnTo>
                      <a:pt x="1056" y="4144"/>
                    </a:lnTo>
                    <a:lnTo>
                      <a:pt x="897" y="4024"/>
                    </a:lnTo>
                    <a:lnTo>
                      <a:pt x="737" y="3905"/>
                    </a:lnTo>
                    <a:lnTo>
                      <a:pt x="598" y="3765"/>
                    </a:lnTo>
                    <a:lnTo>
                      <a:pt x="478" y="3626"/>
                    </a:lnTo>
                    <a:lnTo>
                      <a:pt x="359" y="3467"/>
                    </a:lnTo>
                    <a:lnTo>
                      <a:pt x="259" y="3307"/>
                    </a:lnTo>
                    <a:lnTo>
                      <a:pt x="179" y="3128"/>
                    </a:lnTo>
                    <a:lnTo>
                      <a:pt x="100" y="2949"/>
                    </a:lnTo>
                    <a:lnTo>
                      <a:pt x="40" y="2749"/>
                    </a:lnTo>
                    <a:lnTo>
                      <a:pt x="0" y="2550"/>
                    </a:lnTo>
                    <a:lnTo>
                      <a:pt x="0" y="2550"/>
                    </a:lnTo>
                    <a:lnTo>
                      <a:pt x="0" y="2311"/>
                    </a:lnTo>
                    <a:lnTo>
                      <a:pt x="0" y="2092"/>
                    </a:lnTo>
                    <a:lnTo>
                      <a:pt x="20" y="1873"/>
                    </a:lnTo>
                    <a:lnTo>
                      <a:pt x="80" y="1654"/>
                    </a:lnTo>
                    <a:lnTo>
                      <a:pt x="159" y="1435"/>
                    </a:lnTo>
                    <a:lnTo>
                      <a:pt x="259" y="1235"/>
                    </a:lnTo>
                    <a:lnTo>
                      <a:pt x="359" y="1056"/>
                    </a:lnTo>
                    <a:lnTo>
                      <a:pt x="498" y="877"/>
                    </a:lnTo>
                    <a:lnTo>
                      <a:pt x="658" y="717"/>
                    </a:lnTo>
                    <a:lnTo>
                      <a:pt x="817" y="558"/>
                    </a:lnTo>
                    <a:lnTo>
                      <a:pt x="1016" y="419"/>
                    </a:lnTo>
                    <a:lnTo>
                      <a:pt x="1215" y="299"/>
                    </a:lnTo>
                    <a:lnTo>
                      <a:pt x="1415" y="199"/>
                    </a:lnTo>
                    <a:lnTo>
                      <a:pt x="1654" y="120"/>
                    </a:lnTo>
                    <a:lnTo>
                      <a:pt x="1873" y="60"/>
                    </a:lnTo>
                    <a:lnTo>
                      <a:pt x="2132" y="20"/>
                    </a:lnTo>
                    <a:lnTo>
                      <a:pt x="2132" y="20"/>
                    </a:lnTo>
                    <a:lnTo>
                      <a:pt x="2371" y="0"/>
                    </a:lnTo>
                    <a:lnTo>
                      <a:pt x="2630" y="0"/>
                    </a:lnTo>
                    <a:lnTo>
                      <a:pt x="2869" y="40"/>
                    </a:lnTo>
                    <a:lnTo>
                      <a:pt x="3088" y="80"/>
                    </a:lnTo>
                    <a:lnTo>
                      <a:pt x="3327" y="160"/>
                    </a:lnTo>
                    <a:lnTo>
                      <a:pt x="3526" y="239"/>
                    </a:lnTo>
                    <a:lnTo>
                      <a:pt x="3745" y="339"/>
                    </a:lnTo>
                    <a:lnTo>
                      <a:pt x="3925" y="478"/>
                    </a:lnTo>
                    <a:lnTo>
                      <a:pt x="4104" y="618"/>
                    </a:lnTo>
                    <a:lnTo>
                      <a:pt x="4263" y="777"/>
                    </a:lnTo>
                    <a:lnTo>
                      <a:pt x="4423" y="937"/>
                    </a:lnTo>
                    <a:lnTo>
                      <a:pt x="4542" y="1136"/>
                    </a:lnTo>
                    <a:lnTo>
                      <a:pt x="4662" y="1315"/>
                    </a:lnTo>
                    <a:lnTo>
                      <a:pt x="4741" y="1534"/>
                    </a:lnTo>
                    <a:lnTo>
                      <a:pt x="4821" y="1753"/>
                    </a:lnTo>
                    <a:lnTo>
                      <a:pt x="4861" y="19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6074500" y="3895125"/>
                <a:ext cx="44850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376" extrusionOk="0">
                    <a:moveTo>
                      <a:pt x="977" y="1"/>
                    </a:moveTo>
                    <a:lnTo>
                      <a:pt x="798" y="21"/>
                    </a:lnTo>
                    <a:lnTo>
                      <a:pt x="619" y="40"/>
                    </a:lnTo>
                    <a:lnTo>
                      <a:pt x="459" y="100"/>
                    </a:lnTo>
                    <a:lnTo>
                      <a:pt x="320" y="180"/>
                    </a:lnTo>
                    <a:lnTo>
                      <a:pt x="200" y="280"/>
                    </a:lnTo>
                    <a:lnTo>
                      <a:pt x="101" y="399"/>
                    </a:lnTo>
                    <a:lnTo>
                      <a:pt x="41" y="519"/>
                    </a:lnTo>
                    <a:lnTo>
                      <a:pt x="1" y="658"/>
                    </a:lnTo>
                    <a:lnTo>
                      <a:pt x="1" y="797"/>
                    </a:lnTo>
                    <a:lnTo>
                      <a:pt x="41" y="937"/>
                    </a:lnTo>
                    <a:lnTo>
                      <a:pt x="121" y="1056"/>
                    </a:lnTo>
                    <a:lnTo>
                      <a:pt x="220" y="1156"/>
                    </a:lnTo>
                    <a:lnTo>
                      <a:pt x="340" y="1236"/>
                    </a:lnTo>
                    <a:lnTo>
                      <a:pt x="479" y="1315"/>
                    </a:lnTo>
                    <a:lnTo>
                      <a:pt x="638" y="1355"/>
                    </a:lnTo>
                    <a:lnTo>
                      <a:pt x="818" y="1375"/>
                    </a:lnTo>
                    <a:lnTo>
                      <a:pt x="997" y="1375"/>
                    </a:lnTo>
                    <a:lnTo>
                      <a:pt x="1176" y="1335"/>
                    </a:lnTo>
                    <a:lnTo>
                      <a:pt x="1336" y="1276"/>
                    </a:lnTo>
                    <a:lnTo>
                      <a:pt x="1475" y="1196"/>
                    </a:lnTo>
                    <a:lnTo>
                      <a:pt x="1595" y="1096"/>
                    </a:lnTo>
                    <a:lnTo>
                      <a:pt x="1694" y="977"/>
                    </a:lnTo>
                    <a:lnTo>
                      <a:pt x="1754" y="857"/>
                    </a:lnTo>
                    <a:lnTo>
                      <a:pt x="1794" y="718"/>
                    </a:lnTo>
                    <a:lnTo>
                      <a:pt x="1794" y="578"/>
                    </a:lnTo>
                    <a:lnTo>
                      <a:pt x="1754" y="459"/>
                    </a:lnTo>
                    <a:lnTo>
                      <a:pt x="1674" y="339"/>
                    </a:lnTo>
                    <a:lnTo>
                      <a:pt x="1595" y="220"/>
                    </a:lnTo>
                    <a:lnTo>
                      <a:pt x="1455" y="140"/>
                    </a:lnTo>
                    <a:lnTo>
                      <a:pt x="1316" y="60"/>
                    </a:lnTo>
                    <a:lnTo>
                      <a:pt x="1156" y="21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6105900" y="3977800"/>
                <a:ext cx="3140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794" extrusionOk="0">
                    <a:moveTo>
                      <a:pt x="757" y="1"/>
                    </a:moveTo>
                    <a:lnTo>
                      <a:pt x="657" y="60"/>
                    </a:lnTo>
                    <a:lnTo>
                      <a:pt x="538" y="180"/>
                    </a:lnTo>
                    <a:lnTo>
                      <a:pt x="438" y="319"/>
                    </a:lnTo>
                    <a:lnTo>
                      <a:pt x="319" y="479"/>
                    </a:lnTo>
                    <a:lnTo>
                      <a:pt x="219" y="658"/>
                    </a:lnTo>
                    <a:lnTo>
                      <a:pt x="120" y="857"/>
                    </a:lnTo>
                    <a:lnTo>
                      <a:pt x="60" y="1096"/>
                    </a:lnTo>
                    <a:lnTo>
                      <a:pt x="0" y="1335"/>
                    </a:lnTo>
                    <a:lnTo>
                      <a:pt x="219" y="1355"/>
                    </a:lnTo>
                    <a:lnTo>
                      <a:pt x="418" y="1415"/>
                    </a:lnTo>
                    <a:lnTo>
                      <a:pt x="618" y="1475"/>
                    </a:lnTo>
                    <a:lnTo>
                      <a:pt x="817" y="1554"/>
                    </a:lnTo>
                    <a:lnTo>
                      <a:pt x="1056" y="1674"/>
                    </a:lnTo>
                    <a:lnTo>
                      <a:pt x="1255" y="1793"/>
                    </a:lnTo>
                    <a:lnTo>
                      <a:pt x="1096" y="1475"/>
                    </a:lnTo>
                    <a:lnTo>
                      <a:pt x="956" y="1156"/>
                    </a:lnTo>
                    <a:lnTo>
                      <a:pt x="877" y="837"/>
                    </a:lnTo>
                    <a:lnTo>
                      <a:pt x="817" y="558"/>
                    </a:lnTo>
                    <a:lnTo>
                      <a:pt x="797" y="339"/>
                    </a:lnTo>
                    <a:lnTo>
                      <a:pt x="777" y="160"/>
                    </a:lnTo>
                    <a:lnTo>
                      <a:pt x="757" y="1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6105900" y="3977800"/>
                <a:ext cx="3140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794" fill="none" extrusionOk="0">
                    <a:moveTo>
                      <a:pt x="757" y="1"/>
                    </a:moveTo>
                    <a:lnTo>
                      <a:pt x="757" y="1"/>
                    </a:lnTo>
                    <a:lnTo>
                      <a:pt x="657" y="60"/>
                    </a:lnTo>
                    <a:lnTo>
                      <a:pt x="538" y="180"/>
                    </a:lnTo>
                    <a:lnTo>
                      <a:pt x="438" y="319"/>
                    </a:lnTo>
                    <a:lnTo>
                      <a:pt x="319" y="479"/>
                    </a:lnTo>
                    <a:lnTo>
                      <a:pt x="219" y="658"/>
                    </a:lnTo>
                    <a:lnTo>
                      <a:pt x="120" y="857"/>
                    </a:lnTo>
                    <a:lnTo>
                      <a:pt x="60" y="1096"/>
                    </a:lnTo>
                    <a:lnTo>
                      <a:pt x="0" y="1335"/>
                    </a:lnTo>
                    <a:lnTo>
                      <a:pt x="0" y="1335"/>
                    </a:lnTo>
                    <a:lnTo>
                      <a:pt x="219" y="1355"/>
                    </a:lnTo>
                    <a:lnTo>
                      <a:pt x="418" y="1415"/>
                    </a:lnTo>
                    <a:lnTo>
                      <a:pt x="618" y="1475"/>
                    </a:lnTo>
                    <a:lnTo>
                      <a:pt x="817" y="1554"/>
                    </a:lnTo>
                    <a:lnTo>
                      <a:pt x="817" y="1554"/>
                    </a:lnTo>
                    <a:lnTo>
                      <a:pt x="1056" y="1674"/>
                    </a:lnTo>
                    <a:lnTo>
                      <a:pt x="1255" y="1793"/>
                    </a:lnTo>
                    <a:lnTo>
                      <a:pt x="1255" y="1793"/>
                    </a:lnTo>
                    <a:lnTo>
                      <a:pt x="1096" y="1475"/>
                    </a:lnTo>
                    <a:lnTo>
                      <a:pt x="956" y="1156"/>
                    </a:lnTo>
                    <a:lnTo>
                      <a:pt x="877" y="837"/>
                    </a:lnTo>
                    <a:lnTo>
                      <a:pt x="817" y="558"/>
                    </a:lnTo>
                    <a:lnTo>
                      <a:pt x="797" y="339"/>
                    </a:lnTo>
                    <a:lnTo>
                      <a:pt x="777" y="160"/>
                    </a:lnTo>
                    <a:lnTo>
                      <a:pt x="75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6028200" y="3762150"/>
                <a:ext cx="238575" cy="204725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89" extrusionOk="0">
                    <a:moveTo>
                      <a:pt x="3825" y="1"/>
                    </a:moveTo>
                    <a:lnTo>
                      <a:pt x="3526" y="21"/>
                    </a:lnTo>
                    <a:lnTo>
                      <a:pt x="3208" y="80"/>
                    </a:lnTo>
                    <a:lnTo>
                      <a:pt x="2909" y="140"/>
                    </a:lnTo>
                    <a:lnTo>
                      <a:pt x="2610" y="260"/>
                    </a:lnTo>
                    <a:lnTo>
                      <a:pt x="2331" y="379"/>
                    </a:lnTo>
                    <a:lnTo>
                      <a:pt x="2072" y="539"/>
                    </a:lnTo>
                    <a:lnTo>
                      <a:pt x="1813" y="718"/>
                    </a:lnTo>
                    <a:lnTo>
                      <a:pt x="1614" y="897"/>
                    </a:lnTo>
                    <a:lnTo>
                      <a:pt x="1415" y="1116"/>
                    </a:lnTo>
                    <a:lnTo>
                      <a:pt x="1235" y="1335"/>
                    </a:lnTo>
                    <a:lnTo>
                      <a:pt x="1096" y="1594"/>
                    </a:lnTo>
                    <a:lnTo>
                      <a:pt x="957" y="1833"/>
                    </a:lnTo>
                    <a:lnTo>
                      <a:pt x="877" y="2092"/>
                    </a:lnTo>
                    <a:lnTo>
                      <a:pt x="797" y="2371"/>
                    </a:lnTo>
                    <a:lnTo>
                      <a:pt x="757" y="2650"/>
                    </a:lnTo>
                    <a:lnTo>
                      <a:pt x="737" y="2929"/>
                    </a:lnTo>
                    <a:lnTo>
                      <a:pt x="757" y="3228"/>
                    </a:lnTo>
                    <a:lnTo>
                      <a:pt x="817" y="3507"/>
                    </a:lnTo>
                    <a:lnTo>
                      <a:pt x="897" y="3786"/>
                    </a:lnTo>
                    <a:lnTo>
                      <a:pt x="777" y="3865"/>
                    </a:lnTo>
                    <a:lnTo>
                      <a:pt x="658" y="3945"/>
                    </a:lnTo>
                    <a:lnTo>
                      <a:pt x="538" y="4025"/>
                    </a:lnTo>
                    <a:lnTo>
                      <a:pt x="439" y="4124"/>
                    </a:lnTo>
                    <a:lnTo>
                      <a:pt x="339" y="4224"/>
                    </a:lnTo>
                    <a:lnTo>
                      <a:pt x="259" y="4343"/>
                    </a:lnTo>
                    <a:lnTo>
                      <a:pt x="180" y="4443"/>
                    </a:lnTo>
                    <a:lnTo>
                      <a:pt x="120" y="4563"/>
                    </a:lnTo>
                    <a:lnTo>
                      <a:pt x="80" y="4702"/>
                    </a:lnTo>
                    <a:lnTo>
                      <a:pt x="40" y="4822"/>
                    </a:lnTo>
                    <a:lnTo>
                      <a:pt x="20" y="4961"/>
                    </a:lnTo>
                    <a:lnTo>
                      <a:pt x="0" y="5100"/>
                    </a:lnTo>
                    <a:lnTo>
                      <a:pt x="0" y="5240"/>
                    </a:lnTo>
                    <a:lnTo>
                      <a:pt x="20" y="5379"/>
                    </a:lnTo>
                    <a:lnTo>
                      <a:pt x="40" y="5499"/>
                    </a:lnTo>
                    <a:lnTo>
                      <a:pt x="80" y="5638"/>
                    </a:lnTo>
                    <a:lnTo>
                      <a:pt x="140" y="5798"/>
                    </a:lnTo>
                    <a:lnTo>
                      <a:pt x="219" y="5937"/>
                    </a:lnTo>
                    <a:lnTo>
                      <a:pt x="299" y="6057"/>
                    </a:lnTo>
                    <a:lnTo>
                      <a:pt x="399" y="6176"/>
                    </a:lnTo>
                    <a:lnTo>
                      <a:pt x="518" y="6296"/>
                    </a:lnTo>
                    <a:lnTo>
                      <a:pt x="638" y="6395"/>
                    </a:lnTo>
                    <a:lnTo>
                      <a:pt x="777" y="6475"/>
                    </a:lnTo>
                    <a:lnTo>
                      <a:pt x="917" y="6555"/>
                    </a:lnTo>
                    <a:lnTo>
                      <a:pt x="1056" y="6614"/>
                    </a:lnTo>
                    <a:lnTo>
                      <a:pt x="1216" y="6654"/>
                    </a:lnTo>
                    <a:lnTo>
                      <a:pt x="1355" y="6694"/>
                    </a:lnTo>
                    <a:lnTo>
                      <a:pt x="1514" y="6714"/>
                    </a:lnTo>
                    <a:lnTo>
                      <a:pt x="1853" y="6714"/>
                    </a:lnTo>
                    <a:lnTo>
                      <a:pt x="2012" y="6674"/>
                    </a:lnTo>
                    <a:lnTo>
                      <a:pt x="2192" y="6634"/>
                    </a:lnTo>
                    <a:lnTo>
                      <a:pt x="2371" y="6575"/>
                    </a:lnTo>
                    <a:lnTo>
                      <a:pt x="2530" y="6495"/>
                    </a:lnTo>
                    <a:lnTo>
                      <a:pt x="2690" y="6395"/>
                    </a:lnTo>
                    <a:lnTo>
                      <a:pt x="2829" y="6296"/>
                    </a:lnTo>
                    <a:lnTo>
                      <a:pt x="2949" y="6156"/>
                    </a:lnTo>
                    <a:lnTo>
                      <a:pt x="3048" y="6037"/>
                    </a:lnTo>
                    <a:lnTo>
                      <a:pt x="3148" y="5877"/>
                    </a:lnTo>
                    <a:lnTo>
                      <a:pt x="3228" y="5738"/>
                    </a:lnTo>
                    <a:lnTo>
                      <a:pt x="3566" y="5778"/>
                    </a:lnTo>
                    <a:lnTo>
                      <a:pt x="3925" y="5798"/>
                    </a:lnTo>
                    <a:lnTo>
                      <a:pt x="4303" y="5758"/>
                    </a:lnTo>
                    <a:lnTo>
                      <a:pt x="4662" y="5698"/>
                    </a:lnTo>
                    <a:lnTo>
                      <a:pt x="4642" y="5917"/>
                    </a:lnTo>
                    <a:lnTo>
                      <a:pt x="4662" y="6156"/>
                    </a:lnTo>
                    <a:lnTo>
                      <a:pt x="4702" y="6395"/>
                    </a:lnTo>
                    <a:lnTo>
                      <a:pt x="4761" y="6614"/>
                    </a:lnTo>
                    <a:lnTo>
                      <a:pt x="4861" y="6834"/>
                    </a:lnTo>
                    <a:lnTo>
                      <a:pt x="4961" y="7033"/>
                    </a:lnTo>
                    <a:lnTo>
                      <a:pt x="5100" y="7232"/>
                    </a:lnTo>
                    <a:lnTo>
                      <a:pt x="5240" y="7411"/>
                    </a:lnTo>
                    <a:lnTo>
                      <a:pt x="5399" y="7571"/>
                    </a:lnTo>
                    <a:lnTo>
                      <a:pt x="5578" y="7710"/>
                    </a:lnTo>
                    <a:lnTo>
                      <a:pt x="5777" y="7830"/>
                    </a:lnTo>
                    <a:lnTo>
                      <a:pt x="5977" y="7929"/>
                    </a:lnTo>
                    <a:lnTo>
                      <a:pt x="6196" y="8029"/>
                    </a:lnTo>
                    <a:lnTo>
                      <a:pt x="6415" y="8089"/>
                    </a:lnTo>
                    <a:lnTo>
                      <a:pt x="6654" y="8148"/>
                    </a:lnTo>
                    <a:lnTo>
                      <a:pt x="6873" y="8168"/>
                    </a:lnTo>
                    <a:lnTo>
                      <a:pt x="7112" y="8188"/>
                    </a:lnTo>
                    <a:lnTo>
                      <a:pt x="7371" y="8168"/>
                    </a:lnTo>
                    <a:lnTo>
                      <a:pt x="7610" y="8128"/>
                    </a:lnTo>
                    <a:lnTo>
                      <a:pt x="7849" y="8069"/>
                    </a:lnTo>
                    <a:lnTo>
                      <a:pt x="8088" y="7989"/>
                    </a:lnTo>
                    <a:lnTo>
                      <a:pt x="8307" y="7889"/>
                    </a:lnTo>
                    <a:lnTo>
                      <a:pt x="8507" y="7770"/>
                    </a:lnTo>
                    <a:lnTo>
                      <a:pt x="8686" y="7630"/>
                    </a:lnTo>
                    <a:lnTo>
                      <a:pt x="8865" y="7491"/>
                    </a:lnTo>
                    <a:lnTo>
                      <a:pt x="9025" y="7312"/>
                    </a:lnTo>
                    <a:lnTo>
                      <a:pt x="9144" y="7132"/>
                    </a:lnTo>
                    <a:lnTo>
                      <a:pt x="9264" y="6953"/>
                    </a:lnTo>
                    <a:lnTo>
                      <a:pt x="9363" y="6754"/>
                    </a:lnTo>
                    <a:lnTo>
                      <a:pt x="9443" y="6535"/>
                    </a:lnTo>
                    <a:lnTo>
                      <a:pt x="9503" y="6336"/>
                    </a:lnTo>
                    <a:lnTo>
                      <a:pt x="9523" y="6116"/>
                    </a:lnTo>
                    <a:lnTo>
                      <a:pt x="9543" y="5897"/>
                    </a:lnTo>
                    <a:lnTo>
                      <a:pt x="9523" y="5658"/>
                    </a:lnTo>
                    <a:lnTo>
                      <a:pt x="9483" y="5439"/>
                    </a:lnTo>
                    <a:lnTo>
                      <a:pt x="9423" y="5220"/>
                    </a:lnTo>
                    <a:lnTo>
                      <a:pt x="9343" y="5021"/>
                    </a:lnTo>
                    <a:lnTo>
                      <a:pt x="9244" y="4861"/>
                    </a:lnTo>
                    <a:lnTo>
                      <a:pt x="9144" y="4682"/>
                    </a:lnTo>
                    <a:lnTo>
                      <a:pt x="9025" y="4523"/>
                    </a:lnTo>
                    <a:lnTo>
                      <a:pt x="8885" y="4383"/>
                    </a:lnTo>
                    <a:lnTo>
                      <a:pt x="8746" y="4244"/>
                    </a:lnTo>
                    <a:lnTo>
                      <a:pt x="8586" y="4124"/>
                    </a:lnTo>
                    <a:lnTo>
                      <a:pt x="8427" y="4025"/>
                    </a:lnTo>
                    <a:lnTo>
                      <a:pt x="8248" y="3925"/>
                    </a:lnTo>
                    <a:lnTo>
                      <a:pt x="8068" y="3845"/>
                    </a:lnTo>
                    <a:lnTo>
                      <a:pt x="7889" y="3766"/>
                    </a:lnTo>
                    <a:lnTo>
                      <a:pt x="7690" y="3726"/>
                    </a:lnTo>
                    <a:lnTo>
                      <a:pt x="7491" y="3686"/>
                    </a:lnTo>
                    <a:lnTo>
                      <a:pt x="7291" y="3666"/>
                    </a:lnTo>
                    <a:lnTo>
                      <a:pt x="7072" y="3646"/>
                    </a:lnTo>
                    <a:lnTo>
                      <a:pt x="6873" y="3666"/>
                    </a:lnTo>
                    <a:lnTo>
                      <a:pt x="6913" y="3467"/>
                    </a:lnTo>
                    <a:lnTo>
                      <a:pt x="6953" y="3268"/>
                    </a:lnTo>
                    <a:lnTo>
                      <a:pt x="6973" y="3049"/>
                    </a:lnTo>
                    <a:lnTo>
                      <a:pt x="6973" y="2849"/>
                    </a:lnTo>
                    <a:lnTo>
                      <a:pt x="6973" y="2630"/>
                    </a:lnTo>
                    <a:lnTo>
                      <a:pt x="6933" y="2431"/>
                    </a:lnTo>
                    <a:lnTo>
                      <a:pt x="6893" y="2212"/>
                    </a:lnTo>
                    <a:lnTo>
                      <a:pt x="6833" y="2013"/>
                    </a:lnTo>
                    <a:lnTo>
                      <a:pt x="6714" y="1734"/>
                    </a:lnTo>
                    <a:lnTo>
                      <a:pt x="6574" y="1475"/>
                    </a:lnTo>
                    <a:lnTo>
                      <a:pt x="6415" y="1236"/>
                    </a:lnTo>
                    <a:lnTo>
                      <a:pt x="6216" y="997"/>
                    </a:lnTo>
                    <a:lnTo>
                      <a:pt x="6016" y="798"/>
                    </a:lnTo>
                    <a:lnTo>
                      <a:pt x="5777" y="618"/>
                    </a:lnTo>
                    <a:lnTo>
                      <a:pt x="5538" y="459"/>
                    </a:lnTo>
                    <a:lnTo>
                      <a:pt x="5279" y="319"/>
                    </a:lnTo>
                    <a:lnTo>
                      <a:pt x="5001" y="200"/>
                    </a:lnTo>
                    <a:lnTo>
                      <a:pt x="4722" y="120"/>
                    </a:lnTo>
                    <a:lnTo>
                      <a:pt x="4423" y="60"/>
                    </a:lnTo>
                    <a:lnTo>
                      <a:pt x="4124" y="21"/>
                    </a:lnTo>
                    <a:lnTo>
                      <a:pt x="3825" y="1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6028200" y="3762150"/>
                <a:ext cx="238575" cy="204725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89" fill="none" extrusionOk="0">
                    <a:moveTo>
                      <a:pt x="4761" y="6614"/>
                    </a:moveTo>
                    <a:lnTo>
                      <a:pt x="4761" y="6614"/>
                    </a:lnTo>
                    <a:lnTo>
                      <a:pt x="4702" y="6395"/>
                    </a:lnTo>
                    <a:lnTo>
                      <a:pt x="4662" y="6156"/>
                    </a:lnTo>
                    <a:lnTo>
                      <a:pt x="4642" y="5917"/>
                    </a:lnTo>
                    <a:lnTo>
                      <a:pt x="4662" y="5698"/>
                    </a:lnTo>
                    <a:lnTo>
                      <a:pt x="4662" y="5698"/>
                    </a:lnTo>
                    <a:lnTo>
                      <a:pt x="4303" y="5758"/>
                    </a:lnTo>
                    <a:lnTo>
                      <a:pt x="3925" y="5798"/>
                    </a:lnTo>
                    <a:lnTo>
                      <a:pt x="3566" y="5778"/>
                    </a:lnTo>
                    <a:lnTo>
                      <a:pt x="3228" y="5738"/>
                    </a:lnTo>
                    <a:lnTo>
                      <a:pt x="3228" y="5738"/>
                    </a:lnTo>
                    <a:lnTo>
                      <a:pt x="3148" y="5877"/>
                    </a:lnTo>
                    <a:lnTo>
                      <a:pt x="3048" y="6037"/>
                    </a:lnTo>
                    <a:lnTo>
                      <a:pt x="2949" y="6156"/>
                    </a:lnTo>
                    <a:lnTo>
                      <a:pt x="2829" y="6296"/>
                    </a:lnTo>
                    <a:lnTo>
                      <a:pt x="2690" y="6395"/>
                    </a:lnTo>
                    <a:lnTo>
                      <a:pt x="2530" y="6495"/>
                    </a:lnTo>
                    <a:lnTo>
                      <a:pt x="2371" y="6575"/>
                    </a:lnTo>
                    <a:lnTo>
                      <a:pt x="2192" y="6634"/>
                    </a:lnTo>
                    <a:lnTo>
                      <a:pt x="2192" y="6634"/>
                    </a:lnTo>
                    <a:lnTo>
                      <a:pt x="2012" y="6674"/>
                    </a:lnTo>
                    <a:lnTo>
                      <a:pt x="1853" y="6714"/>
                    </a:lnTo>
                    <a:lnTo>
                      <a:pt x="1694" y="6714"/>
                    </a:lnTo>
                    <a:lnTo>
                      <a:pt x="1514" y="6714"/>
                    </a:lnTo>
                    <a:lnTo>
                      <a:pt x="1355" y="6694"/>
                    </a:lnTo>
                    <a:lnTo>
                      <a:pt x="1216" y="6654"/>
                    </a:lnTo>
                    <a:lnTo>
                      <a:pt x="1056" y="6614"/>
                    </a:lnTo>
                    <a:lnTo>
                      <a:pt x="917" y="6555"/>
                    </a:lnTo>
                    <a:lnTo>
                      <a:pt x="777" y="6475"/>
                    </a:lnTo>
                    <a:lnTo>
                      <a:pt x="638" y="6395"/>
                    </a:lnTo>
                    <a:lnTo>
                      <a:pt x="518" y="6296"/>
                    </a:lnTo>
                    <a:lnTo>
                      <a:pt x="399" y="6176"/>
                    </a:lnTo>
                    <a:lnTo>
                      <a:pt x="299" y="6057"/>
                    </a:lnTo>
                    <a:lnTo>
                      <a:pt x="219" y="5937"/>
                    </a:lnTo>
                    <a:lnTo>
                      <a:pt x="140" y="5798"/>
                    </a:lnTo>
                    <a:lnTo>
                      <a:pt x="80" y="5638"/>
                    </a:lnTo>
                    <a:lnTo>
                      <a:pt x="80" y="5638"/>
                    </a:lnTo>
                    <a:lnTo>
                      <a:pt x="40" y="5499"/>
                    </a:lnTo>
                    <a:lnTo>
                      <a:pt x="20" y="5379"/>
                    </a:lnTo>
                    <a:lnTo>
                      <a:pt x="0" y="5240"/>
                    </a:lnTo>
                    <a:lnTo>
                      <a:pt x="0" y="5100"/>
                    </a:lnTo>
                    <a:lnTo>
                      <a:pt x="20" y="4961"/>
                    </a:lnTo>
                    <a:lnTo>
                      <a:pt x="40" y="4822"/>
                    </a:lnTo>
                    <a:lnTo>
                      <a:pt x="80" y="4702"/>
                    </a:lnTo>
                    <a:lnTo>
                      <a:pt x="120" y="4563"/>
                    </a:lnTo>
                    <a:lnTo>
                      <a:pt x="180" y="4443"/>
                    </a:lnTo>
                    <a:lnTo>
                      <a:pt x="259" y="4343"/>
                    </a:lnTo>
                    <a:lnTo>
                      <a:pt x="339" y="4224"/>
                    </a:lnTo>
                    <a:lnTo>
                      <a:pt x="439" y="4124"/>
                    </a:lnTo>
                    <a:lnTo>
                      <a:pt x="538" y="4025"/>
                    </a:lnTo>
                    <a:lnTo>
                      <a:pt x="658" y="3945"/>
                    </a:lnTo>
                    <a:lnTo>
                      <a:pt x="777" y="3865"/>
                    </a:lnTo>
                    <a:lnTo>
                      <a:pt x="897" y="3786"/>
                    </a:lnTo>
                    <a:lnTo>
                      <a:pt x="897" y="3786"/>
                    </a:lnTo>
                    <a:lnTo>
                      <a:pt x="817" y="3507"/>
                    </a:lnTo>
                    <a:lnTo>
                      <a:pt x="757" y="3228"/>
                    </a:lnTo>
                    <a:lnTo>
                      <a:pt x="737" y="2929"/>
                    </a:lnTo>
                    <a:lnTo>
                      <a:pt x="757" y="2650"/>
                    </a:lnTo>
                    <a:lnTo>
                      <a:pt x="797" y="2371"/>
                    </a:lnTo>
                    <a:lnTo>
                      <a:pt x="877" y="2092"/>
                    </a:lnTo>
                    <a:lnTo>
                      <a:pt x="957" y="1833"/>
                    </a:lnTo>
                    <a:lnTo>
                      <a:pt x="1096" y="1594"/>
                    </a:lnTo>
                    <a:lnTo>
                      <a:pt x="1235" y="1335"/>
                    </a:lnTo>
                    <a:lnTo>
                      <a:pt x="1415" y="1116"/>
                    </a:lnTo>
                    <a:lnTo>
                      <a:pt x="1614" y="897"/>
                    </a:lnTo>
                    <a:lnTo>
                      <a:pt x="1813" y="718"/>
                    </a:lnTo>
                    <a:lnTo>
                      <a:pt x="2072" y="539"/>
                    </a:lnTo>
                    <a:lnTo>
                      <a:pt x="2331" y="379"/>
                    </a:lnTo>
                    <a:lnTo>
                      <a:pt x="2610" y="260"/>
                    </a:lnTo>
                    <a:lnTo>
                      <a:pt x="2909" y="140"/>
                    </a:lnTo>
                    <a:lnTo>
                      <a:pt x="2909" y="140"/>
                    </a:lnTo>
                    <a:lnTo>
                      <a:pt x="3208" y="80"/>
                    </a:lnTo>
                    <a:lnTo>
                      <a:pt x="3526" y="21"/>
                    </a:lnTo>
                    <a:lnTo>
                      <a:pt x="3825" y="1"/>
                    </a:lnTo>
                    <a:lnTo>
                      <a:pt x="4124" y="21"/>
                    </a:lnTo>
                    <a:lnTo>
                      <a:pt x="4423" y="60"/>
                    </a:lnTo>
                    <a:lnTo>
                      <a:pt x="4722" y="120"/>
                    </a:lnTo>
                    <a:lnTo>
                      <a:pt x="5001" y="200"/>
                    </a:lnTo>
                    <a:lnTo>
                      <a:pt x="5279" y="319"/>
                    </a:lnTo>
                    <a:lnTo>
                      <a:pt x="5538" y="459"/>
                    </a:lnTo>
                    <a:lnTo>
                      <a:pt x="5777" y="618"/>
                    </a:lnTo>
                    <a:lnTo>
                      <a:pt x="6016" y="798"/>
                    </a:lnTo>
                    <a:lnTo>
                      <a:pt x="6216" y="997"/>
                    </a:lnTo>
                    <a:lnTo>
                      <a:pt x="6415" y="1236"/>
                    </a:lnTo>
                    <a:lnTo>
                      <a:pt x="6574" y="1475"/>
                    </a:lnTo>
                    <a:lnTo>
                      <a:pt x="6714" y="1734"/>
                    </a:lnTo>
                    <a:lnTo>
                      <a:pt x="6833" y="2013"/>
                    </a:lnTo>
                    <a:lnTo>
                      <a:pt x="6833" y="2013"/>
                    </a:lnTo>
                    <a:lnTo>
                      <a:pt x="6893" y="2212"/>
                    </a:lnTo>
                    <a:lnTo>
                      <a:pt x="6933" y="2431"/>
                    </a:lnTo>
                    <a:lnTo>
                      <a:pt x="6973" y="2630"/>
                    </a:lnTo>
                    <a:lnTo>
                      <a:pt x="6973" y="2849"/>
                    </a:lnTo>
                    <a:lnTo>
                      <a:pt x="6973" y="3049"/>
                    </a:lnTo>
                    <a:lnTo>
                      <a:pt x="6953" y="3268"/>
                    </a:lnTo>
                    <a:lnTo>
                      <a:pt x="6913" y="3467"/>
                    </a:lnTo>
                    <a:lnTo>
                      <a:pt x="6873" y="3666"/>
                    </a:lnTo>
                    <a:lnTo>
                      <a:pt x="6873" y="3666"/>
                    </a:lnTo>
                    <a:lnTo>
                      <a:pt x="7072" y="3646"/>
                    </a:lnTo>
                    <a:lnTo>
                      <a:pt x="7291" y="3666"/>
                    </a:lnTo>
                    <a:lnTo>
                      <a:pt x="7491" y="3686"/>
                    </a:lnTo>
                    <a:lnTo>
                      <a:pt x="7690" y="3726"/>
                    </a:lnTo>
                    <a:lnTo>
                      <a:pt x="7889" y="3766"/>
                    </a:lnTo>
                    <a:lnTo>
                      <a:pt x="8068" y="3845"/>
                    </a:lnTo>
                    <a:lnTo>
                      <a:pt x="8248" y="3925"/>
                    </a:lnTo>
                    <a:lnTo>
                      <a:pt x="8427" y="4025"/>
                    </a:lnTo>
                    <a:lnTo>
                      <a:pt x="8586" y="4124"/>
                    </a:lnTo>
                    <a:lnTo>
                      <a:pt x="8746" y="4244"/>
                    </a:lnTo>
                    <a:lnTo>
                      <a:pt x="8885" y="4383"/>
                    </a:lnTo>
                    <a:lnTo>
                      <a:pt x="9025" y="4523"/>
                    </a:lnTo>
                    <a:lnTo>
                      <a:pt x="9144" y="4682"/>
                    </a:lnTo>
                    <a:lnTo>
                      <a:pt x="9244" y="4861"/>
                    </a:lnTo>
                    <a:lnTo>
                      <a:pt x="9343" y="5021"/>
                    </a:lnTo>
                    <a:lnTo>
                      <a:pt x="9423" y="5220"/>
                    </a:lnTo>
                    <a:lnTo>
                      <a:pt x="9423" y="5220"/>
                    </a:lnTo>
                    <a:lnTo>
                      <a:pt x="9483" y="5439"/>
                    </a:lnTo>
                    <a:lnTo>
                      <a:pt x="9523" y="5658"/>
                    </a:lnTo>
                    <a:lnTo>
                      <a:pt x="9543" y="5897"/>
                    </a:lnTo>
                    <a:lnTo>
                      <a:pt x="9523" y="6116"/>
                    </a:lnTo>
                    <a:lnTo>
                      <a:pt x="9503" y="6336"/>
                    </a:lnTo>
                    <a:lnTo>
                      <a:pt x="9443" y="6535"/>
                    </a:lnTo>
                    <a:lnTo>
                      <a:pt x="9363" y="6754"/>
                    </a:lnTo>
                    <a:lnTo>
                      <a:pt x="9264" y="6953"/>
                    </a:lnTo>
                    <a:lnTo>
                      <a:pt x="9144" y="7132"/>
                    </a:lnTo>
                    <a:lnTo>
                      <a:pt x="9025" y="7312"/>
                    </a:lnTo>
                    <a:lnTo>
                      <a:pt x="8865" y="7491"/>
                    </a:lnTo>
                    <a:lnTo>
                      <a:pt x="8686" y="7630"/>
                    </a:lnTo>
                    <a:lnTo>
                      <a:pt x="8507" y="7770"/>
                    </a:lnTo>
                    <a:lnTo>
                      <a:pt x="8307" y="7889"/>
                    </a:lnTo>
                    <a:lnTo>
                      <a:pt x="8088" y="7989"/>
                    </a:lnTo>
                    <a:lnTo>
                      <a:pt x="7849" y="8069"/>
                    </a:lnTo>
                    <a:lnTo>
                      <a:pt x="7849" y="8069"/>
                    </a:lnTo>
                    <a:lnTo>
                      <a:pt x="7610" y="8128"/>
                    </a:lnTo>
                    <a:lnTo>
                      <a:pt x="7371" y="8168"/>
                    </a:lnTo>
                    <a:lnTo>
                      <a:pt x="7112" y="8188"/>
                    </a:lnTo>
                    <a:lnTo>
                      <a:pt x="6873" y="8168"/>
                    </a:lnTo>
                    <a:lnTo>
                      <a:pt x="6654" y="8148"/>
                    </a:lnTo>
                    <a:lnTo>
                      <a:pt x="6415" y="8089"/>
                    </a:lnTo>
                    <a:lnTo>
                      <a:pt x="6196" y="8029"/>
                    </a:lnTo>
                    <a:lnTo>
                      <a:pt x="5977" y="7929"/>
                    </a:lnTo>
                    <a:lnTo>
                      <a:pt x="5777" y="7830"/>
                    </a:lnTo>
                    <a:lnTo>
                      <a:pt x="5578" y="7710"/>
                    </a:lnTo>
                    <a:lnTo>
                      <a:pt x="5399" y="7571"/>
                    </a:lnTo>
                    <a:lnTo>
                      <a:pt x="5240" y="7411"/>
                    </a:lnTo>
                    <a:lnTo>
                      <a:pt x="5100" y="7232"/>
                    </a:lnTo>
                    <a:lnTo>
                      <a:pt x="4961" y="7033"/>
                    </a:lnTo>
                    <a:lnTo>
                      <a:pt x="4861" y="6834"/>
                    </a:lnTo>
                    <a:lnTo>
                      <a:pt x="4761" y="661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6192550" y="3907575"/>
                <a:ext cx="44350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416" extrusionOk="0">
                    <a:moveTo>
                      <a:pt x="1016" y="1"/>
                    </a:moveTo>
                    <a:lnTo>
                      <a:pt x="837" y="21"/>
                    </a:lnTo>
                    <a:lnTo>
                      <a:pt x="658" y="60"/>
                    </a:lnTo>
                    <a:lnTo>
                      <a:pt x="498" y="120"/>
                    </a:lnTo>
                    <a:lnTo>
                      <a:pt x="339" y="200"/>
                    </a:lnTo>
                    <a:lnTo>
                      <a:pt x="219" y="319"/>
                    </a:lnTo>
                    <a:lnTo>
                      <a:pt x="120" y="439"/>
                    </a:lnTo>
                    <a:lnTo>
                      <a:pt x="60" y="558"/>
                    </a:lnTo>
                    <a:lnTo>
                      <a:pt x="20" y="698"/>
                    </a:lnTo>
                    <a:lnTo>
                      <a:pt x="0" y="837"/>
                    </a:lnTo>
                    <a:lnTo>
                      <a:pt x="40" y="957"/>
                    </a:lnTo>
                    <a:lnTo>
                      <a:pt x="100" y="1096"/>
                    </a:lnTo>
                    <a:lnTo>
                      <a:pt x="180" y="1196"/>
                    </a:lnTo>
                    <a:lnTo>
                      <a:pt x="299" y="1276"/>
                    </a:lnTo>
                    <a:lnTo>
                      <a:pt x="439" y="1355"/>
                    </a:lnTo>
                    <a:lnTo>
                      <a:pt x="598" y="1395"/>
                    </a:lnTo>
                    <a:lnTo>
                      <a:pt x="757" y="1415"/>
                    </a:lnTo>
                    <a:lnTo>
                      <a:pt x="937" y="1395"/>
                    </a:lnTo>
                    <a:lnTo>
                      <a:pt x="1116" y="1355"/>
                    </a:lnTo>
                    <a:lnTo>
                      <a:pt x="1275" y="1296"/>
                    </a:lnTo>
                    <a:lnTo>
                      <a:pt x="1435" y="1196"/>
                    </a:lnTo>
                    <a:lnTo>
                      <a:pt x="1554" y="1096"/>
                    </a:lnTo>
                    <a:lnTo>
                      <a:pt x="1654" y="977"/>
                    </a:lnTo>
                    <a:lnTo>
                      <a:pt x="1713" y="857"/>
                    </a:lnTo>
                    <a:lnTo>
                      <a:pt x="1753" y="718"/>
                    </a:lnTo>
                    <a:lnTo>
                      <a:pt x="1773" y="578"/>
                    </a:lnTo>
                    <a:lnTo>
                      <a:pt x="1733" y="459"/>
                    </a:lnTo>
                    <a:lnTo>
                      <a:pt x="1674" y="319"/>
                    </a:lnTo>
                    <a:lnTo>
                      <a:pt x="1594" y="220"/>
                    </a:lnTo>
                    <a:lnTo>
                      <a:pt x="1474" y="140"/>
                    </a:lnTo>
                    <a:lnTo>
                      <a:pt x="1335" y="60"/>
                    </a:lnTo>
                    <a:lnTo>
                      <a:pt x="1176" y="21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6075500" y="3777600"/>
                <a:ext cx="110600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3547" extrusionOk="0">
                    <a:moveTo>
                      <a:pt x="1993" y="0"/>
                    </a:moveTo>
                    <a:lnTo>
                      <a:pt x="1694" y="20"/>
                    </a:lnTo>
                    <a:lnTo>
                      <a:pt x="1395" y="60"/>
                    </a:lnTo>
                    <a:lnTo>
                      <a:pt x="1116" y="140"/>
                    </a:lnTo>
                    <a:lnTo>
                      <a:pt x="838" y="219"/>
                    </a:lnTo>
                    <a:lnTo>
                      <a:pt x="598" y="339"/>
                    </a:lnTo>
                    <a:lnTo>
                      <a:pt x="359" y="438"/>
                    </a:lnTo>
                    <a:lnTo>
                      <a:pt x="1" y="638"/>
                    </a:lnTo>
                    <a:lnTo>
                      <a:pt x="21" y="797"/>
                    </a:lnTo>
                    <a:lnTo>
                      <a:pt x="339" y="757"/>
                    </a:lnTo>
                    <a:lnTo>
                      <a:pt x="897" y="757"/>
                    </a:lnTo>
                    <a:lnTo>
                      <a:pt x="1136" y="777"/>
                    </a:lnTo>
                    <a:lnTo>
                      <a:pt x="1375" y="817"/>
                    </a:lnTo>
                    <a:lnTo>
                      <a:pt x="1575" y="877"/>
                    </a:lnTo>
                    <a:lnTo>
                      <a:pt x="1794" y="937"/>
                    </a:lnTo>
                    <a:lnTo>
                      <a:pt x="1973" y="996"/>
                    </a:lnTo>
                    <a:lnTo>
                      <a:pt x="2152" y="1096"/>
                    </a:lnTo>
                    <a:lnTo>
                      <a:pt x="2332" y="1176"/>
                    </a:lnTo>
                    <a:lnTo>
                      <a:pt x="2491" y="1295"/>
                    </a:lnTo>
                    <a:lnTo>
                      <a:pt x="2630" y="1395"/>
                    </a:lnTo>
                    <a:lnTo>
                      <a:pt x="2909" y="1634"/>
                    </a:lnTo>
                    <a:lnTo>
                      <a:pt x="3128" y="1893"/>
                    </a:lnTo>
                    <a:lnTo>
                      <a:pt x="3328" y="2152"/>
                    </a:lnTo>
                    <a:lnTo>
                      <a:pt x="3487" y="2411"/>
                    </a:lnTo>
                    <a:lnTo>
                      <a:pt x="3626" y="2650"/>
                    </a:lnTo>
                    <a:lnTo>
                      <a:pt x="3726" y="2889"/>
                    </a:lnTo>
                    <a:lnTo>
                      <a:pt x="3806" y="3108"/>
                    </a:lnTo>
                    <a:lnTo>
                      <a:pt x="3905" y="3427"/>
                    </a:lnTo>
                    <a:lnTo>
                      <a:pt x="3945" y="3546"/>
                    </a:lnTo>
                    <a:lnTo>
                      <a:pt x="4025" y="3447"/>
                    </a:lnTo>
                    <a:lnTo>
                      <a:pt x="4105" y="3347"/>
                    </a:lnTo>
                    <a:lnTo>
                      <a:pt x="4184" y="3208"/>
                    </a:lnTo>
                    <a:lnTo>
                      <a:pt x="4264" y="3068"/>
                    </a:lnTo>
                    <a:lnTo>
                      <a:pt x="4324" y="2889"/>
                    </a:lnTo>
                    <a:lnTo>
                      <a:pt x="4364" y="2710"/>
                    </a:lnTo>
                    <a:lnTo>
                      <a:pt x="4403" y="2510"/>
                    </a:lnTo>
                    <a:lnTo>
                      <a:pt x="4423" y="2291"/>
                    </a:lnTo>
                    <a:lnTo>
                      <a:pt x="4423" y="2072"/>
                    </a:lnTo>
                    <a:lnTo>
                      <a:pt x="4383" y="1833"/>
                    </a:lnTo>
                    <a:lnTo>
                      <a:pt x="4304" y="1614"/>
                    </a:lnTo>
                    <a:lnTo>
                      <a:pt x="4204" y="1375"/>
                    </a:lnTo>
                    <a:lnTo>
                      <a:pt x="4065" y="1136"/>
                    </a:lnTo>
                    <a:lnTo>
                      <a:pt x="3885" y="897"/>
                    </a:lnTo>
                    <a:lnTo>
                      <a:pt x="3646" y="658"/>
                    </a:lnTo>
                    <a:lnTo>
                      <a:pt x="3367" y="438"/>
                    </a:lnTo>
                    <a:lnTo>
                      <a:pt x="3208" y="319"/>
                    </a:lnTo>
                    <a:lnTo>
                      <a:pt x="3029" y="239"/>
                    </a:lnTo>
                    <a:lnTo>
                      <a:pt x="2869" y="160"/>
                    </a:lnTo>
                    <a:lnTo>
                      <a:pt x="2690" y="100"/>
                    </a:lnTo>
                    <a:lnTo>
                      <a:pt x="2511" y="60"/>
                    </a:lnTo>
                    <a:lnTo>
                      <a:pt x="2352" y="20"/>
                    </a:lnTo>
                    <a:lnTo>
                      <a:pt x="2172" y="0"/>
                    </a:lnTo>
                    <a:close/>
                  </a:path>
                </a:pathLst>
              </a:custGeom>
              <a:solidFill>
                <a:srgbClr val="FA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6075500" y="3777600"/>
                <a:ext cx="110600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3547" fill="none" extrusionOk="0">
                    <a:moveTo>
                      <a:pt x="1993" y="0"/>
                    </a:moveTo>
                    <a:lnTo>
                      <a:pt x="1993" y="0"/>
                    </a:lnTo>
                    <a:lnTo>
                      <a:pt x="1694" y="20"/>
                    </a:lnTo>
                    <a:lnTo>
                      <a:pt x="1395" y="60"/>
                    </a:lnTo>
                    <a:lnTo>
                      <a:pt x="1116" y="140"/>
                    </a:lnTo>
                    <a:lnTo>
                      <a:pt x="838" y="219"/>
                    </a:lnTo>
                    <a:lnTo>
                      <a:pt x="598" y="339"/>
                    </a:lnTo>
                    <a:lnTo>
                      <a:pt x="359" y="438"/>
                    </a:lnTo>
                    <a:lnTo>
                      <a:pt x="1" y="638"/>
                    </a:lnTo>
                    <a:lnTo>
                      <a:pt x="1" y="638"/>
                    </a:lnTo>
                    <a:lnTo>
                      <a:pt x="21" y="797"/>
                    </a:lnTo>
                    <a:lnTo>
                      <a:pt x="21" y="797"/>
                    </a:lnTo>
                    <a:lnTo>
                      <a:pt x="339" y="757"/>
                    </a:lnTo>
                    <a:lnTo>
                      <a:pt x="658" y="757"/>
                    </a:lnTo>
                    <a:lnTo>
                      <a:pt x="658" y="757"/>
                    </a:lnTo>
                    <a:lnTo>
                      <a:pt x="897" y="757"/>
                    </a:lnTo>
                    <a:lnTo>
                      <a:pt x="1136" y="777"/>
                    </a:lnTo>
                    <a:lnTo>
                      <a:pt x="1375" y="817"/>
                    </a:lnTo>
                    <a:lnTo>
                      <a:pt x="1575" y="877"/>
                    </a:lnTo>
                    <a:lnTo>
                      <a:pt x="1794" y="937"/>
                    </a:lnTo>
                    <a:lnTo>
                      <a:pt x="1973" y="996"/>
                    </a:lnTo>
                    <a:lnTo>
                      <a:pt x="2152" y="1096"/>
                    </a:lnTo>
                    <a:lnTo>
                      <a:pt x="2332" y="1176"/>
                    </a:lnTo>
                    <a:lnTo>
                      <a:pt x="2491" y="1295"/>
                    </a:lnTo>
                    <a:lnTo>
                      <a:pt x="2630" y="1395"/>
                    </a:lnTo>
                    <a:lnTo>
                      <a:pt x="2909" y="1634"/>
                    </a:lnTo>
                    <a:lnTo>
                      <a:pt x="3128" y="1893"/>
                    </a:lnTo>
                    <a:lnTo>
                      <a:pt x="3328" y="2152"/>
                    </a:lnTo>
                    <a:lnTo>
                      <a:pt x="3487" y="2411"/>
                    </a:lnTo>
                    <a:lnTo>
                      <a:pt x="3626" y="2650"/>
                    </a:lnTo>
                    <a:lnTo>
                      <a:pt x="3726" y="2889"/>
                    </a:lnTo>
                    <a:lnTo>
                      <a:pt x="3806" y="3108"/>
                    </a:lnTo>
                    <a:lnTo>
                      <a:pt x="3905" y="3427"/>
                    </a:lnTo>
                    <a:lnTo>
                      <a:pt x="3945" y="3546"/>
                    </a:lnTo>
                    <a:lnTo>
                      <a:pt x="3945" y="3546"/>
                    </a:lnTo>
                    <a:lnTo>
                      <a:pt x="4025" y="3447"/>
                    </a:lnTo>
                    <a:lnTo>
                      <a:pt x="4105" y="3347"/>
                    </a:lnTo>
                    <a:lnTo>
                      <a:pt x="4184" y="3208"/>
                    </a:lnTo>
                    <a:lnTo>
                      <a:pt x="4264" y="3068"/>
                    </a:lnTo>
                    <a:lnTo>
                      <a:pt x="4324" y="2889"/>
                    </a:lnTo>
                    <a:lnTo>
                      <a:pt x="4364" y="2710"/>
                    </a:lnTo>
                    <a:lnTo>
                      <a:pt x="4403" y="2510"/>
                    </a:lnTo>
                    <a:lnTo>
                      <a:pt x="4423" y="2291"/>
                    </a:lnTo>
                    <a:lnTo>
                      <a:pt x="4423" y="2072"/>
                    </a:lnTo>
                    <a:lnTo>
                      <a:pt x="4383" y="1833"/>
                    </a:lnTo>
                    <a:lnTo>
                      <a:pt x="4304" y="1614"/>
                    </a:lnTo>
                    <a:lnTo>
                      <a:pt x="4204" y="1375"/>
                    </a:lnTo>
                    <a:lnTo>
                      <a:pt x="4065" y="1136"/>
                    </a:lnTo>
                    <a:lnTo>
                      <a:pt x="3885" y="897"/>
                    </a:lnTo>
                    <a:lnTo>
                      <a:pt x="3646" y="658"/>
                    </a:lnTo>
                    <a:lnTo>
                      <a:pt x="3367" y="438"/>
                    </a:lnTo>
                    <a:lnTo>
                      <a:pt x="3367" y="438"/>
                    </a:lnTo>
                    <a:lnTo>
                      <a:pt x="3208" y="319"/>
                    </a:lnTo>
                    <a:lnTo>
                      <a:pt x="3029" y="239"/>
                    </a:lnTo>
                    <a:lnTo>
                      <a:pt x="2869" y="160"/>
                    </a:lnTo>
                    <a:lnTo>
                      <a:pt x="2690" y="100"/>
                    </a:lnTo>
                    <a:lnTo>
                      <a:pt x="2511" y="60"/>
                    </a:lnTo>
                    <a:lnTo>
                      <a:pt x="2352" y="20"/>
                    </a:lnTo>
                    <a:lnTo>
                      <a:pt x="2172" y="0"/>
                    </a:lnTo>
                    <a:lnTo>
                      <a:pt x="199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6244825" y="3878700"/>
                <a:ext cx="20372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9324" extrusionOk="0">
                    <a:moveTo>
                      <a:pt x="2152" y="0"/>
                    </a:moveTo>
                    <a:lnTo>
                      <a:pt x="1913" y="40"/>
                    </a:lnTo>
                    <a:lnTo>
                      <a:pt x="1694" y="100"/>
                    </a:lnTo>
                    <a:lnTo>
                      <a:pt x="1475" y="180"/>
                    </a:lnTo>
                    <a:lnTo>
                      <a:pt x="1256" y="279"/>
                    </a:lnTo>
                    <a:lnTo>
                      <a:pt x="1057" y="399"/>
                    </a:lnTo>
                    <a:lnTo>
                      <a:pt x="878" y="518"/>
                    </a:lnTo>
                    <a:lnTo>
                      <a:pt x="698" y="678"/>
                    </a:lnTo>
                    <a:lnTo>
                      <a:pt x="539" y="837"/>
                    </a:lnTo>
                    <a:lnTo>
                      <a:pt x="399" y="1016"/>
                    </a:lnTo>
                    <a:lnTo>
                      <a:pt x="280" y="1215"/>
                    </a:lnTo>
                    <a:lnTo>
                      <a:pt x="180" y="1415"/>
                    </a:lnTo>
                    <a:lnTo>
                      <a:pt x="101" y="1634"/>
                    </a:lnTo>
                    <a:lnTo>
                      <a:pt x="41" y="1833"/>
                    </a:lnTo>
                    <a:lnTo>
                      <a:pt x="1" y="2032"/>
                    </a:lnTo>
                    <a:lnTo>
                      <a:pt x="1" y="2211"/>
                    </a:lnTo>
                    <a:lnTo>
                      <a:pt x="1" y="2411"/>
                    </a:lnTo>
                    <a:lnTo>
                      <a:pt x="21" y="2590"/>
                    </a:lnTo>
                    <a:lnTo>
                      <a:pt x="61" y="2789"/>
                    </a:lnTo>
                    <a:lnTo>
                      <a:pt x="121" y="2968"/>
                    </a:lnTo>
                    <a:lnTo>
                      <a:pt x="200" y="3148"/>
                    </a:lnTo>
                    <a:lnTo>
                      <a:pt x="280" y="3307"/>
                    </a:lnTo>
                    <a:lnTo>
                      <a:pt x="379" y="3466"/>
                    </a:lnTo>
                    <a:lnTo>
                      <a:pt x="499" y="3626"/>
                    </a:lnTo>
                    <a:lnTo>
                      <a:pt x="619" y="3765"/>
                    </a:lnTo>
                    <a:lnTo>
                      <a:pt x="758" y="3905"/>
                    </a:lnTo>
                    <a:lnTo>
                      <a:pt x="917" y="4044"/>
                    </a:lnTo>
                    <a:lnTo>
                      <a:pt x="1097" y="4144"/>
                    </a:lnTo>
                    <a:lnTo>
                      <a:pt x="1276" y="4243"/>
                    </a:lnTo>
                    <a:lnTo>
                      <a:pt x="1097" y="4383"/>
                    </a:lnTo>
                    <a:lnTo>
                      <a:pt x="957" y="4542"/>
                    </a:lnTo>
                    <a:lnTo>
                      <a:pt x="818" y="4702"/>
                    </a:lnTo>
                    <a:lnTo>
                      <a:pt x="678" y="4861"/>
                    </a:lnTo>
                    <a:lnTo>
                      <a:pt x="579" y="5040"/>
                    </a:lnTo>
                    <a:lnTo>
                      <a:pt x="459" y="5239"/>
                    </a:lnTo>
                    <a:lnTo>
                      <a:pt x="379" y="5439"/>
                    </a:lnTo>
                    <a:lnTo>
                      <a:pt x="300" y="5638"/>
                    </a:lnTo>
                    <a:lnTo>
                      <a:pt x="240" y="5937"/>
                    </a:lnTo>
                    <a:lnTo>
                      <a:pt x="200" y="6216"/>
                    </a:lnTo>
                    <a:lnTo>
                      <a:pt x="180" y="6494"/>
                    </a:lnTo>
                    <a:lnTo>
                      <a:pt x="200" y="6793"/>
                    </a:lnTo>
                    <a:lnTo>
                      <a:pt x="260" y="7052"/>
                    </a:lnTo>
                    <a:lnTo>
                      <a:pt x="340" y="7331"/>
                    </a:lnTo>
                    <a:lnTo>
                      <a:pt x="439" y="7590"/>
                    </a:lnTo>
                    <a:lnTo>
                      <a:pt x="579" y="7829"/>
                    </a:lnTo>
                    <a:lnTo>
                      <a:pt x="738" y="8068"/>
                    </a:lnTo>
                    <a:lnTo>
                      <a:pt x="917" y="8287"/>
                    </a:lnTo>
                    <a:lnTo>
                      <a:pt x="1117" y="8507"/>
                    </a:lnTo>
                    <a:lnTo>
                      <a:pt x="1336" y="8686"/>
                    </a:lnTo>
                    <a:lnTo>
                      <a:pt x="1595" y="8865"/>
                    </a:lnTo>
                    <a:lnTo>
                      <a:pt x="1854" y="9005"/>
                    </a:lnTo>
                    <a:lnTo>
                      <a:pt x="2133" y="9124"/>
                    </a:lnTo>
                    <a:lnTo>
                      <a:pt x="2431" y="9224"/>
                    </a:lnTo>
                    <a:lnTo>
                      <a:pt x="2750" y="9283"/>
                    </a:lnTo>
                    <a:lnTo>
                      <a:pt x="3069" y="9323"/>
                    </a:lnTo>
                    <a:lnTo>
                      <a:pt x="3368" y="9323"/>
                    </a:lnTo>
                    <a:lnTo>
                      <a:pt x="3666" y="9303"/>
                    </a:lnTo>
                    <a:lnTo>
                      <a:pt x="3965" y="9264"/>
                    </a:lnTo>
                    <a:lnTo>
                      <a:pt x="4264" y="9184"/>
                    </a:lnTo>
                    <a:lnTo>
                      <a:pt x="4543" y="9084"/>
                    </a:lnTo>
                    <a:lnTo>
                      <a:pt x="4802" y="8965"/>
                    </a:lnTo>
                    <a:lnTo>
                      <a:pt x="5061" y="8825"/>
                    </a:lnTo>
                    <a:lnTo>
                      <a:pt x="5300" y="8646"/>
                    </a:lnTo>
                    <a:lnTo>
                      <a:pt x="5519" y="8467"/>
                    </a:lnTo>
                    <a:lnTo>
                      <a:pt x="5718" y="8248"/>
                    </a:lnTo>
                    <a:lnTo>
                      <a:pt x="5898" y="8028"/>
                    </a:lnTo>
                    <a:lnTo>
                      <a:pt x="6057" y="7789"/>
                    </a:lnTo>
                    <a:lnTo>
                      <a:pt x="6196" y="7510"/>
                    </a:lnTo>
                    <a:lnTo>
                      <a:pt x="6296" y="7232"/>
                    </a:lnTo>
                    <a:lnTo>
                      <a:pt x="6435" y="7251"/>
                    </a:lnTo>
                    <a:lnTo>
                      <a:pt x="6595" y="7251"/>
                    </a:lnTo>
                    <a:lnTo>
                      <a:pt x="6734" y="7232"/>
                    </a:lnTo>
                    <a:lnTo>
                      <a:pt x="6874" y="7212"/>
                    </a:lnTo>
                    <a:lnTo>
                      <a:pt x="7153" y="7112"/>
                    </a:lnTo>
                    <a:lnTo>
                      <a:pt x="7412" y="6993"/>
                    </a:lnTo>
                    <a:lnTo>
                      <a:pt x="7631" y="6833"/>
                    </a:lnTo>
                    <a:lnTo>
                      <a:pt x="7730" y="6734"/>
                    </a:lnTo>
                    <a:lnTo>
                      <a:pt x="7830" y="6614"/>
                    </a:lnTo>
                    <a:lnTo>
                      <a:pt x="7910" y="6514"/>
                    </a:lnTo>
                    <a:lnTo>
                      <a:pt x="7989" y="6395"/>
                    </a:lnTo>
                    <a:lnTo>
                      <a:pt x="8049" y="6255"/>
                    </a:lnTo>
                    <a:lnTo>
                      <a:pt x="8089" y="6136"/>
                    </a:lnTo>
                    <a:lnTo>
                      <a:pt x="8129" y="5977"/>
                    </a:lnTo>
                    <a:lnTo>
                      <a:pt x="8149" y="5817"/>
                    </a:lnTo>
                    <a:lnTo>
                      <a:pt x="8149" y="5658"/>
                    </a:lnTo>
                    <a:lnTo>
                      <a:pt x="8149" y="5518"/>
                    </a:lnTo>
                    <a:lnTo>
                      <a:pt x="8109" y="5359"/>
                    </a:lnTo>
                    <a:lnTo>
                      <a:pt x="8069" y="5220"/>
                    </a:lnTo>
                    <a:lnTo>
                      <a:pt x="8009" y="5080"/>
                    </a:lnTo>
                    <a:lnTo>
                      <a:pt x="7949" y="4941"/>
                    </a:lnTo>
                    <a:lnTo>
                      <a:pt x="7870" y="4821"/>
                    </a:lnTo>
                    <a:lnTo>
                      <a:pt x="7770" y="4702"/>
                    </a:lnTo>
                    <a:lnTo>
                      <a:pt x="7651" y="4582"/>
                    </a:lnTo>
                    <a:lnTo>
                      <a:pt x="7531" y="4482"/>
                    </a:lnTo>
                    <a:lnTo>
                      <a:pt x="7412" y="4403"/>
                    </a:lnTo>
                    <a:lnTo>
                      <a:pt x="7252" y="4323"/>
                    </a:lnTo>
                    <a:lnTo>
                      <a:pt x="7113" y="4263"/>
                    </a:lnTo>
                    <a:lnTo>
                      <a:pt x="6953" y="4204"/>
                    </a:lnTo>
                    <a:lnTo>
                      <a:pt x="6754" y="4164"/>
                    </a:lnTo>
                    <a:lnTo>
                      <a:pt x="6575" y="4144"/>
                    </a:lnTo>
                    <a:lnTo>
                      <a:pt x="6376" y="4144"/>
                    </a:lnTo>
                    <a:lnTo>
                      <a:pt x="6196" y="4164"/>
                    </a:lnTo>
                    <a:lnTo>
                      <a:pt x="6017" y="4204"/>
                    </a:lnTo>
                    <a:lnTo>
                      <a:pt x="5858" y="4263"/>
                    </a:lnTo>
                    <a:lnTo>
                      <a:pt x="5698" y="4343"/>
                    </a:lnTo>
                    <a:lnTo>
                      <a:pt x="5539" y="4423"/>
                    </a:lnTo>
                    <a:lnTo>
                      <a:pt x="5280" y="4204"/>
                    </a:lnTo>
                    <a:lnTo>
                      <a:pt x="4981" y="4004"/>
                    </a:lnTo>
                    <a:lnTo>
                      <a:pt x="4663" y="3845"/>
                    </a:lnTo>
                    <a:lnTo>
                      <a:pt x="4324" y="3706"/>
                    </a:lnTo>
                    <a:lnTo>
                      <a:pt x="4463" y="3526"/>
                    </a:lnTo>
                    <a:lnTo>
                      <a:pt x="4603" y="3327"/>
                    </a:lnTo>
                    <a:lnTo>
                      <a:pt x="4702" y="3108"/>
                    </a:lnTo>
                    <a:lnTo>
                      <a:pt x="4782" y="2889"/>
                    </a:lnTo>
                    <a:lnTo>
                      <a:pt x="4842" y="2650"/>
                    </a:lnTo>
                    <a:lnTo>
                      <a:pt x="4882" y="2431"/>
                    </a:lnTo>
                    <a:lnTo>
                      <a:pt x="4882" y="2211"/>
                    </a:lnTo>
                    <a:lnTo>
                      <a:pt x="4862" y="1992"/>
                    </a:lnTo>
                    <a:lnTo>
                      <a:pt x="4822" y="1773"/>
                    </a:lnTo>
                    <a:lnTo>
                      <a:pt x="4762" y="1554"/>
                    </a:lnTo>
                    <a:lnTo>
                      <a:pt x="4682" y="1355"/>
                    </a:lnTo>
                    <a:lnTo>
                      <a:pt x="4583" y="1156"/>
                    </a:lnTo>
                    <a:lnTo>
                      <a:pt x="4463" y="976"/>
                    </a:lnTo>
                    <a:lnTo>
                      <a:pt x="4304" y="797"/>
                    </a:lnTo>
                    <a:lnTo>
                      <a:pt x="4145" y="638"/>
                    </a:lnTo>
                    <a:lnTo>
                      <a:pt x="3985" y="498"/>
                    </a:lnTo>
                    <a:lnTo>
                      <a:pt x="3786" y="359"/>
                    </a:lnTo>
                    <a:lnTo>
                      <a:pt x="3567" y="259"/>
                    </a:lnTo>
                    <a:lnTo>
                      <a:pt x="3348" y="160"/>
                    </a:lnTo>
                    <a:lnTo>
                      <a:pt x="3109" y="80"/>
                    </a:lnTo>
                    <a:lnTo>
                      <a:pt x="2870" y="20"/>
                    </a:lnTo>
                    <a:lnTo>
                      <a:pt x="2631" y="0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6244825" y="3878700"/>
                <a:ext cx="20372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9324" fill="none" extrusionOk="0">
                    <a:moveTo>
                      <a:pt x="4782" y="2889"/>
                    </a:moveTo>
                    <a:lnTo>
                      <a:pt x="4782" y="2889"/>
                    </a:lnTo>
                    <a:lnTo>
                      <a:pt x="4702" y="3108"/>
                    </a:lnTo>
                    <a:lnTo>
                      <a:pt x="4603" y="3327"/>
                    </a:lnTo>
                    <a:lnTo>
                      <a:pt x="4463" y="3526"/>
                    </a:lnTo>
                    <a:lnTo>
                      <a:pt x="4324" y="3706"/>
                    </a:lnTo>
                    <a:lnTo>
                      <a:pt x="4324" y="3706"/>
                    </a:lnTo>
                    <a:lnTo>
                      <a:pt x="4663" y="3845"/>
                    </a:lnTo>
                    <a:lnTo>
                      <a:pt x="4981" y="4004"/>
                    </a:lnTo>
                    <a:lnTo>
                      <a:pt x="5280" y="4204"/>
                    </a:lnTo>
                    <a:lnTo>
                      <a:pt x="5539" y="4423"/>
                    </a:lnTo>
                    <a:lnTo>
                      <a:pt x="5539" y="4423"/>
                    </a:lnTo>
                    <a:lnTo>
                      <a:pt x="5698" y="4343"/>
                    </a:lnTo>
                    <a:lnTo>
                      <a:pt x="5858" y="4263"/>
                    </a:lnTo>
                    <a:lnTo>
                      <a:pt x="6017" y="4204"/>
                    </a:lnTo>
                    <a:lnTo>
                      <a:pt x="6196" y="4164"/>
                    </a:lnTo>
                    <a:lnTo>
                      <a:pt x="6376" y="4144"/>
                    </a:lnTo>
                    <a:lnTo>
                      <a:pt x="6575" y="4144"/>
                    </a:lnTo>
                    <a:lnTo>
                      <a:pt x="6754" y="4164"/>
                    </a:lnTo>
                    <a:lnTo>
                      <a:pt x="6953" y="4204"/>
                    </a:lnTo>
                    <a:lnTo>
                      <a:pt x="6953" y="4204"/>
                    </a:lnTo>
                    <a:lnTo>
                      <a:pt x="7113" y="4263"/>
                    </a:lnTo>
                    <a:lnTo>
                      <a:pt x="7252" y="4323"/>
                    </a:lnTo>
                    <a:lnTo>
                      <a:pt x="7412" y="4403"/>
                    </a:lnTo>
                    <a:lnTo>
                      <a:pt x="7531" y="4482"/>
                    </a:lnTo>
                    <a:lnTo>
                      <a:pt x="7651" y="4582"/>
                    </a:lnTo>
                    <a:lnTo>
                      <a:pt x="7770" y="4702"/>
                    </a:lnTo>
                    <a:lnTo>
                      <a:pt x="7870" y="4821"/>
                    </a:lnTo>
                    <a:lnTo>
                      <a:pt x="7949" y="4941"/>
                    </a:lnTo>
                    <a:lnTo>
                      <a:pt x="8009" y="5080"/>
                    </a:lnTo>
                    <a:lnTo>
                      <a:pt x="8069" y="5220"/>
                    </a:lnTo>
                    <a:lnTo>
                      <a:pt x="8109" y="5359"/>
                    </a:lnTo>
                    <a:lnTo>
                      <a:pt x="8149" y="5518"/>
                    </a:lnTo>
                    <a:lnTo>
                      <a:pt x="8149" y="5658"/>
                    </a:lnTo>
                    <a:lnTo>
                      <a:pt x="8149" y="5817"/>
                    </a:lnTo>
                    <a:lnTo>
                      <a:pt x="8129" y="5977"/>
                    </a:lnTo>
                    <a:lnTo>
                      <a:pt x="8089" y="6136"/>
                    </a:lnTo>
                    <a:lnTo>
                      <a:pt x="8089" y="6136"/>
                    </a:lnTo>
                    <a:lnTo>
                      <a:pt x="8049" y="6255"/>
                    </a:lnTo>
                    <a:lnTo>
                      <a:pt x="7989" y="6395"/>
                    </a:lnTo>
                    <a:lnTo>
                      <a:pt x="7910" y="6514"/>
                    </a:lnTo>
                    <a:lnTo>
                      <a:pt x="7830" y="6614"/>
                    </a:lnTo>
                    <a:lnTo>
                      <a:pt x="7730" y="6734"/>
                    </a:lnTo>
                    <a:lnTo>
                      <a:pt x="7631" y="6833"/>
                    </a:lnTo>
                    <a:lnTo>
                      <a:pt x="7412" y="6993"/>
                    </a:lnTo>
                    <a:lnTo>
                      <a:pt x="7153" y="7112"/>
                    </a:lnTo>
                    <a:lnTo>
                      <a:pt x="6874" y="7212"/>
                    </a:lnTo>
                    <a:lnTo>
                      <a:pt x="6734" y="7232"/>
                    </a:lnTo>
                    <a:lnTo>
                      <a:pt x="6595" y="7251"/>
                    </a:lnTo>
                    <a:lnTo>
                      <a:pt x="6435" y="7251"/>
                    </a:lnTo>
                    <a:lnTo>
                      <a:pt x="6296" y="7232"/>
                    </a:lnTo>
                    <a:lnTo>
                      <a:pt x="6296" y="7232"/>
                    </a:lnTo>
                    <a:lnTo>
                      <a:pt x="6196" y="7510"/>
                    </a:lnTo>
                    <a:lnTo>
                      <a:pt x="6057" y="7789"/>
                    </a:lnTo>
                    <a:lnTo>
                      <a:pt x="5898" y="8028"/>
                    </a:lnTo>
                    <a:lnTo>
                      <a:pt x="5718" y="8248"/>
                    </a:lnTo>
                    <a:lnTo>
                      <a:pt x="5519" y="8467"/>
                    </a:lnTo>
                    <a:lnTo>
                      <a:pt x="5300" y="8646"/>
                    </a:lnTo>
                    <a:lnTo>
                      <a:pt x="5061" y="8825"/>
                    </a:lnTo>
                    <a:lnTo>
                      <a:pt x="4802" y="8965"/>
                    </a:lnTo>
                    <a:lnTo>
                      <a:pt x="4543" y="9084"/>
                    </a:lnTo>
                    <a:lnTo>
                      <a:pt x="4264" y="9184"/>
                    </a:lnTo>
                    <a:lnTo>
                      <a:pt x="3965" y="9264"/>
                    </a:lnTo>
                    <a:lnTo>
                      <a:pt x="3666" y="9303"/>
                    </a:lnTo>
                    <a:lnTo>
                      <a:pt x="3368" y="9323"/>
                    </a:lnTo>
                    <a:lnTo>
                      <a:pt x="3069" y="9323"/>
                    </a:lnTo>
                    <a:lnTo>
                      <a:pt x="2750" y="9283"/>
                    </a:lnTo>
                    <a:lnTo>
                      <a:pt x="2431" y="9224"/>
                    </a:lnTo>
                    <a:lnTo>
                      <a:pt x="2431" y="9224"/>
                    </a:lnTo>
                    <a:lnTo>
                      <a:pt x="2133" y="9124"/>
                    </a:lnTo>
                    <a:lnTo>
                      <a:pt x="1854" y="9005"/>
                    </a:lnTo>
                    <a:lnTo>
                      <a:pt x="1595" y="8865"/>
                    </a:lnTo>
                    <a:lnTo>
                      <a:pt x="1336" y="8686"/>
                    </a:lnTo>
                    <a:lnTo>
                      <a:pt x="1117" y="8507"/>
                    </a:lnTo>
                    <a:lnTo>
                      <a:pt x="917" y="8287"/>
                    </a:lnTo>
                    <a:lnTo>
                      <a:pt x="738" y="8068"/>
                    </a:lnTo>
                    <a:lnTo>
                      <a:pt x="579" y="7829"/>
                    </a:lnTo>
                    <a:lnTo>
                      <a:pt x="439" y="7590"/>
                    </a:lnTo>
                    <a:lnTo>
                      <a:pt x="340" y="7331"/>
                    </a:lnTo>
                    <a:lnTo>
                      <a:pt x="260" y="7052"/>
                    </a:lnTo>
                    <a:lnTo>
                      <a:pt x="200" y="6793"/>
                    </a:lnTo>
                    <a:lnTo>
                      <a:pt x="180" y="6494"/>
                    </a:lnTo>
                    <a:lnTo>
                      <a:pt x="200" y="6216"/>
                    </a:lnTo>
                    <a:lnTo>
                      <a:pt x="240" y="5937"/>
                    </a:lnTo>
                    <a:lnTo>
                      <a:pt x="300" y="5638"/>
                    </a:lnTo>
                    <a:lnTo>
                      <a:pt x="300" y="5638"/>
                    </a:lnTo>
                    <a:lnTo>
                      <a:pt x="379" y="5439"/>
                    </a:lnTo>
                    <a:lnTo>
                      <a:pt x="459" y="5239"/>
                    </a:lnTo>
                    <a:lnTo>
                      <a:pt x="579" y="5040"/>
                    </a:lnTo>
                    <a:lnTo>
                      <a:pt x="678" y="4861"/>
                    </a:lnTo>
                    <a:lnTo>
                      <a:pt x="818" y="4702"/>
                    </a:lnTo>
                    <a:lnTo>
                      <a:pt x="957" y="4542"/>
                    </a:lnTo>
                    <a:lnTo>
                      <a:pt x="1097" y="4383"/>
                    </a:lnTo>
                    <a:lnTo>
                      <a:pt x="1276" y="4243"/>
                    </a:lnTo>
                    <a:lnTo>
                      <a:pt x="1276" y="4243"/>
                    </a:lnTo>
                    <a:lnTo>
                      <a:pt x="1097" y="4144"/>
                    </a:lnTo>
                    <a:lnTo>
                      <a:pt x="917" y="4044"/>
                    </a:lnTo>
                    <a:lnTo>
                      <a:pt x="758" y="3905"/>
                    </a:lnTo>
                    <a:lnTo>
                      <a:pt x="619" y="3765"/>
                    </a:lnTo>
                    <a:lnTo>
                      <a:pt x="499" y="3626"/>
                    </a:lnTo>
                    <a:lnTo>
                      <a:pt x="379" y="3466"/>
                    </a:lnTo>
                    <a:lnTo>
                      <a:pt x="280" y="3307"/>
                    </a:lnTo>
                    <a:lnTo>
                      <a:pt x="200" y="3148"/>
                    </a:lnTo>
                    <a:lnTo>
                      <a:pt x="121" y="2968"/>
                    </a:lnTo>
                    <a:lnTo>
                      <a:pt x="61" y="2789"/>
                    </a:lnTo>
                    <a:lnTo>
                      <a:pt x="21" y="2590"/>
                    </a:lnTo>
                    <a:lnTo>
                      <a:pt x="1" y="2411"/>
                    </a:lnTo>
                    <a:lnTo>
                      <a:pt x="1" y="2211"/>
                    </a:lnTo>
                    <a:lnTo>
                      <a:pt x="1" y="2032"/>
                    </a:lnTo>
                    <a:lnTo>
                      <a:pt x="41" y="1833"/>
                    </a:lnTo>
                    <a:lnTo>
                      <a:pt x="101" y="1634"/>
                    </a:lnTo>
                    <a:lnTo>
                      <a:pt x="101" y="1634"/>
                    </a:lnTo>
                    <a:lnTo>
                      <a:pt x="180" y="1415"/>
                    </a:lnTo>
                    <a:lnTo>
                      <a:pt x="280" y="1215"/>
                    </a:lnTo>
                    <a:lnTo>
                      <a:pt x="399" y="1016"/>
                    </a:lnTo>
                    <a:lnTo>
                      <a:pt x="539" y="837"/>
                    </a:lnTo>
                    <a:lnTo>
                      <a:pt x="698" y="678"/>
                    </a:lnTo>
                    <a:lnTo>
                      <a:pt x="878" y="518"/>
                    </a:lnTo>
                    <a:lnTo>
                      <a:pt x="1057" y="399"/>
                    </a:lnTo>
                    <a:lnTo>
                      <a:pt x="1256" y="279"/>
                    </a:lnTo>
                    <a:lnTo>
                      <a:pt x="1475" y="180"/>
                    </a:lnTo>
                    <a:lnTo>
                      <a:pt x="1694" y="100"/>
                    </a:lnTo>
                    <a:lnTo>
                      <a:pt x="1913" y="40"/>
                    </a:lnTo>
                    <a:lnTo>
                      <a:pt x="2152" y="0"/>
                    </a:lnTo>
                    <a:lnTo>
                      <a:pt x="2392" y="0"/>
                    </a:lnTo>
                    <a:lnTo>
                      <a:pt x="2631" y="0"/>
                    </a:lnTo>
                    <a:lnTo>
                      <a:pt x="2870" y="20"/>
                    </a:lnTo>
                    <a:lnTo>
                      <a:pt x="3109" y="80"/>
                    </a:lnTo>
                    <a:lnTo>
                      <a:pt x="3109" y="80"/>
                    </a:lnTo>
                    <a:lnTo>
                      <a:pt x="3348" y="160"/>
                    </a:lnTo>
                    <a:lnTo>
                      <a:pt x="3567" y="259"/>
                    </a:lnTo>
                    <a:lnTo>
                      <a:pt x="3786" y="359"/>
                    </a:lnTo>
                    <a:lnTo>
                      <a:pt x="3985" y="498"/>
                    </a:lnTo>
                    <a:lnTo>
                      <a:pt x="4145" y="638"/>
                    </a:lnTo>
                    <a:lnTo>
                      <a:pt x="4304" y="797"/>
                    </a:lnTo>
                    <a:lnTo>
                      <a:pt x="4463" y="976"/>
                    </a:lnTo>
                    <a:lnTo>
                      <a:pt x="4583" y="1156"/>
                    </a:lnTo>
                    <a:lnTo>
                      <a:pt x="4682" y="1355"/>
                    </a:lnTo>
                    <a:lnTo>
                      <a:pt x="4762" y="1554"/>
                    </a:lnTo>
                    <a:lnTo>
                      <a:pt x="4822" y="1773"/>
                    </a:lnTo>
                    <a:lnTo>
                      <a:pt x="4862" y="1992"/>
                    </a:lnTo>
                    <a:lnTo>
                      <a:pt x="4882" y="2211"/>
                    </a:lnTo>
                    <a:lnTo>
                      <a:pt x="4882" y="2431"/>
                    </a:lnTo>
                    <a:lnTo>
                      <a:pt x="4842" y="2650"/>
                    </a:lnTo>
                    <a:lnTo>
                      <a:pt x="4782" y="28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6285175" y="3900600"/>
                <a:ext cx="44350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76" extrusionOk="0">
                    <a:moveTo>
                      <a:pt x="738" y="1"/>
                    </a:moveTo>
                    <a:lnTo>
                      <a:pt x="578" y="21"/>
                    </a:lnTo>
                    <a:lnTo>
                      <a:pt x="419" y="61"/>
                    </a:lnTo>
                    <a:lnTo>
                      <a:pt x="279" y="140"/>
                    </a:lnTo>
                    <a:lnTo>
                      <a:pt x="160" y="220"/>
                    </a:lnTo>
                    <a:lnTo>
                      <a:pt x="80" y="339"/>
                    </a:lnTo>
                    <a:lnTo>
                      <a:pt x="21" y="459"/>
                    </a:lnTo>
                    <a:lnTo>
                      <a:pt x="1" y="598"/>
                    </a:lnTo>
                    <a:lnTo>
                      <a:pt x="21" y="738"/>
                    </a:lnTo>
                    <a:lnTo>
                      <a:pt x="60" y="857"/>
                    </a:lnTo>
                    <a:lnTo>
                      <a:pt x="140" y="997"/>
                    </a:lnTo>
                    <a:lnTo>
                      <a:pt x="240" y="1096"/>
                    </a:lnTo>
                    <a:lnTo>
                      <a:pt x="359" y="1196"/>
                    </a:lnTo>
                    <a:lnTo>
                      <a:pt x="519" y="1276"/>
                    </a:lnTo>
                    <a:lnTo>
                      <a:pt x="678" y="1335"/>
                    </a:lnTo>
                    <a:lnTo>
                      <a:pt x="857" y="1375"/>
                    </a:lnTo>
                    <a:lnTo>
                      <a:pt x="1036" y="1375"/>
                    </a:lnTo>
                    <a:lnTo>
                      <a:pt x="1196" y="1355"/>
                    </a:lnTo>
                    <a:lnTo>
                      <a:pt x="1355" y="1316"/>
                    </a:lnTo>
                    <a:lnTo>
                      <a:pt x="1495" y="1256"/>
                    </a:lnTo>
                    <a:lnTo>
                      <a:pt x="1594" y="1156"/>
                    </a:lnTo>
                    <a:lnTo>
                      <a:pt x="1694" y="1037"/>
                    </a:lnTo>
                    <a:lnTo>
                      <a:pt x="1754" y="917"/>
                    </a:lnTo>
                    <a:lnTo>
                      <a:pt x="1774" y="778"/>
                    </a:lnTo>
                    <a:lnTo>
                      <a:pt x="1754" y="638"/>
                    </a:lnTo>
                    <a:lnTo>
                      <a:pt x="1714" y="519"/>
                    </a:lnTo>
                    <a:lnTo>
                      <a:pt x="1634" y="379"/>
                    </a:lnTo>
                    <a:lnTo>
                      <a:pt x="1535" y="280"/>
                    </a:lnTo>
                    <a:lnTo>
                      <a:pt x="1415" y="180"/>
                    </a:lnTo>
                    <a:lnTo>
                      <a:pt x="1256" y="100"/>
                    </a:lnTo>
                    <a:lnTo>
                      <a:pt x="1096" y="41"/>
                    </a:lnTo>
                    <a:lnTo>
                      <a:pt x="91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6271225" y="4008175"/>
                <a:ext cx="35400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2551" extrusionOk="0">
                    <a:moveTo>
                      <a:pt x="1116" y="1"/>
                    </a:moveTo>
                    <a:lnTo>
                      <a:pt x="957" y="100"/>
                    </a:lnTo>
                    <a:lnTo>
                      <a:pt x="778" y="160"/>
                    </a:lnTo>
                    <a:lnTo>
                      <a:pt x="618" y="220"/>
                    </a:lnTo>
                    <a:lnTo>
                      <a:pt x="459" y="260"/>
                    </a:lnTo>
                    <a:lnTo>
                      <a:pt x="300" y="280"/>
                    </a:lnTo>
                    <a:lnTo>
                      <a:pt x="21" y="280"/>
                    </a:lnTo>
                    <a:lnTo>
                      <a:pt x="1" y="359"/>
                    </a:lnTo>
                    <a:lnTo>
                      <a:pt x="200" y="578"/>
                    </a:lnTo>
                    <a:lnTo>
                      <a:pt x="379" y="837"/>
                    </a:lnTo>
                    <a:lnTo>
                      <a:pt x="539" y="1096"/>
                    </a:lnTo>
                    <a:lnTo>
                      <a:pt x="658" y="1375"/>
                    </a:lnTo>
                    <a:lnTo>
                      <a:pt x="738" y="1654"/>
                    </a:lnTo>
                    <a:lnTo>
                      <a:pt x="798" y="1953"/>
                    </a:lnTo>
                    <a:lnTo>
                      <a:pt x="837" y="2252"/>
                    </a:lnTo>
                    <a:lnTo>
                      <a:pt x="818" y="2551"/>
                    </a:lnTo>
                    <a:lnTo>
                      <a:pt x="1116" y="2371"/>
                    </a:lnTo>
                    <a:lnTo>
                      <a:pt x="1415" y="2232"/>
                    </a:lnTo>
                    <a:lnTo>
                      <a:pt x="1276" y="1933"/>
                    </a:lnTo>
                    <a:lnTo>
                      <a:pt x="1156" y="1634"/>
                    </a:lnTo>
                    <a:lnTo>
                      <a:pt x="1077" y="1335"/>
                    </a:lnTo>
                    <a:lnTo>
                      <a:pt x="1037" y="1057"/>
                    </a:lnTo>
                    <a:lnTo>
                      <a:pt x="1037" y="758"/>
                    </a:lnTo>
                    <a:lnTo>
                      <a:pt x="1037" y="499"/>
                    </a:lnTo>
                    <a:lnTo>
                      <a:pt x="1077" y="240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rgbClr val="FA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6271225" y="4008175"/>
                <a:ext cx="35400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2551" fill="none" extrusionOk="0">
                    <a:moveTo>
                      <a:pt x="1116" y="1"/>
                    </a:moveTo>
                    <a:lnTo>
                      <a:pt x="1116" y="1"/>
                    </a:lnTo>
                    <a:lnTo>
                      <a:pt x="957" y="100"/>
                    </a:lnTo>
                    <a:lnTo>
                      <a:pt x="778" y="160"/>
                    </a:lnTo>
                    <a:lnTo>
                      <a:pt x="778" y="160"/>
                    </a:lnTo>
                    <a:lnTo>
                      <a:pt x="618" y="220"/>
                    </a:lnTo>
                    <a:lnTo>
                      <a:pt x="459" y="260"/>
                    </a:lnTo>
                    <a:lnTo>
                      <a:pt x="300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21" y="280"/>
                    </a:lnTo>
                    <a:lnTo>
                      <a:pt x="21" y="280"/>
                    </a:lnTo>
                    <a:lnTo>
                      <a:pt x="1" y="359"/>
                    </a:lnTo>
                    <a:lnTo>
                      <a:pt x="1" y="359"/>
                    </a:lnTo>
                    <a:lnTo>
                      <a:pt x="200" y="578"/>
                    </a:lnTo>
                    <a:lnTo>
                      <a:pt x="379" y="837"/>
                    </a:lnTo>
                    <a:lnTo>
                      <a:pt x="539" y="1096"/>
                    </a:lnTo>
                    <a:lnTo>
                      <a:pt x="658" y="1375"/>
                    </a:lnTo>
                    <a:lnTo>
                      <a:pt x="738" y="1654"/>
                    </a:lnTo>
                    <a:lnTo>
                      <a:pt x="798" y="1953"/>
                    </a:lnTo>
                    <a:lnTo>
                      <a:pt x="837" y="2252"/>
                    </a:lnTo>
                    <a:lnTo>
                      <a:pt x="818" y="2551"/>
                    </a:lnTo>
                    <a:lnTo>
                      <a:pt x="818" y="2551"/>
                    </a:lnTo>
                    <a:lnTo>
                      <a:pt x="1116" y="2371"/>
                    </a:lnTo>
                    <a:lnTo>
                      <a:pt x="1415" y="2232"/>
                    </a:lnTo>
                    <a:lnTo>
                      <a:pt x="1415" y="2232"/>
                    </a:lnTo>
                    <a:lnTo>
                      <a:pt x="1276" y="1933"/>
                    </a:lnTo>
                    <a:lnTo>
                      <a:pt x="1156" y="1634"/>
                    </a:lnTo>
                    <a:lnTo>
                      <a:pt x="1077" y="1335"/>
                    </a:lnTo>
                    <a:lnTo>
                      <a:pt x="1037" y="1057"/>
                    </a:lnTo>
                    <a:lnTo>
                      <a:pt x="1037" y="758"/>
                    </a:lnTo>
                    <a:lnTo>
                      <a:pt x="1037" y="499"/>
                    </a:lnTo>
                    <a:lnTo>
                      <a:pt x="1077" y="240"/>
                    </a:lnTo>
                    <a:lnTo>
                      <a:pt x="111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6268750" y="4000700"/>
                <a:ext cx="253500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472" extrusionOk="0">
                    <a:moveTo>
                      <a:pt x="6574" y="1"/>
                    </a:moveTo>
                    <a:lnTo>
                      <a:pt x="6415" y="41"/>
                    </a:lnTo>
                    <a:lnTo>
                      <a:pt x="6275" y="81"/>
                    </a:lnTo>
                    <a:lnTo>
                      <a:pt x="6116" y="140"/>
                    </a:lnTo>
                    <a:lnTo>
                      <a:pt x="5977" y="200"/>
                    </a:lnTo>
                    <a:lnTo>
                      <a:pt x="5837" y="280"/>
                    </a:lnTo>
                    <a:lnTo>
                      <a:pt x="5718" y="379"/>
                    </a:lnTo>
                    <a:lnTo>
                      <a:pt x="5598" y="479"/>
                    </a:lnTo>
                    <a:lnTo>
                      <a:pt x="5478" y="599"/>
                    </a:lnTo>
                    <a:lnTo>
                      <a:pt x="5399" y="718"/>
                    </a:lnTo>
                    <a:lnTo>
                      <a:pt x="5299" y="857"/>
                    </a:lnTo>
                    <a:lnTo>
                      <a:pt x="5239" y="1017"/>
                    </a:lnTo>
                    <a:lnTo>
                      <a:pt x="5180" y="1196"/>
                    </a:lnTo>
                    <a:lnTo>
                      <a:pt x="5140" y="1356"/>
                    </a:lnTo>
                    <a:lnTo>
                      <a:pt x="5140" y="1535"/>
                    </a:lnTo>
                    <a:lnTo>
                      <a:pt x="5140" y="1694"/>
                    </a:lnTo>
                    <a:lnTo>
                      <a:pt x="5180" y="1873"/>
                    </a:lnTo>
                    <a:lnTo>
                      <a:pt x="5220" y="2033"/>
                    </a:lnTo>
                    <a:lnTo>
                      <a:pt x="5279" y="2192"/>
                    </a:lnTo>
                    <a:lnTo>
                      <a:pt x="5000" y="2391"/>
                    </a:lnTo>
                    <a:lnTo>
                      <a:pt x="4741" y="2611"/>
                    </a:lnTo>
                    <a:lnTo>
                      <a:pt x="4502" y="2870"/>
                    </a:lnTo>
                    <a:lnTo>
                      <a:pt x="4303" y="3168"/>
                    </a:lnTo>
                    <a:lnTo>
                      <a:pt x="4144" y="3009"/>
                    </a:lnTo>
                    <a:lnTo>
                      <a:pt x="3964" y="2850"/>
                    </a:lnTo>
                    <a:lnTo>
                      <a:pt x="3745" y="2710"/>
                    </a:lnTo>
                    <a:lnTo>
                      <a:pt x="3526" y="2591"/>
                    </a:lnTo>
                    <a:lnTo>
                      <a:pt x="3287" y="2511"/>
                    </a:lnTo>
                    <a:lnTo>
                      <a:pt x="3068" y="2431"/>
                    </a:lnTo>
                    <a:lnTo>
                      <a:pt x="2829" y="2391"/>
                    </a:lnTo>
                    <a:lnTo>
                      <a:pt x="2590" y="2371"/>
                    </a:lnTo>
                    <a:lnTo>
                      <a:pt x="2351" y="2371"/>
                    </a:lnTo>
                    <a:lnTo>
                      <a:pt x="2112" y="2391"/>
                    </a:lnTo>
                    <a:lnTo>
                      <a:pt x="1873" y="2431"/>
                    </a:lnTo>
                    <a:lnTo>
                      <a:pt x="1654" y="2491"/>
                    </a:lnTo>
                    <a:lnTo>
                      <a:pt x="1435" y="2571"/>
                    </a:lnTo>
                    <a:lnTo>
                      <a:pt x="1235" y="2650"/>
                    </a:lnTo>
                    <a:lnTo>
                      <a:pt x="1036" y="2770"/>
                    </a:lnTo>
                    <a:lnTo>
                      <a:pt x="837" y="2909"/>
                    </a:lnTo>
                    <a:lnTo>
                      <a:pt x="678" y="3069"/>
                    </a:lnTo>
                    <a:lnTo>
                      <a:pt x="518" y="3228"/>
                    </a:lnTo>
                    <a:lnTo>
                      <a:pt x="379" y="3427"/>
                    </a:lnTo>
                    <a:lnTo>
                      <a:pt x="259" y="3627"/>
                    </a:lnTo>
                    <a:lnTo>
                      <a:pt x="160" y="3846"/>
                    </a:lnTo>
                    <a:lnTo>
                      <a:pt x="80" y="4065"/>
                    </a:lnTo>
                    <a:lnTo>
                      <a:pt x="20" y="4284"/>
                    </a:lnTo>
                    <a:lnTo>
                      <a:pt x="0" y="4503"/>
                    </a:lnTo>
                    <a:lnTo>
                      <a:pt x="0" y="4722"/>
                    </a:lnTo>
                    <a:lnTo>
                      <a:pt x="20" y="4941"/>
                    </a:lnTo>
                    <a:lnTo>
                      <a:pt x="60" y="5141"/>
                    </a:lnTo>
                    <a:lnTo>
                      <a:pt x="120" y="5360"/>
                    </a:lnTo>
                    <a:lnTo>
                      <a:pt x="219" y="5559"/>
                    </a:lnTo>
                    <a:lnTo>
                      <a:pt x="319" y="5758"/>
                    </a:lnTo>
                    <a:lnTo>
                      <a:pt x="438" y="5937"/>
                    </a:lnTo>
                    <a:lnTo>
                      <a:pt x="598" y="6117"/>
                    </a:lnTo>
                    <a:lnTo>
                      <a:pt x="757" y="6276"/>
                    </a:lnTo>
                    <a:lnTo>
                      <a:pt x="936" y="6415"/>
                    </a:lnTo>
                    <a:lnTo>
                      <a:pt x="1136" y="6555"/>
                    </a:lnTo>
                    <a:lnTo>
                      <a:pt x="1355" y="6655"/>
                    </a:lnTo>
                    <a:lnTo>
                      <a:pt x="1554" y="6734"/>
                    </a:lnTo>
                    <a:lnTo>
                      <a:pt x="1753" y="6814"/>
                    </a:lnTo>
                    <a:lnTo>
                      <a:pt x="1972" y="6854"/>
                    </a:lnTo>
                    <a:lnTo>
                      <a:pt x="2172" y="6874"/>
                    </a:lnTo>
                    <a:lnTo>
                      <a:pt x="2371" y="6894"/>
                    </a:lnTo>
                    <a:lnTo>
                      <a:pt x="2570" y="6894"/>
                    </a:lnTo>
                    <a:lnTo>
                      <a:pt x="2769" y="6874"/>
                    </a:lnTo>
                    <a:lnTo>
                      <a:pt x="2968" y="6834"/>
                    </a:lnTo>
                    <a:lnTo>
                      <a:pt x="3168" y="6794"/>
                    </a:lnTo>
                    <a:lnTo>
                      <a:pt x="3367" y="6734"/>
                    </a:lnTo>
                    <a:lnTo>
                      <a:pt x="3546" y="6655"/>
                    </a:lnTo>
                    <a:lnTo>
                      <a:pt x="3725" y="6555"/>
                    </a:lnTo>
                    <a:lnTo>
                      <a:pt x="3885" y="6455"/>
                    </a:lnTo>
                    <a:lnTo>
                      <a:pt x="4044" y="6336"/>
                    </a:lnTo>
                    <a:lnTo>
                      <a:pt x="4204" y="6196"/>
                    </a:lnTo>
                    <a:lnTo>
                      <a:pt x="4343" y="6057"/>
                    </a:lnTo>
                    <a:lnTo>
                      <a:pt x="4463" y="6236"/>
                    </a:lnTo>
                    <a:lnTo>
                      <a:pt x="4582" y="6396"/>
                    </a:lnTo>
                    <a:lnTo>
                      <a:pt x="4741" y="6555"/>
                    </a:lnTo>
                    <a:lnTo>
                      <a:pt x="4901" y="6694"/>
                    </a:lnTo>
                    <a:lnTo>
                      <a:pt x="5060" y="6834"/>
                    </a:lnTo>
                    <a:lnTo>
                      <a:pt x="5239" y="6953"/>
                    </a:lnTo>
                    <a:lnTo>
                      <a:pt x="5439" y="7073"/>
                    </a:lnTo>
                    <a:lnTo>
                      <a:pt x="5638" y="7172"/>
                    </a:lnTo>
                    <a:lnTo>
                      <a:pt x="5937" y="7292"/>
                    </a:lnTo>
                    <a:lnTo>
                      <a:pt x="6235" y="7392"/>
                    </a:lnTo>
                    <a:lnTo>
                      <a:pt x="6534" y="7451"/>
                    </a:lnTo>
                    <a:lnTo>
                      <a:pt x="6833" y="7471"/>
                    </a:lnTo>
                    <a:lnTo>
                      <a:pt x="7152" y="7471"/>
                    </a:lnTo>
                    <a:lnTo>
                      <a:pt x="7451" y="7451"/>
                    </a:lnTo>
                    <a:lnTo>
                      <a:pt x="7730" y="7412"/>
                    </a:lnTo>
                    <a:lnTo>
                      <a:pt x="8028" y="7332"/>
                    </a:lnTo>
                    <a:lnTo>
                      <a:pt x="8307" y="7232"/>
                    </a:lnTo>
                    <a:lnTo>
                      <a:pt x="8566" y="7093"/>
                    </a:lnTo>
                    <a:lnTo>
                      <a:pt x="8825" y="6953"/>
                    </a:lnTo>
                    <a:lnTo>
                      <a:pt x="9064" y="6774"/>
                    </a:lnTo>
                    <a:lnTo>
                      <a:pt x="9283" y="6575"/>
                    </a:lnTo>
                    <a:lnTo>
                      <a:pt x="9483" y="6356"/>
                    </a:lnTo>
                    <a:lnTo>
                      <a:pt x="9662" y="6117"/>
                    </a:lnTo>
                    <a:lnTo>
                      <a:pt x="9821" y="5878"/>
                    </a:lnTo>
                    <a:lnTo>
                      <a:pt x="9941" y="5599"/>
                    </a:lnTo>
                    <a:lnTo>
                      <a:pt x="10040" y="5320"/>
                    </a:lnTo>
                    <a:lnTo>
                      <a:pt x="10100" y="5041"/>
                    </a:lnTo>
                    <a:lnTo>
                      <a:pt x="10140" y="4762"/>
                    </a:lnTo>
                    <a:lnTo>
                      <a:pt x="10140" y="4483"/>
                    </a:lnTo>
                    <a:lnTo>
                      <a:pt x="10120" y="4204"/>
                    </a:lnTo>
                    <a:lnTo>
                      <a:pt x="10060" y="3925"/>
                    </a:lnTo>
                    <a:lnTo>
                      <a:pt x="9981" y="3666"/>
                    </a:lnTo>
                    <a:lnTo>
                      <a:pt x="9861" y="3407"/>
                    </a:lnTo>
                    <a:lnTo>
                      <a:pt x="9722" y="3148"/>
                    </a:lnTo>
                    <a:lnTo>
                      <a:pt x="9562" y="2909"/>
                    </a:lnTo>
                    <a:lnTo>
                      <a:pt x="9383" y="2690"/>
                    </a:lnTo>
                    <a:lnTo>
                      <a:pt x="9164" y="2491"/>
                    </a:lnTo>
                    <a:lnTo>
                      <a:pt x="8945" y="2312"/>
                    </a:lnTo>
                    <a:lnTo>
                      <a:pt x="8686" y="2132"/>
                    </a:lnTo>
                    <a:lnTo>
                      <a:pt x="8407" y="1993"/>
                    </a:lnTo>
                    <a:lnTo>
                      <a:pt x="8447" y="1854"/>
                    </a:lnTo>
                    <a:lnTo>
                      <a:pt x="8467" y="1714"/>
                    </a:lnTo>
                    <a:lnTo>
                      <a:pt x="8467" y="1595"/>
                    </a:lnTo>
                    <a:lnTo>
                      <a:pt x="8467" y="1455"/>
                    </a:lnTo>
                    <a:lnTo>
                      <a:pt x="8467" y="1316"/>
                    </a:lnTo>
                    <a:lnTo>
                      <a:pt x="8427" y="1196"/>
                    </a:lnTo>
                    <a:lnTo>
                      <a:pt x="8387" y="1057"/>
                    </a:lnTo>
                    <a:lnTo>
                      <a:pt x="8347" y="937"/>
                    </a:lnTo>
                    <a:lnTo>
                      <a:pt x="8287" y="818"/>
                    </a:lnTo>
                    <a:lnTo>
                      <a:pt x="8208" y="698"/>
                    </a:lnTo>
                    <a:lnTo>
                      <a:pt x="8128" y="579"/>
                    </a:lnTo>
                    <a:lnTo>
                      <a:pt x="8028" y="479"/>
                    </a:lnTo>
                    <a:lnTo>
                      <a:pt x="7929" y="379"/>
                    </a:lnTo>
                    <a:lnTo>
                      <a:pt x="7809" y="300"/>
                    </a:lnTo>
                    <a:lnTo>
                      <a:pt x="7690" y="220"/>
                    </a:lnTo>
                    <a:lnTo>
                      <a:pt x="7550" y="160"/>
                    </a:lnTo>
                    <a:lnTo>
                      <a:pt x="7391" y="100"/>
                    </a:lnTo>
                    <a:lnTo>
                      <a:pt x="7232" y="41"/>
                    </a:lnTo>
                    <a:lnTo>
                      <a:pt x="7072" y="21"/>
                    </a:lnTo>
                    <a:lnTo>
                      <a:pt x="6913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6268750" y="4000700"/>
                <a:ext cx="253500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472" fill="none" extrusionOk="0">
                    <a:moveTo>
                      <a:pt x="3526" y="2591"/>
                    </a:moveTo>
                    <a:lnTo>
                      <a:pt x="3526" y="2591"/>
                    </a:lnTo>
                    <a:lnTo>
                      <a:pt x="3745" y="2710"/>
                    </a:lnTo>
                    <a:lnTo>
                      <a:pt x="3964" y="2850"/>
                    </a:lnTo>
                    <a:lnTo>
                      <a:pt x="4144" y="3009"/>
                    </a:lnTo>
                    <a:lnTo>
                      <a:pt x="4303" y="3168"/>
                    </a:lnTo>
                    <a:lnTo>
                      <a:pt x="4303" y="3168"/>
                    </a:lnTo>
                    <a:lnTo>
                      <a:pt x="4502" y="2870"/>
                    </a:lnTo>
                    <a:lnTo>
                      <a:pt x="4741" y="2611"/>
                    </a:lnTo>
                    <a:lnTo>
                      <a:pt x="5000" y="2391"/>
                    </a:lnTo>
                    <a:lnTo>
                      <a:pt x="5279" y="2192"/>
                    </a:lnTo>
                    <a:lnTo>
                      <a:pt x="5279" y="2192"/>
                    </a:lnTo>
                    <a:lnTo>
                      <a:pt x="5220" y="2033"/>
                    </a:lnTo>
                    <a:lnTo>
                      <a:pt x="5180" y="1873"/>
                    </a:lnTo>
                    <a:lnTo>
                      <a:pt x="5140" y="1694"/>
                    </a:lnTo>
                    <a:lnTo>
                      <a:pt x="5140" y="1535"/>
                    </a:lnTo>
                    <a:lnTo>
                      <a:pt x="5140" y="1356"/>
                    </a:lnTo>
                    <a:lnTo>
                      <a:pt x="5180" y="1196"/>
                    </a:lnTo>
                    <a:lnTo>
                      <a:pt x="5239" y="1017"/>
                    </a:lnTo>
                    <a:lnTo>
                      <a:pt x="5299" y="857"/>
                    </a:lnTo>
                    <a:lnTo>
                      <a:pt x="5299" y="857"/>
                    </a:lnTo>
                    <a:lnTo>
                      <a:pt x="5399" y="718"/>
                    </a:lnTo>
                    <a:lnTo>
                      <a:pt x="5478" y="599"/>
                    </a:lnTo>
                    <a:lnTo>
                      <a:pt x="5598" y="479"/>
                    </a:lnTo>
                    <a:lnTo>
                      <a:pt x="5718" y="379"/>
                    </a:lnTo>
                    <a:lnTo>
                      <a:pt x="5837" y="280"/>
                    </a:lnTo>
                    <a:lnTo>
                      <a:pt x="5977" y="200"/>
                    </a:lnTo>
                    <a:lnTo>
                      <a:pt x="6116" y="140"/>
                    </a:lnTo>
                    <a:lnTo>
                      <a:pt x="6275" y="81"/>
                    </a:lnTo>
                    <a:lnTo>
                      <a:pt x="6415" y="41"/>
                    </a:lnTo>
                    <a:lnTo>
                      <a:pt x="6574" y="1"/>
                    </a:lnTo>
                    <a:lnTo>
                      <a:pt x="6734" y="1"/>
                    </a:lnTo>
                    <a:lnTo>
                      <a:pt x="6913" y="1"/>
                    </a:lnTo>
                    <a:lnTo>
                      <a:pt x="7072" y="21"/>
                    </a:lnTo>
                    <a:lnTo>
                      <a:pt x="7232" y="41"/>
                    </a:lnTo>
                    <a:lnTo>
                      <a:pt x="7391" y="100"/>
                    </a:lnTo>
                    <a:lnTo>
                      <a:pt x="7550" y="160"/>
                    </a:lnTo>
                    <a:lnTo>
                      <a:pt x="7550" y="160"/>
                    </a:lnTo>
                    <a:lnTo>
                      <a:pt x="7690" y="220"/>
                    </a:lnTo>
                    <a:lnTo>
                      <a:pt x="7809" y="300"/>
                    </a:lnTo>
                    <a:lnTo>
                      <a:pt x="7929" y="379"/>
                    </a:lnTo>
                    <a:lnTo>
                      <a:pt x="8028" y="479"/>
                    </a:lnTo>
                    <a:lnTo>
                      <a:pt x="8128" y="579"/>
                    </a:lnTo>
                    <a:lnTo>
                      <a:pt x="8208" y="698"/>
                    </a:lnTo>
                    <a:lnTo>
                      <a:pt x="8287" y="818"/>
                    </a:lnTo>
                    <a:lnTo>
                      <a:pt x="8347" y="937"/>
                    </a:lnTo>
                    <a:lnTo>
                      <a:pt x="8387" y="1057"/>
                    </a:lnTo>
                    <a:lnTo>
                      <a:pt x="8427" y="1196"/>
                    </a:lnTo>
                    <a:lnTo>
                      <a:pt x="8467" y="1316"/>
                    </a:lnTo>
                    <a:lnTo>
                      <a:pt x="8467" y="1455"/>
                    </a:lnTo>
                    <a:lnTo>
                      <a:pt x="8467" y="1595"/>
                    </a:lnTo>
                    <a:lnTo>
                      <a:pt x="8467" y="1714"/>
                    </a:lnTo>
                    <a:lnTo>
                      <a:pt x="8447" y="1854"/>
                    </a:lnTo>
                    <a:lnTo>
                      <a:pt x="8407" y="1993"/>
                    </a:lnTo>
                    <a:lnTo>
                      <a:pt x="8407" y="1993"/>
                    </a:lnTo>
                    <a:lnTo>
                      <a:pt x="8686" y="2132"/>
                    </a:lnTo>
                    <a:lnTo>
                      <a:pt x="8945" y="2312"/>
                    </a:lnTo>
                    <a:lnTo>
                      <a:pt x="9164" y="2491"/>
                    </a:lnTo>
                    <a:lnTo>
                      <a:pt x="9383" y="2690"/>
                    </a:lnTo>
                    <a:lnTo>
                      <a:pt x="9562" y="2909"/>
                    </a:lnTo>
                    <a:lnTo>
                      <a:pt x="9722" y="3148"/>
                    </a:lnTo>
                    <a:lnTo>
                      <a:pt x="9861" y="3407"/>
                    </a:lnTo>
                    <a:lnTo>
                      <a:pt x="9981" y="3666"/>
                    </a:lnTo>
                    <a:lnTo>
                      <a:pt x="10060" y="3925"/>
                    </a:lnTo>
                    <a:lnTo>
                      <a:pt x="10120" y="4204"/>
                    </a:lnTo>
                    <a:lnTo>
                      <a:pt x="10140" y="4483"/>
                    </a:lnTo>
                    <a:lnTo>
                      <a:pt x="10140" y="4762"/>
                    </a:lnTo>
                    <a:lnTo>
                      <a:pt x="10100" y="5041"/>
                    </a:lnTo>
                    <a:lnTo>
                      <a:pt x="10040" y="5320"/>
                    </a:lnTo>
                    <a:lnTo>
                      <a:pt x="9941" y="5599"/>
                    </a:lnTo>
                    <a:lnTo>
                      <a:pt x="9821" y="5878"/>
                    </a:lnTo>
                    <a:lnTo>
                      <a:pt x="9821" y="5878"/>
                    </a:lnTo>
                    <a:lnTo>
                      <a:pt x="9662" y="6117"/>
                    </a:lnTo>
                    <a:lnTo>
                      <a:pt x="9483" y="6356"/>
                    </a:lnTo>
                    <a:lnTo>
                      <a:pt x="9283" y="6575"/>
                    </a:lnTo>
                    <a:lnTo>
                      <a:pt x="9064" y="6774"/>
                    </a:lnTo>
                    <a:lnTo>
                      <a:pt x="8825" y="6953"/>
                    </a:lnTo>
                    <a:lnTo>
                      <a:pt x="8566" y="7093"/>
                    </a:lnTo>
                    <a:lnTo>
                      <a:pt x="8307" y="7232"/>
                    </a:lnTo>
                    <a:lnTo>
                      <a:pt x="8028" y="7332"/>
                    </a:lnTo>
                    <a:lnTo>
                      <a:pt x="7730" y="7412"/>
                    </a:lnTo>
                    <a:lnTo>
                      <a:pt x="7451" y="7451"/>
                    </a:lnTo>
                    <a:lnTo>
                      <a:pt x="7152" y="7471"/>
                    </a:lnTo>
                    <a:lnTo>
                      <a:pt x="6833" y="7471"/>
                    </a:lnTo>
                    <a:lnTo>
                      <a:pt x="6534" y="7451"/>
                    </a:lnTo>
                    <a:lnTo>
                      <a:pt x="6235" y="7392"/>
                    </a:lnTo>
                    <a:lnTo>
                      <a:pt x="5937" y="7292"/>
                    </a:lnTo>
                    <a:lnTo>
                      <a:pt x="5638" y="7172"/>
                    </a:lnTo>
                    <a:lnTo>
                      <a:pt x="5638" y="7172"/>
                    </a:lnTo>
                    <a:lnTo>
                      <a:pt x="5439" y="7073"/>
                    </a:lnTo>
                    <a:lnTo>
                      <a:pt x="5239" y="6953"/>
                    </a:lnTo>
                    <a:lnTo>
                      <a:pt x="5060" y="6834"/>
                    </a:lnTo>
                    <a:lnTo>
                      <a:pt x="4901" y="6694"/>
                    </a:lnTo>
                    <a:lnTo>
                      <a:pt x="4741" y="6555"/>
                    </a:lnTo>
                    <a:lnTo>
                      <a:pt x="4582" y="6396"/>
                    </a:lnTo>
                    <a:lnTo>
                      <a:pt x="4463" y="6236"/>
                    </a:lnTo>
                    <a:lnTo>
                      <a:pt x="4343" y="6057"/>
                    </a:lnTo>
                    <a:lnTo>
                      <a:pt x="4343" y="6057"/>
                    </a:lnTo>
                    <a:lnTo>
                      <a:pt x="4204" y="6196"/>
                    </a:lnTo>
                    <a:lnTo>
                      <a:pt x="4044" y="6336"/>
                    </a:lnTo>
                    <a:lnTo>
                      <a:pt x="3885" y="6455"/>
                    </a:lnTo>
                    <a:lnTo>
                      <a:pt x="3725" y="6555"/>
                    </a:lnTo>
                    <a:lnTo>
                      <a:pt x="3546" y="6655"/>
                    </a:lnTo>
                    <a:lnTo>
                      <a:pt x="3367" y="6734"/>
                    </a:lnTo>
                    <a:lnTo>
                      <a:pt x="3168" y="6794"/>
                    </a:lnTo>
                    <a:lnTo>
                      <a:pt x="2968" y="6834"/>
                    </a:lnTo>
                    <a:lnTo>
                      <a:pt x="2769" y="6874"/>
                    </a:lnTo>
                    <a:lnTo>
                      <a:pt x="2570" y="6894"/>
                    </a:lnTo>
                    <a:lnTo>
                      <a:pt x="2371" y="6894"/>
                    </a:lnTo>
                    <a:lnTo>
                      <a:pt x="2172" y="6874"/>
                    </a:lnTo>
                    <a:lnTo>
                      <a:pt x="1972" y="6854"/>
                    </a:lnTo>
                    <a:lnTo>
                      <a:pt x="1753" y="6814"/>
                    </a:lnTo>
                    <a:lnTo>
                      <a:pt x="1554" y="6734"/>
                    </a:lnTo>
                    <a:lnTo>
                      <a:pt x="1355" y="6655"/>
                    </a:lnTo>
                    <a:lnTo>
                      <a:pt x="1355" y="6655"/>
                    </a:lnTo>
                    <a:lnTo>
                      <a:pt x="1136" y="6555"/>
                    </a:lnTo>
                    <a:lnTo>
                      <a:pt x="936" y="6415"/>
                    </a:lnTo>
                    <a:lnTo>
                      <a:pt x="757" y="6276"/>
                    </a:lnTo>
                    <a:lnTo>
                      <a:pt x="598" y="6117"/>
                    </a:lnTo>
                    <a:lnTo>
                      <a:pt x="438" y="5937"/>
                    </a:lnTo>
                    <a:lnTo>
                      <a:pt x="319" y="5758"/>
                    </a:lnTo>
                    <a:lnTo>
                      <a:pt x="219" y="5559"/>
                    </a:lnTo>
                    <a:lnTo>
                      <a:pt x="120" y="5360"/>
                    </a:lnTo>
                    <a:lnTo>
                      <a:pt x="60" y="5141"/>
                    </a:lnTo>
                    <a:lnTo>
                      <a:pt x="20" y="4941"/>
                    </a:lnTo>
                    <a:lnTo>
                      <a:pt x="0" y="4722"/>
                    </a:lnTo>
                    <a:lnTo>
                      <a:pt x="0" y="4503"/>
                    </a:lnTo>
                    <a:lnTo>
                      <a:pt x="20" y="4284"/>
                    </a:lnTo>
                    <a:lnTo>
                      <a:pt x="80" y="4065"/>
                    </a:lnTo>
                    <a:lnTo>
                      <a:pt x="160" y="3846"/>
                    </a:lnTo>
                    <a:lnTo>
                      <a:pt x="259" y="3627"/>
                    </a:lnTo>
                    <a:lnTo>
                      <a:pt x="259" y="3627"/>
                    </a:lnTo>
                    <a:lnTo>
                      <a:pt x="379" y="3427"/>
                    </a:lnTo>
                    <a:lnTo>
                      <a:pt x="518" y="3228"/>
                    </a:lnTo>
                    <a:lnTo>
                      <a:pt x="678" y="3069"/>
                    </a:lnTo>
                    <a:lnTo>
                      <a:pt x="837" y="2909"/>
                    </a:lnTo>
                    <a:lnTo>
                      <a:pt x="1036" y="2770"/>
                    </a:lnTo>
                    <a:lnTo>
                      <a:pt x="1235" y="2650"/>
                    </a:lnTo>
                    <a:lnTo>
                      <a:pt x="1435" y="2571"/>
                    </a:lnTo>
                    <a:lnTo>
                      <a:pt x="1654" y="2491"/>
                    </a:lnTo>
                    <a:lnTo>
                      <a:pt x="1873" y="2431"/>
                    </a:lnTo>
                    <a:lnTo>
                      <a:pt x="2112" y="2391"/>
                    </a:lnTo>
                    <a:lnTo>
                      <a:pt x="2351" y="2371"/>
                    </a:lnTo>
                    <a:lnTo>
                      <a:pt x="2590" y="2371"/>
                    </a:lnTo>
                    <a:lnTo>
                      <a:pt x="2829" y="2391"/>
                    </a:lnTo>
                    <a:lnTo>
                      <a:pt x="3068" y="2431"/>
                    </a:lnTo>
                    <a:lnTo>
                      <a:pt x="3287" y="2511"/>
                    </a:lnTo>
                    <a:lnTo>
                      <a:pt x="3526" y="25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6292650" y="4091850"/>
                <a:ext cx="383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5" extrusionOk="0">
                    <a:moveTo>
                      <a:pt x="877" y="0"/>
                    </a:moveTo>
                    <a:lnTo>
                      <a:pt x="718" y="20"/>
                    </a:lnTo>
                    <a:lnTo>
                      <a:pt x="578" y="60"/>
                    </a:lnTo>
                    <a:lnTo>
                      <a:pt x="439" y="140"/>
                    </a:lnTo>
                    <a:lnTo>
                      <a:pt x="299" y="239"/>
                    </a:lnTo>
                    <a:lnTo>
                      <a:pt x="200" y="359"/>
                    </a:lnTo>
                    <a:lnTo>
                      <a:pt x="100" y="498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7"/>
                    </a:lnTo>
                    <a:lnTo>
                      <a:pt x="20" y="1116"/>
                    </a:lnTo>
                    <a:lnTo>
                      <a:pt x="60" y="1255"/>
                    </a:lnTo>
                    <a:lnTo>
                      <a:pt x="140" y="1375"/>
                    </a:lnTo>
                    <a:lnTo>
                      <a:pt x="239" y="1475"/>
                    </a:lnTo>
                    <a:lnTo>
                      <a:pt x="359" y="1554"/>
                    </a:lnTo>
                    <a:lnTo>
                      <a:pt x="498" y="1594"/>
                    </a:lnTo>
                    <a:lnTo>
                      <a:pt x="658" y="1614"/>
                    </a:lnTo>
                    <a:lnTo>
                      <a:pt x="797" y="1594"/>
                    </a:lnTo>
                    <a:lnTo>
                      <a:pt x="937" y="1554"/>
                    </a:lnTo>
                    <a:lnTo>
                      <a:pt x="1076" y="1475"/>
                    </a:lnTo>
                    <a:lnTo>
                      <a:pt x="1216" y="1375"/>
                    </a:lnTo>
                    <a:lnTo>
                      <a:pt x="1335" y="1255"/>
                    </a:lnTo>
                    <a:lnTo>
                      <a:pt x="1415" y="1116"/>
                    </a:lnTo>
                    <a:lnTo>
                      <a:pt x="1494" y="957"/>
                    </a:lnTo>
                    <a:lnTo>
                      <a:pt x="1514" y="797"/>
                    </a:lnTo>
                    <a:lnTo>
                      <a:pt x="1534" y="638"/>
                    </a:lnTo>
                    <a:lnTo>
                      <a:pt x="1514" y="498"/>
                    </a:lnTo>
                    <a:lnTo>
                      <a:pt x="1455" y="359"/>
                    </a:lnTo>
                    <a:lnTo>
                      <a:pt x="1375" y="239"/>
                    </a:lnTo>
                    <a:lnTo>
                      <a:pt x="1275" y="140"/>
                    </a:lnTo>
                    <a:lnTo>
                      <a:pt x="1156" y="60"/>
                    </a:lnTo>
                    <a:lnTo>
                      <a:pt x="1016" y="20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6385775" y="4102300"/>
                <a:ext cx="12602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770" extrusionOk="0">
                    <a:moveTo>
                      <a:pt x="5041" y="1"/>
                    </a:moveTo>
                    <a:lnTo>
                      <a:pt x="4881" y="240"/>
                    </a:lnTo>
                    <a:lnTo>
                      <a:pt x="4722" y="439"/>
                    </a:lnTo>
                    <a:lnTo>
                      <a:pt x="4543" y="618"/>
                    </a:lnTo>
                    <a:lnTo>
                      <a:pt x="4383" y="778"/>
                    </a:lnTo>
                    <a:lnTo>
                      <a:pt x="4204" y="917"/>
                    </a:lnTo>
                    <a:lnTo>
                      <a:pt x="4025" y="1057"/>
                    </a:lnTo>
                    <a:lnTo>
                      <a:pt x="3845" y="1176"/>
                    </a:lnTo>
                    <a:lnTo>
                      <a:pt x="3666" y="1256"/>
                    </a:lnTo>
                    <a:lnTo>
                      <a:pt x="3487" y="1355"/>
                    </a:lnTo>
                    <a:lnTo>
                      <a:pt x="3308" y="1415"/>
                    </a:lnTo>
                    <a:lnTo>
                      <a:pt x="2949" y="1515"/>
                    </a:lnTo>
                    <a:lnTo>
                      <a:pt x="2590" y="1575"/>
                    </a:lnTo>
                    <a:lnTo>
                      <a:pt x="2252" y="1594"/>
                    </a:lnTo>
                    <a:lnTo>
                      <a:pt x="2013" y="1594"/>
                    </a:lnTo>
                    <a:lnTo>
                      <a:pt x="1794" y="1575"/>
                    </a:lnTo>
                    <a:lnTo>
                      <a:pt x="1375" y="1495"/>
                    </a:lnTo>
                    <a:lnTo>
                      <a:pt x="997" y="1395"/>
                    </a:lnTo>
                    <a:lnTo>
                      <a:pt x="658" y="1276"/>
                    </a:lnTo>
                    <a:lnTo>
                      <a:pt x="379" y="1156"/>
                    </a:lnTo>
                    <a:lnTo>
                      <a:pt x="180" y="1057"/>
                    </a:lnTo>
                    <a:lnTo>
                      <a:pt x="1" y="957"/>
                    </a:lnTo>
                    <a:lnTo>
                      <a:pt x="1" y="1057"/>
                    </a:lnTo>
                    <a:lnTo>
                      <a:pt x="21" y="1176"/>
                    </a:lnTo>
                    <a:lnTo>
                      <a:pt x="60" y="1316"/>
                    </a:lnTo>
                    <a:lnTo>
                      <a:pt x="120" y="1455"/>
                    </a:lnTo>
                    <a:lnTo>
                      <a:pt x="200" y="1594"/>
                    </a:lnTo>
                    <a:lnTo>
                      <a:pt x="280" y="1754"/>
                    </a:lnTo>
                    <a:lnTo>
                      <a:pt x="399" y="1893"/>
                    </a:lnTo>
                    <a:lnTo>
                      <a:pt x="519" y="2053"/>
                    </a:lnTo>
                    <a:lnTo>
                      <a:pt x="678" y="2192"/>
                    </a:lnTo>
                    <a:lnTo>
                      <a:pt x="837" y="2332"/>
                    </a:lnTo>
                    <a:lnTo>
                      <a:pt x="1037" y="2451"/>
                    </a:lnTo>
                    <a:lnTo>
                      <a:pt x="1256" y="2551"/>
                    </a:lnTo>
                    <a:lnTo>
                      <a:pt x="1475" y="2650"/>
                    </a:lnTo>
                    <a:lnTo>
                      <a:pt x="1734" y="2710"/>
                    </a:lnTo>
                    <a:lnTo>
                      <a:pt x="2033" y="2750"/>
                    </a:lnTo>
                    <a:lnTo>
                      <a:pt x="2331" y="2770"/>
                    </a:lnTo>
                    <a:lnTo>
                      <a:pt x="2551" y="2770"/>
                    </a:lnTo>
                    <a:lnTo>
                      <a:pt x="2790" y="2750"/>
                    </a:lnTo>
                    <a:lnTo>
                      <a:pt x="2969" y="2710"/>
                    </a:lnTo>
                    <a:lnTo>
                      <a:pt x="3148" y="2670"/>
                    </a:lnTo>
                    <a:lnTo>
                      <a:pt x="3327" y="2610"/>
                    </a:lnTo>
                    <a:lnTo>
                      <a:pt x="3487" y="2551"/>
                    </a:lnTo>
                    <a:lnTo>
                      <a:pt x="3626" y="2471"/>
                    </a:lnTo>
                    <a:lnTo>
                      <a:pt x="3766" y="2391"/>
                    </a:lnTo>
                    <a:lnTo>
                      <a:pt x="4005" y="2212"/>
                    </a:lnTo>
                    <a:lnTo>
                      <a:pt x="4224" y="1993"/>
                    </a:lnTo>
                    <a:lnTo>
                      <a:pt x="4403" y="1754"/>
                    </a:lnTo>
                    <a:lnTo>
                      <a:pt x="4563" y="1515"/>
                    </a:lnTo>
                    <a:lnTo>
                      <a:pt x="4682" y="1276"/>
                    </a:lnTo>
                    <a:lnTo>
                      <a:pt x="4782" y="1037"/>
                    </a:lnTo>
                    <a:lnTo>
                      <a:pt x="4861" y="798"/>
                    </a:lnTo>
                    <a:lnTo>
                      <a:pt x="4981" y="399"/>
                    </a:lnTo>
                    <a:lnTo>
                      <a:pt x="5021" y="120"/>
                    </a:lnTo>
                    <a:lnTo>
                      <a:pt x="5041" y="1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6385775" y="4102300"/>
                <a:ext cx="12602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770" fill="none" extrusionOk="0">
                    <a:moveTo>
                      <a:pt x="5041" y="1"/>
                    </a:moveTo>
                    <a:lnTo>
                      <a:pt x="5041" y="1"/>
                    </a:lnTo>
                    <a:lnTo>
                      <a:pt x="4881" y="240"/>
                    </a:lnTo>
                    <a:lnTo>
                      <a:pt x="4722" y="439"/>
                    </a:lnTo>
                    <a:lnTo>
                      <a:pt x="4543" y="618"/>
                    </a:lnTo>
                    <a:lnTo>
                      <a:pt x="4383" y="778"/>
                    </a:lnTo>
                    <a:lnTo>
                      <a:pt x="4204" y="917"/>
                    </a:lnTo>
                    <a:lnTo>
                      <a:pt x="4025" y="1057"/>
                    </a:lnTo>
                    <a:lnTo>
                      <a:pt x="3845" y="1176"/>
                    </a:lnTo>
                    <a:lnTo>
                      <a:pt x="3666" y="1256"/>
                    </a:lnTo>
                    <a:lnTo>
                      <a:pt x="3487" y="1355"/>
                    </a:lnTo>
                    <a:lnTo>
                      <a:pt x="3308" y="1415"/>
                    </a:lnTo>
                    <a:lnTo>
                      <a:pt x="2949" y="1515"/>
                    </a:lnTo>
                    <a:lnTo>
                      <a:pt x="2590" y="1575"/>
                    </a:lnTo>
                    <a:lnTo>
                      <a:pt x="2252" y="1594"/>
                    </a:lnTo>
                    <a:lnTo>
                      <a:pt x="2252" y="1594"/>
                    </a:lnTo>
                    <a:lnTo>
                      <a:pt x="2013" y="1594"/>
                    </a:lnTo>
                    <a:lnTo>
                      <a:pt x="1794" y="1575"/>
                    </a:lnTo>
                    <a:lnTo>
                      <a:pt x="1375" y="1495"/>
                    </a:lnTo>
                    <a:lnTo>
                      <a:pt x="997" y="1395"/>
                    </a:lnTo>
                    <a:lnTo>
                      <a:pt x="658" y="1276"/>
                    </a:lnTo>
                    <a:lnTo>
                      <a:pt x="379" y="1156"/>
                    </a:lnTo>
                    <a:lnTo>
                      <a:pt x="180" y="1057"/>
                    </a:lnTo>
                    <a:lnTo>
                      <a:pt x="1" y="957"/>
                    </a:lnTo>
                    <a:lnTo>
                      <a:pt x="1" y="957"/>
                    </a:lnTo>
                    <a:lnTo>
                      <a:pt x="1" y="1057"/>
                    </a:lnTo>
                    <a:lnTo>
                      <a:pt x="21" y="1176"/>
                    </a:lnTo>
                    <a:lnTo>
                      <a:pt x="60" y="1316"/>
                    </a:lnTo>
                    <a:lnTo>
                      <a:pt x="120" y="1455"/>
                    </a:lnTo>
                    <a:lnTo>
                      <a:pt x="200" y="1594"/>
                    </a:lnTo>
                    <a:lnTo>
                      <a:pt x="280" y="1754"/>
                    </a:lnTo>
                    <a:lnTo>
                      <a:pt x="399" y="1893"/>
                    </a:lnTo>
                    <a:lnTo>
                      <a:pt x="519" y="2053"/>
                    </a:lnTo>
                    <a:lnTo>
                      <a:pt x="678" y="2192"/>
                    </a:lnTo>
                    <a:lnTo>
                      <a:pt x="837" y="2332"/>
                    </a:lnTo>
                    <a:lnTo>
                      <a:pt x="1037" y="2451"/>
                    </a:lnTo>
                    <a:lnTo>
                      <a:pt x="1256" y="2551"/>
                    </a:lnTo>
                    <a:lnTo>
                      <a:pt x="1475" y="2650"/>
                    </a:lnTo>
                    <a:lnTo>
                      <a:pt x="1734" y="2710"/>
                    </a:lnTo>
                    <a:lnTo>
                      <a:pt x="2033" y="2750"/>
                    </a:lnTo>
                    <a:lnTo>
                      <a:pt x="2331" y="2770"/>
                    </a:lnTo>
                    <a:lnTo>
                      <a:pt x="2331" y="2770"/>
                    </a:lnTo>
                    <a:lnTo>
                      <a:pt x="2551" y="2770"/>
                    </a:lnTo>
                    <a:lnTo>
                      <a:pt x="2790" y="2750"/>
                    </a:lnTo>
                    <a:lnTo>
                      <a:pt x="2790" y="2750"/>
                    </a:lnTo>
                    <a:lnTo>
                      <a:pt x="2969" y="2710"/>
                    </a:lnTo>
                    <a:lnTo>
                      <a:pt x="3148" y="2670"/>
                    </a:lnTo>
                    <a:lnTo>
                      <a:pt x="3327" y="2610"/>
                    </a:lnTo>
                    <a:lnTo>
                      <a:pt x="3487" y="2551"/>
                    </a:lnTo>
                    <a:lnTo>
                      <a:pt x="3626" y="2471"/>
                    </a:lnTo>
                    <a:lnTo>
                      <a:pt x="3766" y="2391"/>
                    </a:lnTo>
                    <a:lnTo>
                      <a:pt x="4005" y="2212"/>
                    </a:lnTo>
                    <a:lnTo>
                      <a:pt x="4224" y="1993"/>
                    </a:lnTo>
                    <a:lnTo>
                      <a:pt x="4403" y="1754"/>
                    </a:lnTo>
                    <a:lnTo>
                      <a:pt x="4563" y="1515"/>
                    </a:lnTo>
                    <a:lnTo>
                      <a:pt x="4682" y="1276"/>
                    </a:lnTo>
                    <a:lnTo>
                      <a:pt x="4782" y="1037"/>
                    </a:lnTo>
                    <a:lnTo>
                      <a:pt x="4861" y="798"/>
                    </a:lnTo>
                    <a:lnTo>
                      <a:pt x="4981" y="399"/>
                    </a:lnTo>
                    <a:lnTo>
                      <a:pt x="5021" y="120"/>
                    </a:lnTo>
                    <a:lnTo>
                      <a:pt x="504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6086975" y="4030100"/>
                <a:ext cx="238575" cy="204200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68" extrusionOk="0">
                    <a:moveTo>
                      <a:pt x="3526" y="0"/>
                    </a:moveTo>
                    <a:lnTo>
                      <a:pt x="3207" y="60"/>
                    </a:lnTo>
                    <a:lnTo>
                      <a:pt x="2908" y="140"/>
                    </a:lnTo>
                    <a:lnTo>
                      <a:pt x="2610" y="239"/>
                    </a:lnTo>
                    <a:lnTo>
                      <a:pt x="2331" y="379"/>
                    </a:lnTo>
                    <a:lnTo>
                      <a:pt x="2072" y="518"/>
                    </a:lnTo>
                    <a:lnTo>
                      <a:pt x="1833" y="697"/>
                    </a:lnTo>
                    <a:lnTo>
                      <a:pt x="1614" y="897"/>
                    </a:lnTo>
                    <a:lnTo>
                      <a:pt x="1414" y="1096"/>
                    </a:lnTo>
                    <a:lnTo>
                      <a:pt x="1235" y="1335"/>
                    </a:lnTo>
                    <a:lnTo>
                      <a:pt x="1096" y="1574"/>
                    </a:lnTo>
                    <a:lnTo>
                      <a:pt x="976" y="1833"/>
                    </a:lnTo>
                    <a:lnTo>
                      <a:pt x="877" y="2092"/>
                    </a:lnTo>
                    <a:lnTo>
                      <a:pt x="797" y="2351"/>
                    </a:lnTo>
                    <a:lnTo>
                      <a:pt x="757" y="2630"/>
                    </a:lnTo>
                    <a:lnTo>
                      <a:pt x="757" y="2929"/>
                    </a:lnTo>
                    <a:lnTo>
                      <a:pt x="777" y="3208"/>
                    </a:lnTo>
                    <a:lnTo>
                      <a:pt x="817" y="3486"/>
                    </a:lnTo>
                    <a:lnTo>
                      <a:pt x="896" y="3785"/>
                    </a:lnTo>
                    <a:lnTo>
                      <a:pt x="777" y="3845"/>
                    </a:lnTo>
                    <a:lnTo>
                      <a:pt x="657" y="3925"/>
                    </a:lnTo>
                    <a:lnTo>
                      <a:pt x="538" y="4004"/>
                    </a:lnTo>
                    <a:lnTo>
                      <a:pt x="438" y="4104"/>
                    </a:lnTo>
                    <a:lnTo>
                      <a:pt x="339" y="4204"/>
                    </a:lnTo>
                    <a:lnTo>
                      <a:pt x="259" y="4323"/>
                    </a:lnTo>
                    <a:lnTo>
                      <a:pt x="199" y="4443"/>
                    </a:lnTo>
                    <a:lnTo>
                      <a:pt x="139" y="4562"/>
                    </a:lnTo>
                    <a:lnTo>
                      <a:pt x="80" y="4682"/>
                    </a:lnTo>
                    <a:lnTo>
                      <a:pt x="40" y="4821"/>
                    </a:lnTo>
                    <a:lnTo>
                      <a:pt x="20" y="4941"/>
                    </a:lnTo>
                    <a:lnTo>
                      <a:pt x="0" y="5080"/>
                    </a:lnTo>
                    <a:lnTo>
                      <a:pt x="0" y="5220"/>
                    </a:lnTo>
                    <a:lnTo>
                      <a:pt x="20" y="5359"/>
                    </a:lnTo>
                    <a:lnTo>
                      <a:pt x="40" y="5498"/>
                    </a:lnTo>
                    <a:lnTo>
                      <a:pt x="80" y="5638"/>
                    </a:lnTo>
                    <a:lnTo>
                      <a:pt x="139" y="5777"/>
                    </a:lnTo>
                    <a:lnTo>
                      <a:pt x="219" y="5917"/>
                    </a:lnTo>
                    <a:lnTo>
                      <a:pt x="299" y="6056"/>
                    </a:lnTo>
                    <a:lnTo>
                      <a:pt x="418" y="6176"/>
                    </a:lnTo>
                    <a:lnTo>
                      <a:pt x="518" y="6275"/>
                    </a:lnTo>
                    <a:lnTo>
                      <a:pt x="637" y="6375"/>
                    </a:lnTo>
                    <a:lnTo>
                      <a:pt x="777" y="6455"/>
                    </a:lnTo>
                    <a:lnTo>
                      <a:pt x="916" y="6534"/>
                    </a:lnTo>
                    <a:lnTo>
                      <a:pt x="1056" y="6594"/>
                    </a:lnTo>
                    <a:lnTo>
                      <a:pt x="1215" y="6634"/>
                    </a:lnTo>
                    <a:lnTo>
                      <a:pt x="1375" y="6674"/>
                    </a:lnTo>
                    <a:lnTo>
                      <a:pt x="1534" y="6694"/>
                    </a:lnTo>
                    <a:lnTo>
                      <a:pt x="1693" y="6714"/>
                    </a:lnTo>
                    <a:lnTo>
                      <a:pt x="1853" y="6694"/>
                    </a:lnTo>
                    <a:lnTo>
                      <a:pt x="2032" y="6674"/>
                    </a:lnTo>
                    <a:lnTo>
                      <a:pt x="2191" y="6634"/>
                    </a:lnTo>
                    <a:lnTo>
                      <a:pt x="2371" y="6554"/>
                    </a:lnTo>
                    <a:lnTo>
                      <a:pt x="2530" y="6475"/>
                    </a:lnTo>
                    <a:lnTo>
                      <a:pt x="2689" y="6375"/>
                    </a:lnTo>
                    <a:lnTo>
                      <a:pt x="2829" y="6275"/>
                    </a:lnTo>
                    <a:lnTo>
                      <a:pt x="2948" y="6156"/>
                    </a:lnTo>
                    <a:lnTo>
                      <a:pt x="3068" y="6016"/>
                    </a:lnTo>
                    <a:lnTo>
                      <a:pt x="3148" y="5877"/>
                    </a:lnTo>
                    <a:lnTo>
                      <a:pt x="3227" y="5718"/>
                    </a:lnTo>
                    <a:lnTo>
                      <a:pt x="3586" y="5757"/>
                    </a:lnTo>
                    <a:lnTo>
                      <a:pt x="3944" y="5777"/>
                    </a:lnTo>
                    <a:lnTo>
                      <a:pt x="4303" y="5738"/>
                    </a:lnTo>
                    <a:lnTo>
                      <a:pt x="4662" y="5678"/>
                    </a:lnTo>
                    <a:lnTo>
                      <a:pt x="4662" y="5917"/>
                    </a:lnTo>
                    <a:lnTo>
                      <a:pt x="4662" y="6136"/>
                    </a:lnTo>
                    <a:lnTo>
                      <a:pt x="4701" y="6375"/>
                    </a:lnTo>
                    <a:lnTo>
                      <a:pt x="4781" y="6594"/>
                    </a:lnTo>
                    <a:lnTo>
                      <a:pt x="4861" y="6813"/>
                    </a:lnTo>
                    <a:lnTo>
                      <a:pt x="4980" y="7032"/>
                    </a:lnTo>
                    <a:lnTo>
                      <a:pt x="5100" y="7212"/>
                    </a:lnTo>
                    <a:lnTo>
                      <a:pt x="5259" y="7391"/>
                    </a:lnTo>
                    <a:lnTo>
                      <a:pt x="5419" y="7550"/>
                    </a:lnTo>
                    <a:lnTo>
                      <a:pt x="5598" y="7690"/>
                    </a:lnTo>
                    <a:lnTo>
                      <a:pt x="5777" y="7809"/>
                    </a:lnTo>
                    <a:lnTo>
                      <a:pt x="5996" y="7929"/>
                    </a:lnTo>
                    <a:lnTo>
                      <a:pt x="6195" y="8009"/>
                    </a:lnTo>
                    <a:lnTo>
                      <a:pt x="6415" y="8088"/>
                    </a:lnTo>
                    <a:lnTo>
                      <a:pt x="6654" y="8128"/>
                    </a:lnTo>
                    <a:lnTo>
                      <a:pt x="6893" y="8168"/>
                    </a:lnTo>
                    <a:lnTo>
                      <a:pt x="7371" y="8168"/>
                    </a:lnTo>
                    <a:lnTo>
                      <a:pt x="7610" y="8128"/>
                    </a:lnTo>
                    <a:lnTo>
                      <a:pt x="7849" y="8068"/>
                    </a:lnTo>
                    <a:lnTo>
                      <a:pt x="8088" y="7969"/>
                    </a:lnTo>
                    <a:lnTo>
                      <a:pt x="8307" y="7869"/>
                    </a:lnTo>
                    <a:lnTo>
                      <a:pt x="8506" y="7750"/>
                    </a:lnTo>
                    <a:lnTo>
                      <a:pt x="8706" y="7610"/>
                    </a:lnTo>
                    <a:lnTo>
                      <a:pt x="8865" y="7471"/>
                    </a:lnTo>
                    <a:lnTo>
                      <a:pt x="9024" y="7291"/>
                    </a:lnTo>
                    <a:lnTo>
                      <a:pt x="9164" y="7132"/>
                    </a:lnTo>
                    <a:lnTo>
                      <a:pt x="9283" y="6933"/>
                    </a:lnTo>
                    <a:lnTo>
                      <a:pt x="9363" y="6734"/>
                    </a:lnTo>
                    <a:lnTo>
                      <a:pt x="9443" y="6534"/>
                    </a:lnTo>
                    <a:lnTo>
                      <a:pt x="9502" y="6315"/>
                    </a:lnTo>
                    <a:lnTo>
                      <a:pt x="9542" y="6096"/>
                    </a:lnTo>
                    <a:lnTo>
                      <a:pt x="9542" y="5877"/>
                    </a:lnTo>
                    <a:lnTo>
                      <a:pt x="9522" y="5658"/>
                    </a:lnTo>
                    <a:lnTo>
                      <a:pt x="9482" y="5419"/>
                    </a:lnTo>
                    <a:lnTo>
                      <a:pt x="9423" y="5200"/>
                    </a:lnTo>
                    <a:lnTo>
                      <a:pt x="9343" y="5020"/>
                    </a:lnTo>
                    <a:lnTo>
                      <a:pt x="9263" y="4841"/>
                    </a:lnTo>
                    <a:lnTo>
                      <a:pt x="9144" y="4662"/>
                    </a:lnTo>
                    <a:lnTo>
                      <a:pt x="9024" y="4522"/>
                    </a:lnTo>
                    <a:lnTo>
                      <a:pt x="8905" y="4363"/>
                    </a:lnTo>
                    <a:lnTo>
                      <a:pt x="8745" y="4223"/>
                    </a:lnTo>
                    <a:lnTo>
                      <a:pt x="8586" y="4104"/>
                    </a:lnTo>
                    <a:lnTo>
                      <a:pt x="8427" y="4004"/>
                    </a:lnTo>
                    <a:lnTo>
                      <a:pt x="8247" y="3905"/>
                    </a:lnTo>
                    <a:lnTo>
                      <a:pt x="8068" y="3825"/>
                    </a:lnTo>
                    <a:lnTo>
                      <a:pt x="7889" y="3765"/>
                    </a:lnTo>
                    <a:lnTo>
                      <a:pt x="7690" y="3706"/>
                    </a:lnTo>
                    <a:lnTo>
                      <a:pt x="7490" y="3666"/>
                    </a:lnTo>
                    <a:lnTo>
                      <a:pt x="7291" y="3646"/>
                    </a:lnTo>
                    <a:lnTo>
                      <a:pt x="6873" y="3646"/>
                    </a:lnTo>
                    <a:lnTo>
                      <a:pt x="6933" y="3447"/>
                    </a:lnTo>
                    <a:lnTo>
                      <a:pt x="6952" y="3247"/>
                    </a:lnTo>
                    <a:lnTo>
                      <a:pt x="6972" y="3048"/>
                    </a:lnTo>
                    <a:lnTo>
                      <a:pt x="6992" y="2829"/>
                    </a:lnTo>
                    <a:lnTo>
                      <a:pt x="6972" y="2630"/>
                    </a:lnTo>
                    <a:lnTo>
                      <a:pt x="6952" y="2411"/>
                    </a:lnTo>
                    <a:lnTo>
                      <a:pt x="6893" y="2211"/>
                    </a:lnTo>
                    <a:lnTo>
                      <a:pt x="6833" y="1992"/>
                    </a:lnTo>
                    <a:lnTo>
                      <a:pt x="6713" y="1713"/>
                    </a:lnTo>
                    <a:lnTo>
                      <a:pt x="6574" y="1454"/>
                    </a:lnTo>
                    <a:lnTo>
                      <a:pt x="6415" y="1215"/>
                    </a:lnTo>
                    <a:lnTo>
                      <a:pt x="6235" y="996"/>
                    </a:lnTo>
                    <a:lnTo>
                      <a:pt x="6016" y="797"/>
                    </a:lnTo>
                    <a:lnTo>
                      <a:pt x="5797" y="598"/>
                    </a:lnTo>
                    <a:lnTo>
                      <a:pt x="5538" y="438"/>
                    </a:lnTo>
                    <a:lnTo>
                      <a:pt x="5279" y="299"/>
                    </a:lnTo>
                    <a:lnTo>
                      <a:pt x="5020" y="199"/>
                    </a:lnTo>
                    <a:lnTo>
                      <a:pt x="4721" y="100"/>
                    </a:lnTo>
                    <a:lnTo>
                      <a:pt x="4442" y="40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6086975" y="4030100"/>
                <a:ext cx="238575" cy="204200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8168" fill="none" extrusionOk="0">
                    <a:moveTo>
                      <a:pt x="4781" y="6594"/>
                    </a:moveTo>
                    <a:lnTo>
                      <a:pt x="4781" y="6594"/>
                    </a:lnTo>
                    <a:lnTo>
                      <a:pt x="4701" y="6375"/>
                    </a:lnTo>
                    <a:lnTo>
                      <a:pt x="4662" y="6136"/>
                    </a:lnTo>
                    <a:lnTo>
                      <a:pt x="4662" y="5917"/>
                    </a:lnTo>
                    <a:lnTo>
                      <a:pt x="4662" y="5678"/>
                    </a:lnTo>
                    <a:lnTo>
                      <a:pt x="4662" y="5678"/>
                    </a:lnTo>
                    <a:lnTo>
                      <a:pt x="4303" y="5738"/>
                    </a:lnTo>
                    <a:lnTo>
                      <a:pt x="3944" y="5777"/>
                    </a:lnTo>
                    <a:lnTo>
                      <a:pt x="3586" y="5757"/>
                    </a:lnTo>
                    <a:lnTo>
                      <a:pt x="3227" y="5718"/>
                    </a:lnTo>
                    <a:lnTo>
                      <a:pt x="3227" y="5718"/>
                    </a:lnTo>
                    <a:lnTo>
                      <a:pt x="3148" y="5877"/>
                    </a:lnTo>
                    <a:lnTo>
                      <a:pt x="3068" y="6016"/>
                    </a:lnTo>
                    <a:lnTo>
                      <a:pt x="2948" y="6156"/>
                    </a:lnTo>
                    <a:lnTo>
                      <a:pt x="2829" y="6275"/>
                    </a:lnTo>
                    <a:lnTo>
                      <a:pt x="2689" y="6375"/>
                    </a:lnTo>
                    <a:lnTo>
                      <a:pt x="2530" y="6475"/>
                    </a:lnTo>
                    <a:lnTo>
                      <a:pt x="2371" y="6554"/>
                    </a:lnTo>
                    <a:lnTo>
                      <a:pt x="2191" y="6634"/>
                    </a:lnTo>
                    <a:lnTo>
                      <a:pt x="2191" y="6634"/>
                    </a:lnTo>
                    <a:lnTo>
                      <a:pt x="2032" y="6674"/>
                    </a:lnTo>
                    <a:lnTo>
                      <a:pt x="1853" y="6694"/>
                    </a:lnTo>
                    <a:lnTo>
                      <a:pt x="1693" y="6714"/>
                    </a:lnTo>
                    <a:lnTo>
                      <a:pt x="1534" y="6694"/>
                    </a:lnTo>
                    <a:lnTo>
                      <a:pt x="1375" y="6674"/>
                    </a:lnTo>
                    <a:lnTo>
                      <a:pt x="1215" y="6634"/>
                    </a:lnTo>
                    <a:lnTo>
                      <a:pt x="1056" y="6594"/>
                    </a:lnTo>
                    <a:lnTo>
                      <a:pt x="916" y="6534"/>
                    </a:lnTo>
                    <a:lnTo>
                      <a:pt x="777" y="6455"/>
                    </a:lnTo>
                    <a:lnTo>
                      <a:pt x="637" y="6375"/>
                    </a:lnTo>
                    <a:lnTo>
                      <a:pt x="518" y="6275"/>
                    </a:lnTo>
                    <a:lnTo>
                      <a:pt x="418" y="6176"/>
                    </a:lnTo>
                    <a:lnTo>
                      <a:pt x="299" y="6056"/>
                    </a:lnTo>
                    <a:lnTo>
                      <a:pt x="219" y="5917"/>
                    </a:lnTo>
                    <a:lnTo>
                      <a:pt x="139" y="5777"/>
                    </a:lnTo>
                    <a:lnTo>
                      <a:pt x="80" y="5638"/>
                    </a:lnTo>
                    <a:lnTo>
                      <a:pt x="80" y="5638"/>
                    </a:lnTo>
                    <a:lnTo>
                      <a:pt x="40" y="5498"/>
                    </a:lnTo>
                    <a:lnTo>
                      <a:pt x="20" y="5359"/>
                    </a:lnTo>
                    <a:lnTo>
                      <a:pt x="0" y="5220"/>
                    </a:lnTo>
                    <a:lnTo>
                      <a:pt x="0" y="5080"/>
                    </a:lnTo>
                    <a:lnTo>
                      <a:pt x="20" y="4941"/>
                    </a:lnTo>
                    <a:lnTo>
                      <a:pt x="40" y="4821"/>
                    </a:lnTo>
                    <a:lnTo>
                      <a:pt x="80" y="4682"/>
                    </a:lnTo>
                    <a:lnTo>
                      <a:pt x="139" y="4562"/>
                    </a:lnTo>
                    <a:lnTo>
                      <a:pt x="199" y="4443"/>
                    </a:lnTo>
                    <a:lnTo>
                      <a:pt x="259" y="4323"/>
                    </a:lnTo>
                    <a:lnTo>
                      <a:pt x="339" y="4204"/>
                    </a:lnTo>
                    <a:lnTo>
                      <a:pt x="438" y="4104"/>
                    </a:lnTo>
                    <a:lnTo>
                      <a:pt x="538" y="4004"/>
                    </a:lnTo>
                    <a:lnTo>
                      <a:pt x="657" y="3925"/>
                    </a:lnTo>
                    <a:lnTo>
                      <a:pt x="777" y="3845"/>
                    </a:lnTo>
                    <a:lnTo>
                      <a:pt x="896" y="3785"/>
                    </a:lnTo>
                    <a:lnTo>
                      <a:pt x="896" y="3785"/>
                    </a:lnTo>
                    <a:lnTo>
                      <a:pt x="817" y="3486"/>
                    </a:lnTo>
                    <a:lnTo>
                      <a:pt x="777" y="3208"/>
                    </a:lnTo>
                    <a:lnTo>
                      <a:pt x="757" y="2929"/>
                    </a:lnTo>
                    <a:lnTo>
                      <a:pt x="757" y="2630"/>
                    </a:lnTo>
                    <a:lnTo>
                      <a:pt x="797" y="2351"/>
                    </a:lnTo>
                    <a:lnTo>
                      <a:pt x="877" y="2092"/>
                    </a:lnTo>
                    <a:lnTo>
                      <a:pt x="976" y="1833"/>
                    </a:lnTo>
                    <a:lnTo>
                      <a:pt x="1096" y="1574"/>
                    </a:lnTo>
                    <a:lnTo>
                      <a:pt x="1235" y="1335"/>
                    </a:lnTo>
                    <a:lnTo>
                      <a:pt x="1414" y="1096"/>
                    </a:lnTo>
                    <a:lnTo>
                      <a:pt x="1614" y="897"/>
                    </a:lnTo>
                    <a:lnTo>
                      <a:pt x="1833" y="697"/>
                    </a:lnTo>
                    <a:lnTo>
                      <a:pt x="2072" y="518"/>
                    </a:lnTo>
                    <a:lnTo>
                      <a:pt x="2331" y="379"/>
                    </a:lnTo>
                    <a:lnTo>
                      <a:pt x="2610" y="239"/>
                    </a:lnTo>
                    <a:lnTo>
                      <a:pt x="2908" y="140"/>
                    </a:lnTo>
                    <a:lnTo>
                      <a:pt x="2908" y="140"/>
                    </a:lnTo>
                    <a:lnTo>
                      <a:pt x="3207" y="60"/>
                    </a:lnTo>
                    <a:lnTo>
                      <a:pt x="3526" y="0"/>
                    </a:lnTo>
                    <a:lnTo>
                      <a:pt x="3825" y="0"/>
                    </a:lnTo>
                    <a:lnTo>
                      <a:pt x="4144" y="0"/>
                    </a:lnTo>
                    <a:lnTo>
                      <a:pt x="4442" y="40"/>
                    </a:lnTo>
                    <a:lnTo>
                      <a:pt x="4721" y="100"/>
                    </a:lnTo>
                    <a:lnTo>
                      <a:pt x="5020" y="199"/>
                    </a:lnTo>
                    <a:lnTo>
                      <a:pt x="5279" y="299"/>
                    </a:lnTo>
                    <a:lnTo>
                      <a:pt x="5538" y="438"/>
                    </a:lnTo>
                    <a:lnTo>
                      <a:pt x="5797" y="598"/>
                    </a:lnTo>
                    <a:lnTo>
                      <a:pt x="6016" y="797"/>
                    </a:lnTo>
                    <a:lnTo>
                      <a:pt x="6235" y="996"/>
                    </a:lnTo>
                    <a:lnTo>
                      <a:pt x="6415" y="1215"/>
                    </a:lnTo>
                    <a:lnTo>
                      <a:pt x="6574" y="1454"/>
                    </a:lnTo>
                    <a:lnTo>
                      <a:pt x="6713" y="1713"/>
                    </a:lnTo>
                    <a:lnTo>
                      <a:pt x="6833" y="1992"/>
                    </a:lnTo>
                    <a:lnTo>
                      <a:pt x="6833" y="1992"/>
                    </a:lnTo>
                    <a:lnTo>
                      <a:pt x="6893" y="2211"/>
                    </a:lnTo>
                    <a:lnTo>
                      <a:pt x="6952" y="2411"/>
                    </a:lnTo>
                    <a:lnTo>
                      <a:pt x="6972" y="2630"/>
                    </a:lnTo>
                    <a:lnTo>
                      <a:pt x="6992" y="2829"/>
                    </a:lnTo>
                    <a:lnTo>
                      <a:pt x="6972" y="3048"/>
                    </a:lnTo>
                    <a:lnTo>
                      <a:pt x="6952" y="3247"/>
                    </a:lnTo>
                    <a:lnTo>
                      <a:pt x="6933" y="3447"/>
                    </a:lnTo>
                    <a:lnTo>
                      <a:pt x="6873" y="3646"/>
                    </a:lnTo>
                    <a:lnTo>
                      <a:pt x="6873" y="3646"/>
                    </a:lnTo>
                    <a:lnTo>
                      <a:pt x="7072" y="3646"/>
                    </a:lnTo>
                    <a:lnTo>
                      <a:pt x="7291" y="3646"/>
                    </a:lnTo>
                    <a:lnTo>
                      <a:pt x="7490" y="3666"/>
                    </a:lnTo>
                    <a:lnTo>
                      <a:pt x="7690" y="3706"/>
                    </a:lnTo>
                    <a:lnTo>
                      <a:pt x="7889" y="3765"/>
                    </a:lnTo>
                    <a:lnTo>
                      <a:pt x="8068" y="3825"/>
                    </a:lnTo>
                    <a:lnTo>
                      <a:pt x="8247" y="3905"/>
                    </a:lnTo>
                    <a:lnTo>
                      <a:pt x="8427" y="4004"/>
                    </a:lnTo>
                    <a:lnTo>
                      <a:pt x="8586" y="4104"/>
                    </a:lnTo>
                    <a:lnTo>
                      <a:pt x="8745" y="4223"/>
                    </a:lnTo>
                    <a:lnTo>
                      <a:pt x="8905" y="4363"/>
                    </a:lnTo>
                    <a:lnTo>
                      <a:pt x="9024" y="4522"/>
                    </a:lnTo>
                    <a:lnTo>
                      <a:pt x="9144" y="4662"/>
                    </a:lnTo>
                    <a:lnTo>
                      <a:pt x="9263" y="4841"/>
                    </a:lnTo>
                    <a:lnTo>
                      <a:pt x="9343" y="5020"/>
                    </a:lnTo>
                    <a:lnTo>
                      <a:pt x="9423" y="5200"/>
                    </a:lnTo>
                    <a:lnTo>
                      <a:pt x="9423" y="5200"/>
                    </a:lnTo>
                    <a:lnTo>
                      <a:pt x="9482" y="5419"/>
                    </a:lnTo>
                    <a:lnTo>
                      <a:pt x="9522" y="5658"/>
                    </a:lnTo>
                    <a:lnTo>
                      <a:pt x="9542" y="5877"/>
                    </a:lnTo>
                    <a:lnTo>
                      <a:pt x="9542" y="6096"/>
                    </a:lnTo>
                    <a:lnTo>
                      <a:pt x="9502" y="6315"/>
                    </a:lnTo>
                    <a:lnTo>
                      <a:pt x="9443" y="6534"/>
                    </a:lnTo>
                    <a:lnTo>
                      <a:pt x="9363" y="6734"/>
                    </a:lnTo>
                    <a:lnTo>
                      <a:pt x="9283" y="6933"/>
                    </a:lnTo>
                    <a:lnTo>
                      <a:pt x="9164" y="7132"/>
                    </a:lnTo>
                    <a:lnTo>
                      <a:pt x="9024" y="7291"/>
                    </a:lnTo>
                    <a:lnTo>
                      <a:pt x="8865" y="7471"/>
                    </a:lnTo>
                    <a:lnTo>
                      <a:pt x="8706" y="7610"/>
                    </a:lnTo>
                    <a:lnTo>
                      <a:pt x="8506" y="7750"/>
                    </a:lnTo>
                    <a:lnTo>
                      <a:pt x="8307" y="7869"/>
                    </a:lnTo>
                    <a:lnTo>
                      <a:pt x="8088" y="7969"/>
                    </a:lnTo>
                    <a:lnTo>
                      <a:pt x="7849" y="8068"/>
                    </a:lnTo>
                    <a:lnTo>
                      <a:pt x="7849" y="8068"/>
                    </a:lnTo>
                    <a:lnTo>
                      <a:pt x="7610" y="8128"/>
                    </a:lnTo>
                    <a:lnTo>
                      <a:pt x="7371" y="8168"/>
                    </a:lnTo>
                    <a:lnTo>
                      <a:pt x="7132" y="8168"/>
                    </a:lnTo>
                    <a:lnTo>
                      <a:pt x="6893" y="8168"/>
                    </a:lnTo>
                    <a:lnTo>
                      <a:pt x="6654" y="8128"/>
                    </a:lnTo>
                    <a:lnTo>
                      <a:pt x="6415" y="8088"/>
                    </a:lnTo>
                    <a:lnTo>
                      <a:pt x="6195" y="8009"/>
                    </a:lnTo>
                    <a:lnTo>
                      <a:pt x="5996" y="7929"/>
                    </a:lnTo>
                    <a:lnTo>
                      <a:pt x="5777" y="7809"/>
                    </a:lnTo>
                    <a:lnTo>
                      <a:pt x="5598" y="7690"/>
                    </a:lnTo>
                    <a:lnTo>
                      <a:pt x="5419" y="7550"/>
                    </a:lnTo>
                    <a:lnTo>
                      <a:pt x="5259" y="7391"/>
                    </a:lnTo>
                    <a:lnTo>
                      <a:pt x="5100" y="7212"/>
                    </a:lnTo>
                    <a:lnTo>
                      <a:pt x="4980" y="7032"/>
                    </a:lnTo>
                    <a:lnTo>
                      <a:pt x="4861" y="6813"/>
                    </a:lnTo>
                    <a:lnTo>
                      <a:pt x="4781" y="65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6251800" y="4175525"/>
                <a:ext cx="43850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395" extrusionOk="0">
                    <a:moveTo>
                      <a:pt x="818" y="0"/>
                    </a:moveTo>
                    <a:lnTo>
                      <a:pt x="638" y="40"/>
                    </a:lnTo>
                    <a:lnTo>
                      <a:pt x="479" y="100"/>
                    </a:lnTo>
                    <a:lnTo>
                      <a:pt x="340" y="199"/>
                    </a:lnTo>
                    <a:lnTo>
                      <a:pt x="200" y="299"/>
                    </a:lnTo>
                    <a:lnTo>
                      <a:pt x="100" y="419"/>
                    </a:lnTo>
                    <a:lnTo>
                      <a:pt x="41" y="538"/>
                    </a:lnTo>
                    <a:lnTo>
                      <a:pt x="1" y="678"/>
                    </a:lnTo>
                    <a:lnTo>
                      <a:pt x="1" y="817"/>
                    </a:lnTo>
                    <a:lnTo>
                      <a:pt x="21" y="956"/>
                    </a:lnTo>
                    <a:lnTo>
                      <a:pt x="81" y="1076"/>
                    </a:lnTo>
                    <a:lnTo>
                      <a:pt x="180" y="1176"/>
                    </a:lnTo>
                    <a:lnTo>
                      <a:pt x="300" y="1275"/>
                    </a:lnTo>
                    <a:lnTo>
                      <a:pt x="439" y="1335"/>
                    </a:lnTo>
                    <a:lnTo>
                      <a:pt x="579" y="1375"/>
                    </a:lnTo>
                    <a:lnTo>
                      <a:pt x="758" y="1395"/>
                    </a:lnTo>
                    <a:lnTo>
                      <a:pt x="917" y="1375"/>
                    </a:lnTo>
                    <a:lnTo>
                      <a:pt x="1097" y="1335"/>
                    </a:lnTo>
                    <a:lnTo>
                      <a:pt x="1276" y="1275"/>
                    </a:lnTo>
                    <a:lnTo>
                      <a:pt x="1415" y="1195"/>
                    </a:lnTo>
                    <a:lnTo>
                      <a:pt x="1535" y="1096"/>
                    </a:lnTo>
                    <a:lnTo>
                      <a:pt x="1634" y="976"/>
                    </a:lnTo>
                    <a:lnTo>
                      <a:pt x="1714" y="837"/>
                    </a:lnTo>
                    <a:lnTo>
                      <a:pt x="1754" y="717"/>
                    </a:lnTo>
                    <a:lnTo>
                      <a:pt x="1754" y="578"/>
                    </a:lnTo>
                    <a:lnTo>
                      <a:pt x="1734" y="438"/>
                    </a:lnTo>
                    <a:lnTo>
                      <a:pt x="1674" y="319"/>
                    </a:lnTo>
                    <a:lnTo>
                      <a:pt x="1575" y="199"/>
                    </a:lnTo>
                    <a:lnTo>
                      <a:pt x="1455" y="120"/>
                    </a:lnTo>
                    <a:lnTo>
                      <a:pt x="1316" y="60"/>
                    </a:lnTo>
                    <a:lnTo>
                      <a:pt x="1156" y="20"/>
                    </a:lnTo>
                    <a:lnTo>
                      <a:pt x="99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6038650" y="3951400"/>
                <a:ext cx="253525" cy="187300"/>
              </a:xfrm>
              <a:custGeom>
                <a:avLst/>
                <a:gdLst/>
                <a:ahLst/>
                <a:cxnLst/>
                <a:rect l="l" t="t" r="r" b="b"/>
                <a:pathLst>
                  <a:path w="10141" h="7492" extrusionOk="0">
                    <a:moveTo>
                      <a:pt x="6734" y="1"/>
                    </a:moveTo>
                    <a:lnTo>
                      <a:pt x="6575" y="21"/>
                    </a:lnTo>
                    <a:lnTo>
                      <a:pt x="6415" y="41"/>
                    </a:lnTo>
                    <a:lnTo>
                      <a:pt x="6256" y="100"/>
                    </a:lnTo>
                    <a:lnTo>
                      <a:pt x="6116" y="140"/>
                    </a:lnTo>
                    <a:lnTo>
                      <a:pt x="5977" y="220"/>
                    </a:lnTo>
                    <a:lnTo>
                      <a:pt x="5838" y="300"/>
                    </a:lnTo>
                    <a:lnTo>
                      <a:pt x="5698" y="379"/>
                    </a:lnTo>
                    <a:lnTo>
                      <a:pt x="5579" y="499"/>
                    </a:lnTo>
                    <a:lnTo>
                      <a:pt x="5479" y="598"/>
                    </a:lnTo>
                    <a:lnTo>
                      <a:pt x="5379" y="738"/>
                    </a:lnTo>
                    <a:lnTo>
                      <a:pt x="5300" y="877"/>
                    </a:lnTo>
                    <a:lnTo>
                      <a:pt x="5220" y="1037"/>
                    </a:lnTo>
                    <a:lnTo>
                      <a:pt x="5180" y="1216"/>
                    </a:lnTo>
                    <a:lnTo>
                      <a:pt x="5140" y="1375"/>
                    </a:lnTo>
                    <a:lnTo>
                      <a:pt x="5120" y="1555"/>
                    </a:lnTo>
                    <a:lnTo>
                      <a:pt x="5140" y="1714"/>
                    </a:lnTo>
                    <a:lnTo>
                      <a:pt x="5160" y="1873"/>
                    </a:lnTo>
                    <a:lnTo>
                      <a:pt x="5220" y="2053"/>
                    </a:lnTo>
                    <a:lnTo>
                      <a:pt x="5280" y="2192"/>
                    </a:lnTo>
                    <a:lnTo>
                      <a:pt x="5001" y="2411"/>
                    </a:lnTo>
                    <a:lnTo>
                      <a:pt x="4742" y="2630"/>
                    </a:lnTo>
                    <a:lnTo>
                      <a:pt x="4503" y="2889"/>
                    </a:lnTo>
                    <a:lnTo>
                      <a:pt x="4304" y="3188"/>
                    </a:lnTo>
                    <a:lnTo>
                      <a:pt x="4144" y="3009"/>
                    </a:lnTo>
                    <a:lnTo>
                      <a:pt x="3945" y="2869"/>
                    </a:lnTo>
                    <a:lnTo>
                      <a:pt x="3746" y="2730"/>
                    </a:lnTo>
                    <a:lnTo>
                      <a:pt x="3507" y="2610"/>
                    </a:lnTo>
                    <a:lnTo>
                      <a:pt x="3288" y="2511"/>
                    </a:lnTo>
                    <a:lnTo>
                      <a:pt x="3049" y="2451"/>
                    </a:lnTo>
                    <a:lnTo>
                      <a:pt x="2810" y="2411"/>
                    </a:lnTo>
                    <a:lnTo>
                      <a:pt x="2570" y="2371"/>
                    </a:lnTo>
                    <a:lnTo>
                      <a:pt x="2331" y="2371"/>
                    </a:lnTo>
                    <a:lnTo>
                      <a:pt x="2112" y="2391"/>
                    </a:lnTo>
                    <a:lnTo>
                      <a:pt x="1873" y="2431"/>
                    </a:lnTo>
                    <a:lnTo>
                      <a:pt x="1654" y="2491"/>
                    </a:lnTo>
                    <a:lnTo>
                      <a:pt x="1435" y="2571"/>
                    </a:lnTo>
                    <a:lnTo>
                      <a:pt x="1216" y="2670"/>
                    </a:lnTo>
                    <a:lnTo>
                      <a:pt x="1017" y="2790"/>
                    </a:lnTo>
                    <a:lnTo>
                      <a:pt x="837" y="2929"/>
                    </a:lnTo>
                    <a:lnTo>
                      <a:pt x="658" y="3088"/>
                    </a:lnTo>
                    <a:lnTo>
                      <a:pt x="499" y="3248"/>
                    </a:lnTo>
                    <a:lnTo>
                      <a:pt x="359" y="3447"/>
                    </a:lnTo>
                    <a:lnTo>
                      <a:pt x="240" y="3646"/>
                    </a:lnTo>
                    <a:lnTo>
                      <a:pt x="140" y="3845"/>
                    </a:lnTo>
                    <a:lnTo>
                      <a:pt x="80" y="4065"/>
                    </a:lnTo>
                    <a:lnTo>
                      <a:pt x="21" y="4284"/>
                    </a:lnTo>
                    <a:lnTo>
                      <a:pt x="1" y="4503"/>
                    </a:lnTo>
                    <a:lnTo>
                      <a:pt x="1" y="4722"/>
                    </a:lnTo>
                    <a:lnTo>
                      <a:pt x="21" y="4941"/>
                    </a:lnTo>
                    <a:lnTo>
                      <a:pt x="60" y="5160"/>
                    </a:lnTo>
                    <a:lnTo>
                      <a:pt x="120" y="5379"/>
                    </a:lnTo>
                    <a:lnTo>
                      <a:pt x="200" y="5579"/>
                    </a:lnTo>
                    <a:lnTo>
                      <a:pt x="319" y="5778"/>
                    </a:lnTo>
                    <a:lnTo>
                      <a:pt x="439" y="5957"/>
                    </a:lnTo>
                    <a:lnTo>
                      <a:pt x="578" y="6136"/>
                    </a:lnTo>
                    <a:lnTo>
                      <a:pt x="758" y="6296"/>
                    </a:lnTo>
                    <a:lnTo>
                      <a:pt x="937" y="6435"/>
                    </a:lnTo>
                    <a:lnTo>
                      <a:pt x="1136" y="6555"/>
                    </a:lnTo>
                    <a:lnTo>
                      <a:pt x="1355" y="6674"/>
                    </a:lnTo>
                    <a:lnTo>
                      <a:pt x="1555" y="6754"/>
                    </a:lnTo>
                    <a:lnTo>
                      <a:pt x="1754" y="6814"/>
                    </a:lnTo>
                    <a:lnTo>
                      <a:pt x="1953" y="6873"/>
                    </a:lnTo>
                    <a:lnTo>
                      <a:pt x="2152" y="6893"/>
                    </a:lnTo>
                    <a:lnTo>
                      <a:pt x="2371" y="6913"/>
                    </a:lnTo>
                    <a:lnTo>
                      <a:pt x="2570" y="6913"/>
                    </a:lnTo>
                    <a:lnTo>
                      <a:pt x="2770" y="6893"/>
                    </a:lnTo>
                    <a:lnTo>
                      <a:pt x="2969" y="6854"/>
                    </a:lnTo>
                    <a:lnTo>
                      <a:pt x="3168" y="6814"/>
                    </a:lnTo>
                    <a:lnTo>
                      <a:pt x="3347" y="6734"/>
                    </a:lnTo>
                    <a:lnTo>
                      <a:pt x="3547" y="6674"/>
                    </a:lnTo>
                    <a:lnTo>
                      <a:pt x="3726" y="6575"/>
                    </a:lnTo>
                    <a:lnTo>
                      <a:pt x="3885" y="6475"/>
                    </a:lnTo>
                    <a:lnTo>
                      <a:pt x="4045" y="6356"/>
                    </a:lnTo>
                    <a:lnTo>
                      <a:pt x="4204" y="6216"/>
                    </a:lnTo>
                    <a:lnTo>
                      <a:pt x="4324" y="6077"/>
                    </a:lnTo>
                    <a:lnTo>
                      <a:pt x="4443" y="6236"/>
                    </a:lnTo>
                    <a:lnTo>
                      <a:pt x="4583" y="6415"/>
                    </a:lnTo>
                    <a:lnTo>
                      <a:pt x="4722" y="6555"/>
                    </a:lnTo>
                    <a:lnTo>
                      <a:pt x="4881" y="6714"/>
                    </a:lnTo>
                    <a:lnTo>
                      <a:pt x="5061" y="6854"/>
                    </a:lnTo>
                    <a:lnTo>
                      <a:pt x="5240" y="6973"/>
                    </a:lnTo>
                    <a:lnTo>
                      <a:pt x="5439" y="7093"/>
                    </a:lnTo>
                    <a:lnTo>
                      <a:pt x="5638" y="7192"/>
                    </a:lnTo>
                    <a:lnTo>
                      <a:pt x="5937" y="7312"/>
                    </a:lnTo>
                    <a:lnTo>
                      <a:pt x="6236" y="7391"/>
                    </a:lnTo>
                    <a:lnTo>
                      <a:pt x="6535" y="7451"/>
                    </a:lnTo>
                    <a:lnTo>
                      <a:pt x="6834" y="7491"/>
                    </a:lnTo>
                    <a:lnTo>
                      <a:pt x="7132" y="7491"/>
                    </a:lnTo>
                    <a:lnTo>
                      <a:pt x="7431" y="7471"/>
                    </a:lnTo>
                    <a:lnTo>
                      <a:pt x="7730" y="7411"/>
                    </a:lnTo>
                    <a:lnTo>
                      <a:pt x="8009" y="7332"/>
                    </a:lnTo>
                    <a:lnTo>
                      <a:pt x="8288" y="7232"/>
                    </a:lnTo>
                    <a:lnTo>
                      <a:pt x="8567" y="7113"/>
                    </a:lnTo>
                    <a:lnTo>
                      <a:pt x="8826" y="6973"/>
                    </a:lnTo>
                    <a:lnTo>
                      <a:pt x="9045" y="6794"/>
                    </a:lnTo>
                    <a:lnTo>
                      <a:pt x="9284" y="6595"/>
                    </a:lnTo>
                    <a:lnTo>
                      <a:pt x="9483" y="6375"/>
                    </a:lnTo>
                    <a:lnTo>
                      <a:pt x="9662" y="6136"/>
                    </a:lnTo>
                    <a:lnTo>
                      <a:pt x="9802" y="5877"/>
                    </a:lnTo>
                    <a:lnTo>
                      <a:pt x="9941" y="5618"/>
                    </a:lnTo>
                    <a:lnTo>
                      <a:pt x="10041" y="5340"/>
                    </a:lnTo>
                    <a:lnTo>
                      <a:pt x="10101" y="5061"/>
                    </a:lnTo>
                    <a:lnTo>
                      <a:pt x="10121" y="4782"/>
                    </a:lnTo>
                    <a:lnTo>
                      <a:pt x="10140" y="4483"/>
                    </a:lnTo>
                    <a:lnTo>
                      <a:pt x="10101" y="4204"/>
                    </a:lnTo>
                    <a:lnTo>
                      <a:pt x="10041" y="3945"/>
                    </a:lnTo>
                    <a:lnTo>
                      <a:pt x="9961" y="3666"/>
                    </a:lnTo>
                    <a:lnTo>
                      <a:pt x="9862" y="3407"/>
                    </a:lnTo>
                    <a:lnTo>
                      <a:pt x="9722" y="3168"/>
                    </a:lnTo>
                    <a:lnTo>
                      <a:pt x="9563" y="2929"/>
                    </a:lnTo>
                    <a:lnTo>
                      <a:pt x="9383" y="2710"/>
                    </a:lnTo>
                    <a:lnTo>
                      <a:pt x="9164" y="2511"/>
                    </a:lnTo>
                    <a:lnTo>
                      <a:pt x="8925" y="2312"/>
                    </a:lnTo>
                    <a:lnTo>
                      <a:pt x="8666" y="2152"/>
                    </a:lnTo>
                    <a:lnTo>
                      <a:pt x="8387" y="2013"/>
                    </a:lnTo>
                    <a:lnTo>
                      <a:pt x="8427" y="1873"/>
                    </a:lnTo>
                    <a:lnTo>
                      <a:pt x="8447" y="1734"/>
                    </a:lnTo>
                    <a:lnTo>
                      <a:pt x="8467" y="1594"/>
                    </a:lnTo>
                    <a:lnTo>
                      <a:pt x="8467" y="1475"/>
                    </a:lnTo>
                    <a:lnTo>
                      <a:pt x="8447" y="1335"/>
                    </a:lnTo>
                    <a:lnTo>
                      <a:pt x="8427" y="1196"/>
                    </a:lnTo>
                    <a:lnTo>
                      <a:pt x="8387" y="1076"/>
                    </a:lnTo>
                    <a:lnTo>
                      <a:pt x="8328" y="957"/>
                    </a:lnTo>
                    <a:lnTo>
                      <a:pt x="8268" y="837"/>
                    </a:lnTo>
                    <a:lnTo>
                      <a:pt x="8188" y="718"/>
                    </a:lnTo>
                    <a:lnTo>
                      <a:pt x="8109" y="598"/>
                    </a:lnTo>
                    <a:lnTo>
                      <a:pt x="8009" y="499"/>
                    </a:lnTo>
                    <a:lnTo>
                      <a:pt x="7909" y="399"/>
                    </a:lnTo>
                    <a:lnTo>
                      <a:pt x="7790" y="319"/>
                    </a:lnTo>
                    <a:lnTo>
                      <a:pt x="7670" y="240"/>
                    </a:lnTo>
                    <a:lnTo>
                      <a:pt x="7531" y="160"/>
                    </a:lnTo>
                    <a:lnTo>
                      <a:pt x="7391" y="100"/>
                    </a:lnTo>
                    <a:lnTo>
                      <a:pt x="7212" y="60"/>
                    </a:lnTo>
                    <a:lnTo>
                      <a:pt x="7053" y="21"/>
                    </a:lnTo>
                    <a:lnTo>
                      <a:pt x="6893" y="21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6038650" y="3951400"/>
                <a:ext cx="253525" cy="187300"/>
              </a:xfrm>
              <a:custGeom>
                <a:avLst/>
                <a:gdLst/>
                <a:ahLst/>
                <a:cxnLst/>
                <a:rect l="l" t="t" r="r" b="b"/>
                <a:pathLst>
                  <a:path w="10141" h="7492" fill="none" extrusionOk="0">
                    <a:moveTo>
                      <a:pt x="3507" y="2610"/>
                    </a:moveTo>
                    <a:lnTo>
                      <a:pt x="3507" y="2610"/>
                    </a:lnTo>
                    <a:lnTo>
                      <a:pt x="3746" y="2730"/>
                    </a:lnTo>
                    <a:lnTo>
                      <a:pt x="3945" y="2869"/>
                    </a:lnTo>
                    <a:lnTo>
                      <a:pt x="4144" y="3009"/>
                    </a:lnTo>
                    <a:lnTo>
                      <a:pt x="4304" y="3188"/>
                    </a:lnTo>
                    <a:lnTo>
                      <a:pt x="4304" y="3188"/>
                    </a:lnTo>
                    <a:lnTo>
                      <a:pt x="4503" y="2889"/>
                    </a:lnTo>
                    <a:lnTo>
                      <a:pt x="4742" y="2630"/>
                    </a:lnTo>
                    <a:lnTo>
                      <a:pt x="5001" y="2411"/>
                    </a:lnTo>
                    <a:lnTo>
                      <a:pt x="5280" y="2192"/>
                    </a:lnTo>
                    <a:lnTo>
                      <a:pt x="5280" y="2192"/>
                    </a:lnTo>
                    <a:lnTo>
                      <a:pt x="5220" y="2053"/>
                    </a:lnTo>
                    <a:lnTo>
                      <a:pt x="5160" y="1873"/>
                    </a:lnTo>
                    <a:lnTo>
                      <a:pt x="5140" y="1714"/>
                    </a:lnTo>
                    <a:lnTo>
                      <a:pt x="5120" y="1555"/>
                    </a:lnTo>
                    <a:lnTo>
                      <a:pt x="5140" y="1375"/>
                    </a:lnTo>
                    <a:lnTo>
                      <a:pt x="5180" y="1216"/>
                    </a:lnTo>
                    <a:lnTo>
                      <a:pt x="5220" y="1037"/>
                    </a:lnTo>
                    <a:lnTo>
                      <a:pt x="5300" y="877"/>
                    </a:lnTo>
                    <a:lnTo>
                      <a:pt x="5300" y="877"/>
                    </a:lnTo>
                    <a:lnTo>
                      <a:pt x="5379" y="738"/>
                    </a:lnTo>
                    <a:lnTo>
                      <a:pt x="5479" y="598"/>
                    </a:lnTo>
                    <a:lnTo>
                      <a:pt x="5579" y="499"/>
                    </a:lnTo>
                    <a:lnTo>
                      <a:pt x="5698" y="379"/>
                    </a:lnTo>
                    <a:lnTo>
                      <a:pt x="5838" y="300"/>
                    </a:lnTo>
                    <a:lnTo>
                      <a:pt x="5977" y="220"/>
                    </a:lnTo>
                    <a:lnTo>
                      <a:pt x="6116" y="140"/>
                    </a:lnTo>
                    <a:lnTo>
                      <a:pt x="6256" y="100"/>
                    </a:lnTo>
                    <a:lnTo>
                      <a:pt x="6415" y="41"/>
                    </a:lnTo>
                    <a:lnTo>
                      <a:pt x="6575" y="21"/>
                    </a:lnTo>
                    <a:lnTo>
                      <a:pt x="6734" y="1"/>
                    </a:lnTo>
                    <a:lnTo>
                      <a:pt x="6893" y="21"/>
                    </a:lnTo>
                    <a:lnTo>
                      <a:pt x="7053" y="21"/>
                    </a:lnTo>
                    <a:lnTo>
                      <a:pt x="7212" y="60"/>
                    </a:lnTo>
                    <a:lnTo>
                      <a:pt x="7391" y="100"/>
                    </a:lnTo>
                    <a:lnTo>
                      <a:pt x="7531" y="160"/>
                    </a:lnTo>
                    <a:lnTo>
                      <a:pt x="7531" y="160"/>
                    </a:lnTo>
                    <a:lnTo>
                      <a:pt x="7670" y="240"/>
                    </a:lnTo>
                    <a:lnTo>
                      <a:pt x="7790" y="319"/>
                    </a:lnTo>
                    <a:lnTo>
                      <a:pt x="7909" y="399"/>
                    </a:lnTo>
                    <a:lnTo>
                      <a:pt x="8009" y="499"/>
                    </a:lnTo>
                    <a:lnTo>
                      <a:pt x="8109" y="598"/>
                    </a:lnTo>
                    <a:lnTo>
                      <a:pt x="8188" y="718"/>
                    </a:lnTo>
                    <a:lnTo>
                      <a:pt x="8268" y="837"/>
                    </a:lnTo>
                    <a:lnTo>
                      <a:pt x="8328" y="957"/>
                    </a:lnTo>
                    <a:lnTo>
                      <a:pt x="8387" y="1076"/>
                    </a:lnTo>
                    <a:lnTo>
                      <a:pt x="8427" y="1196"/>
                    </a:lnTo>
                    <a:lnTo>
                      <a:pt x="8447" y="1335"/>
                    </a:lnTo>
                    <a:lnTo>
                      <a:pt x="8467" y="1475"/>
                    </a:lnTo>
                    <a:lnTo>
                      <a:pt x="8467" y="1594"/>
                    </a:lnTo>
                    <a:lnTo>
                      <a:pt x="8447" y="1734"/>
                    </a:lnTo>
                    <a:lnTo>
                      <a:pt x="8427" y="1873"/>
                    </a:lnTo>
                    <a:lnTo>
                      <a:pt x="8387" y="2013"/>
                    </a:lnTo>
                    <a:lnTo>
                      <a:pt x="8387" y="2013"/>
                    </a:lnTo>
                    <a:lnTo>
                      <a:pt x="8666" y="2152"/>
                    </a:lnTo>
                    <a:lnTo>
                      <a:pt x="8925" y="2312"/>
                    </a:lnTo>
                    <a:lnTo>
                      <a:pt x="9164" y="2511"/>
                    </a:lnTo>
                    <a:lnTo>
                      <a:pt x="9383" y="2710"/>
                    </a:lnTo>
                    <a:lnTo>
                      <a:pt x="9563" y="2929"/>
                    </a:lnTo>
                    <a:lnTo>
                      <a:pt x="9722" y="3168"/>
                    </a:lnTo>
                    <a:lnTo>
                      <a:pt x="9862" y="3407"/>
                    </a:lnTo>
                    <a:lnTo>
                      <a:pt x="9961" y="3666"/>
                    </a:lnTo>
                    <a:lnTo>
                      <a:pt x="10041" y="3945"/>
                    </a:lnTo>
                    <a:lnTo>
                      <a:pt x="10101" y="4204"/>
                    </a:lnTo>
                    <a:lnTo>
                      <a:pt x="10140" y="4483"/>
                    </a:lnTo>
                    <a:lnTo>
                      <a:pt x="10121" y="4782"/>
                    </a:lnTo>
                    <a:lnTo>
                      <a:pt x="10101" y="5061"/>
                    </a:lnTo>
                    <a:lnTo>
                      <a:pt x="10041" y="5340"/>
                    </a:lnTo>
                    <a:lnTo>
                      <a:pt x="9941" y="5618"/>
                    </a:lnTo>
                    <a:lnTo>
                      <a:pt x="9802" y="5877"/>
                    </a:lnTo>
                    <a:lnTo>
                      <a:pt x="9802" y="5877"/>
                    </a:lnTo>
                    <a:lnTo>
                      <a:pt x="9662" y="6136"/>
                    </a:lnTo>
                    <a:lnTo>
                      <a:pt x="9483" y="6375"/>
                    </a:lnTo>
                    <a:lnTo>
                      <a:pt x="9284" y="6595"/>
                    </a:lnTo>
                    <a:lnTo>
                      <a:pt x="9045" y="6794"/>
                    </a:lnTo>
                    <a:lnTo>
                      <a:pt x="8826" y="6973"/>
                    </a:lnTo>
                    <a:lnTo>
                      <a:pt x="8567" y="7113"/>
                    </a:lnTo>
                    <a:lnTo>
                      <a:pt x="8288" y="7232"/>
                    </a:lnTo>
                    <a:lnTo>
                      <a:pt x="8009" y="7332"/>
                    </a:lnTo>
                    <a:lnTo>
                      <a:pt x="7730" y="7411"/>
                    </a:lnTo>
                    <a:lnTo>
                      <a:pt x="7431" y="7471"/>
                    </a:lnTo>
                    <a:lnTo>
                      <a:pt x="7132" y="7491"/>
                    </a:lnTo>
                    <a:lnTo>
                      <a:pt x="6834" y="7491"/>
                    </a:lnTo>
                    <a:lnTo>
                      <a:pt x="6535" y="7451"/>
                    </a:lnTo>
                    <a:lnTo>
                      <a:pt x="6236" y="7391"/>
                    </a:lnTo>
                    <a:lnTo>
                      <a:pt x="5937" y="7312"/>
                    </a:lnTo>
                    <a:lnTo>
                      <a:pt x="5638" y="7192"/>
                    </a:lnTo>
                    <a:lnTo>
                      <a:pt x="5638" y="7192"/>
                    </a:lnTo>
                    <a:lnTo>
                      <a:pt x="5439" y="7093"/>
                    </a:lnTo>
                    <a:lnTo>
                      <a:pt x="5240" y="6973"/>
                    </a:lnTo>
                    <a:lnTo>
                      <a:pt x="5061" y="6854"/>
                    </a:lnTo>
                    <a:lnTo>
                      <a:pt x="4881" y="6714"/>
                    </a:lnTo>
                    <a:lnTo>
                      <a:pt x="4722" y="6555"/>
                    </a:lnTo>
                    <a:lnTo>
                      <a:pt x="4583" y="6415"/>
                    </a:lnTo>
                    <a:lnTo>
                      <a:pt x="4443" y="6236"/>
                    </a:lnTo>
                    <a:lnTo>
                      <a:pt x="4324" y="6077"/>
                    </a:lnTo>
                    <a:lnTo>
                      <a:pt x="4324" y="6077"/>
                    </a:lnTo>
                    <a:lnTo>
                      <a:pt x="4204" y="6216"/>
                    </a:lnTo>
                    <a:lnTo>
                      <a:pt x="4045" y="6356"/>
                    </a:lnTo>
                    <a:lnTo>
                      <a:pt x="3885" y="6475"/>
                    </a:lnTo>
                    <a:lnTo>
                      <a:pt x="3726" y="6575"/>
                    </a:lnTo>
                    <a:lnTo>
                      <a:pt x="3547" y="6674"/>
                    </a:lnTo>
                    <a:lnTo>
                      <a:pt x="3347" y="6734"/>
                    </a:lnTo>
                    <a:lnTo>
                      <a:pt x="3168" y="6814"/>
                    </a:lnTo>
                    <a:lnTo>
                      <a:pt x="2969" y="6854"/>
                    </a:lnTo>
                    <a:lnTo>
                      <a:pt x="2770" y="6893"/>
                    </a:lnTo>
                    <a:lnTo>
                      <a:pt x="2570" y="6913"/>
                    </a:lnTo>
                    <a:lnTo>
                      <a:pt x="2371" y="6913"/>
                    </a:lnTo>
                    <a:lnTo>
                      <a:pt x="2152" y="6893"/>
                    </a:lnTo>
                    <a:lnTo>
                      <a:pt x="1953" y="6873"/>
                    </a:lnTo>
                    <a:lnTo>
                      <a:pt x="1754" y="6814"/>
                    </a:lnTo>
                    <a:lnTo>
                      <a:pt x="1555" y="6754"/>
                    </a:lnTo>
                    <a:lnTo>
                      <a:pt x="1355" y="6674"/>
                    </a:lnTo>
                    <a:lnTo>
                      <a:pt x="1355" y="6674"/>
                    </a:lnTo>
                    <a:lnTo>
                      <a:pt x="1136" y="6555"/>
                    </a:lnTo>
                    <a:lnTo>
                      <a:pt x="937" y="6435"/>
                    </a:lnTo>
                    <a:lnTo>
                      <a:pt x="758" y="6296"/>
                    </a:lnTo>
                    <a:lnTo>
                      <a:pt x="578" y="6136"/>
                    </a:lnTo>
                    <a:lnTo>
                      <a:pt x="439" y="5957"/>
                    </a:lnTo>
                    <a:lnTo>
                      <a:pt x="319" y="5778"/>
                    </a:lnTo>
                    <a:lnTo>
                      <a:pt x="200" y="5579"/>
                    </a:lnTo>
                    <a:lnTo>
                      <a:pt x="120" y="5379"/>
                    </a:lnTo>
                    <a:lnTo>
                      <a:pt x="60" y="5160"/>
                    </a:lnTo>
                    <a:lnTo>
                      <a:pt x="21" y="4941"/>
                    </a:lnTo>
                    <a:lnTo>
                      <a:pt x="1" y="4722"/>
                    </a:lnTo>
                    <a:lnTo>
                      <a:pt x="1" y="4503"/>
                    </a:lnTo>
                    <a:lnTo>
                      <a:pt x="21" y="4284"/>
                    </a:lnTo>
                    <a:lnTo>
                      <a:pt x="80" y="4065"/>
                    </a:lnTo>
                    <a:lnTo>
                      <a:pt x="140" y="3845"/>
                    </a:lnTo>
                    <a:lnTo>
                      <a:pt x="240" y="3646"/>
                    </a:lnTo>
                    <a:lnTo>
                      <a:pt x="240" y="3646"/>
                    </a:lnTo>
                    <a:lnTo>
                      <a:pt x="359" y="3447"/>
                    </a:lnTo>
                    <a:lnTo>
                      <a:pt x="499" y="3248"/>
                    </a:lnTo>
                    <a:lnTo>
                      <a:pt x="658" y="3088"/>
                    </a:lnTo>
                    <a:lnTo>
                      <a:pt x="837" y="2929"/>
                    </a:lnTo>
                    <a:lnTo>
                      <a:pt x="1017" y="2790"/>
                    </a:lnTo>
                    <a:lnTo>
                      <a:pt x="1216" y="2670"/>
                    </a:lnTo>
                    <a:lnTo>
                      <a:pt x="1435" y="2571"/>
                    </a:lnTo>
                    <a:lnTo>
                      <a:pt x="1654" y="2491"/>
                    </a:lnTo>
                    <a:lnTo>
                      <a:pt x="1873" y="2431"/>
                    </a:lnTo>
                    <a:lnTo>
                      <a:pt x="2112" y="2391"/>
                    </a:lnTo>
                    <a:lnTo>
                      <a:pt x="2331" y="2371"/>
                    </a:lnTo>
                    <a:lnTo>
                      <a:pt x="2570" y="2371"/>
                    </a:lnTo>
                    <a:lnTo>
                      <a:pt x="2810" y="2411"/>
                    </a:lnTo>
                    <a:lnTo>
                      <a:pt x="3049" y="2451"/>
                    </a:lnTo>
                    <a:lnTo>
                      <a:pt x="3288" y="2511"/>
                    </a:lnTo>
                    <a:lnTo>
                      <a:pt x="3507" y="261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6062050" y="4043050"/>
                <a:ext cx="38375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4" extrusionOk="0">
                    <a:moveTo>
                      <a:pt x="877" y="0"/>
                    </a:moveTo>
                    <a:lnTo>
                      <a:pt x="738" y="20"/>
                    </a:lnTo>
                    <a:lnTo>
                      <a:pt x="579" y="60"/>
                    </a:lnTo>
                    <a:lnTo>
                      <a:pt x="439" y="140"/>
                    </a:lnTo>
                    <a:lnTo>
                      <a:pt x="320" y="239"/>
                    </a:lnTo>
                    <a:lnTo>
                      <a:pt x="200" y="359"/>
                    </a:lnTo>
                    <a:lnTo>
                      <a:pt x="120" y="498"/>
                    </a:lnTo>
                    <a:lnTo>
                      <a:pt x="41" y="658"/>
                    </a:lnTo>
                    <a:lnTo>
                      <a:pt x="1" y="817"/>
                    </a:lnTo>
                    <a:lnTo>
                      <a:pt x="1" y="976"/>
                    </a:lnTo>
                    <a:lnTo>
                      <a:pt x="21" y="1116"/>
                    </a:lnTo>
                    <a:lnTo>
                      <a:pt x="81" y="1255"/>
                    </a:lnTo>
                    <a:lnTo>
                      <a:pt x="140" y="1375"/>
                    </a:lnTo>
                    <a:lnTo>
                      <a:pt x="260" y="1474"/>
                    </a:lnTo>
                    <a:lnTo>
                      <a:pt x="379" y="1554"/>
                    </a:lnTo>
                    <a:lnTo>
                      <a:pt x="519" y="1594"/>
                    </a:lnTo>
                    <a:lnTo>
                      <a:pt x="658" y="1614"/>
                    </a:lnTo>
                    <a:lnTo>
                      <a:pt x="818" y="1594"/>
                    </a:lnTo>
                    <a:lnTo>
                      <a:pt x="957" y="1534"/>
                    </a:lnTo>
                    <a:lnTo>
                      <a:pt x="1097" y="1474"/>
                    </a:lnTo>
                    <a:lnTo>
                      <a:pt x="1216" y="1375"/>
                    </a:lnTo>
                    <a:lnTo>
                      <a:pt x="1336" y="1255"/>
                    </a:lnTo>
                    <a:lnTo>
                      <a:pt x="1435" y="1096"/>
                    </a:lnTo>
                    <a:lnTo>
                      <a:pt x="1495" y="936"/>
                    </a:lnTo>
                    <a:lnTo>
                      <a:pt x="1535" y="797"/>
                    </a:lnTo>
                    <a:lnTo>
                      <a:pt x="1535" y="638"/>
                    </a:lnTo>
                    <a:lnTo>
                      <a:pt x="1515" y="478"/>
                    </a:lnTo>
                    <a:lnTo>
                      <a:pt x="1475" y="359"/>
                    </a:lnTo>
                    <a:lnTo>
                      <a:pt x="1395" y="239"/>
                    </a:lnTo>
                    <a:lnTo>
                      <a:pt x="1296" y="120"/>
                    </a:lnTo>
                    <a:lnTo>
                      <a:pt x="1176" y="60"/>
                    </a:lnTo>
                    <a:lnTo>
                      <a:pt x="1037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6155700" y="4053500"/>
                <a:ext cx="12552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2770" extrusionOk="0">
                    <a:moveTo>
                      <a:pt x="5020" y="1"/>
                    </a:moveTo>
                    <a:lnTo>
                      <a:pt x="4861" y="220"/>
                    </a:lnTo>
                    <a:lnTo>
                      <a:pt x="4701" y="419"/>
                    </a:lnTo>
                    <a:lnTo>
                      <a:pt x="4542" y="618"/>
                    </a:lnTo>
                    <a:lnTo>
                      <a:pt x="4363" y="777"/>
                    </a:lnTo>
                    <a:lnTo>
                      <a:pt x="4203" y="917"/>
                    </a:lnTo>
                    <a:lnTo>
                      <a:pt x="4024" y="1056"/>
                    </a:lnTo>
                    <a:lnTo>
                      <a:pt x="3845" y="1156"/>
                    </a:lnTo>
                    <a:lnTo>
                      <a:pt x="3666" y="1256"/>
                    </a:lnTo>
                    <a:lnTo>
                      <a:pt x="3486" y="1335"/>
                    </a:lnTo>
                    <a:lnTo>
                      <a:pt x="3307" y="1415"/>
                    </a:lnTo>
                    <a:lnTo>
                      <a:pt x="2948" y="1515"/>
                    </a:lnTo>
                    <a:lnTo>
                      <a:pt x="2590" y="1574"/>
                    </a:lnTo>
                    <a:lnTo>
                      <a:pt x="2231" y="1594"/>
                    </a:lnTo>
                    <a:lnTo>
                      <a:pt x="2012" y="1594"/>
                    </a:lnTo>
                    <a:lnTo>
                      <a:pt x="1793" y="1554"/>
                    </a:lnTo>
                    <a:lnTo>
                      <a:pt x="1375" y="1495"/>
                    </a:lnTo>
                    <a:lnTo>
                      <a:pt x="996" y="1395"/>
                    </a:lnTo>
                    <a:lnTo>
                      <a:pt x="658" y="1275"/>
                    </a:lnTo>
                    <a:lnTo>
                      <a:pt x="379" y="1156"/>
                    </a:lnTo>
                    <a:lnTo>
                      <a:pt x="159" y="1056"/>
                    </a:lnTo>
                    <a:lnTo>
                      <a:pt x="0" y="957"/>
                    </a:lnTo>
                    <a:lnTo>
                      <a:pt x="0" y="1056"/>
                    </a:lnTo>
                    <a:lnTo>
                      <a:pt x="20" y="1176"/>
                    </a:lnTo>
                    <a:lnTo>
                      <a:pt x="60" y="1295"/>
                    </a:lnTo>
                    <a:lnTo>
                      <a:pt x="120" y="1435"/>
                    </a:lnTo>
                    <a:lnTo>
                      <a:pt x="179" y="1594"/>
                    </a:lnTo>
                    <a:lnTo>
                      <a:pt x="279" y="1734"/>
                    </a:lnTo>
                    <a:lnTo>
                      <a:pt x="379" y="1893"/>
                    </a:lnTo>
                    <a:lnTo>
                      <a:pt x="518" y="2052"/>
                    </a:lnTo>
                    <a:lnTo>
                      <a:pt x="658" y="2192"/>
                    </a:lnTo>
                    <a:lnTo>
                      <a:pt x="837" y="2311"/>
                    </a:lnTo>
                    <a:lnTo>
                      <a:pt x="1016" y="2451"/>
                    </a:lnTo>
                    <a:lnTo>
                      <a:pt x="1235" y="2550"/>
                    </a:lnTo>
                    <a:lnTo>
                      <a:pt x="1474" y="2630"/>
                    </a:lnTo>
                    <a:lnTo>
                      <a:pt x="1733" y="2710"/>
                    </a:lnTo>
                    <a:lnTo>
                      <a:pt x="2012" y="2750"/>
                    </a:lnTo>
                    <a:lnTo>
                      <a:pt x="2331" y="2770"/>
                    </a:lnTo>
                    <a:lnTo>
                      <a:pt x="2550" y="2750"/>
                    </a:lnTo>
                    <a:lnTo>
                      <a:pt x="2789" y="2730"/>
                    </a:lnTo>
                    <a:lnTo>
                      <a:pt x="2968" y="2710"/>
                    </a:lnTo>
                    <a:lnTo>
                      <a:pt x="3148" y="2670"/>
                    </a:lnTo>
                    <a:lnTo>
                      <a:pt x="3307" y="2610"/>
                    </a:lnTo>
                    <a:lnTo>
                      <a:pt x="3466" y="2550"/>
                    </a:lnTo>
                    <a:lnTo>
                      <a:pt x="3606" y="2471"/>
                    </a:lnTo>
                    <a:lnTo>
                      <a:pt x="3745" y="2391"/>
                    </a:lnTo>
                    <a:lnTo>
                      <a:pt x="4004" y="2192"/>
                    </a:lnTo>
                    <a:lnTo>
                      <a:pt x="4203" y="1993"/>
                    </a:lnTo>
                    <a:lnTo>
                      <a:pt x="4403" y="1754"/>
                    </a:lnTo>
                    <a:lnTo>
                      <a:pt x="4542" y="1515"/>
                    </a:lnTo>
                    <a:lnTo>
                      <a:pt x="4682" y="1275"/>
                    </a:lnTo>
                    <a:lnTo>
                      <a:pt x="4781" y="1036"/>
                    </a:lnTo>
                    <a:lnTo>
                      <a:pt x="4861" y="797"/>
                    </a:lnTo>
                    <a:lnTo>
                      <a:pt x="4960" y="399"/>
                    </a:lnTo>
                    <a:lnTo>
                      <a:pt x="5020" y="120"/>
                    </a:lnTo>
                    <a:lnTo>
                      <a:pt x="5020" y="1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6155700" y="4053500"/>
                <a:ext cx="12552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2770" fill="none" extrusionOk="0">
                    <a:moveTo>
                      <a:pt x="5020" y="1"/>
                    </a:moveTo>
                    <a:lnTo>
                      <a:pt x="5020" y="1"/>
                    </a:lnTo>
                    <a:lnTo>
                      <a:pt x="4861" y="220"/>
                    </a:lnTo>
                    <a:lnTo>
                      <a:pt x="4701" y="419"/>
                    </a:lnTo>
                    <a:lnTo>
                      <a:pt x="4542" y="618"/>
                    </a:lnTo>
                    <a:lnTo>
                      <a:pt x="4363" y="777"/>
                    </a:lnTo>
                    <a:lnTo>
                      <a:pt x="4203" y="917"/>
                    </a:lnTo>
                    <a:lnTo>
                      <a:pt x="4024" y="1056"/>
                    </a:lnTo>
                    <a:lnTo>
                      <a:pt x="3845" y="1156"/>
                    </a:lnTo>
                    <a:lnTo>
                      <a:pt x="3666" y="1256"/>
                    </a:lnTo>
                    <a:lnTo>
                      <a:pt x="3486" y="1335"/>
                    </a:lnTo>
                    <a:lnTo>
                      <a:pt x="3307" y="1415"/>
                    </a:lnTo>
                    <a:lnTo>
                      <a:pt x="2948" y="1515"/>
                    </a:lnTo>
                    <a:lnTo>
                      <a:pt x="2590" y="1574"/>
                    </a:lnTo>
                    <a:lnTo>
                      <a:pt x="2231" y="1594"/>
                    </a:lnTo>
                    <a:lnTo>
                      <a:pt x="2231" y="1594"/>
                    </a:lnTo>
                    <a:lnTo>
                      <a:pt x="2012" y="1594"/>
                    </a:lnTo>
                    <a:lnTo>
                      <a:pt x="1793" y="1554"/>
                    </a:lnTo>
                    <a:lnTo>
                      <a:pt x="1375" y="1495"/>
                    </a:lnTo>
                    <a:lnTo>
                      <a:pt x="996" y="1395"/>
                    </a:lnTo>
                    <a:lnTo>
                      <a:pt x="658" y="1275"/>
                    </a:lnTo>
                    <a:lnTo>
                      <a:pt x="379" y="1156"/>
                    </a:lnTo>
                    <a:lnTo>
                      <a:pt x="159" y="1056"/>
                    </a:lnTo>
                    <a:lnTo>
                      <a:pt x="0" y="957"/>
                    </a:lnTo>
                    <a:lnTo>
                      <a:pt x="0" y="957"/>
                    </a:lnTo>
                    <a:lnTo>
                      <a:pt x="0" y="1056"/>
                    </a:lnTo>
                    <a:lnTo>
                      <a:pt x="20" y="1176"/>
                    </a:lnTo>
                    <a:lnTo>
                      <a:pt x="60" y="1295"/>
                    </a:lnTo>
                    <a:lnTo>
                      <a:pt x="120" y="1435"/>
                    </a:lnTo>
                    <a:lnTo>
                      <a:pt x="179" y="1594"/>
                    </a:lnTo>
                    <a:lnTo>
                      <a:pt x="279" y="1734"/>
                    </a:lnTo>
                    <a:lnTo>
                      <a:pt x="379" y="1893"/>
                    </a:lnTo>
                    <a:lnTo>
                      <a:pt x="518" y="2052"/>
                    </a:lnTo>
                    <a:lnTo>
                      <a:pt x="658" y="2192"/>
                    </a:lnTo>
                    <a:lnTo>
                      <a:pt x="837" y="2311"/>
                    </a:lnTo>
                    <a:lnTo>
                      <a:pt x="1016" y="2451"/>
                    </a:lnTo>
                    <a:lnTo>
                      <a:pt x="1235" y="2550"/>
                    </a:lnTo>
                    <a:lnTo>
                      <a:pt x="1474" y="2630"/>
                    </a:lnTo>
                    <a:lnTo>
                      <a:pt x="1733" y="2710"/>
                    </a:lnTo>
                    <a:lnTo>
                      <a:pt x="2012" y="2750"/>
                    </a:lnTo>
                    <a:lnTo>
                      <a:pt x="2331" y="2770"/>
                    </a:lnTo>
                    <a:lnTo>
                      <a:pt x="2331" y="2770"/>
                    </a:lnTo>
                    <a:lnTo>
                      <a:pt x="2550" y="2750"/>
                    </a:lnTo>
                    <a:lnTo>
                      <a:pt x="2789" y="2730"/>
                    </a:lnTo>
                    <a:lnTo>
                      <a:pt x="2789" y="2730"/>
                    </a:lnTo>
                    <a:lnTo>
                      <a:pt x="2968" y="2710"/>
                    </a:lnTo>
                    <a:lnTo>
                      <a:pt x="3148" y="2670"/>
                    </a:lnTo>
                    <a:lnTo>
                      <a:pt x="3307" y="2610"/>
                    </a:lnTo>
                    <a:lnTo>
                      <a:pt x="3466" y="2550"/>
                    </a:lnTo>
                    <a:lnTo>
                      <a:pt x="3606" y="2471"/>
                    </a:lnTo>
                    <a:lnTo>
                      <a:pt x="3745" y="2391"/>
                    </a:lnTo>
                    <a:lnTo>
                      <a:pt x="4004" y="2192"/>
                    </a:lnTo>
                    <a:lnTo>
                      <a:pt x="4203" y="1993"/>
                    </a:lnTo>
                    <a:lnTo>
                      <a:pt x="4403" y="1754"/>
                    </a:lnTo>
                    <a:lnTo>
                      <a:pt x="4542" y="1515"/>
                    </a:lnTo>
                    <a:lnTo>
                      <a:pt x="4682" y="1275"/>
                    </a:lnTo>
                    <a:lnTo>
                      <a:pt x="4781" y="1036"/>
                    </a:lnTo>
                    <a:lnTo>
                      <a:pt x="4861" y="797"/>
                    </a:lnTo>
                    <a:lnTo>
                      <a:pt x="4960" y="399"/>
                    </a:lnTo>
                    <a:lnTo>
                      <a:pt x="5020" y="120"/>
                    </a:lnTo>
                    <a:lnTo>
                      <a:pt x="50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5901700" y="4019125"/>
                <a:ext cx="232100" cy="2171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8687" extrusionOk="0">
                    <a:moveTo>
                      <a:pt x="2391" y="1"/>
                    </a:moveTo>
                    <a:lnTo>
                      <a:pt x="2132" y="21"/>
                    </a:lnTo>
                    <a:lnTo>
                      <a:pt x="1893" y="61"/>
                    </a:lnTo>
                    <a:lnTo>
                      <a:pt x="1654" y="120"/>
                    </a:lnTo>
                    <a:lnTo>
                      <a:pt x="1435" y="200"/>
                    </a:lnTo>
                    <a:lnTo>
                      <a:pt x="1216" y="300"/>
                    </a:lnTo>
                    <a:lnTo>
                      <a:pt x="1016" y="419"/>
                    </a:lnTo>
                    <a:lnTo>
                      <a:pt x="837" y="559"/>
                    </a:lnTo>
                    <a:lnTo>
                      <a:pt x="658" y="718"/>
                    </a:lnTo>
                    <a:lnTo>
                      <a:pt x="518" y="877"/>
                    </a:lnTo>
                    <a:lnTo>
                      <a:pt x="379" y="1057"/>
                    </a:lnTo>
                    <a:lnTo>
                      <a:pt x="259" y="1256"/>
                    </a:lnTo>
                    <a:lnTo>
                      <a:pt x="160" y="1455"/>
                    </a:lnTo>
                    <a:lnTo>
                      <a:pt x="100" y="1654"/>
                    </a:lnTo>
                    <a:lnTo>
                      <a:pt x="40" y="1874"/>
                    </a:lnTo>
                    <a:lnTo>
                      <a:pt x="0" y="2093"/>
                    </a:lnTo>
                    <a:lnTo>
                      <a:pt x="0" y="2312"/>
                    </a:lnTo>
                    <a:lnTo>
                      <a:pt x="20" y="2551"/>
                    </a:lnTo>
                    <a:lnTo>
                      <a:pt x="60" y="2750"/>
                    </a:lnTo>
                    <a:lnTo>
                      <a:pt x="120" y="2949"/>
                    </a:lnTo>
                    <a:lnTo>
                      <a:pt x="180" y="3129"/>
                    </a:lnTo>
                    <a:lnTo>
                      <a:pt x="259" y="3308"/>
                    </a:lnTo>
                    <a:lnTo>
                      <a:pt x="359" y="3467"/>
                    </a:lnTo>
                    <a:lnTo>
                      <a:pt x="478" y="3627"/>
                    </a:lnTo>
                    <a:lnTo>
                      <a:pt x="618" y="3766"/>
                    </a:lnTo>
                    <a:lnTo>
                      <a:pt x="757" y="3905"/>
                    </a:lnTo>
                    <a:lnTo>
                      <a:pt x="897" y="4025"/>
                    </a:lnTo>
                    <a:lnTo>
                      <a:pt x="1076" y="4145"/>
                    </a:lnTo>
                    <a:lnTo>
                      <a:pt x="1235" y="4244"/>
                    </a:lnTo>
                    <a:lnTo>
                      <a:pt x="1415" y="4324"/>
                    </a:lnTo>
                    <a:lnTo>
                      <a:pt x="1614" y="4404"/>
                    </a:lnTo>
                    <a:lnTo>
                      <a:pt x="1793" y="4463"/>
                    </a:lnTo>
                    <a:lnTo>
                      <a:pt x="2012" y="4503"/>
                    </a:lnTo>
                    <a:lnTo>
                      <a:pt x="2212" y="4523"/>
                    </a:lnTo>
                    <a:lnTo>
                      <a:pt x="2112" y="4702"/>
                    </a:lnTo>
                    <a:lnTo>
                      <a:pt x="2052" y="4902"/>
                    </a:lnTo>
                    <a:lnTo>
                      <a:pt x="1992" y="5101"/>
                    </a:lnTo>
                    <a:lnTo>
                      <a:pt x="1933" y="5300"/>
                    </a:lnTo>
                    <a:lnTo>
                      <a:pt x="1913" y="5519"/>
                    </a:lnTo>
                    <a:lnTo>
                      <a:pt x="1893" y="5718"/>
                    </a:lnTo>
                    <a:lnTo>
                      <a:pt x="1893" y="5937"/>
                    </a:lnTo>
                    <a:lnTo>
                      <a:pt x="1913" y="6157"/>
                    </a:lnTo>
                    <a:lnTo>
                      <a:pt x="1973" y="6455"/>
                    </a:lnTo>
                    <a:lnTo>
                      <a:pt x="2052" y="6734"/>
                    </a:lnTo>
                    <a:lnTo>
                      <a:pt x="2172" y="6993"/>
                    </a:lnTo>
                    <a:lnTo>
                      <a:pt x="2311" y="7252"/>
                    </a:lnTo>
                    <a:lnTo>
                      <a:pt x="2471" y="7471"/>
                    </a:lnTo>
                    <a:lnTo>
                      <a:pt x="2670" y="7691"/>
                    </a:lnTo>
                    <a:lnTo>
                      <a:pt x="2869" y="7890"/>
                    </a:lnTo>
                    <a:lnTo>
                      <a:pt x="3108" y="8089"/>
                    </a:lnTo>
                    <a:lnTo>
                      <a:pt x="3347" y="8248"/>
                    </a:lnTo>
                    <a:lnTo>
                      <a:pt x="3606" y="8368"/>
                    </a:lnTo>
                    <a:lnTo>
                      <a:pt x="3885" y="8487"/>
                    </a:lnTo>
                    <a:lnTo>
                      <a:pt x="4164" y="8587"/>
                    </a:lnTo>
                    <a:lnTo>
                      <a:pt x="4463" y="8647"/>
                    </a:lnTo>
                    <a:lnTo>
                      <a:pt x="4762" y="8687"/>
                    </a:lnTo>
                    <a:lnTo>
                      <a:pt x="5080" y="8687"/>
                    </a:lnTo>
                    <a:lnTo>
                      <a:pt x="5399" y="8667"/>
                    </a:lnTo>
                    <a:lnTo>
                      <a:pt x="5718" y="8607"/>
                    </a:lnTo>
                    <a:lnTo>
                      <a:pt x="6017" y="8527"/>
                    </a:lnTo>
                    <a:lnTo>
                      <a:pt x="6295" y="8428"/>
                    </a:lnTo>
                    <a:lnTo>
                      <a:pt x="6574" y="8288"/>
                    </a:lnTo>
                    <a:lnTo>
                      <a:pt x="6833" y="8149"/>
                    </a:lnTo>
                    <a:lnTo>
                      <a:pt x="7072" y="7969"/>
                    </a:lnTo>
                    <a:lnTo>
                      <a:pt x="7272" y="7770"/>
                    </a:lnTo>
                    <a:lnTo>
                      <a:pt x="7471" y="7571"/>
                    </a:lnTo>
                    <a:lnTo>
                      <a:pt x="7650" y="7332"/>
                    </a:lnTo>
                    <a:lnTo>
                      <a:pt x="7790" y="7093"/>
                    </a:lnTo>
                    <a:lnTo>
                      <a:pt x="7909" y="6834"/>
                    </a:lnTo>
                    <a:lnTo>
                      <a:pt x="8009" y="6575"/>
                    </a:lnTo>
                    <a:lnTo>
                      <a:pt x="8088" y="6296"/>
                    </a:lnTo>
                    <a:lnTo>
                      <a:pt x="8108" y="6017"/>
                    </a:lnTo>
                    <a:lnTo>
                      <a:pt x="8128" y="5718"/>
                    </a:lnTo>
                    <a:lnTo>
                      <a:pt x="8108" y="5439"/>
                    </a:lnTo>
                    <a:lnTo>
                      <a:pt x="8248" y="5380"/>
                    </a:lnTo>
                    <a:lnTo>
                      <a:pt x="8367" y="5320"/>
                    </a:lnTo>
                    <a:lnTo>
                      <a:pt x="8507" y="5260"/>
                    </a:lnTo>
                    <a:lnTo>
                      <a:pt x="8626" y="5180"/>
                    </a:lnTo>
                    <a:lnTo>
                      <a:pt x="8746" y="5101"/>
                    </a:lnTo>
                    <a:lnTo>
                      <a:pt x="8845" y="5001"/>
                    </a:lnTo>
                    <a:lnTo>
                      <a:pt x="8925" y="4902"/>
                    </a:lnTo>
                    <a:lnTo>
                      <a:pt x="9025" y="4802"/>
                    </a:lnTo>
                    <a:lnTo>
                      <a:pt x="9084" y="4682"/>
                    </a:lnTo>
                    <a:lnTo>
                      <a:pt x="9164" y="4563"/>
                    </a:lnTo>
                    <a:lnTo>
                      <a:pt x="9204" y="4443"/>
                    </a:lnTo>
                    <a:lnTo>
                      <a:pt x="9244" y="4304"/>
                    </a:lnTo>
                    <a:lnTo>
                      <a:pt x="9284" y="4164"/>
                    </a:lnTo>
                    <a:lnTo>
                      <a:pt x="9284" y="4025"/>
                    </a:lnTo>
                    <a:lnTo>
                      <a:pt x="9284" y="3886"/>
                    </a:lnTo>
                    <a:lnTo>
                      <a:pt x="9284" y="3746"/>
                    </a:lnTo>
                    <a:lnTo>
                      <a:pt x="9244" y="3587"/>
                    </a:lnTo>
                    <a:lnTo>
                      <a:pt x="9204" y="3447"/>
                    </a:lnTo>
                    <a:lnTo>
                      <a:pt x="9144" y="3308"/>
                    </a:lnTo>
                    <a:lnTo>
                      <a:pt x="9064" y="3168"/>
                    </a:lnTo>
                    <a:lnTo>
                      <a:pt x="8985" y="3049"/>
                    </a:lnTo>
                    <a:lnTo>
                      <a:pt x="8885" y="2929"/>
                    </a:lnTo>
                    <a:lnTo>
                      <a:pt x="8766" y="2810"/>
                    </a:lnTo>
                    <a:lnTo>
                      <a:pt x="8646" y="2730"/>
                    </a:lnTo>
                    <a:lnTo>
                      <a:pt x="8507" y="2631"/>
                    </a:lnTo>
                    <a:lnTo>
                      <a:pt x="8367" y="2571"/>
                    </a:lnTo>
                    <a:lnTo>
                      <a:pt x="8228" y="2491"/>
                    </a:lnTo>
                    <a:lnTo>
                      <a:pt x="8068" y="2451"/>
                    </a:lnTo>
                    <a:lnTo>
                      <a:pt x="7909" y="2411"/>
                    </a:lnTo>
                    <a:lnTo>
                      <a:pt x="7750" y="2391"/>
                    </a:lnTo>
                    <a:lnTo>
                      <a:pt x="7590" y="2391"/>
                    </a:lnTo>
                    <a:lnTo>
                      <a:pt x="7411" y="2411"/>
                    </a:lnTo>
                    <a:lnTo>
                      <a:pt x="7232" y="2431"/>
                    </a:lnTo>
                    <a:lnTo>
                      <a:pt x="7033" y="2491"/>
                    </a:lnTo>
                    <a:lnTo>
                      <a:pt x="6873" y="2551"/>
                    </a:lnTo>
                    <a:lnTo>
                      <a:pt x="6714" y="2650"/>
                    </a:lnTo>
                    <a:lnTo>
                      <a:pt x="6574" y="2750"/>
                    </a:lnTo>
                    <a:lnTo>
                      <a:pt x="6435" y="2850"/>
                    </a:lnTo>
                    <a:lnTo>
                      <a:pt x="6315" y="2989"/>
                    </a:lnTo>
                    <a:lnTo>
                      <a:pt x="6216" y="3129"/>
                    </a:lnTo>
                    <a:lnTo>
                      <a:pt x="5877" y="3009"/>
                    </a:lnTo>
                    <a:lnTo>
                      <a:pt x="5519" y="2949"/>
                    </a:lnTo>
                    <a:lnTo>
                      <a:pt x="5160" y="2909"/>
                    </a:lnTo>
                    <a:lnTo>
                      <a:pt x="4781" y="2909"/>
                    </a:lnTo>
                    <a:lnTo>
                      <a:pt x="4841" y="2690"/>
                    </a:lnTo>
                    <a:lnTo>
                      <a:pt x="4881" y="2451"/>
                    </a:lnTo>
                    <a:lnTo>
                      <a:pt x="4881" y="2232"/>
                    </a:lnTo>
                    <a:lnTo>
                      <a:pt x="4861" y="1993"/>
                    </a:lnTo>
                    <a:lnTo>
                      <a:pt x="4821" y="1754"/>
                    </a:lnTo>
                    <a:lnTo>
                      <a:pt x="4762" y="1535"/>
                    </a:lnTo>
                    <a:lnTo>
                      <a:pt x="4662" y="1336"/>
                    </a:lnTo>
                    <a:lnTo>
                      <a:pt x="4562" y="1136"/>
                    </a:lnTo>
                    <a:lnTo>
                      <a:pt x="4423" y="937"/>
                    </a:lnTo>
                    <a:lnTo>
                      <a:pt x="4283" y="778"/>
                    </a:lnTo>
                    <a:lnTo>
                      <a:pt x="4124" y="619"/>
                    </a:lnTo>
                    <a:lnTo>
                      <a:pt x="3945" y="479"/>
                    </a:lnTo>
                    <a:lnTo>
                      <a:pt x="3746" y="360"/>
                    </a:lnTo>
                    <a:lnTo>
                      <a:pt x="3546" y="240"/>
                    </a:lnTo>
                    <a:lnTo>
                      <a:pt x="3327" y="160"/>
                    </a:lnTo>
                    <a:lnTo>
                      <a:pt x="3108" y="81"/>
                    </a:lnTo>
                    <a:lnTo>
                      <a:pt x="2869" y="41"/>
                    </a:lnTo>
                    <a:lnTo>
                      <a:pt x="2630" y="1"/>
                    </a:lnTo>
                    <a:close/>
                  </a:path>
                </a:pathLst>
              </a:custGeom>
              <a:solidFill>
                <a:srgbClr val="F7D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5901700" y="4019125"/>
                <a:ext cx="232100" cy="2171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8687" fill="none" extrusionOk="0">
                    <a:moveTo>
                      <a:pt x="4861" y="1993"/>
                    </a:moveTo>
                    <a:lnTo>
                      <a:pt x="4861" y="1993"/>
                    </a:lnTo>
                    <a:lnTo>
                      <a:pt x="4881" y="2232"/>
                    </a:lnTo>
                    <a:lnTo>
                      <a:pt x="4881" y="2451"/>
                    </a:lnTo>
                    <a:lnTo>
                      <a:pt x="4841" y="2690"/>
                    </a:lnTo>
                    <a:lnTo>
                      <a:pt x="4781" y="2909"/>
                    </a:lnTo>
                    <a:lnTo>
                      <a:pt x="4781" y="2909"/>
                    </a:lnTo>
                    <a:lnTo>
                      <a:pt x="5160" y="2909"/>
                    </a:lnTo>
                    <a:lnTo>
                      <a:pt x="5519" y="2949"/>
                    </a:lnTo>
                    <a:lnTo>
                      <a:pt x="5877" y="3009"/>
                    </a:lnTo>
                    <a:lnTo>
                      <a:pt x="6216" y="3129"/>
                    </a:lnTo>
                    <a:lnTo>
                      <a:pt x="6216" y="3129"/>
                    </a:lnTo>
                    <a:lnTo>
                      <a:pt x="6315" y="2989"/>
                    </a:lnTo>
                    <a:lnTo>
                      <a:pt x="6435" y="2850"/>
                    </a:lnTo>
                    <a:lnTo>
                      <a:pt x="6574" y="2750"/>
                    </a:lnTo>
                    <a:lnTo>
                      <a:pt x="6714" y="2650"/>
                    </a:lnTo>
                    <a:lnTo>
                      <a:pt x="6873" y="2551"/>
                    </a:lnTo>
                    <a:lnTo>
                      <a:pt x="7033" y="2491"/>
                    </a:lnTo>
                    <a:lnTo>
                      <a:pt x="7232" y="2431"/>
                    </a:lnTo>
                    <a:lnTo>
                      <a:pt x="7411" y="2411"/>
                    </a:lnTo>
                    <a:lnTo>
                      <a:pt x="7411" y="2411"/>
                    </a:lnTo>
                    <a:lnTo>
                      <a:pt x="7590" y="2391"/>
                    </a:lnTo>
                    <a:lnTo>
                      <a:pt x="7750" y="2391"/>
                    </a:lnTo>
                    <a:lnTo>
                      <a:pt x="7909" y="2411"/>
                    </a:lnTo>
                    <a:lnTo>
                      <a:pt x="8068" y="2451"/>
                    </a:lnTo>
                    <a:lnTo>
                      <a:pt x="8228" y="2491"/>
                    </a:lnTo>
                    <a:lnTo>
                      <a:pt x="8367" y="2571"/>
                    </a:lnTo>
                    <a:lnTo>
                      <a:pt x="8507" y="2631"/>
                    </a:lnTo>
                    <a:lnTo>
                      <a:pt x="8646" y="2730"/>
                    </a:lnTo>
                    <a:lnTo>
                      <a:pt x="8766" y="2810"/>
                    </a:lnTo>
                    <a:lnTo>
                      <a:pt x="8885" y="2929"/>
                    </a:lnTo>
                    <a:lnTo>
                      <a:pt x="8985" y="3049"/>
                    </a:lnTo>
                    <a:lnTo>
                      <a:pt x="9064" y="3168"/>
                    </a:lnTo>
                    <a:lnTo>
                      <a:pt x="9144" y="3308"/>
                    </a:lnTo>
                    <a:lnTo>
                      <a:pt x="9204" y="3447"/>
                    </a:lnTo>
                    <a:lnTo>
                      <a:pt x="9244" y="3587"/>
                    </a:lnTo>
                    <a:lnTo>
                      <a:pt x="9284" y="3746"/>
                    </a:lnTo>
                    <a:lnTo>
                      <a:pt x="9284" y="3746"/>
                    </a:lnTo>
                    <a:lnTo>
                      <a:pt x="9284" y="3886"/>
                    </a:lnTo>
                    <a:lnTo>
                      <a:pt x="9284" y="4025"/>
                    </a:lnTo>
                    <a:lnTo>
                      <a:pt x="9284" y="4164"/>
                    </a:lnTo>
                    <a:lnTo>
                      <a:pt x="9244" y="4304"/>
                    </a:lnTo>
                    <a:lnTo>
                      <a:pt x="9204" y="4443"/>
                    </a:lnTo>
                    <a:lnTo>
                      <a:pt x="9164" y="4563"/>
                    </a:lnTo>
                    <a:lnTo>
                      <a:pt x="9084" y="4682"/>
                    </a:lnTo>
                    <a:lnTo>
                      <a:pt x="9025" y="4802"/>
                    </a:lnTo>
                    <a:lnTo>
                      <a:pt x="8925" y="4902"/>
                    </a:lnTo>
                    <a:lnTo>
                      <a:pt x="8845" y="5001"/>
                    </a:lnTo>
                    <a:lnTo>
                      <a:pt x="8746" y="5101"/>
                    </a:lnTo>
                    <a:lnTo>
                      <a:pt x="8626" y="5180"/>
                    </a:lnTo>
                    <a:lnTo>
                      <a:pt x="8507" y="5260"/>
                    </a:lnTo>
                    <a:lnTo>
                      <a:pt x="8367" y="5320"/>
                    </a:lnTo>
                    <a:lnTo>
                      <a:pt x="8248" y="5380"/>
                    </a:lnTo>
                    <a:lnTo>
                      <a:pt x="8108" y="5439"/>
                    </a:lnTo>
                    <a:lnTo>
                      <a:pt x="8108" y="5439"/>
                    </a:lnTo>
                    <a:lnTo>
                      <a:pt x="8128" y="5718"/>
                    </a:lnTo>
                    <a:lnTo>
                      <a:pt x="8108" y="6017"/>
                    </a:lnTo>
                    <a:lnTo>
                      <a:pt x="8088" y="6296"/>
                    </a:lnTo>
                    <a:lnTo>
                      <a:pt x="8009" y="6575"/>
                    </a:lnTo>
                    <a:lnTo>
                      <a:pt x="7909" y="6834"/>
                    </a:lnTo>
                    <a:lnTo>
                      <a:pt x="7790" y="7093"/>
                    </a:lnTo>
                    <a:lnTo>
                      <a:pt x="7650" y="7332"/>
                    </a:lnTo>
                    <a:lnTo>
                      <a:pt x="7471" y="7571"/>
                    </a:lnTo>
                    <a:lnTo>
                      <a:pt x="7272" y="7770"/>
                    </a:lnTo>
                    <a:lnTo>
                      <a:pt x="7072" y="7969"/>
                    </a:lnTo>
                    <a:lnTo>
                      <a:pt x="6833" y="8149"/>
                    </a:lnTo>
                    <a:lnTo>
                      <a:pt x="6574" y="8288"/>
                    </a:lnTo>
                    <a:lnTo>
                      <a:pt x="6295" y="8428"/>
                    </a:lnTo>
                    <a:lnTo>
                      <a:pt x="6017" y="8527"/>
                    </a:lnTo>
                    <a:lnTo>
                      <a:pt x="5718" y="8607"/>
                    </a:lnTo>
                    <a:lnTo>
                      <a:pt x="5399" y="8667"/>
                    </a:lnTo>
                    <a:lnTo>
                      <a:pt x="5399" y="8667"/>
                    </a:lnTo>
                    <a:lnTo>
                      <a:pt x="5080" y="8687"/>
                    </a:lnTo>
                    <a:lnTo>
                      <a:pt x="4762" y="8687"/>
                    </a:lnTo>
                    <a:lnTo>
                      <a:pt x="4463" y="8647"/>
                    </a:lnTo>
                    <a:lnTo>
                      <a:pt x="4164" y="8587"/>
                    </a:lnTo>
                    <a:lnTo>
                      <a:pt x="3885" y="8487"/>
                    </a:lnTo>
                    <a:lnTo>
                      <a:pt x="3606" y="8368"/>
                    </a:lnTo>
                    <a:lnTo>
                      <a:pt x="3347" y="8248"/>
                    </a:lnTo>
                    <a:lnTo>
                      <a:pt x="3108" y="8089"/>
                    </a:lnTo>
                    <a:lnTo>
                      <a:pt x="2869" y="7890"/>
                    </a:lnTo>
                    <a:lnTo>
                      <a:pt x="2670" y="7691"/>
                    </a:lnTo>
                    <a:lnTo>
                      <a:pt x="2471" y="7471"/>
                    </a:lnTo>
                    <a:lnTo>
                      <a:pt x="2311" y="7252"/>
                    </a:lnTo>
                    <a:lnTo>
                      <a:pt x="2172" y="6993"/>
                    </a:lnTo>
                    <a:lnTo>
                      <a:pt x="2052" y="6734"/>
                    </a:lnTo>
                    <a:lnTo>
                      <a:pt x="1973" y="6455"/>
                    </a:lnTo>
                    <a:lnTo>
                      <a:pt x="1913" y="6157"/>
                    </a:lnTo>
                    <a:lnTo>
                      <a:pt x="1913" y="6157"/>
                    </a:lnTo>
                    <a:lnTo>
                      <a:pt x="1893" y="5937"/>
                    </a:lnTo>
                    <a:lnTo>
                      <a:pt x="1893" y="5718"/>
                    </a:lnTo>
                    <a:lnTo>
                      <a:pt x="1913" y="5519"/>
                    </a:lnTo>
                    <a:lnTo>
                      <a:pt x="1933" y="5300"/>
                    </a:lnTo>
                    <a:lnTo>
                      <a:pt x="1992" y="5101"/>
                    </a:lnTo>
                    <a:lnTo>
                      <a:pt x="2052" y="4902"/>
                    </a:lnTo>
                    <a:lnTo>
                      <a:pt x="2112" y="4702"/>
                    </a:lnTo>
                    <a:lnTo>
                      <a:pt x="2212" y="4523"/>
                    </a:lnTo>
                    <a:lnTo>
                      <a:pt x="2212" y="4523"/>
                    </a:lnTo>
                    <a:lnTo>
                      <a:pt x="2012" y="4503"/>
                    </a:lnTo>
                    <a:lnTo>
                      <a:pt x="1793" y="4463"/>
                    </a:lnTo>
                    <a:lnTo>
                      <a:pt x="1614" y="4404"/>
                    </a:lnTo>
                    <a:lnTo>
                      <a:pt x="1415" y="4324"/>
                    </a:lnTo>
                    <a:lnTo>
                      <a:pt x="1235" y="4244"/>
                    </a:lnTo>
                    <a:lnTo>
                      <a:pt x="1076" y="4145"/>
                    </a:lnTo>
                    <a:lnTo>
                      <a:pt x="897" y="4025"/>
                    </a:lnTo>
                    <a:lnTo>
                      <a:pt x="757" y="3905"/>
                    </a:lnTo>
                    <a:lnTo>
                      <a:pt x="618" y="3766"/>
                    </a:lnTo>
                    <a:lnTo>
                      <a:pt x="478" y="3627"/>
                    </a:lnTo>
                    <a:lnTo>
                      <a:pt x="359" y="3467"/>
                    </a:lnTo>
                    <a:lnTo>
                      <a:pt x="259" y="3308"/>
                    </a:lnTo>
                    <a:lnTo>
                      <a:pt x="180" y="3129"/>
                    </a:lnTo>
                    <a:lnTo>
                      <a:pt x="120" y="2949"/>
                    </a:lnTo>
                    <a:lnTo>
                      <a:pt x="60" y="2750"/>
                    </a:lnTo>
                    <a:lnTo>
                      <a:pt x="20" y="2551"/>
                    </a:lnTo>
                    <a:lnTo>
                      <a:pt x="20" y="2551"/>
                    </a:lnTo>
                    <a:lnTo>
                      <a:pt x="0" y="2312"/>
                    </a:lnTo>
                    <a:lnTo>
                      <a:pt x="0" y="2093"/>
                    </a:lnTo>
                    <a:lnTo>
                      <a:pt x="40" y="1874"/>
                    </a:lnTo>
                    <a:lnTo>
                      <a:pt x="100" y="1654"/>
                    </a:lnTo>
                    <a:lnTo>
                      <a:pt x="160" y="1455"/>
                    </a:lnTo>
                    <a:lnTo>
                      <a:pt x="259" y="1256"/>
                    </a:lnTo>
                    <a:lnTo>
                      <a:pt x="379" y="1057"/>
                    </a:lnTo>
                    <a:lnTo>
                      <a:pt x="518" y="877"/>
                    </a:lnTo>
                    <a:lnTo>
                      <a:pt x="658" y="718"/>
                    </a:lnTo>
                    <a:lnTo>
                      <a:pt x="837" y="559"/>
                    </a:lnTo>
                    <a:lnTo>
                      <a:pt x="1016" y="419"/>
                    </a:lnTo>
                    <a:lnTo>
                      <a:pt x="1216" y="300"/>
                    </a:lnTo>
                    <a:lnTo>
                      <a:pt x="1435" y="200"/>
                    </a:lnTo>
                    <a:lnTo>
                      <a:pt x="1654" y="120"/>
                    </a:lnTo>
                    <a:lnTo>
                      <a:pt x="1893" y="61"/>
                    </a:lnTo>
                    <a:lnTo>
                      <a:pt x="2132" y="21"/>
                    </a:lnTo>
                    <a:lnTo>
                      <a:pt x="2132" y="21"/>
                    </a:lnTo>
                    <a:lnTo>
                      <a:pt x="2391" y="1"/>
                    </a:lnTo>
                    <a:lnTo>
                      <a:pt x="2630" y="1"/>
                    </a:lnTo>
                    <a:lnTo>
                      <a:pt x="2869" y="41"/>
                    </a:lnTo>
                    <a:lnTo>
                      <a:pt x="3108" y="81"/>
                    </a:lnTo>
                    <a:lnTo>
                      <a:pt x="3327" y="160"/>
                    </a:lnTo>
                    <a:lnTo>
                      <a:pt x="3546" y="240"/>
                    </a:lnTo>
                    <a:lnTo>
                      <a:pt x="3746" y="360"/>
                    </a:lnTo>
                    <a:lnTo>
                      <a:pt x="3945" y="479"/>
                    </a:lnTo>
                    <a:lnTo>
                      <a:pt x="4124" y="619"/>
                    </a:lnTo>
                    <a:lnTo>
                      <a:pt x="4283" y="778"/>
                    </a:lnTo>
                    <a:lnTo>
                      <a:pt x="4423" y="937"/>
                    </a:lnTo>
                    <a:lnTo>
                      <a:pt x="4562" y="1136"/>
                    </a:lnTo>
                    <a:lnTo>
                      <a:pt x="4662" y="1336"/>
                    </a:lnTo>
                    <a:lnTo>
                      <a:pt x="4762" y="1535"/>
                    </a:lnTo>
                    <a:lnTo>
                      <a:pt x="4821" y="1754"/>
                    </a:lnTo>
                    <a:lnTo>
                      <a:pt x="4861" y="19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5934575" y="4042050"/>
                <a:ext cx="4435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75" extrusionOk="0">
                    <a:moveTo>
                      <a:pt x="976" y="0"/>
                    </a:moveTo>
                    <a:lnTo>
                      <a:pt x="797" y="20"/>
                    </a:lnTo>
                    <a:lnTo>
                      <a:pt x="618" y="40"/>
                    </a:lnTo>
                    <a:lnTo>
                      <a:pt x="458" y="100"/>
                    </a:lnTo>
                    <a:lnTo>
                      <a:pt x="319" y="180"/>
                    </a:lnTo>
                    <a:lnTo>
                      <a:pt x="199" y="279"/>
                    </a:lnTo>
                    <a:lnTo>
                      <a:pt x="100" y="399"/>
                    </a:lnTo>
                    <a:lnTo>
                      <a:pt x="40" y="518"/>
                    </a:lnTo>
                    <a:lnTo>
                      <a:pt x="0" y="658"/>
                    </a:lnTo>
                    <a:lnTo>
                      <a:pt x="0" y="797"/>
                    </a:lnTo>
                    <a:lnTo>
                      <a:pt x="40" y="937"/>
                    </a:lnTo>
                    <a:lnTo>
                      <a:pt x="100" y="1056"/>
                    </a:lnTo>
                    <a:lnTo>
                      <a:pt x="199" y="1156"/>
                    </a:lnTo>
                    <a:lnTo>
                      <a:pt x="319" y="1235"/>
                    </a:lnTo>
                    <a:lnTo>
                      <a:pt x="458" y="1315"/>
                    </a:lnTo>
                    <a:lnTo>
                      <a:pt x="618" y="1355"/>
                    </a:lnTo>
                    <a:lnTo>
                      <a:pt x="797" y="1375"/>
                    </a:lnTo>
                    <a:lnTo>
                      <a:pt x="976" y="1375"/>
                    </a:lnTo>
                    <a:lnTo>
                      <a:pt x="1156" y="1335"/>
                    </a:lnTo>
                    <a:lnTo>
                      <a:pt x="1315" y="1275"/>
                    </a:lnTo>
                    <a:lnTo>
                      <a:pt x="1454" y="1196"/>
                    </a:lnTo>
                    <a:lnTo>
                      <a:pt x="1574" y="1096"/>
                    </a:lnTo>
                    <a:lnTo>
                      <a:pt x="1674" y="976"/>
                    </a:lnTo>
                    <a:lnTo>
                      <a:pt x="1753" y="857"/>
                    </a:lnTo>
                    <a:lnTo>
                      <a:pt x="1773" y="717"/>
                    </a:lnTo>
                    <a:lnTo>
                      <a:pt x="1773" y="578"/>
                    </a:lnTo>
                    <a:lnTo>
                      <a:pt x="1733" y="459"/>
                    </a:lnTo>
                    <a:lnTo>
                      <a:pt x="1674" y="339"/>
                    </a:lnTo>
                    <a:lnTo>
                      <a:pt x="1574" y="219"/>
                    </a:lnTo>
                    <a:lnTo>
                      <a:pt x="1454" y="140"/>
                    </a:lnTo>
                    <a:lnTo>
                      <a:pt x="1315" y="80"/>
                    </a:lnTo>
                    <a:lnTo>
                      <a:pt x="1156" y="20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5965450" y="4124725"/>
                <a:ext cx="110075" cy="96125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845" extrusionOk="0">
                    <a:moveTo>
                      <a:pt x="777" y="0"/>
                    </a:moveTo>
                    <a:lnTo>
                      <a:pt x="678" y="60"/>
                    </a:lnTo>
                    <a:lnTo>
                      <a:pt x="578" y="160"/>
                    </a:lnTo>
                    <a:lnTo>
                      <a:pt x="478" y="279"/>
                    </a:lnTo>
                    <a:lnTo>
                      <a:pt x="379" y="399"/>
                    </a:lnTo>
                    <a:lnTo>
                      <a:pt x="279" y="558"/>
                    </a:lnTo>
                    <a:lnTo>
                      <a:pt x="180" y="737"/>
                    </a:lnTo>
                    <a:lnTo>
                      <a:pt x="120" y="937"/>
                    </a:lnTo>
                    <a:lnTo>
                      <a:pt x="60" y="1136"/>
                    </a:lnTo>
                    <a:lnTo>
                      <a:pt x="20" y="1355"/>
                    </a:lnTo>
                    <a:lnTo>
                      <a:pt x="0" y="1594"/>
                    </a:lnTo>
                    <a:lnTo>
                      <a:pt x="20" y="1833"/>
                    </a:lnTo>
                    <a:lnTo>
                      <a:pt x="80" y="2072"/>
                    </a:lnTo>
                    <a:lnTo>
                      <a:pt x="180" y="2331"/>
                    </a:lnTo>
                    <a:lnTo>
                      <a:pt x="299" y="2610"/>
                    </a:lnTo>
                    <a:lnTo>
                      <a:pt x="478" y="2869"/>
                    </a:lnTo>
                    <a:lnTo>
                      <a:pt x="717" y="3148"/>
                    </a:lnTo>
                    <a:lnTo>
                      <a:pt x="917" y="3327"/>
                    </a:lnTo>
                    <a:lnTo>
                      <a:pt x="1116" y="3486"/>
                    </a:lnTo>
                    <a:lnTo>
                      <a:pt x="1335" y="3606"/>
                    </a:lnTo>
                    <a:lnTo>
                      <a:pt x="1554" y="3686"/>
                    </a:lnTo>
                    <a:lnTo>
                      <a:pt x="1793" y="3765"/>
                    </a:lnTo>
                    <a:lnTo>
                      <a:pt x="2012" y="3805"/>
                    </a:lnTo>
                    <a:lnTo>
                      <a:pt x="2251" y="3845"/>
                    </a:lnTo>
                    <a:lnTo>
                      <a:pt x="2470" y="3845"/>
                    </a:lnTo>
                    <a:lnTo>
                      <a:pt x="2849" y="3825"/>
                    </a:lnTo>
                    <a:lnTo>
                      <a:pt x="3208" y="3765"/>
                    </a:lnTo>
                    <a:lnTo>
                      <a:pt x="3526" y="3706"/>
                    </a:lnTo>
                    <a:lnTo>
                      <a:pt x="3825" y="3606"/>
                    </a:lnTo>
                    <a:lnTo>
                      <a:pt x="4064" y="3526"/>
                    </a:lnTo>
                    <a:lnTo>
                      <a:pt x="4243" y="3447"/>
                    </a:lnTo>
                    <a:lnTo>
                      <a:pt x="4403" y="3367"/>
                    </a:lnTo>
                    <a:lnTo>
                      <a:pt x="3945" y="3367"/>
                    </a:lnTo>
                    <a:lnTo>
                      <a:pt x="3646" y="3327"/>
                    </a:lnTo>
                    <a:lnTo>
                      <a:pt x="3367" y="3287"/>
                    </a:lnTo>
                    <a:lnTo>
                      <a:pt x="3108" y="3227"/>
                    </a:lnTo>
                    <a:lnTo>
                      <a:pt x="2869" y="3148"/>
                    </a:lnTo>
                    <a:lnTo>
                      <a:pt x="2630" y="3068"/>
                    </a:lnTo>
                    <a:lnTo>
                      <a:pt x="2431" y="2949"/>
                    </a:lnTo>
                    <a:lnTo>
                      <a:pt x="2231" y="2849"/>
                    </a:lnTo>
                    <a:lnTo>
                      <a:pt x="2052" y="2729"/>
                    </a:lnTo>
                    <a:lnTo>
                      <a:pt x="1893" y="2590"/>
                    </a:lnTo>
                    <a:lnTo>
                      <a:pt x="1753" y="2451"/>
                    </a:lnTo>
                    <a:lnTo>
                      <a:pt x="1614" y="2311"/>
                    </a:lnTo>
                    <a:lnTo>
                      <a:pt x="1494" y="2152"/>
                    </a:lnTo>
                    <a:lnTo>
                      <a:pt x="1375" y="1992"/>
                    </a:lnTo>
                    <a:lnTo>
                      <a:pt x="1196" y="1674"/>
                    </a:lnTo>
                    <a:lnTo>
                      <a:pt x="1056" y="1375"/>
                    </a:lnTo>
                    <a:lnTo>
                      <a:pt x="956" y="1056"/>
                    </a:lnTo>
                    <a:lnTo>
                      <a:pt x="877" y="777"/>
                    </a:lnTo>
                    <a:lnTo>
                      <a:pt x="817" y="518"/>
                    </a:lnTo>
                    <a:lnTo>
                      <a:pt x="777" y="14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rgbClr val="F9DB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5965450" y="4124725"/>
                <a:ext cx="110075" cy="96125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845" fill="none" extrusionOk="0">
                    <a:moveTo>
                      <a:pt x="777" y="0"/>
                    </a:moveTo>
                    <a:lnTo>
                      <a:pt x="777" y="0"/>
                    </a:lnTo>
                    <a:lnTo>
                      <a:pt x="678" y="60"/>
                    </a:lnTo>
                    <a:lnTo>
                      <a:pt x="578" y="160"/>
                    </a:lnTo>
                    <a:lnTo>
                      <a:pt x="478" y="279"/>
                    </a:lnTo>
                    <a:lnTo>
                      <a:pt x="379" y="399"/>
                    </a:lnTo>
                    <a:lnTo>
                      <a:pt x="279" y="558"/>
                    </a:lnTo>
                    <a:lnTo>
                      <a:pt x="180" y="737"/>
                    </a:lnTo>
                    <a:lnTo>
                      <a:pt x="120" y="937"/>
                    </a:lnTo>
                    <a:lnTo>
                      <a:pt x="60" y="1136"/>
                    </a:lnTo>
                    <a:lnTo>
                      <a:pt x="20" y="1355"/>
                    </a:lnTo>
                    <a:lnTo>
                      <a:pt x="0" y="1594"/>
                    </a:lnTo>
                    <a:lnTo>
                      <a:pt x="20" y="1833"/>
                    </a:lnTo>
                    <a:lnTo>
                      <a:pt x="80" y="2072"/>
                    </a:lnTo>
                    <a:lnTo>
                      <a:pt x="180" y="2331"/>
                    </a:lnTo>
                    <a:lnTo>
                      <a:pt x="299" y="2610"/>
                    </a:lnTo>
                    <a:lnTo>
                      <a:pt x="478" y="2869"/>
                    </a:lnTo>
                    <a:lnTo>
                      <a:pt x="717" y="3148"/>
                    </a:lnTo>
                    <a:lnTo>
                      <a:pt x="717" y="3148"/>
                    </a:lnTo>
                    <a:lnTo>
                      <a:pt x="917" y="3327"/>
                    </a:lnTo>
                    <a:lnTo>
                      <a:pt x="1116" y="3486"/>
                    </a:lnTo>
                    <a:lnTo>
                      <a:pt x="1335" y="3606"/>
                    </a:lnTo>
                    <a:lnTo>
                      <a:pt x="1554" y="3686"/>
                    </a:lnTo>
                    <a:lnTo>
                      <a:pt x="1793" y="3765"/>
                    </a:lnTo>
                    <a:lnTo>
                      <a:pt x="2012" y="3805"/>
                    </a:lnTo>
                    <a:lnTo>
                      <a:pt x="2251" y="3845"/>
                    </a:lnTo>
                    <a:lnTo>
                      <a:pt x="2470" y="3845"/>
                    </a:lnTo>
                    <a:lnTo>
                      <a:pt x="2470" y="3845"/>
                    </a:lnTo>
                    <a:lnTo>
                      <a:pt x="2849" y="3825"/>
                    </a:lnTo>
                    <a:lnTo>
                      <a:pt x="3208" y="3765"/>
                    </a:lnTo>
                    <a:lnTo>
                      <a:pt x="3526" y="3706"/>
                    </a:lnTo>
                    <a:lnTo>
                      <a:pt x="3825" y="3606"/>
                    </a:lnTo>
                    <a:lnTo>
                      <a:pt x="4064" y="3526"/>
                    </a:lnTo>
                    <a:lnTo>
                      <a:pt x="4243" y="3447"/>
                    </a:lnTo>
                    <a:lnTo>
                      <a:pt x="4403" y="3367"/>
                    </a:lnTo>
                    <a:lnTo>
                      <a:pt x="4403" y="3367"/>
                    </a:lnTo>
                    <a:lnTo>
                      <a:pt x="4263" y="3367"/>
                    </a:lnTo>
                    <a:lnTo>
                      <a:pt x="4263" y="3367"/>
                    </a:lnTo>
                    <a:lnTo>
                      <a:pt x="3945" y="3367"/>
                    </a:lnTo>
                    <a:lnTo>
                      <a:pt x="3646" y="3327"/>
                    </a:lnTo>
                    <a:lnTo>
                      <a:pt x="3367" y="3287"/>
                    </a:lnTo>
                    <a:lnTo>
                      <a:pt x="3108" y="3227"/>
                    </a:lnTo>
                    <a:lnTo>
                      <a:pt x="2869" y="3148"/>
                    </a:lnTo>
                    <a:lnTo>
                      <a:pt x="2630" y="3068"/>
                    </a:lnTo>
                    <a:lnTo>
                      <a:pt x="2431" y="2949"/>
                    </a:lnTo>
                    <a:lnTo>
                      <a:pt x="2231" y="2849"/>
                    </a:lnTo>
                    <a:lnTo>
                      <a:pt x="2052" y="2729"/>
                    </a:lnTo>
                    <a:lnTo>
                      <a:pt x="1893" y="2590"/>
                    </a:lnTo>
                    <a:lnTo>
                      <a:pt x="1753" y="2451"/>
                    </a:lnTo>
                    <a:lnTo>
                      <a:pt x="1614" y="2311"/>
                    </a:lnTo>
                    <a:lnTo>
                      <a:pt x="1494" y="2152"/>
                    </a:lnTo>
                    <a:lnTo>
                      <a:pt x="1375" y="1992"/>
                    </a:lnTo>
                    <a:lnTo>
                      <a:pt x="1196" y="1674"/>
                    </a:lnTo>
                    <a:lnTo>
                      <a:pt x="1056" y="1375"/>
                    </a:lnTo>
                    <a:lnTo>
                      <a:pt x="956" y="1056"/>
                    </a:lnTo>
                    <a:lnTo>
                      <a:pt x="877" y="777"/>
                    </a:lnTo>
                    <a:lnTo>
                      <a:pt x="817" y="518"/>
                    </a:lnTo>
                    <a:lnTo>
                      <a:pt x="777" y="140"/>
                    </a:lnTo>
                    <a:lnTo>
                      <a:pt x="77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5703475" y="4005700"/>
                <a:ext cx="253025" cy="186775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7471" extrusionOk="0">
                    <a:moveTo>
                      <a:pt x="6575" y="0"/>
                    </a:moveTo>
                    <a:lnTo>
                      <a:pt x="6415" y="40"/>
                    </a:lnTo>
                    <a:lnTo>
                      <a:pt x="6256" y="80"/>
                    </a:lnTo>
                    <a:lnTo>
                      <a:pt x="6117" y="140"/>
                    </a:lnTo>
                    <a:lnTo>
                      <a:pt x="5977" y="199"/>
                    </a:lnTo>
                    <a:lnTo>
                      <a:pt x="5838" y="279"/>
                    </a:lnTo>
                    <a:lnTo>
                      <a:pt x="5698" y="379"/>
                    </a:lnTo>
                    <a:lnTo>
                      <a:pt x="5579" y="478"/>
                    </a:lnTo>
                    <a:lnTo>
                      <a:pt x="5479" y="598"/>
                    </a:lnTo>
                    <a:lnTo>
                      <a:pt x="5379" y="717"/>
                    </a:lnTo>
                    <a:lnTo>
                      <a:pt x="5300" y="857"/>
                    </a:lnTo>
                    <a:lnTo>
                      <a:pt x="5220" y="1016"/>
                    </a:lnTo>
                    <a:lnTo>
                      <a:pt x="5180" y="1195"/>
                    </a:lnTo>
                    <a:lnTo>
                      <a:pt x="5140" y="1355"/>
                    </a:lnTo>
                    <a:lnTo>
                      <a:pt x="5121" y="1534"/>
                    </a:lnTo>
                    <a:lnTo>
                      <a:pt x="5140" y="1693"/>
                    </a:lnTo>
                    <a:lnTo>
                      <a:pt x="5160" y="1873"/>
                    </a:lnTo>
                    <a:lnTo>
                      <a:pt x="5220" y="2032"/>
                    </a:lnTo>
                    <a:lnTo>
                      <a:pt x="5280" y="2191"/>
                    </a:lnTo>
                    <a:lnTo>
                      <a:pt x="5001" y="2391"/>
                    </a:lnTo>
                    <a:lnTo>
                      <a:pt x="4742" y="2630"/>
                    </a:lnTo>
                    <a:lnTo>
                      <a:pt x="4503" y="2889"/>
                    </a:lnTo>
                    <a:lnTo>
                      <a:pt x="4304" y="3168"/>
                    </a:lnTo>
                    <a:lnTo>
                      <a:pt x="4124" y="3008"/>
                    </a:lnTo>
                    <a:lnTo>
                      <a:pt x="3945" y="2849"/>
                    </a:lnTo>
                    <a:lnTo>
                      <a:pt x="3746" y="2709"/>
                    </a:lnTo>
                    <a:lnTo>
                      <a:pt x="3507" y="2590"/>
                    </a:lnTo>
                    <a:lnTo>
                      <a:pt x="3288" y="2510"/>
                    </a:lnTo>
                    <a:lnTo>
                      <a:pt x="3049" y="2430"/>
                    </a:lnTo>
                    <a:lnTo>
                      <a:pt x="2810" y="2391"/>
                    </a:lnTo>
                    <a:lnTo>
                      <a:pt x="2571" y="2371"/>
                    </a:lnTo>
                    <a:lnTo>
                      <a:pt x="2332" y="2371"/>
                    </a:lnTo>
                    <a:lnTo>
                      <a:pt x="2112" y="2391"/>
                    </a:lnTo>
                    <a:lnTo>
                      <a:pt x="1873" y="2430"/>
                    </a:lnTo>
                    <a:lnTo>
                      <a:pt x="1654" y="2490"/>
                    </a:lnTo>
                    <a:lnTo>
                      <a:pt x="1435" y="2570"/>
                    </a:lnTo>
                    <a:lnTo>
                      <a:pt x="1216" y="2670"/>
                    </a:lnTo>
                    <a:lnTo>
                      <a:pt x="1017" y="2769"/>
                    </a:lnTo>
                    <a:lnTo>
                      <a:pt x="837" y="2909"/>
                    </a:lnTo>
                    <a:lnTo>
                      <a:pt x="658" y="3068"/>
                    </a:lnTo>
                    <a:lnTo>
                      <a:pt x="499" y="3227"/>
                    </a:lnTo>
                    <a:lnTo>
                      <a:pt x="359" y="3427"/>
                    </a:lnTo>
                    <a:lnTo>
                      <a:pt x="240" y="3626"/>
                    </a:lnTo>
                    <a:lnTo>
                      <a:pt x="140" y="3845"/>
                    </a:lnTo>
                    <a:lnTo>
                      <a:pt x="61" y="4064"/>
                    </a:lnTo>
                    <a:lnTo>
                      <a:pt x="21" y="4283"/>
                    </a:lnTo>
                    <a:lnTo>
                      <a:pt x="1" y="4502"/>
                    </a:lnTo>
                    <a:lnTo>
                      <a:pt x="1" y="4721"/>
                    </a:lnTo>
                    <a:lnTo>
                      <a:pt x="21" y="4941"/>
                    </a:lnTo>
                    <a:lnTo>
                      <a:pt x="61" y="5160"/>
                    </a:lnTo>
                    <a:lnTo>
                      <a:pt x="120" y="5359"/>
                    </a:lnTo>
                    <a:lnTo>
                      <a:pt x="200" y="5558"/>
                    </a:lnTo>
                    <a:lnTo>
                      <a:pt x="320" y="5757"/>
                    </a:lnTo>
                    <a:lnTo>
                      <a:pt x="439" y="5937"/>
                    </a:lnTo>
                    <a:lnTo>
                      <a:pt x="579" y="6116"/>
                    </a:lnTo>
                    <a:lnTo>
                      <a:pt x="758" y="6275"/>
                    </a:lnTo>
                    <a:lnTo>
                      <a:pt x="937" y="6415"/>
                    </a:lnTo>
                    <a:lnTo>
                      <a:pt x="1136" y="6554"/>
                    </a:lnTo>
                    <a:lnTo>
                      <a:pt x="1355" y="6674"/>
                    </a:lnTo>
                    <a:lnTo>
                      <a:pt x="1555" y="6753"/>
                    </a:lnTo>
                    <a:lnTo>
                      <a:pt x="1754" y="6813"/>
                    </a:lnTo>
                    <a:lnTo>
                      <a:pt x="1953" y="6853"/>
                    </a:lnTo>
                    <a:lnTo>
                      <a:pt x="2152" y="6893"/>
                    </a:lnTo>
                    <a:lnTo>
                      <a:pt x="2571" y="6893"/>
                    </a:lnTo>
                    <a:lnTo>
                      <a:pt x="2770" y="6873"/>
                    </a:lnTo>
                    <a:lnTo>
                      <a:pt x="2969" y="6833"/>
                    </a:lnTo>
                    <a:lnTo>
                      <a:pt x="3168" y="6793"/>
                    </a:lnTo>
                    <a:lnTo>
                      <a:pt x="3348" y="6733"/>
                    </a:lnTo>
                    <a:lnTo>
                      <a:pt x="3547" y="6654"/>
                    </a:lnTo>
                    <a:lnTo>
                      <a:pt x="3726" y="6554"/>
                    </a:lnTo>
                    <a:lnTo>
                      <a:pt x="3885" y="6455"/>
                    </a:lnTo>
                    <a:lnTo>
                      <a:pt x="4045" y="6335"/>
                    </a:lnTo>
                    <a:lnTo>
                      <a:pt x="4184" y="6196"/>
                    </a:lnTo>
                    <a:lnTo>
                      <a:pt x="4324" y="6056"/>
                    </a:lnTo>
                    <a:lnTo>
                      <a:pt x="4443" y="6235"/>
                    </a:lnTo>
                    <a:lnTo>
                      <a:pt x="4583" y="6395"/>
                    </a:lnTo>
                    <a:lnTo>
                      <a:pt x="4722" y="6554"/>
                    </a:lnTo>
                    <a:lnTo>
                      <a:pt x="4881" y="6694"/>
                    </a:lnTo>
                    <a:lnTo>
                      <a:pt x="5061" y="6833"/>
                    </a:lnTo>
                    <a:lnTo>
                      <a:pt x="5240" y="6972"/>
                    </a:lnTo>
                    <a:lnTo>
                      <a:pt x="5419" y="7072"/>
                    </a:lnTo>
                    <a:lnTo>
                      <a:pt x="5638" y="7192"/>
                    </a:lnTo>
                    <a:lnTo>
                      <a:pt x="5937" y="7291"/>
                    </a:lnTo>
                    <a:lnTo>
                      <a:pt x="6236" y="7391"/>
                    </a:lnTo>
                    <a:lnTo>
                      <a:pt x="6535" y="7451"/>
                    </a:lnTo>
                    <a:lnTo>
                      <a:pt x="6834" y="7471"/>
                    </a:lnTo>
                    <a:lnTo>
                      <a:pt x="7133" y="7471"/>
                    </a:lnTo>
                    <a:lnTo>
                      <a:pt x="7431" y="7451"/>
                    </a:lnTo>
                    <a:lnTo>
                      <a:pt x="7730" y="7411"/>
                    </a:lnTo>
                    <a:lnTo>
                      <a:pt x="8009" y="7331"/>
                    </a:lnTo>
                    <a:lnTo>
                      <a:pt x="8288" y="7231"/>
                    </a:lnTo>
                    <a:lnTo>
                      <a:pt x="8567" y="7092"/>
                    </a:lnTo>
                    <a:lnTo>
                      <a:pt x="8806" y="6953"/>
                    </a:lnTo>
                    <a:lnTo>
                      <a:pt x="9045" y="6773"/>
                    </a:lnTo>
                    <a:lnTo>
                      <a:pt x="9264" y="6574"/>
                    </a:lnTo>
                    <a:lnTo>
                      <a:pt x="9483" y="6375"/>
                    </a:lnTo>
                    <a:lnTo>
                      <a:pt x="9663" y="6136"/>
                    </a:lnTo>
                    <a:lnTo>
                      <a:pt x="9802" y="5877"/>
                    </a:lnTo>
                    <a:lnTo>
                      <a:pt x="9941" y="5598"/>
                    </a:lnTo>
                    <a:lnTo>
                      <a:pt x="10021" y="5319"/>
                    </a:lnTo>
                    <a:lnTo>
                      <a:pt x="10101" y="5040"/>
                    </a:lnTo>
                    <a:lnTo>
                      <a:pt x="10121" y="4761"/>
                    </a:lnTo>
                    <a:lnTo>
                      <a:pt x="10121" y="4482"/>
                    </a:lnTo>
                    <a:lnTo>
                      <a:pt x="10101" y="4203"/>
                    </a:lnTo>
                    <a:lnTo>
                      <a:pt x="10041" y="3925"/>
                    </a:lnTo>
                    <a:lnTo>
                      <a:pt x="9961" y="3666"/>
                    </a:lnTo>
                    <a:lnTo>
                      <a:pt x="9862" y="3407"/>
                    </a:lnTo>
                    <a:lnTo>
                      <a:pt x="9722" y="3148"/>
                    </a:lnTo>
                    <a:lnTo>
                      <a:pt x="9563" y="2909"/>
                    </a:lnTo>
                    <a:lnTo>
                      <a:pt x="9384" y="2689"/>
                    </a:lnTo>
                    <a:lnTo>
                      <a:pt x="9164" y="2490"/>
                    </a:lnTo>
                    <a:lnTo>
                      <a:pt x="8925" y="2311"/>
                    </a:lnTo>
                    <a:lnTo>
                      <a:pt x="8666" y="2132"/>
                    </a:lnTo>
                    <a:lnTo>
                      <a:pt x="8388" y="1992"/>
                    </a:lnTo>
                    <a:lnTo>
                      <a:pt x="8427" y="1853"/>
                    </a:lnTo>
                    <a:lnTo>
                      <a:pt x="8447" y="1733"/>
                    </a:lnTo>
                    <a:lnTo>
                      <a:pt x="8467" y="1594"/>
                    </a:lnTo>
                    <a:lnTo>
                      <a:pt x="8467" y="1454"/>
                    </a:lnTo>
                    <a:lnTo>
                      <a:pt x="8447" y="1315"/>
                    </a:lnTo>
                    <a:lnTo>
                      <a:pt x="8427" y="1195"/>
                    </a:lnTo>
                    <a:lnTo>
                      <a:pt x="8388" y="1056"/>
                    </a:lnTo>
                    <a:lnTo>
                      <a:pt x="8328" y="936"/>
                    </a:lnTo>
                    <a:lnTo>
                      <a:pt x="8268" y="817"/>
                    </a:lnTo>
                    <a:lnTo>
                      <a:pt x="8188" y="697"/>
                    </a:lnTo>
                    <a:lnTo>
                      <a:pt x="8109" y="598"/>
                    </a:lnTo>
                    <a:lnTo>
                      <a:pt x="8009" y="478"/>
                    </a:lnTo>
                    <a:lnTo>
                      <a:pt x="7909" y="399"/>
                    </a:lnTo>
                    <a:lnTo>
                      <a:pt x="7790" y="299"/>
                    </a:lnTo>
                    <a:lnTo>
                      <a:pt x="7670" y="219"/>
                    </a:lnTo>
                    <a:lnTo>
                      <a:pt x="7531" y="159"/>
                    </a:lnTo>
                    <a:lnTo>
                      <a:pt x="7372" y="100"/>
                    </a:lnTo>
                    <a:lnTo>
                      <a:pt x="7212" y="40"/>
                    </a:lnTo>
                    <a:lnTo>
                      <a:pt x="7053" y="20"/>
                    </a:lnTo>
                    <a:lnTo>
                      <a:pt x="6893" y="0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5703475" y="4005700"/>
                <a:ext cx="253025" cy="186775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7471" fill="none" extrusionOk="0">
                    <a:moveTo>
                      <a:pt x="3507" y="2590"/>
                    </a:moveTo>
                    <a:lnTo>
                      <a:pt x="3507" y="2590"/>
                    </a:lnTo>
                    <a:lnTo>
                      <a:pt x="3746" y="2709"/>
                    </a:lnTo>
                    <a:lnTo>
                      <a:pt x="3945" y="2849"/>
                    </a:lnTo>
                    <a:lnTo>
                      <a:pt x="4124" y="3008"/>
                    </a:lnTo>
                    <a:lnTo>
                      <a:pt x="4304" y="3168"/>
                    </a:lnTo>
                    <a:lnTo>
                      <a:pt x="4304" y="3168"/>
                    </a:lnTo>
                    <a:lnTo>
                      <a:pt x="4503" y="2889"/>
                    </a:lnTo>
                    <a:lnTo>
                      <a:pt x="4742" y="2630"/>
                    </a:lnTo>
                    <a:lnTo>
                      <a:pt x="5001" y="2391"/>
                    </a:lnTo>
                    <a:lnTo>
                      <a:pt x="5280" y="2191"/>
                    </a:lnTo>
                    <a:lnTo>
                      <a:pt x="5280" y="2191"/>
                    </a:lnTo>
                    <a:lnTo>
                      <a:pt x="5220" y="2032"/>
                    </a:lnTo>
                    <a:lnTo>
                      <a:pt x="5160" y="1873"/>
                    </a:lnTo>
                    <a:lnTo>
                      <a:pt x="5140" y="1693"/>
                    </a:lnTo>
                    <a:lnTo>
                      <a:pt x="5121" y="1534"/>
                    </a:lnTo>
                    <a:lnTo>
                      <a:pt x="5140" y="1355"/>
                    </a:lnTo>
                    <a:lnTo>
                      <a:pt x="5180" y="1195"/>
                    </a:lnTo>
                    <a:lnTo>
                      <a:pt x="5220" y="1016"/>
                    </a:lnTo>
                    <a:lnTo>
                      <a:pt x="5300" y="857"/>
                    </a:lnTo>
                    <a:lnTo>
                      <a:pt x="5300" y="857"/>
                    </a:lnTo>
                    <a:lnTo>
                      <a:pt x="5379" y="717"/>
                    </a:lnTo>
                    <a:lnTo>
                      <a:pt x="5479" y="598"/>
                    </a:lnTo>
                    <a:lnTo>
                      <a:pt x="5579" y="478"/>
                    </a:lnTo>
                    <a:lnTo>
                      <a:pt x="5698" y="379"/>
                    </a:lnTo>
                    <a:lnTo>
                      <a:pt x="5838" y="279"/>
                    </a:lnTo>
                    <a:lnTo>
                      <a:pt x="5977" y="199"/>
                    </a:lnTo>
                    <a:lnTo>
                      <a:pt x="6117" y="140"/>
                    </a:lnTo>
                    <a:lnTo>
                      <a:pt x="6256" y="80"/>
                    </a:lnTo>
                    <a:lnTo>
                      <a:pt x="6415" y="40"/>
                    </a:lnTo>
                    <a:lnTo>
                      <a:pt x="6575" y="0"/>
                    </a:lnTo>
                    <a:lnTo>
                      <a:pt x="6734" y="0"/>
                    </a:lnTo>
                    <a:lnTo>
                      <a:pt x="6893" y="0"/>
                    </a:lnTo>
                    <a:lnTo>
                      <a:pt x="7053" y="20"/>
                    </a:lnTo>
                    <a:lnTo>
                      <a:pt x="7212" y="40"/>
                    </a:lnTo>
                    <a:lnTo>
                      <a:pt x="7372" y="100"/>
                    </a:lnTo>
                    <a:lnTo>
                      <a:pt x="7531" y="159"/>
                    </a:lnTo>
                    <a:lnTo>
                      <a:pt x="7531" y="159"/>
                    </a:lnTo>
                    <a:lnTo>
                      <a:pt x="7670" y="219"/>
                    </a:lnTo>
                    <a:lnTo>
                      <a:pt x="7790" y="299"/>
                    </a:lnTo>
                    <a:lnTo>
                      <a:pt x="7909" y="399"/>
                    </a:lnTo>
                    <a:lnTo>
                      <a:pt x="8009" y="478"/>
                    </a:lnTo>
                    <a:lnTo>
                      <a:pt x="8109" y="598"/>
                    </a:lnTo>
                    <a:lnTo>
                      <a:pt x="8188" y="697"/>
                    </a:lnTo>
                    <a:lnTo>
                      <a:pt x="8268" y="817"/>
                    </a:lnTo>
                    <a:lnTo>
                      <a:pt x="8328" y="936"/>
                    </a:lnTo>
                    <a:lnTo>
                      <a:pt x="8388" y="1056"/>
                    </a:lnTo>
                    <a:lnTo>
                      <a:pt x="8427" y="1195"/>
                    </a:lnTo>
                    <a:lnTo>
                      <a:pt x="8447" y="1315"/>
                    </a:lnTo>
                    <a:lnTo>
                      <a:pt x="8467" y="1454"/>
                    </a:lnTo>
                    <a:lnTo>
                      <a:pt x="8467" y="1594"/>
                    </a:lnTo>
                    <a:lnTo>
                      <a:pt x="8447" y="1733"/>
                    </a:lnTo>
                    <a:lnTo>
                      <a:pt x="8427" y="1853"/>
                    </a:lnTo>
                    <a:lnTo>
                      <a:pt x="8388" y="1992"/>
                    </a:lnTo>
                    <a:lnTo>
                      <a:pt x="8388" y="1992"/>
                    </a:lnTo>
                    <a:lnTo>
                      <a:pt x="8666" y="2132"/>
                    </a:lnTo>
                    <a:lnTo>
                      <a:pt x="8925" y="2311"/>
                    </a:lnTo>
                    <a:lnTo>
                      <a:pt x="9164" y="2490"/>
                    </a:lnTo>
                    <a:lnTo>
                      <a:pt x="9384" y="2689"/>
                    </a:lnTo>
                    <a:lnTo>
                      <a:pt x="9563" y="2909"/>
                    </a:lnTo>
                    <a:lnTo>
                      <a:pt x="9722" y="3148"/>
                    </a:lnTo>
                    <a:lnTo>
                      <a:pt x="9862" y="3407"/>
                    </a:lnTo>
                    <a:lnTo>
                      <a:pt x="9961" y="3666"/>
                    </a:lnTo>
                    <a:lnTo>
                      <a:pt x="10041" y="3925"/>
                    </a:lnTo>
                    <a:lnTo>
                      <a:pt x="10101" y="4203"/>
                    </a:lnTo>
                    <a:lnTo>
                      <a:pt x="10121" y="4482"/>
                    </a:lnTo>
                    <a:lnTo>
                      <a:pt x="10121" y="4761"/>
                    </a:lnTo>
                    <a:lnTo>
                      <a:pt x="10101" y="5040"/>
                    </a:lnTo>
                    <a:lnTo>
                      <a:pt x="10021" y="5319"/>
                    </a:lnTo>
                    <a:lnTo>
                      <a:pt x="9941" y="5598"/>
                    </a:lnTo>
                    <a:lnTo>
                      <a:pt x="9802" y="5877"/>
                    </a:lnTo>
                    <a:lnTo>
                      <a:pt x="9802" y="5877"/>
                    </a:lnTo>
                    <a:lnTo>
                      <a:pt x="9663" y="6136"/>
                    </a:lnTo>
                    <a:lnTo>
                      <a:pt x="9483" y="6375"/>
                    </a:lnTo>
                    <a:lnTo>
                      <a:pt x="9264" y="6574"/>
                    </a:lnTo>
                    <a:lnTo>
                      <a:pt x="9045" y="6773"/>
                    </a:lnTo>
                    <a:lnTo>
                      <a:pt x="8806" y="6953"/>
                    </a:lnTo>
                    <a:lnTo>
                      <a:pt x="8567" y="7092"/>
                    </a:lnTo>
                    <a:lnTo>
                      <a:pt x="8288" y="7231"/>
                    </a:lnTo>
                    <a:lnTo>
                      <a:pt x="8009" y="7331"/>
                    </a:lnTo>
                    <a:lnTo>
                      <a:pt x="7730" y="7411"/>
                    </a:lnTo>
                    <a:lnTo>
                      <a:pt x="7431" y="7451"/>
                    </a:lnTo>
                    <a:lnTo>
                      <a:pt x="7133" y="7471"/>
                    </a:lnTo>
                    <a:lnTo>
                      <a:pt x="6834" y="7471"/>
                    </a:lnTo>
                    <a:lnTo>
                      <a:pt x="6535" y="7451"/>
                    </a:lnTo>
                    <a:lnTo>
                      <a:pt x="6236" y="7391"/>
                    </a:lnTo>
                    <a:lnTo>
                      <a:pt x="5937" y="7291"/>
                    </a:lnTo>
                    <a:lnTo>
                      <a:pt x="5638" y="7192"/>
                    </a:lnTo>
                    <a:lnTo>
                      <a:pt x="5638" y="7192"/>
                    </a:lnTo>
                    <a:lnTo>
                      <a:pt x="5419" y="7072"/>
                    </a:lnTo>
                    <a:lnTo>
                      <a:pt x="5240" y="6972"/>
                    </a:lnTo>
                    <a:lnTo>
                      <a:pt x="5061" y="6833"/>
                    </a:lnTo>
                    <a:lnTo>
                      <a:pt x="4881" y="6694"/>
                    </a:lnTo>
                    <a:lnTo>
                      <a:pt x="4722" y="6554"/>
                    </a:lnTo>
                    <a:lnTo>
                      <a:pt x="4583" y="6395"/>
                    </a:lnTo>
                    <a:lnTo>
                      <a:pt x="4443" y="6235"/>
                    </a:lnTo>
                    <a:lnTo>
                      <a:pt x="4324" y="6056"/>
                    </a:lnTo>
                    <a:lnTo>
                      <a:pt x="4324" y="6056"/>
                    </a:lnTo>
                    <a:lnTo>
                      <a:pt x="4184" y="6196"/>
                    </a:lnTo>
                    <a:lnTo>
                      <a:pt x="4045" y="6335"/>
                    </a:lnTo>
                    <a:lnTo>
                      <a:pt x="3885" y="6455"/>
                    </a:lnTo>
                    <a:lnTo>
                      <a:pt x="3726" y="6554"/>
                    </a:lnTo>
                    <a:lnTo>
                      <a:pt x="3547" y="6654"/>
                    </a:lnTo>
                    <a:lnTo>
                      <a:pt x="3348" y="6733"/>
                    </a:lnTo>
                    <a:lnTo>
                      <a:pt x="3168" y="6793"/>
                    </a:lnTo>
                    <a:lnTo>
                      <a:pt x="2969" y="6833"/>
                    </a:lnTo>
                    <a:lnTo>
                      <a:pt x="2770" y="6873"/>
                    </a:lnTo>
                    <a:lnTo>
                      <a:pt x="2571" y="6893"/>
                    </a:lnTo>
                    <a:lnTo>
                      <a:pt x="2371" y="6893"/>
                    </a:lnTo>
                    <a:lnTo>
                      <a:pt x="2152" y="6893"/>
                    </a:lnTo>
                    <a:lnTo>
                      <a:pt x="1953" y="6853"/>
                    </a:lnTo>
                    <a:lnTo>
                      <a:pt x="1754" y="6813"/>
                    </a:lnTo>
                    <a:lnTo>
                      <a:pt x="1555" y="6753"/>
                    </a:lnTo>
                    <a:lnTo>
                      <a:pt x="1355" y="6674"/>
                    </a:lnTo>
                    <a:lnTo>
                      <a:pt x="1355" y="6674"/>
                    </a:lnTo>
                    <a:lnTo>
                      <a:pt x="1136" y="6554"/>
                    </a:lnTo>
                    <a:lnTo>
                      <a:pt x="937" y="6415"/>
                    </a:lnTo>
                    <a:lnTo>
                      <a:pt x="758" y="6275"/>
                    </a:lnTo>
                    <a:lnTo>
                      <a:pt x="579" y="6116"/>
                    </a:lnTo>
                    <a:lnTo>
                      <a:pt x="439" y="5937"/>
                    </a:lnTo>
                    <a:lnTo>
                      <a:pt x="320" y="5757"/>
                    </a:lnTo>
                    <a:lnTo>
                      <a:pt x="200" y="5558"/>
                    </a:lnTo>
                    <a:lnTo>
                      <a:pt x="120" y="5359"/>
                    </a:lnTo>
                    <a:lnTo>
                      <a:pt x="61" y="5160"/>
                    </a:lnTo>
                    <a:lnTo>
                      <a:pt x="21" y="4941"/>
                    </a:lnTo>
                    <a:lnTo>
                      <a:pt x="1" y="4721"/>
                    </a:lnTo>
                    <a:lnTo>
                      <a:pt x="1" y="4502"/>
                    </a:lnTo>
                    <a:lnTo>
                      <a:pt x="21" y="4283"/>
                    </a:lnTo>
                    <a:lnTo>
                      <a:pt x="61" y="4064"/>
                    </a:lnTo>
                    <a:lnTo>
                      <a:pt x="140" y="3845"/>
                    </a:lnTo>
                    <a:lnTo>
                      <a:pt x="240" y="3626"/>
                    </a:lnTo>
                    <a:lnTo>
                      <a:pt x="240" y="3626"/>
                    </a:lnTo>
                    <a:lnTo>
                      <a:pt x="359" y="3427"/>
                    </a:lnTo>
                    <a:lnTo>
                      <a:pt x="499" y="3227"/>
                    </a:lnTo>
                    <a:lnTo>
                      <a:pt x="658" y="3068"/>
                    </a:lnTo>
                    <a:lnTo>
                      <a:pt x="837" y="2909"/>
                    </a:lnTo>
                    <a:lnTo>
                      <a:pt x="1017" y="2769"/>
                    </a:lnTo>
                    <a:lnTo>
                      <a:pt x="1216" y="2670"/>
                    </a:lnTo>
                    <a:lnTo>
                      <a:pt x="1435" y="2570"/>
                    </a:lnTo>
                    <a:lnTo>
                      <a:pt x="1654" y="2490"/>
                    </a:lnTo>
                    <a:lnTo>
                      <a:pt x="1873" y="2430"/>
                    </a:lnTo>
                    <a:lnTo>
                      <a:pt x="2112" y="2391"/>
                    </a:lnTo>
                    <a:lnTo>
                      <a:pt x="2332" y="2371"/>
                    </a:lnTo>
                    <a:lnTo>
                      <a:pt x="2571" y="2371"/>
                    </a:lnTo>
                    <a:lnTo>
                      <a:pt x="2810" y="2391"/>
                    </a:lnTo>
                    <a:lnTo>
                      <a:pt x="3049" y="2430"/>
                    </a:lnTo>
                    <a:lnTo>
                      <a:pt x="3288" y="2510"/>
                    </a:lnTo>
                    <a:lnTo>
                      <a:pt x="3507" y="25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5726900" y="4096825"/>
                <a:ext cx="383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615" extrusionOk="0">
                    <a:moveTo>
                      <a:pt x="877" y="1"/>
                    </a:moveTo>
                    <a:lnTo>
                      <a:pt x="737" y="21"/>
                    </a:lnTo>
                    <a:lnTo>
                      <a:pt x="578" y="60"/>
                    </a:lnTo>
                    <a:lnTo>
                      <a:pt x="438" y="140"/>
                    </a:lnTo>
                    <a:lnTo>
                      <a:pt x="319" y="240"/>
                    </a:lnTo>
                    <a:lnTo>
                      <a:pt x="199" y="359"/>
                    </a:lnTo>
                    <a:lnTo>
                      <a:pt x="120" y="499"/>
                    </a:lnTo>
                    <a:lnTo>
                      <a:pt x="40" y="658"/>
                    </a:lnTo>
                    <a:lnTo>
                      <a:pt x="0" y="817"/>
                    </a:lnTo>
                    <a:lnTo>
                      <a:pt x="0" y="977"/>
                    </a:lnTo>
                    <a:lnTo>
                      <a:pt x="20" y="1116"/>
                    </a:lnTo>
                    <a:lnTo>
                      <a:pt x="80" y="1256"/>
                    </a:lnTo>
                    <a:lnTo>
                      <a:pt x="140" y="1375"/>
                    </a:lnTo>
                    <a:lnTo>
                      <a:pt x="239" y="1475"/>
                    </a:lnTo>
                    <a:lnTo>
                      <a:pt x="379" y="1554"/>
                    </a:lnTo>
                    <a:lnTo>
                      <a:pt x="518" y="1594"/>
                    </a:lnTo>
                    <a:lnTo>
                      <a:pt x="657" y="1614"/>
                    </a:lnTo>
                    <a:lnTo>
                      <a:pt x="817" y="1594"/>
                    </a:lnTo>
                    <a:lnTo>
                      <a:pt x="956" y="1554"/>
                    </a:lnTo>
                    <a:lnTo>
                      <a:pt x="1096" y="1475"/>
                    </a:lnTo>
                    <a:lnTo>
                      <a:pt x="1215" y="1375"/>
                    </a:lnTo>
                    <a:lnTo>
                      <a:pt x="1335" y="1256"/>
                    </a:lnTo>
                    <a:lnTo>
                      <a:pt x="1434" y="1116"/>
                    </a:lnTo>
                    <a:lnTo>
                      <a:pt x="1494" y="957"/>
                    </a:lnTo>
                    <a:lnTo>
                      <a:pt x="1534" y="797"/>
                    </a:lnTo>
                    <a:lnTo>
                      <a:pt x="1534" y="638"/>
                    </a:lnTo>
                    <a:lnTo>
                      <a:pt x="1514" y="499"/>
                    </a:lnTo>
                    <a:lnTo>
                      <a:pt x="1474" y="359"/>
                    </a:lnTo>
                    <a:lnTo>
                      <a:pt x="1395" y="240"/>
                    </a:lnTo>
                    <a:lnTo>
                      <a:pt x="1295" y="140"/>
                    </a:lnTo>
                    <a:lnTo>
                      <a:pt x="1175" y="60"/>
                    </a:lnTo>
                    <a:lnTo>
                      <a:pt x="1036" y="21"/>
                    </a:lnTo>
                    <a:lnTo>
                      <a:pt x="87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5820025" y="4107775"/>
                <a:ext cx="126025" cy="687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751" extrusionOk="0">
                    <a:moveTo>
                      <a:pt x="5040" y="1"/>
                    </a:moveTo>
                    <a:lnTo>
                      <a:pt x="4881" y="220"/>
                    </a:lnTo>
                    <a:lnTo>
                      <a:pt x="4722" y="419"/>
                    </a:lnTo>
                    <a:lnTo>
                      <a:pt x="4562" y="599"/>
                    </a:lnTo>
                    <a:lnTo>
                      <a:pt x="4383" y="758"/>
                    </a:lnTo>
                    <a:lnTo>
                      <a:pt x="4224" y="897"/>
                    </a:lnTo>
                    <a:lnTo>
                      <a:pt x="4044" y="1037"/>
                    </a:lnTo>
                    <a:lnTo>
                      <a:pt x="3865" y="1156"/>
                    </a:lnTo>
                    <a:lnTo>
                      <a:pt x="3686" y="1256"/>
                    </a:lnTo>
                    <a:lnTo>
                      <a:pt x="3506" y="1336"/>
                    </a:lnTo>
                    <a:lnTo>
                      <a:pt x="3327" y="1395"/>
                    </a:lnTo>
                    <a:lnTo>
                      <a:pt x="2969" y="1515"/>
                    </a:lnTo>
                    <a:lnTo>
                      <a:pt x="2610" y="1555"/>
                    </a:lnTo>
                    <a:lnTo>
                      <a:pt x="2251" y="1575"/>
                    </a:lnTo>
                    <a:lnTo>
                      <a:pt x="2032" y="1575"/>
                    </a:lnTo>
                    <a:lnTo>
                      <a:pt x="1813" y="1555"/>
                    </a:lnTo>
                    <a:lnTo>
                      <a:pt x="1395" y="1475"/>
                    </a:lnTo>
                    <a:lnTo>
                      <a:pt x="996" y="1375"/>
                    </a:lnTo>
                    <a:lnTo>
                      <a:pt x="678" y="1256"/>
                    </a:lnTo>
                    <a:lnTo>
                      <a:pt x="399" y="1136"/>
                    </a:lnTo>
                    <a:lnTo>
                      <a:pt x="180" y="1037"/>
                    </a:lnTo>
                    <a:lnTo>
                      <a:pt x="0" y="937"/>
                    </a:lnTo>
                    <a:lnTo>
                      <a:pt x="20" y="1037"/>
                    </a:lnTo>
                    <a:lnTo>
                      <a:pt x="40" y="1156"/>
                    </a:lnTo>
                    <a:lnTo>
                      <a:pt x="80" y="1296"/>
                    </a:lnTo>
                    <a:lnTo>
                      <a:pt x="140" y="1435"/>
                    </a:lnTo>
                    <a:lnTo>
                      <a:pt x="200" y="1575"/>
                    </a:lnTo>
                    <a:lnTo>
                      <a:pt x="299" y="1734"/>
                    </a:lnTo>
                    <a:lnTo>
                      <a:pt x="399" y="1874"/>
                    </a:lnTo>
                    <a:lnTo>
                      <a:pt x="538" y="2033"/>
                    </a:lnTo>
                    <a:lnTo>
                      <a:pt x="678" y="2172"/>
                    </a:lnTo>
                    <a:lnTo>
                      <a:pt x="857" y="2312"/>
                    </a:lnTo>
                    <a:lnTo>
                      <a:pt x="1036" y="2431"/>
                    </a:lnTo>
                    <a:lnTo>
                      <a:pt x="1255" y="2531"/>
                    </a:lnTo>
                    <a:lnTo>
                      <a:pt x="1494" y="2631"/>
                    </a:lnTo>
                    <a:lnTo>
                      <a:pt x="1753" y="2690"/>
                    </a:lnTo>
                    <a:lnTo>
                      <a:pt x="2032" y="2730"/>
                    </a:lnTo>
                    <a:lnTo>
                      <a:pt x="2331" y="2750"/>
                    </a:lnTo>
                    <a:lnTo>
                      <a:pt x="2570" y="2750"/>
                    </a:lnTo>
                    <a:lnTo>
                      <a:pt x="2809" y="2730"/>
                    </a:lnTo>
                    <a:lnTo>
                      <a:pt x="2988" y="2690"/>
                    </a:lnTo>
                    <a:lnTo>
                      <a:pt x="3168" y="2650"/>
                    </a:lnTo>
                    <a:lnTo>
                      <a:pt x="3327" y="2591"/>
                    </a:lnTo>
                    <a:lnTo>
                      <a:pt x="3487" y="2531"/>
                    </a:lnTo>
                    <a:lnTo>
                      <a:pt x="3626" y="2451"/>
                    </a:lnTo>
                    <a:lnTo>
                      <a:pt x="3765" y="2372"/>
                    </a:lnTo>
                    <a:lnTo>
                      <a:pt x="4024" y="2192"/>
                    </a:lnTo>
                    <a:lnTo>
                      <a:pt x="4224" y="1973"/>
                    </a:lnTo>
                    <a:lnTo>
                      <a:pt x="4423" y="1734"/>
                    </a:lnTo>
                    <a:lnTo>
                      <a:pt x="4562" y="1495"/>
                    </a:lnTo>
                    <a:lnTo>
                      <a:pt x="4702" y="1256"/>
                    </a:lnTo>
                    <a:lnTo>
                      <a:pt x="4801" y="1017"/>
                    </a:lnTo>
                    <a:lnTo>
                      <a:pt x="4881" y="778"/>
                    </a:lnTo>
                    <a:lnTo>
                      <a:pt x="4981" y="379"/>
                    </a:lnTo>
                    <a:lnTo>
                      <a:pt x="5040" y="101"/>
                    </a:lnTo>
                    <a:lnTo>
                      <a:pt x="5040" y="1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5820025" y="4107775"/>
                <a:ext cx="126025" cy="687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751" fill="none" extrusionOk="0">
                    <a:moveTo>
                      <a:pt x="5040" y="1"/>
                    </a:moveTo>
                    <a:lnTo>
                      <a:pt x="5040" y="1"/>
                    </a:lnTo>
                    <a:lnTo>
                      <a:pt x="4881" y="220"/>
                    </a:lnTo>
                    <a:lnTo>
                      <a:pt x="4722" y="419"/>
                    </a:lnTo>
                    <a:lnTo>
                      <a:pt x="4562" y="599"/>
                    </a:lnTo>
                    <a:lnTo>
                      <a:pt x="4383" y="758"/>
                    </a:lnTo>
                    <a:lnTo>
                      <a:pt x="4224" y="897"/>
                    </a:lnTo>
                    <a:lnTo>
                      <a:pt x="4044" y="1037"/>
                    </a:lnTo>
                    <a:lnTo>
                      <a:pt x="3865" y="1156"/>
                    </a:lnTo>
                    <a:lnTo>
                      <a:pt x="3686" y="1256"/>
                    </a:lnTo>
                    <a:lnTo>
                      <a:pt x="3506" y="1336"/>
                    </a:lnTo>
                    <a:lnTo>
                      <a:pt x="3327" y="1395"/>
                    </a:lnTo>
                    <a:lnTo>
                      <a:pt x="2969" y="1515"/>
                    </a:lnTo>
                    <a:lnTo>
                      <a:pt x="2610" y="1555"/>
                    </a:lnTo>
                    <a:lnTo>
                      <a:pt x="2251" y="1575"/>
                    </a:lnTo>
                    <a:lnTo>
                      <a:pt x="2251" y="1575"/>
                    </a:lnTo>
                    <a:lnTo>
                      <a:pt x="2032" y="1575"/>
                    </a:lnTo>
                    <a:lnTo>
                      <a:pt x="1813" y="1555"/>
                    </a:lnTo>
                    <a:lnTo>
                      <a:pt x="1395" y="1475"/>
                    </a:lnTo>
                    <a:lnTo>
                      <a:pt x="996" y="1375"/>
                    </a:lnTo>
                    <a:lnTo>
                      <a:pt x="678" y="1256"/>
                    </a:lnTo>
                    <a:lnTo>
                      <a:pt x="399" y="1136"/>
                    </a:lnTo>
                    <a:lnTo>
                      <a:pt x="180" y="1037"/>
                    </a:lnTo>
                    <a:lnTo>
                      <a:pt x="0" y="937"/>
                    </a:lnTo>
                    <a:lnTo>
                      <a:pt x="0" y="937"/>
                    </a:lnTo>
                    <a:lnTo>
                      <a:pt x="20" y="1037"/>
                    </a:lnTo>
                    <a:lnTo>
                      <a:pt x="40" y="1156"/>
                    </a:lnTo>
                    <a:lnTo>
                      <a:pt x="80" y="1296"/>
                    </a:lnTo>
                    <a:lnTo>
                      <a:pt x="140" y="1435"/>
                    </a:lnTo>
                    <a:lnTo>
                      <a:pt x="200" y="1575"/>
                    </a:lnTo>
                    <a:lnTo>
                      <a:pt x="299" y="1734"/>
                    </a:lnTo>
                    <a:lnTo>
                      <a:pt x="399" y="1874"/>
                    </a:lnTo>
                    <a:lnTo>
                      <a:pt x="538" y="2033"/>
                    </a:lnTo>
                    <a:lnTo>
                      <a:pt x="678" y="2172"/>
                    </a:lnTo>
                    <a:lnTo>
                      <a:pt x="857" y="2312"/>
                    </a:lnTo>
                    <a:lnTo>
                      <a:pt x="1036" y="2431"/>
                    </a:lnTo>
                    <a:lnTo>
                      <a:pt x="1255" y="2531"/>
                    </a:lnTo>
                    <a:lnTo>
                      <a:pt x="1494" y="2631"/>
                    </a:lnTo>
                    <a:lnTo>
                      <a:pt x="1753" y="2690"/>
                    </a:lnTo>
                    <a:lnTo>
                      <a:pt x="2032" y="2730"/>
                    </a:lnTo>
                    <a:lnTo>
                      <a:pt x="2331" y="2750"/>
                    </a:lnTo>
                    <a:lnTo>
                      <a:pt x="2331" y="2750"/>
                    </a:lnTo>
                    <a:lnTo>
                      <a:pt x="2570" y="2750"/>
                    </a:lnTo>
                    <a:lnTo>
                      <a:pt x="2809" y="2730"/>
                    </a:lnTo>
                    <a:lnTo>
                      <a:pt x="2809" y="2730"/>
                    </a:lnTo>
                    <a:lnTo>
                      <a:pt x="2988" y="2690"/>
                    </a:lnTo>
                    <a:lnTo>
                      <a:pt x="3168" y="2650"/>
                    </a:lnTo>
                    <a:lnTo>
                      <a:pt x="3327" y="2591"/>
                    </a:lnTo>
                    <a:lnTo>
                      <a:pt x="3487" y="2531"/>
                    </a:lnTo>
                    <a:lnTo>
                      <a:pt x="3626" y="2451"/>
                    </a:lnTo>
                    <a:lnTo>
                      <a:pt x="3765" y="2372"/>
                    </a:lnTo>
                    <a:lnTo>
                      <a:pt x="4024" y="2192"/>
                    </a:lnTo>
                    <a:lnTo>
                      <a:pt x="4224" y="1973"/>
                    </a:lnTo>
                    <a:lnTo>
                      <a:pt x="4423" y="1734"/>
                    </a:lnTo>
                    <a:lnTo>
                      <a:pt x="4562" y="1495"/>
                    </a:lnTo>
                    <a:lnTo>
                      <a:pt x="4702" y="1256"/>
                    </a:lnTo>
                    <a:lnTo>
                      <a:pt x="4801" y="1017"/>
                    </a:lnTo>
                    <a:lnTo>
                      <a:pt x="4881" y="778"/>
                    </a:lnTo>
                    <a:lnTo>
                      <a:pt x="4981" y="379"/>
                    </a:lnTo>
                    <a:lnTo>
                      <a:pt x="5040" y="101"/>
                    </a:lnTo>
                    <a:lnTo>
                      <a:pt x="504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5561550" y="3977300"/>
                <a:ext cx="203725" cy="233600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9344" extrusionOk="0">
                    <a:moveTo>
                      <a:pt x="2391" y="1"/>
                    </a:moveTo>
                    <a:lnTo>
                      <a:pt x="2152" y="21"/>
                    </a:lnTo>
                    <a:lnTo>
                      <a:pt x="1913" y="60"/>
                    </a:lnTo>
                    <a:lnTo>
                      <a:pt x="1694" y="120"/>
                    </a:lnTo>
                    <a:lnTo>
                      <a:pt x="1455" y="200"/>
                    </a:lnTo>
                    <a:lnTo>
                      <a:pt x="1255" y="279"/>
                    </a:lnTo>
                    <a:lnTo>
                      <a:pt x="1056" y="399"/>
                    </a:lnTo>
                    <a:lnTo>
                      <a:pt x="877" y="538"/>
                    </a:lnTo>
                    <a:lnTo>
                      <a:pt x="698" y="678"/>
                    </a:lnTo>
                    <a:lnTo>
                      <a:pt x="538" y="837"/>
                    </a:lnTo>
                    <a:lnTo>
                      <a:pt x="399" y="1017"/>
                    </a:lnTo>
                    <a:lnTo>
                      <a:pt x="279" y="1216"/>
                    </a:lnTo>
                    <a:lnTo>
                      <a:pt x="180" y="1435"/>
                    </a:lnTo>
                    <a:lnTo>
                      <a:pt x="80" y="1654"/>
                    </a:lnTo>
                    <a:lnTo>
                      <a:pt x="40" y="1833"/>
                    </a:lnTo>
                    <a:lnTo>
                      <a:pt x="0" y="2033"/>
                    </a:lnTo>
                    <a:lnTo>
                      <a:pt x="0" y="2232"/>
                    </a:lnTo>
                    <a:lnTo>
                      <a:pt x="0" y="2431"/>
                    </a:lnTo>
                    <a:lnTo>
                      <a:pt x="20" y="2610"/>
                    </a:lnTo>
                    <a:lnTo>
                      <a:pt x="60" y="2790"/>
                    </a:lnTo>
                    <a:lnTo>
                      <a:pt x="120" y="2989"/>
                    </a:lnTo>
                    <a:lnTo>
                      <a:pt x="180" y="3148"/>
                    </a:lnTo>
                    <a:lnTo>
                      <a:pt x="279" y="3327"/>
                    </a:lnTo>
                    <a:lnTo>
                      <a:pt x="379" y="3487"/>
                    </a:lnTo>
                    <a:lnTo>
                      <a:pt x="498" y="3646"/>
                    </a:lnTo>
                    <a:lnTo>
                      <a:pt x="618" y="3786"/>
                    </a:lnTo>
                    <a:lnTo>
                      <a:pt x="757" y="3925"/>
                    </a:lnTo>
                    <a:lnTo>
                      <a:pt x="917" y="4045"/>
                    </a:lnTo>
                    <a:lnTo>
                      <a:pt x="1076" y="4164"/>
                    </a:lnTo>
                    <a:lnTo>
                      <a:pt x="1255" y="4264"/>
                    </a:lnTo>
                    <a:lnTo>
                      <a:pt x="1096" y="4403"/>
                    </a:lnTo>
                    <a:lnTo>
                      <a:pt x="957" y="4543"/>
                    </a:lnTo>
                    <a:lnTo>
                      <a:pt x="817" y="4702"/>
                    </a:lnTo>
                    <a:lnTo>
                      <a:pt x="678" y="4881"/>
                    </a:lnTo>
                    <a:lnTo>
                      <a:pt x="558" y="5061"/>
                    </a:lnTo>
                    <a:lnTo>
                      <a:pt x="458" y="5240"/>
                    </a:lnTo>
                    <a:lnTo>
                      <a:pt x="379" y="5439"/>
                    </a:lnTo>
                    <a:lnTo>
                      <a:pt x="299" y="5658"/>
                    </a:lnTo>
                    <a:lnTo>
                      <a:pt x="239" y="5937"/>
                    </a:lnTo>
                    <a:lnTo>
                      <a:pt x="200" y="6236"/>
                    </a:lnTo>
                    <a:lnTo>
                      <a:pt x="180" y="6515"/>
                    </a:lnTo>
                    <a:lnTo>
                      <a:pt x="200" y="6794"/>
                    </a:lnTo>
                    <a:lnTo>
                      <a:pt x="259" y="7073"/>
                    </a:lnTo>
                    <a:lnTo>
                      <a:pt x="339" y="7351"/>
                    </a:lnTo>
                    <a:lnTo>
                      <a:pt x="439" y="7610"/>
                    </a:lnTo>
                    <a:lnTo>
                      <a:pt x="578" y="7850"/>
                    </a:lnTo>
                    <a:lnTo>
                      <a:pt x="737" y="8089"/>
                    </a:lnTo>
                    <a:lnTo>
                      <a:pt x="917" y="8308"/>
                    </a:lnTo>
                    <a:lnTo>
                      <a:pt x="1116" y="8507"/>
                    </a:lnTo>
                    <a:lnTo>
                      <a:pt x="1335" y="8706"/>
                    </a:lnTo>
                    <a:lnTo>
                      <a:pt x="1594" y="8865"/>
                    </a:lnTo>
                    <a:lnTo>
                      <a:pt x="1853" y="9005"/>
                    </a:lnTo>
                    <a:lnTo>
                      <a:pt x="2132" y="9124"/>
                    </a:lnTo>
                    <a:lnTo>
                      <a:pt x="2431" y="9224"/>
                    </a:lnTo>
                    <a:lnTo>
                      <a:pt x="2749" y="9304"/>
                    </a:lnTo>
                    <a:lnTo>
                      <a:pt x="3048" y="9344"/>
                    </a:lnTo>
                    <a:lnTo>
                      <a:pt x="3367" y="9344"/>
                    </a:lnTo>
                    <a:lnTo>
                      <a:pt x="3666" y="9324"/>
                    </a:lnTo>
                    <a:lnTo>
                      <a:pt x="3965" y="9284"/>
                    </a:lnTo>
                    <a:lnTo>
                      <a:pt x="4263" y="9204"/>
                    </a:lnTo>
                    <a:lnTo>
                      <a:pt x="4542" y="9105"/>
                    </a:lnTo>
                    <a:lnTo>
                      <a:pt x="4801" y="8985"/>
                    </a:lnTo>
                    <a:lnTo>
                      <a:pt x="5060" y="8826"/>
                    </a:lnTo>
                    <a:lnTo>
                      <a:pt x="5299" y="8666"/>
                    </a:lnTo>
                    <a:lnTo>
                      <a:pt x="5518" y="8487"/>
                    </a:lnTo>
                    <a:lnTo>
                      <a:pt x="5718" y="8268"/>
                    </a:lnTo>
                    <a:lnTo>
                      <a:pt x="5897" y="8049"/>
                    </a:lnTo>
                    <a:lnTo>
                      <a:pt x="6056" y="7790"/>
                    </a:lnTo>
                    <a:lnTo>
                      <a:pt x="6196" y="7531"/>
                    </a:lnTo>
                    <a:lnTo>
                      <a:pt x="6295" y="7252"/>
                    </a:lnTo>
                    <a:lnTo>
                      <a:pt x="6594" y="7252"/>
                    </a:lnTo>
                    <a:lnTo>
                      <a:pt x="6734" y="7232"/>
                    </a:lnTo>
                    <a:lnTo>
                      <a:pt x="6873" y="7212"/>
                    </a:lnTo>
                    <a:lnTo>
                      <a:pt x="7152" y="7132"/>
                    </a:lnTo>
                    <a:lnTo>
                      <a:pt x="7411" y="7013"/>
                    </a:lnTo>
                    <a:lnTo>
                      <a:pt x="7630" y="6834"/>
                    </a:lnTo>
                    <a:lnTo>
                      <a:pt x="7730" y="6734"/>
                    </a:lnTo>
                    <a:lnTo>
                      <a:pt x="7829" y="6634"/>
                    </a:lnTo>
                    <a:lnTo>
                      <a:pt x="7909" y="6515"/>
                    </a:lnTo>
                    <a:lnTo>
                      <a:pt x="7969" y="6395"/>
                    </a:lnTo>
                    <a:lnTo>
                      <a:pt x="8048" y="6276"/>
                    </a:lnTo>
                    <a:lnTo>
                      <a:pt x="8088" y="6136"/>
                    </a:lnTo>
                    <a:lnTo>
                      <a:pt x="8128" y="5977"/>
                    </a:lnTo>
                    <a:lnTo>
                      <a:pt x="8148" y="5837"/>
                    </a:lnTo>
                    <a:lnTo>
                      <a:pt x="8148" y="5678"/>
                    </a:lnTo>
                    <a:lnTo>
                      <a:pt x="8148" y="5519"/>
                    </a:lnTo>
                    <a:lnTo>
                      <a:pt x="8108" y="5379"/>
                    </a:lnTo>
                    <a:lnTo>
                      <a:pt x="8068" y="5240"/>
                    </a:lnTo>
                    <a:lnTo>
                      <a:pt x="8009" y="5100"/>
                    </a:lnTo>
                    <a:lnTo>
                      <a:pt x="7949" y="4961"/>
                    </a:lnTo>
                    <a:lnTo>
                      <a:pt x="7869" y="4841"/>
                    </a:lnTo>
                    <a:lnTo>
                      <a:pt x="7770" y="4722"/>
                    </a:lnTo>
                    <a:lnTo>
                      <a:pt x="7650" y="4602"/>
                    </a:lnTo>
                    <a:lnTo>
                      <a:pt x="7530" y="4503"/>
                    </a:lnTo>
                    <a:lnTo>
                      <a:pt x="7411" y="4423"/>
                    </a:lnTo>
                    <a:lnTo>
                      <a:pt x="7252" y="4343"/>
                    </a:lnTo>
                    <a:lnTo>
                      <a:pt x="7112" y="4264"/>
                    </a:lnTo>
                    <a:lnTo>
                      <a:pt x="6953" y="4224"/>
                    </a:lnTo>
                    <a:lnTo>
                      <a:pt x="6754" y="4184"/>
                    </a:lnTo>
                    <a:lnTo>
                      <a:pt x="6574" y="4164"/>
                    </a:lnTo>
                    <a:lnTo>
                      <a:pt x="6375" y="4164"/>
                    </a:lnTo>
                    <a:lnTo>
                      <a:pt x="6196" y="4184"/>
                    </a:lnTo>
                    <a:lnTo>
                      <a:pt x="6016" y="4224"/>
                    </a:lnTo>
                    <a:lnTo>
                      <a:pt x="5857" y="4284"/>
                    </a:lnTo>
                    <a:lnTo>
                      <a:pt x="5678" y="4343"/>
                    </a:lnTo>
                    <a:lnTo>
                      <a:pt x="5538" y="4443"/>
                    </a:lnTo>
                    <a:lnTo>
                      <a:pt x="5279" y="4204"/>
                    </a:lnTo>
                    <a:lnTo>
                      <a:pt x="4981" y="4025"/>
                    </a:lnTo>
                    <a:lnTo>
                      <a:pt x="4662" y="3845"/>
                    </a:lnTo>
                    <a:lnTo>
                      <a:pt x="4323" y="3726"/>
                    </a:lnTo>
                    <a:lnTo>
                      <a:pt x="4463" y="3527"/>
                    </a:lnTo>
                    <a:lnTo>
                      <a:pt x="4602" y="3347"/>
                    </a:lnTo>
                    <a:lnTo>
                      <a:pt x="4702" y="3128"/>
                    </a:lnTo>
                    <a:lnTo>
                      <a:pt x="4781" y="2889"/>
                    </a:lnTo>
                    <a:lnTo>
                      <a:pt x="4841" y="2670"/>
                    </a:lnTo>
                    <a:lnTo>
                      <a:pt x="4881" y="2451"/>
                    </a:lnTo>
                    <a:lnTo>
                      <a:pt x="4881" y="2212"/>
                    </a:lnTo>
                    <a:lnTo>
                      <a:pt x="4861" y="1993"/>
                    </a:lnTo>
                    <a:lnTo>
                      <a:pt x="4821" y="1774"/>
                    </a:lnTo>
                    <a:lnTo>
                      <a:pt x="4761" y="1574"/>
                    </a:lnTo>
                    <a:lnTo>
                      <a:pt x="4682" y="1375"/>
                    </a:lnTo>
                    <a:lnTo>
                      <a:pt x="4582" y="1176"/>
                    </a:lnTo>
                    <a:lnTo>
                      <a:pt x="4443" y="997"/>
                    </a:lnTo>
                    <a:lnTo>
                      <a:pt x="4303" y="817"/>
                    </a:lnTo>
                    <a:lnTo>
                      <a:pt x="4144" y="658"/>
                    </a:lnTo>
                    <a:lnTo>
                      <a:pt x="3965" y="499"/>
                    </a:lnTo>
                    <a:lnTo>
                      <a:pt x="3785" y="379"/>
                    </a:lnTo>
                    <a:lnTo>
                      <a:pt x="3566" y="260"/>
                    </a:lnTo>
                    <a:lnTo>
                      <a:pt x="3347" y="160"/>
                    </a:lnTo>
                    <a:lnTo>
                      <a:pt x="3108" y="100"/>
                    </a:lnTo>
                    <a:lnTo>
                      <a:pt x="2869" y="40"/>
                    </a:lnTo>
                    <a:lnTo>
                      <a:pt x="2630" y="1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5561550" y="3977300"/>
                <a:ext cx="203725" cy="233600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9344" fill="none" extrusionOk="0">
                    <a:moveTo>
                      <a:pt x="4781" y="2889"/>
                    </a:moveTo>
                    <a:lnTo>
                      <a:pt x="4781" y="2889"/>
                    </a:lnTo>
                    <a:lnTo>
                      <a:pt x="4702" y="3128"/>
                    </a:lnTo>
                    <a:lnTo>
                      <a:pt x="4602" y="3347"/>
                    </a:lnTo>
                    <a:lnTo>
                      <a:pt x="4463" y="3527"/>
                    </a:lnTo>
                    <a:lnTo>
                      <a:pt x="4323" y="3726"/>
                    </a:lnTo>
                    <a:lnTo>
                      <a:pt x="4323" y="3726"/>
                    </a:lnTo>
                    <a:lnTo>
                      <a:pt x="4662" y="3845"/>
                    </a:lnTo>
                    <a:lnTo>
                      <a:pt x="4981" y="4025"/>
                    </a:lnTo>
                    <a:lnTo>
                      <a:pt x="5279" y="4204"/>
                    </a:lnTo>
                    <a:lnTo>
                      <a:pt x="5538" y="4443"/>
                    </a:lnTo>
                    <a:lnTo>
                      <a:pt x="5538" y="4443"/>
                    </a:lnTo>
                    <a:lnTo>
                      <a:pt x="5678" y="4343"/>
                    </a:lnTo>
                    <a:lnTo>
                      <a:pt x="5857" y="4284"/>
                    </a:lnTo>
                    <a:lnTo>
                      <a:pt x="6016" y="4224"/>
                    </a:lnTo>
                    <a:lnTo>
                      <a:pt x="6196" y="4184"/>
                    </a:lnTo>
                    <a:lnTo>
                      <a:pt x="6375" y="4164"/>
                    </a:lnTo>
                    <a:lnTo>
                      <a:pt x="6574" y="4164"/>
                    </a:lnTo>
                    <a:lnTo>
                      <a:pt x="6754" y="4184"/>
                    </a:lnTo>
                    <a:lnTo>
                      <a:pt x="6953" y="4224"/>
                    </a:lnTo>
                    <a:lnTo>
                      <a:pt x="6953" y="4224"/>
                    </a:lnTo>
                    <a:lnTo>
                      <a:pt x="7112" y="4264"/>
                    </a:lnTo>
                    <a:lnTo>
                      <a:pt x="7252" y="4343"/>
                    </a:lnTo>
                    <a:lnTo>
                      <a:pt x="7411" y="4423"/>
                    </a:lnTo>
                    <a:lnTo>
                      <a:pt x="7530" y="4503"/>
                    </a:lnTo>
                    <a:lnTo>
                      <a:pt x="7650" y="4602"/>
                    </a:lnTo>
                    <a:lnTo>
                      <a:pt x="7770" y="4722"/>
                    </a:lnTo>
                    <a:lnTo>
                      <a:pt x="7869" y="4841"/>
                    </a:lnTo>
                    <a:lnTo>
                      <a:pt x="7949" y="4961"/>
                    </a:lnTo>
                    <a:lnTo>
                      <a:pt x="8009" y="5100"/>
                    </a:lnTo>
                    <a:lnTo>
                      <a:pt x="8068" y="5240"/>
                    </a:lnTo>
                    <a:lnTo>
                      <a:pt x="8108" y="5379"/>
                    </a:lnTo>
                    <a:lnTo>
                      <a:pt x="8148" y="5519"/>
                    </a:lnTo>
                    <a:lnTo>
                      <a:pt x="8148" y="5678"/>
                    </a:lnTo>
                    <a:lnTo>
                      <a:pt x="8148" y="5837"/>
                    </a:lnTo>
                    <a:lnTo>
                      <a:pt x="8128" y="5977"/>
                    </a:lnTo>
                    <a:lnTo>
                      <a:pt x="8088" y="6136"/>
                    </a:lnTo>
                    <a:lnTo>
                      <a:pt x="8088" y="6136"/>
                    </a:lnTo>
                    <a:lnTo>
                      <a:pt x="8048" y="6276"/>
                    </a:lnTo>
                    <a:lnTo>
                      <a:pt x="7969" y="6395"/>
                    </a:lnTo>
                    <a:lnTo>
                      <a:pt x="7909" y="6515"/>
                    </a:lnTo>
                    <a:lnTo>
                      <a:pt x="7829" y="6634"/>
                    </a:lnTo>
                    <a:lnTo>
                      <a:pt x="7730" y="6734"/>
                    </a:lnTo>
                    <a:lnTo>
                      <a:pt x="7630" y="6834"/>
                    </a:lnTo>
                    <a:lnTo>
                      <a:pt x="7411" y="7013"/>
                    </a:lnTo>
                    <a:lnTo>
                      <a:pt x="7152" y="7132"/>
                    </a:lnTo>
                    <a:lnTo>
                      <a:pt x="6873" y="7212"/>
                    </a:lnTo>
                    <a:lnTo>
                      <a:pt x="6734" y="7232"/>
                    </a:lnTo>
                    <a:lnTo>
                      <a:pt x="6594" y="7252"/>
                    </a:lnTo>
                    <a:lnTo>
                      <a:pt x="6435" y="7252"/>
                    </a:lnTo>
                    <a:lnTo>
                      <a:pt x="6295" y="7252"/>
                    </a:lnTo>
                    <a:lnTo>
                      <a:pt x="6295" y="7252"/>
                    </a:lnTo>
                    <a:lnTo>
                      <a:pt x="6196" y="7531"/>
                    </a:lnTo>
                    <a:lnTo>
                      <a:pt x="6056" y="7790"/>
                    </a:lnTo>
                    <a:lnTo>
                      <a:pt x="5897" y="8049"/>
                    </a:lnTo>
                    <a:lnTo>
                      <a:pt x="5718" y="8268"/>
                    </a:lnTo>
                    <a:lnTo>
                      <a:pt x="5518" y="8487"/>
                    </a:lnTo>
                    <a:lnTo>
                      <a:pt x="5299" y="8666"/>
                    </a:lnTo>
                    <a:lnTo>
                      <a:pt x="5060" y="8826"/>
                    </a:lnTo>
                    <a:lnTo>
                      <a:pt x="4801" y="8985"/>
                    </a:lnTo>
                    <a:lnTo>
                      <a:pt x="4542" y="9105"/>
                    </a:lnTo>
                    <a:lnTo>
                      <a:pt x="4263" y="9204"/>
                    </a:lnTo>
                    <a:lnTo>
                      <a:pt x="3965" y="9284"/>
                    </a:lnTo>
                    <a:lnTo>
                      <a:pt x="3666" y="9324"/>
                    </a:lnTo>
                    <a:lnTo>
                      <a:pt x="3367" y="9344"/>
                    </a:lnTo>
                    <a:lnTo>
                      <a:pt x="3048" y="9344"/>
                    </a:lnTo>
                    <a:lnTo>
                      <a:pt x="2749" y="9304"/>
                    </a:lnTo>
                    <a:lnTo>
                      <a:pt x="2431" y="9224"/>
                    </a:lnTo>
                    <a:lnTo>
                      <a:pt x="2431" y="9224"/>
                    </a:lnTo>
                    <a:lnTo>
                      <a:pt x="2132" y="9124"/>
                    </a:lnTo>
                    <a:lnTo>
                      <a:pt x="1853" y="9005"/>
                    </a:lnTo>
                    <a:lnTo>
                      <a:pt x="1594" y="8865"/>
                    </a:lnTo>
                    <a:lnTo>
                      <a:pt x="1335" y="8706"/>
                    </a:lnTo>
                    <a:lnTo>
                      <a:pt x="1116" y="8507"/>
                    </a:lnTo>
                    <a:lnTo>
                      <a:pt x="917" y="8308"/>
                    </a:lnTo>
                    <a:lnTo>
                      <a:pt x="737" y="8089"/>
                    </a:lnTo>
                    <a:lnTo>
                      <a:pt x="578" y="7850"/>
                    </a:lnTo>
                    <a:lnTo>
                      <a:pt x="439" y="7610"/>
                    </a:lnTo>
                    <a:lnTo>
                      <a:pt x="339" y="7351"/>
                    </a:lnTo>
                    <a:lnTo>
                      <a:pt x="259" y="7073"/>
                    </a:lnTo>
                    <a:lnTo>
                      <a:pt x="200" y="6794"/>
                    </a:lnTo>
                    <a:lnTo>
                      <a:pt x="180" y="6515"/>
                    </a:lnTo>
                    <a:lnTo>
                      <a:pt x="200" y="6236"/>
                    </a:lnTo>
                    <a:lnTo>
                      <a:pt x="239" y="5937"/>
                    </a:lnTo>
                    <a:lnTo>
                      <a:pt x="299" y="5658"/>
                    </a:lnTo>
                    <a:lnTo>
                      <a:pt x="299" y="5658"/>
                    </a:lnTo>
                    <a:lnTo>
                      <a:pt x="379" y="5439"/>
                    </a:lnTo>
                    <a:lnTo>
                      <a:pt x="458" y="5240"/>
                    </a:lnTo>
                    <a:lnTo>
                      <a:pt x="558" y="5061"/>
                    </a:lnTo>
                    <a:lnTo>
                      <a:pt x="678" y="4881"/>
                    </a:lnTo>
                    <a:lnTo>
                      <a:pt x="817" y="4702"/>
                    </a:lnTo>
                    <a:lnTo>
                      <a:pt x="957" y="4543"/>
                    </a:lnTo>
                    <a:lnTo>
                      <a:pt x="1096" y="4403"/>
                    </a:lnTo>
                    <a:lnTo>
                      <a:pt x="1255" y="4264"/>
                    </a:lnTo>
                    <a:lnTo>
                      <a:pt x="1255" y="4264"/>
                    </a:lnTo>
                    <a:lnTo>
                      <a:pt x="1076" y="4164"/>
                    </a:lnTo>
                    <a:lnTo>
                      <a:pt x="917" y="4045"/>
                    </a:lnTo>
                    <a:lnTo>
                      <a:pt x="757" y="3925"/>
                    </a:lnTo>
                    <a:lnTo>
                      <a:pt x="618" y="3786"/>
                    </a:lnTo>
                    <a:lnTo>
                      <a:pt x="498" y="3646"/>
                    </a:lnTo>
                    <a:lnTo>
                      <a:pt x="379" y="3487"/>
                    </a:lnTo>
                    <a:lnTo>
                      <a:pt x="279" y="3327"/>
                    </a:lnTo>
                    <a:lnTo>
                      <a:pt x="180" y="3148"/>
                    </a:lnTo>
                    <a:lnTo>
                      <a:pt x="120" y="2989"/>
                    </a:lnTo>
                    <a:lnTo>
                      <a:pt x="60" y="2790"/>
                    </a:lnTo>
                    <a:lnTo>
                      <a:pt x="20" y="2610"/>
                    </a:lnTo>
                    <a:lnTo>
                      <a:pt x="0" y="2431"/>
                    </a:lnTo>
                    <a:lnTo>
                      <a:pt x="0" y="2232"/>
                    </a:lnTo>
                    <a:lnTo>
                      <a:pt x="0" y="2033"/>
                    </a:lnTo>
                    <a:lnTo>
                      <a:pt x="40" y="1833"/>
                    </a:lnTo>
                    <a:lnTo>
                      <a:pt x="80" y="1654"/>
                    </a:lnTo>
                    <a:lnTo>
                      <a:pt x="80" y="1654"/>
                    </a:lnTo>
                    <a:lnTo>
                      <a:pt x="180" y="1435"/>
                    </a:lnTo>
                    <a:lnTo>
                      <a:pt x="279" y="1216"/>
                    </a:lnTo>
                    <a:lnTo>
                      <a:pt x="399" y="1017"/>
                    </a:lnTo>
                    <a:lnTo>
                      <a:pt x="538" y="837"/>
                    </a:lnTo>
                    <a:lnTo>
                      <a:pt x="698" y="678"/>
                    </a:lnTo>
                    <a:lnTo>
                      <a:pt x="877" y="538"/>
                    </a:lnTo>
                    <a:lnTo>
                      <a:pt x="1056" y="399"/>
                    </a:lnTo>
                    <a:lnTo>
                      <a:pt x="1255" y="279"/>
                    </a:lnTo>
                    <a:lnTo>
                      <a:pt x="1455" y="200"/>
                    </a:lnTo>
                    <a:lnTo>
                      <a:pt x="1694" y="120"/>
                    </a:lnTo>
                    <a:lnTo>
                      <a:pt x="1913" y="60"/>
                    </a:lnTo>
                    <a:lnTo>
                      <a:pt x="2152" y="21"/>
                    </a:lnTo>
                    <a:lnTo>
                      <a:pt x="2391" y="1"/>
                    </a:lnTo>
                    <a:lnTo>
                      <a:pt x="2630" y="1"/>
                    </a:lnTo>
                    <a:lnTo>
                      <a:pt x="2869" y="40"/>
                    </a:lnTo>
                    <a:lnTo>
                      <a:pt x="3108" y="100"/>
                    </a:lnTo>
                    <a:lnTo>
                      <a:pt x="3108" y="100"/>
                    </a:lnTo>
                    <a:lnTo>
                      <a:pt x="3347" y="160"/>
                    </a:lnTo>
                    <a:lnTo>
                      <a:pt x="3566" y="260"/>
                    </a:lnTo>
                    <a:lnTo>
                      <a:pt x="3785" y="379"/>
                    </a:lnTo>
                    <a:lnTo>
                      <a:pt x="3965" y="499"/>
                    </a:lnTo>
                    <a:lnTo>
                      <a:pt x="4144" y="658"/>
                    </a:lnTo>
                    <a:lnTo>
                      <a:pt x="4303" y="817"/>
                    </a:lnTo>
                    <a:lnTo>
                      <a:pt x="4443" y="997"/>
                    </a:lnTo>
                    <a:lnTo>
                      <a:pt x="4582" y="1176"/>
                    </a:lnTo>
                    <a:lnTo>
                      <a:pt x="4682" y="1375"/>
                    </a:lnTo>
                    <a:lnTo>
                      <a:pt x="4761" y="1574"/>
                    </a:lnTo>
                    <a:lnTo>
                      <a:pt x="4821" y="1774"/>
                    </a:lnTo>
                    <a:lnTo>
                      <a:pt x="4861" y="1993"/>
                    </a:lnTo>
                    <a:lnTo>
                      <a:pt x="4881" y="2212"/>
                    </a:lnTo>
                    <a:lnTo>
                      <a:pt x="4881" y="2451"/>
                    </a:lnTo>
                    <a:lnTo>
                      <a:pt x="4841" y="2670"/>
                    </a:lnTo>
                    <a:lnTo>
                      <a:pt x="4781" y="28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5601875" y="3999225"/>
                <a:ext cx="44350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95" extrusionOk="0">
                    <a:moveTo>
                      <a:pt x="738" y="0"/>
                    </a:moveTo>
                    <a:lnTo>
                      <a:pt x="579" y="20"/>
                    </a:lnTo>
                    <a:lnTo>
                      <a:pt x="419" y="80"/>
                    </a:lnTo>
                    <a:lnTo>
                      <a:pt x="280" y="140"/>
                    </a:lnTo>
                    <a:lnTo>
                      <a:pt x="160" y="239"/>
                    </a:lnTo>
                    <a:lnTo>
                      <a:pt x="81" y="339"/>
                    </a:lnTo>
                    <a:lnTo>
                      <a:pt x="21" y="478"/>
                    </a:lnTo>
                    <a:lnTo>
                      <a:pt x="1" y="598"/>
                    </a:lnTo>
                    <a:lnTo>
                      <a:pt x="1" y="737"/>
                    </a:lnTo>
                    <a:lnTo>
                      <a:pt x="61" y="877"/>
                    </a:lnTo>
                    <a:lnTo>
                      <a:pt x="120" y="996"/>
                    </a:lnTo>
                    <a:lnTo>
                      <a:pt x="240" y="1116"/>
                    </a:lnTo>
                    <a:lnTo>
                      <a:pt x="359" y="1215"/>
                    </a:lnTo>
                    <a:lnTo>
                      <a:pt x="519" y="1295"/>
                    </a:lnTo>
                    <a:lnTo>
                      <a:pt x="678" y="1355"/>
                    </a:lnTo>
                    <a:lnTo>
                      <a:pt x="858" y="1395"/>
                    </a:lnTo>
                    <a:lnTo>
                      <a:pt x="1037" y="1395"/>
                    </a:lnTo>
                    <a:lnTo>
                      <a:pt x="1196" y="1375"/>
                    </a:lnTo>
                    <a:lnTo>
                      <a:pt x="1356" y="1335"/>
                    </a:lnTo>
                    <a:lnTo>
                      <a:pt x="1495" y="1255"/>
                    </a:lnTo>
                    <a:lnTo>
                      <a:pt x="1595" y="1175"/>
                    </a:lnTo>
                    <a:lnTo>
                      <a:pt x="1694" y="1056"/>
                    </a:lnTo>
                    <a:lnTo>
                      <a:pt x="1754" y="936"/>
                    </a:lnTo>
                    <a:lnTo>
                      <a:pt x="1774" y="797"/>
                    </a:lnTo>
                    <a:lnTo>
                      <a:pt x="1754" y="658"/>
                    </a:lnTo>
                    <a:lnTo>
                      <a:pt x="1714" y="518"/>
                    </a:lnTo>
                    <a:lnTo>
                      <a:pt x="1634" y="399"/>
                    </a:lnTo>
                    <a:lnTo>
                      <a:pt x="1535" y="279"/>
                    </a:lnTo>
                    <a:lnTo>
                      <a:pt x="1415" y="179"/>
                    </a:lnTo>
                    <a:lnTo>
                      <a:pt x="1256" y="100"/>
                    </a:lnTo>
                    <a:lnTo>
                      <a:pt x="1077" y="40"/>
                    </a:lnTo>
                    <a:lnTo>
                      <a:pt x="917" y="20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5583450" y="4086875"/>
                <a:ext cx="86200" cy="11107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4443" extrusionOk="0">
                    <a:moveTo>
                      <a:pt x="1535" y="0"/>
                    </a:moveTo>
                    <a:lnTo>
                      <a:pt x="1435" y="40"/>
                    </a:lnTo>
                    <a:lnTo>
                      <a:pt x="1296" y="80"/>
                    </a:lnTo>
                    <a:lnTo>
                      <a:pt x="1156" y="140"/>
                    </a:lnTo>
                    <a:lnTo>
                      <a:pt x="997" y="239"/>
                    </a:lnTo>
                    <a:lnTo>
                      <a:pt x="838" y="339"/>
                    </a:lnTo>
                    <a:lnTo>
                      <a:pt x="678" y="478"/>
                    </a:lnTo>
                    <a:lnTo>
                      <a:pt x="539" y="618"/>
                    </a:lnTo>
                    <a:lnTo>
                      <a:pt x="399" y="777"/>
                    </a:lnTo>
                    <a:lnTo>
                      <a:pt x="260" y="976"/>
                    </a:lnTo>
                    <a:lnTo>
                      <a:pt x="160" y="1176"/>
                    </a:lnTo>
                    <a:lnTo>
                      <a:pt x="81" y="1415"/>
                    </a:lnTo>
                    <a:lnTo>
                      <a:pt x="21" y="1654"/>
                    </a:lnTo>
                    <a:lnTo>
                      <a:pt x="1" y="1933"/>
                    </a:lnTo>
                    <a:lnTo>
                      <a:pt x="1" y="2231"/>
                    </a:lnTo>
                    <a:lnTo>
                      <a:pt x="61" y="2530"/>
                    </a:lnTo>
                    <a:lnTo>
                      <a:pt x="160" y="2869"/>
                    </a:lnTo>
                    <a:lnTo>
                      <a:pt x="260" y="3128"/>
                    </a:lnTo>
                    <a:lnTo>
                      <a:pt x="399" y="3347"/>
                    </a:lnTo>
                    <a:lnTo>
                      <a:pt x="539" y="3546"/>
                    </a:lnTo>
                    <a:lnTo>
                      <a:pt x="718" y="3706"/>
                    </a:lnTo>
                    <a:lnTo>
                      <a:pt x="897" y="3865"/>
                    </a:lnTo>
                    <a:lnTo>
                      <a:pt x="1096" y="3984"/>
                    </a:lnTo>
                    <a:lnTo>
                      <a:pt x="1316" y="4104"/>
                    </a:lnTo>
                    <a:lnTo>
                      <a:pt x="1535" y="4184"/>
                    </a:lnTo>
                    <a:lnTo>
                      <a:pt x="1754" y="4263"/>
                    </a:lnTo>
                    <a:lnTo>
                      <a:pt x="1973" y="4323"/>
                    </a:lnTo>
                    <a:lnTo>
                      <a:pt x="2391" y="4403"/>
                    </a:lnTo>
                    <a:lnTo>
                      <a:pt x="2770" y="4443"/>
                    </a:lnTo>
                    <a:lnTo>
                      <a:pt x="3447" y="4443"/>
                    </a:lnTo>
                    <a:lnTo>
                      <a:pt x="3148" y="4303"/>
                    </a:lnTo>
                    <a:lnTo>
                      <a:pt x="2869" y="4184"/>
                    </a:lnTo>
                    <a:lnTo>
                      <a:pt x="2610" y="4024"/>
                    </a:lnTo>
                    <a:lnTo>
                      <a:pt x="2391" y="3885"/>
                    </a:lnTo>
                    <a:lnTo>
                      <a:pt x="2172" y="3725"/>
                    </a:lnTo>
                    <a:lnTo>
                      <a:pt x="1993" y="3566"/>
                    </a:lnTo>
                    <a:lnTo>
                      <a:pt x="1853" y="3387"/>
                    </a:lnTo>
                    <a:lnTo>
                      <a:pt x="1714" y="3208"/>
                    </a:lnTo>
                    <a:lnTo>
                      <a:pt x="1595" y="3028"/>
                    </a:lnTo>
                    <a:lnTo>
                      <a:pt x="1495" y="2849"/>
                    </a:lnTo>
                    <a:lnTo>
                      <a:pt x="1415" y="2670"/>
                    </a:lnTo>
                    <a:lnTo>
                      <a:pt x="1336" y="2470"/>
                    </a:lnTo>
                    <a:lnTo>
                      <a:pt x="1296" y="2291"/>
                    </a:lnTo>
                    <a:lnTo>
                      <a:pt x="1256" y="2112"/>
                    </a:lnTo>
                    <a:lnTo>
                      <a:pt x="1216" y="1753"/>
                    </a:lnTo>
                    <a:lnTo>
                      <a:pt x="1216" y="1395"/>
                    </a:lnTo>
                    <a:lnTo>
                      <a:pt x="1236" y="1076"/>
                    </a:lnTo>
                    <a:lnTo>
                      <a:pt x="1296" y="777"/>
                    </a:lnTo>
                    <a:lnTo>
                      <a:pt x="1355" y="518"/>
                    </a:lnTo>
                    <a:lnTo>
                      <a:pt x="1475" y="140"/>
                    </a:lnTo>
                    <a:lnTo>
                      <a:pt x="1535" y="0"/>
                    </a:lnTo>
                    <a:close/>
                  </a:path>
                </a:pathLst>
              </a:custGeom>
              <a:solidFill>
                <a:srgbClr val="FA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"/>
              <p:cNvSpPr/>
              <p:nvPr/>
            </p:nvSpPr>
            <p:spPr>
              <a:xfrm>
                <a:off x="5583450" y="4086875"/>
                <a:ext cx="86200" cy="11107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4443" fill="none" extrusionOk="0">
                    <a:moveTo>
                      <a:pt x="1535" y="0"/>
                    </a:moveTo>
                    <a:lnTo>
                      <a:pt x="1535" y="0"/>
                    </a:lnTo>
                    <a:lnTo>
                      <a:pt x="1435" y="40"/>
                    </a:lnTo>
                    <a:lnTo>
                      <a:pt x="1296" y="80"/>
                    </a:lnTo>
                    <a:lnTo>
                      <a:pt x="1156" y="140"/>
                    </a:lnTo>
                    <a:lnTo>
                      <a:pt x="997" y="239"/>
                    </a:lnTo>
                    <a:lnTo>
                      <a:pt x="838" y="339"/>
                    </a:lnTo>
                    <a:lnTo>
                      <a:pt x="678" y="478"/>
                    </a:lnTo>
                    <a:lnTo>
                      <a:pt x="539" y="618"/>
                    </a:lnTo>
                    <a:lnTo>
                      <a:pt x="399" y="777"/>
                    </a:lnTo>
                    <a:lnTo>
                      <a:pt x="260" y="976"/>
                    </a:lnTo>
                    <a:lnTo>
                      <a:pt x="160" y="1176"/>
                    </a:lnTo>
                    <a:lnTo>
                      <a:pt x="81" y="1415"/>
                    </a:lnTo>
                    <a:lnTo>
                      <a:pt x="21" y="1654"/>
                    </a:lnTo>
                    <a:lnTo>
                      <a:pt x="1" y="1933"/>
                    </a:lnTo>
                    <a:lnTo>
                      <a:pt x="1" y="2231"/>
                    </a:lnTo>
                    <a:lnTo>
                      <a:pt x="61" y="2530"/>
                    </a:lnTo>
                    <a:lnTo>
                      <a:pt x="160" y="2869"/>
                    </a:lnTo>
                    <a:lnTo>
                      <a:pt x="160" y="2869"/>
                    </a:lnTo>
                    <a:lnTo>
                      <a:pt x="260" y="3128"/>
                    </a:lnTo>
                    <a:lnTo>
                      <a:pt x="399" y="3347"/>
                    </a:lnTo>
                    <a:lnTo>
                      <a:pt x="539" y="3546"/>
                    </a:lnTo>
                    <a:lnTo>
                      <a:pt x="718" y="3706"/>
                    </a:lnTo>
                    <a:lnTo>
                      <a:pt x="897" y="3865"/>
                    </a:lnTo>
                    <a:lnTo>
                      <a:pt x="1096" y="3984"/>
                    </a:lnTo>
                    <a:lnTo>
                      <a:pt x="1316" y="4104"/>
                    </a:lnTo>
                    <a:lnTo>
                      <a:pt x="1535" y="4184"/>
                    </a:lnTo>
                    <a:lnTo>
                      <a:pt x="1754" y="4263"/>
                    </a:lnTo>
                    <a:lnTo>
                      <a:pt x="1973" y="4323"/>
                    </a:lnTo>
                    <a:lnTo>
                      <a:pt x="2391" y="4403"/>
                    </a:lnTo>
                    <a:lnTo>
                      <a:pt x="2770" y="4443"/>
                    </a:lnTo>
                    <a:lnTo>
                      <a:pt x="3089" y="4443"/>
                    </a:lnTo>
                    <a:lnTo>
                      <a:pt x="3089" y="4443"/>
                    </a:lnTo>
                    <a:lnTo>
                      <a:pt x="3348" y="4443"/>
                    </a:lnTo>
                    <a:lnTo>
                      <a:pt x="3447" y="4443"/>
                    </a:lnTo>
                    <a:lnTo>
                      <a:pt x="3447" y="4443"/>
                    </a:lnTo>
                    <a:lnTo>
                      <a:pt x="3148" y="4303"/>
                    </a:lnTo>
                    <a:lnTo>
                      <a:pt x="2869" y="4184"/>
                    </a:lnTo>
                    <a:lnTo>
                      <a:pt x="2610" y="4024"/>
                    </a:lnTo>
                    <a:lnTo>
                      <a:pt x="2391" y="3885"/>
                    </a:lnTo>
                    <a:lnTo>
                      <a:pt x="2172" y="3725"/>
                    </a:lnTo>
                    <a:lnTo>
                      <a:pt x="1993" y="3566"/>
                    </a:lnTo>
                    <a:lnTo>
                      <a:pt x="1853" y="3387"/>
                    </a:lnTo>
                    <a:lnTo>
                      <a:pt x="1714" y="3208"/>
                    </a:lnTo>
                    <a:lnTo>
                      <a:pt x="1595" y="3028"/>
                    </a:lnTo>
                    <a:lnTo>
                      <a:pt x="1495" y="2849"/>
                    </a:lnTo>
                    <a:lnTo>
                      <a:pt x="1415" y="2670"/>
                    </a:lnTo>
                    <a:lnTo>
                      <a:pt x="1336" y="2470"/>
                    </a:lnTo>
                    <a:lnTo>
                      <a:pt x="1296" y="2291"/>
                    </a:lnTo>
                    <a:lnTo>
                      <a:pt x="1256" y="2112"/>
                    </a:lnTo>
                    <a:lnTo>
                      <a:pt x="1216" y="1753"/>
                    </a:lnTo>
                    <a:lnTo>
                      <a:pt x="1216" y="1395"/>
                    </a:lnTo>
                    <a:lnTo>
                      <a:pt x="1236" y="1076"/>
                    </a:lnTo>
                    <a:lnTo>
                      <a:pt x="1296" y="777"/>
                    </a:lnTo>
                    <a:lnTo>
                      <a:pt x="1355" y="518"/>
                    </a:lnTo>
                    <a:lnTo>
                      <a:pt x="1475" y="140"/>
                    </a:lnTo>
                    <a:lnTo>
                      <a:pt x="153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5560050" y="3714850"/>
                <a:ext cx="219150" cy="228125"/>
              </a:xfrm>
              <a:custGeom>
                <a:avLst/>
                <a:gdLst/>
                <a:ahLst/>
                <a:cxnLst/>
                <a:rect l="l" t="t" r="r" b="b"/>
                <a:pathLst>
                  <a:path w="8766" h="9125" extrusionOk="0">
                    <a:moveTo>
                      <a:pt x="4622" y="0"/>
                    </a:moveTo>
                    <a:lnTo>
                      <a:pt x="4303" y="20"/>
                    </a:lnTo>
                    <a:lnTo>
                      <a:pt x="4005" y="60"/>
                    </a:lnTo>
                    <a:lnTo>
                      <a:pt x="3706" y="140"/>
                    </a:lnTo>
                    <a:lnTo>
                      <a:pt x="3427" y="239"/>
                    </a:lnTo>
                    <a:lnTo>
                      <a:pt x="3168" y="359"/>
                    </a:lnTo>
                    <a:lnTo>
                      <a:pt x="2909" y="498"/>
                    </a:lnTo>
                    <a:lnTo>
                      <a:pt x="2670" y="677"/>
                    </a:lnTo>
                    <a:lnTo>
                      <a:pt x="2451" y="857"/>
                    </a:lnTo>
                    <a:lnTo>
                      <a:pt x="2232" y="1056"/>
                    </a:lnTo>
                    <a:lnTo>
                      <a:pt x="2052" y="1295"/>
                    </a:lnTo>
                    <a:lnTo>
                      <a:pt x="1913" y="1534"/>
                    </a:lnTo>
                    <a:lnTo>
                      <a:pt x="1774" y="1773"/>
                    </a:lnTo>
                    <a:lnTo>
                      <a:pt x="1674" y="2052"/>
                    </a:lnTo>
                    <a:lnTo>
                      <a:pt x="1594" y="2331"/>
                    </a:lnTo>
                    <a:lnTo>
                      <a:pt x="1554" y="2630"/>
                    </a:lnTo>
                    <a:lnTo>
                      <a:pt x="1395" y="2650"/>
                    </a:lnTo>
                    <a:lnTo>
                      <a:pt x="1256" y="2670"/>
                    </a:lnTo>
                    <a:lnTo>
                      <a:pt x="1116" y="2709"/>
                    </a:lnTo>
                    <a:lnTo>
                      <a:pt x="977" y="2749"/>
                    </a:lnTo>
                    <a:lnTo>
                      <a:pt x="718" y="2889"/>
                    </a:lnTo>
                    <a:lnTo>
                      <a:pt x="499" y="3048"/>
                    </a:lnTo>
                    <a:lnTo>
                      <a:pt x="399" y="3148"/>
                    </a:lnTo>
                    <a:lnTo>
                      <a:pt x="319" y="3267"/>
                    </a:lnTo>
                    <a:lnTo>
                      <a:pt x="240" y="3367"/>
                    </a:lnTo>
                    <a:lnTo>
                      <a:pt x="160" y="3486"/>
                    </a:lnTo>
                    <a:lnTo>
                      <a:pt x="100" y="3626"/>
                    </a:lnTo>
                    <a:lnTo>
                      <a:pt x="60" y="3745"/>
                    </a:lnTo>
                    <a:lnTo>
                      <a:pt x="20" y="3885"/>
                    </a:lnTo>
                    <a:lnTo>
                      <a:pt x="1" y="4024"/>
                    </a:lnTo>
                    <a:lnTo>
                      <a:pt x="1" y="4184"/>
                    </a:lnTo>
                    <a:lnTo>
                      <a:pt x="1" y="4343"/>
                    </a:lnTo>
                    <a:lnTo>
                      <a:pt x="20" y="4482"/>
                    </a:lnTo>
                    <a:lnTo>
                      <a:pt x="80" y="4642"/>
                    </a:lnTo>
                    <a:lnTo>
                      <a:pt x="120" y="4781"/>
                    </a:lnTo>
                    <a:lnTo>
                      <a:pt x="200" y="4921"/>
                    </a:lnTo>
                    <a:lnTo>
                      <a:pt x="279" y="5040"/>
                    </a:lnTo>
                    <a:lnTo>
                      <a:pt x="379" y="5160"/>
                    </a:lnTo>
                    <a:lnTo>
                      <a:pt x="479" y="5279"/>
                    </a:lnTo>
                    <a:lnTo>
                      <a:pt x="598" y="5379"/>
                    </a:lnTo>
                    <a:lnTo>
                      <a:pt x="738" y="5459"/>
                    </a:lnTo>
                    <a:lnTo>
                      <a:pt x="877" y="5538"/>
                    </a:lnTo>
                    <a:lnTo>
                      <a:pt x="1017" y="5598"/>
                    </a:lnTo>
                    <a:lnTo>
                      <a:pt x="1176" y="5658"/>
                    </a:lnTo>
                    <a:lnTo>
                      <a:pt x="1335" y="5698"/>
                    </a:lnTo>
                    <a:lnTo>
                      <a:pt x="1515" y="5718"/>
                    </a:lnTo>
                    <a:lnTo>
                      <a:pt x="1893" y="5718"/>
                    </a:lnTo>
                    <a:lnTo>
                      <a:pt x="2072" y="5678"/>
                    </a:lnTo>
                    <a:lnTo>
                      <a:pt x="2252" y="5618"/>
                    </a:lnTo>
                    <a:lnTo>
                      <a:pt x="2411" y="5558"/>
                    </a:lnTo>
                    <a:lnTo>
                      <a:pt x="2570" y="5478"/>
                    </a:lnTo>
                    <a:lnTo>
                      <a:pt x="2710" y="5379"/>
                    </a:lnTo>
                    <a:lnTo>
                      <a:pt x="2849" y="5259"/>
                    </a:lnTo>
                    <a:lnTo>
                      <a:pt x="3148" y="5439"/>
                    </a:lnTo>
                    <a:lnTo>
                      <a:pt x="3487" y="5578"/>
                    </a:lnTo>
                    <a:lnTo>
                      <a:pt x="3825" y="5678"/>
                    </a:lnTo>
                    <a:lnTo>
                      <a:pt x="4184" y="5757"/>
                    </a:lnTo>
                    <a:lnTo>
                      <a:pt x="4084" y="5957"/>
                    </a:lnTo>
                    <a:lnTo>
                      <a:pt x="3985" y="6176"/>
                    </a:lnTo>
                    <a:lnTo>
                      <a:pt x="3925" y="6415"/>
                    </a:lnTo>
                    <a:lnTo>
                      <a:pt x="3885" y="6654"/>
                    </a:lnTo>
                    <a:lnTo>
                      <a:pt x="3885" y="6873"/>
                    </a:lnTo>
                    <a:lnTo>
                      <a:pt x="3885" y="7112"/>
                    </a:lnTo>
                    <a:lnTo>
                      <a:pt x="3925" y="7331"/>
                    </a:lnTo>
                    <a:lnTo>
                      <a:pt x="3985" y="7550"/>
                    </a:lnTo>
                    <a:lnTo>
                      <a:pt x="4084" y="7749"/>
                    </a:lnTo>
                    <a:lnTo>
                      <a:pt x="4184" y="7949"/>
                    </a:lnTo>
                    <a:lnTo>
                      <a:pt x="4303" y="8128"/>
                    </a:lnTo>
                    <a:lnTo>
                      <a:pt x="4443" y="8307"/>
                    </a:lnTo>
                    <a:lnTo>
                      <a:pt x="4602" y="8467"/>
                    </a:lnTo>
                    <a:lnTo>
                      <a:pt x="4782" y="8606"/>
                    </a:lnTo>
                    <a:lnTo>
                      <a:pt x="4961" y="8746"/>
                    </a:lnTo>
                    <a:lnTo>
                      <a:pt x="5160" y="8865"/>
                    </a:lnTo>
                    <a:lnTo>
                      <a:pt x="5379" y="8945"/>
                    </a:lnTo>
                    <a:lnTo>
                      <a:pt x="5598" y="9024"/>
                    </a:lnTo>
                    <a:lnTo>
                      <a:pt x="5837" y="9084"/>
                    </a:lnTo>
                    <a:lnTo>
                      <a:pt x="6096" y="9124"/>
                    </a:lnTo>
                    <a:lnTo>
                      <a:pt x="6594" y="9124"/>
                    </a:lnTo>
                    <a:lnTo>
                      <a:pt x="6833" y="9084"/>
                    </a:lnTo>
                    <a:lnTo>
                      <a:pt x="7053" y="9024"/>
                    </a:lnTo>
                    <a:lnTo>
                      <a:pt x="7272" y="8945"/>
                    </a:lnTo>
                    <a:lnTo>
                      <a:pt x="7491" y="8845"/>
                    </a:lnTo>
                    <a:lnTo>
                      <a:pt x="7690" y="8746"/>
                    </a:lnTo>
                    <a:lnTo>
                      <a:pt x="7889" y="8606"/>
                    </a:lnTo>
                    <a:lnTo>
                      <a:pt x="8049" y="8467"/>
                    </a:lnTo>
                    <a:lnTo>
                      <a:pt x="8208" y="8307"/>
                    </a:lnTo>
                    <a:lnTo>
                      <a:pt x="8347" y="8128"/>
                    </a:lnTo>
                    <a:lnTo>
                      <a:pt x="8467" y="7929"/>
                    </a:lnTo>
                    <a:lnTo>
                      <a:pt x="8587" y="7730"/>
                    </a:lnTo>
                    <a:lnTo>
                      <a:pt x="8666" y="7530"/>
                    </a:lnTo>
                    <a:lnTo>
                      <a:pt x="8726" y="7311"/>
                    </a:lnTo>
                    <a:lnTo>
                      <a:pt x="8746" y="7072"/>
                    </a:lnTo>
                    <a:lnTo>
                      <a:pt x="8766" y="6873"/>
                    </a:lnTo>
                    <a:lnTo>
                      <a:pt x="8766" y="6674"/>
                    </a:lnTo>
                    <a:lnTo>
                      <a:pt x="8726" y="6475"/>
                    </a:lnTo>
                    <a:lnTo>
                      <a:pt x="8686" y="6295"/>
                    </a:lnTo>
                    <a:lnTo>
                      <a:pt x="8626" y="6116"/>
                    </a:lnTo>
                    <a:lnTo>
                      <a:pt x="8547" y="5937"/>
                    </a:lnTo>
                    <a:lnTo>
                      <a:pt x="8467" y="5777"/>
                    </a:lnTo>
                    <a:lnTo>
                      <a:pt x="8367" y="5598"/>
                    </a:lnTo>
                    <a:lnTo>
                      <a:pt x="8248" y="5459"/>
                    </a:lnTo>
                    <a:lnTo>
                      <a:pt x="8108" y="5319"/>
                    </a:lnTo>
                    <a:lnTo>
                      <a:pt x="7969" y="5180"/>
                    </a:lnTo>
                    <a:lnTo>
                      <a:pt x="7810" y="5060"/>
                    </a:lnTo>
                    <a:lnTo>
                      <a:pt x="7650" y="4961"/>
                    </a:lnTo>
                    <a:lnTo>
                      <a:pt x="7471" y="4861"/>
                    </a:lnTo>
                    <a:lnTo>
                      <a:pt x="7272" y="4781"/>
                    </a:lnTo>
                    <a:lnTo>
                      <a:pt x="7092" y="4702"/>
                    </a:lnTo>
                    <a:lnTo>
                      <a:pt x="7212" y="4542"/>
                    </a:lnTo>
                    <a:lnTo>
                      <a:pt x="7331" y="4363"/>
                    </a:lnTo>
                    <a:lnTo>
                      <a:pt x="7431" y="4184"/>
                    </a:lnTo>
                    <a:lnTo>
                      <a:pt x="7531" y="4004"/>
                    </a:lnTo>
                    <a:lnTo>
                      <a:pt x="7610" y="3805"/>
                    </a:lnTo>
                    <a:lnTo>
                      <a:pt x="7670" y="3606"/>
                    </a:lnTo>
                    <a:lnTo>
                      <a:pt x="7730" y="3387"/>
                    </a:lnTo>
                    <a:lnTo>
                      <a:pt x="7750" y="3168"/>
                    </a:lnTo>
                    <a:lnTo>
                      <a:pt x="7770" y="2869"/>
                    </a:lnTo>
                    <a:lnTo>
                      <a:pt x="7750" y="2590"/>
                    </a:lnTo>
                    <a:lnTo>
                      <a:pt x="7690" y="2311"/>
                    </a:lnTo>
                    <a:lnTo>
                      <a:pt x="7630" y="2032"/>
                    </a:lnTo>
                    <a:lnTo>
                      <a:pt x="7511" y="1773"/>
                    </a:lnTo>
                    <a:lnTo>
                      <a:pt x="7391" y="1514"/>
                    </a:lnTo>
                    <a:lnTo>
                      <a:pt x="7232" y="1275"/>
                    </a:lnTo>
                    <a:lnTo>
                      <a:pt x="7053" y="1056"/>
                    </a:lnTo>
                    <a:lnTo>
                      <a:pt x="6853" y="857"/>
                    </a:lnTo>
                    <a:lnTo>
                      <a:pt x="6634" y="658"/>
                    </a:lnTo>
                    <a:lnTo>
                      <a:pt x="6395" y="498"/>
                    </a:lnTo>
                    <a:lnTo>
                      <a:pt x="6136" y="359"/>
                    </a:lnTo>
                    <a:lnTo>
                      <a:pt x="5857" y="239"/>
                    </a:lnTo>
                    <a:lnTo>
                      <a:pt x="5559" y="140"/>
                    </a:lnTo>
                    <a:lnTo>
                      <a:pt x="5260" y="60"/>
                    </a:lnTo>
                    <a:lnTo>
                      <a:pt x="4941" y="20"/>
                    </a:lnTo>
                    <a:lnTo>
                      <a:pt x="4622" y="0"/>
                    </a:lnTo>
                    <a:close/>
                  </a:path>
                </a:pathLst>
              </a:custGeom>
              <a:solidFill>
                <a:srgbClr val="F9D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5560050" y="3714850"/>
                <a:ext cx="219150" cy="228125"/>
              </a:xfrm>
              <a:custGeom>
                <a:avLst/>
                <a:gdLst/>
                <a:ahLst/>
                <a:cxnLst/>
                <a:rect l="l" t="t" r="r" b="b"/>
                <a:pathLst>
                  <a:path w="8766" h="9125" fill="none" extrusionOk="0">
                    <a:moveTo>
                      <a:pt x="3885" y="6654"/>
                    </a:moveTo>
                    <a:lnTo>
                      <a:pt x="3885" y="6654"/>
                    </a:lnTo>
                    <a:lnTo>
                      <a:pt x="3925" y="6415"/>
                    </a:lnTo>
                    <a:lnTo>
                      <a:pt x="3985" y="6176"/>
                    </a:lnTo>
                    <a:lnTo>
                      <a:pt x="4084" y="5957"/>
                    </a:lnTo>
                    <a:lnTo>
                      <a:pt x="4184" y="5757"/>
                    </a:lnTo>
                    <a:lnTo>
                      <a:pt x="4184" y="5757"/>
                    </a:lnTo>
                    <a:lnTo>
                      <a:pt x="3825" y="5678"/>
                    </a:lnTo>
                    <a:lnTo>
                      <a:pt x="3487" y="5578"/>
                    </a:lnTo>
                    <a:lnTo>
                      <a:pt x="3148" y="5439"/>
                    </a:lnTo>
                    <a:lnTo>
                      <a:pt x="2849" y="5259"/>
                    </a:lnTo>
                    <a:lnTo>
                      <a:pt x="2849" y="5259"/>
                    </a:lnTo>
                    <a:lnTo>
                      <a:pt x="2710" y="5379"/>
                    </a:lnTo>
                    <a:lnTo>
                      <a:pt x="2570" y="5478"/>
                    </a:lnTo>
                    <a:lnTo>
                      <a:pt x="2411" y="5558"/>
                    </a:lnTo>
                    <a:lnTo>
                      <a:pt x="2252" y="5618"/>
                    </a:lnTo>
                    <a:lnTo>
                      <a:pt x="2072" y="5678"/>
                    </a:lnTo>
                    <a:lnTo>
                      <a:pt x="1893" y="5718"/>
                    </a:lnTo>
                    <a:lnTo>
                      <a:pt x="1694" y="5718"/>
                    </a:lnTo>
                    <a:lnTo>
                      <a:pt x="1515" y="5718"/>
                    </a:lnTo>
                    <a:lnTo>
                      <a:pt x="1515" y="5718"/>
                    </a:lnTo>
                    <a:lnTo>
                      <a:pt x="1335" y="5698"/>
                    </a:lnTo>
                    <a:lnTo>
                      <a:pt x="1176" y="5658"/>
                    </a:lnTo>
                    <a:lnTo>
                      <a:pt x="1017" y="5598"/>
                    </a:lnTo>
                    <a:lnTo>
                      <a:pt x="877" y="5538"/>
                    </a:lnTo>
                    <a:lnTo>
                      <a:pt x="738" y="5459"/>
                    </a:lnTo>
                    <a:lnTo>
                      <a:pt x="598" y="5379"/>
                    </a:lnTo>
                    <a:lnTo>
                      <a:pt x="479" y="5279"/>
                    </a:lnTo>
                    <a:lnTo>
                      <a:pt x="379" y="5160"/>
                    </a:lnTo>
                    <a:lnTo>
                      <a:pt x="279" y="5040"/>
                    </a:lnTo>
                    <a:lnTo>
                      <a:pt x="200" y="4921"/>
                    </a:lnTo>
                    <a:lnTo>
                      <a:pt x="120" y="4781"/>
                    </a:lnTo>
                    <a:lnTo>
                      <a:pt x="80" y="4642"/>
                    </a:lnTo>
                    <a:lnTo>
                      <a:pt x="20" y="4482"/>
                    </a:lnTo>
                    <a:lnTo>
                      <a:pt x="1" y="4343"/>
                    </a:lnTo>
                    <a:lnTo>
                      <a:pt x="1" y="4184"/>
                    </a:lnTo>
                    <a:lnTo>
                      <a:pt x="1" y="4024"/>
                    </a:lnTo>
                    <a:lnTo>
                      <a:pt x="1" y="4024"/>
                    </a:lnTo>
                    <a:lnTo>
                      <a:pt x="20" y="3885"/>
                    </a:lnTo>
                    <a:lnTo>
                      <a:pt x="60" y="3745"/>
                    </a:lnTo>
                    <a:lnTo>
                      <a:pt x="100" y="3626"/>
                    </a:lnTo>
                    <a:lnTo>
                      <a:pt x="160" y="3486"/>
                    </a:lnTo>
                    <a:lnTo>
                      <a:pt x="240" y="3367"/>
                    </a:lnTo>
                    <a:lnTo>
                      <a:pt x="319" y="3267"/>
                    </a:lnTo>
                    <a:lnTo>
                      <a:pt x="399" y="3148"/>
                    </a:lnTo>
                    <a:lnTo>
                      <a:pt x="499" y="3048"/>
                    </a:lnTo>
                    <a:lnTo>
                      <a:pt x="718" y="2889"/>
                    </a:lnTo>
                    <a:lnTo>
                      <a:pt x="977" y="2749"/>
                    </a:lnTo>
                    <a:lnTo>
                      <a:pt x="1116" y="2709"/>
                    </a:lnTo>
                    <a:lnTo>
                      <a:pt x="1256" y="2670"/>
                    </a:lnTo>
                    <a:lnTo>
                      <a:pt x="1395" y="2650"/>
                    </a:lnTo>
                    <a:lnTo>
                      <a:pt x="1554" y="2630"/>
                    </a:lnTo>
                    <a:lnTo>
                      <a:pt x="1554" y="2630"/>
                    </a:lnTo>
                    <a:lnTo>
                      <a:pt x="1594" y="2331"/>
                    </a:lnTo>
                    <a:lnTo>
                      <a:pt x="1674" y="2052"/>
                    </a:lnTo>
                    <a:lnTo>
                      <a:pt x="1774" y="1773"/>
                    </a:lnTo>
                    <a:lnTo>
                      <a:pt x="1913" y="1534"/>
                    </a:lnTo>
                    <a:lnTo>
                      <a:pt x="2052" y="1295"/>
                    </a:lnTo>
                    <a:lnTo>
                      <a:pt x="2232" y="1056"/>
                    </a:lnTo>
                    <a:lnTo>
                      <a:pt x="2451" y="857"/>
                    </a:lnTo>
                    <a:lnTo>
                      <a:pt x="2670" y="677"/>
                    </a:lnTo>
                    <a:lnTo>
                      <a:pt x="2909" y="498"/>
                    </a:lnTo>
                    <a:lnTo>
                      <a:pt x="3168" y="359"/>
                    </a:lnTo>
                    <a:lnTo>
                      <a:pt x="3427" y="239"/>
                    </a:lnTo>
                    <a:lnTo>
                      <a:pt x="3706" y="140"/>
                    </a:lnTo>
                    <a:lnTo>
                      <a:pt x="4005" y="60"/>
                    </a:lnTo>
                    <a:lnTo>
                      <a:pt x="4303" y="20"/>
                    </a:lnTo>
                    <a:lnTo>
                      <a:pt x="4622" y="0"/>
                    </a:lnTo>
                    <a:lnTo>
                      <a:pt x="4941" y="20"/>
                    </a:lnTo>
                    <a:lnTo>
                      <a:pt x="4941" y="20"/>
                    </a:lnTo>
                    <a:lnTo>
                      <a:pt x="5260" y="60"/>
                    </a:lnTo>
                    <a:lnTo>
                      <a:pt x="5559" y="140"/>
                    </a:lnTo>
                    <a:lnTo>
                      <a:pt x="5857" y="239"/>
                    </a:lnTo>
                    <a:lnTo>
                      <a:pt x="6136" y="359"/>
                    </a:lnTo>
                    <a:lnTo>
                      <a:pt x="6395" y="498"/>
                    </a:lnTo>
                    <a:lnTo>
                      <a:pt x="6634" y="658"/>
                    </a:lnTo>
                    <a:lnTo>
                      <a:pt x="6853" y="857"/>
                    </a:lnTo>
                    <a:lnTo>
                      <a:pt x="7053" y="1056"/>
                    </a:lnTo>
                    <a:lnTo>
                      <a:pt x="7232" y="1275"/>
                    </a:lnTo>
                    <a:lnTo>
                      <a:pt x="7391" y="1514"/>
                    </a:lnTo>
                    <a:lnTo>
                      <a:pt x="7511" y="1773"/>
                    </a:lnTo>
                    <a:lnTo>
                      <a:pt x="7630" y="2032"/>
                    </a:lnTo>
                    <a:lnTo>
                      <a:pt x="7690" y="2311"/>
                    </a:lnTo>
                    <a:lnTo>
                      <a:pt x="7750" y="2590"/>
                    </a:lnTo>
                    <a:lnTo>
                      <a:pt x="7770" y="2869"/>
                    </a:lnTo>
                    <a:lnTo>
                      <a:pt x="7750" y="3168"/>
                    </a:lnTo>
                    <a:lnTo>
                      <a:pt x="7750" y="3168"/>
                    </a:lnTo>
                    <a:lnTo>
                      <a:pt x="7730" y="3387"/>
                    </a:lnTo>
                    <a:lnTo>
                      <a:pt x="7670" y="3606"/>
                    </a:lnTo>
                    <a:lnTo>
                      <a:pt x="7610" y="3805"/>
                    </a:lnTo>
                    <a:lnTo>
                      <a:pt x="7531" y="4004"/>
                    </a:lnTo>
                    <a:lnTo>
                      <a:pt x="7431" y="4184"/>
                    </a:lnTo>
                    <a:lnTo>
                      <a:pt x="7331" y="4363"/>
                    </a:lnTo>
                    <a:lnTo>
                      <a:pt x="7212" y="4542"/>
                    </a:lnTo>
                    <a:lnTo>
                      <a:pt x="7092" y="4702"/>
                    </a:lnTo>
                    <a:lnTo>
                      <a:pt x="7092" y="4702"/>
                    </a:lnTo>
                    <a:lnTo>
                      <a:pt x="7272" y="4781"/>
                    </a:lnTo>
                    <a:lnTo>
                      <a:pt x="7471" y="4861"/>
                    </a:lnTo>
                    <a:lnTo>
                      <a:pt x="7650" y="4961"/>
                    </a:lnTo>
                    <a:lnTo>
                      <a:pt x="7810" y="5060"/>
                    </a:lnTo>
                    <a:lnTo>
                      <a:pt x="7969" y="5180"/>
                    </a:lnTo>
                    <a:lnTo>
                      <a:pt x="8108" y="5319"/>
                    </a:lnTo>
                    <a:lnTo>
                      <a:pt x="8248" y="5459"/>
                    </a:lnTo>
                    <a:lnTo>
                      <a:pt x="8367" y="5598"/>
                    </a:lnTo>
                    <a:lnTo>
                      <a:pt x="8467" y="5777"/>
                    </a:lnTo>
                    <a:lnTo>
                      <a:pt x="8547" y="5937"/>
                    </a:lnTo>
                    <a:lnTo>
                      <a:pt x="8626" y="6116"/>
                    </a:lnTo>
                    <a:lnTo>
                      <a:pt x="8686" y="6295"/>
                    </a:lnTo>
                    <a:lnTo>
                      <a:pt x="8726" y="6475"/>
                    </a:lnTo>
                    <a:lnTo>
                      <a:pt x="8766" y="6674"/>
                    </a:lnTo>
                    <a:lnTo>
                      <a:pt x="8766" y="6873"/>
                    </a:lnTo>
                    <a:lnTo>
                      <a:pt x="8746" y="7072"/>
                    </a:lnTo>
                    <a:lnTo>
                      <a:pt x="8746" y="7072"/>
                    </a:lnTo>
                    <a:lnTo>
                      <a:pt x="8726" y="7311"/>
                    </a:lnTo>
                    <a:lnTo>
                      <a:pt x="8666" y="7530"/>
                    </a:lnTo>
                    <a:lnTo>
                      <a:pt x="8587" y="7730"/>
                    </a:lnTo>
                    <a:lnTo>
                      <a:pt x="8467" y="7929"/>
                    </a:lnTo>
                    <a:lnTo>
                      <a:pt x="8347" y="8128"/>
                    </a:lnTo>
                    <a:lnTo>
                      <a:pt x="8208" y="8307"/>
                    </a:lnTo>
                    <a:lnTo>
                      <a:pt x="8049" y="8467"/>
                    </a:lnTo>
                    <a:lnTo>
                      <a:pt x="7889" y="8606"/>
                    </a:lnTo>
                    <a:lnTo>
                      <a:pt x="7690" y="8746"/>
                    </a:lnTo>
                    <a:lnTo>
                      <a:pt x="7491" y="8845"/>
                    </a:lnTo>
                    <a:lnTo>
                      <a:pt x="7272" y="8945"/>
                    </a:lnTo>
                    <a:lnTo>
                      <a:pt x="7053" y="9024"/>
                    </a:lnTo>
                    <a:lnTo>
                      <a:pt x="6833" y="9084"/>
                    </a:lnTo>
                    <a:lnTo>
                      <a:pt x="6594" y="9124"/>
                    </a:lnTo>
                    <a:lnTo>
                      <a:pt x="6335" y="9124"/>
                    </a:lnTo>
                    <a:lnTo>
                      <a:pt x="6096" y="9124"/>
                    </a:lnTo>
                    <a:lnTo>
                      <a:pt x="6096" y="9124"/>
                    </a:lnTo>
                    <a:lnTo>
                      <a:pt x="5837" y="9084"/>
                    </a:lnTo>
                    <a:lnTo>
                      <a:pt x="5598" y="9024"/>
                    </a:lnTo>
                    <a:lnTo>
                      <a:pt x="5379" y="8945"/>
                    </a:lnTo>
                    <a:lnTo>
                      <a:pt x="5160" y="8865"/>
                    </a:lnTo>
                    <a:lnTo>
                      <a:pt x="4961" y="8746"/>
                    </a:lnTo>
                    <a:lnTo>
                      <a:pt x="4782" y="8606"/>
                    </a:lnTo>
                    <a:lnTo>
                      <a:pt x="4602" y="8467"/>
                    </a:lnTo>
                    <a:lnTo>
                      <a:pt x="4443" y="8307"/>
                    </a:lnTo>
                    <a:lnTo>
                      <a:pt x="4303" y="8128"/>
                    </a:lnTo>
                    <a:lnTo>
                      <a:pt x="4184" y="7949"/>
                    </a:lnTo>
                    <a:lnTo>
                      <a:pt x="4084" y="7749"/>
                    </a:lnTo>
                    <a:lnTo>
                      <a:pt x="3985" y="7550"/>
                    </a:lnTo>
                    <a:lnTo>
                      <a:pt x="3925" y="7331"/>
                    </a:lnTo>
                    <a:lnTo>
                      <a:pt x="3885" y="7112"/>
                    </a:lnTo>
                    <a:lnTo>
                      <a:pt x="3885" y="6873"/>
                    </a:lnTo>
                    <a:lnTo>
                      <a:pt x="3885" y="665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5698000" y="3886650"/>
                <a:ext cx="443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356" extrusionOk="0">
                    <a:moveTo>
                      <a:pt x="778" y="1"/>
                    </a:moveTo>
                    <a:lnTo>
                      <a:pt x="598" y="21"/>
                    </a:lnTo>
                    <a:lnTo>
                      <a:pt x="439" y="81"/>
                    </a:lnTo>
                    <a:lnTo>
                      <a:pt x="299" y="140"/>
                    </a:lnTo>
                    <a:lnTo>
                      <a:pt x="180" y="240"/>
                    </a:lnTo>
                    <a:lnTo>
                      <a:pt x="80" y="340"/>
                    </a:lnTo>
                    <a:lnTo>
                      <a:pt x="21" y="459"/>
                    </a:lnTo>
                    <a:lnTo>
                      <a:pt x="1" y="599"/>
                    </a:lnTo>
                    <a:lnTo>
                      <a:pt x="1" y="738"/>
                    </a:lnTo>
                    <a:lnTo>
                      <a:pt x="41" y="877"/>
                    </a:lnTo>
                    <a:lnTo>
                      <a:pt x="100" y="997"/>
                    </a:lnTo>
                    <a:lnTo>
                      <a:pt x="200" y="1097"/>
                    </a:lnTo>
                    <a:lnTo>
                      <a:pt x="319" y="1196"/>
                    </a:lnTo>
                    <a:lnTo>
                      <a:pt x="479" y="1276"/>
                    </a:lnTo>
                    <a:lnTo>
                      <a:pt x="638" y="1336"/>
                    </a:lnTo>
                    <a:lnTo>
                      <a:pt x="817" y="1356"/>
                    </a:lnTo>
                    <a:lnTo>
                      <a:pt x="997" y="1356"/>
                    </a:lnTo>
                    <a:lnTo>
                      <a:pt x="1176" y="1336"/>
                    </a:lnTo>
                    <a:lnTo>
                      <a:pt x="1335" y="1296"/>
                    </a:lnTo>
                    <a:lnTo>
                      <a:pt x="1475" y="1216"/>
                    </a:lnTo>
                    <a:lnTo>
                      <a:pt x="1594" y="1117"/>
                    </a:lnTo>
                    <a:lnTo>
                      <a:pt x="1674" y="1017"/>
                    </a:lnTo>
                    <a:lnTo>
                      <a:pt x="1754" y="897"/>
                    </a:lnTo>
                    <a:lnTo>
                      <a:pt x="1774" y="758"/>
                    </a:lnTo>
                    <a:lnTo>
                      <a:pt x="1774" y="619"/>
                    </a:lnTo>
                    <a:lnTo>
                      <a:pt x="1734" y="479"/>
                    </a:lnTo>
                    <a:lnTo>
                      <a:pt x="1674" y="360"/>
                    </a:lnTo>
                    <a:lnTo>
                      <a:pt x="1574" y="260"/>
                    </a:lnTo>
                    <a:lnTo>
                      <a:pt x="1435" y="160"/>
                    </a:lnTo>
                    <a:lnTo>
                      <a:pt x="1296" y="81"/>
                    </a:lnTo>
                    <a:lnTo>
                      <a:pt x="1136" y="41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5639225" y="3729775"/>
                <a:ext cx="98150" cy="104625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4185" extrusionOk="0">
                    <a:moveTo>
                      <a:pt x="977" y="1"/>
                    </a:moveTo>
                    <a:lnTo>
                      <a:pt x="738" y="21"/>
                    </a:lnTo>
                    <a:lnTo>
                      <a:pt x="360" y="80"/>
                    </a:lnTo>
                    <a:lnTo>
                      <a:pt x="101" y="120"/>
                    </a:lnTo>
                    <a:lnTo>
                      <a:pt x="1" y="160"/>
                    </a:lnTo>
                    <a:lnTo>
                      <a:pt x="340" y="220"/>
                    </a:lnTo>
                    <a:lnTo>
                      <a:pt x="638" y="300"/>
                    </a:lnTo>
                    <a:lnTo>
                      <a:pt x="917" y="399"/>
                    </a:lnTo>
                    <a:lnTo>
                      <a:pt x="1156" y="519"/>
                    </a:lnTo>
                    <a:lnTo>
                      <a:pt x="1395" y="638"/>
                    </a:lnTo>
                    <a:lnTo>
                      <a:pt x="1595" y="758"/>
                    </a:lnTo>
                    <a:lnTo>
                      <a:pt x="1794" y="917"/>
                    </a:lnTo>
                    <a:lnTo>
                      <a:pt x="1953" y="1057"/>
                    </a:lnTo>
                    <a:lnTo>
                      <a:pt x="2113" y="1216"/>
                    </a:lnTo>
                    <a:lnTo>
                      <a:pt x="2232" y="1375"/>
                    </a:lnTo>
                    <a:lnTo>
                      <a:pt x="2352" y="1535"/>
                    </a:lnTo>
                    <a:lnTo>
                      <a:pt x="2451" y="1714"/>
                    </a:lnTo>
                    <a:lnTo>
                      <a:pt x="2551" y="1893"/>
                    </a:lnTo>
                    <a:lnTo>
                      <a:pt x="2631" y="2073"/>
                    </a:lnTo>
                    <a:lnTo>
                      <a:pt x="2730" y="2411"/>
                    </a:lnTo>
                    <a:lnTo>
                      <a:pt x="2810" y="2750"/>
                    </a:lnTo>
                    <a:lnTo>
                      <a:pt x="2830" y="3089"/>
                    </a:lnTo>
                    <a:lnTo>
                      <a:pt x="2850" y="3387"/>
                    </a:lnTo>
                    <a:lnTo>
                      <a:pt x="2830" y="3646"/>
                    </a:lnTo>
                    <a:lnTo>
                      <a:pt x="2790" y="4045"/>
                    </a:lnTo>
                    <a:lnTo>
                      <a:pt x="2750" y="4184"/>
                    </a:lnTo>
                    <a:lnTo>
                      <a:pt x="2870" y="4144"/>
                    </a:lnTo>
                    <a:lnTo>
                      <a:pt x="2989" y="4065"/>
                    </a:lnTo>
                    <a:lnTo>
                      <a:pt x="3109" y="3965"/>
                    </a:lnTo>
                    <a:lnTo>
                      <a:pt x="3248" y="3865"/>
                    </a:lnTo>
                    <a:lnTo>
                      <a:pt x="3388" y="3726"/>
                    </a:lnTo>
                    <a:lnTo>
                      <a:pt x="3507" y="3567"/>
                    </a:lnTo>
                    <a:lnTo>
                      <a:pt x="3627" y="3407"/>
                    </a:lnTo>
                    <a:lnTo>
                      <a:pt x="3726" y="3208"/>
                    </a:lnTo>
                    <a:lnTo>
                      <a:pt x="3826" y="3009"/>
                    </a:lnTo>
                    <a:lnTo>
                      <a:pt x="3886" y="2790"/>
                    </a:lnTo>
                    <a:lnTo>
                      <a:pt x="3925" y="2551"/>
                    </a:lnTo>
                    <a:lnTo>
                      <a:pt x="3925" y="2292"/>
                    </a:lnTo>
                    <a:lnTo>
                      <a:pt x="3906" y="2013"/>
                    </a:lnTo>
                    <a:lnTo>
                      <a:pt x="3826" y="1734"/>
                    </a:lnTo>
                    <a:lnTo>
                      <a:pt x="3706" y="1435"/>
                    </a:lnTo>
                    <a:lnTo>
                      <a:pt x="3547" y="1116"/>
                    </a:lnTo>
                    <a:lnTo>
                      <a:pt x="3447" y="957"/>
                    </a:lnTo>
                    <a:lnTo>
                      <a:pt x="3328" y="818"/>
                    </a:lnTo>
                    <a:lnTo>
                      <a:pt x="3208" y="678"/>
                    </a:lnTo>
                    <a:lnTo>
                      <a:pt x="3069" y="559"/>
                    </a:lnTo>
                    <a:lnTo>
                      <a:pt x="2929" y="459"/>
                    </a:lnTo>
                    <a:lnTo>
                      <a:pt x="2790" y="359"/>
                    </a:lnTo>
                    <a:lnTo>
                      <a:pt x="2650" y="280"/>
                    </a:lnTo>
                    <a:lnTo>
                      <a:pt x="2491" y="220"/>
                    </a:lnTo>
                    <a:lnTo>
                      <a:pt x="2172" y="120"/>
                    </a:lnTo>
                    <a:lnTo>
                      <a:pt x="1854" y="41"/>
                    </a:lnTo>
                    <a:lnTo>
                      <a:pt x="1535" y="21"/>
                    </a:lnTo>
                    <a:lnTo>
                      <a:pt x="1216" y="1"/>
                    </a:lnTo>
                    <a:close/>
                  </a:path>
                </a:pathLst>
              </a:custGeom>
              <a:solidFill>
                <a:srgbClr val="FA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5639225" y="3729775"/>
                <a:ext cx="98150" cy="104625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4185" fill="none" extrusionOk="0">
                    <a:moveTo>
                      <a:pt x="1216" y="1"/>
                    </a:moveTo>
                    <a:lnTo>
                      <a:pt x="1216" y="1"/>
                    </a:lnTo>
                    <a:lnTo>
                      <a:pt x="977" y="1"/>
                    </a:lnTo>
                    <a:lnTo>
                      <a:pt x="738" y="21"/>
                    </a:lnTo>
                    <a:lnTo>
                      <a:pt x="360" y="80"/>
                    </a:lnTo>
                    <a:lnTo>
                      <a:pt x="101" y="120"/>
                    </a:lnTo>
                    <a:lnTo>
                      <a:pt x="1" y="160"/>
                    </a:lnTo>
                    <a:lnTo>
                      <a:pt x="1" y="160"/>
                    </a:lnTo>
                    <a:lnTo>
                      <a:pt x="340" y="220"/>
                    </a:lnTo>
                    <a:lnTo>
                      <a:pt x="638" y="300"/>
                    </a:lnTo>
                    <a:lnTo>
                      <a:pt x="917" y="399"/>
                    </a:lnTo>
                    <a:lnTo>
                      <a:pt x="1156" y="519"/>
                    </a:lnTo>
                    <a:lnTo>
                      <a:pt x="1395" y="638"/>
                    </a:lnTo>
                    <a:lnTo>
                      <a:pt x="1595" y="758"/>
                    </a:lnTo>
                    <a:lnTo>
                      <a:pt x="1794" y="917"/>
                    </a:lnTo>
                    <a:lnTo>
                      <a:pt x="1953" y="1057"/>
                    </a:lnTo>
                    <a:lnTo>
                      <a:pt x="2113" y="1216"/>
                    </a:lnTo>
                    <a:lnTo>
                      <a:pt x="2232" y="1375"/>
                    </a:lnTo>
                    <a:lnTo>
                      <a:pt x="2352" y="1535"/>
                    </a:lnTo>
                    <a:lnTo>
                      <a:pt x="2451" y="1714"/>
                    </a:lnTo>
                    <a:lnTo>
                      <a:pt x="2551" y="1893"/>
                    </a:lnTo>
                    <a:lnTo>
                      <a:pt x="2631" y="2073"/>
                    </a:lnTo>
                    <a:lnTo>
                      <a:pt x="2730" y="2411"/>
                    </a:lnTo>
                    <a:lnTo>
                      <a:pt x="2810" y="2750"/>
                    </a:lnTo>
                    <a:lnTo>
                      <a:pt x="2830" y="3089"/>
                    </a:lnTo>
                    <a:lnTo>
                      <a:pt x="2850" y="3387"/>
                    </a:lnTo>
                    <a:lnTo>
                      <a:pt x="2830" y="3646"/>
                    </a:lnTo>
                    <a:lnTo>
                      <a:pt x="2790" y="4045"/>
                    </a:lnTo>
                    <a:lnTo>
                      <a:pt x="2750" y="4184"/>
                    </a:lnTo>
                    <a:lnTo>
                      <a:pt x="2750" y="4184"/>
                    </a:lnTo>
                    <a:lnTo>
                      <a:pt x="2870" y="4144"/>
                    </a:lnTo>
                    <a:lnTo>
                      <a:pt x="2989" y="4065"/>
                    </a:lnTo>
                    <a:lnTo>
                      <a:pt x="3109" y="3965"/>
                    </a:lnTo>
                    <a:lnTo>
                      <a:pt x="3248" y="3865"/>
                    </a:lnTo>
                    <a:lnTo>
                      <a:pt x="3388" y="3726"/>
                    </a:lnTo>
                    <a:lnTo>
                      <a:pt x="3507" y="3567"/>
                    </a:lnTo>
                    <a:lnTo>
                      <a:pt x="3627" y="3407"/>
                    </a:lnTo>
                    <a:lnTo>
                      <a:pt x="3726" y="3208"/>
                    </a:lnTo>
                    <a:lnTo>
                      <a:pt x="3826" y="3009"/>
                    </a:lnTo>
                    <a:lnTo>
                      <a:pt x="3886" y="2790"/>
                    </a:lnTo>
                    <a:lnTo>
                      <a:pt x="3925" y="2551"/>
                    </a:lnTo>
                    <a:lnTo>
                      <a:pt x="3925" y="2292"/>
                    </a:lnTo>
                    <a:lnTo>
                      <a:pt x="3906" y="2013"/>
                    </a:lnTo>
                    <a:lnTo>
                      <a:pt x="3826" y="1734"/>
                    </a:lnTo>
                    <a:lnTo>
                      <a:pt x="3706" y="1435"/>
                    </a:lnTo>
                    <a:lnTo>
                      <a:pt x="3547" y="1116"/>
                    </a:lnTo>
                    <a:lnTo>
                      <a:pt x="3547" y="1116"/>
                    </a:lnTo>
                    <a:lnTo>
                      <a:pt x="3447" y="957"/>
                    </a:lnTo>
                    <a:lnTo>
                      <a:pt x="3328" y="818"/>
                    </a:lnTo>
                    <a:lnTo>
                      <a:pt x="3208" y="678"/>
                    </a:lnTo>
                    <a:lnTo>
                      <a:pt x="3069" y="559"/>
                    </a:lnTo>
                    <a:lnTo>
                      <a:pt x="2929" y="459"/>
                    </a:lnTo>
                    <a:lnTo>
                      <a:pt x="2790" y="359"/>
                    </a:lnTo>
                    <a:lnTo>
                      <a:pt x="2650" y="280"/>
                    </a:lnTo>
                    <a:lnTo>
                      <a:pt x="2491" y="220"/>
                    </a:lnTo>
                    <a:lnTo>
                      <a:pt x="2172" y="120"/>
                    </a:lnTo>
                    <a:lnTo>
                      <a:pt x="1854" y="41"/>
                    </a:lnTo>
                    <a:lnTo>
                      <a:pt x="1535" y="21"/>
                    </a:lnTo>
                    <a:lnTo>
                      <a:pt x="121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5836950" y="3663050"/>
                <a:ext cx="23957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9583" h="7949" extrusionOk="0">
                    <a:moveTo>
                      <a:pt x="3407" y="0"/>
                    </a:moveTo>
                    <a:lnTo>
                      <a:pt x="3088" y="40"/>
                    </a:lnTo>
                    <a:lnTo>
                      <a:pt x="2790" y="120"/>
                    </a:lnTo>
                    <a:lnTo>
                      <a:pt x="2491" y="220"/>
                    </a:lnTo>
                    <a:lnTo>
                      <a:pt x="2192" y="339"/>
                    </a:lnTo>
                    <a:lnTo>
                      <a:pt x="1933" y="498"/>
                    </a:lnTo>
                    <a:lnTo>
                      <a:pt x="1694" y="658"/>
                    </a:lnTo>
                    <a:lnTo>
                      <a:pt x="1455" y="857"/>
                    </a:lnTo>
                    <a:lnTo>
                      <a:pt x="1256" y="1056"/>
                    </a:lnTo>
                    <a:lnTo>
                      <a:pt x="1076" y="1295"/>
                    </a:lnTo>
                    <a:lnTo>
                      <a:pt x="917" y="1534"/>
                    </a:lnTo>
                    <a:lnTo>
                      <a:pt x="797" y="1773"/>
                    </a:lnTo>
                    <a:lnTo>
                      <a:pt x="698" y="2032"/>
                    </a:lnTo>
                    <a:lnTo>
                      <a:pt x="618" y="2311"/>
                    </a:lnTo>
                    <a:lnTo>
                      <a:pt x="578" y="2590"/>
                    </a:lnTo>
                    <a:lnTo>
                      <a:pt x="558" y="2869"/>
                    </a:lnTo>
                    <a:lnTo>
                      <a:pt x="578" y="3148"/>
                    </a:lnTo>
                    <a:lnTo>
                      <a:pt x="618" y="3427"/>
                    </a:lnTo>
                    <a:lnTo>
                      <a:pt x="678" y="3706"/>
                    </a:lnTo>
                    <a:lnTo>
                      <a:pt x="797" y="3985"/>
                    </a:lnTo>
                    <a:lnTo>
                      <a:pt x="658" y="4064"/>
                    </a:lnTo>
                    <a:lnTo>
                      <a:pt x="558" y="4164"/>
                    </a:lnTo>
                    <a:lnTo>
                      <a:pt x="459" y="4244"/>
                    </a:lnTo>
                    <a:lnTo>
                      <a:pt x="359" y="4363"/>
                    </a:lnTo>
                    <a:lnTo>
                      <a:pt x="280" y="4463"/>
                    </a:lnTo>
                    <a:lnTo>
                      <a:pt x="200" y="4582"/>
                    </a:lnTo>
                    <a:lnTo>
                      <a:pt x="140" y="4702"/>
                    </a:lnTo>
                    <a:lnTo>
                      <a:pt x="80" y="4821"/>
                    </a:lnTo>
                    <a:lnTo>
                      <a:pt x="40" y="4961"/>
                    </a:lnTo>
                    <a:lnTo>
                      <a:pt x="21" y="5080"/>
                    </a:lnTo>
                    <a:lnTo>
                      <a:pt x="1" y="5220"/>
                    </a:lnTo>
                    <a:lnTo>
                      <a:pt x="1" y="5359"/>
                    </a:lnTo>
                    <a:lnTo>
                      <a:pt x="21" y="5499"/>
                    </a:lnTo>
                    <a:lnTo>
                      <a:pt x="40" y="5618"/>
                    </a:lnTo>
                    <a:lnTo>
                      <a:pt x="80" y="5758"/>
                    </a:lnTo>
                    <a:lnTo>
                      <a:pt x="120" y="5897"/>
                    </a:lnTo>
                    <a:lnTo>
                      <a:pt x="200" y="6036"/>
                    </a:lnTo>
                    <a:lnTo>
                      <a:pt x="280" y="6176"/>
                    </a:lnTo>
                    <a:lnTo>
                      <a:pt x="379" y="6295"/>
                    </a:lnTo>
                    <a:lnTo>
                      <a:pt x="499" y="6415"/>
                    </a:lnTo>
                    <a:lnTo>
                      <a:pt x="618" y="6515"/>
                    </a:lnTo>
                    <a:lnTo>
                      <a:pt x="738" y="6594"/>
                    </a:lnTo>
                    <a:lnTo>
                      <a:pt x="877" y="6674"/>
                    </a:lnTo>
                    <a:lnTo>
                      <a:pt x="1037" y="6734"/>
                    </a:lnTo>
                    <a:lnTo>
                      <a:pt x="1176" y="6793"/>
                    </a:lnTo>
                    <a:lnTo>
                      <a:pt x="1335" y="6833"/>
                    </a:lnTo>
                    <a:lnTo>
                      <a:pt x="1495" y="6853"/>
                    </a:lnTo>
                    <a:lnTo>
                      <a:pt x="1813" y="6853"/>
                    </a:lnTo>
                    <a:lnTo>
                      <a:pt x="1973" y="6833"/>
                    </a:lnTo>
                    <a:lnTo>
                      <a:pt x="2152" y="6793"/>
                    </a:lnTo>
                    <a:lnTo>
                      <a:pt x="2311" y="6734"/>
                    </a:lnTo>
                    <a:lnTo>
                      <a:pt x="2471" y="6674"/>
                    </a:lnTo>
                    <a:lnTo>
                      <a:pt x="2630" y="6574"/>
                    </a:lnTo>
                    <a:lnTo>
                      <a:pt x="2790" y="6455"/>
                    </a:lnTo>
                    <a:lnTo>
                      <a:pt x="2909" y="6335"/>
                    </a:lnTo>
                    <a:lnTo>
                      <a:pt x="3029" y="6216"/>
                    </a:lnTo>
                    <a:lnTo>
                      <a:pt x="3128" y="6076"/>
                    </a:lnTo>
                    <a:lnTo>
                      <a:pt x="3208" y="5917"/>
                    </a:lnTo>
                    <a:lnTo>
                      <a:pt x="3268" y="5758"/>
                    </a:lnTo>
                    <a:lnTo>
                      <a:pt x="3626" y="5777"/>
                    </a:lnTo>
                    <a:lnTo>
                      <a:pt x="3985" y="5777"/>
                    </a:lnTo>
                    <a:lnTo>
                      <a:pt x="4343" y="5718"/>
                    </a:lnTo>
                    <a:lnTo>
                      <a:pt x="4702" y="5618"/>
                    </a:lnTo>
                    <a:lnTo>
                      <a:pt x="4702" y="5857"/>
                    </a:lnTo>
                    <a:lnTo>
                      <a:pt x="4742" y="6076"/>
                    </a:lnTo>
                    <a:lnTo>
                      <a:pt x="4802" y="6315"/>
                    </a:lnTo>
                    <a:lnTo>
                      <a:pt x="4881" y="6534"/>
                    </a:lnTo>
                    <a:lnTo>
                      <a:pt x="4981" y="6754"/>
                    </a:lnTo>
                    <a:lnTo>
                      <a:pt x="5120" y="6933"/>
                    </a:lnTo>
                    <a:lnTo>
                      <a:pt x="5260" y="7112"/>
                    </a:lnTo>
                    <a:lnTo>
                      <a:pt x="5419" y="7292"/>
                    </a:lnTo>
                    <a:lnTo>
                      <a:pt x="5598" y="7431"/>
                    </a:lnTo>
                    <a:lnTo>
                      <a:pt x="5778" y="7570"/>
                    </a:lnTo>
                    <a:lnTo>
                      <a:pt x="5997" y="7670"/>
                    </a:lnTo>
                    <a:lnTo>
                      <a:pt x="6196" y="7770"/>
                    </a:lnTo>
                    <a:lnTo>
                      <a:pt x="6415" y="7849"/>
                    </a:lnTo>
                    <a:lnTo>
                      <a:pt x="6654" y="7889"/>
                    </a:lnTo>
                    <a:lnTo>
                      <a:pt x="6873" y="7929"/>
                    </a:lnTo>
                    <a:lnTo>
                      <a:pt x="7112" y="7949"/>
                    </a:lnTo>
                    <a:lnTo>
                      <a:pt x="7352" y="7929"/>
                    </a:lnTo>
                    <a:lnTo>
                      <a:pt x="7591" y="7909"/>
                    </a:lnTo>
                    <a:lnTo>
                      <a:pt x="7830" y="7849"/>
                    </a:lnTo>
                    <a:lnTo>
                      <a:pt x="8069" y="7770"/>
                    </a:lnTo>
                    <a:lnTo>
                      <a:pt x="8288" y="7670"/>
                    </a:lnTo>
                    <a:lnTo>
                      <a:pt x="8507" y="7550"/>
                    </a:lnTo>
                    <a:lnTo>
                      <a:pt x="8706" y="7411"/>
                    </a:lnTo>
                    <a:lnTo>
                      <a:pt x="8885" y="7272"/>
                    </a:lnTo>
                    <a:lnTo>
                      <a:pt x="9045" y="7112"/>
                    </a:lnTo>
                    <a:lnTo>
                      <a:pt x="9184" y="6933"/>
                    </a:lnTo>
                    <a:lnTo>
                      <a:pt x="9304" y="6734"/>
                    </a:lnTo>
                    <a:lnTo>
                      <a:pt x="9403" y="6554"/>
                    </a:lnTo>
                    <a:lnTo>
                      <a:pt x="9483" y="6335"/>
                    </a:lnTo>
                    <a:lnTo>
                      <a:pt x="9543" y="6136"/>
                    </a:lnTo>
                    <a:lnTo>
                      <a:pt x="9563" y="5917"/>
                    </a:lnTo>
                    <a:lnTo>
                      <a:pt x="9583" y="5698"/>
                    </a:lnTo>
                    <a:lnTo>
                      <a:pt x="9583" y="5479"/>
                    </a:lnTo>
                    <a:lnTo>
                      <a:pt x="9543" y="5260"/>
                    </a:lnTo>
                    <a:lnTo>
                      <a:pt x="9483" y="5020"/>
                    </a:lnTo>
                    <a:lnTo>
                      <a:pt x="9403" y="4801"/>
                    </a:lnTo>
                    <a:lnTo>
                      <a:pt x="9304" y="4622"/>
                    </a:lnTo>
                    <a:lnTo>
                      <a:pt x="9204" y="4463"/>
                    </a:lnTo>
                    <a:lnTo>
                      <a:pt x="9085" y="4303"/>
                    </a:lnTo>
                    <a:lnTo>
                      <a:pt x="8945" y="4144"/>
                    </a:lnTo>
                    <a:lnTo>
                      <a:pt x="8806" y="4005"/>
                    </a:lnTo>
                    <a:lnTo>
                      <a:pt x="8646" y="3885"/>
                    </a:lnTo>
                    <a:lnTo>
                      <a:pt x="8487" y="3785"/>
                    </a:lnTo>
                    <a:lnTo>
                      <a:pt x="8308" y="3686"/>
                    </a:lnTo>
                    <a:lnTo>
                      <a:pt x="8128" y="3606"/>
                    </a:lnTo>
                    <a:lnTo>
                      <a:pt x="7949" y="3526"/>
                    </a:lnTo>
                    <a:lnTo>
                      <a:pt x="7750" y="3487"/>
                    </a:lnTo>
                    <a:lnTo>
                      <a:pt x="7551" y="3447"/>
                    </a:lnTo>
                    <a:lnTo>
                      <a:pt x="7352" y="3407"/>
                    </a:lnTo>
                    <a:lnTo>
                      <a:pt x="6933" y="3407"/>
                    </a:lnTo>
                    <a:lnTo>
                      <a:pt x="6734" y="3447"/>
                    </a:lnTo>
                    <a:lnTo>
                      <a:pt x="6774" y="3228"/>
                    </a:lnTo>
                    <a:lnTo>
                      <a:pt x="6794" y="3028"/>
                    </a:lnTo>
                    <a:lnTo>
                      <a:pt x="6794" y="2829"/>
                    </a:lnTo>
                    <a:lnTo>
                      <a:pt x="6774" y="2610"/>
                    </a:lnTo>
                    <a:lnTo>
                      <a:pt x="6754" y="2411"/>
                    </a:lnTo>
                    <a:lnTo>
                      <a:pt x="6694" y="2212"/>
                    </a:lnTo>
                    <a:lnTo>
                      <a:pt x="6634" y="1992"/>
                    </a:lnTo>
                    <a:lnTo>
                      <a:pt x="6555" y="1793"/>
                    </a:lnTo>
                    <a:lnTo>
                      <a:pt x="6415" y="1514"/>
                    </a:lnTo>
                    <a:lnTo>
                      <a:pt x="6256" y="1275"/>
                    </a:lnTo>
                    <a:lnTo>
                      <a:pt x="6077" y="1036"/>
                    </a:lnTo>
                    <a:lnTo>
                      <a:pt x="5877" y="837"/>
                    </a:lnTo>
                    <a:lnTo>
                      <a:pt x="5638" y="658"/>
                    </a:lnTo>
                    <a:lnTo>
                      <a:pt x="5399" y="478"/>
                    </a:lnTo>
                    <a:lnTo>
                      <a:pt x="5140" y="339"/>
                    </a:lnTo>
                    <a:lnTo>
                      <a:pt x="4881" y="220"/>
                    </a:lnTo>
                    <a:lnTo>
                      <a:pt x="4602" y="120"/>
                    </a:lnTo>
                    <a:lnTo>
                      <a:pt x="4304" y="60"/>
                    </a:lnTo>
                    <a:lnTo>
                      <a:pt x="4005" y="20"/>
                    </a:lnTo>
                    <a:lnTo>
                      <a:pt x="3706" y="0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5836950" y="3663050"/>
                <a:ext cx="23957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9583" h="7949" fill="none" extrusionOk="0">
                    <a:moveTo>
                      <a:pt x="4881" y="6534"/>
                    </a:moveTo>
                    <a:lnTo>
                      <a:pt x="4881" y="6534"/>
                    </a:lnTo>
                    <a:lnTo>
                      <a:pt x="4802" y="6315"/>
                    </a:lnTo>
                    <a:lnTo>
                      <a:pt x="4742" y="6076"/>
                    </a:lnTo>
                    <a:lnTo>
                      <a:pt x="4702" y="5857"/>
                    </a:lnTo>
                    <a:lnTo>
                      <a:pt x="4702" y="5618"/>
                    </a:lnTo>
                    <a:lnTo>
                      <a:pt x="4702" y="5618"/>
                    </a:lnTo>
                    <a:lnTo>
                      <a:pt x="4343" y="5718"/>
                    </a:lnTo>
                    <a:lnTo>
                      <a:pt x="3985" y="5777"/>
                    </a:lnTo>
                    <a:lnTo>
                      <a:pt x="3626" y="5777"/>
                    </a:lnTo>
                    <a:lnTo>
                      <a:pt x="3268" y="5758"/>
                    </a:lnTo>
                    <a:lnTo>
                      <a:pt x="3268" y="5758"/>
                    </a:lnTo>
                    <a:lnTo>
                      <a:pt x="3208" y="5917"/>
                    </a:lnTo>
                    <a:lnTo>
                      <a:pt x="3128" y="6076"/>
                    </a:lnTo>
                    <a:lnTo>
                      <a:pt x="3029" y="6216"/>
                    </a:lnTo>
                    <a:lnTo>
                      <a:pt x="2909" y="6335"/>
                    </a:lnTo>
                    <a:lnTo>
                      <a:pt x="2790" y="6455"/>
                    </a:lnTo>
                    <a:lnTo>
                      <a:pt x="2630" y="6574"/>
                    </a:lnTo>
                    <a:lnTo>
                      <a:pt x="2471" y="6674"/>
                    </a:lnTo>
                    <a:lnTo>
                      <a:pt x="2311" y="6734"/>
                    </a:lnTo>
                    <a:lnTo>
                      <a:pt x="2311" y="6734"/>
                    </a:lnTo>
                    <a:lnTo>
                      <a:pt x="2152" y="6793"/>
                    </a:lnTo>
                    <a:lnTo>
                      <a:pt x="1973" y="6833"/>
                    </a:lnTo>
                    <a:lnTo>
                      <a:pt x="1813" y="6853"/>
                    </a:lnTo>
                    <a:lnTo>
                      <a:pt x="1654" y="6853"/>
                    </a:lnTo>
                    <a:lnTo>
                      <a:pt x="1495" y="6853"/>
                    </a:lnTo>
                    <a:lnTo>
                      <a:pt x="1335" y="6833"/>
                    </a:lnTo>
                    <a:lnTo>
                      <a:pt x="1176" y="6793"/>
                    </a:lnTo>
                    <a:lnTo>
                      <a:pt x="1037" y="6734"/>
                    </a:lnTo>
                    <a:lnTo>
                      <a:pt x="877" y="6674"/>
                    </a:lnTo>
                    <a:lnTo>
                      <a:pt x="738" y="6594"/>
                    </a:lnTo>
                    <a:lnTo>
                      <a:pt x="618" y="6515"/>
                    </a:lnTo>
                    <a:lnTo>
                      <a:pt x="499" y="6415"/>
                    </a:lnTo>
                    <a:lnTo>
                      <a:pt x="379" y="6295"/>
                    </a:lnTo>
                    <a:lnTo>
                      <a:pt x="280" y="6176"/>
                    </a:lnTo>
                    <a:lnTo>
                      <a:pt x="200" y="6036"/>
                    </a:lnTo>
                    <a:lnTo>
                      <a:pt x="120" y="5897"/>
                    </a:lnTo>
                    <a:lnTo>
                      <a:pt x="120" y="5897"/>
                    </a:lnTo>
                    <a:lnTo>
                      <a:pt x="80" y="5758"/>
                    </a:lnTo>
                    <a:lnTo>
                      <a:pt x="40" y="5618"/>
                    </a:lnTo>
                    <a:lnTo>
                      <a:pt x="21" y="5499"/>
                    </a:lnTo>
                    <a:lnTo>
                      <a:pt x="1" y="5359"/>
                    </a:lnTo>
                    <a:lnTo>
                      <a:pt x="1" y="5220"/>
                    </a:lnTo>
                    <a:lnTo>
                      <a:pt x="21" y="5080"/>
                    </a:lnTo>
                    <a:lnTo>
                      <a:pt x="40" y="4961"/>
                    </a:lnTo>
                    <a:lnTo>
                      <a:pt x="80" y="4821"/>
                    </a:lnTo>
                    <a:lnTo>
                      <a:pt x="140" y="4702"/>
                    </a:lnTo>
                    <a:lnTo>
                      <a:pt x="200" y="4582"/>
                    </a:lnTo>
                    <a:lnTo>
                      <a:pt x="280" y="4463"/>
                    </a:lnTo>
                    <a:lnTo>
                      <a:pt x="359" y="4363"/>
                    </a:lnTo>
                    <a:lnTo>
                      <a:pt x="459" y="4244"/>
                    </a:lnTo>
                    <a:lnTo>
                      <a:pt x="558" y="4164"/>
                    </a:lnTo>
                    <a:lnTo>
                      <a:pt x="658" y="4064"/>
                    </a:lnTo>
                    <a:lnTo>
                      <a:pt x="797" y="3985"/>
                    </a:lnTo>
                    <a:lnTo>
                      <a:pt x="797" y="3985"/>
                    </a:lnTo>
                    <a:lnTo>
                      <a:pt x="678" y="3706"/>
                    </a:lnTo>
                    <a:lnTo>
                      <a:pt x="618" y="3427"/>
                    </a:lnTo>
                    <a:lnTo>
                      <a:pt x="578" y="3148"/>
                    </a:lnTo>
                    <a:lnTo>
                      <a:pt x="558" y="2869"/>
                    </a:lnTo>
                    <a:lnTo>
                      <a:pt x="578" y="2590"/>
                    </a:lnTo>
                    <a:lnTo>
                      <a:pt x="618" y="2311"/>
                    </a:lnTo>
                    <a:lnTo>
                      <a:pt x="698" y="2032"/>
                    </a:lnTo>
                    <a:lnTo>
                      <a:pt x="797" y="1773"/>
                    </a:lnTo>
                    <a:lnTo>
                      <a:pt x="917" y="1534"/>
                    </a:lnTo>
                    <a:lnTo>
                      <a:pt x="1076" y="1295"/>
                    </a:lnTo>
                    <a:lnTo>
                      <a:pt x="1256" y="1056"/>
                    </a:lnTo>
                    <a:lnTo>
                      <a:pt x="1455" y="857"/>
                    </a:lnTo>
                    <a:lnTo>
                      <a:pt x="1694" y="658"/>
                    </a:lnTo>
                    <a:lnTo>
                      <a:pt x="1933" y="498"/>
                    </a:lnTo>
                    <a:lnTo>
                      <a:pt x="2192" y="339"/>
                    </a:lnTo>
                    <a:lnTo>
                      <a:pt x="2491" y="220"/>
                    </a:lnTo>
                    <a:lnTo>
                      <a:pt x="2491" y="220"/>
                    </a:lnTo>
                    <a:lnTo>
                      <a:pt x="2790" y="120"/>
                    </a:lnTo>
                    <a:lnTo>
                      <a:pt x="3088" y="40"/>
                    </a:lnTo>
                    <a:lnTo>
                      <a:pt x="3407" y="0"/>
                    </a:lnTo>
                    <a:lnTo>
                      <a:pt x="3706" y="0"/>
                    </a:lnTo>
                    <a:lnTo>
                      <a:pt x="4005" y="20"/>
                    </a:lnTo>
                    <a:lnTo>
                      <a:pt x="4304" y="60"/>
                    </a:lnTo>
                    <a:lnTo>
                      <a:pt x="4602" y="120"/>
                    </a:lnTo>
                    <a:lnTo>
                      <a:pt x="4881" y="220"/>
                    </a:lnTo>
                    <a:lnTo>
                      <a:pt x="5140" y="339"/>
                    </a:lnTo>
                    <a:lnTo>
                      <a:pt x="5399" y="478"/>
                    </a:lnTo>
                    <a:lnTo>
                      <a:pt x="5638" y="658"/>
                    </a:lnTo>
                    <a:lnTo>
                      <a:pt x="5877" y="837"/>
                    </a:lnTo>
                    <a:lnTo>
                      <a:pt x="6077" y="1036"/>
                    </a:lnTo>
                    <a:lnTo>
                      <a:pt x="6256" y="1275"/>
                    </a:lnTo>
                    <a:lnTo>
                      <a:pt x="6415" y="1514"/>
                    </a:lnTo>
                    <a:lnTo>
                      <a:pt x="6555" y="1793"/>
                    </a:lnTo>
                    <a:lnTo>
                      <a:pt x="6555" y="1793"/>
                    </a:lnTo>
                    <a:lnTo>
                      <a:pt x="6634" y="1992"/>
                    </a:lnTo>
                    <a:lnTo>
                      <a:pt x="6694" y="2212"/>
                    </a:lnTo>
                    <a:lnTo>
                      <a:pt x="6754" y="2411"/>
                    </a:lnTo>
                    <a:lnTo>
                      <a:pt x="6774" y="2610"/>
                    </a:lnTo>
                    <a:lnTo>
                      <a:pt x="6794" y="2829"/>
                    </a:lnTo>
                    <a:lnTo>
                      <a:pt x="6794" y="3028"/>
                    </a:lnTo>
                    <a:lnTo>
                      <a:pt x="6774" y="3228"/>
                    </a:lnTo>
                    <a:lnTo>
                      <a:pt x="6734" y="3447"/>
                    </a:lnTo>
                    <a:lnTo>
                      <a:pt x="6734" y="3447"/>
                    </a:lnTo>
                    <a:lnTo>
                      <a:pt x="6933" y="3407"/>
                    </a:lnTo>
                    <a:lnTo>
                      <a:pt x="7152" y="3407"/>
                    </a:lnTo>
                    <a:lnTo>
                      <a:pt x="7352" y="3407"/>
                    </a:lnTo>
                    <a:lnTo>
                      <a:pt x="7551" y="3447"/>
                    </a:lnTo>
                    <a:lnTo>
                      <a:pt x="7750" y="3487"/>
                    </a:lnTo>
                    <a:lnTo>
                      <a:pt x="7949" y="3526"/>
                    </a:lnTo>
                    <a:lnTo>
                      <a:pt x="8128" y="3606"/>
                    </a:lnTo>
                    <a:lnTo>
                      <a:pt x="8308" y="3686"/>
                    </a:lnTo>
                    <a:lnTo>
                      <a:pt x="8487" y="3785"/>
                    </a:lnTo>
                    <a:lnTo>
                      <a:pt x="8646" y="3885"/>
                    </a:lnTo>
                    <a:lnTo>
                      <a:pt x="8806" y="4005"/>
                    </a:lnTo>
                    <a:lnTo>
                      <a:pt x="8945" y="4144"/>
                    </a:lnTo>
                    <a:lnTo>
                      <a:pt x="9085" y="4303"/>
                    </a:lnTo>
                    <a:lnTo>
                      <a:pt x="9204" y="4463"/>
                    </a:lnTo>
                    <a:lnTo>
                      <a:pt x="9304" y="4622"/>
                    </a:lnTo>
                    <a:lnTo>
                      <a:pt x="9403" y="4801"/>
                    </a:lnTo>
                    <a:lnTo>
                      <a:pt x="9403" y="4801"/>
                    </a:lnTo>
                    <a:lnTo>
                      <a:pt x="9483" y="5020"/>
                    </a:lnTo>
                    <a:lnTo>
                      <a:pt x="9543" y="5260"/>
                    </a:lnTo>
                    <a:lnTo>
                      <a:pt x="9583" y="5479"/>
                    </a:lnTo>
                    <a:lnTo>
                      <a:pt x="9583" y="5698"/>
                    </a:lnTo>
                    <a:lnTo>
                      <a:pt x="9563" y="5917"/>
                    </a:lnTo>
                    <a:lnTo>
                      <a:pt x="9543" y="6136"/>
                    </a:lnTo>
                    <a:lnTo>
                      <a:pt x="9483" y="6335"/>
                    </a:lnTo>
                    <a:lnTo>
                      <a:pt x="9403" y="6554"/>
                    </a:lnTo>
                    <a:lnTo>
                      <a:pt x="9304" y="6734"/>
                    </a:lnTo>
                    <a:lnTo>
                      <a:pt x="9184" y="6933"/>
                    </a:lnTo>
                    <a:lnTo>
                      <a:pt x="9045" y="7112"/>
                    </a:lnTo>
                    <a:lnTo>
                      <a:pt x="8885" y="7272"/>
                    </a:lnTo>
                    <a:lnTo>
                      <a:pt x="8706" y="7411"/>
                    </a:lnTo>
                    <a:lnTo>
                      <a:pt x="8507" y="7550"/>
                    </a:lnTo>
                    <a:lnTo>
                      <a:pt x="8288" y="7670"/>
                    </a:lnTo>
                    <a:lnTo>
                      <a:pt x="8069" y="7770"/>
                    </a:lnTo>
                    <a:lnTo>
                      <a:pt x="8069" y="7770"/>
                    </a:lnTo>
                    <a:lnTo>
                      <a:pt x="7830" y="7849"/>
                    </a:lnTo>
                    <a:lnTo>
                      <a:pt x="7591" y="7909"/>
                    </a:lnTo>
                    <a:lnTo>
                      <a:pt x="7352" y="7929"/>
                    </a:lnTo>
                    <a:lnTo>
                      <a:pt x="7112" y="7949"/>
                    </a:lnTo>
                    <a:lnTo>
                      <a:pt x="6873" y="7929"/>
                    </a:lnTo>
                    <a:lnTo>
                      <a:pt x="6654" y="7889"/>
                    </a:lnTo>
                    <a:lnTo>
                      <a:pt x="6415" y="7849"/>
                    </a:lnTo>
                    <a:lnTo>
                      <a:pt x="6196" y="7770"/>
                    </a:lnTo>
                    <a:lnTo>
                      <a:pt x="5997" y="7670"/>
                    </a:lnTo>
                    <a:lnTo>
                      <a:pt x="5778" y="7570"/>
                    </a:lnTo>
                    <a:lnTo>
                      <a:pt x="5598" y="7431"/>
                    </a:lnTo>
                    <a:lnTo>
                      <a:pt x="5419" y="7292"/>
                    </a:lnTo>
                    <a:lnTo>
                      <a:pt x="5260" y="7112"/>
                    </a:lnTo>
                    <a:lnTo>
                      <a:pt x="5120" y="6933"/>
                    </a:lnTo>
                    <a:lnTo>
                      <a:pt x="4981" y="6754"/>
                    </a:lnTo>
                    <a:lnTo>
                      <a:pt x="4881" y="653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6004300" y="3801500"/>
                <a:ext cx="4335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415" extrusionOk="0">
                    <a:moveTo>
                      <a:pt x="936" y="0"/>
                    </a:moveTo>
                    <a:lnTo>
                      <a:pt x="757" y="40"/>
                    </a:lnTo>
                    <a:lnTo>
                      <a:pt x="578" y="80"/>
                    </a:lnTo>
                    <a:lnTo>
                      <a:pt x="418" y="160"/>
                    </a:lnTo>
                    <a:lnTo>
                      <a:pt x="279" y="259"/>
                    </a:lnTo>
                    <a:lnTo>
                      <a:pt x="179" y="359"/>
                    </a:lnTo>
                    <a:lnTo>
                      <a:pt x="80" y="498"/>
                    </a:lnTo>
                    <a:lnTo>
                      <a:pt x="20" y="618"/>
                    </a:lnTo>
                    <a:lnTo>
                      <a:pt x="0" y="757"/>
                    </a:lnTo>
                    <a:lnTo>
                      <a:pt x="0" y="897"/>
                    </a:lnTo>
                    <a:lnTo>
                      <a:pt x="40" y="1036"/>
                    </a:lnTo>
                    <a:lnTo>
                      <a:pt x="100" y="1156"/>
                    </a:lnTo>
                    <a:lnTo>
                      <a:pt x="219" y="1255"/>
                    </a:lnTo>
                    <a:lnTo>
                      <a:pt x="339" y="1335"/>
                    </a:lnTo>
                    <a:lnTo>
                      <a:pt x="478" y="1375"/>
                    </a:lnTo>
                    <a:lnTo>
                      <a:pt x="638" y="1415"/>
                    </a:lnTo>
                    <a:lnTo>
                      <a:pt x="797" y="1415"/>
                    </a:lnTo>
                    <a:lnTo>
                      <a:pt x="976" y="1395"/>
                    </a:lnTo>
                    <a:lnTo>
                      <a:pt x="1156" y="1335"/>
                    </a:lnTo>
                    <a:lnTo>
                      <a:pt x="1315" y="1275"/>
                    </a:lnTo>
                    <a:lnTo>
                      <a:pt x="1454" y="1176"/>
                    </a:lnTo>
                    <a:lnTo>
                      <a:pt x="1554" y="1056"/>
                    </a:lnTo>
                    <a:lnTo>
                      <a:pt x="1654" y="937"/>
                    </a:lnTo>
                    <a:lnTo>
                      <a:pt x="1713" y="797"/>
                    </a:lnTo>
                    <a:lnTo>
                      <a:pt x="1733" y="658"/>
                    </a:lnTo>
                    <a:lnTo>
                      <a:pt x="1733" y="538"/>
                    </a:lnTo>
                    <a:lnTo>
                      <a:pt x="1693" y="399"/>
                    </a:lnTo>
                    <a:lnTo>
                      <a:pt x="1614" y="279"/>
                    </a:lnTo>
                    <a:lnTo>
                      <a:pt x="1514" y="180"/>
                    </a:lnTo>
                    <a:lnTo>
                      <a:pt x="1395" y="100"/>
                    </a:lnTo>
                    <a:lnTo>
                      <a:pt x="1255" y="40"/>
                    </a:lnTo>
                    <a:lnTo>
                      <a:pt x="1096" y="20"/>
                    </a:lnTo>
                    <a:lnTo>
                      <a:pt x="936" y="0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5869325" y="3678475"/>
                <a:ext cx="120550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3388" extrusionOk="0">
                    <a:moveTo>
                      <a:pt x="2172" y="1"/>
                    </a:moveTo>
                    <a:lnTo>
                      <a:pt x="1933" y="41"/>
                    </a:lnTo>
                    <a:lnTo>
                      <a:pt x="1694" y="81"/>
                    </a:lnTo>
                    <a:lnTo>
                      <a:pt x="1475" y="160"/>
                    </a:lnTo>
                    <a:lnTo>
                      <a:pt x="1275" y="220"/>
                    </a:lnTo>
                    <a:lnTo>
                      <a:pt x="1076" y="320"/>
                    </a:lnTo>
                    <a:lnTo>
                      <a:pt x="718" y="499"/>
                    </a:lnTo>
                    <a:lnTo>
                      <a:pt x="419" y="678"/>
                    </a:lnTo>
                    <a:lnTo>
                      <a:pt x="180" y="858"/>
                    </a:lnTo>
                    <a:lnTo>
                      <a:pt x="1" y="1017"/>
                    </a:lnTo>
                    <a:lnTo>
                      <a:pt x="1" y="1017"/>
                    </a:lnTo>
                    <a:lnTo>
                      <a:pt x="319" y="937"/>
                    </a:lnTo>
                    <a:lnTo>
                      <a:pt x="638" y="877"/>
                    </a:lnTo>
                    <a:lnTo>
                      <a:pt x="937" y="838"/>
                    </a:lnTo>
                    <a:lnTo>
                      <a:pt x="1435" y="838"/>
                    </a:lnTo>
                    <a:lnTo>
                      <a:pt x="1674" y="858"/>
                    </a:lnTo>
                    <a:lnTo>
                      <a:pt x="1873" y="897"/>
                    </a:lnTo>
                    <a:lnTo>
                      <a:pt x="2072" y="937"/>
                    </a:lnTo>
                    <a:lnTo>
                      <a:pt x="2272" y="997"/>
                    </a:lnTo>
                    <a:lnTo>
                      <a:pt x="2451" y="1057"/>
                    </a:lnTo>
                    <a:lnTo>
                      <a:pt x="2789" y="1236"/>
                    </a:lnTo>
                    <a:lnTo>
                      <a:pt x="3088" y="1415"/>
                    </a:lnTo>
                    <a:lnTo>
                      <a:pt x="3347" y="1634"/>
                    </a:lnTo>
                    <a:lnTo>
                      <a:pt x="3566" y="1874"/>
                    </a:lnTo>
                    <a:lnTo>
                      <a:pt x="3786" y="2113"/>
                    </a:lnTo>
                    <a:lnTo>
                      <a:pt x="3945" y="2352"/>
                    </a:lnTo>
                    <a:lnTo>
                      <a:pt x="4084" y="2571"/>
                    </a:lnTo>
                    <a:lnTo>
                      <a:pt x="4204" y="2790"/>
                    </a:lnTo>
                    <a:lnTo>
                      <a:pt x="4303" y="2989"/>
                    </a:lnTo>
                    <a:lnTo>
                      <a:pt x="4403" y="3288"/>
                    </a:lnTo>
                    <a:lnTo>
                      <a:pt x="4443" y="3388"/>
                    </a:lnTo>
                    <a:lnTo>
                      <a:pt x="4523" y="3308"/>
                    </a:lnTo>
                    <a:lnTo>
                      <a:pt x="4582" y="3188"/>
                    </a:lnTo>
                    <a:lnTo>
                      <a:pt x="4662" y="3049"/>
                    </a:lnTo>
                    <a:lnTo>
                      <a:pt x="4722" y="2889"/>
                    </a:lnTo>
                    <a:lnTo>
                      <a:pt x="4782" y="2710"/>
                    </a:lnTo>
                    <a:lnTo>
                      <a:pt x="4801" y="2531"/>
                    </a:lnTo>
                    <a:lnTo>
                      <a:pt x="4821" y="2332"/>
                    </a:lnTo>
                    <a:lnTo>
                      <a:pt x="4821" y="2113"/>
                    </a:lnTo>
                    <a:lnTo>
                      <a:pt x="4801" y="1893"/>
                    </a:lnTo>
                    <a:lnTo>
                      <a:pt x="4742" y="1674"/>
                    </a:lnTo>
                    <a:lnTo>
                      <a:pt x="4662" y="1435"/>
                    </a:lnTo>
                    <a:lnTo>
                      <a:pt x="4543" y="1216"/>
                    </a:lnTo>
                    <a:lnTo>
                      <a:pt x="4363" y="977"/>
                    </a:lnTo>
                    <a:lnTo>
                      <a:pt x="4164" y="758"/>
                    </a:lnTo>
                    <a:lnTo>
                      <a:pt x="3925" y="539"/>
                    </a:lnTo>
                    <a:lnTo>
                      <a:pt x="3626" y="340"/>
                    </a:lnTo>
                    <a:lnTo>
                      <a:pt x="3467" y="260"/>
                    </a:lnTo>
                    <a:lnTo>
                      <a:pt x="3307" y="180"/>
                    </a:lnTo>
                    <a:lnTo>
                      <a:pt x="3009" y="61"/>
                    </a:ln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5869325" y="3678475"/>
                <a:ext cx="120550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3388" fill="none" extrusionOk="0">
                    <a:moveTo>
                      <a:pt x="2411" y="1"/>
                    </a:moveTo>
                    <a:lnTo>
                      <a:pt x="2411" y="1"/>
                    </a:lnTo>
                    <a:lnTo>
                      <a:pt x="2172" y="1"/>
                    </a:lnTo>
                    <a:lnTo>
                      <a:pt x="1933" y="41"/>
                    </a:lnTo>
                    <a:lnTo>
                      <a:pt x="1694" y="81"/>
                    </a:lnTo>
                    <a:lnTo>
                      <a:pt x="1475" y="160"/>
                    </a:lnTo>
                    <a:lnTo>
                      <a:pt x="1275" y="220"/>
                    </a:lnTo>
                    <a:lnTo>
                      <a:pt x="1076" y="320"/>
                    </a:lnTo>
                    <a:lnTo>
                      <a:pt x="718" y="499"/>
                    </a:lnTo>
                    <a:lnTo>
                      <a:pt x="419" y="678"/>
                    </a:lnTo>
                    <a:lnTo>
                      <a:pt x="180" y="858"/>
                    </a:lnTo>
                    <a:lnTo>
                      <a:pt x="1" y="1017"/>
                    </a:lnTo>
                    <a:lnTo>
                      <a:pt x="1" y="1017"/>
                    </a:lnTo>
                    <a:lnTo>
                      <a:pt x="319" y="937"/>
                    </a:lnTo>
                    <a:lnTo>
                      <a:pt x="638" y="877"/>
                    </a:lnTo>
                    <a:lnTo>
                      <a:pt x="937" y="838"/>
                    </a:lnTo>
                    <a:lnTo>
                      <a:pt x="1216" y="838"/>
                    </a:lnTo>
                    <a:lnTo>
                      <a:pt x="1216" y="838"/>
                    </a:lnTo>
                    <a:lnTo>
                      <a:pt x="1435" y="838"/>
                    </a:lnTo>
                    <a:lnTo>
                      <a:pt x="1674" y="858"/>
                    </a:lnTo>
                    <a:lnTo>
                      <a:pt x="1873" y="897"/>
                    </a:lnTo>
                    <a:lnTo>
                      <a:pt x="2072" y="937"/>
                    </a:lnTo>
                    <a:lnTo>
                      <a:pt x="2272" y="997"/>
                    </a:lnTo>
                    <a:lnTo>
                      <a:pt x="2451" y="1057"/>
                    </a:lnTo>
                    <a:lnTo>
                      <a:pt x="2789" y="1236"/>
                    </a:lnTo>
                    <a:lnTo>
                      <a:pt x="3088" y="1415"/>
                    </a:lnTo>
                    <a:lnTo>
                      <a:pt x="3347" y="1634"/>
                    </a:lnTo>
                    <a:lnTo>
                      <a:pt x="3566" y="1874"/>
                    </a:lnTo>
                    <a:lnTo>
                      <a:pt x="3786" y="2113"/>
                    </a:lnTo>
                    <a:lnTo>
                      <a:pt x="3945" y="2352"/>
                    </a:lnTo>
                    <a:lnTo>
                      <a:pt x="4084" y="2571"/>
                    </a:lnTo>
                    <a:lnTo>
                      <a:pt x="4204" y="2790"/>
                    </a:lnTo>
                    <a:lnTo>
                      <a:pt x="4303" y="2989"/>
                    </a:lnTo>
                    <a:lnTo>
                      <a:pt x="4403" y="3288"/>
                    </a:lnTo>
                    <a:lnTo>
                      <a:pt x="4443" y="3388"/>
                    </a:lnTo>
                    <a:lnTo>
                      <a:pt x="4443" y="3388"/>
                    </a:lnTo>
                    <a:lnTo>
                      <a:pt x="4523" y="3308"/>
                    </a:lnTo>
                    <a:lnTo>
                      <a:pt x="4582" y="3188"/>
                    </a:lnTo>
                    <a:lnTo>
                      <a:pt x="4662" y="3049"/>
                    </a:lnTo>
                    <a:lnTo>
                      <a:pt x="4722" y="2889"/>
                    </a:lnTo>
                    <a:lnTo>
                      <a:pt x="4782" y="2710"/>
                    </a:lnTo>
                    <a:lnTo>
                      <a:pt x="4801" y="2531"/>
                    </a:lnTo>
                    <a:lnTo>
                      <a:pt x="4821" y="2332"/>
                    </a:lnTo>
                    <a:lnTo>
                      <a:pt x="4821" y="2113"/>
                    </a:lnTo>
                    <a:lnTo>
                      <a:pt x="4801" y="1893"/>
                    </a:lnTo>
                    <a:lnTo>
                      <a:pt x="4742" y="1674"/>
                    </a:lnTo>
                    <a:lnTo>
                      <a:pt x="4662" y="1435"/>
                    </a:lnTo>
                    <a:lnTo>
                      <a:pt x="4543" y="1216"/>
                    </a:lnTo>
                    <a:lnTo>
                      <a:pt x="4363" y="977"/>
                    </a:lnTo>
                    <a:lnTo>
                      <a:pt x="4164" y="758"/>
                    </a:lnTo>
                    <a:lnTo>
                      <a:pt x="3925" y="539"/>
                    </a:lnTo>
                    <a:lnTo>
                      <a:pt x="3626" y="340"/>
                    </a:lnTo>
                    <a:lnTo>
                      <a:pt x="3626" y="340"/>
                    </a:lnTo>
                    <a:lnTo>
                      <a:pt x="3467" y="260"/>
                    </a:lnTo>
                    <a:lnTo>
                      <a:pt x="3307" y="180"/>
                    </a:lnTo>
                    <a:lnTo>
                      <a:pt x="3009" y="61"/>
                    </a:lnTo>
                    <a:lnTo>
                      <a:pt x="2710" y="1"/>
                    </a:lnTo>
                    <a:lnTo>
                      <a:pt x="241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6232875" y="3843825"/>
                <a:ext cx="24007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9603" h="7950" extrusionOk="0">
                    <a:moveTo>
                      <a:pt x="3407" y="1"/>
                    </a:moveTo>
                    <a:lnTo>
                      <a:pt x="3109" y="41"/>
                    </a:lnTo>
                    <a:lnTo>
                      <a:pt x="2790" y="120"/>
                    </a:lnTo>
                    <a:lnTo>
                      <a:pt x="2491" y="220"/>
                    </a:lnTo>
                    <a:lnTo>
                      <a:pt x="2212" y="339"/>
                    </a:lnTo>
                    <a:lnTo>
                      <a:pt x="1933" y="499"/>
                    </a:lnTo>
                    <a:lnTo>
                      <a:pt x="1694" y="658"/>
                    </a:lnTo>
                    <a:lnTo>
                      <a:pt x="1475" y="857"/>
                    </a:lnTo>
                    <a:lnTo>
                      <a:pt x="1276" y="1057"/>
                    </a:lnTo>
                    <a:lnTo>
                      <a:pt x="1097" y="1296"/>
                    </a:lnTo>
                    <a:lnTo>
                      <a:pt x="937" y="1535"/>
                    </a:lnTo>
                    <a:lnTo>
                      <a:pt x="798" y="1774"/>
                    </a:lnTo>
                    <a:lnTo>
                      <a:pt x="698" y="2033"/>
                    </a:lnTo>
                    <a:lnTo>
                      <a:pt x="638" y="2312"/>
                    </a:lnTo>
                    <a:lnTo>
                      <a:pt x="579" y="2590"/>
                    </a:lnTo>
                    <a:lnTo>
                      <a:pt x="559" y="2869"/>
                    </a:lnTo>
                    <a:lnTo>
                      <a:pt x="579" y="3148"/>
                    </a:lnTo>
                    <a:lnTo>
                      <a:pt x="618" y="3427"/>
                    </a:lnTo>
                    <a:lnTo>
                      <a:pt x="698" y="3706"/>
                    </a:lnTo>
                    <a:lnTo>
                      <a:pt x="798" y="3985"/>
                    </a:lnTo>
                    <a:lnTo>
                      <a:pt x="678" y="4065"/>
                    </a:lnTo>
                    <a:lnTo>
                      <a:pt x="559" y="4164"/>
                    </a:lnTo>
                    <a:lnTo>
                      <a:pt x="459" y="4244"/>
                    </a:lnTo>
                    <a:lnTo>
                      <a:pt x="359" y="4363"/>
                    </a:lnTo>
                    <a:lnTo>
                      <a:pt x="280" y="4463"/>
                    </a:lnTo>
                    <a:lnTo>
                      <a:pt x="200" y="4583"/>
                    </a:lnTo>
                    <a:lnTo>
                      <a:pt x="140" y="4702"/>
                    </a:lnTo>
                    <a:lnTo>
                      <a:pt x="100" y="4822"/>
                    </a:lnTo>
                    <a:lnTo>
                      <a:pt x="61" y="4961"/>
                    </a:lnTo>
                    <a:lnTo>
                      <a:pt x="21" y="5081"/>
                    </a:lnTo>
                    <a:lnTo>
                      <a:pt x="21" y="5220"/>
                    </a:lnTo>
                    <a:lnTo>
                      <a:pt x="1" y="5360"/>
                    </a:lnTo>
                    <a:lnTo>
                      <a:pt x="21" y="5499"/>
                    </a:lnTo>
                    <a:lnTo>
                      <a:pt x="41" y="5618"/>
                    </a:lnTo>
                    <a:lnTo>
                      <a:pt x="81" y="5758"/>
                    </a:lnTo>
                    <a:lnTo>
                      <a:pt x="140" y="5897"/>
                    </a:lnTo>
                    <a:lnTo>
                      <a:pt x="200" y="6037"/>
                    </a:lnTo>
                    <a:lnTo>
                      <a:pt x="300" y="6176"/>
                    </a:lnTo>
                    <a:lnTo>
                      <a:pt x="399" y="6296"/>
                    </a:lnTo>
                    <a:lnTo>
                      <a:pt x="499" y="6415"/>
                    </a:lnTo>
                    <a:lnTo>
                      <a:pt x="618" y="6515"/>
                    </a:lnTo>
                    <a:lnTo>
                      <a:pt x="758" y="6595"/>
                    </a:lnTo>
                    <a:lnTo>
                      <a:pt x="897" y="6674"/>
                    </a:lnTo>
                    <a:lnTo>
                      <a:pt x="1037" y="6734"/>
                    </a:lnTo>
                    <a:lnTo>
                      <a:pt x="1196" y="6794"/>
                    </a:lnTo>
                    <a:lnTo>
                      <a:pt x="1336" y="6834"/>
                    </a:lnTo>
                    <a:lnTo>
                      <a:pt x="1495" y="6854"/>
                    </a:lnTo>
                    <a:lnTo>
                      <a:pt x="1834" y="6854"/>
                    </a:lnTo>
                    <a:lnTo>
                      <a:pt x="1993" y="6834"/>
                    </a:lnTo>
                    <a:lnTo>
                      <a:pt x="2152" y="6794"/>
                    </a:lnTo>
                    <a:lnTo>
                      <a:pt x="2312" y="6734"/>
                    </a:lnTo>
                    <a:lnTo>
                      <a:pt x="2491" y="6674"/>
                    </a:lnTo>
                    <a:lnTo>
                      <a:pt x="2650" y="6575"/>
                    </a:lnTo>
                    <a:lnTo>
                      <a:pt x="2790" y="6455"/>
                    </a:lnTo>
                    <a:lnTo>
                      <a:pt x="2929" y="6336"/>
                    </a:lnTo>
                    <a:lnTo>
                      <a:pt x="3049" y="6216"/>
                    </a:lnTo>
                    <a:lnTo>
                      <a:pt x="3128" y="6077"/>
                    </a:lnTo>
                    <a:lnTo>
                      <a:pt x="3208" y="5917"/>
                    </a:lnTo>
                    <a:lnTo>
                      <a:pt x="3288" y="5758"/>
                    </a:lnTo>
                    <a:lnTo>
                      <a:pt x="3627" y="5778"/>
                    </a:lnTo>
                    <a:lnTo>
                      <a:pt x="3985" y="5778"/>
                    </a:lnTo>
                    <a:lnTo>
                      <a:pt x="4344" y="5718"/>
                    </a:lnTo>
                    <a:lnTo>
                      <a:pt x="4702" y="5618"/>
                    </a:lnTo>
                    <a:lnTo>
                      <a:pt x="4722" y="5858"/>
                    </a:lnTo>
                    <a:lnTo>
                      <a:pt x="4742" y="6077"/>
                    </a:lnTo>
                    <a:lnTo>
                      <a:pt x="4802" y="6316"/>
                    </a:lnTo>
                    <a:lnTo>
                      <a:pt x="4901" y="6535"/>
                    </a:lnTo>
                    <a:lnTo>
                      <a:pt x="5001" y="6754"/>
                    </a:lnTo>
                    <a:lnTo>
                      <a:pt x="5121" y="6933"/>
                    </a:lnTo>
                    <a:lnTo>
                      <a:pt x="5260" y="7113"/>
                    </a:lnTo>
                    <a:lnTo>
                      <a:pt x="5439" y="7292"/>
                    </a:lnTo>
                    <a:lnTo>
                      <a:pt x="5599" y="7431"/>
                    </a:lnTo>
                    <a:lnTo>
                      <a:pt x="5798" y="7551"/>
                    </a:lnTo>
                    <a:lnTo>
                      <a:pt x="5997" y="7670"/>
                    </a:lnTo>
                    <a:lnTo>
                      <a:pt x="6216" y="7770"/>
                    </a:lnTo>
                    <a:lnTo>
                      <a:pt x="6435" y="7830"/>
                    </a:lnTo>
                    <a:lnTo>
                      <a:pt x="6655" y="7889"/>
                    </a:lnTo>
                    <a:lnTo>
                      <a:pt x="6894" y="7929"/>
                    </a:lnTo>
                    <a:lnTo>
                      <a:pt x="7133" y="7949"/>
                    </a:lnTo>
                    <a:lnTo>
                      <a:pt x="7372" y="7929"/>
                    </a:lnTo>
                    <a:lnTo>
                      <a:pt x="7611" y="7909"/>
                    </a:lnTo>
                    <a:lnTo>
                      <a:pt x="7850" y="7850"/>
                    </a:lnTo>
                    <a:lnTo>
                      <a:pt x="8089" y="7770"/>
                    </a:lnTo>
                    <a:lnTo>
                      <a:pt x="8308" y="7670"/>
                    </a:lnTo>
                    <a:lnTo>
                      <a:pt x="8527" y="7551"/>
                    </a:lnTo>
                    <a:lnTo>
                      <a:pt x="8706" y="7411"/>
                    </a:lnTo>
                    <a:lnTo>
                      <a:pt x="8886" y="7272"/>
                    </a:lnTo>
                    <a:lnTo>
                      <a:pt x="9045" y="7113"/>
                    </a:lnTo>
                    <a:lnTo>
                      <a:pt x="9184" y="6933"/>
                    </a:lnTo>
                    <a:lnTo>
                      <a:pt x="9304" y="6734"/>
                    </a:lnTo>
                    <a:lnTo>
                      <a:pt x="9404" y="6555"/>
                    </a:lnTo>
                    <a:lnTo>
                      <a:pt x="9483" y="6336"/>
                    </a:lnTo>
                    <a:lnTo>
                      <a:pt x="9543" y="6136"/>
                    </a:lnTo>
                    <a:lnTo>
                      <a:pt x="9583" y="5917"/>
                    </a:lnTo>
                    <a:lnTo>
                      <a:pt x="9603" y="5698"/>
                    </a:lnTo>
                    <a:lnTo>
                      <a:pt x="9583" y="5479"/>
                    </a:lnTo>
                    <a:lnTo>
                      <a:pt x="9563" y="5240"/>
                    </a:lnTo>
                    <a:lnTo>
                      <a:pt x="9503" y="5021"/>
                    </a:lnTo>
                    <a:lnTo>
                      <a:pt x="9404" y="4802"/>
                    </a:lnTo>
                    <a:lnTo>
                      <a:pt x="9324" y="4622"/>
                    </a:lnTo>
                    <a:lnTo>
                      <a:pt x="9224" y="4463"/>
                    </a:lnTo>
                    <a:lnTo>
                      <a:pt x="9105" y="4304"/>
                    </a:lnTo>
                    <a:lnTo>
                      <a:pt x="8965" y="4144"/>
                    </a:lnTo>
                    <a:lnTo>
                      <a:pt x="8826" y="4005"/>
                    </a:lnTo>
                    <a:lnTo>
                      <a:pt x="8667" y="3885"/>
                    </a:lnTo>
                    <a:lnTo>
                      <a:pt x="8507" y="3786"/>
                    </a:lnTo>
                    <a:lnTo>
                      <a:pt x="8328" y="3686"/>
                    </a:lnTo>
                    <a:lnTo>
                      <a:pt x="8149" y="3606"/>
                    </a:lnTo>
                    <a:lnTo>
                      <a:pt x="7949" y="3527"/>
                    </a:lnTo>
                    <a:lnTo>
                      <a:pt x="7770" y="3467"/>
                    </a:lnTo>
                    <a:lnTo>
                      <a:pt x="7571" y="3427"/>
                    </a:lnTo>
                    <a:lnTo>
                      <a:pt x="7352" y="3407"/>
                    </a:lnTo>
                    <a:lnTo>
                      <a:pt x="6953" y="3407"/>
                    </a:lnTo>
                    <a:lnTo>
                      <a:pt x="6734" y="3427"/>
                    </a:lnTo>
                    <a:lnTo>
                      <a:pt x="6774" y="3228"/>
                    </a:lnTo>
                    <a:lnTo>
                      <a:pt x="6794" y="3029"/>
                    </a:lnTo>
                    <a:lnTo>
                      <a:pt x="6794" y="2830"/>
                    </a:lnTo>
                    <a:lnTo>
                      <a:pt x="6794" y="2610"/>
                    </a:lnTo>
                    <a:lnTo>
                      <a:pt x="6754" y="2411"/>
                    </a:lnTo>
                    <a:lnTo>
                      <a:pt x="6714" y="2192"/>
                    </a:lnTo>
                    <a:lnTo>
                      <a:pt x="6655" y="1993"/>
                    </a:lnTo>
                    <a:lnTo>
                      <a:pt x="6575" y="1794"/>
                    </a:lnTo>
                    <a:lnTo>
                      <a:pt x="6435" y="1515"/>
                    </a:lnTo>
                    <a:lnTo>
                      <a:pt x="6276" y="1276"/>
                    </a:lnTo>
                    <a:lnTo>
                      <a:pt x="6077" y="1037"/>
                    </a:lnTo>
                    <a:lnTo>
                      <a:pt x="5878" y="837"/>
                    </a:lnTo>
                    <a:lnTo>
                      <a:pt x="5658" y="658"/>
                    </a:lnTo>
                    <a:lnTo>
                      <a:pt x="5419" y="479"/>
                    </a:lnTo>
                    <a:lnTo>
                      <a:pt x="5160" y="339"/>
                    </a:lnTo>
                    <a:lnTo>
                      <a:pt x="4882" y="220"/>
                    </a:lnTo>
                    <a:lnTo>
                      <a:pt x="4603" y="120"/>
                    </a:lnTo>
                    <a:lnTo>
                      <a:pt x="4304" y="61"/>
                    </a:lnTo>
                    <a:lnTo>
                      <a:pt x="4025" y="21"/>
                    </a:lnTo>
                    <a:lnTo>
                      <a:pt x="3706" y="1"/>
                    </a:lnTo>
                    <a:close/>
                  </a:path>
                </a:pathLst>
              </a:custGeom>
              <a:solidFill>
                <a:srgbClr val="FBE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6232875" y="3843825"/>
                <a:ext cx="24007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9603" h="7950" fill="none" extrusionOk="0">
                    <a:moveTo>
                      <a:pt x="4901" y="6535"/>
                    </a:moveTo>
                    <a:lnTo>
                      <a:pt x="4901" y="6535"/>
                    </a:lnTo>
                    <a:lnTo>
                      <a:pt x="4802" y="6316"/>
                    </a:lnTo>
                    <a:lnTo>
                      <a:pt x="4742" y="6077"/>
                    </a:lnTo>
                    <a:lnTo>
                      <a:pt x="4722" y="5858"/>
                    </a:lnTo>
                    <a:lnTo>
                      <a:pt x="4702" y="5618"/>
                    </a:lnTo>
                    <a:lnTo>
                      <a:pt x="4702" y="5618"/>
                    </a:lnTo>
                    <a:lnTo>
                      <a:pt x="4344" y="5718"/>
                    </a:lnTo>
                    <a:lnTo>
                      <a:pt x="3985" y="5778"/>
                    </a:lnTo>
                    <a:lnTo>
                      <a:pt x="3627" y="5778"/>
                    </a:lnTo>
                    <a:lnTo>
                      <a:pt x="3288" y="5758"/>
                    </a:lnTo>
                    <a:lnTo>
                      <a:pt x="3288" y="5758"/>
                    </a:lnTo>
                    <a:lnTo>
                      <a:pt x="3208" y="5917"/>
                    </a:lnTo>
                    <a:lnTo>
                      <a:pt x="3128" y="6077"/>
                    </a:lnTo>
                    <a:lnTo>
                      <a:pt x="3049" y="6216"/>
                    </a:lnTo>
                    <a:lnTo>
                      <a:pt x="2929" y="6336"/>
                    </a:lnTo>
                    <a:lnTo>
                      <a:pt x="2790" y="6455"/>
                    </a:lnTo>
                    <a:lnTo>
                      <a:pt x="2650" y="6575"/>
                    </a:lnTo>
                    <a:lnTo>
                      <a:pt x="2491" y="6674"/>
                    </a:lnTo>
                    <a:lnTo>
                      <a:pt x="2312" y="6734"/>
                    </a:lnTo>
                    <a:lnTo>
                      <a:pt x="2312" y="6734"/>
                    </a:lnTo>
                    <a:lnTo>
                      <a:pt x="2152" y="6794"/>
                    </a:lnTo>
                    <a:lnTo>
                      <a:pt x="1993" y="6834"/>
                    </a:lnTo>
                    <a:lnTo>
                      <a:pt x="1834" y="6854"/>
                    </a:lnTo>
                    <a:lnTo>
                      <a:pt x="1674" y="6854"/>
                    </a:lnTo>
                    <a:lnTo>
                      <a:pt x="1495" y="6854"/>
                    </a:lnTo>
                    <a:lnTo>
                      <a:pt x="1336" y="6834"/>
                    </a:lnTo>
                    <a:lnTo>
                      <a:pt x="1196" y="6794"/>
                    </a:lnTo>
                    <a:lnTo>
                      <a:pt x="1037" y="6734"/>
                    </a:lnTo>
                    <a:lnTo>
                      <a:pt x="897" y="6674"/>
                    </a:lnTo>
                    <a:lnTo>
                      <a:pt x="758" y="6595"/>
                    </a:lnTo>
                    <a:lnTo>
                      <a:pt x="618" y="6515"/>
                    </a:lnTo>
                    <a:lnTo>
                      <a:pt x="499" y="6415"/>
                    </a:lnTo>
                    <a:lnTo>
                      <a:pt x="399" y="6296"/>
                    </a:lnTo>
                    <a:lnTo>
                      <a:pt x="300" y="6176"/>
                    </a:lnTo>
                    <a:lnTo>
                      <a:pt x="200" y="6037"/>
                    </a:lnTo>
                    <a:lnTo>
                      <a:pt x="140" y="5897"/>
                    </a:lnTo>
                    <a:lnTo>
                      <a:pt x="140" y="5897"/>
                    </a:lnTo>
                    <a:lnTo>
                      <a:pt x="81" y="5758"/>
                    </a:lnTo>
                    <a:lnTo>
                      <a:pt x="41" y="5618"/>
                    </a:lnTo>
                    <a:lnTo>
                      <a:pt x="21" y="5499"/>
                    </a:lnTo>
                    <a:lnTo>
                      <a:pt x="1" y="5360"/>
                    </a:lnTo>
                    <a:lnTo>
                      <a:pt x="21" y="5220"/>
                    </a:lnTo>
                    <a:lnTo>
                      <a:pt x="21" y="5081"/>
                    </a:lnTo>
                    <a:lnTo>
                      <a:pt x="61" y="4961"/>
                    </a:lnTo>
                    <a:lnTo>
                      <a:pt x="100" y="4822"/>
                    </a:lnTo>
                    <a:lnTo>
                      <a:pt x="140" y="4702"/>
                    </a:lnTo>
                    <a:lnTo>
                      <a:pt x="200" y="4583"/>
                    </a:lnTo>
                    <a:lnTo>
                      <a:pt x="280" y="4463"/>
                    </a:lnTo>
                    <a:lnTo>
                      <a:pt x="359" y="4363"/>
                    </a:lnTo>
                    <a:lnTo>
                      <a:pt x="459" y="4244"/>
                    </a:lnTo>
                    <a:lnTo>
                      <a:pt x="559" y="4164"/>
                    </a:lnTo>
                    <a:lnTo>
                      <a:pt x="678" y="4065"/>
                    </a:lnTo>
                    <a:lnTo>
                      <a:pt x="798" y="3985"/>
                    </a:lnTo>
                    <a:lnTo>
                      <a:pt x="798" y="3985"/>
                    </a:lnTo>
                    <a:lnTo>
                      <a:pt x="698" y="3706"/>
                    </a:lnTo>
                    <a:lnTo>
                      <a:pt x="618" y="3427"/>
                    </a:lnTo>
                    <a:lnTo>
                      <a:pt x="579" y="3148"/>
                    </a:lnTo>
                    <a:lnTo>
                      <a:pt x="559" y="2869"/>
                    </a:lnTo>
                    <a:lnTo>
                      <a:pt x="579" y="2590"/>
                    </a:lnTo>
                    <a:lnTo>
                      <a:pt x="638" y="2312"/>
                    </a:lnTo>
                    <a:lnTo>
                      <a:pt x="698" y="2033"/>
                    </a:lnTo>
                    <a:lnTo>
                      <a:pt x="798" y="1774"/>
                    </a:lnTo>
                    <a:lnTo>
                      <a:pt x="937" y="1535"/>
                    </a:lnTo>
                    <a:lnTo>
                      <a:pt x="1097" y="1296"/>
                    </a:lnTo>
                    <a:lnTo>
                      <a:pt x="1276" y="1057"/>
                    </a:lnTo>
                    <a:lnTo>
                      <a:pt x="1475" y="857"/>
                    </a:lnTo>
                    <a:lnTo>
                      <a:pt x="1694" y="658"/>
                    </a:lnTo>
                    <a:lnTo>
                      <a:pt x="1933" y="499"/>
                    </a:lnTo>
                    <a:lnTo>
                      <a:pt x="2212" y="339"/>
                    </a:lnTo>
                    <a:lnTo>
                      <a:pt x="2491" y="220"/>
                    </a:lnTo>
                    <a:lnTo>
                      <a:pt x="2491" y="220"/>
                    </a:lnTo>
                    <a:lnTo>
                      <a:pt x="2790" y="120"/>
                    </a:lnTo>
                    <a:lnTo>
                      <a:pt x="3109" y="41"/>
                    </a:lnTo>
                    <a:lnTo>
                      <a:pt x="3407" y="1"/>
                    </a:lnTo>
                    <a:lnTo>
                      <a:pt x="3706" y="1"/>
                    </a:lnTo>
                    <a:lnTo>
                      <a:pt x="4025" y="21"/>
                    </a:lnTo>
                    <a:lnTo>
                      <a:pt x="4304" y="61"/>
                    </a:lnTo>
                    <a:lnTo>
                      <a:pt x="4603" y="120"/>
                    </a:lnTo>
                    <a:lnTo>
                      <a:pt x="4882" y="220"/>
                    </a:lnTo>
                    <a:lnTo>
                      <a:pt x="5160" y="339"/>
                    </a:lnTo>
                    <a:lnTo>
                      <a:pt x="5419" y="479"/>
                    </a:lnTo>
                    <a:lnTo>
                      <a:pt x="5658" y="658"/>
                    </a:lnTo>
                    <a:lnTo>
                      <a:pt x="5878" y="837"/>
                    </a:lnTo>
                    <a:lnTo>
                      <a:pt x="6077" y="1037"/>
                    </a:lnTo>
                    <a:lnTo>
                      <a:pt x="6276" y="1276"/>
                    </a:lnTo>
                    <a:lnTo>
                      <a:pt x="6435" y="1515"/>
                    </a:lnTo>
                    <a:lnTo>
                      <a:pt x="6575" y="1794"/>
                    </a:lnTo>
                    <a:lnTo>
                      <a:pt x="6575" y="1794"/>
                    </a:lnTo>
                    <a:lnTo>
                      <a:pt x="6655" y="1993"/>
                    </a:lnTo>
                    <a:lnTo>
                      <a:pt x="6714" y="2192"/>
                    </a:lnTo>
                    <a:lnTo>
                      <a:pt x="6754" y="2411"/>
                    </a:lnTo>
                    <a:lnTo>
                      <a:pt x="6794" y="2610"/>
                    </a:lnTo>
                    <a:lnTo>
                      <a:pt x="6794" y="2830"/>
                    </a:lnTo>
                    <a:lnTo>
                      <a:pt x="6794" y="3029"/>
                    </a:lnTo>
                    <a:lnTo>
                      <a:pt x="6774" y="3228"/>
                    </a:lnTo>
                    <a:lnTo>
                      <a:pt x="6734" y="3427"/>
                    </a:lnTo>
                    <a:lnTo>
                      <a:pt x="6734" y="3427"/>
                    </a:lnTo>
                    <a:lnTo>
                      <a:pt x="6953" y="3407"/>
                    </a:lnTo>
                    <a:lnTo>
                      <a:pt x="7153" y="3407"/>
                    </a:lnTo>
                    <a:lnTo>
                      <a:pt x="7352" y="3407"/>
                    </a:lnTo>
                    <a:lnTo>
                      <a:pt x="7571" y="3427"/>
                    </a:lnTo>
                    <a:lnTo>
                      <a:pt x="7770" y="3467"/>
                    </a:lnTo>
                    <a:lnTo>
                      <a:pt x="7949" y="3527"/>
                    </a:lnTo>
                    <a:lnTo>
                      <a:pt x="8149" y="3606"/>
                    </a:lnTo>
                    <a:lnTo>
                      <a:pt x="8328" y="3686"/>
                    </a:lnTo>
                    <a:lnTo>
                      <a:pt x="8507" y="3786"/>
                    </a:lnTo>
                    <a:lnTo>
                      <a:pt x="8667" y="3885"/>
                    </a:lnTo>
                    <a:lnTo>
                      <a:pt x="8826" y="4005"/>
                    </a:lnTo>
                    <a:lnTo>
                      <a:pt x="8965" y="4144"/>
                    </a:lnTo>
                    <a:lnTo>
                      <a:pt x="9105" y="4304"/>
                    </a:lnTo>
                    <a:lnTo>
                      <a:pt x="9224" y="4463"/>
                    </a:lnTo>
                    <a:lnTo>
                      <a:pt x="9324" y="4622"/>
                    </a:lnTo>
                    <a:lnTo>
                      <a:pt x="9404" y="4802"/>
                    </a:lnTo>
                    <a:lnTo>
                      <a:pt x="9404" y="4802"/>
                    </a:lnTo>
                    <a:lnTo>
                      <a:pt x="9503" y="5021"/>
                    </a:lnTo>
                    <a:lnTo>
                      <a:pt x="9563" y="5240"/>
                    </a:lnTo>
                    <a:lnTo>
                      <a:pt x="9583" y="5479"/>
                    </a:lnTo>
                    <a:lnTo>
                      <a:pt x="9603" y="5698"/>
                    </a:lnTo>
                    <a:lnTo>
                      <a:pt x="9583" y="5917"/>
                    </a:lnTo>
                    <a:lnTo>
                      <a:pt x="9543" y="6136"/>
                    </a:lnTo>
                    <a:lnTo>
                      <a:pt x="9483" y="6336"/>
                    </a:lnTo>
                    <a:lnTo>
                      <a:pt x="9404" y="6555"/>
                    </a:lnTo>
                    <a:lnTo>
                      <a:pt x="9304" y="6734"/>
                    </a:lnTo>
                    <a:lnTo>
                      <a:pt x="9184" y="6933"/>
                    </a:lnTo>
                    <a:lnTo>
                      <a:pt x="9045" y="7113"/>
                    </a:lnTo>
                    <a:lnTo>
                      <a:pt x="8886" y="7272"/>
                    </a:lnTo>
                    <a:lnTo>
                      <a:pt x="8706" y="7411"/>
                    </a:lnTo>
                    <a:lnTo>
                      <a:pt x="8527" y="7551"/>
                    </a:lnTo>
                    <a:lnTo>
                      <a:pt x="8308" y="7670"/>
                    </a:lnTo>
                    <a:lnTo>
                      <a:pt x="8089" y="7770"/>
                    </a:lnTo>
                    <a:lnTo>
                      <a:pt x="8089" y="7770"/>
                    </a:lnTo>
                    <a:lnTo>
                      <a:pt x="7850" y="7850"/>
                    </a:lnTo>
                    <a:lnTo>
                      <a:pt x="7611" y="7909"/>
                    </a:lnTo>
                    <a:lnTo>
                      <a:pt x="7372" y="7929"/>
                    </a:lnTo>
                    <a:lnTo>
                      <a:pt x="7133" y="7949"/>
                    </a:lnTo>
                    <a:lnTo>
                      <a:pt x="6894" y="7929"/>
                    </a:lnTo>
                    <a:lnTo>
                      <a:pt x="6655" y="7889"/>
                    </a:lnTo>
                    <a:lnTo>
                      <a:pt x="6435" y="7830"/>
                    </a:lnTo>
                    <a:lnTo>
                      <a:pt x="6216" y="7770"/>
                    </a:lnTo>
                    <a:lnTo>
                      <a:pt x="5997" y="7670"/>
                    </a:lnTo>
                    <a:lnTo>
                      <a:pt x="5798" y="7551"/>
                    </a:lnTo>
                    <a:lnTo>
                      <a:pt x="5599" y="7431"/>
                    </a:lnTo>
                    <a:lnTo>
                      <a:pt x="5439" y="7292"/>
                    </a:lnTo>
                    <a:lnTo>
                      <a:pt x="5260" y="7113"/>
                    </a:lnTo>
                    <a:lnTo>
                      <a:pt x="5121" y="6933"/>
                    </a:lnTo>
                    <a:lnTo>
                      <a:pt x="5001" y="6754"/>
                    </a:lnTo>
                    <a:lnTo>
                      <a:pt x="4901" y="653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6400225" y="3982275"/>
                <a:ext cx="43850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416" extrusionOk="0">
                    <a:moveTo>
                      <a:pt x="937" y="1"/>
                    </a:moveTo>
                    <a:lnTo>
                      <a:pt x="777" y="21"/>
                    </a:lnTo>
                    <a:lnTo>
                      <a:pt x="598" y="80"/>
                    </a:lnTo>
                    <a:lnTo>
                      <a:pt x="439" y="160"/>
                    </a:lnTo>
                    <a:lnTo>
                      <a:pt x="299" y="260"/>
                    </a:lnTo>
                    <a:lnTo>
                      <a:pt x="180" y="359"/>
                    </a:lnTo>
                    <a:lnTo>
                      <a:pt x="100" y="499"/>
                    </a:lnTo>
                    <a:lnTo>
                      <a:pt x="40" y="618"/>
                    </a:lnTo>
                    <a:lnTo>
                      <a:pt x="0" y="758"/>
                    </a:lnTo>
                    <a:lnTo>
                      <a:pt x="0" y="897"/>
                    </a:lnTo>
                    <a:lnTo>
                      <a:pt x="40" y="1037"/>
                    </a:lnTo>
                    <a:lnTo>
                      <a:pt x="120" y="1156"/>
                    </a:lnTo>
                    <a:lnTo>
                      <a:pt x="219" y="1256"/>
                    </a:lnTo>
                    <a:lnTo>
                      <a:pt x="339" y="1336"/>
                    </a:lnTo>
                    <a:lnTo>
                      <a:pt x="478" y="1375"/>
                    </a:lnTo>
                    <a:lnTo>
                      <a:pt x="638" y="1415"/>
                    </a:lnTo>
                    <a:lnTo>
                      <a:pt x="817" y="1415"/>
                    </a:lnTo>
                    <a:lnTo>
                      <a:pt x="976" y="1395"/>
                    </a:lnTo>
                    <a:lnTo>
                      <a:pt x="1156" y="1336"/>
                    </a:lnTo>
                    <a:lnTo>
                      <a:pt x="1315" y="1276"/>
                    </a:lnTo>
                    <a:lnTo>
                      <a:pt x="1455" y="1176"/>
                    </a:lnTo>
                    <a:lnTo>
                      <a:pt x="1574" y="1057"/>
                    </a:lnTo>
                    <a:lnTo>
                      <a:pt x="1654" y="937"/>
                    </a:lnTo>
                    <a:lnTo>
                      <a:pt x="1714" y="798"/>
                    </a:lnTo>
                    <a:lnTo>
                      <a:pt x="1753" y="658"/>
                    </a:lnTo>
                    <a:lnTo>
                      <a:pt x="1753" y="539"/>
                    </a:lnTo>
                    <a:lnTo>
                      <a:pt x="1714" y="399"/>
                    </a:lnTo>
                    <a:lnTo>
                      <a:pt x="1634" y="280"/>
                    </a:lnTo>
                    <a:lnTo>
                      <a:pt x="1534" y="180"/>
                    </a:lnTo>
                    <a:lnTo>
                      <a:pt x="1415" y="100"/>
                    </a:lnTo>
                    <a:lnTo>
                      <a:pt x="1275" y="41"/>
                    </a:lnTo>
                    <a:lnTo>
                      <a:pt x="1116" y="21"/>
                    </a:lnTo>
                    <a:lnTo>
                      <a:pt x="937" y="1"/>
                    </a:lnTo>
                    <a:close/>
                  </a:path>
                </a:pathLst>
              </a:custGeom>
              <a:solidFill>
                <a:srgbClr val="F4C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6265250" y="3858775"/>
                <a:ext cx="121050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3407" extrusionOk="0">
                    <a:moveTo>
                      <a:pt x="2411" y="0"/>
                    </a:moveTo>
                    <a:lnTo>
                      <a:pt x="2172" y="20"/>
                    </a:lnTo>
                    <a:lnTo>
                      <a:pt x="1933" y="60"/>
                    </a:lnTo>
                    <a:lnTo>
                      <a:pt x="1714" y="100"/>
                    </a:lnTo>
                    <a:lnTo>
                      <a:pt x="1495" y="160"/>
                    </a:lnTo>
                    <a:lnTo>
                      <a:pt x="1276" y="239"/>
                    </a:lnTo>
                    <a:lnTo>
                      <a:pt x="1076" y="339"/>
                    </a:lnTo>
                    <a:lnTo>
                      <a:pt x="718" y="518"/>
                    </a:lnTo>
                    <a:lnTo>
                      <a:pt x="419" y="698"/>
                    </a:lnTo>
                    <a:lnTo>
                      <a:pt x="200" y="877"/>
                    </a:lnTo>
                    <a:lnTo>
                      <a:pt x="1" y="1036"/>
                    </a:lnTo>
                    <a:lnTo>
                      <a:pt x="339" y="957"/>
                    </a:lnTo>
                    <a:lnTo>
                      <a:pt x="638" y="897"/>
                    </a:lnTo>
                    <a:lnTo>
                      <a:pt x="937" y="857"/>
                    </a:lnTo>
                    <a:lnTo>
                      <a:pt x="1455" y="857"/>
                    </a:lnTo>
                    <a:lnTo>
                      <a:pt x="1674" y="877"/>
                    </a:lnTo>
                    <a:lnTo>
                      <a:pt x="1893" y="917"/>
                    </a:lnTo>
                    <a:lnTo>
                      <a:pt x="2092" y="957"/>
                    </a:lnTo>
                    <a:lnTo>
                      <a:pt x="2272" y="1016"/>
                    </a:lnTo>
                    <a:lnTo>
                      <a:pt x="2451" y="1076"/>
                    </a:lnTo>
                    <a:lnTo>
                      <a:pt x="2790" y="1255"/>
                    </a:lnTo>
                    <a:lnTo>
                      <a:pt x="3089" y="1435"/>
                    </a:lnTo>
                    <a:lnTo>
                      <a:pt x="3347" y="1654"/>
                    </a:lnTo>
                    <a:lnTo>
                      <a:pt x="3587" y="1893"/>
                    </a:lnTo>
                    <a:lnTo>
                      <a:pt x="3786" y="2132"/>
                    </a:lnTo>
                    <a:lnTo>
                      <a:pt x="3965" y="2371"/>
                    </a:lnTo>
                    <a:lnTo>
                      <a:pt x="4104" y="2590"/>
                    </a:lnTo>
                    <a:lnTo>
                      <a:pt x="4224" y="2809"/>
                    </a:lnTo>
                    <a:lnTo>
                      <a:pt x="4304" y="3008"/>
                    </a:lnTo>
                    <a:lnTo>
                      <a:pt x="4423" y="3287"/>
                    </a:lnTo>
                    <a:lnTo>
                      <a:pt x="4463" y="3407"/>
                    </a:lnTo>
                    <a:lnTo>
                      <a:pt x="4523" y="3327"/>
                    </a:lnTo>
                    <a:lnTo>
                      <a:pt x="4603" y="3208"/>
                    </a:lnTo>
                    <a:lnTo>
                      <a:pt x="4662" y="3068"/>
                    </a:lnTo>
                    <a:lnTo>
                      <a:pt x="4722" y="2909"/>
                    </a:lnTo>
                    <a:lnTo>
                      <a:pt x="4782" y="2730"/>
                    </a:lnTo>
                    <a:lnTo>
                      <a:pt x="4822" y="2550"/>
                    </a:lnTo>
                    <a:lnTo>
                      <a:pt x="4842" y="2351"/>
                    </a:lnTo>
                    <a:lnTo>
                      <a:pt x="4842" y="2132"/>
                    </a:lnTo>
                    <a:lnTo>
                      <a:pt x="4802" y="1913"/>
                    </a:lnTo>
                    <a:lnTo>
                      <a:pt x="4762" y="1674"/>
                    </a:lnTo>
                    <a:lnTo>
                      <a:pt x="4662" y="1455"/>
                    </a:lnTo>
                    <a:lnTo>
                      <a:pt x="4543" y="1216"/>
                    </a:lnTo>
                    <a:lnTo>
                      <a:pt x="4383" y="996"/>
                    </a:lnTo>
                    <a:lnTo>
                      <a:pt x="4184" y="777"/>
                    </a:lnTo>
                    <a:lnTo>
                      <a:pt x="3925" y="558"/>
                    </a:lnTo>
                    <a:lnTo>
                      <a:pt x="3626" y="359"/>
                    </a:lnTo>
                    <a:lnTo>
                      <a:pt x="3487" y="259"/>
                    </a:lnTo>
                    <a:lnTo>
                      <a:pt x="3328" y="200"/>
                    </a:lnTo>
                    <a:lnTo>
                      <a:pt x="3029" y="80"/>
                    </a:lnTo>
                    <a:lnTo>
                      <a:pt x="2710" y="20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rgbClr val="FCE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6265250" y="3858775"/>
                <a:ext cx="121050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3407" fill="none" extrusionOk="0">
                    <a:moveTo>
                      <a:pt x="2411" y="0"/>
                    </a:moveTo>
                    <a:lnTo>
                      <a:pt x="2411" y="0"/>
                    </a:lnTo>
                    <a:lnTo>
                      <a:pt x="2172" y="20"/>
                    </a:lnTo>
                    <a:lnTo>
                      <a:pt x="1933" y="60"/>
                    </a:lnTo>
                    <a:lnTo>
                      <a:pt x="1714" y="100"/>
                    </a:lnTo>
                    <a:lnTo>
                      <a:pt x="1495" y="160"/>
                    </a:lnTo>
                    <a:lnTo>
                      <a:pt x="1276" y="239"/>
                    </a:lnTo>
                    <a:lnTo>
                      <a:pt x="1076" y="339"/>
                    </a:lnTo>
                    <a:lnTo>
                      <a:pt x="718" y="518"/>
                    </a:lnTo>
                    <a:lnTo>
                      <a:pt x="419" y="698"/>
                    </a:lnTo>
                    <a:lnTo>
                      <a:pt x="200" y="877"/>
                    </a:lnTo>
                    <a:lnTo>
                      <a:pt x="1" y="1036"/>
                    </a:lnTo>
                    <a:lnTo>
                      <a:pt x="1" y="1036"/>
                    </a:lnTo>
                    <a:lnTo>
                      <a:pt x="339" y="957"/>
                    </a:lnTo>
                    <a:lnTo>
                      <a:pt x="638" y="897"/>
                    </a:lnTo>
                    <a:lnTo>
                      <a:pt x="937" y="857"/>
                    </a:lnTo>
                    <a:lnTo>
                      <a:pt x="1216" y="857"/>
                    </a:lnTo>
                    <a:lnTo>
                      <a:pt x="1216" y="857"/>
                    </a:lnTo>
                    <a:lnTo>
                      <a:pt x="1455" y="857"/>
                    </a:lnTo>
                    <a:lnTo>
                      <a:pt x="1674" y="877"/>
                    </a:lnTo>
                    <a:lnTo>
                      <a:pt x="1893" y="917"/>
                    </a:lnTo>
                    <a:lnTo>
                      <a:pt x="2092" y="957"/>
                    </a:lnTo>
                    <a:lnTo>
                      <a:pt x="2272" y="1016"/>
                    </a:lnTo>
                    <a:lnTo>
                      <a:pt x="2451" y="1076"/>
                    </a:lnTo>
                    <a:lnTo>
                      <a:pt x="2790" y="1255"/>
                    </a:lnTo>
                    <a:lnTo>
                      <a:pt x="3089" y="1435"/>
                    </a:lnTo>
                    <a:lnTo>
                      <a:pt x="3347" y="1654"/>
                    </a:lnTo>
                    <a:lnTo>
                      <a:pt x="3587" y="1893"/>
                    </a:lnTo>
                    <a:lnTo>
                      <a:pt x="3786" y="2132"/>
                    </a:lnTo>
                    <a:lnTo>
                      <a:pt x="3965" y="2371"/>
                    </a:lnTo>
                    <a:lnTo>
                      <a:pt x="4104" y="2590"/>
                    </a:lnTo>
                    <a:lnTo>
                      <a:pt x="4224" y="2809"/>
                    </a:lnTo>
                    <a:lnTo>
                      <a:pt x="4304" y="3008"/>
                    </a:lnTo>
                    <a:lnTo>
                      <a:pt x="4423" y="3287"/>
                    </a:lnTo>
                    <a:lnTo>
                      <a:pt x="4463" y="3407"/>
                    </a:lnTo>
                    <a:lnTo>
                      <a:pt x="4463" y="3407"/>
                    </a:lnTo>
                    <a:lnTo>
                      <a:pt x="4523" y="3327"/>
                    </a:lnTo>
                    <a:lnTo>
                      <a:pt x="4603" y="3208"/>
                    </a:lnTo>
                    <a:lnTo>
                      <a:pt x="4662" y="3068"/>
                    </a:lnTo>
                    <a:lnTo>
                      <a:pt x="4722" y="2909"/>
                    </a:lnTo>
                    <a:lnTo>
                      <a:pt x="4782" y="2730"/>
                    </a:lnTo>
                    <a:lnTo>
                      <a:pt x="4822" y="2550"/>
                    </a:lnTo>
                    <a:lnTo>
                      <a:pt x="4842" y="2351"/>
                    </a:lnTo>
                    <a:lnTo>
                      <a:pt x="4842" y="2132"/>
                    </a:lnTo>
                    <a:lnTo>
                      <a:pt x="4802" y="1913"/>
                    </a:lnTo>
                    <a:lnTo>
                      <a:pt x="4762" y="1674"/>
                    </a:lnTo>
                    <a:lnTo>
                      <a:pt x="4662" y="1455"/>
                    </a:lnTo>
                    <a:lnTo>
                      <a:pt x="4543" y="1216"/>
                    </a:lnTo>
                    <a:lnTo>
                      <a:pt x="4383" y="996"/>
                    </a:lnTo>
                    <a:lnTo>
                      <a:pt x="4184" y="777"/>
                    </a:lnTo>
                    <a:lnTo>
                      <a:pt x="3925" y="558"/>
                    </a:lnTo>
                    <a:lnTo>
                      <a:pt x="3626" y="359"/>
                    </a:lnTo>
                    <a:lnTo>
                      <a:pt x="3626" y="359"/>
                    </a:lnTo>
                    <a:lnTo>
                      <a:pt x="3487" y="259"/>
                    </a:lnTo>
                    <a:lnTo>
                      <a:pt x="3328" y="200"/>
                    </a:lnTo>
                    <a:lnTo>
                      <a:pt x="3029" y="80"/>
                    </a:lnTo>
                    <a:lnTo>
                      <a:pt x="2710" y="20"/>
                    </a:lnTo>
                    <a:lnTo>
                      <a:pt x="241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5576975" y="4206900"/>
                <a:ext cx="787425" cy="984625"/>
              </a:xfrm>
              <a:custGeom>
                <a:avLst/>
                <a:gdLst/>
                <a:ahLst/>
                <a:cxnLst/>
                <a:rect l="l" t="t" r="r" b="b"/>
                <a:pathLst>
                  <a:path w="31497" h="39385" extrusionOk="0">
                    <a:moveTo>
                      <a:pt x="1" y="0"/>
                    </a:moveTo>
                    <a:lnTo>
                      <a:pt x="61" y="618"/>
                    </a:lnTo>
                    <a:lnTo>
                      <a:pt x="120" y="897"/>
                    </a:lnTo>
                    <a:lnTo>
                      <a:pt x="200" y="1195"/>
                    </a:lnTo>
                    <a:lnTo>
                      <a:pt x="4443" y="39384"/>
                    </a:lnTo>
                    <a:lnTo>
                      <a:pt x="27074" y="39384"/>
                    </a:lnTo>
                    <a:lnTo>
                      <a:pt x="31357" y="857"/>
                    </a:lnTo>
                    <a:lnTo>
                      <a:pt x="31436" y="438"/>
                    </a:lnTo>
                    <a:lnTo>
                      <a:pt x="314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4"/>
              <p:cNvSpPr/>
              <p:nvPr/>
            </p:nvSpPr>
            <p:spPr>
              <a:xfrm>
                <a:off x="5576975" y="4208375"/>
                <a:ext cx="232600" cy="9831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39326" extrusionOk="0">
                    <a:moveTo>
                      <a:pt x="1" y="1"/>
                    </a:moveTo>
                    <a:lnTo>
                      <a:pt x="4443" y="39325"/>
                    </a:lnTo>
                    <a:lnTo>
                      <a:pt x="9304" y="39325"/>
                    </a:lnTo>
                    <a:lnTo>
                      <a:pt x="58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6132275" y="4208375"/>
                <a:ext cx="232600" cy="9831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39326" extrusionOk="0">
                    <a:moveTo>
                      <a:pt x="3447" y="1"/>
                    </a:moveTo>
                    <a:lnTo>
                      <a:pt x="1" y="39325"/>
                    </a:lnTo>
                    <a:lnTo>
                      <a:pt x="4862" y="39325"/>
                    </a:lnTo>
                    <a:lnTo>
                      <a:pt x="93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5881275" y="4206900"/>
                <a:ext cx="186800" cy="984625"/>
              </a:xfrm>
              <a:custGeom>
                <a:avLst/>
                <a:gdLst/>
                <a:ahLst/>
                <a:cxnLst/>
                <a:rect l="l" t="t" r="r" b="b"/>
                <a:pathLst>
                  <a:path w="7472" h="39385" extrusionOk="0">
                    <a:moveTo>
                      <a:pt x="1" y="0"/>
                    </a:moveTo>
                    <a:lnTo>
                      <a:pt x="1415" y="39384"/>
                    </a:lnTo>
                    <a:lnTo>
                      <a:pt x="6057" y="39384"/>
                    </a:lnTo>
                    <a:lnTo>
                      <a:pt x="74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5527175" y="4147125"/>
                <a:ext cx="88702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35481" h="2790" extrusionOk="0">
                    <a:moveTo>
                      <a:pt x="1256" y="1"/>
                    </a:moveTo>
                    <a:lnTo>
                      <a:pt x="1116" y="21"/>
                    </a:lnTo>
                    <a:lnTo>
                      <a:pt x="977" y="60"/>
                    </a:lnTo>
                    <a:lnTo>
                      <a:pt x="837" y="100"/>
                    </a:lnTo>
                    <a:lnTo>
                      <a:pt x="718" y="160"/>
                    </a:lnTo>
                    <a:lnTo>
                      <a:pt x="618" y="240"/>
                    </a:lnTo>
                    <a:lnTo>
                      <a:pt x="499" y="319"/>
                    </a:lnTo>
                    <a:lnTo>
                      <a:pt x="399" y="399"/>
                    </a:lnTo>
                    <a:lnTo>
                      <a:pt x="320" y="499"/>
                    </a:lnTo>
                    <a:lnTo>
                      <a:pt x="240" y="618"/>
                    </a:lnTo>
                    <a:lnTo>
                      <a:pt x="160" y="718"/>
                    </a:lnTo>
                    <a:lnTo>
                      <a:pt x="100" y="857"/>
                    </a:lnTo>
                    <a:lnTo>
                      <a:pt x="61" y="977"/>
                    </a:lnTo>
                    <a:lnTo>
                      <a:pt x="21" y="1116"/>
                    </a:lnTo>
                    <a:lnTo>
                      <a:pt x="1" y="1256"/>
                    </a:lnTo>
                    <a:lnTo>
                      <a:pt x="1" y="1395"/>
                    </a:lnTo>
                    <a:lnTo>
                      <a:pt x="1" y="1535"/>
                    </a:lnTo>
                    <a:lnTo>
                      <a:pt x="21" y="1674"/>
                    </a:lnTo>
                    <a:lnTo>
                      <a:pt x="61" y="1814"/>
                    </a:lnTo>
                    <a:lnTo>
                      <a:pt x="100" y="1933"/>
                    </a:lnTo>
                    <a:lnTo>
                      <a:pt x="160" y="2053"/>
                    </a:lnTo>
                    <a:lnTo>
                      <a:pt x="240" y="2172"/>
                    </a:lnTo>
                    <a:lnTo>
                      <a:pt x="320" y="2292"/>
                    </a:lnTo>
                    <a:lnTo>
                      <a:pt x="399" y="2371"/>
                    </a:lnTo>
                    <a:lnTo>
                      <a:pt x="499" y="2471"/>
                    </a:lnTo>
                    <a:lnTo>
                      <a:pt x="618" y="2551"/>
                    </a:lnTo>
                    <a:lnTo>
                      <a:pt x="718" y="2630"/>
                    </a:lnTo>
                    <a:lnTo>
                      <a:pt x="837" y="2690"/>
                    </a:lnTo>
                    <a:lnTo>
                      <a:pt x="977" y="2730"/>
                    </a:lnTo>
                    <a:lnTo>
                      <a:pt x="1116" y="2770"/>
                    </a:lnTo>
                    <a:lnTo>
                      <a:pt x="1256" y="2790"/>
                    </a:lnTo>
                    <a:lnTo>
                      <a:pt x="34225" y="2790"/>
                    </a:lnTo>
                    <a:lnTo>
                      <a:pt x="34365" y="2770"/>
                    </a:lnTo>
                    <a:lnTo>
                      <a:pt x="34484" y="2730"/>
                    </a:lnTo>
                    <a:lnTo>
                      <a:pt x="34624" y="2690"/>
                    </a:lnTo>
                    <a:lnTo>
                      <a:pt x="34743" y="2630"/>
                    </a:lnTo>
                    <a:lnTo>
                      <a:pt x="34863" y="2551"/>
                    </a:lnTo>
                    <a:lnTo>
                      <a:pt x="34962" y="2471"/>
                    </a:lnTo>
                    <a:lnTo>
                      <a:pt x="35062" y="2371"/>
                    </a:lnTo>
                    <a:lnTo>
                      <a:pt x="35161" y="2292"/>
                    </a:lnTo>
                    <a:lnTo>
                      <a:pt x="35241" y="2172"/>
                    </a:lnTo>
                    <a:lnTo>
                      <a:pt x="35301" y="2053"/>
                    </a:lnTo>
                    <a:lnTo>
                      <a:pt x="35361" y="1933"/>
                    </a:lnTo>
                    <a:lnTo>
                      <a:pt x="35400" y="1814"/>
                    </a:lnTo>
                    <a:lnTo>
                      <a:pt x="35440" y="1674"/>
                    </a:lnTo>
                    <a:lnTo>
                      <a:pt x="35460" y="1535"/>
                    </a:lnTo>
                    <a:lnTo>
                      <a:pt x="35480" y="1395"/>
                    </a:lnTo>
                    <a:lnTo>
                      <a:pt x="35460" y="1256"/>
                    </a:lnTo>
                    <a:lnTo>
                      <a:pt x="35440" y="1116"/>
                    </a:lnTo>
                    <a:lnTo>
                      <a:pt x="35400" y="977"/>
                    </a:lnTo>
                    <a:lnTo>
                      <a:pt x="35361" y="857"/>
                    </a:lnTo>
                    <a:lnTo>
                      <a:pt x="35301" y="718"/>
                    </a:lnTo>
                    <a:lnTo>
                      <a:pt x="35241" y="618"/>
                    </a:lnTo>
                    <a:lnTo>
                      <a:pt x="35161" y="499"/>
                    </a:lnTo>
                    <a:lnTo>
                      <a:pt x="35062" y="399"/>
                    </a:lnTo>
                    <a:lnTo>
                      <a:pt x="34962" y="319"/>
                    </a:lnTo>
                    <a:lnTo>
                      <a:pt x="34863" y="240"/>
                    </a:lnTo>
                    <a:lnTo>
                      <a:pt x="34743" y="160"/>
                    </a:lnTo>
                    <a:lnTo>
                      <a:pt x="34624" y="100"/>
                    </a:lnTo>
                    <a:lnTo>
                      <a:pt x="34484" y="60"/>
                    </a:lnTo>
                    <a:lnTo>
                      <a:pt x="34365" y="21"/>
                    </a:lnTo>
                    <a:lnTo>
                      <a:pt x="342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"/>
          <p:cNvSpPr txBox="1">
            <a:spLocks noGrp="1"/>
          </p:cNvSpPr>
          <p:nvPr>
            <p:ph type="title"/>
          </p:nvPr>
        </p:nvSpPr>
        <p:spPr>
          <a:xfrm>
            <a:off x="2671943" y="1482995"/>
            <a:ext cx="1573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title" idx="2"/>
          </p:nvPr>
        </p:nvSpPr>
        <p:spPr>
          <a:xfrm>
            <a:off x="5781972" y="3222783"/>
            <a:ext cx="224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subTitle" idx="1"/>
          </p:nvPr>
        </p:nvSpPr>
        <p:spPr>
          <a:xfrm>
            <a:off x="5781966" y="3596401"/>
            <a:ext cx="2057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3"/>
          </p:nvPr>
        </p:nvSpPr>
        <p:spPr>
          <a:xfrm>
            <a:off x="2671946" y="1851895"/>
            <a:ext cx="2060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3" name="Google Shape;353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"/>
          <p:cNvSpPr txBox="1">
            <a:spLocks noGrp="1"/>
          </p:cNvSpPr>
          <p:nvPr>
            <p:ph type="body" idx="1"/>
          </p:nvPr>
        </p:nvSpPr>
        <p:spPr>
          <a:xfrm>
            <a:off x="2266350" y="1520550"/>
            <a:ext cx="4611300" cy="25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59" name="Google Shape;359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"/>
          <p:cNvSpPr txBox="1">
            <a:spLocks noGrp="1"/>
          </p:cNvSpPr>
          <p:nvPr>
            <p:ph type="title"/>
          </p:nvPr>
        </p:nvSpPr>
        <p:spPr>
          <a:xfrm>
            <a:off x="1999350" y="1618350"/>
            <a:ext cx="5145300" cy="19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"/>
          <p:cNvSpPr txBox="1">
            <a:spLocks noGrp="1"/>
          </p:cNvSpPr>
          <p:nvPr>
            <p:ph type="title"/>
          </p:nvPr>
        </p:nvSpPr>
        <p:spPr>
          <a:xfrm>
            <a:off x="2825850" y="1788804"/>
            <a:ext cx="349230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9"/>
          <p:cNvSpPr txBox="1">
            <a:spLocks noGrp="1"/>
          </p:cNvSpPr>
          <p:nvPr>
            <p:ph type="subTitle" idx="1"/>
          </p:nvPr>
        </p:nvSpPr>
        <p:spPr>
          <a:xfrm>
            <a:off x="2424600" y="2805996"/>
            <a:ext cx="4294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"/>
          <p:cNvSpPr txBox="1">
            <a:spLocks noGrp="1"/>
          </p:cNvSpPr>
          <p:nvPr>
            <p:ph type="title"/>
          </p:nvPr>
        </p:nvSpPr>
        <p:spPr>
          <a:xfrm>
            <a:off x="950225" y="920875"/>
            <a:ext cx="3525300" cy="9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1"/>
          <p:cNvSpPr txBox="1">
            <a:spLocks noGrp="1"/>
          </p:cNvSpPr>
          <p:nvPr>
            <p:ph type="title" hasCustomPrompt="1"/>
          </p:nvPr>
        </p:nvSpPr>
        <p:spPr>
          <a:xfrm>
            <a:off x="998550" y="1636888"/>
            <a:ext cx="71469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69" name="Google Shape;369;p11"/>
          <p:cNvSpPr txBox="1">
            <a:spLocks noGrp="1"/>
          </p:cNvSpPr>
          <p:nvPr>
            <p:ph type="subTitle" idx="1"/>
          </p:nvPr>
        </p:nvSpPr>
        <p:spPr>
          <a:xfrm>
            <a:off x="2139150" y="2998113"/>
            <a:ext cx="48657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  <a:effectLst>
            <a:outerShdw dist="190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relega One"/>
              <a:buNone/>
              <a:defRPr sz="2800" b="1">
                <a:solidFill>
                  <a:schemeClr val="accent5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●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○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■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●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○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■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●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○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■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8" r:id="rId11"/>
    <p:sldLayoutId id="2147483685" r:id="rId12"/>
    <p:sldLayoutId id="2147483693" r:id="rId13"/>
    <p:sldLayoutId id="2147483694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6" name="Google Shape;10406;p52"/>
          <p:cNvSpPr txBox="1">
            <a:spLocks noGrp="1"/>
          </p:cNvSpPr>
          <p:nvPr>
            <p:ph type="ctrTitle"/>
          </p:nvPr>
        </p:nvSpPr>
        <p:spPr>
          <a:xfrm>
            <a:off x="1870675" y="793650"/>
            <a:ext cx="5440800" cy="1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MDB movie data analysis</a:t>
            </a:r>
            <a:endParaRPr dirty="0"/>
          </a:p>
        </p:txBody>
      </p:sp>
      <p:sp>
        <p:nvSpPr>
          <p:cNvPr id="10407" name="Google Shape;10407;p52"/>
          <p:cNvSpPr txBox="1">
            <a:spLocks noGrp="1"/>
          </p:cNvSpPr>
          <p:nvPr>
            <p:ph type="subTitle" idx="1"/>
          </p:nvPr>
        </p:nvSpPr>
        <p:spPr>
          <a:xfrm>
            <a:off x="2307600" y="2579854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10408" name="Google Shape;10408;p52"/>
          <p:cNvSpPr/>
          <p:nvPr/>
        </p:nvSpPr>
        <p:spPr>
          <a:xfrm>
            <a:off x="5219338" y="4443824"/>
            <a:ext cx="68493" cy="4592"/>
          </a:xfrm>
          <a:custGeom>
            <a:avLst/>
            <a:gdLst/>
            <a:ahLst/>
            <a:cxnLst/>
            <a:rect l="l" t="t" r="r" b="b"/>
            <a:pathLst>
              <a:path w="1432" h="96" extrusionOk="0">
                <a:moveTo>
                  <a:pt x="1" y="1"/>
                </a:moveTo>
                <a:lnTo>
                  <a:pt x="76" y="95"/>
                </a:lnTo>
                <a:lnTo>
                  <a:pt x="1432" y="95"/>
                </a:lnTo>
                <a:lnTo>
                  <a:pt x="1357" y="1"/>
                </a:lnTo>
                <a:close/>
              </a:path>
            </a:pathLst>
          </a:custGeom>
          <a:solidFill>
            <a:srgbClr val="C5B9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9" name="Google Shape;10409;p52"/>
          <p:cNvSpPr/>
          <p:nvPr/>
        </p:nvSpPr>
        <p:spPr>
          <a:xfrm>
            <a:off x="5219338" y="4443824"/>
            <a:ext cx="68493" cy="4592"/>
          </a:xfrm>
          <a:custGeom>
            <a:avLst/>
            <a:gdLst/>
            <a:ahLst/>
            <a:cxnLst/>
            <a:rect l="l" t="t" r="r" b="b"/>
            <a:pathLst>
              <a:path w="1432" h="96" fill="none" extrusionOk="0">
                <a:moveTo>
                  <a:pt x="1357" y="1"/>
                </a:moveTo>
                <a:lnTo>
                  <a:pt x="1" y="1"/>
                </a:lnTo>
                <a:lnTo>
                  <a:pt x="76" y="95"/>
                </a:lnTo>
                <a:lnTo>
                  <a:pt x="1432" y="95"/>
                </a:lnTo>
                <a:lnTo>
                  <a:pt x="1357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10" name="Google Shape;10410;p52"/>
          <p:cNvGrpSpPr/>
          <p:nvPr/>
        </p:nvGrpSpPr>
        <p:grpSpPr>
          <a:xfrm>
            <a:off x="5520600" y="3745650"/>
            <a:ext cx="1900974" cy="1086410"/>
            <a:chOff x="5520600" y="3745650"/>
            <a:chExt cx="1900974" cy="1086410"/>
          </a:xfrm>
        </p:grpSpPr>
        <p:sp>
          <p:nvSpPr>
            <p:cNvPr id="10411" name="Google Shape;10411;p52"/>
            <p:cNvSpPr/>
            <p:nvPr/>
          </p:nvSpPr>
          <p:spPr>
            <a:xfrm>
              <a:off x="5522867" y="4577126"/>
              <a:ext cx="1898708" cy="254934"/>
            </a:xfrm>
            <a:custGeom>
              <a:avLst/>
              <a:gdLst/>
              <a:ahLst/>
              <a:cxnLst/>
              <a:rect l="l" t="t" r="r" b="b"/>
              <a:pathLst>
                <a:path w="39697" h="5330" extrusionOk="0">
                  <a:moveTo>
                    <a:pt x="76" y="1"/>
                  </a:moveTo>
                  <a:lnTo>
                    <a:pt x="20" y="20"/>
                  </a:lnTo>
                  <a:lnTo>
                    <a:pt x="1" y="57"/>
                  </a:lnTo>
                  <a:lnTo>
                    <a:pt x="20" y="114"/>
                  </a:lnTo>
                  <a:lnTo>
                    <a:pt x="76" y="170"/>
                  </a:lnTo>
                  <a:lnTo>
                    <a:pt x="5631" y="5066"/>
                  </a:lnTo>
                  <a:lnTo>
                    <a:pt x="5763" y="5179"/>
                  </a:lnTo>
                  <a:lnTo>
                    <a:pt x="5895" y="5255"/>
                  </a:lnTo>
                  <a:lnTo>
                    <a:pt x="6045" y="5311"/>
                  </a:lnTo>
                  <a:lnTo>
                    <a:pt x="6158" y="5330"/>
                  </a:lnTo>
                  <a:lnTo>
                    <a:pt x="39696" y="5330"/>
                  </a:lnTo>
                  <a:lnTo>
                    <a:pt x="39696" y="5311"/>
                  </a:lnTo>
                  <a:lnTo>
                    <a:pt x="39640" y="5255"/>
                  </a:lnTo>
                  <a:lnTo>
                    <a:pt x="39489" y="5179"/>
                  </a:lnTo>
                  <a:lnTo>
                    <a:pt x="39263" y="5066"/>
                  </a:lnTo>
                  <a:lnTo>
                    <a:pt x="27136" y="170"/>
                  </a:lnTo>
                  <a:lnTo>
                    <a:pt x="26797" y="57"/>
                  </a:lnTo>
                  <a:lnTo>
                    <a:pt x="26646" y="20"/>
                  </a:lnTo>
                  <a:lnTo>
                    <a:pt x="26533" y="1"/>
                  </a:lnTo>
                  <a:close/>
                </a:path>
              </a:pathLst>
            </a:custGeom>
            <a:solidFill>
              <a:srgbClr val="120435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2" name="Google Shape;10412;p52"/>
            <p:cNvSpPr/>
            <p:nvPr/>
          </p:nvSpPr>
          <p:spPr>
            <a:xfrm>
              <a:off x="5541775" y="4408025"/>
              <a:ext cx="17925" cy="195850"/>
            </a:xfrm>
            <a:custGeom>
              <a:avLst/>
              <a:gdLst/>
              <a:ahLst/>
              <a:cxnLst/>
              <a:rect l="l" t="t" r="r" b="b"/>
              <a:pathLst>
                <a:path w="717" h="7834" extrusionOk="0">
                  <a:moveTo>
                    <a:pt x="358" y="0"/>
                  </a:moveTo>
                  <a:lnTo>
                    <a:pt x="321" y="19"/>
                  </a:lnTo>
                  <a:lnTo>
                    <a:pt x="283" y="75"/>
                  </a:lnTo>
                  <a:lnTo>
                    <a:pt x="245" y="170"/>
                  </a:lnTo>
                  <a:lnTo>
                    <a:pt x="208" y="301"/>
                  </a:lnTo>
                  <a:lnTo>
                    <a:pt x="151" y="659"/>
                  </a:lnTo>
                  <a:lnTo>
                    <a:pt x="95" y="1130"/>
                  </a:lnTo>
                  <a:lnTo>
                    <a:pt x="57" y="1714"/>
                  </a:lnTo>
                  <a:lnTo>
                    <a:pt x="19" y="2392"/>
                  </a:lnTo>
                  <a:lnTo>
                    <a:pt x="0" y="3126"/>
                  </a:lnTo>
                  <a:lnTo>
                    <a:pt x="0" y="3917"/>
                  </a:lnTo>
                  <a:lnTo>
                    <a:pt x="0" y="4689"/>
                  </a:lnTo>
                  <a:lnTo>
                    <a:pt x="19" y="5442"/>
                  </a:lnTo>
                  <a:lnTo>
                    <a:pt x="57" y="6101"/>
                  </a:lnTo>
                  <a:lnTo>
                    <a:pt x="95" y="6685"/>
                  </a:lnTo>
                  <a:lnTo>
                    <a:pt x="151" y="7156"/>
                  </a:lnTo>
                  <a:lnTo>
                    <a:pt x="208" y="7514"/>
                  </a:lnTo>
                  <a:lnTo>
                    <a:pt x="245" y="7645"/>
                  </a:lnTo>
                  <a:lnTo>
                    <a:pt x="283" y="7740"/>
                  </a:lnTo>
                  <a:lnTo>
                    <a:pt x="321" y="7796"/>
                  </a:lnTo>
                  <a:lnTo>
                    <a:pt x="358" y="7834"/>
                  </a:lnTo>
                  <a:lnTo>
                    <a:pt x="396" y="7796"/>
                  </a:lnTo>
                  <a:lnTo>
                    <a:pt x="434" y="7740"/>
                  </a:lnTo>
                  <a:lnTo>
                    <a:pt x="471" y="7645"/>
                  </a:lnTo>
                  <a:lnTo>
                    <a:pt x="509" y="7514"/>
                  </a:lnTo>
                  <a:lnTo>
                    <a:pt x="565" y="7156"/>
                  </a:lnTo>
                  <a:lnTo>
                    <a:pt x="622" y="6685"/>
                  </a:lnTo>
                  <a:lnTo>
                    <a:pt x="660" y="6101"/>
                  </a:lnTo>
                  <a:lnTo>
                    <a:pt x="697" y="5442"/>
                  </a:lnTo>
                  <a:lnTo>
                    <a:pt x="716" y="4689"/>
                  </a:lnTo>
                  <a:lnTo>
                    <a:pt x="716" y="3917"/>
                  </a:lnTo>
                  <a:lnTo>
                    <a:pt x="716" y="3126"/>
                  </a:lnTo>
                  <a:lnTo>
                    <a:pt x="697" y="2392"/>
                  </a:lnTo>
                  <a:lnTo>
                    <a:pt x="660" y="1714"/>
                  </a:lnTo>
                  <a:lnTo>
                    <a:pt x="622" y="1130"/>
                  </a:lnTo>
                  <a:lnTo>
                    <a:pt x="565" y="659"/>
                  </a:lnTo>
                  <a:lnTo>
                    <a:pt x="509" y="301"/>
                  </a:lnTo>
                  <a:lnTo>
                    <a:pt x="471" y="170"/>
                  </a:lnTo>
                  <a:lnTo>
                    <a:pt x="434" y="75"/>
                  </a:lnTo>
                  <a:lnTo>
                    <a:pt x="396" y="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9685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3" name="Google Shape;10413;p52"/>
            <p:cNvSpPr/>
            <p:nvPr/>
          </p:nvSpPr>
          <p:spPr>
            <a:xfrm>
              <a:off x="6763425" y="4124150"/>
              <a:ext cx="54625" cy="27325"/>
            </a:xfrm>
            <a:custGeom>
              <a:avLst/>
              <a:gdLst/>
              <a:ahLst/>
              <a:cxnLst/>
              <a:rect l="l" t="t" r="r" b="b"/>
              <a:pathLst>
                <a:path w="2185" h="1093" extrusionOk="0">
                  <a:moveTo>
                    <a:pt x="547" y="0"/>
                  </a:moveTo>
                  <a:lnTo>
                    <a:pt x="434" y="19"/>
                  </a:lnTo>
                  <a:lnTo>
                    <a:pt x="339" y="38"/>
                  </a:lnTo>
                  <a:lnTo>
                    <a:pt x="245" y="94"/>
                  </a:lnTo>
                  <a:lnTo>
                    <a:pt x="170" y="170"/>
                  </a:lnTo>
                  <a:lnTo>
                    <a:pt x="95" y="245"/>
                  </a:lnTo>
                  <a:lnTo>
                    <a:pt x="38" y="339"/>
                  </a:lnTo>
                  <a:lnTo>
                    <a:pt x="19" y="433"/>
                  </a:lnTo>
                  <a:lnTo>
                    <a:pt x="0" y="546"/>
                  </a:lnTo>
                  <a:lnTo>
                    <a:pt x="19" y="659"/>
                  </a:lnTo>
                  <a:lnTo>
                    <a:pt x="38" y="753"/>
                  </a:lnTo>
                  <a:lnTo>
                    <a:pt x="95" y="847"/>
                  </a:lnTo>
                  <a:lnTo>
                    <a:pt x="170" y="942"/>
                  </a:lnTo>
                  <a:lnTo>
                    <a:pt x="245" y="998"/>
                  </a:lnTo>
                  <a:lnTo>
                    <a:pt x="339" y="1055"/>
                  </a:lnTo>
                  <a:lnTo>
                    <a:pt x="434" y="1092"/>
                  </a:lnTo>
                  <a:lnTo>
                    <a:pt x="1752" y="1092"/>
                  </a:lnTo>
                  <a:lnTo>
                    <a:pt x="1865" y="1055"/>
                  </a:lnTo>
                  <a:lnTo>
                    <a:pt x="1959" y="998"/>
                  </a:lnTo>
                  <a:lnTo>
                    <a:pt x="2034" y="942"/>
                  </a:lnTo>
                  <a:lnTo>
                    <a:pt x="2091" y="847"/>
                  </a:lnTo>
                  <a:lnTo>
                    <a:pt x="2147" y="753"/>
                  </a:lnTo>
                  <a:lnTo>
                    <a:pt x="2185" y="659"/>
                  </a:lnTo>
                  <a:lnTo>
                    <a:pt x="2185" y="546"/>
                  </a:lnTo>
                  <a:lnTo>
                    <a:pt x="2185" y="433"/>
                  </a:lnTo>
                  <a:lnTo>
                    <a:pt x="2147" y="339"/>
                  </a:lnTo>
                  <a:lnTo>
                    <a:pt x="2091" y="245"/>
                  </a:lnTo>
                  <a:lnTo>
                    <a:pt x="2034" y="170"/>
                  </a:lnTo>
                  <a:lnTo>
                    <a:pt x="1959" y="94"/>
                  </a:lnTo>
                  <a:lnTo>
                    <a:pt x="1865" y="38"/>
                  </a:lnTo>
                  <a:lnTo>
                    <a:pt x="1752" y="19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rgbClr val="2D24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4" name="Google Shape;10414;p52"/>
            <p:cNvSpPr/>
            <p:nvPr/>
          </p:nvSpPr>
          <p:spPr>
            <a:xfrm>
              <a:off x="6784600" y="4037525"/>
              <a:ext cx="134200" cy="103125"/>
            </a:xfrm>
            <a:custGeom>
              <a:avLst/>
              <a:gdLst/>
              <a:ahLst/>
              <a:cxnLst/>
              <a:rect l="l" t="t" r="r" b="b"/>
              <a:pathLst>
                <a:path w="5368" h="4125" extrusionOk="0">
                  <a:moveTo>
                    <a:pt x="942" y="0"/>
                  </a:moveTo>
                  <a:lnTo>
                    <a:pt x="754" y="19"/>
                  </a:lnTo>
                  <a:lnTo>
                    <a:pt x="585" y="75"/>
                  </a:lnTo>
                  <a:lnTo>
                    <a:pt x="415" y="170"/>
                  </a:lnTo>
                  <a:lnTo>
                    <a:pt x="264" y="283"/>
                  </a:lnTo>
                  <a:lnTo>
                    <a:pt x="152" y="433"/>
                  </a:lnTo>
                  <a:lnTo>
                    <a:pt x="76" y="584"/>
                  </a:lnTo>
                  <a:lnTo>
                    <a:pt x="20" y="772"/>
                  </a:lnTo>
                  <a:lnTo>
                    <a:pt x="1" y="961"/>
                  </a:lnTo>
                  <a:lnTo>
                    <a:pt x="1" y="3164"/>
                  </a:lnTo>
                  <a:lnTo>
                    <a:pt x="20" y="3352"/>
                  </a:lnTo>
                  <a:lnTo>
                    <a:pt x="76" y="3540"/>
                  </a:lnTo>
                  <a:lnTo>
                    <a:pt x="152" y="3710"/>
                  </a:lnTo>
                  <a:lnTo>
                    <a:pt x="264" y="3842"/>
                  </a:lnTo>
                  <a:lnTo>
                    <a:pt x="415" y="3955"/>
                  </a:lnTo>
                  <a:lnTo>
                    <a:pt x="585" y="4049"/>
                  </a:lnTo>
                  <a:lnTo>
                    <a:pt x="754" y="4105"/>
                  </a:lnTo>
                  <a:lnTo>
                    <a:pt x="942" y="4124"/>
                  </a:lnTo>
                  <a:lnTo>
                    <a:pt x="3824" y="4124"/>
                  </a:lnTo>
                  <a:lnTo>
                    <a:pt x="3955" y="4105"/>
                  </a:lnTo>
                  <a:lnTo>
                    <a:pt x="4087" y="4086"/>
                  </a:lnTo>
                  <a:lnTo>
                    <a:pt x="4200" y="4049"/>
                  </a:lnTo>
                  <a:lnTo>
                    <a:pt x="4313" y="3973"/>
                  </a:lnTo>
                  <a:lnTo>
                    <a:pt x="4407" y="3917"/>
                  </a:lnTo>
                  <a:lnTo>
                    <a:pt x="4483" y="3823"/>
                  </a:lnTo>
                  <a:lnTo>
                    <a:pt x="4558" y="3729"/>
                  </a:lnTo>
                  <a:lnTo>
                    <a:pt x="4614" y="3635"/>
                  </a:lnTo>
                  <a:lnTo>
                    <a:pt x="4709" y="3390"/>
                  </a:lnTo>
                  <a:lnTo>
                    <a:pt x="4784" y="3145"/>
                  </a:lnTo>
                  <a:lnTo>
                    <a:pt x="4916" y="2655"/>
                  </a:lnTo>
                  <a:lnTo>
                    <a:pt x="5029" y="2260"/>
                  </a:lnTo>
                  <a:lnTo>
                    <a:pt x="5198" y="1827"/>
                  </a:lnTo>
                  <a:lnTo>
                    <a:pt x="5255" y="1601"/>
                  </a:lnTo>
                  <a:lnTo>
                    <a:pt x="5311" y="1375"/>
                  </a:lnTo>
                  <a:lnTo>
                    <a:pt x="5349" y="1168"/>
                  </a:lnTo>
                  <a:lnTo>
                    <a:pt x="5368" y="961"/>
                  </a:lnTo>
                  <a:lnTo>
                    <a:pt x="5349" y="772"/>
                  </a:lnTo>
                  <a:lnTo>
                    <a:pt x="5292" y="584"/>
                  </a:lnTo>
                  <a:lnTo>
                    <a:pt x="5217" y="433"/>
                  </a:lnTo>
                  <a:lnTo>
                    <a:pt x="5085" y="283"/>
                  </a:lnTo>
                  <a:lnTo>
                    <a:pt x="4953" y="170"/>
                  </a:lnTo>
                  <a:lnTo>
                    <a:pt x="4784" y="75"/>
                  </a:lnTo>
                  <a:lnTo>
                    <a:pt x="4614" y="19"/>
                  </a:lnTo>
                  <a:lnTo>
                    <a:pt x="44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5" name="Google Shape;10415;p52"/>
            <p:cNvSpPr/>
            <p:nvPr/>
          </p:nvSpPr>
          <p:spPr>
            <a:xfrm>
              <a:off x="6791200" y="4044575"/>
              <a:ext cx="95600" cy="89475"/>
            </a:xfrm>
            <a:custGeom>
              <a:avLst/>
              <a:gdLst/>
              <a:ahLst/>
              <a:cxnLst/>
              <a:rect l="l" t="t" r="r" b="b"/>
              <a:pathLst>
                <a:path w="3824" h="3579" extrusionOk="0">
                  <a:moveTo>
                    <a:pt x="678" y="1"/>
                  </a:moveTo>
                  <a:lnTo>
                    <a:pt x="528" y="19"/>
                  </a:lnTo>
                  <a:lnTo>
                    <a:pt x="415" y="57"/>
                  </a:lnTo>
                  <a:lnTo>
                    <a:pt x="302" y="132"/>
                  </a:lnTo>
                  <a:lnTo>
                    <a:pt x="189" y="245"/>
                  </a:lnTo>
                  <a:lnTo>
                    <a:pt x="113" y="358"/>
                  </a:lnTo>
                  <a:lnTo>
                    <a:pt x="38" y="509"/>
                  </a:lnTo>
                  <a:lnTo>
                    <a:pt x="0" y="660"/>
                  </a:lnTo>
                  <a:lnTo>
                    <a:pt x="0" y="829"/>
                  </a:lnTo>
                  <a:lnTo>
                    <a:pt x="0" y="2731"/>
                  </a:lnTo>
                  <a:lnTo>
                    <a:pt x="0" y="2901"/>
                  </a:lnTo>
                  <a:lnTo>
                    <a:pt x="38" y="3070"/>
                  </a:lnTo>
                  <a:lnTo>
                    <a:pt x="113" y="3202"/>
                  </a:lnTo>
                  <a:lnTo>
                    <a:pt x="189" y="3334"/>
                  </a:lnTo>
                  <a:lnTo>
                    <a:pt x="302" y="3428"/>
                  </a:lnTo>
                  <a:lnTo>
                    <a:pt x="415" y="3503"/>
                  </a:lnTo>
                  <a:lnTo>
                    <a:pt x="528" y="3560"/>
                  </a:lnTo>
                  <a:lnTo>
                    <a:pt x="678" y="3578"/>
                  </a:lnTo>
                  <a:lnTo>
                    <a:pt x="2712" y="3578"/>
                  </a:lnTo>
                  <a:lnTo>
                    <a:pt x="2825" y="3560"/>
                  </a:lnTo>
                  <a:lnTo>
                    <a:pt x="2900" y="3541"/>
                  </a:lnTo>
                  <a:lnTo>
                    <a:pt x="2995" y="3503"/>
                  </a:lnTo>
                  <a:lnTo>
                    <a:pt x="3070" y="3447"/>
                  </a:lnTo>
                  <a:lnTo>
                    <a:pt x="3126" y="3390"/>
                  </a:lnTo>
                  <a:lnTo>
                    <a:pt x="3183" y="3315"/>
                  </a:lnTo>
                  <a:lnTo>
                    <a:pt x="3277" y="3145"/>
                  </a:lnTo>
                  <a:lnTo>
                    <a:pt x="3352" y="2938"/>
                  </a:lnTo>
                  <a:lnTo>
                    <a:pt x="3409" y="2731"/>
                  </a:lnTo>
                  <a:lnTo>
                    <a:pt x="3484" y="2298"/>
                  </a:lnTo>
                  <a:lnTo>
                    <a:pt x="3578" y="1940"/>
                  </a:lnTo>
                  <a:lnTo>
                    <a:pt x="3691" y="1564"/>
                  </a:lnTo>
                  <a:lnTo>
                    <a:pt x="3785" y="1187"/>
                  </a:lnTo>
                  <a:lnTo>
                    <a:pt x="3804" y="999"/>
                  </a:lnTo>
                  <a:lnTo>
                    <a:pt x="3823" y="829"/>
                  </a:lnTo>
                  <a:lnTo>
                    <a:pt x="3804" y="660"/>
                  </a:lnTo>
                  <a:lnTo>
                    <a:pt x="3767" y="509"/>
                  </a:lnTo>
                  <a:lnTo>
                    <a:pt x="3710" y="358"/>
                  </a:lnTo>
                  <a:lnTo>
                    <a:pt x="3616" y="245"/>
                  </a:lnTo>
                  <a:lnTo>
                    <a:pt x="3522" y="132"/>
                  </a:lnTo>
                  <a:lnTo>
                    <a:pt x="3409" y="57"/>
                  </a:lnTo>
                  <a:lnTo>
                    <a:pt x="3277" y="19"/>
                  </a:lnTo>
                  <a:lnTo>
                    <a:pt x="31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6" name="Google Shape;10416;p52"/>
            <p:cNvSpPr/>
            <p:nvPr/>
          </p:nvSpPr>
          <p:spPr>
            <a:xfrm>
              <a:off x="6897125" y="4405650"/>
              <a:ext cx="198225" cy="382775"/>
            </a:xfrm>
            <a:custGeom>
              <a:avLst/>
              <a:gdLst/>
              <a:ahLst/>
              <a:cxnLst/>
              <a:rect l="l" t="t" r="r" b="b"/>
              <a:pathLst>
                <a:path w="7929" h="15311" extrusionOk="0">
                  <a:moveTo>
                    <a:pt x="3032" y="1"/>
                  </a:moveTo>
                  <a:lnTo>
                    <a:pt x="2147" y="20"/>
                  </a:lnTo>
                  <a:lnTo>
                    <a:pt x="1319" y="57"/>
                  </a:lnTo>
                  <a:lnTo>
                    <a:pt x="641" y="95"/>
                  </a:lnTo>
                  <a:lnTo>
                    <a:pt x="0" y="133"/>
                  </a:lnTo>
                  <a:lnTo>
                    <a:pt x="0" y="15084"/>
                  </a:lnTo>
                  <a:lnTo>
                    <a:pt x="396" y="15179"/>
                  </a:lnTo>
                  <a:lnTo>
                    <a:pt x="810" y="15235"/>
                  </a:lnTo>
                  <a:lnTo>
                    <a:pt x="1243" y="15273"/>
                  </a:lnTo>
                  <a:lnTo>
                    <a:pt x="1695" y="15310"/>
                  </a:lnTo>
                  <a:lnTo>
                    <a:pt x="2580" y="15310"/>
                  </a:lnTo>
                  <a:lnTo>
                    <a:pt x="3446" y="15292"/>
                  </a:lnTo>
                  <a:lnTo>
                    <a:pt x="4200" y="15216"/>
                  </a:lnTo>
                  <a:lnTo>
                    <a:pt x="4802" y="15160"/>
                  </a:lnTo>
                  <a:lnTo>
                    <a:pt x="5367" y="15084"/>
                  </a:lnTo>
                  <a:lnTo>
                    <a:pt x="5499" y="15084"/>
                  </a:lnTo>
                  <a:lnTo>
                    <a:pt x="5650" y="15047"/>
                  </a:lnTo>
                  <a:lnTo>
                    <a:pt x="5781" y="15009"/>
                  </a:lnTo>
                  <a:lnTo>
                    <a:pt x="5932" y="14934"/>
                  </a:lnTo>
                  <a:lnTo>
                    <a:pt x="6064" y="14858"/>
                  </a:lnTo>
                  <a:lnTo>
                    <a:pt x="6177" y="14745"/>
                  </a:lnTo>
                  <a:lnTo>
                    <a:pt x="6309" y="14632"/>
                  </a:lnTo>
                  <a:lnTo>
                    <a:pt x="6422" y="14501"/>
                  </a:lnTo>
                  <a:lnTo>
                    <a:pt x="6554" y="14350"/>
                  </a:lnTo>
                  <a:lnTo>
                    <a:pt x="6648" y="14181"/>
                  </a:lnTo>
                  <a:lnTo>
                    <a:pt x="6874" y="13804"/>
                  </a:lnTo>
                  <a:lnTo>
                    <a:pt x="7062" y="13390"/>
                  </a:lnTo>
                  <a:lnTo>
                    <a:pt x="7231" y="12900"/>
                  </a:lnTo>
                  <a:lnTo>
                    <a:pt x="7401" y="12373"/>
                  </a:lnTo>
                  <a:lnTo>
                    <a:pt x="7533" y="11789"/>
                  </a:lnTo>
                  <a:lnTo>
                    <a:pt x="7646" y="11168"/>
                  </a:lnTo>
                  <a:lnTo>
                    <a:pt x="7740" y="10527"/>
                  </a:lnTo>
                  <a:lnTo>
                    <a:pt x="7815" y="9831"/>
                  </a:lnTo>
                  <a:lnTo>
                    <a:pt x="7872" y="9115"/>
                  </a:lnTo>
                  <a:lnTo>
                    <a:pt x="7909" y="8381"/>
                  </a:lnTo>
                  <a:lnTo>
                    <a:pt x="7928" y="7609"/>
                  </a:lnTo>
                  <a:lnTo>
                    <a:pt x="7909" y="6855"/>
                  </a:lnTo>
                  <a:lnTo>
                    <a:pt x="7872" y="6102"/>
                  </a:lnTo>
                  <a:lnTo>
                    <a:pt x="7815" y="5387"/>
                  </a:lnTo>
                  <a:lnTo>
                    <a:pt x="7740" y="4709"/>
                  </a:lnTo>
                  <a:lnTo>
                    <a:pt x="7646" y="4050"/>
                  </a:lnTo>
                  <a:lnTo>
                    <a:pt x="7533" y="3428"/>
                  </a:lnTo>
                  <a:lnTo>
                    <a:pt x="7401" y="2863"/>
                  </a:lnTo>
                  <a:lnTo>
                    <a:pt x="7231" y="2336"/>
                  </a:lnTo>
                  <a:lnTo>
                    <a:pt x="7062" y="1846"/>
                  </a:lnTo>
                  <a:lnTo>
                    <a:pt x="6874" y="1413"/>
                  </a:lnTo>
                  <a:lnTo>
                    <a:pt x="6648" y="1037"/>
                  </a:lnTo>
                  <a:lnTo>
                    <a:pt x="6554" y="886"/>
                  </a:lnTo>
                  <a:lnTo>
                    <a:pt x="6422" y="735"/>
                  </a:lnTo>
                  <a:lnTo>
                    <a:pt x="6309" y="603"/>
                  </a:lnTo>
                  <a:lnTo>
                    <a:pt x="6177" y="472"/>
                  </a:lnTo>
                  <a:lnTo>
                    <a:pt x="6064" y="378"/>
                  </a:lnTo>
                  <a:lnTo>
                    <a:pt x="5932" y="302"/>
                  </a:lnTo>
                  <a:lnTo>
                    <a:pt x="5781" y="227"/>
                  </a:lnTo>
                  <a:lnTo>
                    <a:pt x="5650" y="189"/>
                  </a:lnTo>
                  <a:lnTo>
                    <a:pt x="5499" y="152"/>
                  </a:lnTo>
                  <a:lnTo>
                    <a:pt x="5367" y="133"/>
                  </a:lnTo>
                  <a:lnTo>
                    <a:pt x="5066" y="95"/>
                  </a:lnTo>
                  <a:lnTo>
                    <a:pt x="4727" y="39"/>
                  </a:lnTo>
                  <a:lnTo>
                    <a:pt x="4332" y="20"/>
                  </a:lnTo>
                  <a:lnTo>
                    <a:pt x="3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7" name="Google Shape;10417;p52"/>
            <p:cNvSpPr/>
            <p:nvPr/>
          </p:nvSpPr>
          <p:spPr>
            <a:xfrm>
              <a:off x="6871225" y="4408950"/>
              <a:ext cx="51825" cy="373825"/>
            </a:xfrm>
            <a:custGeom>
              <a:avLst/>
              <a:gdLst/>
              <a:ahLst/>
              <a:cxnLst/>
              <a:rect l="l" t="t" r="r" b="b"/>
              <a:pathLst>
                <a:path w="2073" h="14953" extrusionOk="0">
                  <a:moveTo>
                    <a:pt x="1036" y="1"/>
                  </a:moveTo>
                  <a:lnTo>
                    <a:pt x="980" y="20"/>
                  </a:lnTo>
                  <a:lnTo>
                    <a:pt x="923" y="57"/>
                  </a:lnTo>
                  <a:lnTo>
                    <a:pt x="867" y="95"/>
                  </a:lnTo>
                  <a:lnTo>
                    <a:pt x="829" y="170"/>
                  </a:lnTo>
                  <a:lnTo>
                    <a:pt x="716" y="340"/>
                  </a:lnTo>
                  <a:lnTo>
                    <a:pt x="622" y="603"/>
                  </a:lnTo>
                  <a:lnTo>
                    <a:pt x="528" y="905"/>
                  </a:lnTo>
                  <a:lnTo>
                    <a:pt x="453" y="1281"/>
                  </a:lnTo>
                  <a:lnTo>
                    <a:pt x="377" y="1714"/>
                  </a:lnTo>
                  <a:lnTo>
                    <a:pt x="302" y="2204"/>
                  </a:lnTo>
                  <a:lnTo>
                    <a:pt x="227" y="2731"/>
                  </a:lnTo>
                  <a:lnTo>
                    <a:pt x="170" y="3296"/>
                  </a:lnTo>
                  <a:lnTo>
                    <a:pt x="76" y="4577"/>
                  </a:lnTo>
                  <a:lnTo>
                    <a:pt x="20" y="5970"/>
                  </a:lnTo>
                  <a:lnTo>
                    <a:pt x="1" y="7477"/>
                  </a:lnTo>
                  <a:lnTo>
                    <a:pt x="20" y="8983"/>
                  </a:lnTo>
                  <a:lnTo>
                    <a:pt x="76" y="10395"/>
                  </a:lnTo>
                  <a:lnTo>
                    <a:pt x="170" y="11657"/>
                  </a:lnTo>
                  <a:lnTo>
                    <a:pt x="227" y="12241"/>
                  </a:lnTo>
                  <a:lnTo>
                    <a:pt x="302" y="12768"/>
                  </a:lnTo>
                  <a:lnTo>
                    <a:pt x="377" y="13258"/>
                  </a:lnTo>
                  <a:lnTo>
                    <a:pt x="453" y="13672"/>
                  </a:lnTo>
                  <a:lnTo>
                    <a:pt x="528" y="14049"/>
                  </a:lnTo>
                  <a:lnTo>
                    <a:pt x="622" y="14369"/>
                  </a:lnTo>
                  <a:lnTo>
                    <a:pt x="716" y="14613"/>
                  </a:lnTo>
                  <a:lnTo>
                    <a:pt x="829" y="14802"/>
                  </a:lnTo>
                  <a:lnTo>
                    <a:pt x="867" y="14877"/>
                  </a:lnTo>
                  <a:lnTo>
                    <a:pt x="923" y="14915"/>
                  </a:lnTo>
                  <a:lnTo>
                    <a:pt x="980" y="14952"/>
                  </a:lnTo>
                  <a:lnTo>
                    <a:pt x="1093" y="14952"/>
                  </a:lnTo>
                  <a:lnTo>
                    <a:pt x="1131" y="14915"/>
                  </a:lnTo>
                  <a:lnTo>
                    <a:pt x="1187" y="14877"/>
                  </a:lnTo>
                  <a:lnTo>
                    <a:pt x="1244" y="14802"/>
                  </a:lnTo>
                  <a:lnTo>
                    <a:pt x="1338" y="14613"/>
                  </a:lnTo>
                  <a:lnTo>
                    <a:pt x="1432" y="14369"/>
                  </a:lnTo>
                  <a:lnTo>
                    <a:pt x="1526" y="14049"/>
                  </a:lnTo>
                  <a:lnTo>
                    <a:pt x="1620" y="13672"/>
                  </a:lnTo>
                  <a:lnTo>
                    <a:pt x="1696" y="13258"/>
                  </a:lnTo>
                  <a:lnTo>
                    <a:pt x="1771" y="12768"/>
                  </a:lnTo>
                  <a:lnTo>
                    <a:pt x="1827" y="12241"/>
                  </a:lnTo>
                  <a:lnTo>
                    <a:pt x="1903" y="11657"/>
                  </a:lnTo>
                  <a:lnTo>
                    <a:pt x="1997" y="10395"/>
                  </a:lnTo>
                  <a:lnTo>
                    <a:pt x="2053" y="8983"/>
                  </a:lnTo>
                  <a:lnTo>
                    <a:pt x="2072" y="7477"/>
                  </a:lnTo>
                  <a:lnTo>
                    <a:pt x="2053" y="5970"/>
                  </a:lnTo>
                  <a:lnTo>
                    <a:pt x="1997" y="4577"/>
                  </a:lnTo>
                  <a:lnTo>
                    <a:pt x="1903" y="3296"/>
                  </a:lnTo>
                  <a:lnTo>
                    <a:pt x="1827" y="2731"/>
                  </a:lnTo>
                  <a:lnTo>
                    <a:pt x="1771" y="2204"/>
                  </a:lnTo>
                  <a:lnTo>
                    <a:pt x="1696" y="1714"/>
                  </a:lnTo>
                  <a:lnTo>
                    <a:pt x="1620" y="1281"/>
                  </a:lnTo>
                  <a:lnTo>
                    <a:pt x="1526" y="905"/>
                  </a:lnTo>
                  <a:lnTo>
                    <a:pt x="1432" y="603"/>
                  </a:lnTo>
                  <a:lnTo>
                    <a:pt x="1338" y="340"/>
                  </a:lnTo>
                  <a:lnTo>
                    <a:pt x="1244" y="170"/>
                  </a:lnTo>
                  <a:lnTo>
                    <a:pt x="1187" y="95"/>
                  </a:lnTo>
                  <a:lnTo>
                    <a:pt x="1131" y="57"/>
                  </a:lnTo>
                  <a:lnTo>
                    <a:pt x="1093" y="20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26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8" name="Google Shape;10418;p52"/>
            <p:cNvSpPr/>
            <p:nvPr/>
          </p:nvSpPr>
          <p:spPr>
            <a:xfrm>
              <a:off x="6882525" y="4465450"/>
              <a:ext cx="24500" cy="261300"/>
            </a:xfrm>
            <a:custGeom>
              <a:avLst/>
              <a:gdLst/>
              <a:ahLst/>
              <a:cxnLst/>
              <a:rect l="l" t="t" r="r" b="b"/>
              <a:pathLst>
                <a:path w="980" h="10452" extrusionOk="0">
                  <a:moveTo>
                    <a:pt x="471" y="0"/>
                  </a:moveTo>
                  <a:lnTo>
                    <a:pt x="453" y="19"/>
                  </a:lnTo>
                  <a:lnTo>
                    <a:pt x="396" y="95"/>
                  </a:lnTo>
                  <a:lnTo>
                    <a:pt x="358" y="226"/>
                  </a:lnTo>
                  <a:lnTo>
                    <a:pt x="302" y="396"/>
                  </a:lnTo>
                  <a:lnTo>
                    <a:pt x="227" y="885"/>
                  </a:lnTo>
                  <a:lnTo>
                    <a:pt x="151" y="1526"/>
                  </a:lnTo>
                  <a:lnTo>
                    <a:pt x="95" y="2298"/>
                  </a:lnTo>
                  <a:lnTo>
                    <a:pt x="38" y="3183"/>
                  </a:lnTo>
                  <a:lnTo>
                    <a:pt x="19" y="4162"/>
                  </a:lnTo>
                  <a:lnTo>
                    <a:pt x="1" y="5217"/>
                  </a:lnTo>
                  <a:lnTo>
                    <a:pt x="19" y="6271"/>
                  </a:lnTo>
                  <a:lnTo>
                    <a:pt x="38" y="7250"/>
                  </a:lnTo>
                  <a:lnTo>
                    <a:pt x="95" y="8154"/>
                  </a:lnTo>
                  <a:lnTo>
                    <a:pt x="151" y="8926"/>
                  </a:lnTo>
                  <a:lnTo>
                    <a:pt x="227" y="9566"/>
                  </a:lnTo>
                  <a:lnTo>
                    <a:pt x="302" y="10037"/>
                  </a:lnTo>
                  <a:lnTo>
                    <a:pt x="358" y="10226"/>
                  </a:lnTo>
                  <a:lnTo>
                    <a:pt x="396" y="10339"/>
                  </a:lnTo>
                  <a:lnTo>
                    <a:pt x="453" y="10433"/>
                  </a:lnTo>
                  <a:lnTo>
                    <a:pt x="471" y="10452"/>
                  </a:lnTo>
                  <a:lnTo>
                    <a:pt x="528" y="10452"/>
                  </a:lnTo>
                  <a:lnTo>
                    <a:pt x="547" y="10433"/>
                  </a:lnTo>
                  <a:lnTo>
                    <a:pt x="584" y="10339"/>
                  </a:lnTo>
                  <a:lnTo>
                    <a:pt x="641" y="10226"/>
                  </a:lnTo>
                  <a:lnTo>
                    <a:pt x="679" y="10037"/>
                  </a:lnTo>
                  <a:lnTo>
                    <a:pt x="773" y="9566"/>
                  </a:lnTo>
                  <a:lnTo>
                    <a:pt x="848" y="8926"/>
                  </a:lnTo>
                  <a:lnTo>
                    <a:pt x="905" y="8154"/>
                  </a:lnTo>
                  <a:lnTo>
                    <a:pt x="942" y="7250"/>
                  </a:lnTo>
                  <a:lnTo>
                    <a:pt x="980" y="6271"/>
                  </a:lnTo>
                  <a:lnTo>
                    <a:pt x="980" y="5217"/>
                  </a:lnTo>
                  <a:lnTo>
                    <a:pt x="980" y="4162"/>
                  </a:lnTo>
                  <a:lnTo>
                    <a:pt x="942" y="3183"/>
                  </a:lnTo>
                  <a:lnTo>
                    <a:pt x="905" y="2298"/>
                  </a:lnTo>
                  <a:lnTo>
                    <a:pt x="848" y="1526"/>
                  </a:lnTo>
                  <a:lnTo>
                    <a:pt x="773" y="885"/>
                  </a:lnTo>
                  <a:lnTo>
                    <a:pt x="679" y="396"/>
                  </a:lnTo>
                  <a:lnTo>
                    <a:pt x="641" y="226"/>
                  </a:lnTo>
                  <a:lnTo>
                    <a:pt x="584" y="95"/>
                  </a:lnTo>
                  <a:lnTo>
                    <a:pt x="547" y="19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9685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9" name="Google Shape;10419;p52"/>
            <p:cNvSpPr/>
            <p:nvPr/>
          </p:nvSpPr>
          <p:spPr>
            <a:xfrm>
              <a:off x="5810575" y="3745650"/>
              <a:ext cx="1129875" cy="404400"/>
            </a:xfrm>
            <a:custGeom>
              <a:avLst/>
              <a:gdLst/>
              <a:ahLst/>
              <a:cxnLst/>
              <a:rect l="l" t="t" r="r" b="b"/>
              <a:pathLst>
                <a:path w="45195" h="16176" extrusionOk="0">
                  <a:moveTo>
                    <a:pt x="20319" y="0"/>
                  </a:moveTo>
                  <a:lnTo>
                    <a:pt x="18248" y="19"/>
                  </a:lnTo>
                  <a:lnTo>
                    <a:pt x="16271" y="38"/>
                  </a:lnTo>
                  <a:lnTo>
                    <a:pt x="14369" y="94"/>
                  </a:lnTo>
                  <a:lnTo>
                    <a:pt x="12561" y="151"/>
                  </a:lnTo>
                  <a:lnTo>
                    <a:pt x="10829" y="226"/>
                  </a:lnTo>
                  <a:lnTo>
                    <a:pt x="9190" y="301"/>
                  </a:lnTo>
                  <a:lnTo>
                    <a:pt x="7665" y="414"/>
                  </a:lnTo>
                  <a:lnTo>
                    <a:pt x="6215" y="527"/>
                  </a:lnTo>
                  <a:lnTo>
                    <a:pt x="4878" y="659"/>
                  </a:lnTo>
                  <a:lnTo>
                    <a:pt x="3635" y="810"/>
                  </a:lnTo>
                  <a:lnTo>
                    <a:pt x="2487" y="979"/>
                  </a:lnTo>
                  <a:lnTo>
                    <a:pt x="1451" y="1168"/>
                  </a:lnTo>
                  <a:lnTo>
                    <a:pt x="509" y="1375"/>
                  </a:lnTo>
                  <a:lnTo>
                    <a:pt x="1" y="1488"/>
                  </a:lnTo>
                  <a:lnTo>
                    <a:pt x="76" y="1601"/>
                  </a:lnTo>
                  <a:lnTo>
                    <a:pt x="152" y="1732"/>
                  </a:lnTo>
                  <a:lnTo>
                    <a:pt x="208" y="1864"/>
                  </a:lnTo>
                  <a:lnTo>
                    <a:pt x="265" y="2034"/>
                  </a:lnTo>
                  <a:lnTo>
                    <a:pt x="321" y="2203"/>
                  </a:lnTo>
                  <a:lnTo>
                    <a:pt x="359" y="2392"/>
                  </a:lnTo>
                  <a:lnTo>
                    <a:pt x="396" y="2617"/>
                  </a:lnTo>
                  <a:lnTo>
                    <a:pt x="415" y="2862"/>
                  </a:lnTo>
                  <a:lnTo>
                    <a:pt x="942" y="14217"/>
                  </a:lnTo>
                  <a:lnTo>
                    <a:pt x="942" y="14274"/>
                  </a:lnTo>
                  <a:lnTo>
                    <a:pt x="980" y="14443"/>
                  </a:lnTo>
                  <a:lnTo>
                    <a:pt x="1074" y="14726"/>
                  </a:lnTo>
                  <a:lnTo>
                    <a:pt x="1150" y="14895"/>
                  </a:lnTo>
                  <a:lnTo>
                    <a:pt x="1244" y="15084"/>
                  </a:lnTo>
                  <a:lnTo>
                    <a:pt x="1733" y="15215"/>
                  </a:lnTo>
                  <a:lnTo>
                    <a:pt x="2317" y="15328"/>
                  </a:lnTo>
                  <a:lnTo>
                    <a:pt x="2995" y="15441"/>
                  </a:lnTo>
                  <a:lnTo>
                    <a:pt x="3748" y="15554"/>
                  </a:lnTo>
                  <a:lnTo>
                    <a:pt x="4558" y="15630"/>
                  </a:lnTo>
                  <a:lnTo>
                    <a:pt x="5405" y="15724"/>
                  </a:lnTo>
                  <a:lnTo>
                    <a:pt x="7175" y="15856"/>
                  </a:lnTo>
                  <a:lnTo>
                    <a:pt x="8927" y="15969"/>
                  </a:lnTo>
                  <a:lnTo>
                    <a:pt x="10565" y="16044"/>
                  </a:lnTo>
                  <a:lnTo>
                    <a:pt x="11921" y="16082"/>
                  </a:lnTo>
                  <a:lnTo>
                    <a:pt x="12900" y="16100"/>
                  </a:lnTo>
                  <a:lnTo>
                    <a:pt x="20395" y="16176"/>
                  </a:lnTo>
                  <a:lnTo>
                    <a:pt x="23671" y="16176"/>
                  </a:lnTo>
                  <a:lnTo>
                    <a:pt x="26816" y="16157"/>
                  </a:lnTo>
                  <a:lnTo>
                    <a:pt x="29942" y="16119"/>
                  </a:lnTo>
                  <a:lnTo>
                    <a:pt x="33218" y="16025"/>
                  </a:lnTo>
                  <a:lnTo>
                    <a:pt x="36740" y="15874"/>
                  </a:lnTo>
                  <a:lnTo>
                    <a:pt x="40675" y="15667"/>
                  </a:lnTo>
                  <a:lnTo>
                    <a:pt x="42446" y="15573"/>
                  </a:lnTo>
                  <a:lnTo>
                    <a:pt x="43331" y="15517"/>
                  </a:lnTo>
                  <a:lnTo>
                    <a:pt x="44216" y="15460"/>
                  </a:lnTo>
                  <a:lnTo>
                    <a:pt x="44762" y="15404"/>
                  </a:lnTo>
                  <a:lnTo>
                    <a:pt x="45195" y="15347"/>
                  </a:lnTo>
                  <a:lnTo>
                    <a:pt x="44931" y="15178"/>
                  </a:lnTo>
                  <a:lnTo>
                    <a:pt x="44668" y="15008"/>
                  </a:lnTo>
                  <a:lnTo>
                    <a:pt x="44404" y="14820"/>
                  </a:lnTo>
                  <a:lnTo>
                    <a:pt x="44159" y="14613"/>
                  </a:lnTo>
                  <a:lnTo>
                    <a:pt x="43990" y="14462"/>
                  </a:lnTo>
                  <a:lnTo>
                    <a:pt x="43801" y="14274"/>
                  </a:lnTo>
                  <a:lnTo>
                    <a:pt x="43594" y="14029"/>
                  </a:lnTo>
                  <a:lnTo>
                    <a:pt x="43406" y="13765"/>
                  </a:lnTo>
                  <a:lnTo>
                    <a:pt x="43180" y="13445"/>
                  </a:lnTo>
                  <a:lnTo>
                    <a:pt x="42973" y="13106"/>
                  </a:lnTo>
                  <a:lnTo>
                    <a:pt x="42502" y="12353"/>
                  </a:lnTo>
                  <a:lnTo>
                    <a:pt x="42031" y="11487"/>
                  </a:lnTo>
                  <a:lnTo>
                    <a:pt x="41542" y="10564"/>
                  </a:lnTo>
                  <a:lnTo>
                    <a:pt x="41033" y="9585"/>
                  </a:lnTo>
                  <a:lnTo>
                    <a:pt x="40525" y="8568"/>
                  </a:lnTo>
                  <a:lnTo>
                    <a:pt x="38642" y="4708"/>
                  </a:lnTo>
                  <a:lnTo>
                    <a:pt x="38246" y="3898"/>
                  </a:lnTo>
                  <a:lnTo>
                    <a:pt x="37870" y="3182"/>
                  </a:lnTo>
                  <a:lnTo>
                    <a:pt x="37550" y="2599"/>
                  </a:lnTo>
                  <a:lnTo>
                    <a:pt x="37286" y="2166"/>
                  </a:lnTo>
                  <a:lnTo>
                    <a:pt x="37173" y="2034"/>
                  </a:lnTo>
                  <a:lnTo>
                    <a:pt x="37041" y="1902"/>
                  </a:lnTo>
                  <a:lnTo>
                    <a:pt x="36872" y="1770"/>
                  </a:lnTo>
                  <a:lnTo>
                    <a:pt x="36664" y="1638"/>
                  </a:lnTo>
                  <a:lnTo>
                    <a:pt x="36420" y="1525"/>
                  </a:lnTo>
                  <a:lnTo>
                    <a:pt x="36156" y="1412"/>
                  </a:lnTo>
                  <a:lnTo>
                    <a:pt x="35874" y="1318"/>
                  </a:lnTo>
                  <a:lnTo>
                    <a:pt x="35553" y="1205"/>
                  </a:lnTo>
                  <a:lnTo>
                    <a:pt x="34876" y="1017"/>
                  </a:lnTo>
                  <a:lnTo>
                    <a:pt x="34122" y="847"/>
                  </a:lnTo>
                  <a:lnTo>
                    <a:pt x="33331" y="697"/>
                  </a:lnTo>
                  <a:lnTo>
                    <a:pt x="32503" y="565"/>
                  </a:lnTo>
                  <a:lnTo>
                    <a:pt x="31674" y="452"/>
                  </a:lnTo>
                  <a:lnTo>
                    <a:pt x="30846" y="358"/>
                  </a:lnTo>
                  <a:lnTo>
                    <a:pt x="30036" y="264"/>
                  </a:lnTo>
                  <a:lnTo>
                    <a:pt x="29283" y="207"/>
                  </a:lnTo>
                  <a:lnTo>
                    <a:pt x="27965" y="113"/>
                  </a:lnTo>
                  <a:lnTo>
                    <a:pt x="27023" y="75"/>
                  </a:lnTo>
                  <a:lnTo>
                    <a:pt x="24707" y="38"/>
                  </a:lnTo>
                  <a:lnTo>
                    <a:pt x="22485" y="19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0" name="Google Shape;10420;p52"/>
            <p:cNvSpPr/>
            <p:nvPr/>
          </p:nvSpPr>
          <p:spPr>
            <a:xfrm>
              <a:off x="5912750" y="4187225"/>
              <a:ext cx="1256500" cy="404875"/>
            </a:xfrm>
            <a:custGeom>
              <a:avLst/>
              <a:gdLst/>
              <a:ahLst/>
              <a:cxnLst/>
              <a:rect l="l" t="t" r="r" b="b"/>
              <a:pathLst>
                <a:path w="50260" h="16195" extrusionOk="0">
                  <a:moveTo>
                    <a:pt x="20394" y="0"/>
                  </a:moveTo>
                  <a:lnTo>
                    <a:pt x="16703" y="38"/>
                  </a:lnTo>
                  <a:lnTo>
                    <a:pt x="12880" y="76"/>
                  </a:lnTo>
                  <a:lnTo>
                    <a:pt x="8794" y="151"/>
                  </a:lnTo>
                  <a:lnTo>
                    <a:pt x="4312" y="264"/>
                  </a:lnTo>
                  <a:lnTo>
                    <a:pt x="2316" y="302"/>
                  </a:lnTo>
                  <a:lnTo>
                    <a:pt x="320" y="358"/>
                  </a:lnTo>
                  <a:lnTo>
                    <a:pt x="0" y="377"/>
                  </a:lnTo>
                  <a:lnTo>
                    <a:pt x="245" y="791"/>
                  </a:lnTo>
                  <a:lnTo>
                    <a:pt x="509" y="1281"/>
                  </a:lnTo>
                  <a:lnTo>
                    <a:pt x="622" y="1563"/>
                  </a:lnTo>
                  <a:lnTo>
                    <a:pt x="753" y="1865"/>
                  </a:lnTo>
                  <a:lnTo>
                    <a:pt x="866" y="2185"/>
                  </a:lnTo>
                  <a:lnTo>
                    <a:pt x="961" y="2524"/>
                  </a:lnTo>
                  <a:lnTo>
                    <a:pt x="1055" y="2881"/>
                  </a:lnTo>
                  <a:lnTo>
                    <a:pt x="1149" y="3277"/>
                  </a:lnTo>
                  <a:lnTo>
                    <a:pt x="1224" y="3672"/>
                  </a:lnTo>
                  <a:lnTo>
                    <a:pt x="1281" y="4105"/>
                  </a:lnTo>
                  <a:lnTo>
                    <a:pt x="1318" y="4557"/>
                  </a:lnTo>
                  <a:lnTo>
                    <a:pt x="1337" y="5028"/>
                  </a:lnTo>
                  <a:lnTo>
                    <a:pt x="1356" y="5518"/>
                  </a:lnTo>
                  <a:lnTo>
                    <a:pt x="1337" y="6045"/>
                  </a:lnTo>
                  <a:lnTo>
                    <a:pt x="1337" y="15310"/>
                  </a:lnTo>
                  <a:lnTo>
                    <a:pt x="2203" y="15197"/>
                  </a:lnTo>
                  <a:lnTo>
                    <a:pt x="2580" y="15140"/>
                  </a:lnTo>
                  <a:lnTo>
                    <a:pt x="2900" y="15084"/>
                  </a:lnTo>
                  <a:lnTo>
                    <a:pt x="3465" y="14990"/>
                  </a:lnTo>
                  <a:lnTo>
                    <a:pt x="4011" y="14896"/>
                  </a:lnTo>
                  <a:lnTo>
                    <a:pt x="4557" y="14839"/>
                  </a:lnTo>
                  <a:lnTo>
                    <a:pt x="5103" y="14783"/>
                  </a:lnTo>
                  <a:lnTo>
                    <a:pt x="5631" y="14745"/>
                  </a:lnTo>
                  <a:lnTo>
                    <a:pt x="6177" y="14707"/>
                  </a:lnTo>
                  <a:lnTo>
                    <a:pt x="7288" y="14688"/>
                  </a:lnTo>
                  <a:lnTo>
                    <a:pt x="8549" y="14707"/>
                  </a:lnTo>
                  <a:lnTo>
                    <a:pt x="9679" y="14745"/>
                  </a:lnTo>
                  <a:lnTo>
                    <a:pt x="10696" y="14801"/>
                  </a:lnTo>
                  <a:lnTo>
                    <a:pt x="11638" y="14896"/>
                  </a:lnTo>
                  <a:lnTo>
                    <a:pt x="12485" y="14990"/>
                  </a:lnTo>
                  <a:lnTo>
                    <a:pt x="13295" y="15103"/>
                  </a:lnTo>
                  <a:lnTo>
                    <a:pt x="14820" y="15366"/>
                  </a:lnTo>
                  <a:lnTo>
                    <a:pt x="16326" y="15630"/>
                  </a:lnTo>
                  <a:lnTo>
                    <a:pt x="17136" y="15743"/>
                  </a:lnTo>
                  <a:lnTo>
                    <a:pt x="18002" y="15875"/>
                  </a:lnTo>
                  <a:lnTo>
                    <a:pt x="18925" y="15969"/>
                  </a:lnTo>
                  <a:lnTo>
                    <a:pt x="19942" y="16063"/>
                  </a:lnTo>
                  <a:lnTo>
                    <a:pt x="21072" y="16138"/>
                  </a:lnTo>
                  <a:lnTo>
                    <a:pt x="22334" y="16176"/>
                  </a:lnTo>
                  <a:lnTo>
                    <a:pt x="24085" y="16195"/>
                  </a:lnTo>
                  <a:lnTo>
                    <a:pt x="25836" y="16176"/>
                  </a:lnTo>
                  <a:lnTo>
                    <a:pt x="27568" y="16120"/>
                  </a:lnTo>
                  <a:lnTo>
                    <a:pt x="29301" y="16025"/>
                  </a:lnTo>
                  <a:lnTo>
                    <a:pt x="31052" y="15894"/>
                  </a:lnTo>
                  <a:lnTo>
                    <a:pt x="32785" y="15743"/>
                  </a:lnTo>
                  <a:lnTo>
                    <a:pt x="34536" y="15536"/>
                  </a:lnTo>
                  <a:lnTo>
                    <a:pt x="36287" y="15291"/>
                  </a:lnTo>
                  <a:lnTo>
                    <a:pt x="37511" y="15046"/>
                  </a:lnTo>
                  <a:lnTo>
                    <a:pt x="38754" y="14801"/>
                  </a:lnTo>
                  <a:lnTo>
                    <a:pt x="41221" y="14312"/>
                  </a:lnTo>
                  <a:lnTo>
                    <a:pt x="42464" y="14048"/>
                  </a:lnTo>
                  <a:lnTo>
                    <a:pt x="43725" y="13822"/>
                  </a:lnTo>
                  <a:lnTo>
                    <a:pt x="44987" y="13596"/>
                  </a:lnTo>
                  <a:lnTo>
                    <a:pt x="46249" y="13389"/>
                  </a:lnTo>
                  <a:lnTo>
                    <a:pt x="47096" y="13333"/>
                  </a:lnTo>
                  <a:lnTo>
                    <a:pt x="47586" y="13276"/>
                  </a:lnTo>
                  <a:lnTo>
                    <a:pt x="48056" y="13220"/>
                  </a:lnTo>
                  <a:lnTo>
                    <a:pt x="48546" y="13125"/>
                  </a:lnTo>
                  <a:lnTo>
                    <a:pt x="48772" y="13069"/>
                  </a:lnTo>
                  <a:lnTo>
                    <a:pt x="48998" y="12994"/>
                  </a:lnTo>
                  <a:lnTo>
                    <a:pt x="49205" y="12918"/>
                  </a:lnTo>
                  <a:lnTo>
                    <a:pt x="49393" y="12824"/>
                  </a:lnTo>
                  <a:lnTo>
                    <a:pt x="49582" y="12711"/>
                  </a:lnTo>
                  <a:lnTo>
                    <a:pt x="49732" y="12598"/>
                  </a:lnTo>
                  <a:lnTo>
                    <a:pt x="49845" y="12466"/>
                  </a:lnTo>
                  <a:lnTo>
                    <a:pt x="49958" y="12316"/>
                  </a:lnTo>
                  <a:lnTo>
                    <a:pt x="50034" y="12146"/>
                  </a:lnTo>
                  <a:lnTo>
                    <a:pt x="50090" y="11977"/>
                  </a:lnTo>
                  <a:lnTo>
                    <a:pt x="50128" y="11788"/>
                  </a:lnTo>
                  <a:lnTo>
                    <a:pt x="50165" y="11619"/>
                  </a:lnTo>
                  <a:lnTo>
                    <a:pt x="50203" y="11224"/>
                  </a:lnTo>
                  <a:lnTo>
                    <a:pt x="50184" y="10828"/>
                  </a:lnTo>
                  <a:lnTo>
                    <a:pt x="50165" y="10433"/>
                  </a:lnTo>
                  <a:lnTo>
                    <a:pt x="50147" y="10056"/>
                  </a:lnTo>
                  <a:lnTo>
                    <a:pt x="50128" y="9698"/>
                  </a:lnTo>
                  <a:lnTo>
                    <a:pt x="50147" y="8926"/>
                  </a:lnTo>
                  <a:lnTo>
                    <a:pt x="50165" y="8135"/>
                  </a:lnTo>
                  <a:lnTo>
                    <a:pt x="50222" y="6572"/>
                  </a:lnTo>
                  <a:lnTo>
                    <a:pt x="50241" y="5800"/>
                  </a:lnTo>
                  <a:lnTo>
                    <a:pt x="50260" y="5047"/>
                  </a:lnTo>
                  <a:lnTo>
                    <a:pt x="50260" y="4275"/>
                  </a:lnTo>
                  <a:lnTo>
                    <a:pt x="50241" y="3522"/>
                  </a:lnTo>
                  <a:lnTo>
                    <a:pt x="50184" y="2957"/>
                  </a:lnTo>
                  <a:lnTo>
                    <a:pt x="50109" y="2448"/>
                  </a:lnTo>
                  <a:lnTo>
                    <a:pt x="50015" y="2015"/>
                  </a:lnTo>
                  <a:lnTo>
                    <a:pt x="49883" y="1620"/>
                  </a:lnTo>
                  <a:lnTo>
                    <a:pt x="49808" y="1432"/>
                  </a:lnTo>
                  <a:lnTo>
                    <a:pt x="49732" y="1262"/>
                  </a:lnTo>
                  <a:lnTo>
                    <a:pt x="49638" y="1111"/>
                  </a:lnTo>
                  <a:lnTo>
                    <a:pt x="49544" y="961"/>
                  </a:lnTo>
                  <a:lnTo>
                    <a:pt x="49431" y="829"/>
                  </a:lnTo>
                  <a:lnTo>
                    <a:pt x="49318" y="697"/>
                  </a:lnTo>
                  <a:lnTo>
                    <a:pt x="49186" y="584"/>
                  </a:lnTo>
                  <a:lnTo>
                    <a:pt x="49054" y="471"/>
                  </a:lnTo>
                  <a:lnTo>
                    <a:pt x="48433" y="415"/>
                  </a:lnTo>
                  <a:lnTo>
                    <a:pt x="47717" y="358"/>
                  </a:lnTo>
                  <a:lnTo>
                    <a:pt x="46098" y="283"/>
                  </a:lnTo>
                  <a:lnTo>
                    <a:pt x="44290" y="208"/>
                  </a:lnTo>
                  <a:lnTo>
                    <a:pt x="42407" y="151"/>
                  </a:lnTo>
                  <a:lnTo>
                    <a:pt x="38923" y="76"/>
                  </a:lnTo>
                  <a:lnTo>
                    <a:pt x="36532" y="38"/>
                  </a:lnTo>
                  <a:lnTo>
                    <a:pt x="27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1" name="Google Shape;10421;p52"/>
            <p:cNvSpPr/>
            <p:nvPr/>
          </p:nvSpPr>
          <p:spPr>
            <a:xfrm>
              <a:off x="5861425" y="3770600"/>
              <a:ext cx="1008425" cy="347450"/>
            </a:xfrm>
            <a:custGeom>
              <a:avLst/>
              <a:gdLst/>
              <a:ahLst/>
              <a:cxnLst/>
              <a:rect l="l" t="t" r="r" b="b"/>
              <a:pathLst>
                <a:path w="40337" h="13898" extrusionOk="0">
                  <a:moveTo>
                    <a:pt x="16704" y="0"/>
                  </a:moveTo>
                  <a:lnTo>
                    <a:pt x="15574" y="19"/>
                  </a:lnTo>
                  <a:lnTo>
                    <a:pt x="14463" y="38"/>
                  </a:lnTo>
                  <a:lnTo>
                    <a:pt x="13352" y="57"/>
                  </a:lnTo>
                  <a:lnTo>
                    <a:pt x="12222" y="113"/>
                  </a:lnTo>
                  <a:lnTo>
                    <a:pt x="11073" y="170"/>
                  </a:lnTo>
                  <a:lnTo>
                    <a:pt x="9849" y="245"/>
                  </a:lnTo>
                  <a:lnTo>
                    <a:pt x="8569" y="358"/>
                  </a:lnTo>
                  <a:lnTo>
                    <a:pt x="7213" y="471"/>
                  </a:lnTo>
                  <a:lnTo>
                    <a:pt x="5744" y="621"/>
                  </a:lnTo>
                  <a:lnTo>
                    <a:pt x="4162" y="791"/>
                  </a:lnTo>
                  <a:lnTo>
                    <a:pt x="2769" y="923"/>
                  </a:lnTo>
                  <a:lnTo>
                    <a:pt x="2072" y="1017"/>
                  </a:lnTo>
                  <a:lnTo>
                    <a:pt x="1375" y="1111"/>
                  </a:lnTo>
                  <a:lnTo>
                    <a:pt x="791" y="1224"/>
                  </a:lnTo>
                  <a:lnTo>
                    <a:pt x="566" y="1281"/>
                  </a:lnTo>
                  <a:lnTo>
                    <a:pt x="471" y="1318"/>
                  </a:lnTo>
                  <a:lnTo>
                    <a:pt x="377" y="1375"/>
                  </a:lnTo>
                  <a:lnTo>
                    <a:pt x="302" y="1431"/>
                  </a:lnTo>
                  <a:lnTo>
                    <a:pt x="227" y="1507"/>
                  </a:lnTo>
                  <a:lnTo>
                    <a:pt x="170" y="1582"/>
                  </a:lnTo>
                  <a:lnTo>
                    <a:pt x="114" y="1676"/>
                  </a:lnTo>
                  <a:lnTo>
                    <a:pt x="76" y="1789"/>
                  </a:lnTo>
                  <a:lnTo>
                    <a:pt x="38" y="1921"/>
                  </a:lnTo>
                  <a:lnTo>
                    <a:pt x="19" y="2071"/>
                  </a:lnTo>
                  <a:lnTo>
                    <a:pt x="19" y="2241"/>
                  </a:lnTo>
                  <a:lnTo>
                    <a:pt x="1" y="2768"/>
                  </a:lnTo>
                  <a:lnTo>
                    <a:pt x="38" y="3295"/>
                  </a:lnTo>
                  <a:lnTo>
                    <a:pt x="76" y="3842"/>
                  </a:lnTo>
                  <a:lnTo>
                    <a:pt x="132" y="4388"/>
                  </a:lnTo>
                  <a:lnTo>
                    <a:pt x="264" y="5480"/>
                  </a:lnTo>
                  <a:lnTo>
                    <a:pt x="321" y="6007"/>
                  </a:lnTo>
                  <a:lnTo>
                    <a:pt x="358" y="6534"/>
                  </a:lnTo>
                  <a:lnTo>
                    <a:pt x="528" y="9265"/>
                  </a:lnTo>
                  <a:lnTo>
                    <a:pt x="660" y="12014"/>
                  </a:lnTo>
                  <a:lnTo>
                    <a:pt x="697" y="13125"/>
                  </a:lnTo>
                  <a:lnTo>
                    <a:pt x="1281" y="13219"/>
                  </a:lnTo>
                  <a:lnTo>
                    <a:pt x="1903" y="13295"/>
                  </a:lnTo>
                  <a:lnTo>
                    <a:pt x="3258" y="13445"/>
                  </a:lnTo>
                  <a:lnTo>
                    <a:pt x="4671" y="13558"/>
                  </a:lnTo>
                  <a:lnTo>
                    <a:pt x="6083" y="13652"/>
                  </a:lnTo>
                  <a:lnTo>
                    <a:pt x="7439" y="13728"/>
                  </a:lnTo>
                  <a:lnTo>
                    <a:pt x="8663" y="13765"/>
                  </a:lnTo>
                  <a:lnTo>
                    <a:pt x="9680" y="13803"/>
                  </a:lnTo>
                  <a:lnTo>
                    <a:pt x="10433" y="13822"/>
                  </a:lnTo>
                  <a:lnTo>
                    <a:pt x="17626" y="13878"/>
                  </a:lnTo>
                  <a:lnTo>
                    <a:pt x="20733" y="13897"/>
                  </a:lnTo>
                  <a:lnTo>
                    <a:pt x="23727" y="13878"/>
                  </a:lnTo>
                  <a:lnTo>
                    <a:pt x="26703" y="13822"/>
                  </a:lnTo>
                  <a:lnTo>
                    <a:pt x="29829" y="13728"/>
                  </a:lnTo>
                  <a:lnTo>
                    <a:pt x="33199" y="13596"/>
                  </a:lnTo>
                  <a:lnTo>
                    <a:pt x="36984" y="13389"/>
                  </a:lnTo>
                  <a:lnTo>
                    <a:pt x="38660" y="13295"/>
                  </a:lnTo>
                  <a:lnTo>
                    <a:pt x="39508" y="13238"/>
                  </a:lnTo>
                  <a:lnTo>
                    <a:pt x="40336" y="13182"/>
                  </a:lnTo>
                  <a:lnTo>
                    <a:pt x="39978" y="12673"/>
                  </a:lnTo>
                  <a:lnTo>
                    <a:pt x="39602" y="12089"/>
                  </a:lnTo>
                  <a:lnTo>
                    <a:pt x="39206" y="11412"/>
                  </a:lnTo>
                  <a:lnTo>
                    <a:pt x="38811" y="10677"/>
                  </a:lnTo>
                  <a:lnTo>
                    <a:pt x="38378" y="9886"/>
                  </a:lnTo>
                  <a:lnTo>
                    <a:pt x="37964" y="9058"/>
                  </a:lnTo>
                  <a:lnTo>
                    <a:pt x="37116" y="7344"/>
                  </a:lnTo>
                  <a:lnTo>
                    <a:pt x="36306" y="5668"/>
                  </a:lnTo>
                  <a:lnTo>
                    <a:pt x="35572" y="4162"/>
                  </a:lnTo>
                  <a:lnTo>
                    <a:pt x="35233" y="3503"/>
                  </a:lnTo>
                  <a:lnTo>
                    <a:pt x="34932" y="2919"/>
                  </a:lnTo>
                  <a:lnTo>
                    <a:pt x="34668" y="2448"/>
                  </a:lnTo>
                  <a:lnTo>
                    <a:pt x="34442" y="2071"/>
                  </a:lnTo>
                  <a:lnTo>
                    <a:pt x="34348" y="1958"/>
                  </a:lnTo>
                  <a:lnTo>
                    <a:pt x="34216" y="1827"/>
                  </a:lnTo>
                  <a:lnTo>
                    <a:pt x="34047" y="1714"/>
                  </a:lnTo>
                  <a:lnTo>
                    <a:pt x="33858" y="1601"/>
                  </a:lnTo>
                  <a:lnTo>
                    <a:pt x="33632" y="1488"/>
                  </a:lnTo>
                  <a:lnTo>
                    <a:pt x="33388" y="1375"/>
                  </a:lnTo>
                  <a:lnTo>
                    <a:pt x="33105" y="1281"/>
                  </a:lnTo>
                  <a:lnTo>
                    <a:pt x="32823" y="1186"/>
                  </a:lnTo>
                  <a:lnTo>
                    <a:pt x="32182" y="1017"/>
                  </a:lnTo>
                  <a:lnTo>
                    <a:pt x="31486" y="847"/>
                  </a:lnTo>
                  <a:lnTo>
                    <a:pt x="30733" y="716"/>
                  </a:lnTo>
                  <a:lnTo>
                    <a:pt x="29960" y="584"/>
                  </a:lnTo>
                  <a:lnTo>
                    <a:pt x="29170" y="471"/>
                  </a:lnTo>
                  <a:lnTo>
                    <a:pt x="28397" y="377"/>
                  </a:lnTo>
                  <a:lnTo>
                    <a:pt x="26929" y="245"/>
                  </a:lnTo>
                  <a:lnTo>
                    <a:pt x="25686" y="151"/>
                  </a:lnTo>
                  <a:lnTo>
                    <a:pt x="24801" y="113"/>
                  </a:lnTo>
                  <a:lnTo>
                    <a:pt x="21750" y="57"/>
                  </a:lnTo>
                  <a:lnTo>
                    <a:pt x="19095" y="19"/>
                  </a:lnTo>
                  <a:lnTo>
                    <a:pt x="16704" y="0"/>
                  </a:lnTo>
                  <a:close/>
                </a:path>
              </a:pathLst>
            </a:custGeom>
            <a:solidFill>
              <a:srgbClr val="779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2" name="Google Shape;10422;p52"/>
            <p:cNvSpPr/>
            <p:nvPr/>
          </p:nvSpPr>
          <p:spPr>
            <a:xfrm>
              <a:off x="5861425" y="3770600"/>
              <a:ext cx="1008425" cy="347450"/>
            </a:xfrm>
            <a:custGeom>
              <a:avLst/>
              <a:gdLst/>
              <a:ahLst/>
              <a:cxnLst/>
              <a:rect l="l" t="t" r="r" b="b"/>
              <a:pathLst>
                <a:path w="40337" h="13898" fill="none" extrusionOk="0">
                  <a:moveTo>
                    <a:pt x="36984" y="13389"/>
                  </a:moveTo>
                  <a:lnTo>
                    <a:pt x="36984" y="13389"/>
                  </a:lnTo>
                  <a:lnTo>
                    <a:pt x="38660" y="13295"/>
                  </a:lnTo>
                  <a:lnTo>
                    <a:pt x="39508" y="13238"/>
                  </a:lnTo>
                  <a:lnTo>
                    <a:pt x="40336" y="13182"/>
                  </a:lnTo>
                  <a:lnTo>
                    <a:pt x="40336" y="13182"/>
                  </a:lnTo>
                  <a:lnTo>
                    <a:pt x="39978" y="12673"/>
                  </a:lnTo>
                  <a:lnTo>
                    <a:pt x="39602" y="12089"/>
                  </a:lnTo>
                  <a:lnTo>
                    <a:pt x="39206" y="11412"/>
                  </a:lnTo>
                  <a:lnTo>
                    <a:pt x="38811" y="10677"/>
                  </a:lnTo>
                  <a:lnTo>
                    <a:pt x="38378" y="9886"/>
                  </a:lnTo>
                  <a:lnTo>
                    <a:pt x="37964" y="9058"/>
                  </a:lnTo>
                  <a:lnTo>
                    <a:pt x="37116" y="7344"/>
                  </a:lnTo>
                  <a:lnTo>
                    <a:pt x="36306" y="5668"/>
                  </a:lnTo>
                  <a:lnTo>
                    <a:pt x="35572" y="4162"/>
                  </a:lnTo>
                  <a:lnTo>
                    <a:pt x="35233" y="3503"/>
                  </a:lnTo>
                  <a:lnTo>
                    <a:pt x="34932" y="2919"/>
                  </a:lnTo>
                  <a:lnTo>
                    <a:pt x="34668" y="2448"/>
                  </a:lnTo>
                  <a:lnTo>
                    <a:pt x="34442" y="2071"/>
                  </a:lnTo>
                  <a:lnTo>
                    <a:pt x="34442" y="2071"/>
                  </a:lnTo>
                  <a:lnTo>
                    <a:pt x="34348" y="1958"/>
                  </a:lnTo>
                  <a:lnTo>
                    <a:pt x="34216" y="1827"/>
                  </a:lnTo>
                  <a:lnTo>
                    <a:pt x="34047" y="1714"/>
                  </a:lnTo>
                  <a:lnTo>
                    <a:pt x="33858" y="1601"/>
                  </a:lnTo>
                  <a:lnTo>
                    <a:pt x="33632" y="1488"/>
                  </a:lnTo>
                  <a:lnTo>
                    <a:pt x="33388" y="1375"/>
                  </a:lnTo>
                  <a:lnTo>
                    <a:pt x="33105" y="1281"/>
                  </a:lnTo>
                  <a:lnTo>
                    <a:pt x="32823" y="1186"/>
                  </a:lnTo>
                  <a:lnTo>
                    <a:pt x="32182" y="1017"/>
                  </a:lnTo>
                  <a:lnTo>
                    <a:pt x="31486" y="847"/>
                  </a:lnTo>
                  <a:lnTo>
                    <a:pt x="30733" y="716"/>
                  </a:lnTo>
                  <a:lnTo>
                    <a:pt x="29960" y="584"/>
                  </a:lnTo>
                  <a:lnTo>
                    <a:pt x="29170" y="471"/>
                  </a:lnTo>
                  <a:lnTo>
                    <a:pt x="28397" y="377"/>
                  </a:lnTo>
                  <a:lnTo>
                    <a:pt x="26929" y="245"/>
                  </a:lnTo>
                  <a:lnTo>
                    <a:pt x="25686" y="151"/>
                  </a:lnTo>
                  <a:lnTo>
                    <a:pt x="24801" y="113"/>
                  </a:lnTo>
                  <a:lnTo>
                    <a:pt x="24801" y="113"/>
                  </a:lnTo>
                  <a:lnTo>
                    <a:pt x="21750" y="57"/>
                  </a:lnTo>
                  <a:lnTo>
                    <a:pt x="19095" y="19"/>
                  </a:lnTo>
                  <a:lnTo>
                    <a:pt x="16704" y="0"/>
                  </a:lnTo>
                  <a:lnTo>
                    <a:pt x="15574" y="19"/>
                  </a:lnTo>
                  <a:lnTo>
                    <a:pt x="14463" y="38"/>
                  </a:lnTo>
                  <a:lnTo>
                    <a:pt x="13352" y="57"/>
                  </a:lnTo>
                  <a:lnTo>
                    <a:pt x="12222" y="113"/>
                  </a:lnTo>
                  <a:lnTo>
                    <a:pt x="11073" y="170"/>
                  </a:lnTo>
                  <a:lnTo>
                    <a:pt x="9849" y="245"/>
                  </a:lnTo>
                  <a:lnTo>
                    <a:pt x="8569" y="358"/>
                  </a:lnTo>
                  <a:lnTo>
                    <a:pt x="7213" y="471"/>
                  </a:lnTo>
                  <a:lnTo>
                    <a:pt x="5744" y="621"/>
                  </a:lnTo>
                  <a:lnTo>
                    <a:pt x="4162" y="791"/>
                  </a:lnTo>
                  <a:lnTo>
                    <a:pt x="4162" y="791"/>
                  </a:lnTo>
                  <a:lnTo>
                    <a:pt x="2769" y="923"/>
                  </a:lnTo>
                  <a:lnTo>
                    <a:pt x="2072" y="1017"/>
                  </a:lnTo>
                  <a:lnTo>
                    <a:pt x="1375" y="1111"/>
                  </a:lnTo>
                  <a:lnTo>
                    <a:pt x="1375" y="1111"/>
                  </a:lnTo>
                  <a:lnTo>
                    <a:pt x="791" y="1224"/>
                  </a:lnTo>
                  <a:lnTo>
                    <a:pt x="566" y="1281"/>
                  </a:lnTo>
                  <a:lnTo>
                    <a:pt x="471" y="1318"/>
                  </a:lnTo>
                  <a:lnTo>
                    <a:pt x="377" y="1375"/>
                  </a:lnTo>
                  <a:lnTo>
                    <a:pt x="302" y="1431"/>
                  </a:lnTo>
                  <a:lnTo>
                    <a:pt x="227" y="1507"/>
                  </a:lnTo>
                  <a:lnTo>
                    <a:pt x="170" y="1582"/>
                  </a:lnTo>
                  <a:lnTo>
                    <a:pt x="114" y="1676"/>
                  </a:lnTo>
                  <a:lnTo>
                    <a:pt x="76" y="1789"/>
                  </a:lnTo>
                  <a:lnTo>
                    <a:pt x="38" y="1921"/>
                  </a:lnTo>
                  <a:lnTo>
                    <a:pt x="19" y="2071"/>
                  </a:lnTo>
                  <a:lnTo>
                    <a:pt x="19" y="2241"/>
                  </a:lnTo>
                  <a:lnTo>
                    <a:pt x="19" y="2241"/>
                  </a:lnTo>
                  <a:lnTo>
                    <a:pt x="1" y="2768"/>
                  </a:lnTo>
                  <a:lnTo>
                    <a:pt x="38" y="3295"/>
                  </a:lnTo>
                  <a:lnTo>
                    <a:pt x="76" y="3842"/>
                  </a:lnTo>
                  <a:lnTo>
                    <a:pt x="132" y="4388"/>
                  </a:lnTo>
                  <a:lnTo>
                    <a:pt x="264" y="5480"/>
                  </a:lnTo>
                  <a:lnTo>
                    <a:pt x="321" y="6007"/>
                  </a:lnTo>
                  <a:lnTo>
                    <a:pt x="358" y="6534"/>
                  </a:lnTo>
                  <a:lnTo>
                    <a:pt x="358" y="6534"/>
                  </a:lnTo>
                  <a:lnTo>
                    <a:pt x="528" y="9265"/>
                  </a:lnTo>
                  <a:lnTo>
                    <a:pt x="660" y="12014"/>
                  </a:lnTo>
                  <a:lnTo>
                    <a:pt x="660" y="12014"/>
                  </a:lnTo>
                  <a:lnTo>
                    <a:pt x="697" y="13125"/>
                  </a:lnTo>
                  <a:lnTo>
                    <a:pt x="697" y="13125"/>
                  </a:lnTo>
                  <a:lnTo>
                    <a:pt x="1281" y="13219"/>
                  </a:lnTo>
                  <a:lnTo>
                    <a:pt x="1903" y="13295"/>
                  </a:lnTo>
                  <a:lnTo>
                    <a:pt x="3258" y="13445"/>
                  </a:lnTo>
                  <a:lnTo>
                    <a:pt x="4671" y="13558"/>
                  </a:lnTo>
                  <a:lnTo>
                    <a:pt x="6083" y="13652"/>
                  </a:lnTo>
                  <a:lnTo>
                    <a:pt x="7439" y="13728"/>
                  </a:lnTo>
                  <a:lnTo>
                    <a:pt x="8663" y="13765"/>
                  </a:lnTo>
                  <a:lnTo>
                    <a:pt x="9680" y="13803"/>
                  </a:lnTo>
                  <a:lnTo>
                    <a:pt x="10433" y="13822"/>
                  </a:lnTo>
                  <a:lnTo>
                    <a:pt x="10433" y="13822"/>
                  </a:lnTo>
                  <a:lnTo>
                    <a:pt x="17626" y="13878"/>
                  </a:lnTo>
                  <a:lnTo>
                    <a:pt x="20733" y="13897"/>
                  </a:lnTo>
                  <a:lnTo>
                    <a:pt x="23727" y="13878"/>
                  </a:lnTo>
                  <a:lnTo>
                    <a:pt x="26703" y="13822"/>
                  </a:lnTo>
                  <a:lnTo>
                    <a:pt x="29829" y="13728"/>
                  </a:lnTo>
                  <a:lnTo>
                    <a:pt x="33199" y="13596"/>
                  </a:lnTo>
                  <a:lnTo>
                    <a:pt x="36984" y="133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3" name="Google Shape;10423;p52"/>
            <p:cNvSpPr/>
            <p:nvPr/>
          </p:nvSpPr>
          <p:spPr>
            <a:xfrm>
              <a:off x="5841650" y="4122725"/>
              <a:ext cx="1297475" cy="76300"/>
            </a:xfrm>
            <a:custGeom>
              <a:avLst/>
              <a:gdLst/>
              <a:ahLst/>
              <a:cxnLst/>
              <a:rect l="l" t="t" r="r" b="b"/>
              <a:pathLst>
                <a:path w="51899" h="3052" extrusionOk="0">
                  <a:moveTo>
                    <a:pt x="1" y="1"/>
                  </a:moveTo>
                  <a:lnTo>
                    <a:pt x="133" y="208"/>
                  </a:lnTo>
                  <a:lnTo>
                    <a:pt x="283" y="415"/>
                  </a:lnTo>
                  <a:lnTo>
                    <a:pt x="471" y="641"/>
                  </a:lnTo>
                  <a:lnTo>
                    <a:pt x="697" y="886"/>
                  </a:lnTo>
                  <a:lnTo>
                    <a:pt x="961" y="1149"/>
                  </a:lnTo>
                  <a:lnTo>
                    <a:pt x="1262" y="1413"/>
                  </a:lnTo>
                  <a:lnTo>
                    <a:pt x="1620" y="1695"/>
                  </a:lnTo>
                  <a:lnTo>
                    <a:pt x="2016" y="1978"/>
                  </a:lnTo>
                  <a:lnTo>
                    <a:pt x="2072" y="2034"/>
                  </a:lnTo>
                  <a:lnTo>
                    <a:pt x="2260" y="2223"/>
                  </a:lnTo>
                  <a:lnTo>
                    <a:pt x="2524" y="2524"/>
                  </a:lnTo>
                  <a:lnTo>
                    <a:pt x="2675" y="2731"/>
                  </a:lnTo>
                  <a:lnTo>
                    <a:pt x="2844" y="2957"/>
                  </a:lnTo>
                  <a:lnTo>
                    <a:pt x="3164" y="2938"/>
                  </a:lnTo>
                  <a:lnTo>
                    <a:pt x="5160" y="2882"/>
                  </a:lnTo>
                  <a:lnTo>
                    <a:pt x="7156" y="2844"/>
                  </a:lnTo>
                  <a:lnTo>
                    <a:pt x="11638" y="2731"/>
                  </a:lnTo>
                  <a:lnTo>
                    <a:pt x="15724" y="2656"/>
                  </a:lnTo>
                  <a:lnTo>
                    <a:pt x="19547" y="2618"/>
                  </a:lnTo>
                  <a:lnTo>
                    <a:pt x="23238" y="2580"/>
                  </a:lnTo>
                  <a:lnTo>
                    <a:pt x="30770" y="2580"/>
                  </a:lnTo>
                  <a:lnTo>
                    <a:pt x="39376" y="2618"/>
                  </a:lnTo>
                  <a:lnTo>
                    <a:pt x="41767" y="2656"/>
                  </a:lnTo>
                  <a:lnTo>
                    <a:pt x="45251" y="2731"/>
                  </a:lnTo>
                  <a:lnTo>
                    <a:pt x="47134" y="2788"/>
                  </a:lnTo>
                  <a:lnTo>
                    <a:pt x="48942" y="2863"/>
                  </a:lnTo>
                  <a:lnTo>
                    <a:pt x="50561" y="2938"/>
                  </a:lnTo>
                  <a:lnTo>
                    <a:pt x="51277" y="2995"/>
                  </a:lnTo>
                  <a:lnTo>
                    <a:pt x="51898" y="3051"/>
                  </a:lnTo>
                  <a:lnTo>
                    <a:pt x="51691" y="2900"/>
                  </a:lnTo>
                  <a:lnTo>
                    <a:pt x="51447" y="2769"/>
                  </a:lnTo>
                  <a:lnTo>
                    <a:pt x="51183" y="2637"/>
                  </a:lnTo>
                  <a:lnTo>
                    <a:pt x="50900" y="2524"/>
                  </a:lnTo>
                  <a:lnTo>
                    <a:pt x="50599" y="2411"/>
                  </a:lnTo>
                  <a:lnTo>
                    <a:pt x="50260" y="2317"/>
                  </a:lnTo>
                  <a:lnTo>
                    <a:pt x="49488" y="2128"/>
                  </a:lnTo>
                  <a:lnTo>
                    <a:pt x="48057" y="1771"/>
                  </a:lnTo>
                  <a:lnTo>
                    <a:pt x="47360" y="1582"/>
                  </a:lnTo>
                  <a:lnTo>
                    <a:pt x="46645" y="1394"/>
                  </a:lnTo>
                  <a:lnTo>
                    <a:pt x="45948" y="1168"/>
                  </a:lnTo>
                  <a:lnTo>
                    <a:pt x="45270" y="904"/>
                  </a:lnTo>
                  <a:lnTo>
                    <a:pt x="44931" y="773"/>
                  </a:lnTo>
                  <a:lnTo>
                    <a:pt x="44592" y="622"/>
                  </a:lnTo>
                  <a:lnTo>
                    <a:pt x="44272" y="452"/>
                  </a:lnTo>
                  <a:lnTo>
                    <a:pt x="43952" y="264"/>
                  </a:lnTo>
                  <a:lnTo>
                    <a:pt x="43519" y="321"/>
                  </a:lnTo>
                  <a:lnTo>
                    <a:pt x="42973" y="377"/>
                  </a:lnTo>
                  <a:lnTo>
                    <a:pt x="42088" y="434"/>
                  </a:lnTo>
                  <a:lnTo>
                    <a:pt x="41203" y="490"/>
                  </a:lnTo>
                  <a:lnTo>
                    <a:pt x="39432" y="584"/>
                  </a:lnTo>
                  <a:lnTo>
                    <a:pt x="35497" y="791"/>
                  </a:lnTo>
                  <a:lnTo>
                    <a:pt x="31975" y="942"/>
                  </a:lnTo>
                  <a:lnTo>
                    <a:pt x="28699" y="1036"/>
                  </a:lnTo>
                  <a:lnTo>
                    <a:pt x="25573" y="1074"/>
                  </a:lnTo>
                  <a:lnTo>
                    <a:pt x="22428" y="1093"/>
                  </a:lnTo>
                  <a:lnTo>
                    <a:pt x="19152" y="1093"/>
                  </a:lnTo>
                  <a:lnTo>
                    <a:pt x="11657" y="1017"/>
                  </a:lnTo>
                  <a:lnTo>
                    <a:pt x="10678" y="999"/>
                  </a:lnTo>
                  <a:lnTo>
                    <a:pt x="9322" y="961"/>
                  </a:lnTo>
                  <a:lnTo>
                    <a:pt x="7684" y="886"/>
                  </a:lnTo>
                  <a:lnTo>
                    <a:pt x="5932" y="773"/>
                  </a:lnTo>
                  <a:lnTo>
                    <a:pt x="4162" y="641"/>
                  </a:lnTo>
                  <a:lnTo>
                    <a:pt x="3315" y="547"/>
                  </a:lnTo>
                  <a:lnTo>
                    <a:pt x="2505" y="471"/>
                  </a:lnTo>
                  <a:lnTo>
                    <a:pt x="1752" y="358"/>
                  </a:lnTo>
                  <a:lnTo>
                    <a:pt x="1074" y="245"/>
                  </a:lnTo>
                  <a:lnTo>
                    <a:pt x="490" y="1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4" name="Google Shape;10424;p52"/>
            <p:cNvSpPr/>
            <p:nvPr/>
          </p:nvSpPr>
          <p:spPr>
            <a:xfrm>
              <a:off x="5552125" y="4345875"/>
              <a:ext cx="148800" cy="304150"/>
            </a:xfrm>
            <a:custGeom>
              <a:avLst/>
              <a:gdLst/>
              <a:ahLst/>
              <a:cxnLst/>
              <a:rect l="l" t="t" r="r" b="b"/>
              <a:pathLst>
                <a:path w="5952" h="12166" extrusionOk="0">
                  <a:moveTo>
                    <a:pt x="2298" y="0"/>
                  </a:moveTo>
                  <a:lnTo>
                    <a:pt x="1620" y="19"/>
                  </a:lnTo>
                  <a:lnTo>
                    <a:pt x="490" y="76"/>
                  </a:lnTo>
                  <a:lnTo>
                    <a:pt x="1" y="113"/>
                  </a:lnTo>
                  <a:lnTo>
                    <a:pt x="1" y="11977"/>
                  </a:lnTo>
                  <a:lnTo>
                    <a:pt x="302" y="12052"/>
                  </a:lnTo>
                  <a:lnTo>
                    <a:pt x="622" y="12090"/>
                  </a:lnTo>
                  <a:lnTo>
                    <a:pt x="942" y="12127"/>
                  </a:lnTo>
                  <a:lnTo>
                    <a:pt x="1281" y="12146"/>
                  </a:lnTo>
                  <a:lnTo>
                    <a:pt x="1940" y="12165"/>
                  </a:lnTo>
                  <a:lnTo>
                    <a:pt x="2581" y="12127"/>
                  </a:lnTo>
                  <a:lnTo>
                    <a:pt x="3164" y="12090"/>
                  </a:lnTo>
                  <a:lnTo>
                    <a:pt x="3616" y="12033"/>
                  </a:lnTo>
                  <a:lnTo>
                    <a:pt x="4031" y="11977"/>
                  </a:lnTo>
                  <a:lnTo>
                    <a:pt x="4144" y="11977"/>
                  </a:lnTo>
                  <a:lnTo>
                    <a:pt x="4238" y="11939"/>
                  </a:lnTo>
                  <a:lnTo>
                    <a:pt x="4351" y="11901"/>
                  </a:lnTo>
                  <a:lnTo>
                    <a:pt x="4445" y="11864"/>
                  </a:lnTo>
                  <a:lnTo>
                    <a:pt x="4539" y="11788"/>
                  </a:lnTo>
                  <a:lnTo>
                    <a:pt x="4652" y="11713"/>
                  </a:lnTo>
                  <a:lnTo>
                    <a:pt x="4821" y="11506"/>
                  </a:lnTo>
                  <a:lnTo>
                    <a:pt x="4991" y="11261"/>
                  </a:lnTo>
                  <a:lnTo>
                    <a:pt x="5160" y="10960"/>
                  </a:lnTo>
                  <a:lnTo>
                    <a:pt x="5292" y="10621"/>
                  </a:lnTo>
                  <a:lnTo>
                    <a:pt x="5424" y="10244"/>
                  </a:lnTo>
                  <a:lnTo>
                    <a:pt x="5556" y="9830"/>
                  </a:lnTo>
                  <a:lnTo>
                    <a:pt x="5650" y="9359"/>
                  </a:lnTo>
                  <a:lnTo>
                    <a:pt x="5744" y="8870"/>
                  </a:lnTo>
                  <a:lnTo>
                    <a:pt x="5819" y="8361"/>
                  </a:lnTo>
                  <a:lnTo>
                    <a:pt x="5876" y="7815"/>
                  </a:lnTo>
                  <a:lnTo>
                    <a:pt x="5914" y="7250"/>
                  </a:lnTo>
                  <a:lnTo>
                    <a:pt x="5932" y="6648"/>
                  </a:lnTo>
                  <a:lnTo>
                    <a:pt x="5951" y="6045"/>
                  </a:lnTo>
                  <a:lnTo>
                    <a:pt x="5932" y="5442"/>
                  </a:lnTo>
                  <a:lnTo>
                    <a:pt x="5914" y="4859"/>
                  </a:lnTo>
                  <a:lnTo>
                    <a:pt x="5876" y="4275"/>
                  </a:lnTo>
                  <a:lnTo>
                    <a:pt x="5819" y="3748"/>
                  </a:lnTo>
                  <a:lnTo>
                    <a:pt x="5744" y="3220"/>
                  </a:lnTo>
                  <a:lnTo>
                    <a:pt x="5650" y="2731"/>
                  </a:lnTo>
                  <a:lnTo>
                    <a:pt x="5556" y="2279"/>
                  </a:lnTo>
                  <a:lnTo>
                    <a:pt x="5424" y="1846"/>
                  </a:lnTo>
                  <a:lnTo>
                    <a:pt x="5292" y="1469"/>
                  </a:lnTo>
                  <a:lnTo>
                    <a:pt x="5160" y="1130"/>
                  </a:lnTo>
                  <a:lnTo>
                    <a:pt x="4991" y="829"/>
                  </a:lnTo>
                  <a:lnTo>
                    <a:pt x="4821" y="584"/>
                  </a:lnTo>
                  <a:lnTo>
                    <a:pt x="4652" y="377"/>
                  </a:lnTo>
                  <a:lnTo>
                    <a:pt x="4539" y="302"/>
                  </a:lnTo>
                  <a:lnTo>
                    <a:pt x="4445" y="245"/>
                  </a:lnTo>
                  <a:lnTo>
                    <a:pt x="4351" y="189"/>
                  </a:lnTo>
                  <a:lnTo>
                    <a:pt x="4238" y="151"/>
                  </a:lnTo>
                  <a:lnTo>
                    <a:pt x="4144" y="132"/>
                  </a:lnTo>
                  <a:lnTo>
                    <a:pt x="4031" y="113"/>
                  </a:lnTo>
                  <a:lnTo>
                    <a:pt x="3805" y="76"/>
                  </a:lnTo>
                  <a:lnTo>
                    <a:pt x="3541" y="38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5" name="Google Shape;10425;p52"/>
            <p:cNvSpPr/>
            <p:nvPr/>
          </p:nvSpPr>
          <p:spPr>
            <a:xfrm>
              <a:off x="5532825" y="4348700"/>
              <a:ext cx="39100" cy="296600"/>
            </a:xfrm>
            <a:custGeom>
              <a:avLst/>
              <a:gdLst/>
              <a:ahLst/>
              <a:cxnLst/>
              <a:rect l="l" t="t" r="r" b="b"/>
              <a:pathLst>
                <a:path w="1564" h="11864" extrusionOk="0">
                  <a:moveTo>
                    <a:pt x="773" y="0"/>
                  </a:moveTo>
                  <a:lnTo>
                    <a:pt x="735" y="19"/>
                  </a:lnTo>
                  <a:lnTo>
                    <a:pt x="697" y="38"/>
                  </a:lnTo>
                  <a:lnTo>
                    <a:pt x="622" y="132"/>
                  </a:lnTo>
                  <a:lnTo>
                    <a:pt x="547" y="264"/>
                  </a:lnTo>
                  <a:lnTo>
                    <a:pt x="471" y="471"/>
                  </a:lnTo>
                  <a:lnTo>
                    <a:pt x="415" y="716"/>
                  </a:lnTo>
                  <a:lnTo>
                    <a:pt x="340" y="1017"/>
                  </a:lnTo>
                  <a:lnTo>
                    <a:pt x="227" y="1733"/>
                  </a:lnTo>
                  <a:lnTo>
                    <a:pt x="133" y="2618"/>
                  </a:lnTo>
                  <a:lnTo>
                    <a:pt x="57" y="3635"/>
                  </a:lnTo>
                  <a:lnTo>
                    <a:pt x="20" y="4746"/>
                  </a:lnTo>
                  <a:lnTo>
                    <a:pt x="1" y="5932"/>
                  </a:lnTo>
                  <a:lnTo>
                    <a:pt x="20" y="7137"/>
                  </a:lnTo>
                  <a:lnTo>
                    <a:pt x="57" y="8248"/>
                  </a:lnTo>
                  <a:lnTo>
                    <a:pt x="133" y="9246"/>
                  </a:lnTo>
                  <a:lnTo>
                    <a:pt x="227" y="10131"/>
                  </a:lnTo>
                  <a:lnTo>
                    <a:pt x="340" y="10847"/>
                  </a:lnTo>
                  <a:lnTo>
                    <a:pt x="415" y="11148"/>
                  </a:lnTo>
                  <a:lnTo>
                    <a:pt x="471" y="11393"/>
                  </a:lnTo>
                  <a:lnTo>
                    <a:pt x="547" y="11600"/>
                  </a:lnTo>
                  <a:lnTo>
                    <a:pt x="622" y="11751"/>
                  </a:lnTo>
                  <a:lnTo>
                    <a:pt x="697" y="11826"/>
                  </a:lnTo>
                  <a:lnTo>
                    <a:pt x="735" y="11864"/>
                  </a:lnTo>
                  <a:lnTo>
                    <a:pt x="829" y="11864"/>
                  </a:lnTo>
                  <a:lnTo>
                    <a:pt x="867" y="11826"/>
                  </a:lnTo>
                  <a:lnTo>
                    <a:pt x="942" y="11751"/>
                  </a:lnTo>
                  <a:lnTo>
                    <a:pt x="1018" y="11600"/>
                  </a:lnTo>
                  <a:lnTo>
                    <a:pt x="1093" y="11393"/>
                  </a:lnTo>
                  <a:lnTo>
                    <a:pt x="1149" y="11148"/>
                  </a:lnTo>
                  <a:lnTo>
                    <a:pt x="1225" y="10847"/>
                  </a:lnTo>
                  <a:lnTo>
                    <a:pt x="1338" y="10131"/>
                  </a:lnTo>
                  <a:lnTo>
                    <a:pt x="1432" y="9246"/>
                  </a:lnTo>
                  <a:lnTo>
                    <a:pt x="1507" y="8248"/>
                  </a:lnTo>
                  <a:lnTo>
                    <a:pt x="1545" y="7137"/>
                  </a:lnTo>
                  <a:lnTo>
                    <a:pt x="1564" y="5932"/>
                  </a:lnTo>
                  <a:lnTo>
                    <a:pt x="1545" y="4746"/>
                  </a:lnTo>
                  <a:lnTo>
                    <a:pt x="1507" y="3635"/>
                  </a:lnTo>
                  <a:lnTo>
                    <a:pt x="1432" y="2618"/>
                  </a:lnTo>
                  <a:lnTo>
                    <a:pt x="1338" y="1733"/>
                  </a:lnTo>
                  <a:lnTo>
                    <a:pt x="1225" y="1017"/>
                  </a:lnTo>
                  <a:lnTo>
                    <a:pt x="1149" y="716"/>
                  </a:lnTo>
                  <a:lnTo>
                    <a:pt x="1093" y="471"/>
                  </a:lnTo>
                  <a:lnTo>
                    <a:pt x="1018" y="264"/>
                  </a:lnTo>
                  <a:lnTo>
                    <a:pt x="942" y="132"/>
                  </a:lnTo>
                  <a:lnTo>
                    <a:pt x="867" y="38"/>
                  </a:lnTo>
                  <a:lnTo>
                    <a:pt x="829" y="19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26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6" name="Google Shape;10426;p52"/>
            <p:cNvSpPr/>
            <p:nvPr/>
          </p:nvSpPr>
          <p:spPr>
            <a:xfrm>
              <a:off x="5543175" y="4401425"/>
              <a:ext cx="18400" cy="193050"/>
            </a:xfrm>
            <a:custGeom>
              <a:avLst/>
              <a:gdLst/>
              <a:ahLst/>
              <a:cxnLst/>
              <a:rect l="l" t="t" r="r" b="b"/>
              <a:pathLst>
                <a:path w="736" h="7722" extrusionOk="0">
                  <a:moveTo>
                    <a:pt x="359" y="0"/>
                  </a:moveTo>
                  <a:lnTo>
                    <a:pt x="340" y="19"/>
                  </a:lnTo>
                  <a:lnTo>
                    <a:pt x="302" y="76"/>
                  </a:lnTo>
                  <a:lnTo>
                    <a:pt x="265" y="170"/>
                  </a:lnTo>
                  <a:lnTo>
                    <a:pt x="227" y="302"/>
                  </a:lnTo>
                  <a:lnTo>
                    <a:pt x="170" y="659"/>
                  </a:lnTo>
                  <a:lnTo>
                    <a:pt x="114" y="1130"/>
                  </a:lnTo>
                  <a:lnTo>
                    <a:pt x="76" y="1695"/>
                  </a:lnTo>
                  <a:lnTo>
                    <a:pt x="39" y="2354"/>
                  </a:lnTo>
                  <a:lnTo>
                    <a:pt x="20" y="3089"/>
                  </a:lnTo>
                  <a:lnTo>
                    <a:pt x="1" y="3861"/>
                  </a:lnTo>
                  <a:lnTo>
                    <a:pt x="20" y="4633"/>
                  </a:lnTo>
                  <a:lnTo>
                    <a:pt x="39" y="5367"/>
                  </a:lnTo>
                  <a:lnTo>
                    <a:pt x="76" y="6007"/>
                  </a:lnTo>
                  <a:lnTo>
                    <a:pt x="114" y="6591"/>
                  </a:lnTo>
                  <a:lnTo>
                    <a:pt x="170" y="7062"/>
                  </a:lnTo>
                  <a:lnTo>
                    <a:pt x="227" y="7420"/>
                  </a:lnTo>
                  <a:lnTo>
                    <a:pt x="265" y="7552"/>
                  </a:lnTo>
                  <a:lnTo>
                    <a:pt x="302" y="7646"/>
                  </a:lnTo>
                  <a:lnTo>
                    <a:pt x="340" y="7702"/>
                  </a:lnTo>
                  <a:lnTo>
                    <a:pt x="359" y="7721"/>
                  </a:lnTo>
                  <a:lnTo>
                    <a:pt x="396" y="7702"/>
                  </a:lnTo>
                  <a:lnTo>
                    <a:pt x="434" y="7646"/>
                  </a:lnTo>
                  <a:lnTo>
                    <a:pt x="472" y="7552"/>
                  </a:lnTo>
                  <a:lnTo>
                    <a:pt x="509" y="7420"/>
                  </a:lnTo>
                  <a:lnTo>
                    <a:pt x="566" y="7062"/>
                  </a:lnTo>
                  <a:lnTo>
                    <a:pt x="622" y="6591"/>
                  </a:lnTo>
                  <a:lnTo>
                    <a:pt x="660" y="6007"/>
                  </a:lnTo>
                  <a:lnTo>
                    <a:pt x="698" y="5367"/>
                  </a:lnTo>
                  <a:lnTo>
                    <a:pt x="717" y="4633"/>
                  </a:lnTo>
                  <a:lnTo>
                    <a:pt x="735" y="3861"/>
                  </a:lnTo>
                  <a:lnTo>
                    <a:pt x="717" y="3089"/>
                  </a:lnTo>
                  <a:lnTo>
                    <a:pt x="698" y="2354"/>
                  </a:lnTo>
                  <a:lnTo>
                    <a:pt x="660" y="1695"/>
                  </a:lnTo>
                  <a:lnTo>
                    <a:pt x="622" y="1130"/>
                  </a:lnTo>
                  <a:lnTo>
                    <a:pt x="566" y="659"/>
                  </a:lnTo>
                  <a:lnTo>
                    <a:pt x="509" y="302"/>
                  </a:lnTo>
                  <a:lnTo>
                    <a:pt x="472" y="170"/>
                  </a:lnTo>
                  <a:lnTo>
                    <a:pt x="434" y="76"/>
                  </a:lnTo>
                  <a:lnTo>
                    <a:pt x="396" y="19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9685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7" name="Google Shape;10427;p52"/>
            <p:cNvSpPr/>
            <p:nvPr/>
          </p:nvSpPr>
          <p:spPr>
            <a:xfrm>
              <a:off x="5701375" y="4398125"/>
              <a:ext cx="198200" cy="383225"/>
            </a:xfrm>
            <a:custGeom>
              <a:avLst/>
              <a:gdLst/>
              <a:ahLst/>
              <a:cxnLst/>
              <a:rect l="l" t="t" r="r" b="b"/>
              <a:pathLst>
                <a:path w="7928" h="15329" extrusionOk="0">
                  <a:moveTo>
                    <a:pt x="3051" y="1"/>
                  </a:moveTo>
                  <a:lnTo>
                    <a:pt x="2147" y="19"/>
                  </a:lnTo>
                  <a:lnTo>
                    <a:pt x="1318" y="57"/>
                  </a:lnTo>
                  <a:lnTo>
                    <a:pt x="640" y="95"/>
                  </a:lnTo>
                  <a:lnTo>
                    <a:pt x="0" y="151"/>
                  </a:lnTo>
                  <a:lnTo>
                    <a:pt x="0" y="15084"/>
                  </a:lnTo>
                  <a:lnTo>
                    <a:pt x="396" y="15178"/>
                  </a:lnTo>
                  <a:lnTo>
                    <a:pt x="810" y="15235"/>
                  </a:lnTo>
                  <a:lnTo>
                    <a:pt x="1243" y="15291"/>
                  </a:lnTo>
                  <a:lnTo>
                    <a:pt x="1695" y="15310"/>
                  </a:lnTo>
                  <a:lnTo>
                    <a:pt x="2147" y="15329"/>
                  </a:lnTo>
                  <a:lnTo>
                    <a:pt x="2599" y="15310"/>
                  </a:lnTo>
                  <a:lnTo>
                    <a:pt x="3446" y="15291"/>
                  </a:lnTo>
                  <a:lnTo>
                    <a:pt x="4199" y="15235"/>
                  </a:lnTo>
                  <a:lnTo>
                    <a:pt x="4821" y="15159"/>
                  </a:lnTo>
                  <a:lnTo>
                    <a:pt x="5367" y="15084"/>
                  </a:lnTo>
                  <a:lnTo>
                    <a:pt x="5518" y="15084"/>
                  </a:lnTo>
                  <a:lnTo>
                    <a:pt x="5649" y="15046"/>
                  </a:lnTo>
                  <a:lnTo>
                    <a:pt x="5800" y="15009"/>
                  </a:lnTo>
                  <a:lnTo>
                    <a:pt x="5932" y="14933"/>
                  </a:lnTo>
                  <a:lnTo>
                    <a:pt x="6064" y="14858"/>
                  </a:lnTo>
                  <a:lnTo>
                    <a:pt x="6195" y="14745"/>
                  </a:lnTo>
                  <a:lnTo>
                    <a:pt x="6308" y="14632"/>
                  </a:lnTo>
                  <a:lnTo>
                    <a:pt x="6440" y="14500"/>
                  </a:lnTo>
                  <a:lnTo>
                    <a:pt x="6553" y="14350"/>
                  </a:lnTo>
                  <a:lnTo>
                    <a:pt x="6666" y="14180"/>
                  </a:lnTo>
                  <a:lnTo>
                    <a:pt x="6873" y="13804"/>
                  </a:lnTo>
                  <a:lnTo>
                    <a:pt x="7062" y="13389"/>
                  </a:lnTo>
                  <a:lnTo>
                    <a:pt x="7231" y="12900"/>
                  </a:lnTo>
                  <a:lnTo>
                    <a:pt x="7401" y="12372"/>
                  </a:lnTo>
                  <a:lnTo>
                    <a:pt x="7532" y="11789"/>
                  </a:lnTo>
                  <a:lnTo>
                    <a:pt x="7645" y="11186"/>
                  </a:lnTo>
                  <a:lnTo>
                    <a:pt x="7758" y="10527"/>
                  </a:lnTo>
                  <a:lnTo>
                    <a:pt x="7834" y="9830"/>
                  </a:lnTo>
                  <a:lnTo>
                    <a:pt x="7890" y="9115"/>
                  </a:lnTo>
                  <a:lnTo>
                    <a:pt x="7909" y="8380"/>
                  </a:lnTo>
                  <a:lnTo>
                    <a:pt x="7928" y="7608"/>
                  </a:lnTo>
                  <a:lnTo>
                    <a:pt x="7909" y="6855"/>
                  </a:lnTo>
                  <a:lnTo>
                    <a:pt x="7890" y="6102"/>
                  </a:lnTo>
                  <a:lnTo>
                    <a:pt x="7834" y="5386"/>
                  </a:lnTo>
                  <a:lnTo>
                    <a:pt x="7758" y="4708"/>
                  </a:lnTo>
                  <a:lnTo>
                    <a:pt x="7645" y="4049"/>
                  </a:lnTo>
                  <a:lnTo>
                    <a:pt x="7532" y="3447"/>
                  </a:lnTo>
                  <a:lnTo>
                    <a:pt x="7401" y="2863"/>
                  </a:lnTo>
                  <a:lnTo>
                    <a:pt x="7231" y="2336"/>
                  </a:lnTo>
                  <a:lnTo>
                    <a:pt x="7062" y="1846"/>
                  </a:lnTo>
                  <a:lnTo>
                    <a:pt x="6873" y="1413"/>
                  </a:lnTo>
                  <a:lnTo>
                    <a:pt x="6666" y="1036"/>
                  </a:lnTo>
                  <a:lnTo>
                    <a:pt x="6553" y="886"/>
                  </a:lnTo>
                  <a:lnTo>
                    <a:pt x="6440" y="735"/>
                  </a:lnTo>
                  <a:lnTo>
                    <a:pt x="6308" y="603"/>
                  </a:lnTo>
                  <a:lnTo>
                    <a:pt x="6195" y="471"/>
                  </a:lnTo>
                  <a:lnTo>
                    <a:pt x="6064" y="377"/>
                  </a:lnTo>
                  <a:lnTo>
                    <a:pt x="5932" y="302"/>
                  </a:lnTo>
                  <a:lnTo>
                    <a:pt x="5800" y="227"/>
                  </a:lnTo>
                  <a:lnTo>
                    <a:pt x="5649" y="189"/>
                  </a:lnTo>
                  <a:lnTo>
                    <a:pt x="5518" y="151"/>
                  </a:lnTo>
                  <a:lnTo>
                    <a:pt x="5367" y="151"/>
                  </a:lnTo>
                  <a:lnTo>
                    <a:pt x="5066" y="95"/>
                  </a:lnTo>
                  <a:lnTo>
                    <a:pt x="4727" y="38"/>
                  </a:lnTo>
                  <a:lnTo>
                    <a:pt x="4350" y="19"/>
                  </a:lnTo>
                  <a:lnTo>
                    <a:pt x="39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8" name="Google Shape;10428;p52"/>
            <p:cNvSpPr/>
            <p:nvPr/>
          </p:nvSpPr>
          <p:spPr>
            <a:xfrm>
              <a:off x="5675475" y="4401900"/>
              <a:ext cx="51800" cy="373350"/>
            </a:xfrm>
            <a:custGeom>
              <a:avLst/>
              <a:gdLst/>
              <a:ahLst/>
              <a:cxnLst/>
              <a:rect l="l" t="t" r="r" b="b"/>
              <a:pathLst>
                <a:path w="2072" h="14934" extrusionOk="0">
                  <a:moveTo>
                    <a:pt x="980" y="0"/>
                  </a:moveTo>
                  <a:lnTo>
                    <a:pt x="923" y="38"/>
                  </a:lnTo>
                  <a:lnTo>
                    <a:pt x="885" y="76"/>
                  </a:lnTo>
                  <a:lnTo>
                    <a:pt x="829" y="151"/>
                  </a:lnTo>
                  <a:lnTo>
                    <a:pt x="735" y="320"/>
                  </a:lnTo>
                  <a:lnTo>
                    <a:pt x="641" y="584"/>
                  </a:lnTo>
                  <a:lnTo>
                    <a:pt x="547" y="885"/>
                  </a:lnTo>
                  <a:lnTo>
                    <a:pt x="452" y="1262"/>
                  </a:lnTo>
                  <a:lnTo>
                    <a:pt x="377" y="1695"/>
                  </a:lnTo>
                  <a:lnTo>
                    <a:pt x="302" y="2185"/>
                  </a:lnTo>
                  <a:lnTo>
                    <a:pt x="226" y="2712"/>
                  </a:lnTo>
                  <a:lnTo>
                    <a:pt x="170" y="3296"/>
                  </a:lnTo>
                  <a:lnTo>
                    <a:pt x="76" y="4557"/>
                  </a:lnTo>
                  <a:lnTo>
                    <a:pt x="19" y="5951"/>
                  </a:lnTo>
                  <a:lnTo>
                    <a:pt x="0" y="7457"/>
                  </a:lnTo>
                  <a:lnTo>
                    <a:pt x="19" y="8964"/>
                  </a:lnTo>
                  <a:lnTo>
                    <a:pt x="76" y="10376"/>
                  </a:lnTo>
                  <a:lnTo>
                    <a:pt x="170" y="11638"/>
                  </a:lnTo>
                  <a:lnTo>
                    <a:pt x="226" y="12221"/>
                  </a:lnTo>
                  <a:lnTo>
                    <a:pt x="302" y="12749"/>
                  </a:lnTo>
                  <a:lnTo>
                    <a:pt x="377" y="13238"/>
                  </a:lnTo>
                  <a:lnTo>
                    <a:pt x="452" y="13653"/>
                  </a:lnTo>
                  <a:lnTo>
                    <a:pt x="547" y="14029"/>
                  </a:lnTo>
                  <a:lnTo>
                    <a:pt x="641" y="14349"/>
                  </a:lnTo>
                  <a:lnTo>
                    <a:pt x="735" y="14594"/>
                  </a:lnTo>
                  <a:lnTo>
                    <a:pt x="829" y="14782"/>
                  </a:lnTo>
                  <a:lnTo>
                    <a:pt x="885" y="14858"/>
                  </a:lnTo>
                  <a:lnTo>
                    <a:pt x="923" y="14895"/>
                  </a:lnTo>
                  <a:lnTo>
                    <a:pt x="980" y="14933"/>
                  </a:lnTo>
                  <a:lnTo>
                    <a:pt x="1093" y="14933"/>
                  </a:lnTo>
                  <a:lnTo>
                    <a:pt x="1149" y="14895"/>
                  </a:lnTo>
                  <a:lnTo>
                    <a:pt x="1206" y="14858"/>
                  </a:lnTo>
                  <a:lnTo>
                    <a:pt x="1243" y="14782"/>
                  </a:lnTo>
                  <a:lnTo>
                    <a:pt x="1356" y="14594"/>
                  </a:lnTo>
                  <a:lnTo>
                    <a:pt x="1450" y="14349"/>
                  </a:lnTo>
                  <a:lnTo>
                    <a:pt x="1526" y="14029"/>
                  </a:lnTo>
                  <a:lnTo>
                    <a:pt x="1620" y="13653"/>
                  </a:lnTo>
                  <a:lnTo>
                    <a:pt x="1695" y="13238"/>
                  </a:lnTo>
                  <a:lnTo>
                    <a:pt x="1771" y="12749"/>
                  </a:lnTo>
                  <a:lnTo>
                    <a:pt x="1846" y="12221"/>
                  </a:lnTo>
                  <a:lnTo>
                    <a:pt x="1902" y="11638"/>
                  </a:lnTo>
                  <a:lnTo>
                    <a:pt x="1996" y="10376"/>
                  </a:lnTo>
                  <a:lnTo>
                    <a:pt x="2053" y="8964"/>
                  </a:lnTo>
                  <a:lnTo>
                    <a:pt x="2072" y="7457"/>
                  </a:lnTo>
                  <a:lnTo>
                    <a:pt x="2053" y="5951"/>
                  </a:lnTo>
                  <a:lnTo>
                    <a:pt x="1996" y="4557"/>
                  </a:lnTo>
                  <a:lnTo>
                    <a:pt x="1902" y="3296"/>
                  </a:lnTo>
                  <a:lnTo>
                    <a:pt x="1846" y="2712"/>
                  </a:lnTo>
                  <a:lnTo>
                    <a:pt x="1771" y="2185"/>
                  </a:lnTo>
                  <a:lnTo>
                    <a:pt x="1695" y="1695"/>
                  </a:lnTo>
                  <a:lnTo>
                    <a:pt x="1620" y="1262"/>
                  </a:lnTo>
                  <a:lnTo>
                    <a:pt x="1526" y="885"/>
                  </a:lnTo>
                  <a:lnTo>
                    <a:pt x="1450" y="584"/>
                  </a:lnTo>
                  <a:lnTo>
                    <a:pt x="1356" y="320"/>
                  </a:lnTo>
                  <a:lnTo>
                    <a:pt x="1243" y="151"/>
                  </a:lnTo>
                  <a:lnTo>
                    <a:pt x="1206" y="76"/>
                  </a:lnTo>
                  <a:lnTo>
                    <a:pt x="1149" y="38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rgbClr val="26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9" name="Google Shape;10429;p52"/>
            <p:cNvSpPr/>
            <p:nvPr/>
          </p:nvSpPr>
          <p:spPr>
            <a:xfrm>
              <a:off x="5687250" y="4457925"/>
              <a:ext cx="24025" cy="261300"/>
            </a:xfrm>
            <a:custGeom>
              <a:avLst/>
              <a:gdLst/>
              <a:ahLst/>
              <a:cxnLst/>
              <a:rect l="l" t="t" r="r" b="b"/>
              <a:pathLst>
                <a:path w="961" h="10452" extrusionOk="0">
                  <a:moveTo>
                    <a:pt x="452" y="0"/>
                  </a:moveTo>
                  <a:lnTo>
                    <a:pt x="433" y="19"/>
                  </a:lnTo>
                  <a:lnTo>
                    <a:pt x="377" y="94"/>
                  </a:lnTo>
                  <a:lnTo>
                    <a:pt x="339" y="226"/>
                  </a:lnTo>
                  <a:lnTo>
                    <a:pt x="283" y="396"/>
                  </a:lnTo>
                  <a:lnTo>
                    <a:pt x="207" y="885"/>
                  </a:lnTo>
                  <a:lnTo>
                    <a:pt x="132" y="1525"/>
                  </a:lnTo>
                  <a:lnTo>
                    <a:pt x="76" y="2297"/>
                  </a:lnTo>
                  <a:lnTo>
                    <a:pt x="38" y="3183"/>
                  </a:lnTo>
                  <a:lnTo>
                    <a:pt x="0" y="4162"/>
                  </a:lnTo>
                  <a:lnTo>
                    <a:pt x="0" y="5216"/>
                  </a:lnTo>
                  <a:lnTo>
                    <a:pt x="0" y="6271"/>
                  </a:lnTo>
                  <a:lnTo>
                    <a:pt x="38" y="7269"/>
                  </a:lnTo>
                  <a:lnTo>
                    <a:pt x="76" y="8154"/>
                  </a:lnTo>
                  <a:lnTo>
                    <a:pt x="132" y="8926"/>
                  </a:lnTo>
                  <a:lnTo>
                    <a:pt x="207" y="9566"/>
                  </a:lnTo>
                  <a:lnTo>
                    <a:pt x="283" y="10037"/>
                  </a:lnTo>
                  <a:lnTo>
                    <a:pt x="339" y="10225"/>
                  </a:lnTo>
                  <a:lnTo>
                    <a:pt x="377" y="10357"/>
                  </a:lnTo>
                  <a:lnTo>
                    <a:pt x="433" y="10432"/>
                  </a:lnTo>
                  <a:lnTo>
                    <a:pt x="452" y="10451"/>
                  </a:lnTo>
                  <a:lnTo>
                    <a:pt x="509" y="10451"/>
                  </a:lnTo>
                  <a:lnTo>
                    <a:pt x="527" y="10432"/>
                  </a:lnTo>
                  <a:lnTo>
                    <a:pt x="584" y="10357"/>
                  </a:lnTo>
                  <a:lnTo>
                    <a:pt x="622" y="10225"/>
                  </a:lnTo>
                  <a:lnTo>
                    <a:pt x="678" y="10037"/>
                  </a:lnTo>
                  <a:lnTo>
                    <a:pt x="753" y="9566"/>
                  </a:lnTo>
                  <a:lnTo>
                    <a:pt x="829" y="8926"/>
                  </a:lnTo>
                  <a:lnTo>
                    <a:pt x="885" y="8154"/>
                  </a:lnTo>
                  <a:lnTo>
                    <a:pt x="923" y="7269"/>
                  </a:lnTo>
                  <a:lnTo>
                    <a:pt x="961" y="6271"/>
                  </a:lnTo>
                  <a:lnTo>
                    <a:pt x="961" y="5216"/>
                  </a:lnTo>
                  <a:lnTo>
                    <a:pt x="961" y="4162"/>
                  </a:lnTo>
                  <a:lnTo>
                    <a:pt x="923" y="3183"/>
                  </a:lnTo>
                  <a:lnTo>
                    <a:pt x="885" y="2297"/>
                  </a:lnTo>
                  <a:lnTo>
                    <a:pt x="829" y="1525"/>
                  </a:lnTo>
                  <a:lnTo>
                    <a:pt x="753" y="885"/>
                  </a:lnTo>
                  <a:lnTo>
                    <a:pt x="678" y="396"/>
                  </a:lnTo>
                  <a:lnTo>
                    <a:pt x="622" y="226"/>
                  </a:lnTo>
                  <a:lnTo>
                    <a:pt x="584" y="94"/>
                  </a:lnTo>
                  <a:lnTo>
                    <a:pt x="527" y="19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9685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0" name="Google Shape;10430;p52"/>
            <p:cNvSpPr/>
            <p:nvPr/>
          </p:nvSpPr>
          <p:spPr>
            <a:xfrm>
              <a:off x="5520600" y="3782825"/>
              <a:ext cx="426050" cy="838950"/>
            </a:xfrm>
            <a:custGeom>
              <a:avLst/>
              <a:gdLst/>
              <a:ahLst/>
              <a:cxnLst/>
              <a:rect l="l" t="t" r="r" b="b"/>
              <a:pathLst>
                <a:path w="17042" h="33558" extrusionOk="0">
                  <a:moveTo>
                    <a:pt x="11600" y="1"/>
                  </a:moveTo>
                  <a:lnTo>
                    <a:pt x="10809" y="208"/>
                  </a:lnTo>
                  <a:lnTo>
                    <a:pt x="10075" y="415"/>
                  </a:lnTo>
                  <a:lnTo>
                    <a:pt x="9397" y="641"/>
                  </a:lnTo>
                  <a:lnTo>
                    <a:pt x="8794" y="848"/>
                  </a:lnTo>
                  <a:lnTo>
                    <a:pt x="8286" y="1055"/>
                  </a:lnTo>
                  <a:lnTo>
                    <a:pt x="8060" y="1168"/>
                  </a:lnTo>
                  <a:lnTo>
                    <a:pt x="7871" y="1281"/>
                  </a:lnTo>
                  <a:lnTo>
                    <a:pt x="7702" y="1375"/>
                  </a:lnTo>
                  <a:lnTo>
                    <a:pt x="7551" y="1488"/>
                  </a:lnTo>
                  <a:lnTo>
                    <a:pt x="7457" y="1601"/>
                  </a:lnTo>
                  <a:lnTo>
                    <a:pt x="7382" y="1714"/>
                  </a:lnTo>
                  <a:lnTo>
                    <a:pt x="7269" y="1978"/>
                  </a:lnTo>
                  <a:lnTo>
                    <a:pt x="7156" y="2260"/>
                  </a:lnTo>
                  <a:lnTo>
                    <a:pt x="6892" y="2957"/>
                  </a:lnTo>
                  <a:lnTo>
                    <a:pt x="6647" y="3767"/>
                  </a:lnTo>
                  <a:lnTo>
                    <a:pt x="6365" y="4671"/>
                  </a:lnTo>
                  <a:lnTo>
                    <a:pt x="6101" y="5650"/>
                  </a:lnTo>
                  <a:lnTo>
                    <a:pt x="5819" y="6686"/>
                  </a:lnTo>
                  <a:lnTo>
                    <a:pt x="5273" y="8795"/>
                  </a:lnTo>
                  <a:lnTo>
                    <a:pt x="4745" y="10791"/>
                  </a:lnTo>
                  <a:lnTo>
                    <a:pt x="4294" y="12504"/>
                  </a:lnTo>
                  <a:lnTo>
                    <a:pt x="4086" y="13182"/>
                  </a:lnTo>
                  <a:lnTo>
                    <a:pt x="3917" y="13710"/>
                  </a:lnTo>
                  <a:lnTo>
                    <a:pt x="3842" y="13917"/>
                  </a:lnTo>
                  <a:lnTo>
                    <a:pt x="3766" y="14067"/>
                  </a:lnTo>
                  <a:lnTo>
                    <a:pt x="3710" y="14180"/>
                  </a:lnTo>
                  <a:lnTo>
                    <a:pt x="3653" y="14218"/>
                  </a:lnTo>
                  <a:lnTo>
                    <a:pt x="3352" y="14387"/>
                  </a:lnTo>
                  <a:lnTo>
                    <a:pt x="3070" y="14538"/>
                  </a:lnTo>
                  <a:lnTo>
                    <a:pt x="2806" y="14708"/>
                  </a:lnTo>
                  <a:lnTo>
                    <a:pt x="2561" y="14877"/>
                  </a:lnTo>
                  <a:lnTo>
                    <a:pt x="2335" y="15047"/>
                  </a:lnTo>
                  <a:lnTo>
                    <a:pt x="2109" y="15216"/>
                  </a:lnTo>
                  <a:lnTo>
                    <a:pt x="1921" y="15404"/>
                  </a:lnTo>
                  <a:lnTo>
                    <a:pt x="1751" y="15574"/>
                  </a:lnTo>
                  <a:lnTo>
                    <a:pt x="1582" y="15762"/>
                  </a:lnTo>
                  <a:lnTo>
                    <a:pt x="1431" y="15950"/>
                  </a:lnTo>
                  <a:lnTo>
                    <a:pt x="1299" y="16120"/>
                  </a:lnTo>
                  <a:lnTo>
                    <a:pt x="1168" y="16308"/>
                  </a:lnTo>
                  <a:lnTo>
                    <a:pt x="960" y="16704"/>
                  </a:lnTo>
                  <a:lnTo>
                    <a:pt x="791" y="17080"/>
                  </a:lnTo>
                  <a:lnTo>
                    <a:pt x="640" y="17457"/>
                  </a:lnTo>
                  <a:lnTo>
                    <a:pt x="546" y="17852"/>
                  </a:lnTo>
                  <a:lnTo>
                    <a:pt x="471" y="18229"/>
                  </a:lnTo>
                  <a:lnTo>
                    <a:pt x="396" y="18624"/>
                  </a:lnTo>
                  <a:lnTo>
                    <a:pt x="320" y="19378"/>
                  </a:lnTo>
                  <a:lnTo>
                    <a:pt x="264" y="20112"/>
                  </a:lnTo>
                  <a:lnTo>
                    <a:pt x="94" y="21600"/>
                  </a:lnTo>
                  <a:lnTo>
                    <a:pt x="38" y="22504"/>
                  </a:lnTo>
                  <a:lnTo>
                    <a:pt x="19" y="22974"/>
                  </a:lnTo>
                  <a:lnTo>
                    <a:pt x="0" y="23445"/>
                  </a:lnTo>
                  <a:lnTo>
                    <a:pt x="0" y="23916"/>
                  </a:lnTo>
                  <a:lnTo>
                    <a:pt x="38" y="24387"/>
                  </a:lnTo>
                  <a:lnTo>
                    <a:pt x="75" y="24839"/>
                  </a:lnTo>
                  <a:lnTo>
                    <a:pt x="132" y="25272"/>
                  </a:lnTo>
                  <a:lnTo>
                    <a:pt x="226" y="25705"/>
                  </a:lnTo>
                  <a:lnTo>
                    <a:pt x="358" y="26100"/>
                  </a:lnTo>
                  <a:lnTo>
                    <a:pt x="509" y="26458"/>
                  </a:lnTo>
                  <a:lnTo>
                    <a:pt x="603" y="26628"/>
                  </a:lnTo>
                  <a:lnTo>
                    <a:pt x="697" y="26797"/>
                  </a:lnTo>
                  <a:lnTo>
                    <a:pt x="659" y="26345"/>
                  </a:lnTo>
                  <a:lnTo>
                    <a:pt x="640" y="25874"/>
                  </a:lnTo>
                  <a:lnTo>
                    <a:pt x="640" y="25422"/>
                  </a:lnTo>
                  <a:lnTo>
                    <a:pt x="659" y="24970"/>
                  </a:lnTo>
                  <a:lnTo>
                    <a:pt x="716" y="24537"/>
                  </a:lnTo>
                  <a:lnTo>
                    <a:pt x="810" y="24123"/>
                  </a:lnTo>
                  <a:lnTo>
                    <a:pt x="866" y="23916"/>
                  </a:lnTo>
                  <a:lnTo>
                    <a:pt x="923" y="23746"/>
                  </a:lnTo>
                  <a:lnTo>
                    <a:pt x="998" y="23558"/>
                  </a:lnTo>
                  <a:lnTo>
                    <a:pt x="1092" y="23407"/>
                  </a:lnTo>
                  <a:lnTo>
                    <a:pt x="1186" y="23257"/>
                  </a:lnTo>
                  <a:lnTo>
                    <a:pt x="1281" y="23144"/>
                  </a:lnTo>
                  <a:lnTo>
                    <a:pt x="1356" y="23050"/>
                  </a:lnTo>
                  <a:lnTo>
                    <a:pt x="1450" y="22974"/>
                  </a:lnTo>
                  <a:lnTo>
                    <a:pt x="1525" y="22937"/>
                  </a:lnTo>
                  <a:lnTo>
                    <a:pt x="1601" y="22899"/>
                  </a:lnTo>
                  <a:lnTo>
                    <a:pt x="1676" y="22899"/>
                  </a:lnTo>
                  <a:lnTo>
                    <a:pt x="1751" y="22918"/>
                  </a:lnTo>
                  <a:lnTo>
                    <a:pt x="1808" y="22955"/>
                  </a:lnTo>
                  <a:lnTo>
                    <a:pt x="1883" y="23012"/>
                  </a:lnTo>
                  <a:lnTo>
                    <a:pt x="1940" y="23068"/>
                  </a:lnTo>
                  <a:lnTo>
                    <a:pt x="1996" y="23144"/>
                  </a:lnTo>
                  <a:lnTo>
                    <a:pt x="2109" y="23332"/>
                  </a:lnTo>
                  <a:lnTo>
                    <a:pt x="2203" y="23577"/>
                  </a:lnTo>
                  <a:lnTo>
                    <a:pt x="2279" y="23841"/>
                  </a:lnTo>
                  <a:lnTo>
                    <a:pt x="2354" y="24123"/>
                  </a:lnTo>
                  <a:lnTo>
                    <a:pt x="2448" y="24688"/>
                  </a:lnTo>
                  <a:lnTo>
                    <a:pt x="2523" y="25215"/>
                  </a:lnTo>
                  <a:lnTo>
                    <a:pt x="2561" y="25592"/>
                  </a:lnTo>
                  <a:lnTo>
                    <a:pt x="2618" y="26232"/>
                  </a:lnTo>
                  <a:lnTo>
                    <a:pt x="2655" y="26872"/>
                  </a:lnTo>
                  <a:lnTo>
                    <a:pt x="2693" y="28153"/>
                  </a:lnTo>
                  <a:lnTo>
                    <a:pt x="6666" y="30356"/>
                  </a:lnTo>
                  <a:lnTo>
                    <a:pt x="6629" y="29377"/>
                  </a:lnTo>
                  <a:lnTo>
                    <a:pt x="6610" y="28398"/>
                  </a:lnTo>
                  <a:lnTo>
                    <a:pt x="6610" y="27908"/>
                  </a:lnTo>
                  <a:lnTo>
                    <a:pt x="6629" y="27400"/>
                  </a:lnTo>
                  <a:lnTo>
                    <a:pt x="6666" y="26910"/>
                  </a:lnTo>
                  <a:lnTo>
                    <a:pt x="6723" y="26420"/>
                  </a:lnTo>
                  <a:lnTo>
                    <a:pt x="6760" y="26213"/>
                  </a:lnTo>
                  <a:lnTo>
                    <a:pt x="6836" y="26006"/>
                  </a:lnTo>
                  <a:lnTo>
                    <a:pt x="6911" y="25799"/>
                  </a:lnTo>
                  <a:lnTo>
                    <a:pt x="7005" y="25592"/>
                  </a:lnTo>
                  <a:lnTo>
                    <a:pt x="7118" y="25403"/>
                  </a:lnTo>
                  <a:lnTo>
                    <a:pt x="7250" y="25215"/>
                  </a:lnTo>
                  <a:lnTo>
                    <a:pt x="7382" y="25046"/>
                  </a:lnTo>
                  <a:lnTo>
                    <a:pt x="7514" y="24914"/>
                  </a:lnTo>
                  <a:lnTo>
                    <a:pt x="7664" y="24820"/>
                  </a:lnTo>
                  <a:lnTo>
                    <a:pt x="7796" y="24763"/>
                  </a:lnTo>
                  <a:lnTo>
                    <a:pt x="7871" y="24744"/>
                  </a:lnTo>
                  <a:lnTo>
                    <a:pt x="8022" y="24744"/>
                  </a:lnTo>
                  <a:lnTo>
                    <a:pt x="8097" y="24763"/>
                  </a:lnTo>
                  <a:lnTo>
                    <a:pt x="8154" y="24801"/>
                  </a:lnTo>
                  <a:lnTo>
                    <a:pt x="8229" y="24857"/>
                  </a:lnTo>
                  <a:lnTo>
                    <a:pt x="8286" y="24914"/>
                  </a:lnTo>
                  <a:lnTo>
                    <a:pt x="8361" y="24989"/>
                  </a:lnTo>
                  <a:lnTo>
                    <a:pt x="8474" y="25196"/>
                  </a:lnTo>
                  <a:lnTo>
                    <a:pt x="8587" y="25479"/>
                  </a:lnTo>
                  <a:lnTo>
                    <a:pt x="8719" y="25874"/>
                  </a:lnTo>
                  <a:lnTo>
                    <a:pt x="8794" y="26289"/>
                  </a:lnTo>
                  <a:lnTo>
                    <a:pt x="8869" y="26703"/>
                  </a:lnTo>
                  <a:lnTo>
                    <a:pt x="8907" y="27136"/>
                  </a:lnTo>
                  <a:lnTo>
                    <a:pt x="8945" y="27983"/>
                  </a:lnTo>
                  <a:lnTo>
                    <a:pt x="8964" y="28831"/>
                  </a:lnTo>
                  <a:lnTo>
                    <a:pt x="9001" y="29546"/>
                  </a:lnTo>
                  <a:lnTo>
                    <a:pt x="9058" y="30281"/>
                  </a:lnTo>
                  <a:lnTo>
                    <a:pt x="9171" y="31768"/>
                  </a:lnTo>
                  <a:lnTo>
                    <a:pt x="9528" y="31957"/>
                  </a:lnTo>
                  <a:lnTo>
                    <a:pt x="9623" y="32051"/>
                  </a:lnTo>
                  <a:lnTo>
                    <a:pt x="10206" y="32465"/>
                  </a:lnTo>
                  <a:lnTo>
                    <a:pt x="10545" y="32691"/>
                  </a:lnTo>
                  <a:lnTo>
                    <a:pt x="10903" y="32898"/>
                  </a:lnTo>
                  <a:lnTo>
                    <a:pt x="11261" y="33105"/>
                  </a:lnTo>
                  <a:lnTo>
                    <a:pt x="11619" y="33256"/>
                  </a:lnTo>
                  <a:lnTo>
                    <a:pt x="11976" y="33388"/>
                  </a:lnTo>
                  <a:lnTo>
                    <a:pt x="12146" y="33425"/>
                  </a:lnTo>
                  <a:lnTo>
                    <a:pt x="12315" y="33463"/>
                  </a:lnTo>
                  <a:lnTo>
                    <a:pt x="12504" y="33520"/>
                  </a:lnTo>
                  <a:lnTo>
                    <a:pt x="12692" y="33557"/>
                  </a:lnTo>
                  <a:lnTo>
                    <a:pt x="12880" y="33557"/>
                  </a:lnTo>
                  <a:lnTo>
                    <a:pt x="13069" y="33538"/>
                  </a:lnTo>
                  <a:lnTo>
                    <a:pt x="13257" y="33501"/>
                  </a:lnTo>
                  <a:lnTo>
                    <a:pt x="13426" y="33444"/>
                  </a:lnTo>
                  <a:lnTo>
                    <a:pt x="13615" y="33350"/>
                  </a:lnTo>
                  <a:lnTo>
                    <a:pt x="13803" y="33256"/>
                  </a:lnTo>
                  <a:lnTo>
                    <a:pt x="13935" y="33124"/>
                  </a:lnTo>
                  <a:lnTo>
                    <a:pt x="14048" y="32992"/>
                  </a:lnTo>
                  <a:lnTo>
                    <a:pt x="14123" y="32823"/>
                  </a:lnTo>
                  <a:lnTo>
                    <a:pt x="14199" y="32672"/>
                  </a:lnTo>
                  <a:lnTo>
                    <a:pt x="14255" y="32522"/>
                  </a:lnTo>
                  <a:lnTo>
                    <a:pt x="14330" y="32371"/>
                  </a:lnTo>
                  <a:lnTo>
                    <a:pt x="14406" y="32258"/>
                  </a:lnTo>
                  <a:lnTo>
                    <a:pt x="14500" y="32164"/>
                  </a:lnTo>
                  <a:lnTo>
                    <a:pt x="14707" y="32032"/>
                  </a:lnTo>
                  <a:lnTo>
                    <a:pt x="14971" y="31919"/>
                  </a:lnTo>
                  <a:lnTo>
                    <a:pt x="15272" y="31825"/>
                  </a:lnTo>
                  <a:lnTo>
                    <a:pt x="15592" y="31731"/>
                  </a:lnTo>
                  <a:lnTo>
                    <a:pt x="15931" y="31655"/>
                  </a:lnTo>
                  <a:lnTo>
                    <a:pt x="16289" y="31599"/>
                  </a:lnTo>
                  <a:lnTo>
                    <a:pt x="17023" y="31486"/>
                  </a:lnTo>
                  <a:lnTo>
                    <a:pt x="17023" y="22221"/>
                  </a:lnTo>
                  <a:lnTo>
                    <a:pt x="17042" y="21788"/>
                  </a:lnTo>
                  <a:lnTo>
                    <a:pt x="17042" y="21374"/>
                  </a:lnTo>
                  <a:lnTo>
                    <a:pt x="17023" y="20978"/>
                  </a:lnTo>
                  <a:lnTo>
                    <a:pt x="16985" y="20583"/>
                  </a:lnTo>
                  <a:lnTo>
                    <a:pt x="16948" y="20206"/>
                  </a:lnTo>
                  <a:lnTo>
                    <a:pt x="16910" y="19867"/>
                  </a:lnTo>
                  <a:lnTo>
                    <a:pt x="16854" y="19528"/>
                  </a:lnTo>
                  <a:lnTo>
                    <a:pt x="16778" y="19189"/>
                  </a:lnTo>
                  <a:lnTo>
                    <a:pt x="16628" y="18587"/>
                  </a:lnTo>
                  <a:lnTo>
                    <a:pt x="16439" y="18041"/>
                  </a:lnTo>
                  <a:lnTo>
                    <a:pt x="16232" y="17570"/>
                  </a:lnTo>
                  <a:lnTo>
                    <a:pt x="16025" y="17137"/>
                  </a:lnTo>
                  <a:lnTo>
                    <a:pt x="15799" y="16760"/>
                  </a:lnTo>
                  <a:lnTo>
                    <a:pt x="15592" y="16440"/>
                  </a:lnTo>
                  <a:lnTo>
                    <a:pt x="15404" y="16158"/>
                  </a:lnTo>
                  <a:lnTo>
                    <a:pt x="15215" y="15950"/>
                  </a:lnTo>
                  <a:lnTo>
                    <a:pt x="14952" y="15668"/>
                  </a:lnTo>
                  <a:lnTo>
                    <a:pt x="14858" y="15574"/>
                  </a:lnTo>
                  <a:lnTo>
                    <a:pt x="14443" y="15272"/>
                  </a:lnTo>
                  <a:lnTo>
                    <a:pt x="14086" y="14990"/>
                  </a:lnTo>
                  <a:lnTo>
                    <a:pt x="13784" y="14726"/>
                  </a:lnTo>
                  <a:lnTo>
                    <a:pt x="13521" y="14463"/>
                  </a:lnTo>
                  <a:lnTo>
                    <a:pt x="13295" y="14218"/>
                  </a:lnTo>
                  <a:lnTo>
                    <a:pt x="13106" y="13992"/>
                  </a:lnTo>
                  <a:lnTo>
                    <a:pt x="12956" y="13766"/>
                  </a:lnTo>
                  <a:lnTo>
                    <a:pt x="12824" y="13559"/>
                  </a:lnTo>
                  <a:lnTo>
                    <a:pt x="12730" y="13371"/>
                  </a:lnTo>
                  <a:lnTo>
                    <a:pt x="12654" y="13220"/>
                  </a:lnTo>
                  <a:lnTo>
                    <a:pt x="12579" y="12956"/>
                  </a:lnTo>
                  <a:lnTo>
                    <a:pt x="12541" y="12787"/>
                  </a:lnTo>
                  <a:lnTo>
                    <a:pt x="12541" y="12730"/>
                  </a:lnTo>
                  <a:lnTo>
                    <a:pt x="12014" y="1375"/>
                  </a:lnTo>
                  <a:lnTo>
                    <a:pt x="11995" y="1130"/>
                  </a:lnTo>
                  <a:lnTo>
                    <a:pt x="11958" y="905"/>
                  </a:lnTo>
                  <a:lnTo>
                    <a:pt x="11920" y="716"/>
                  </a:lnTo>
                  <a:lnTo>
                    <a:pt x="11864" y="547"/>
                  </a:lnTo>
                  <a:lnTo>
                    <a:pt x="11807" y="377"/>
                  </a:lnTo>
                  <a:lnTo>
                    <a:pt x="11751" y="245"/>
                  </a:lnTo>
                  <a:lnTo>
                    <a:pt x="11675" y="114"/>
                  </a:lnTo>
                  <a:lnTo>
                    <a:pt x="116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1" name="Google Shape;10431;p52"/>
            <p:cNvSpPr/>
            <p:nvPr/>
          </p:nvSpPr>
          <p:spPr>
            <a:xfrm>
              <a:off x="5520600" y="3782825"/>
              <a:ext cx="426050" cy="838950"/>
            </a:xfrm>
            <a:custGeom>
              <a:avLst/>
              <a:gdLst/>
              <a:ahLst/>
              <a:cxnLst/>
              <a:rect l="l" t="t" r="r" b="b"/>
              <a:pathLst>
                <a:path w="17042" h="33558" fill="none" extrusionOk="0">
                  <a:moveTo>
                    <a:pt x="14858" y="15574"/>
                  </a:moveTo>
                  <a:lnTo>
                    <a:pt x="14858" y="15574"/>
                  </a:lnTo>
                  <a:lnTo>
                    <a:pt x="14443" y="15272"/>
                  </a:lnTo>
                  <a:lnTo>
                    <a:pt x="14086" y="14990"/>
                  </a:lnTo>
                  <a:lnTo>
                    <a:pt x="13784" y="14726"/>
                  </a:lnTo>
                  <a:lnTo>
                    <a:pt x="13521" y="14463"/>
                  </a:lnTo>
                  <a:lnTo>
                    <a:pt x="13295" y="14218"/>
                  </a:lnTo>
                  <a:lnTo>
                    <a:pt x="13106" y="13992"/>
                  </a:lnTo>
                  <a:lnTo>
                    <a:pt x="12956" y="13766"/>
                  </a:lnTo>
                  <a:lnTo>
                    <a:pt x="12824" y="13559"/>
                  </a:lnTo>
                  <a:lnTo>
                    <a:pt x="12730" y="13371"/>
                  </a:lnTo>
                  <a:lnTo>
                    <a:pt x="12654" y="13220"/>
                  </a:lnTo>
                  <a:lnTo>
                    <a:pt x="12579" y="12956"/>
                  </a:lnTo>
                  <a:lnTo>
                    <a:pt x="12541" y="12787"/>
                  </a:lnTo>
                  <a:lnTo>
                    <a:pt x="12541" y="12730"/>
                  </a:lnTo>
                  <a:lnTo>
                    <a:pt x="12014" y="1375"/>
                  </a:lnTo>
                  <a:lnTo>
                    <a:pt x="12014" y="1375"/>
                  </a:lnTo>
                  <a:lnTo>
                    <a:pt x="11995" y="1130"/>
                  </a:lnTo>
                  <a:lnTo>
                    <a:pt x="11958" y="905"/>
                  </a:lnTo>
                  <a:lnTo>
                    <a:pt x="11920" y="716"/>
                  </a:lnTo>
                  <a:lnTo>
                    <a:pt x="11864" y="547"/>
                  </a:lnTo>
                  <a:lnTo>
                    <a:pt x="11807" y="377"/>
                  </a:lnTo>
                  <a:lnTo>
                    <a:pt x="11751" y="245"/>
                  </a:lnTo>
                  <a:lnTo>
                    <a:pt x="11675" y="114"/>
                  </a:lnTo>
                  <a:lnTo>
                    <a:pt x="11600" y="1"/>
                  </a:lnTo>
                  <a:lnTo>
                    <a:pt x="11600" y="1"/>
                  </a:lnTo>
                  <a:lnTo>
                    <a:pt x="10809" y="208"/>
                  </a:lnTo>
                  <a:lnTo>
                    <a:pt x="10075" y="415"/>
                  </a:lnTo>
                  <a:lnTo>
                    <a:pt x="9397" y="641"/>
                  </a:lnTo>
                  <a:lnTo>
                    <a:pt x="8794" y="848"/>
                  </a:lnTo>
                  <a:lnTo>
                    <a:pt x="8286" y="1055"/>
                  </a:lnTo>
                  <a:lnTo>
                    <a:pt x="8060" y="1168"/>
                  </a:lnTo>
                  <a:lnTo>
                    <a:pt x="7871" y="1281"/>
                  </a:lnTo>
                  <a:lnTo>
                    <a:pt x="7702" y="1375"/>
                  </a:lnTo>
                  <a:lnTo>
                    <a:pt x="7551" y="1488"/>
                  </a:lnTo>
                  <a:lnTo>
                    <a:pt x="7457" y="1601"/>
                  </a:lnTo>
                  <a:lnTo>
                    <a:pt x="7382" y="1714"/>
                  </a:lnTo>
                  <a:lnTo>
                    <a:pt x="7382" y="1714"/>
                  </a:lnTo>
                  <a:lnTo>
                    <a:pt x="7269" y="1978"/>
                  </a:lnTo>
                  <a:lnTo>
                    <a:pt x="7156" y="2260"/>
                  </a:lnTo>
                  <a:lnTo>
                    <a:pt x="6892" y="2957"/>
                  </a:lnTo>
                  <a:lnTo>
                    <a:pt x="6647" y="3767"/>
                  </a:lnTo>
                  <a:lnTo>
                    <a:pt x="6365" y="4671"/>
                  </a:lnTo>
                  <a:lnTo>
                    <a:pt x="6101" y="5650"/>
                  </a:lnTo>
                  <a:lnTo>
                    <a:pt x="5819" y="6686"/>
                  </a:lnTo>
                  <a:lnTo>
                    <a:pt x="5273" y="8795"/>
                  </a:lnTo>
                  <a:lnTo>
                    <a:pt x="4745" y="10791"/>
                  </a:lnTo>
                  <a:lnTo>
                    <a:pt x="4294" y="12504"/>
                  </a:lnTo>
                  <a:lnTo>
                    <a:pt x="4086" y="13182"/>
                  </a:lnTo>
                  <a:lnTo>
                    <a:pt x="3917" y="13710"/>
                  </a:lnTo>
                  <a:lnTo>
                    <a:pt x="3842" y="13917"/>
                  </a:lnTo>
                  <a:lnTo>
                    <a:pt x="3766" y="14067"/>
                  </a:lnTo>
                  <a:lnTo>
                    <a:pt x="3710" y="14180"/>
                  </a:lnTo>
                  <a:lnTo>
                    <a:pt x="3653" y="14218"/>
                  </a:lnTo>
                  <a:lnTo>
                    <a:pt x="3653" y="14218"/>
                  </a:lnTo>
                  <a:lnTo>
                    <a:pt x="3352" y="14387"/>
                  </a:lnTo>
                  <a:lnTo>
                    <a:pt x="3070" y="14538"/>
                  </a:lnTo>
                  <a:lnTo>
                    <a:pt x="2806" y="14708"/>
                  </a:lnTo>
                  <a:lnTo>
                    <a:pt x="2561" y="14877"/>
                  </a:lnTo>
                  <a:lnTo>
                    <a:pt x="2335" y="15047"/>
                  </a:lnTo>
                  <a:lnTo>
                    <a:pt x="2109" y="15216"/>
                  </a:lnTo>
                  <a:lnTo>
                    <a:pt x="1921" y="15404"/>
                  </a:lnTo>
                  <a:lnTo>
                    <a:pt x="1751" y="15574"/>
                  </a:lnTo>
                  <a:lnTo>
                    <a:pt x="1582" y="15762"/>
                  </a:lnTo>
                  <a:lnTo>
                    <a:pt x="1431" y="15950"/>
                  </a:lnTo>
                  <a:lnTo>
                    <a:pt x="1299" y="16120"/>
                  </a:lnTo>
                  <a:lnTo>
                    <a:pt x="1168" y="16308"/>
                  </a:lnTo>
                  <a:lnTo>
                    <a:pt x="960" y="16704"/>
                  </a:lnTo>
                  <a:lnTo>
                    <a:pt x="791" y="17080"/>
                  </a:lnTo>
                  <a:lnTo>
                    <a:pt x="640" y="17457"/>
                  </a:lnTo>
                  <a:lnTo>
                    <a:pt x="546" y="17852"/>
                  </a:lnTo>
                  <a:lnTo>
                    <a:pt x="471" y="18229"/>
                  </a:lnTo>
                  <a:lnTo>
                    <a:pt x="396" y="18624"/>
                  </a:lnTo>
                  <a:lnTo>
                    <a:pt x="320" y="19378"/>
                  </a:lnTo>
                  <a:lnTo>
                    <a:pt x="264" y="20112"/>
                  </a:lnTo>
                  <a:lnTo>
                    <a:pt x="264" y="20112"/>
                  </a:lnTo>
                  <a:lnTo>
                    <a:pt x="94" y="21600"/>
                  </a:lnTo>
                  <a:lnTo>
                    <a:pt x="38" y="22504"/>
                  </a:lnTo>
                  <a:lnTo>
                    <a:pt x="19" y="22974"/>
                  </a:lnTo>
                  <a:lnTo>
                    <a:pt x="0" y="23445"/>
                  </a:lnTo>
                  <a:lnTo>
                    <a:pt x="0" y="23916"/>
                  </a:lnTo>
                  <a:lnTo>
                    <a:pt x="38" y="24387"/>
                  </a:lnTo>
                  <a:lnTo>
                    <a:pt x="75" y="24839"/>
                  </a:lnTo>
                  <a:lnTo>
                    <a:pt x="132" y="25272"/>
                  </a:lnTo>
                  <a:lnTo>
                    <a:pt x="226" y="25705"/>
                  </a:lnTo>
                  <a:lnTo>
                    <a:pt x="358" y="26100"/>
                  </a:lnTo>
                  <a:lnTo>
                    <a:pt x="509" y="26458"/>
                  </a:lnTo>
                  <a:lnTo>
                    <a:pt x="603" y="26628"/>
                  </a:lnTo>
                  <a:lnTo>
                    <a:pt x="697" y="26797"/>
                  </a:lnTo>
                  <a:lnTo>
                    <a:pt x="697" y="26797"/>
                  </a:lnTo>
                  <a:lnTo>
                    <a:pt x="659" y="26345"/>
                  </a:lnTo>
                  <a:lnTo>
                    <a:pt x="640" y="25874"/>
                  </a:lnTo>
                  <a:lnTo>
                    <a:pt x="640" y="25422"/>
                  </a:lnTo>
                  <a:lnTo>
                    <a:pt x="659" y="24970"/>
                  </a:lnTo>
                  <a:lnTo>
                    <a:pt x="716" y="24537"/>
                  </a:lnTo>
                  <a:lnTo>
                    <a:pt x="810" y="24123"/>
                  </a:lnTo>
                  <a:lnTo>
                    <a:pt x="866" y="23916"/>
                  </a:lnTo>
                  <a:lnTo>
                    <a:pt x="923" y="23746"/>
                  </a:lnTo>
                  <a:lnTo>
                    <a:pt x="998" y="23558"/>
                  </a:lnTo>
                  <a:lnTo>
                    <a:pt x="1092" y="23407"/>
                  </a:lnTo>
                  <a:lnTo>
                    <a:pt x="1092" y="23407"/>
                  </a:lnTo>
                  <a:lnTo>
                    <a:pt x="1186" y="23257"/>
                  </a:lnTo>
                  <a:lnTo>
                    <a:pt x="1281" y="23144"/>
                  </a:lnTo>
                  <a:lnTo>
                    <a:pt x="1356" y="23050"/>
                  </a:lnTo>
                  <a:lnTo>
                    <a:pt x="1450" y="22974"/>
                  </a:lnTo>
                  <a:lnTo>
                    <a:pt x="1525" y="22937"/>
                  </a:lnTo>
                  <a:lnTo>
                    <a:pt x="1601" y="22899"/>
                  </a:lnTo>
                  <a:lnTo>
                    <a:pt x="1676" y="22899"/>
                  </a:lnTo>
                  <a:lnTo>
                    <a:pt x="1751" y="22918"/>
                  </a:lnTo>
                  <a:lnTo>
                    <a:pt x="1808" y="22955"/>
                  </a:lnTo>
                  <a:lnTo>
                    <a:pt x="1883" y="23012"/>
                  </a:lnTo>
                  <a:lnTo>
                    <a:pt x="1940" y="23068"/>
                  </a:lnTo>
                  <a:lnTo>
                    <a:pt x="1996" y="23144"/>
                  </a:lnTo>
                  <a:lnTo>
                    <a:pt x="2109" y="23332"/>
                  </a:lnTo>
                  <a:lnTo>
                    <a:pt x="2203" y="23577"/>
                  </a:lnTo>
                  <a:lnTo>
                    <a:pt x="2279" y="23841"/>
                  </a:lnTo>
                  <a:lnTo>
                    <a:pt x="2354" y="24123"/>
                  </a:lnTo>
                  <a:lnTo>
                    <a:pt x="2448" y="24688"/>
                  </a:lnTo>
                  <a:lnTo>
                    <a:pt x="2523" y="25215"/>
                  </a:lnTo>
                  <a:lnTo>
                    <a:pt x="2561" y="25592"/>
                  </a:lnTo>
                  <a:lnTo>
                    <a:pt x="2561" y="25592"/>
                  </a:lnTo>
                  <a:lnTo>
                    <a:pt x="2618" y="26232"/>
                  </a:lnTo>
                  <a:lnTo>
                    <a:pt x="2655" y="26872"/>
                  </a:lnTo>
                  <a:lnTo>
                    <a:pt x="2693" y="28153"/>
                  </a:lnTo>
                  <a:lnTo>
                    <a:pt x="6666" y="30356"/>
                  </a:lnTo>
                  <a:lnTo>
                    <a:pt x="6666" y="30356"/>
                  </a:lnTo>
                  <a:lnTo>
                    <a:pt x="6629" y="29377"/>
                  </a:lnTo>
                  <a:lnTo>
                    <a:pt x="6610" y="28398"/>
                  </a:lnTo>
                  <a:lnTo>
                    <a:pt x="6610" y="27908"/>
                  </a:lnTo>
                  <a:lnTo>
                    <a:pt x="6629" y="27400"/>
                  </a:lnTo>
                  <a:lnTo>
                    <a:pt x="6666" y="26910"/>
                  </a:lnTo>
                  <a:lnTo>
                    <a:pt x="6723" y="26420"/>
                  </a:lnTo>
                  <a:lnTo>
                    <a:pt x="6723" y="26420"/>
                  </a:lnTo>
                  <a:lnTo>
                    <a:pt x="6760" y="26213"/>
                  </a:lnTo>
                  <a:lnTo>
                    <a:pt x="6836" y="26006"/>
                  </a:lnTo>
                  <a:lnTo>
                    <a:pt x="6911" y="25799"/>
                  </a:lnTo>
                  <a:lnTo>
                    <a:pt x="7005" y="25592"/>
                  </a:lnTo>
                  <a:lnTo>
                    <a:pt x="7118" y="25403"/>
                  </a:lnTo>
                  <a:lnTo>
                    <a:pt x="7250" y="25215"/>
                  </a:lnTo>
                  <a:lnTo>
                    <a:pt x="7382" y="25046"/>
                  </a:lnTo>
                  <a:lnTo>
                    <a:pt x="7514" y="24914"/>
                  </a:lnTo>
                  <a:lnTo>
                    <a:pt x="7664" y="24820"/>
                  </a:lnTo>
                  <a:lnTo>
                    <a:pt x="7796" y="24763"/>
                  </a:lnTo>
                  <a:lnTo>
                    <a:pt x="7871" y="24744"/>
                  </a:lnTo>
                  <a:lnTo>
                    <a:pt x="7947" y="24744"/>
                  </a:lnTo>
                  <a:lnTo>
                    <a:pt x="8022" y="24744"/>
                  </a:lnTo>
                  <a:lnTo>
                    <a:pt x="8097" y="24763"/>
                  </a:lnTo>
                  <a:lnTo>
                    <a:pt x="8154" y="24801"/>
                  </a:lnTo>
                  <a:lnTo>
                    <a:pt x="8229" y="24857"/>
                  </a:lnTo>
                  <a:lnTo>
                    <a:pt x="8286" y="24914"/>
                  </a:lnTo>
                  <a:lnTo>
                    <a:pt x="8361" y="24989"/>
                  </a:lnTo>
                  <a:lnTo>
                    <a:pt x="8474" y="25196"/>
                  </a:lnTo>
                  <a:lnTo>
                    <a:pt x="8587" y="25479"/>
                  </a:lnTo>
                  <a:lnTo>
                    <a:pt x="8587" y="25479"/>
                  </a:lnTo>
                  <a:lnTo>
                    <a:pt x="8719" y="25874"/>
                  </a:lnTo>
                  <a:lnTo>
                    <a:pt x="8794" y="26289"/>
                  </a:lnTo>
                  <a:lnTo>
                    <a:pt x="8869" y="26703"/>
                  </a:lnTo>
                  <a:lnTo>
                    <a:pt x="8907" y="27136"/>
                  </a:lnTo>
                  <a:lnTo>
                    <a:pt x="8945" y="27983"/>
                  </a:lnTo>
                  <a:lnTo>
                    <a:pt x="8964" y="28831"/>
                  </a:lnTo>
                  <a:lnTo>
                    <a:pt x="8964" y="28831"/>
                  </a:lnTo>
                  <a:lnTo>
                    <a:pt x="9001" y="29546"/>
                  </a:lnTo>
                  <a:lnTo>
                    <a:pt x="9058" y="30281"/>
                  </a:lnTo>
                  <a:lnTo>
                    <a:pt x="9171" y="31768"/>
                  </a:lnTo>
                  <a:lnTo>
                    <a:pt x="9528" y="31957"/>
                  </a:lnTo>
                  <a:lnTo>
                    <a:pt x="9623" y="32051"/>
                  </a:lnTo>
                  <a:lnTo>
                    <a:pt x="9623" y="32051"/>
                  </a:lnTo>
                  <a:lnTo>
                    <a:pt x="10206" y="32465"/>
                  </a:lnTo>
                  <a:lnTo>
                    <a:pt x="10545" y="32691"/>
                  </a:lnTo>
                  <a:lnTo>
                    <a:pt x="10903" y="32898"/>
                  </a:lnTo>
                  <a:lnTo>
                    <a:pt x="11261" y="33105"/>
                  </a:lnTo>
                  <a:lnTo>
                    <a:pt x="11619" y="33256"/>
                  </a:lnTo>
                  <a:lnTo>
                    <a:pt x="11976" y="33388"/>
                  </a:lnTo>
                  <a:lnTo>
                    <a:pt x="12146" y="33425"/>
                  </a:lnTo>
                  <a:lnTo>
                    <a:pt x="12315" y="33463"/>
                  </a:lnTo>
                  <a:lnTo>
                    <a:pt x="12315" y="33463"/>
                  </a:lnTo>
                  <a:lnTo>
                    <a:pt x="12504" y="33520"/>
                  </a:lnTo>
                  <a:lnTo>
                    <a:pt x="12692" y="33557"/>
                  </a:lnTo>
                  <a:lnTo>
                    <a:pt x="12880" y="33557"/>
                  </a:lnTo>
                  <a:lnTo>
                    <a:pt x="13069" y="33538"/>
                  </a:lnTo>
                  <a:lnTo>
                    <a:pt x="13257" y="33501"/>
                  </a:lnTo>
                  <a:lnTo>
                    <a:pt x="13426" y="33444"/>
                  </a:lnTo>
                  <a:lnTo>
                    <a:pt x="13615" y="33350"/>
                  </a:lnTo>
                  <a:lnTo>
                    <a:pt x="13803" y="33256"/>
                  </a:lnTo>
                  <a:lnTo>
                    <a:pt x="13803" y="33256"/>
                  </a:lnTo>
                  <a:lnTo>
                    <a:pt x="13935" y="33124"/>
                  </a:lnTo>
                  <a:lnTo>
                    <a:pt x="14048" y="32992"/>
                  </a:lnTo>
                  <a:lnTo>
                    <a:pt x="14123" y="32823"/>
                  </a:lnTo>
                  <a:lnTo>
                    <a:pt x="14199" y="32672"/>
                  </a:lnTo>
                  <a:lnTo>
                    <a:pt x="14255" y="32522"/>
                  </a:lnTo>
                  <a:lnTo>
                    <a:pt x="14330" y="32371"/>
                  </a:lnTo>
                  <a:lnTo>
                    <a:pt x="14406" y="32258"/>
                  </a:lnTo>
                  <a:lnTo>
                    <a:pt x="14500" y="32164"/>
                  </a:lnTo>
                  <a:lnTo>
                    <a:pt x="14500" y="32164"/>
                  </a:lnTo>
                  <a:lnTo>
                    <a:pt x="14707" y="32032"/>
                  </a:lnTo>
                  <a:lnTo>
                    <a:pt x="14971" y="31919"/>
                  </a:lnTo>
                  <a:lnTo>
                    <a:pt x="15272" y="31825"/>
                  </a:lnTo>
                  <a:lnTo>
                    <a:pt x="15592" y="31731"/>
                  </a:lnTo>
                  <a:lnTo>
                    <a:pt x="15931" y="31655"/>
                  </a:lnTo>
                  <a:lnTo>
                    <a:pt x="16289" y="31599"/>
                  </a:lnTo>
                  <a:lnTo>
                    <a:pt x="17023" y="31486"/>
                  </a:lnTo>
                  <a:lnTo>
                    <a:pt x="17023" y="22221"/>
                  </a:lnTo>
                  <a:lnTo>
                    <a:pt x="17023" y="22221"/>
                  </a:lnTo>
                  <a:lnTo>
                    <a:pt x="17042" y="21788"/>
                  </a:lnTo>
                  <a:lnTo>
                    <a:pt x="17042" y="21374"/>
                  </a:lnTo>
                  <a:lnTo>
                    <a:pt x="17023" y="20978"/>
                  </a:lnTo>
                  <a:lnTo>
                    <a:pt x="16985" y="20583"/>
                  </a:lnTo>
                  <a:lnTo>
                    <a:pt x="16948" y="20206"/>
                  </a:lnTo>
                  <a:lnTo>
                    <a:pt x="16910" y="19867"/>
                  </a:lnTo>
                  <a:lnTo>
                    <a:pt x="16854" y="19528"/>
                  </a:lnTo>
                  <a:lnTo>
                    <a:pt x="16778" y="19189"/>
                  </a:lnTo>
                  <a:lnTo>
                    <a:pt x="16628" y="18587"/>
                  </a:lnTo>
                  <a:lnTo>
                    <a:pt x="16439" y="18041"/>
                  </a:lnTo>
                  <a:lnTo>
                    <a:pt x="16232" y="17570"/>
                  </a:lnTo>
                  <a:lnTo>
                    <a:pt x="16025" y="17137"/>
                  </a:lnTo>
                  <a:lnTo>
                    <a:pt x="15799" y="16760"/>
                  </a:lnTo>
                  <a:lnTo>
                    <a:pt x="15592" y="16440"/>
                  </a:lnTo>
                  <a:lnTo>
                    <a:pt x="15404" y="16158"/>
                  </a:lnTo>
                  <a:lnTo>
                    <a:pt x="15215" y="15950"/>
                  </a:lnTo>
                  <a:lnTo>
                    <a:pt x="14952" y="15668"/>
                  </a:lnTo>
                  <a:lnTo>
                    <a:pt x="14858" y="155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2" name="Google Shape;10432;p52"/>
            <p:cNvSpPr/>
            <p:nvPr/>
          </p:nvSpPr>
          <p:spPr>
            <a:xfrm>
              <a:off x="5636875" y="3801200"/>
              <a:ext cx="183625" cy="330975"/>
            </a:xfrm>
            <a:custGeom>
              <a:avLst/>
              <a:gdLst/>
              <a:ahLst/>
              <a:cxnLst/>
              <a:rect l="l" t="t" r="r" b="b"/>
              <a:pathLst>
                <a:path w="7345" h="13239" extrusionOk="0">
                  <a:moveTo>
                    <a:pt x="6459" y="0"/>
                  </a:moveTo>
                  <a:lnTo>
                    <a:pt x="5819" y="188"/>
                  </a:lnTo>
                  <a:lnTo>
                    <a:pt x="5216" y="377"/>
                  </a:lnTo>
                  <a:lnTo>
                    <a:pt x="4708" y="565"/>
                  </a:lnTo>
                  <a:lnTo>
                    <a:pt x="4256" y="753"/>
                  </a:lnTo>
                  <a:lnTo>
                    <a:pt x="3861" y="942"/>
                  </a:lnTo>
                  <a:lnTo>
                    <a:pt x="3710" y="1036"/>
                  </a:lnTo>
                  <a:lnTo>
                    <a:pt x="3559" y="1149"/>
                  </a:lnTo>
                  <a:lnTo>
                    <a:pt x="3446" y="1243"/>
                  </a:lnTo>
                  <a:lnTo>
                    <a:pt x="3352" y="1337"/>
                  </a:lnTo>
                  <a:lnTo>
                    <a:pt x="3277" y="1450"/>
                  </a:lnTo>
                  <a:lnTo>
                    <a:pt x="3202" y="1544"/>
                  </a:lnTo>
                  <a:lnTo>
                    <a:pt x="3032" y="1977"/>
                  </a:lnTo>
                  <a:lnTo>
                    <a:pt x="2844" y="2523"/>
                  </a:lnTo>
                  <a:lnTo>
                    <a:pt x="2655" y="3164"/>
                  </a:lnTo>
                  <a:lnTo>
                    <a:pt x="2429" y="3898"/>
                  </a:lnTo>
                  <a:lnTo>
                    <a:pt x="1996" y="5536"/>
                  </a:lnTo>
                  <a:lnTo>
                    <a:pt x="1544" y="7344"/>
                  </a:lnTo>
                  <a:lnTo>
                    <a:pt x="678" y="10809"/>
                  </a:lnTo>
                  <a:lnTo>
                    <a:pt x="302" y="12221"/>
                  </a:lnTo>
                  <a:lnTo>
                    <a:pt x="151" y="12786"/>
                  </a:lnTo>
                  <a:lnTo>
                    <a:pt x="0" y="13238"/>
                  </a:lnTo>
                  <a:lnTo>
                    <a:pt x="0" y="13238"/>
                  </a:lnTo>
                  <a:lnTo>
                    <a:pt x="7344" y="12786"/>
                  </a:lnTo>
                  <a:lnTo>
                    <a:pt x="7288" y="12617"/>
                  </a:lnTo>
                  <a:lnTo>
                    <a:pt x="7269" y="12485"/>
                  </a:lnTo>
                  <a:lnTo>
                    <a:pt x="7250" y="12391"/>
                  </a:lnTo>
                  <a:lnTo>
                    <a:pt x="6817" y="1224"/>
                  </a:lnTo>
                  <a:lnTo>
                    <a:pt x="6761" y="810"/>
                  </a:lnTo>
                  <a:lnTo>
                    <a:pt x="6685" y="471"/>
                  </a:lnTo>
                  <a:lnTo>
                    <a:pt x="6591" y="207"/>
                  </a:lnTo>
                  <a:lnTo>
                    <a:pt x="6459" y="0"/>
                  </a:lnTo>
                  <a:close/>
                </a:path>
              </a:pathLst>
            </a:custGeom>
            <a:solidFill>
              <a:srgbClr val="102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3" name="Google Shape;10433;p52"/>
            <p:cNvSpPr/>
            <p:nvPr/>
          </p:nvSpPr>
          <p:spPr>
            <a:xfrm>
              <a:off x="5636875" y="3801200"/>
              <a:ext cx="183625" cy="330975"/>
            </a:xfrm>
            <a:custGeom>
              <a:avLst/>
              <a:gdLst/>
              <a:ahLst/>
              <a:cxnLst/>
              <a:rect l="l" t="t" r="r" b="b"/>
              <a:pathLst>
                <a:path w="7345" h="13239" fill="none" extrusionOk="0">
                  <a:moveTo>
                    <a:pt x="7250" y="12391"/>
                  </a:moveTo>
                  <a:lnTo>
                    <a:pt x="6817" y="1224"/>
                  </a:lnTo>
                  <a:lnTo>
                    <a:pt x="6817" y="1224"/>
                  </a:lnTo>
                  <a:lnTo>
                    <a:pt x="6761" y="810"/>
                  </a:lnTo>
                  <a:lnTo>
                    <a:pt x="6685" y="471"/>
                  </a:lnTo>
                  <a:lnTo>
                    <a:pt x="6591" y="207"/>
                  </a:lnTo>
                  <a:lnTo>
                    <a:pt x="6459" y="0"/>
                  </a:lnTo>
                  <a:lnTo>
                    <a:pt x="6459" y="0"/>
                  </a:lnTo>
                  <a:lnTo>
                    <a:pt x="5819" y="188"/>
                  </a:lnTo>
                  <a:lnTo>
                    <a:pt x="5216" y="377"/>
                  </a:lnTo>
                  <a:lnTo>
                    <a:pt x="4708" y="565"/>
                  </a:lnTo>
                  <a:lnTo>
                    <a:pt x="4256" y="753"/>
                  </a:lnTo>
                  <a:lnTo>
                    <a:pt x="3861" y="942"/>
                  </a:lnTo>
                  <a:lnTo>
                    <a:pt x="3710" y="1036"/>
                  </a:lnTo>
                  <a:lnTo>
                    <a:pt x="3559" y="1149"/>
                  </a:lnTo>
                  <a:lnTo>
                    <a:pt x="3446" y="1243"/>
                  </a:lnTo>
                  <a:lnTo>
                    <a:pt x="3352" y="1337"/>
                  </a:lnTo>
                  <a:lnTo>
                    <a:pt x="3277" y="1450"/>
                  </a:lnTo>
                  <a:lnTo>
                    <a:pt x="3202" y="1544"/>
                  </a:lnTo>
                  <a:lnTo>
                    <a:pt x="3202" y="1544"/>
                  </a:lnTo>
                  <a:lnTo>
                    <a:pt x="3032" y="1977"/>
                  </a:lnTo>
                  <a:lnTo>
                    <a:pt x="2844" y="2523"/>
                  </a:lnTo>
                  <a:lnTo>
                    <a:pt x="2655" y="3164"/>
                  </a:lnTo>
                  <a:lnTo>
                    <a:pt x="2429" y="3898"/>
                  </a:lnTo>
                  <a:lnTo>
                    <a:pt x="1996" y="5536"/>
                  </a:lnTo>
                  <a:lnTo>
                    <a:pt x="1544" y="7344"/>
                  </a:lnTo>
                  <a:lnTo>
                    <a:pt x="678" y="10809"/>
                  </a:lnTo>
                  <a:lnTo>
                    <a:pt x="302" y="12221"/>
                  </a:lnTo>
                  <a:lnTo>
                    <a:pt x="151" y="12786"/>
                  </a:lnTo>
                  <a:lnTo>
                    <a:pt x="0" y="13238"/>
                  </a:lnTo>
                  <a:lnTo>
                    <a:pt x="7344" y="12786"/>
                  </a:lnTo>
                  <a:lnTo>
                    <a:pt x="7344" y="12786"/>
                  </a:lnTo>
                  <a:lnTo>
                    <a:pt x="7288" y="12617"/>
                  </a:lnTo>
                  <a:lnTo>
                    <a:pt x="7269" y="12485"/>
                  </a:lnTo>
                  <a:lnTo>
                    <a:pt x="7250" y="1239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4" name="Google Shape;10434;p52"/>
            <p:cNvSpPr/>
            <p:nvPr/>
          </p:nvSpPr>
          <p:spPr>
            <a:xfrm>
              <a:off x="5689125" y="3801200"/>
              <a:ext cx="83350" cy="328150"/>
            </a:xfrm>
            <a:custGeom>
              <a:avLst/>
              <a:gdLst/>
              <a:ahLst/>
              <a:cxnLst/>
              <a:rect l="l" t="t" r="r" b="b"/>
              <a:pathLst>
                <a:path w="3334" h="13126" extrusionOk="0">
                  <a:moveTo>
                    <a:pt x="3334" y="0"/>
                  </a:moveTo>
                  <a:lnTo>
                    <a:pt x="2806" y="264"/>
                  </a:lnTo>
                  <a:lnTo>
                    <a:pt x="1" y="13125"/>
                  </a:lnTo>
                  <a:lnTo>
                    <a:pt x="1" y="13125"/>
                  </a:lnTo>
                  <a:lnTo>
                    <a:pt x="980" y="13050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5" name="Google Shape;10435;p52"/>
            <p:cNvSpPr/>
            <p:nvPr/>
          </p:nvSpPr>
          <p:spPr>
            <a:xfrm>
              <a:off x="5623700" y="4124150"/>
              <a:ext cx="54625" cy="27325"/>
            </a:xfrm>
            <a:custGeom>
              <a:avLst/>
              <a:gdLst/>
              <a:ahLst/>
              <a:cxnLst/>
              <a:rect l="l" t="t" r="r" b="b"/>
              <a:pathLst>
                <a:path w="2185" h="1093" extrusionOk="0">
                  <a:moveTo>
                    <a:pt x="546" y="0"/>
                  </a:moveTo>
                  <a:lnTo>
                    <a:pt x="433" y="19"/>
                  </a:lnTo>
                  <a:lnTo>
                    <a:pt x="339" y="38"/>
                  </a:lnTo>
                  <a:lnTo>
                    <a:pt x="245" y="94"/>
                  </a:lnTo>
                  <a:lnTo>
                    <a:pt x="151" y="170"/>
                  </a:lnTo>
                  <a:lnTo>
                    <a:pt x="94" y="245"/>
                  </a:lnTo>
                  <a:lnTo>
                    <a:pt x="38" y="339"/>
                  </a:lnTo>
                  <a:lnTo>
                    <a:pt x="0" y="433"/>
                  </a:lnTo>
                  <a:lnTo>
                    <a:pt x="0" y="546"/>
                  </a:lnTo>
                  <a:lnTo>
                    <a:pt x="0" y="659"/>
                  </a:lnTo>
                  <a:lnTo>
                    <a:pt x="38" y="753"/>
                  </a:lnTo>
                  <a:lnTo>
                    <a:pt x="94" y="847"/>
                  </a:lnTo>
                  <a:lnTo>
                    <a:pt x="151" y="942"/>
                  </a:lnTo>
                  <a:lnTo>
                    <a:pt x="245" y="998"/>
                  </a:lnTo>
                  <a:lnTo>
                    <a:pt x="339" y="1055"/>
                  </a:lnTo>
                  <a:lnTo>
                    <a:pt x="433" y="1092"/>
                  </a:lnTo>
                  <a:lnTo>
                    <a:pt x="1751" y="1092"/>
                  </a:lnTo>
                  <a:lnTo>
                    <a:pt x="1864" y="1055"/>
                  </a:lnTo>
                  <a:lnTo>
                    <a:pt x="1940" y="998"/>
                  </a:lnTo>
                  <a:lnTo>
                    <a:pt x="2034" y="942"/>
                  </a:lnTo>
                  <a:lnTo>
                    <a:pt x="2090" y="847"/>
                  </a:lnTo>
                  <a:lnTo>
                    <a:pt x="2147" y="753"/>
                  </a:lnTo>
                  <a:lnTo>
                    <a:pt x="2184" y="659"/>
                  </a:lnTo>
                  <a:lnTo>
                    <a:pt x="2184" y="546"/>
                  </a:lnTo>
                  <a:lnTo>
                    <a:pt x="2184" y="433"/>
                  </a:lnTo>
                  <a:lnTo>
                    <a:pt x="2147" y="339"/>
                  </a:lnTo>
                  <a:lnTo>
                    <a:pt x="2090" y="245"/>
                  </a:lnTo>
                  <a:lnTo>
                    <a:pt x="2034" y="170"/>
                  </a:lnTo>
                  <a:lnTo>
                    <a:pt x="1940" y="94"/>
                  </a:lnTo>
                  <a:lnTo>
                    <a:pt x="1864" y="38"/>
                  </a:lnTo>
                  <a:lnTo>
                    <a:pt x="1751" y="19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2D24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6" name="Google Shape;10436;p52"/>
            <p:cNvSpPr/>
            <p:nvPr/>
          </p:nvSpPr>
          <p:spPr>
            <a:xfrm>
              <a:off x="5522950" y="4037525"/>
              <a:ext cx="134650" cy="103125"/>
            </a:xfrm>
            <a:custGeom>
              <a:avLst/>
              <a:gdLst/>
              <a:ahLst/>
              <a:cxnLst/>
              <a:rect l="l" t="t" r="r" b="b"/>
              <a:pathLst>
                <a:path w="5386" h="4125" extrusionOk="0">
                  <a:moveTo>
                    <a:pt x="961" y="0"/>
                  </a:moveTo>
                  <a:lnTo>
                    <a:pt x="772" y="19"/>
                  </a:lnTo>
                  <a:lnTo>
                    <a:pt x="584" y="75"/>
                  </a:lnTo>
                  <a:lnTo>
                    <a:pt x="415" y="170"/>
                  </a:lnTo>
                  <a:lnTo>
                    <a:pt x="283" y="283"/>
                  </a:lnTo>
                  <a:lnTo>
                    <a:pt x="170" y="433"/>
                  </a:lnTo>
                  <a:lnTo>
                    <a:pt x="76" y="584"/>
                  </a:lnTo>
                  <a:lnTo>
                    <a:pt x="19" y="772"/>
                  </a:lnTo>
                  <a:lnTo>
                    <a:pt x="0" y="961"/>
                  </a:lnTo>
                  <a:lnTo>
                    <a:pt x="19" y="1168"/>
                  </a:lnTo>
                  <a:lnTo>
                    <a:pt x="57" y="1375"/>
                  </a:lnTo>
                  <a:lnTo>
                    <a:pt x="113" y="1601"/>
                  </a:lnTo>
                  <a:lnTo>
                    <a:pt x="189" y="1827"/>
                  </a:lnTo>
                  <a:lnTo>
                    <a:pt x="339" y="2260"/>
                  </a:lnTo>
                  <a:lnTo>
                    <a:pt x="471" y="2655"/>
                  </a:lnTo>
                  <a:lnTo>
                    <a:pt x="584" y="3145"/>
                  </a:lnTo>
                  <a:lnTo>
                    <a:pt x="659" y="3390"/>
                  </a:lnTo>
                  <a:lnTo>
                    <a:pt x="772" y="3635"/>
                  </a:lnTo>
                  <a:lnTo>
                    <a:pt x="829" y="3729"/>
                  </a:lnTo>
                  <a:lnTo>
                    <a:pt x="885" y="3823"/>
                  </a:lnTo>
                  <a:lnTo>
                    <a:pt x="979" y="3917"/>
                  </a:lnTo>
                  <a:lnTo>
                    <a:pt x="1055" y="3973"/>
                  </a:lnTo>
                  <a:lnTo>
                    <a:pt x="1168" y="4049"/>
                  </a:lnTo>
                  <a:lnTo>
                    <a:pt x="1281" y="4086"/>
                  </a:lnTo>
                  <a:lnTo>
                    <a:pt x="1413" y="4105"/>
                  </a:lnTo>
                  <a:lnTo>
                    <a:pt x="1563" y="4124"/>
                  </a:lnTo>
                  <a:lnTo>
                    <a:pt x="4425" y="4124"/>
                  </a:lnTo>
                  <a:lnTo>
                    <a:pt x="4614" y="4105"/>
                  </a:lnTo>
                  <a:lnTo>
                    <a:pt x="4802" y="4049"/>
                  </a:lnTo>
                  <a:lnTo>
                    <a:pt x="4953" y="3955"/>
                  </a:lnTo>
                  <a:lnTo>
                    <a:pt x="5103" y="3842"/>
                  </a:lnTo>
                  <a:lnTo>
                    <a:pt x="5216" y="3710"/>
                  </a:lnTo>
                  <a:lnTo>
                    <a:pt x="5311" y="3540"/>
                  </a:lnTo>
                  <a:lnTo>
                    <a:pt x="5367" y="3352"/>
                  </a:lnTo>
                  <a:lnTo>
                    <a:pt x="5386" y="3164"/>
                  </a:lnTo>
                  <a:lnTo>
                    <a:pt x="5386" y="961"/>
                  </a:lnTo>
                  <a:lnTo>
                    <a:pt x="5367" y="772"/>
                  </a:lnTo>
                  <a:lnTo>
                    <a:pt x="5311" y="584"/>
                  </a:lnTo>
                  <a:lnTo>
                    <a:pt x="5216" y="433"/>
                  </a:lnTo>
                  <a:lnTo>
                    <a:pt x="5103" y="283"/>
                  </a:lnTo>
                  <a:lnTo>
                    <a:pt x="4953" y="170"/>
                  </a:lnTo>
                  <a:lnTo>
                    <a:pt x="4802" y="75"/>
                  </a:lnTo>
                  <a:lnTo>
                    <a:pt x="4614" y="19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7" name="Google Shape;10437;p52"/>
            <p:cNvSpPr/>
            <p:nvPr/>
          </p:nvSpPr>
          <p:spPr>
            <a:xfrm>
              <a:off x="5555425" y="4044575"/>
              <a:ext cx="95600" cy="89475"/>
            </a:xfrm>
            <a:custGeom>
              <a:avLst/>
              <a:gdLst/>
              <a:ahLst/>
              <a:cxnLst/>
              <a:rect l="l" t="t" r="r" b="b"/>
              <a:pathLst>
                <a:path w="3824" h="3579" extrusionOk="0">
                  <a:moveTo>
                    <a:pt x="678" y="1"/>
                  </a:moveTo>
                  <a:lnTo>
                    <a:pt x="528" y="19"/>
                  </a:lnTo>
                  <a:lnTo>
                    <a:pt x="415" y="57"/>
                  </a:lnTo>
                  <a:lnTo>
                    <a:pt x="283" y="132"/>
                  </a:lnTo>
                  <a:lnTo>
                    <a:pt x="189" y="245"/>
                  </a:lnTo>
                  <a:lnTo>
                    <a:pt x="114" y="358"/>
                  </a:lnTo>
                  <a:lnTo>
                    <a:pt x="38" y="509"/>
                  </a:lnTo>
                  <a:lnTo>
                    <a:pt x="1" y="660"/>
                  </a:lnTo>
                  <a:lnTo>
                    <a:pt x="1" y="829"/>
                  </a:lnTo>
                  <a:lnTo>
                    <a:pt x="1" y="999"/>
                  </a:lnTo>
                  <a:lnTo>
                    <a:pt x="38" y="1187"/>
                  </a:lnTo>
                  <a:lnTo>
                    <a:pt x="114" y="1564"/>
                  </a:lnTo>
                  <a:lnTo>
                    <a:pt x="227" y="1940"/>
                  </a:lnTo>
                  <a:lnTo>
                    <a:pt x="321" y="2298"/>
                  </a:lnTo>
                  <a:lnTo>
                    <a:pt x="415" y="2731"/>
                  </a:lnTo>
                  <a:lnTo>
                    <a:pt x="471" y="2938"/>
                  </a:lnTo>
                  <a:lnTo>
                    <a:pt x="528" y="3145"/>
                  </a:lnTo>
                  <a:lnTo>
                    <a:pt x="622" y="3315"/>
                  </a:lnTo>
                  <a:lnTo>
                    <a:pt x="678" y="3390"/>
                  </a:lnTo>
                  <a:lnTo>
                    <a:pt x="754" y="3447"/>
                  </a:lnTo>
                  <a:lnTo>
                    <a:pt x="829" y="3503"/>
                  </a:lnTo>
                  <a:lnTo>
                    <a:pt x="904" y="3541"/>
                  </a:lnTo>
                  <a:lnTo>
                    <a:pt x="999" y="3560"/>
                  </a:lnTo>
                  <a:lnTo>
                    <a:pt x="1093" y="3578"/>
                  </a:lnTo>
                  <a:lnTo>
                    <a:pt x="3145" y="3578"/>
                  </a:lnTo>
                  <a:lnTo>
                    <a:pt x="3277" y="3560"/>
                  </a:lnTo>
                  <a:lnTo>
                    <a:pt x="3409" y="3503"/>
                  </a:lnTo>
                  <a:lnTo>
                    <a:pt x="3522" y="3428"/>
                  </a:lnTo>
                  <a:lnTo>
                    <a:pt x="3616" y="3334"/>
                  </a:lnTo>
                  <a:lnTo>
                    <a:pt x="3710" y="3202"/>
                  </a:lnTo>
                  <a:lnTo>
                    <a:pt x="3767" y="3070"/>
                  </a:lnTo>
                  <a:lnTo>
                    <a:pt x="3804" y="2901"/>
                  </a:lnTo>
                  <a:lnTo>
                    <a:pt x="3823" y="2731"/>
                  </a:lnTo>
                  <a:lnTo>
                    <a:pt x="3823" y="829"/>
                  </a:lnTo>
                  <a:lnTo>
                    <a:pt x="3804" y="660"/>
                  </a:lnTo>
                  <a:lnTo>
                    <a:pt x="3767" y="509"/>
                  </a:lnTo>
                  <a:lnTo>
                    <a:pt x="3710" y="358"/>
                  </a:lnTo>
                  <a:lnTo>
                    <a:pt x="3616" y="245"/>
                  </a:lnTo>
                  <a:lnTo>
                    <a:pt x="3522" y="132"/>
                  </a:lnTo>
                  <a:lnTo>
                    <a:pt x="3409" y="57"/>
                  </a:lnTo>
                  <a:lnTo>
                    <a:pt x="3277" y="19"/>
                  </a:lnTo>
                  <a:lnTo>
                    <a:pt x="31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8" name="Google Shape;10438;p52"/>
            <p:cNvSpPr/>
            <p:nvPr/>
          </p:nvSpPr>
          <p:spPr>
            <a:xfrm>
              <a:off x="5912750" y="4187225"/>
              <a:ext cx="1256500" cy="404875"/>
            </a:xfrm>
            <a:custGeom>
              <a:avLst/>
              <a:gdLst/>
              <a:ahLst/>
              <a:cxnLst/>
              <a:rect l="l" t="t" r="r" b="b"/>
              <a:pathLst>
                <a:path w="50260" h="16195" extrusionOk="0">
                  <a:moveTo>
                    <a:pt x="20394" y="0"/>
                  </a:moveTo>
                  <a:lnTo>
                    <a:pt x="16703" y="38"/>
                  </a:lnTo>
                  <a:lnTo>
                    <a:pt x="12880" y="76"/>
                  </a:lnTo>
                  <a:lnTo>
                    <a:pt x="8794" y="151"/>
                  </a:lnTo>
                  <a:lnTo>
                    <a:pt x="4312" y="264"/>
                  </a:lnTo>
                  <a:lnTo>
                    <a:pt x="2316" y="302"/>
                  </a:lnTo>
                  <a:lnTo>
                    <a:pt x="320" y="358"/>
                  </a:lnTo>
                  <a:lnTo>
                    <a:pt x="0" y="377"/>
                  </a:lnTo>
                  <a:lnTo>
                    <a:pt x="245" y="791"/>
                  </a:lnTo>
                  <a:lnTo>
                    <a:pt x="509" y="1281"/>
                  </a:lnTo>
                  <a:lnTo>
                    <a:pt x="622" y="1563"/>
                  </a:lnTo>
                  <a:lnTo>
                    <a:pt x="753" y="1865"/>
                  </a:lnTo>
                  <a:lnTo>
                    <a:pt x="866" y="2185"/>
                  </a:lnTo>
                  <a:lnTo>
                    <a:pt x="961" y="2524"/>
                  </a:lnTo>
                  <a:lnTo>
                    <a:pt x="1055" y="2881"/>
                  </a:lnTo>
                  <a:lnTo>
                    <a:pt x="1149" y="3277"/>
                  </a:lnTo>
                  <a:lnTo>
                    <a:pt x="1224" y="3672"/>
                  </a:lnTo>
                  <a:lnTo>
                    <a:pt x="1281" y="4105"/>
                  </a:lnTo>
                  <a:lnTo>
                    <a:pt x="1318" y="4557"/>
                  </a:lnTo>
                  <a:lnTo>
                    <a:pt x="1337" y="5028"/>
                  </a:lnTo>
                  <a:lnTo>
                    <a:pt x="1356" y="5518"/>
                  </a:lnTo>
                  <a:lnTo>
                    <a:pt x="1337" y="6045"/>
                  </a:lnTo>
                  <a:lnTo>
                    <a:pt x="1337" y="15310"/>
                  </a:lnTo>
                  <a:lnTo>
                    <a:pt x="2203" y="15197"/>
                  </a:lnTo>
                  <a:lnTo>
                    <a:pt x="2580" y="15140"/>
                  </a:lnTo>
                  <a:lnTo>
                    <a:pt x="2900" y="15084"/>
                  </a:lnTo>
                  <a:lnTo>
                    <a:pt x="3465" y="14990"/>
                  </a:lnTo>
                  <a:lnTo>
                    <a:pt x="4011" y="14896"/>
                  </a:lnTo>
                  <a:lnTo>
                    <a:pt x="4557" y="14839"/>
                  </a:lnTo>
                  <a:lnTo>
                    <a:pt x="5103" y="14783"/>
                  </a:lnTo>
                  <a:lnTo>
                    <a:pt x="5631" y="14745"/>
                  </a:lnTo>
                  <a:lnTo>
                    <a:pt x="6177" y="14707"/>
                  </a:lnTo>
                  <a:lnTo>
                    <a:pt x="7288" y="14688"/>
                  </a:lnTo>
                  <a:lnTo>
                    <a:pt x="8549" y="14707"/>
                  </a:lnTo>
                  <a:lnTo>
                    <a:pt x="9679" y="14745"/>
                  </a:lnTo>
                  <a:lnTo>
                    <a:pt x="10696" y="14801"/>
                  </a:lnTo>
                  <a:lnTo>
                    <a:pt x="11638" y="14896"/>
                  </a:lnTo>
                  <a:lnTo>
                    <a:pt x="12485" y="14990"/>
                  </a:lnTo>
                  <a:lnTo>
                    <a:pt x="13295" y="15103"/>
                  </a:lnTo>
                  <a:lnTo>
                    <a:pt x="14820" y="15366"/>
                  </a:lnTo>
                  <a:lnTo>
                    <a:pt x="16326" y="15630"/>
                  </a:lnTo>
                  <a:lnTo>
                    <a:pt x="17136" y="15743"/>
                  </a:lnTo>
                  <a:lnTo>
                    <a:pt x="18002" y="15875"/>
                  </a:lnTo>
                  <a:lnTo>
                    <a:pt x="18925" y="15969"/>
                  </a:lnTo>
                  <a:lnTo>
                    <a:pt x="19942" y="16063"/>
                  </a:lnTo>
                  <a:lnTo>
                    <a:pt x="21072" y="16138"/>
                  </a:lnTo>
                  <a:lnTo>
                    <a:pt x="22334" y="16176"/>
                  </a:lnTo>
                  <a:lnTo>
                    <a:pt x="24085" y="16195"/>
                  </a:lnTo>
                  <a:lnTo>
                    <a:pt x="25836" y="16176"/>
                  </a:lnTo>
                  <a:lnTo>
                    <a:pt x="27568" y="16120"/>
                  </a:lnTo>
                  <a:lnTo>
                    <a:pt x="29301" y="16025"/>
                  </a:lnTo>
                  <a:lnTo>
                    <a:pt x="31052" y="15894"/>
                  </a:lnTo>
                  <a:lnTo>
                    <a:pt x="32785" y="15743"/>
                  </a:lnTo>
                  <a:lnTo>
                    <a:pt x="34536" y="15536"/>
                  </a:lnTo>
                  <a:lnTo>
                    <a:pt x="36287" y="15291"/>
                  </a:lnTo>
                  <a:lnTo>
                    <a:pt x="37511" y="15046"/>
                  </a:lnTo>
                  <a:lnTo>
                    <a:pt x="38754" y="14801"/>
                  </a:lnTo>
                  <a:lnTo>
                    <a:pt x="41221" y="14312"/>
                  </a:lnTo>
                  <a:lnTo>
                    <a:pt x="42464" y="14048"/>
                  </a:lnTo>
                  <a:lnTo>
                    <a:pt x="43725" y="13822"/>
                  </a:lnTo>
                  <a:lnTo>
                    <a:pt x="44987" y="13596"/>
                  </a:lnTo>
                  <a:lnTo>
                    <a:pt x="46249" y="13389"/>
                  </a:lnTo>
                  <a:lnTo>
                    <a:pt x="47096" y="13333"/>
                  </a:lnTo>
                  <a:lnTo>
                    <a:pt x="47586" y="13276"/>
                  </a:lnTo>
                  <a:lnTo>
                    <a:pt x="48056" y="13220"/>
                  </a:lnTo>
                  <a:lnTo>
                    <a:pt x="48546" y="13125"/>
                  </a:lnTo>
                  <a:lnTo>
                    <a:pt x="48772" y="13069"/>
                  </a:lnTo>
                  <a:lnTo>
                    <a:pt x="48998" y="12994"/>
                  </a:lnTo>
                  <a:lnTo>
                    <a:pt x="49205" y="12918"/>
                  </a:lnTo>
                  <a:lnTo>
                    <a:pt x="49393" y="12824"/>
                  </a:lnTo>
                  <a:lnTo>
                    <a:pt x="49582" y="12711"/>
                  </a:lnTo>
                  <a:lnTo>
                    <a:pt x="49732" y="12598"/>
                  </a:lnTo>
                  <a:lnTo>
                    <a:pt x="49845" y="12466"/>
                  </a:lnTo>
                  <a:lnTo>
                    <a:pt x="49958" y="12316"/>
                  </a:lnTo>
                  <a:lnTo>
                    <a:pt x="50034" y="12146"/>
                  </a:lnTo>
                  <a:lnTo>
                    <a:pt x="50090" y="11977"/>
                  </a:lnTo>
                  <a:lnTo>
                    <a:pt x="50128" y="11788"/>
                  </a:lnTo>
                  <a:lnTo>
                    <a:pt x="50165" y="11619"/>
                  </a:lnTo>
                  <a:lnTo>
                    <a:pt x="50203" y="11224"/>
                  </a:lnTo>
                  <a:lnTo>
                    <a:pt x="50184" y="10828"/>
                  </a:lnTo>
                  <a:lnTo>
                    <a:pt x="50165" y="10433"/>
                  </a:lnTo>
                  <a:lnTo>
                    <a:pt x="50147" y="10056"/>
                  </a:lnTo>
                  <a:lnTo>
                    <a:pt x="50128" y="9698"/>
                  </a:lnTo>
                  <a:lnTo>
                    <a:pt x="50147" y="8926"/>
                  </a:lnTo>
                  <a:lnTo>
                    <a:pt x="50165" y="8135"/>
                  </a:lnTo>
                  <a:lnTo>
                    <a:pt x="50222" y="6572"/>
                  </a:lnTo>
                  <a:lnTo>
                    <a:pt x="50241" y="5800"/>
                  </a:lnTo>
                  <a:lnTo>
                    <a:pt x="50260" y="5047"/>
                  </a:lnTo>
                  <a:lnTo>
                    <a:pt x="50260" y="4275"/>
                  </a:lnTo>
                  <a:lnTo>
                    <a:pt x="50241" y="3522"/>
                  </a:lnTo>
                  <a:lnTo>
                    <a:pt x="50184" y="2957"/>
                  </a:lnTo>
                  <a:lnTo>
                    <a:pt x="50109" y="2448"/>
                  </a:lnTo>
                  <a:lnTo>
                    <a:pt x="50015" y="2015"/>
                  </a:lnTo>
                  <a:lnTo>
                    <a:pt x="49883" y="1620"/>
                  </a:lnTo>
                  <a:lnTo>
                    <a:pt x="49808" y="1432"/>
                  </a:lnTo>
                  <a:lnTo>
                    <a:pt x="49732" y="1262"/>
                  </a:lnTo>
                  <a:lnTo>
                    <a:pt x="49638" y="1111"/>
                  </a:lnTo>
                  <a:lnTo>
                    <a:pt x="49544" y="961"/>
                  </a:lnTo>
                  <a:lnTo>
                    <a:pt x="49431" y="829"/>
                  </a:lnTo>
                  <a:lnTo>
                    <a:pt x="49318" y="697"/>
                  </a:lnTo>
                  <a:lnTo>
                    <a:pt x="49186" y="584"/>
                  </a:lnTo>
                  <a:lnTo>
                    <a:pt x="49054" y="471"/>
                  </a:lnTo>
                  <a:lnTo>
                    <a:pt x="48433" y="415"/>
                  </a:lnTo>
                  <a:lnTo>
                    <a:pt x="47717" y="358"/>
                  </a:lnTo>
                  <a:lnTo>
                    <a:pt x="46098" y="283"/>
                  </a:lnTo>
                  <a:lnTo>
                    <a:pt x="44290" y="208"/>
                  </a:lnTo>
                  <a:lnTo>
                    <a:pt x="42407" y="151"/>
                  </a:lnTo>
                  <a:lnTo>
                    <a:pt x="38923" y="76"/>
                  </a:lnTo>
                  <a:lnTo>
                    <a:pt x="36532" y="38"/>
                  </a:lnTo>
                  <a:lnTo>
                    <a:pt x="27926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9" name="Google Shape;10439;p52"/>
            <p:cNvSpPr/>
            <p:nvPr/>
          </p:nvSpPr>
          <p:spPr>
            <a:xfrm>
              <a:off x="5965475" y="4346350"/>
              <a:ext cx="208100" cy="102175"/>
            </a:xfrm>
            <a:custGeom>
              <a:avLst/>
              <a:gdLst/>
              <a:ahLst/>
              <a:cxnLst/>
              <a:rect l="l" t="t" r="r" b="b"/>
              <a:pathLst>
                <a:path w="8324" h="4087" extrusionOk="0">
                  <a:moveTo>
                    <a:pt x="603" y="0"/>
                  </a:moveTo>
                  <a:lnTo>
                    <a:pt x="471" y="19"/>
                  </a:lnTo>
                  <a:lnTo>
                    <a:pt x="358" y="57"/>
                  </a:lnTo>
                  <a:lnTo>
                    <a:pt x="264" y="113"/>
                  </a:lnTo>
                  <a:lnTo>
                    <a:pt x="170" y="189"/>
                  </a:lnTo>
                  <a:lnTo>
                    <a:pt x="94" y="264"/>
                  </a:lnTo>
                  <a:lnTo>
                    <a:pt x="38" y="377"/>
                  </a:lnTo>
                  <a:lnTo>
                    <a:pt x="19" y="490"/>
                  </a:lnTo>
                  <a:lnTo>
                    <a:pt x="0" y="603"/>
                  </a:lnTo>
                  <a:lnTo>
                    <a:pt x="0" y="3484"/>
                  </a:lnTo>
                  <a:lnTo>
                    <a:pt x="19" y="3616"/>
                  </a:lnTo>
                  <a:lnTo>
                    <a:pt x="38" y="3729"/>
                  </a:lnTo>
                  <a:lnTo>
                    <a:pt x="94" y="3823"/>
                  </a:lnTo>
                  <a:lnTo>
                    <a:pt x="170" y="3917"/>
                  </a:lnTo>
                  <a:lnTo>
                    <a:pt x="264" y="3992"/>
                  </a:lnTo>
                  <a:lnTo>
                    <a:pt x="358" y="4049"/>
                  </a:lnTo>
                  <a:lnTo>
                    <a:pt x="471" y="4087"/>
                  </a:lnTo>
                  <a:lnTo>
                    <a:pt x="7834" y="4087"/>
                  </a:lnTo>
                  <a:lnTo>
                    <a:pt x="7947" y="4049"/>
                  </a:lnTo>
                  <a:lnTo>
                    <a:pt x="8060" y="3992"/>
                  </a:lnTo>
                  <a:lnTo>
                    <a:pt x="8135" y="3917"/>
                  </a:lnTo>
                  <a:lnTo>
                    <a:pt x="8210" y="3823"/>
                  </a:lnTo>
                  <a:lnTo>
                    <a:pt x="8267" y="3729"/>
                  </a:lnTo>
                  <a:lnTo>
                    <a:pt x="8305" y="3616"/>
                  </a:lnTo>
                  <a:lnTo>
                    <a:pt x="8323" y="3484"/>
                  </a:lnTo>
                  <a:lnTo>
                    <a:pt x="8323" y="603"/>
                  </a:lnTo>
                  <a:lnTo>
                    <a:pt x="8305" y="490"/>
                  </a:lnTo>
                  <a:lnTo>
                    <a:pt x="8267" y="377"/>
                  </a:lnTo>
                  <a:lnTo>
                    <a:pt x="8210" y="264"/>
                  </a:lnTo>
                  <a:lnTo>
                    <a:pt x="8135" y="189"/>
                  </a:lnTo>
                  <a:lnTo>
                    <a:pt x="8060" y="113"/>
                  </a:lnTo>
                  <a:lnTo>
                    <a:pt x="7947" y="57"/>
                  </a:lnTo>
                  <a:lnTo>
                    <a:pt x="7834" y="1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0" name="Google Shape;10440;p52"/>
            <p:cNvSpPr/>
            <p:nvPr/>
          </p:nvSpPr>
          <p:spPr>
            <a:xfrm>
              <a:off x="6193325" y="4401900"/>
              <a:ext cx="82400" cy="46625"/>
            </a:xfrm>
            <a:custGeom>
              <a:avLst/>
              <a:gdLst/>
              <a:ahLst/>
              <a:cxnLst/>
              <a:rect l="l" t="t" r="r" b="b"/>
              <a:pathLst>
                <a:path w="3296" h="1865" extrusionOk="0">
                  <a:moveTo>
                    <a:pt x="471" y="0"/>
                  </a:moveTo>
                  <a:lnTo>
                    <a:pt x="358" y="38"/>
                  </a:lnTo>
                  <a:lnTo>
                    <a:pt x="264" y="94"/>
                  </a:lnTo>
                  <a:lnTo>
                    <a:pt x="170" y="170"/>
                  </a:lnTo>
                  <a:lnTo>
                    <a:pt x="94" y="264"/>
                  </a:lnTo>
                  <a:lnTo>
                    <a:pt x="57" y="358"/>
                  </a:lnTo>
                  <a:lnTo>
                    <a:pt x="19" y="471"/>
                  </a:lnTo>
                  <a:lnTo>
                    <a:pt x="0" y="584"/>
                  </a:lnTo>
                  <a:lnTo>
                    <a:pt x="0" y="1262"/>
                  </a:lnTo>
                  <a:lnTo>
                    <a:pt x="19" y="1394"/>
                  </a:lnTo>
                  <a:lnTo>
                    <a:pt x="57" y="1507"/>
                  </a:lnTo>
                  <a:lnTo>
                    <a:pt x="94" y="1601"/>
                  </a:lnTo>
                  <a:lnTo>
                    <a:pt x="170" y="1695"/>
                  </a:lnTo>
                  <a:lnTo>
                    <a:pt x="264" y="1770"/>
                  </a:lnTo>
                  <a:lnTo>
                    <a:pt x="358" y="1827"/>
                  </a:lnTo>
                  <a:lnTo>
                    <a:pt x="471" y="1865"/>
                  </a:lnTo>
                  <a:lnTo>
                    <a:pt x="2806" y="1865"/>
                  </a:lnTo>
                  <a:lnTo>
                    <a:pt x="2919" y="1827"/>
                  </a:lnTo>
                  <a:lnTo>
                    <a:pt x="3032" y="1770"/>
                  </a:lnTo>
                  <a:lnTo>
                    <a:pt x="3107" y="1695"/>
                  </a:lnTo>
                  <a:lnTo>
                    <a:pt x="3183" y="1601"/>
                  </a:lnTo>
                  <a:lnTo>
                    <a:pt x="3239" y="1507"/>
                  </a:lnTo>
                  <a:lnTo>
                    <a:pt x="3277" y="1394"/>
                  </a:lnTo>
                  <a:lnTo>
                    <a:pt x="3296" y="1262"/>
                  </a:lnTo>
                  <a:lnTo>
                    <a:pt x="3296" y="584"/>
                  </a:lnTo>
                  <a:lnTo>
                    <a:pt x="3277" y="471"/>
                  </a:lnTo>
                  <a:lnTo>
                    <a:pt x="3239" y="358"/>
                  </a:lnTo>
                  <a:lnTo>
                    <a:pt x="3183" y="264"/>
                  </a:lnTo>
                  <a:lnTo>
                    <a:pt x="3107" y="170"/>
                  </a:lnTo>
                  <a:lnTo>
                    <a:pt x="3032" y="94"/>
                  </a:lnTo>
                  <a:lnTo>
                    <a:pt x="2919" y="38"/>
                  </a:lnTo>
                  <a:lnTo>
                    <a:pt x="28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1" name="Google Shape;10441;p52"/>
            <p:cNvSpPr/>
            <p:nvPr/>
          </p:nvSpPr>
          <p:spPr>
            <a:xfrm>
              <a:off x="6934325" y="4346350"/>
              <a:ext cx="208100" cy="102175"/>
            </a:xfrm>
            <a:custGeom>
              <a:avLst/>
              <a:gdLst/>
              <a:ahLst/>
              <a:cxnLst/>
              <a:rect l="l" t="t" r="r" b="b"/>
              <a:pathLst>
                <a:path w="8324" h="4087" extrusionOk="0">
                  <a:moveTo>
                    <a:pt x="603" y="0"/>
                  </a:moveTo>
                  <a:lnTo>
                    <a:pt x="471" y="19"/>
                  </a:lnTo>
                  <a:lnTo>
                    <a:pt x="377" y="57"/>
                  </a:lnTo>
                  <a:lnTo>
                    <a:pt x="264" y="113"/>
                  </a:lnTo>
                  <a:lnTo>
                    <a:pt x="170" y="189"/>
                  </a:lnTo>
                  <a:lnTo>
                    <a:pt x="113" y="264"/>
                  </a:lnTo>
                  <a:lnTo>
                    <a:pt x="57" y="377"/>
                  </a:lnTo>
                  <a:lnTo>
                    <a:pt x="19" y="490"/>
                  </a:lnTo>
                  <a:lnTo>
                    <a:pt x="0" y="603"/>
                  </a:lnTo>
                  <a:lnTo>
                    <a:pt x="0" y="3484"/>
                  </a:lnTo>
                  <a:lnTo>
                    <a:pt x="19" y="3616"/>
                  </a:lnTo>
                  <a:lnTo>
                    <a:pt x="57" y="3729"/>
                  </a:lnTo>
                  <a:lnTo>
                    <a:pt x="113" y="3823"/>
                  </a:lnTo>
                  <a:lnTo>
                    <a:pt x="170" y="3917"/>
                  </a:lnTo>
                  <a:lnTo>
                    <a:pt x="264" y="3992"/>
                  </a:lnTo>
                  <a:lnTo>
                    <a:pt x="377" y="4049"/>
                  </a:lnTo>
                  <a:lnTo>
                    <a:pt x="471" y="4087"/>
                  </a:lnTo>
                  <a:lnTo>
                    <a:pt x="7853" y="4087"/>
                  </a:lnTo>
                  <a:lnTo>
                    <a:pt x="7965" y="4049"/>
                  </a:lnTo>
                  <a:lnTo>
                    <a:pt x="8060" y="3992"/>
                  </a:lnTo>
                  <a:lnTo>
                    <a:pt x="8154" y="3917"/>
                  </a:lnTo>
                  <a:lnTo>
                    <a:pt x="8229" y="3823"/>
                  </a:lnTo>
                  <a:lnTo>
                    <a:pt x="8267" y="3729"/>
                  </a:lnTo>
                  <a:lnTo>
                    <a:pt x="8304" y="3616"/>
                  </a:lnTo>
                  <a:lnTo>
                    <a:pt x="8323" y="3484"/>
                  </a:lnTo>
                  <a:lnTo>
                    <a:pt x="8323" y="603"/>
                  </a:lnTo>
                  <a:lnTo>
                    <a:pt x="8304" y="490"/>
                  </a:lnTo>
                  <a:lnTo>
                    <a:pt x="8267" y="377"/>
                  </a:lnTo>
                  <a:lnTo>
                    <a:pt x="8229" y="264"/>
                  </a:lnTo>
                  <a:lnTo>
                    <a:pt x="8154" y="189"/>
                  </a:lnTo>
                  <a:lnTo>
                    <a:pt x="8060" y="113"/>
                  </a:lnTo>
                  <a:lnTo>
                    <a:pt x="7965" y="57"/>
                  </a:lnTo>
                  <a:lnTo>
                    <a:pt x="7853" y="1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2" name="Google Shape;10442;p52"/>
            <p:cNvSpPr/>
            <p:nvPr/>
          </p:nvSpPr>
          <p:spPr>
            <a:xfrm>
              <a:off x="6832150" y="4401900"/>
              <a:ext cx="82425" cy="46625"/>
            </a:xfrm>
            <a:custGeom>
              <a:avLst/>
              <a:gdLst/>
              <a:ahLst/>
              <a:cxnLst/>
              <a:rect l="l" t="t" r="r" b="b"/>
              <a:pathLst>
                <a:path w="3297" h="1865" extrusionOk="0">
                  <a:moveTo>
                    <a:pt x="490" y="0"/>
                  </a:moveTo>
                  <a:lnTo>
                    <a:pt x="377" y="38"/>
                  </a:lnTo>
                  <a:lnTo>
                    <a:pt x="264" y="94"/>
                  </a:lnTo>
                  <a:lnTo>
                    <a:pt x="189" y="170"/>
                  </a:lnTo>
                  <a:lnTo>
                    <a:pt x="114" y="264"/>
                  </a:lnTo>
                  <a:lnTo>
                    <a:pt x="57" y="358"/>
                  </a:lnTo>
                  <a:lnTo>
                    <a:pt x="20" y="471"/>
                  </a:lnTo>
                  <a:lnTo>
                    <a:pt x="1" y="584"/>
                  </a:lnTo>
                  <a:lnTo>
                    <a:pt x="1" y="1262"/>
                  </a:lnTo>
                  <a:lnTo>
                    <a:pt x="20" y="1394"/>
                  </a:lnTo>
                  <a:lnTo>
                    <a:pt x="57" y="1507"/>
                  </a:lnTo>
                  <a:lnTo>
                    <a:pt x="114" y="1601"/>
                  </a:lnTo>
                  <a:lnTo>
                    <a:pt x="189" y="1695"/>
                  </a:lnTo>
                  <a:lnTo>
                    <a:pt x="264" y="1770"/>
                  </a:lnTo>
                  <a:lnTo>
                    <a:pt x="377" y="1827"/>
                  </a:lnTo>
                  <a:lnTo>
                    <a:pt x="490" y="1865"/>
                  </a:lnTo>
                  <a:lnTo>
                    <a:pt x="2807" y="1865"/>
                  </a:lnTo>
                  <a:lnTo>
                    <a:pt x="2920" y="1827"/>
                  </a:lnTo>
                  <a:lnTo>
                    <a:pt x="3033" y="1770"/>
                  </a:lnTo>
                  <a:lnTo>
                    <a:pt x="3127" y="1695"/>
                  </a:lnTo>
                  <a:lnTo>
                    <a:pt x="3183" y="1601"/>
                  </a:lnTo>
                  <a:lnTo>
                    <a:pt x="3240" y="1507"/>
                  </a:lnTo>
                  <a:lnTo>
                    <a:pt x="3277" y="1394"/>
                  </a:lnTo>
                  <a:lnTo>
                    <a:pt x="3296" y="1262"/>
                  </a:lnTo>
                  <a:lnTo>
                    <a:pt x="3296" y="584"/>
                  </a:lnTo>
                  <a:lnTo>
                    <a:pt x="3277" y="471"/>
                  </a:lnTo>
                  <a:lnTo>
                    <a:pt x="3240" y="358"/>
                  </a:lnTo>
                  <a:lnTo>
                    <a:pt x="3183" y="264"/>
                  </a:lnTo>
                  <a:lnTo>
                    <a:pt x="3127" y="170"/>
                  </a:lnTo>
                  <a:lnTo>
                    <a:pt x="3033" y="94"/>
                  </a:lnTo>
                  <a:lnTo>
                    <a:pt x="2920" y="3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3" name="Google Shape;10443;p52"/>
            <p:cNvSpPr/>
            <p:nvPr/>
          </p:nvSpPr>
          <p:spPr>
            <a:xfrm>
              <a:off x="6432475" y="4285625"/>
              <a:ext cx="286250" cy="154425"/>
            </a:xfrm>
            <a:custGeom>
              <a:avLst/>
              <a:gdLst/>
              <a:ahLst/>
              <a:cxnLst/>
              <a:rect l="l" t="t" r="r" b="b"/>
              <a:pathLst>
                <a:path w="11450" h="6177" extrusionOk="0">
                  <a:moveTo>
                    <a:pt x="471" y="0"/>
                  </a:moveTo>
                  <a:lnTo>
                    <a:pt x="358" y="38"/>
                  </a:lnTo>
                  <a:lnTo>
                    <a:pt x="264" y="94"/>
                  </a:lnTo>
                  <a:lnTo>
                    <a:pt x="170" y="169"/>
                  </a:lnTo>
                  <a:lnTo>
                    <a:pt x="95" y="264"/>
                  </a:lnTo>
                  <a:lnTo>
                    <a:pt x="38" y="358"/>
                  </a:lnTo>
                  <a:lnTo>
                    <a:pt x="19" y="471"/>
                  </a:lnTo>
                  <a:lnTo>
                    <a:pt x="0" y="584"/>
                  </a:lnTo>
                  <a:lnTo>
                    <a:pt x="0" y="5574"/>
                  </a:lnTo>
                  <a:lnTo>
                    <a:pt x="19" y="5687"/>
                  </a:lnTo>
                  <a:lnTo>
                    <a:pt x="38" y="5800"/>
                  </a:lnTo>
                  <a:lnTo>
                    <a:pt x="95" y="5913"/>
                  </a:lnTo>
                  <a:lnTo>
                    <a:pt x="170" y="5988"/>
                  </a:lnTo>
                  <a:lnTo>
                    <a:pt x="264" y="6064"/>
                  </a:lnTo>
                  <a:lnTo>
                    <a:pt x="358" y="6120"/>
                  </a:lnTo>
                  <a:lnTo>
                    <a:pt x="471" y="6158"/>
                  </a:lnTo>
                  <a:lnTo>
                    <a:pt x="603" y="6177"/>
                  </a:lnTo>
                  <a:lnTo>
                    <a:pt x="10847" y="6177"/>
                  </a:lnTo>
                  <a:lnTo>
                    <a:pt x="10960" y="6158"/>
                  </a:lnTo>
                  <a:lnTo>
                    <a:pt x="11073" y="6120"/>
                  </a:lnTo>
                  <a:lnTo>
                    <a:pt x="11186" y="6064"/>
                  </a:lnTo>
                  <a:lnTo>
                    <a:pt x="11261" y="5988"/>
                  </a:lnTo>
                  <a:lnTo>
                    <a:pt x="11337" y="5913"/>
                  </a:lnTo>
                  <a:lnTo>
                    <a:pt x="11393" y="5800"/>
                  </a:lnTo>
                  <a:lnTo>
                    <a:pt x="11431" y="5687"/>
                  </a:lnTo>
                  <a:lnTo>
                    <a:pt x="11450" y="5574"/>
                  </a:lnTo>
                  <a:lnTo>
                    <a:pt x="11450" y="584"/>
                  </a:lnTo>
                  <a:lnTo>
                    <a:pt x="11431" y="471"/>
                  </a:lnTo>
                  <a:lnTo>
                    <a:pt x="11393" y="358"/>
                  </a:lnTo>
                  <a:lnTo>
                    <a:pt x="11337" y="264"/>
                  </a:lnTo>
                  <a:lnTo>
                    <a:pt x="11261" y="169"/>
                  </a:lnTo>
                  <a:lnTo>
                    <a:pt x="11186" y="94"/>
                  </a:lnTo>
                  <a:lnTo>
                    <a:pt x="11073" y="38"/>
                  </a:lnTo>
                  <a:lnTo>
                    <a:pt x="10960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4" name="Google Shape;10444;p52"/>
            <p:cNvSpPr/>
            <p:nvPr/>
          </p:nvSpPr>
          <p:spPr>
            <a:xfrm>
              <a:off x="6456000" y="4297850"/>
              <a:ext cx="239175" cy="32050"/>
            </a:xfrm>
            <a:custGeom>
              <a:avLst/>
              <a:gdLst/>
              <a:ahLst/>
              <a:cxnLst/>
              <a:rect l="l" t="t" r="r" b="b"/>
              <a:pathLst>
                <a:path w="9567" h="1282" extrusionOk="0">
                  <a:moveTo>
                    <a:pt x="491" y="1"/>
                  </a:moveTo>
                  <a:lnTo>
                    <a:pt x="396" y="19"/>
                  </a:lnTo>
                  <a:lnTo>
                    <a:pt x="302" y="38"/>
                  </a:lnTo>
                  <a:lnTo>
                    <a:pt x="208" y="95"/>
                  </a:lnTo>
                  <a:lnTo>
                    <a:pt x="133" y="151"/>
                  </a:lnTo>
                  <a:lnTo>
                    <a:pt x="76" y="227"/>
                  </a:lnTo>
                  <a:lnTo>
                    <a:pt x="39" y="321"/>
                  </a:lnTo>
                  <a:lnTo>
                    <a:pt x="1" y="415"/>
                  </a:lnTo>
                  <a:lnTo>
                    <a:pt x="1" y="509"/>
                  </a:lnTo>
                  <a:lnTo>
                    <a:pt x="1" y="792"/>
                  </a:lnTo>
                  <a:lnTo>
                    <a:pt x="1" y="886"/>
                  </a:lnTo>
                  <a:lnTo>
                    <a:pt x="39" y="980"/>
                  </a:lnTo>
                  <a:lnTo>
                    <a:pt x="76" y="1074"/>
                  </a:lnTo>
                  <a:lnTo>
                    <a:pt x="133" y="1149"/>
                  </a:lnTo>
                  <a:lnTo>
                    <a:pt x="208" y="1206"/>
                  </a:lnTo>
                  <a:lnTo>
                    <a:pt x="302" y="1243"/>
                  </a:lnTo>
                  <a:lnTo>
                    <a:pt x="396" y="1281"/>
                  </a:lnTo>
                  <a:lnTo>
                    <a:pt x="9172" y="1281"/>
                  </a:lnTo>
                  <a:lnTo>
                    <a:pt x="9266" y="1243"/>
                  </a:lnTo>
                  <a:lnTo>
                    <a:pt x="9341" y="1206"/>
                  </a:lnTo>
                  <a:lnTo>
                    <a:pt x="9416" y="1149"/>
                  </a:lnTo>
                  <a:lnTo>
                    <a:pt x="9492" y="1074"/>
                  </a:lnTo>
                  <a:lnTo>
                    <a:pt x="9529" y="980"/>
                  </a:lnTo>
                  <a:lnTo>
                    <a:pt x="9567" y="886"/>
                  </a:lnTo>
                  <a:lnTo>
                    <a:pt x="9567" y="792"/>
                  </a:lnTo>
                  <a:lnTo>
                    <a:pt x="9567" y="509"/>
                  </a:lnTo>
                  <a:lnTo>
                    <a:pt x="9567" y="415"/>
                  </a:lnTo>
                  <a:lnTo>
                    <a:pt x="9529" y="321"/>
                  </a:lnTo>
                  <a:lnTo>
                    <a:pt x="9492" y="227"/>
                  </a:lnTo>
                  <a:lnTo>
                    <a:pt x="9416" y="151"/>
                  </a:lnTo>
                  <a:lnTo>
                    <a:pt x="9341" y="95"/>
                  </a:lnTo>
                  <a:lnTo>
                    <a:pt x="9266" y="38"/>
                  </a:lnTo>
                  <a:lnTo>
                    <a:pt x="9172" y="19"/>
                  </a:lnTo>
                  <a:lnTo>
                    <a:pt x="90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5" name="Google Shape;10445;p52"/>
            <p:cNvSpPr/>
            <p:nvPr/>
          </p:nvSpPr>
          <p:spPr>
            <a:xfrm>
              <a:off x="5819525" y="4470625"/>
              <a:ext cx="75350" cy="158200"/>
            </a:xfrm>
            <a:custGeom>
              <a:avLst/>
              <a:gdLst/>
              <a:ahLst/>
              <a:cxnLst/>
              <a:rect l="l" t="t" r="r" b="b"/>
              <a:pathLst>
                <a:path w="3014" h="6328" extrusionOk="0">
                  <a:moveTo>
                    <a:pt x="1055" y="1"/>
                  </a:moveTo>
                  <a:lnTo>
                    <a:pt x="867" y="19"/>
                  </a:lnTo>
                  <a:lnTo>
                    <a:pt x="660" y="57"/>
                  </a:lnTo>
                  <a:lnTo>
                    <a:pt x="471" y="114"/>
                  </a:lnTo>
                  <a:lnTo>
                    <a:pt x="283" y="170"/>
                  </a:lnTo>
                  <a:lnTo>
                    <a:pt x="208" y="434"/>
                  </a:lnTo>
                  <a:lnTo>
                    <a:pt x="132" y="678"/>
                  </a:lnTo>
                  <a:lnTo>
                    <a:pt x="95" y="942"/>
                  </a:lnTo>
                  <a:lnTo>
                    <a:pt x="57" y="1187"/>
                  </a:lnTo>
                  <a:lnTo>
                    <a:pt x="38" y="1545"/>
                  </a:lnTo>
                  <a:lnTo>
                    <a:pt x="38" y="1695"/>
                  </a:lnTo>
                  <a:lnTo>
                    <a:pt x="1" y="2373"/>
                  </a:lnTo>
                  <a:lnTo>
                    <a:pt x="1" y="2995"/>
                  </a:lnTo>
                  <a:lnTo>
                    <a:pt x="38" y="3541"/>
                  </a:lnTo>
                  <a:lnTo>
                    <a:pt x="76" y="4012"/>
                  </a:lnTo>
                  <a:lnTo>
                    <a:pt x="170" y="4426"/>
                  </a:lnTo>
                  <a:lnTo>
                    <a:pt x="264" y="4784"/>
                  </a:lnTo>
                  <a:lnTo>
                    <a:pt x="358" y="5085"/>
                  </a:lnTo>
                  <a:lnTo>
                    <a:pt x="471" y="5349"/>
                  </a:lnTo>
                  <a:lnTo>
                    <a:pt x="584" y="5556"/>
                  </a:lnTo>
                  <a:lnTo>
                    <a:pt x="716" y="5725"/>
                  </a:lnTo>
                  <a:lnTo>
                    <a:pt x="829" y="5857"/>
                  </a:lnTo>
                  <a:lnTo>
                    <a:pt x="923" y="5951"/>
                  </a:lnTo>
                  <a:lnTo>
                    <a:pt x="1074" y="6064"/>
                  </a:lnTo>
                  <a:lnTo>
                    <a:pt x="1131" y="6102"/>
                  </a:lnTo>
                  <a:lnTo>
                    <a:pt x="1865" y="6215"/>
                  </a:lnTo>
                  <a:lnTo>
                    <a:pt x="2693" y="6328"/>
                  </a:lnTo>
                  <a:lnTo>
                    <a:pt x="2769" y="6139"/>
                  </a:lnTo>
                  <a:lnTo>
                    <a:pt x="2825" y="5913"/>
                  </a:lnTo>
                  <a:lnTo>
                    <a:pt x="2882" y="5687"/>
                  </a:lnTo>
                  <a:lnTo>
                    <a:pt x="2919" y="5424"/>
                  </a:lnTo>
                  <a:lnTo>
                    <a:pt x="2976" y="4915"/>
                  </a:lnTo>
                  <a:lnTo>
                    <a:pt x="2995" y="4388"/>
                  </a:lnTo>
                  <a:lnTo>
                    <a:pt x="3014" y="3899"/>
                  </a:lnTo>
                  <a:lnTo>
                    <a:pt x="3014" y="3447"/>
                  </a:lnTo>
                  <a:lnTo>
                    <a:pt x="2995" y="2863"/>
                  </a:lnTo>
                  <a:lnTo>
                    <a:pt x="2995" y="2430"/>
                  </a:lnTo>
                  <a:lnTo>
                    <a:pt x="2976" y="2015"/>
                  </a:lnTo>
                  <a:lnTo>
                    <a:pt x="2938" y="1639"/>
                  </a:lnTo>
                  <a:lnTo>
                    <a:pt x="2901" y="1451"/>
                  </a:lnTo>
                  <a:lnTo>
                    <a:pt x="2863" y="1262"/>
                  </a:lnTo>
                  <a:lnTo>
                    <a:pt x="2788" y="1093"/>
                  </a:lnTo>
                  <a:lnTo>
                    <a:pt x="2712" y="923"/>
                  </a:lnTo>
                  <a:lnTo>
                    <a:pt x="2618" y="773"/>
                  </a:lnTo>
                  <a:lnTo>
                    <a:pt x="2505" y="641"/>
                  </a:lnTo>
                  <a:lnTo>
                    <a:pt x="2373" y="490"/>
                  </a:lnTo>
                  <a:lnTo>
                    <a:pt x="2223" y="377"/>
                  </a:lnTo>
                  <a:lnTo>
                    <a:pt x="2053" y="264"/>
                  </a:lnTo>
                  <a:lnTo>
                    <a:pt x="1846" y="170"/>
                  </a:lnTo>
                  <a:lnTo>
                    <a:pt x="1658" y="95"/>
                  </a:lnTo>
                  <a:lnTo>
                    <a:pt x="1451" y="38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A6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6" name="Google Shape;10446;p52"/>
            <p:cNvSpPr/>
            <p:nvPr/>
          </p:nvSpPr>
          <p:spPr>
            <a:xfrm>
              <a:off x="5826600" y="4458375"/>
              <a:ext cx="1380775" cy="190225"/>
            </a:xfrm>
            <a:custGeom>
              <a:avLst/>
              <a:gdLst/>
              <a:ahLst/>
              <a:cxnLst/>
              <a:rect l="l" t="t" r="r" b="b"/>
              <a:pathLst>
                <a:path w="55231" h="7609" extrusionOk="0">
                  <a:moveTo>
                    <a:pt x="697" y="1"/>
                  </a:moveTo>
                  <a:lnTo>
                    <a:pt x="565" y="20"/>
                  </a:lnTo>
                  <a:lnTo>
                    <a:pt x="433" y="76"/>
                  </a:lnTo>
                  <a:lnTo>
                    <a:pt x="320" y="152"/>
                  </a:lnTo>
                  <a:lnTo>
                    <a:pt x="226" y="265"/>
                  </a:lnTo>
                  <a:lnTo>
                    <a:pt x="151" y="378"/>
                  </a:lnTo>
                  <a:lnTo>
                    <a:pt x="75" y="509"/>
                  </a:lnTo>
                  <a:lnTo>
                    <a:pt x="0" y="660"/>
                  </a:lnTo>
                  <a:lnTo>
                    <a:pt x="188" y="604"/>
                  </a:lnTo>
                  <a:lnTo>
                    <a:pt x="377" y="547"/>
                  </a:lnTo>
                  <a:lnTo>
                    <a:pt x="584" y="509"/>
                  </a:lnTo>
                  <a:lnTo>
                    <a:pt x="772" y="491"/>
                  </a:lnTo>
                  <a:lnTo>
                    <a:pt x="979" y="491"/>
                  </a:lnTo>
                  <a:lnTo>
                    <a:pt x="1168" y="528"/>
                  </a:lnTo>
                  <a:lnTo>
                    <a:pt x="1375" y="585"/>
                  </a:lnTo>
                  <a:lnTo>
                    <a:pt x="1563" y="660"/>
                  </a:lnTo>
                  <a:lnTo>
                    <a:pt x="1770" y="754"/>
                  </a:lnTo>
                  <a:lnTo>
                    <a:pt x="1940" y="867"/>
                  </a:lnTo>
                  <a:lnTo>
                    <a:pt x="2090" y="980"/>
                  </a:lnTo>
                  <a:lnTo>
                    <a:pt x="2222" y="1131"/>
                  </a:lnTo>
                  <a:lnTo>
                    <a:pt x="2335" y="1263"/>
                  </a:lnTo>
                  <a:lnTo>
                    <a:pt x="2429" y="1413"/>
                  </a:lnTo>
                  <a:lnTo>
                    <a:pt x="2505" y="1583"/>
                  </a:lnTo>
                  <a:lnTo>
                    <a:pt x="2580" y="1752"/>
                  </a:lnTo>
                  <a:lnTo>
                    <a:pt x="2618" y="1941"/>
                  </a:lnTo>
                  <a:lnTo>
                    <a:pt x="2655" y="2129"/>
                  </a:lnTo>
                  <a:lnTo>
                    <a:pt x="2693" y="2505"/>
                  </a:lnTo>
                  <a:lnTo>
                    <a:pt x="2712" y="2920"/>
                  </a:lnTo>
                  <a:lnTo>
                    <a:pt x="2712" y="3353"/>
                  </a:lnTo>
                  <a:lnTo>
                    <a:pt x="2731" y="3937"/>
                  </a:lnTo>
                  <a:lnTo>
                    <a:pt x="2731" y="4389"/>
                  </a:lnTo>
                  <a:lnTo>
                    <a:pt x="2712" y="4878"/>
                  </a:lnTo>
                  <a:lnTo>
                    <a:pt x="2693" y="5405"/>
                  </a:lnTo>
                  <a:lnTo>
                    <a:pt x="2636" y="5914"/>
                  </a:lnTo>
                  <a:lnTo>
                    <a:pt x="2599" y="6177"/>
                  </a:lnTo>
                  <a:lnTo>
                    <a:pt x="2542" y="6403"/>
                  </a:lnTo>
                  <a:lnTo>
                    <a:pt x="2486" y="6629"/>
                  </a:lnTo>
                  <a:lnTo>
                    <a:pt x="2410" y="6818"/>
                  </a:lnTo>
                  <a:lnTo>
                    <a:pt x="3917" y="6987"/>
                  </a:lnTo>
                  <a:lnTo>
                    <a:pt x="5518" y="7119"/>
                  </a:lnTo>
                  <a:lnTo>
                    <a:pt x="7175" y="7251"/>
                  </a:lnTo>
                  <a:lnTo>
                    <a:pt x="8813" y="7345"/>
                  </a:lnTo>
                  <a:lnTo>
                    <a:pt x="10357" y="7420"/>
                  </a:lnTo>
                  <a:lnTo>
                    <a:pt x="11732" y="7458"/>
                  </a:lnTo>
                  <a:lnTo>
                    <a:pt x="12880" y="7496"/>
                  </a:lnTo>
                  <a:lnTo>
                    <a:pt x="13747" y="7514"/>
                  </a:lnTo>
                  <a:lnTo>
                    <a:pt x="18605" y="7552"/>
                  </a:lnTo>
                  <a:lnTo>
                    <a:pt x="23068" y="7590"/>
                  </a:lnTo>
                  <a:lnTo>
                    <a:pt x="27267" y="7609"/>
                  </a:lnTo>
                  <a:lnTo>
                    <a:pt x="31316" y="7590"/>
                  </a:lnTo>
                  <a:lnTo>
                    <a:pt x="33350" y="7552"/>
                  </a:lnTo>
                  <a:lnTo>
                    <a:pt x="35383" y="7514"/>
                  </a:lnTo>
                  <a:lnTo>
                    <a:pt x="37436" y="7477"/>
                  </a:lnTo>
                  <a:lnTo>
                    <a:pt x="39564" y="7401"/>
                  </a:lnTo>
                  <a:lnTo>
                    <a:pt x="41748" y="7326"/>
                  </a:lnTo>
                  <a:lnTo>
                    <a:pt x="44008" y="7232"/>
                  </a:lnTo>
                  <a:lnTo>
                    <a:pt x="46380" y="7119"/>
                  </a:lnTo>
                  <a:lnTo>
                    <a:pt x="48847" y="6987"/>
                  </a:lnTo>
                  <a:lnTo>
                    <a:pt x="51013" y="6874"/>
                  </a:lnTo>
                  <a:lnTo>
                    <a:pt x="52086" y="6818"/>
                  </a:lnTo>
                  <a:lnTo>
                    <a:pt x="53160" y="6724"/>
                  </a:lnTo>
                  <a:lnTo>
                    <a:pt x="53819" y="6667"/>
                  </a:lnTo>
                  <a:lnTo>
                    <a:pt x="54346" y="6611"/>
                  </a:lnTo>
                  <a:lnTo>
                    <a:pt x="54365" y="6573"/>
                  </a:lnTo>
                  <a:lnTo>
                    <a:pt x="54459" y="6460"/>
                  </a:lnTo>
                  <a:lnTo>
                    <a:pt x="54572" y="6253"/>
                  </a:lnTo>
                  <a:lnTo>
                    <a:pt x="54647" y="6083"/>
                  </a:lnTo>
                  <a:lnTo>
                    <a:pt x="54723" y="5895"/>
                  </a:lnTo>
                  <a:lnTo>
                    <a:pt x="54798" y="5669"/>
                  </a:lnTo>
                  <a:lnTo>
                    <a:pt x="54873" y="5387"/>
                  </a:lnTo>
                  <a:lnTo>
                    <a:pt x="54948" y="5066"/>
                  </a:lnTo>
                  <a:lnTo>
                    <a:pt x="55005" y="4709"/>
                  </a:lnTo>
                  <a:lnTo>
                    <a:pt x="55061" y="4276"/>
                  </a:lnTo>
                  <a:lnTo>
                    <a:pt x="55118" y="3805"/>
                  </a:lnTo>
                  <a:lnTo>
                    <a:pt x="55156" y="3278"/>
                  </a:lnTo>
                  <a:lnTo>
                    <a:pt x="55193" y="2675"/>
                  </a:lnTo>
                  <a:lnTo>
                    <a:pt x="55212" y="2242"/>
                  </a:lnTo>
                  <a:lnTo>
                    <a:pt x="55231" y="1809"/>
                  </a:lnTo>
                  <a:lnTo>
                    <a:pt x="55231" y="1564"/>
                  </a:lnTo>
                  <a:lnTo>
                    <a:pt x="55212" y="1300"/>
                  </a:lnTo>
                  <a:lnTo>
                    <a:pt x="55174" y="1055"/>
                  </a:lnTo>
                  <a:lnTo>
                    <a:pt x="55137" y="811"/>
                  </a:lnTo>
                  <a:lnTo>
                    <a:pt x="55061" y="585"/>
                  </a:lnTo>
                  <a:lnTo>
                    <a:pt x="54967" y="396"/>
                  </a:lnTo>
                  <a:lnTo>
                    <a:pt x="54854" y="227"/>
                  </a:lnTo>
                  <a:lnTo>
                    <a:pt x="54798" y="170"/>
                  </a:lnTo>
                  <a:lnTo>
                    <a:pt x="54723" y="114"/>
                  </a:lnTo>
                  <a:lnTo>
                    <a:pt x="54628" y="76"/>
                  </a:lnTo>
                  <a:lnTo>
                    <a:pt x="54553" y="39"/>
                  </a:lnTo>
                  <a:lnTo>
                    <a:pt x="54440" y="20"/>
                  </a:lnTo>
                  <a:lnTo>
                    <a:pt x="54346" y="39"/>
                  </a:lnTo>
                  <a:lnTo>
                    <a:pt x="53819" y="95"/>
                  </a:lnTo>
                  <a:lnTo>
                    <a:pt x="53160" y="152"/>
                  </a:lnTo>
                  <a:lnTo>
                    <a:pt x="52086" y="227"/>
                  </a:lnTo>
                  <a:lnTo>
                    <a:pt x="51013" y="302"/>
                  </a:lnTo>
                  <a:lnTo>
                    <a:pt x="48847" y="415"/>
                  </a:lnTo>
                  <a:lnTo>
                    <a:pt x="46380" y="547"/>
                  </a:lnTo>
                  <a:lnTo>
                    <a:pt x="44008" y="660"/>
                  </a:lnTo>
                  <a:lnTo>
                    <a:pt x="41748" y="754"/>
                  </a:lnTo>
                  <a:lnTo>
                    <a:pt x="39564" y="830"/>
                  </a:lnTo>
                  <a:lnTo>
                    <a:pt x="37436" y="886"/>
                  </a:lnTo>
                  <a:lnTo>
                    <a:pt x="35383" y="942"/>
                  </a:lnTo>
                  <a:lnTo>
                    <a:pt x="33350" y="980"/>
                  </a:lnTo>
                  <a:lnTo>
                    <a:pt x="31316" y="999"/>
                  </a:lnTo>
                  <a:lnTo>
                    <a:pt x="27267" y="1018"/>
                  </a:lnTo>
                  <a:lnTo>
                    <a:pt x="23068" y="1018"/>
                  </a:lnTo>
                  <a:lnTo>
                    <a:pt x="18605" y="980"/>
                  </a:lnTo>
                  <a:lnTo>
                    <a:pt x="13747" y="942"/>
                  </a:lnTo>
                  <a:lnTo>
                    <a:pt x="12730" y="924"/>
                  </a:lnTo>
                  <a:lnTo>
                    <a:pt x="11336" y="867"/>
                  </a:lnTo>
                  <a:lnTo>
                    <a:pt x="9679" y="811"/>
                  </a:lnTo>
                  <a:lnTo>
                    <a:pt x="7853" y="717"/>
                  </a:lnTo>
                  <a:lnTo>
                    <a:pt x="5951" y="585"/>
                  </a:lnTo>
                  <a:lnTo>
                    <a:pt x="4086" y="415"/>
                  </a:lnTo>
                  <a:lnTo>
                    <a:pt x="3183" y="340"/>
                  </a:lnTo>
                  <a:lnTo>
                    <a:pt x="2354" y="227"/>
                  </a:lnTo>
                  <a:lnTo>
                    <a:pt x="1563" y="133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7" name="Google Shape;10447;p52"/>
            <p:cNvSpPr/>
            <p:nvPr/>
          </p:nvSpPr>
          <p:spPr>
            <a:xfrm>
              <a:off x="5810575" y="3745650"/>
              <a:ext cx="1129875" cy="404400"/>
            </a:xfrm>
            <a:custGeom>
              <a:avLst/>
              <a:gdLst/>
              <a:ahLst/>
              <a:cxnLst/>
              <a:rect l="l" t="t" r="r" b="b"/>
              <a:pathLst>
                <a:path w="45195" h="16176" extrusionOk="0">
                  <a:moveTo>
                    <a:pt x="20319" y="0"/>
                  </a:moveTo>
                  <a:lnTo>
                    <a:pt x="18248" y="19"/>
                  </a:lnTo>
                  <a:lnTo>
                    <a:pt x="16271" y="38"/>
                  </a:lnTo>
                  <a:lnTo>
                    <a:pt x="14369" y="94"/>
                  </a:lnTo>
                  <a:lnTo>
                    <a:pt x="12561" y="151"/>
                  </a:lnTo>
                  <a:lnTo>
                    <a:pt x="10829" y="226"/>
                  </a:lnTo>
                  <a:lnTo>
                    <a:pt x="9190" y="301"/>
                  </a:lnTo>
                  <a:lnTo>
                    <a:pt x="7665" y="414"/>
                  </a:lnTo>
                  <a:lnTo>
                    <a:pt x="6215" y="527"/>
                  </a:lnTo>
                  <a:lnTo>
                    <a:pt x="4878" y="659"/>
                  </a:lnTo>
                  <a:lnTo>
                    <a:pt x="3635" y="810"/>
                  </a:lnTo>
                  <a:lnTo>
                    <a:pt x="2487" y="979"/>
                  </a:lnTo>
                  <a:lnTo>
                    <a:pt x="1451" y="1168"/>
                  </a:lnTo>
                  <a:lnTo>
                    <a:pt x="509" y="1375"/>
                  </a:lnTo>
                  <a:lnTo>
                    <a:pt x="1" y="1488"/>
                  </a:lnTo>
                  <a:lnTo>
                    <a:pt x="76" y="1601"/>
                  </a:lnTo>
                  <a:lnTo>
                    <a:pt x="152" y="1732"/>
                  </a:lnTo>
                  <a:lnTo>
                    <a:pt x="208" y="1864"/>
                  </a:lnTo>
                  <a:lnTo>
                    <a:pt x="265" y="2034"/>
                  </a:lnTo>
                  <a:lnTo>
                    <a:pt x="321" y="2203"/>
                  </a:lnTo>
                  <a:lnTo>
                    <a:pt x="359" y="2392"/>
                  </a:lnTo>
                  <a:lnTo>
                    <a:pt x="396" y="2617"/>
                  </a:lnTo>
                  <a:lnTo>
                    <a:pt x="415" y="2862"/>
                  </a:lnTo>
                  <a:lnTo>
                    <a:pt x="942" y="14217"/>
                  </a:lnTo>
                  <a:lnTo>
                    <a:pt x="942" y="14274"/>
                  </a:lnTo>
                  <a:lnTo>
                    <a:pt x="980" y="14443"/>
                  </a:lnTo>
                  <a:lnTo>
                    <a:pt x="1074" y="14726"/>
                  </a:lnTo>
                  <a:lnTo>
                    <a:pt x="1150" y="14895"/>
                  </a:lnTo>
                  <a:lnTo>
                    <a:pt x="1244" y="15084"/>
                  </a:lnTo>
                  <a:lnTo>
                    <a:pt x="1733" y="15215"/>
                  </a:lnTo>
                  <a:lnTo>
                    <a:pt x="2317" y="15328"/>
                  </a:lnTo>
                  <a:lnTo>
                    <a:pt x="2995" y="15441"/>
                  </a:lnTo>
                  <a:lnTo>
                    <a:pt x="3748" y="15554"/>
                  </a:lnTo>
                  <a:lnTo>
                    <a:pt x="4558" y="15630"/>
                  </a:lnTo>
                  <a:lnTo>
                    <a:pt x="5405" y="15724"/>
                  </a:lnTo>
                  <a:lnTo>
                    <a:pt x="7175" y="15856"/>
                  </a:lnTo>
                  <a:lnTo>
                    <a:pt x="8927" y="15969"/>
                  </a:lnTo>
                  <a:lnTo>
                    <a:pt x="10565" y="16044"/>
                  </a:lnTo>
                  <a:lnTo>
                    <a:pt x="11921" y="16082"/>
                  </a:lnTo>
                  <a:lnTo>
                    <a:pt x="12900" y="16100"/>
                  </a:lnTo>
                  <a:lnTo>
                    <a:pt x="20395" y="16176"/>
                  </a:lnTo>
                  <a:lnTo>
                    <a:pt x="23671" y="16176"/>
                  </a:lnTo>
                  <a:lnTo>
                    <a:pt x="26816" y="16157"/>
                  </a:lnTo>
                  <a:lnTo>
                    <a:pt x="29942" y="16119"/>
                  </a:lnTo>
                  <a:lnTo>
                    <a:pt x="33218" y="16025"/>
                  </a:lnTo>
                  <a:lnTo>
                    <a:pt x="36740" y="15874"/>
                  </a:lnTo>
                  <a:lnTo>
                    <a:pt x="40675" y="15667"/>
                  </a:lnTo>
                  <a:lnTo>
                    <a:pt x="42446" y="15573"/>
                  </a:lnTo>
                  <a:lnTo>
                    <a:pt x="43331" y="15517"/>
                  </a:lnTo>
                  <a:lnTo>
                    <a:pt x="44216" y="15460"/>
                  </a:lnTo>
                  <a:lnTo>
                    <a:pt x="44762" y="15404"/>
                  </a:lnTo>
                  <a:lnTo>
                    <a:pt x="45195" y="15347"/>
                  </a:lnTo>
                  <a:lnTo>
                    <a:pt x="44931" y="15178"/>
                  </a:lnTo>
                  <a:lnTo>
                    <a:pt x="44668" y="15008"/>
                  </a:lnTo>
                  <a:lnTo>
                    <a:pt x="44404" y="14820"/>
                  </a:lnTo>
                  <a:lnTo>
                    <a:pt x="44159" y="14613"/>
                  </a:lnTo>
                  <a:lnTo>
                    <a:pt x="43990" y="14462"/>
                  </a:lnTo>
                  <a:lnTo>
                    <a:pt x="43801" y="14274"/>
                  </a:lnTo>
                  <a:lnTo>
                    <a:pt x="43594" y="14029"/>
                  </a:lnTo>
                  <a:lnTo>
                    <a:pt x="43406" y="13765"/>
                  </a:lnTo>
                  <a:lnTo>
                    <a:pt x="43180" y="13445"/>
                  </a:lnTo>
                  <a:lnTo>
                    <a:pt x="42973" y="13106"/>
                  </a:lnTo>
                  <a:lnTo>
                    <a:pt x="42502" y="12353"/>
                  </a:lnTo>
                  <a:lnTo>
                    <a:pt x="42031" y="11487"/>
                  </a:lnTo>
                  <a:lnTo>
                    <a:pt x="41542" y="10564"/>
                  </a:lnTo>
                  <a:lnTo>
                    <a:pt x="41033" y="9585"/>
                  </a:lnTo>
                  <a:lnTo>
                    <a:pt x="40525" y="8568"/>
                  </a:lnTo>
                  <a:lnTo>
                    <a:pt x="38642" y="4708"/>
                  </a:lnTo>
                  <a:lnTo>
                    <a:pt x="38246" y="3898"/>
                  </a:lnTo>
                  <a:lnTo>
                    <a:pt x="37870" y="3182"/>
                  </a:lnTo>
                  <a:lnTo>
                    <a:pt x="37550" y="2599"/>
                  </a:lnTo>
                  <a:lnTo>
                    <a:pt x="37286" y="2166"/>
                  </a:lnTo>
                  <a:lnTo>
                    <a:pt x="37173" y="2034"/>
                  </a:lnTo>
                  <a:lnTo>
                    <a:pt x="37041" y="1902"/>
                  </a:lnTo>
                  <a:lnTo>
                    <a:pt x="36872" y="1770"/>
                  </a:lnTo>
                  <a:lnTo>
                    <a:pt x="36664" y="1638"/>
                  </a:lnTo>
                  <a:lnTo>
                    <a:pt x="36420" y="1525"/>
                  </a:lnTo>
                  <a:lnTo>
                    <a:pt x="36156" y="1412"/>
                  </a:lnTo>
                  <a:lnTo>
                    <a:pt x="35874" y="1318"/>
                  </a:lnTo>
                  <a:lnTo>
                    <a:pt x="35553" y="1205"/>
                  </a:lnTo>
                  <a:lnTo>
                    <a:pt x="34876" y="1017"/>
                  </a:lnTo>
                  <a:lnTo>
                    <a:pt x="34122" y="847"/>
                  </a:lnTo>
                  <a:lnTo>
                    <a:pt x="33331" y="697"/>
                  </a:lnTo>
                  <a:lnTo>
                    <a:pt x="32503" y="565"/>
                  </a:lnTo>
                  <a:lnTo>
                    <a:pt x="31674" y="452"/>
                  </a:lnTo>
                  <a:lnTo>
                    <a:pt x="30846" y="358"/>
                  </a:lnTo>
                  <a:lnTo>
                    <a:pt x="30036" y="264"/>
                  </a:lnTo>
                  <a:lnTo>
                    <a:pt x="29283" y="207"/>
                  </a:lnTo>
                  <a:lnTo>
                    <a:pt x="27965" y="113"/>
                  </a:lnTo>
                  <a:lnTo>
                    <a:pt x="27023" y="75"/>
                  </a:lnTo>
                  <a:lnTo>
                    <a:pt x="24707" y="38"/>
                  </a:lnTo>
                  <a:lnTo>
                    <a:pt x="22485" y="19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8" name="Google Shape;10448;p52"/>
            <p:cNvSpPr/>
            <p:nvPr/>
          </p:nvSpPr>
          <p:spPr>
            <a:xfrm>
              <a:off x="5861425" y="3770600"/>
              <a:ext cx="1008425" cy="347450"/>
            </a:xfrm>
            <a:custGeom>
              <a:avLst/>
              <a:gdLst/>
              <a:ahLst/>
              <a:cxnLst/>
              <a:rect l="l" t="t" r="r" b="b"/>
              <a:pathLst>
                <a:path w="40337" h="13898" extrusionOk="0">
                  <a:moveTo>
                    <a:pt x="16948" y="0"/>
                  </a:moveTo>
                  <a:lnTo>
                    <a:pt x="15517" y="19"/>
                  </a:lnTo>
                  <a:lnTo>
                    <a:pt x="14086" y="38"/>
                  </a:lnTo>
                  <a:lnTo>
                    <a:pt x="12655" y="94"/>
                  </a:lnTo>
                  <a:lnTo>
                    <a:pt x="11186" y="170"/>
                  </a:lnTo>
                  <a:lnTo>
                    <a:pt x="9642" y="264"/>
                  </a:lnTo>
                  <a:lnTo>
                    <a:pt x="7966" y="395"/>
                  </a:lnTo>
                  <a:lnTo>
                    <a:pt x="6158" y="565"/>
                  </a:lnTo>
                  <a:lnTo>
                    <a:pt x="4162" y="791"/>
                  </a:lnTo>
                  <a:lnTo>
                    <a:pt x="2769" y="923"/>
                  </a:lnTo>
                  <a:lnTo>
                    <a:pt x="2072" y="1017"/>
                  </a:lnTo>
                  <a:lnTo>
                    <a:pt x="1375" y="1111"/>
                  </a:lnTo>
                  <a:lnTo>
                    <a:pt x="791" y="1224"/>
                  </a:lnTo>
                  <a:lnTo>
                    <a:pt x="566" y="1281"/>
                  </a:lnTo>
                  <a:lnTo>
                    <a:pt x="471" y="1318"/>
                  </a:lnTo>
                  <a:lnTo>
                    <a:pt x="377" y="1375"/>
                  </a:lnTo>
                  <a:lnTo>
                    <a:pt x="302" y="1431"/>
                  </a:lnTo>
                  <a:lnTo>
                    <a:pt x="227" y="1507"/>
                  </a:lnTo>
                  <a:lnTo>
                    <a:pt x="170" y="1582"/>
                  </a:lnTo>
                  <a:lnTo>
                    <a:pt x="114" y="1676"/>
                  </a:lnTo>
                  <a:lnTo>
                    <a:pt x="76" y="1789"/>
                  </a:lnTo>
                  <a:lnTo>
                    <a:pt x="38" y="1921"/>
                  </a:lnTo>
                  <a:lnTo>
                    <a:pt x="19" y="2071"/>
                  </a:lnTo>
                  <a:lnTo>
                    <a:pt x="19" y="2241"/>
                  </a:lnTo>
                  <a:lnTo>
                    <a:pt x="1" y="2599"/>
                  </a:lnTo>
                  <a:lnTo>
                    <a:pt x="19" y="3088"/>
                  </a:lnTo>
                  <a:lnTo>
                    <a:pt x="57" y="3578"/>
                  </a:lnTo>
                  <a:lnTo>
                    <a:pt x="151" y="4576"/>
                  </a:lnTo>
                  <a:lnTo>
                    <a:pt x="264" y="5555"/>
                  </a:lnTo>
                  <a:lnTo>
                    <a:pt x="321" y="6045"/>
                  </a:lnTo>
                  <a:lnTo>
                    <a:pt x="358" y="6534"/>
                  </a:lnTo>
                  <a:lnTo>
                    <a:pt x="528" y="9265"/>
                  </a:lnTo>
                  <a:lnTo>
                    <a:pt x="660" y="12014"/>
                  </a:lnTo>
                  <a:lnTo>
                    <a:pt x="697" y="13125"/>
                  </a:lnTo>
                  <a:lnTo>
                    <a:pt x="1281" y="13219"/>
                  </a:lnTo>
                  <a:lnTo>
                    <a:pt x="1903" y="13295"/>
                  </a:lnTo>
                  <a:lnTo>
                    <a:pt x="3258" y="13445"/>
                  </a:lnTo>
                  <a:lnTo>
                    <a:pt x="4671" y="13558"/>
                  </a:lnTo>
                  <a:lnTo>
                    <a:pt x="6083" y="13652"/>
                  </a:lnTo>
                  <a:lnTo>
                    <a:pt x="7439" y="13728"/>
                  </a:lnTo>
                  <a:lnTo>
                    <a:pt x="8663" y="13765"/>
                  </a:lnTo>
                  <a:lnTo>
                    <a:pt x="9680" y="13803"/>
                  </a:lnTo>
                  <a:lnTo>
                    <a:pt x="10433" y="13822"/>
                  </a:lnTo>
                  <a:lnTo>
                    <a:pt x="15781" y="13878"/>
                  </a:lnTo>
                  <a:lnTo>
                    <a:pt x="20413" y="13897"/>
                  </a:lnTo>
                  <a:lnTo>
                    <a:pt x="22334" y="13897"/>
                  </a:lnTo>
                  <a:lnTo>
                    <a:pt x="24236" y="13878"/>
                  </a:lnTo>
                  <a:lnTo>
                    <a:pt x="26138" y="13841"/>
                  </a:lnTo>
                  <a:lnTo>
                    <a:pt x="28077" y="13784"/>
                  </a:lnTo>
                  <a:lnTo>
                    <a:pt x="30111" y="13728"/>
                  </a:lnTo>
                  <a:lnTo>
                    <a:pt x="32239" y="13634"/>
                  </a:lnTo>
                  <a:lnTo>
                    <a:pt x="34518" y="13521"/>
                  </a:lnTo>
                  <a:lnTo>
                    <a:pt x="36984" y="13389"/>
                  </a:lnTo>
                  <a:lnTo>
                    <a:pt x="38660" y="13295"/>
                  </a:lnTo>
                  <a:lnTo>
                    <a:pt x="39508" y="13238"/>
                  </a:lnTo>
                  <a:lnTo>
                    <a:pt x="40336" y="13182"/>
                  </a:lnTo>
                  <a:lnTo>
                    <a:pt x="39978" y="12673"/>
                  </a:lnTo>
                  <a:lnTo>
                    <a:pt x="39602" y="12089"/>
                  </a:lnTo>
                  <a:lnTo>
                    <a:pt x="39206" y="11412"/>
                  </a:lnTo>
                  <a:lnTo>
                    <a:pt x="38811" y="10677"/>
                  </a:lnTo>
                  <a:lnTo>
                    <a:pt x="38378" y="9886"/>
                  </a:lnTo>
                  <a:lnTo>
                    <a:pt x="37964" y="9058"/>
                  </a:lnTo>
                  <a:lnTo>
                    <a:pt x="37116" y="7344"/>
                  </a:lnTo>
                  <a:lnTo>
                    <a:pt x="36306" y="5668"/>
                  </a:lnTo>
                  <a:lnTo>
                    <a:pt x="35572" y="4162"/>
                  </a:lnTo>
                  <a:lnTo>
                    <a:pt x="35233" y="3503"/>
                  </a:lnTo>
                  <a:lnTo>
                    <a:pt x="34932" y="2919"/>
                  </a:lnTo>
                  <a:lnTo>
                    <a:pt x="34668" y="2448"/>
                  </a:lnTo>
                  <a:lnTo>
                    <a:pt x="34442" y="2071"/>
                  </a:lnTo>
                  <a:lnTo>
                    <a:pt x="34348" y="1958"/>
                  </a:lnTo>
                  <a:lnTo>
                    <a:pt x="34216" y="1827"/>
                  </a:lnTo>
                  <a:lnTo>
                    <a:pt x="34047" y="1714"/>
                  </a:lnTo>
                  <a:lnTo>
                    <a:pt x="33858" y="1601"/>
                  </a:lnTo>
                  <a:lnTo>
                    <a:pt x="33632" y="1488"/>
                  </a:lnTo>
                  <a:lnTo>
                    <a:pt x="33388" y="1375"/>
                  </a:lnTo>
                  <a:lnTo>
                    <a:pt x="33105" y="1281"/>
                  </a:lnTo>
                  <a:lnTo>
                    <a:pt x="32823" y="1186"/>
                  </a:lnTo>
                  <a:lnTo>
                    <a:pt x="32182" y="1017"/>
                  </a:lnTo>
                  <a:lnTo>
                    <a:pt x="31486" y="847"/>
                  </a:lnTo>
                  <a:lnTo>
                    <a:pt x="30733" y="716"/>
                  </a:lnTo>
                  <a:lnTo>
                    <a:pt x="29960" y="584"/>
                  </a:lnTo>
                  <a:lnTo>
                    <a:pt x="29170" y="471"/>
                  </a:lnTo>
                  <a:lnTo>
                    <a:pt x="28397" y="377"/>
                  </a:lnTo>
                  <a:lnTo>
                    <a:pt x="26929" y="245"/>
                  </a:lnTo>
                  <a:lnTo>
                    <a:pt x="25686" y="151"/>
                  </a:lnTo>
                  <a:lnTo>
                    <a:pt x="24801" y="113"/>
                  </a:lnTo>
                  <a:lnTo>
                    <a:pt x="20526" y="38"/>
                  </a:lnTo>
                  <a:lnTo>
                    <a:pt x="18681" y="19"/>
                  </a:lnTo>
                  <a:lnTo>
                    <a:pt x="169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9" name="Google Shape;10449;p52"/>
          <p:cNvGrpSpPr/>
          <p:nvPr/>
        </p:nvGrpSpPr>
        <p:grpSpPr>
          <a:xfrm>
            <a:off x="3573794" y="3745650"/>
            <a:ext cx="1831124" cy="1079236"/>
            <a:chOff x="3573794" y="3745650"/>
            <a:chExt cx="1831124" cy="1079236"/>
          </a:xfrm>
        </p:grpSpPr>
        <p:sp>
          <p:nvSpPr>
            <p:cNvPr id="10450" name="Google Shape;10450;p52"/>
            <p:cNvSpPr/>
            <p:nvPr/>
          </p:nvSpPr>
          <p:spPr>
            <a:xfrm>
              <a:off x="3573794" y="4575356"/>
              <a:ext cx="1831124" cy="249529"/>
            </a:xfrm>
            <a:custGeom>
              <a:avLst/>
              <a:gdLst/>
              <a:ahLst/>
              <a:cxnLst/>
              <a:rect l="l" t="t" r="r" b="b"/>
              <a:pathLst>
                <a:path w="38284" h="5217" extrusionOk="0">
                  <a:moveTo>
                    <a:pt x="3673" y="0"/>
                  </a:moveTo>
                  <a:lnTo>
                    <a:pt x="3541" y="19"/>
                  </a:lnTo>
                  <a:lnTo>
                    <a:pt x="3409" y="57"/>
                  </a:lnTo>
                  <a:lnTo>
                    <a:pt x="3296" y="151"/>
                  </a:lnTo>
                  <a:lnTo>
                    <a:pt x="3221" y="226"/>
                  </a:lnTo>
                  <a:lnTo>
                    <a:pt x="57" y="4877"/>
                  </a:lnTo>
                  <a:lnTo>
                    <a:pt x="20" y="4953"/>
                  </a:lnTo>
                  <a:lnTo>
                    <a:pt x="1" y="5009"/>
                  </a:lnTo>
                  <a:lnTo>
                    <a:pt x="1" y="5066"/>
                  </a:lnTo>
                  <a:lnTo>
                    <a:pt x="1" y="5122"/>
                  </a:lnTo>
                  <a:lnTo>
                    <a:pt x="20" y="5160"/>
                  </a:lnTo>
                  <a:lnTo>
                    <a:pt x="57" y="5198"/>
                  </a:lnTo>
                  <a:lnTo>
                    <a:pt x="114" y="5216"/>
                  </a:lnTo>
                  <a:lnTo>
                    <a:pt x="38152" y="5216"/>
                  </a:lnTo>
                  <a:lnTo>
                    <a:pt x="38209" y="5198"/>
                  </a:lnTo>
                  <a:lnTo>
                    <a:pt x="38246" y="5160"/>
                  </a:lnTo>
                  <a:lnTo>
                    <a:pt x="38265" y="5122"/>
                  </a:lnTo>
                  <a:lnTo>
                    <a:pt x="38284" y="5066"/>
                  </a:lnTo>
                  <a:lnTo>
                    <a:pt x="38284" y="5009"/>
                  </a:lnTo>
                  <a:lnTo>
                    <a:pt x="38265" y="4953"/>
                  </a:lnTo>
                  <a:lnTo>
                    <a:pt x="38227" y="4877"/>
                  </a:lnTo>
                  <a:lnTo>
                    <a:pt x="35497" y="226"/>
                  </a:lnTo>
                  <a:lnTo>
                    <a:pt x="35422" y="151"/>
                  </a:lnTo>
                  <a:lnTo>
                    <a:pt x="35309" y="57"/>
                  </a:lnTo>
                  <a:lnTo>
                    <a:pt x="35196" y="19"/>
                  </a:lnTo>
                  <a:lnTo>
                    <a:pt x="35064" y="0"/>
                  </a:lnTo>
                  <a:close/>
                </a:path>
              </a:pathLst>
            </a:custGeom>
            <a:solidFill>
              <a:srgbClr val="120435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1" name="Google Shape;10451;p52"/>
            <p:cNvSpPr/>
            <p:nvPr/>
          </p:nvSpPr>
          <p:spPr>
            <a:xfrm>
              <a:off x="3813100" y="4023875"/>
              <a:ext cx="150675" cy="132775"/>
            </a:xfrm>
            <a:custGeom>
              <a:avLst/>
              <a:gdLst/>
              <a:ahLst/>
              <a:cxnLst/>
              <a:rect l="l" t="t" r="r" b="b"/>
              <a:pathLst>
                <a:path w="6027" h="5311" extrusionOk="0">
                  <a:moveTo>
                    <a:pt x="1507" y="0"/>
                  </a:moveTo>
                  <a:lnTo>
                    <a:pt x="1356" y="19"/>
                  </a:lnTo>
                  <a:lnTo>
                    <a:pt x="1206" y="38"/>
                  </a:lnTo>
                  <a:lnTo>
                    <a:pt x="1055" y="57"/>
                  </a:lnTo>
                  <a:lnTo>
                    <a:pt x="923" y="113"/>
                  </a:lnTo>
                  <a:lnTo>
                    <a:pt x="792" y="170"/>
                  </a:lnTo>
                  <a:lnTo>
                    <a:pt x="660" y="226"/>
                  </a:lnTo>
                  <a:lnTo>
                    <a:pt x="547" y="301"/>
                  </a:lnTo>
                  <a:lnTo>
                    <a:pt x="434" y="395"/>
                  </a:lnTo>
                  <a:lnTo>
                    <a:pt x="340" y="490"/>
                  </a:lnTo>
                  <a:lnTo>
                    <a:pt x="264" y="584"/>
                  </a:lnTo>
                  <a:lnTo>
                    <a:pt x="189" y="697"/>
                  </a:lnTo>
                  <a:lnTo>
                    <a:pt x="114" y="810"/>
                  </a:lnTo>
                  <a:lnTo>
                    <a:pt x="76" y="942"/>
                  </a:lnTo>
                  <a:lnTo>
                    <a:pt x="38" y="1055"/>
                  </a:lnTo>
                  <a:lnTo>
                    <a:pt x="1" y="1186"/>
                  </a:lnTo>
                  <a:lnTo>
                    <a:pt x="1" y="1337"/>
                  </a:lnTo>
                  <a:lnTo>
                    <a:pt x="1" y="3992"/>
                  </a:lnTo>
                  <a:lnTo>
                    <a:pt x="1" y="4124"/>
                  </a:lnTo>
                  <a:lnTo>
                    <a:pt x="38" y="4256"/>
                  </a:lnTo>
                  <a:lnTo>
                    <a:pt x="76" y="4388"/>
                  </a:lnTo>
                  <a:lnTo>
                    <a:pt x="114" y="4501"/>
                  </a:lnTo>
                  <a:lnTo>
                    <a:pt x="189" y="4614"/>
                  </a:lnTo>
                  <a:lnTo>
                    <a:pt x="264" y="4727"/>
                  </a:lnTo>
                  <a:lnTo>
                    <a:pt x="340" y="4821"/>
                  </a:lnTo>
                  <a:lnTo>
                    <a:pt x="434" y="4915"/>
                  </a:lnTo>
                  <a:lnTo>
                    <a:pt x="547" y="5009"/>
                  </a:lnTo>
                  <a:lnTo>
                    <a:pt x="660" y="5084"/>
                  </a:lnTo>
                  <a:lnTo>
                    <a:pt x="792" y="5160"/>
                  </a:lnTo>
                  <a:lnTo>
                    <a:pt x="923" y="5216"/>
                  </a:lnTo>
                  <a:lnTo>
                    <a:pt x="1055" y="5254"/>
                  </a:lnTo>
                  <a:lnTo>
                    <a:pt x="1206" y="5292"/>
                  </a:lnTo>
                  <a:lnTo>
                    <a:pt x="1356" y="5310"/>
                  </a:lnTo>
                  <a:lnTo>
                    <a:pt x="4671" y="5310"/>
                  </a:lnTo>
                  <a:lnTo>
                    <a:pt x="4821" y="5292"/>
                  </a:lnTo>
                  <a:lnTo>
                    <a:pt x="4972" y="5254"/>
                  </a:lnTo>
                  <a:lnTo>
                    <a:pt x="5104" y="5216"/>
                  </a:lnTo>
                  <a:lnTo>
                    <a:pt x="5236" y="5160"/>
                  </a:lnTo>
                  <a:lnTo>
                    <a:pt x="5367" y="5084"/>
                  </a:lnTo>
                  <a:lnTo>
                    <a:pt x="5480" y="5009"/>
                  </a:lnTo>
                  <a:lnTo>
                    <a:pt x="5593" y="4915"/>
                  </a:lnTo>
                  <a:lnTo>
                    <a:pt x="5688" y="4821"/>
                  </a:lnTo>
                  <a:lnTo>
                    <a:pt x="5763" y="4727"/>
                  </a:lnTo>
                  <a:lnTo>
                    <a:pt x="5838" y="4614"/>
                  </a:lnTo>
                  <a:lnTo>
                    <a:pt x="5914" y="4501"/>
                  </a:lnTo>
                  <a:lnTo>
                    <a:pt x="5951" y="4388"/>
                  </a:lnTo>
                  <a:lnTo>
                    <a:pt x="5989" y="4256"/>
                  </a:lnTo>
                  <a:lnTo>
                    <a:pt x="6027" y="4124"/>
                  </a:lnTo>
                  <a:lnTo>
                    <a:pt x="6027" y="3992"/>
                  </a:lnTo>
                  <a:lnTo>
                    <a:pt x="6027" y="1337"/>
                  </a:lnTo>
                  <a:lnTo>
                    <a:pt x="6027" y="1186"/>
                  </a:lnTo>
                  <a:lnTo>
                    <a:pt x="5989" y="1055"/>
                  </a:lnTo>
                  <a:lnTo>
                    <a:pt x="5951" y="942"/>
                  </a:lnTo>
                  <a:lnTo>
                    <a:pt x="5914" y="810"/>
                  </a:lnTo>
                  <a:lnTo>
                    <a:pt x="5838" y="697"/>
                  </a:lnTo>
                  <a:lnTo>
                    <a:pt x="5763" y="584"/>
                  </a:lnTo>
                  <a:lnTo>
                    <a:pt x="5688" y="490"/>
                  </a:lnTo>
                  <a:lnTo>
                    <a:pt x="5593" y="395"/>
                  </a:lnTo>
                  <a:lnTo>
                    <a:pt x="5480" y="301"/>
                  </a:lnTo>
                  <a:lnTo>
                    <a:pt x="5367" y="226"/>
                  </a:lnTo>
                  <a:lnTo>
                    <a:pt x="5236" y="170"/>
                  </a:lnTo>
                  <a:lnTo>
                    <a:pt x="5104" y="113"/>
                  </a:lnTo>
                  <a:lnTo>
                    <a:pt x="4972" y="57"/>
                  </a:lnTo>
                  <a:lnTo>
                    <a:pt x="4821" y="38"/>
                  </a:lnTo>
                  <a:lnTo>
                    <a:pt x="4671" y="19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2" name="Google Shape;10452;p52"/>
            <p:cNvSpPr/>
            <p:nvPr/>
          </p:nvSpPr>
          <p:spPr>
            <a:xfrm>
              <a:off x="3842775" y="4037050"/>
              <a:ext cx="121000" cy="106875"/>
            </a:xfrm>
            <a:custGeom>
              <a:avLst/>
              <a:gdLst/>
              <a:ahLst/>
              <a:cxnLst/>
              <a:rect l="l" t="t" r="r" b="b"/>
              <a:pathLst>
                <a:path w="4840" h="4275" extrusionOk="0">
                  <a:moveTo>
                    <a:pt x="1205" y="0"/>
                  </a:moveTo>
                  <a:lnTo>
                    <a:pt x="960" y="19"/>
                  </a:lnTo>
                  <a:lnTo>
                    <a:pt x="734" y="76"/>
                  </a:lnTo>
                  <a:lnTo>
                    <a:pt x="546" y="170"/>
                  </a:lnTo>
                  <a:lnTo>
                    <a:pt x="358" y="302"/>
                  </a:lnTo>
                  <a:lnTo>
                    <a:pt x="207" y="471"/>
                  </a:lnTo>
                  <a:lnTo>
                    <a:pt x="94" y="641"/>
                  </a:lnTo>
                  <a:lnTo>
                    <a:pt x="57" y="754"/>
                  </a:lnTo>
                  <a:lnTo>
                    <a:pt x="19" y="848"/>
                  </a:lnTo>
                  <a:lnTo>
                    <a:pt x="19" y="961"/>
                  </a:lnTo>
                  <a:lnTo>
                    <a:pt x="0" y="1055"/>
                  </a:lnTo>
                  <a:lnTo>
                    <a:pt x="0" y="3202"/>
                  </a:lnTo>
                  <a:lnTo>
                    <a:pt x="19" y="3315"/>
                  </a:lnTo>
                  <a:lnTo>
                    <a:pt x="19" y="3409"/>
                  </a:lnTo>
                  <a:lnTo>
                    <a:pt x="57" y="3522"/>
                  </a:lnTo>
                  <a:lnTo>
                    <a:pt x="94" y="3616"/>
                  </a:lnTo>
                  <a:lnTo>
                    <a:pt x="207" y="3804"/>
                  </a:lnTo>
                  <a:lnTo>
                    <a:pt x="358" y="3955"/>
                  </a:lnTo>
                  <a:lnTo>
                    <a:pt x="546" y="4087"/>
                  </a:lnTo>
                  <a:lnTo>
                    <a:pt x="734" y="4181"/>
                  </a:lnTo>
                  <a:lnTo>
                    <a:pt x="960" y="4237"/>
                  </a:lnTo>
                  <a:lnTo>
                    <a:pt x="1205" y="4275"/>
                  </a:lnTo>
                  <a:lnTo>
                    <a:pt x="3634" y="4275"/>
                  </a:lnTo>
                  <a:lnTo>
                    <a:pt x="3879" y="4237"/>
                  </a:lnTo>
                  <a:lnTo>
                    <a:pt x="4105" y="4181"/>
                  </a:lnTo>
                  <a:lnTo>
                    <a:pt x="4312" y="4087"/>
                  </a:lnTo>
                  <a:lnTo>
                    <a:pt x="4482" y="3955"/>
                  </a:lnTo>
                  <a:lnTo>
                    <a:pt x="4632" y="3804"/>
                  </a:lnTo>
                  <a:lnTo>
                    <a:pt x="4745" y="3616"/>
                  </a:lnTo>
                  <a:lnTo>
                    <a:pt x="4783" y="3522"/>
                  </a:lnTo>
                  <a:lnTo>
                    <a:pt x="4821" y="3409"/>
                  </a:lnTo>
                  <a:lnTo>
                    <a:pt x="4840" y="3315"/>
                  </a:lnTo>
                  <a:lnTo>
                    <a:pt x="4840" y="3202"/>
                  </a:lnTo>
                  <a:lnTo>
                    <a:pt x="4840" y="1055"/>
                  </a:lnTo>
                  <a:lnTo>
                    <a:pt x="4840" y="961"/>
                  </a:lnTo>
                  <a:lnTo>
                    <a:pt x="4821" y="848"/>
                  </a:lnTo>
                  <a:lnTo>
                    <a:pt x="4783" y="754"/>
                  </a:lnTo>
                  <a:lnTo>
                    <a:pt x="4745" y="641"/>
                  </a:lnTo>
                  <a:lnTo>
                    <a:pt x="4632" y="471"/>
                  </a:lnTo>
                  <a:lnTo>
                    <a:pt x="4482" y="302"/>
                  </a:lnTo>
                  <a:lnTo>
                    <a:pt x="4312" y="170"/>
                  </a:lnTo>
                  <a:lnTo>
                    <a:pt x="4105" y="76"/>
                  </a:lnTo>
                  <a:lnTo>
                    <a:pt x="3879" y="19"/>
                  </a:lnTo>
                  <a:lnTo>
                    <a:pt x="36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3" name="Google Shape;10453;p52"/>
            <p:cNvSpPr/>
            <p:nvPr/>
          </p:nvSpPr>
          <p:spPr>
            <a:xfrm>
              <a:off x="3842775" y="4037050"/>
              <a:ext cx="121000" cy="106875"/>
            </a:xfrm>
            <a:custGeom>
              <a:avLst/>
              <a:gdLst/>
              <a:ahLst/>
              <a:cxnLst/>
              <a:rect l="l" t="t" r="r" b="b"/>
              <a:pathLst>
                <a:path w="4840" h="4275" fill="none" extrusionOk="0">
                  <a:moveTo>
                    <a:pt x="4840" y="3202"/>
                  </a:moveTo>
                  <a:lnTo>
                    <a:pt x="4840" y="3202"/>
                  </a:lnTo>
                  <a:lnTo>
                    <a:pt x="4840" y="3315"/>
                  </a:lnTo>
                  <a:lnTo>
                    <a:pt x="4821" y="3409"/>
                  </a:lnTo>
                  <a:lnTo>
                    <a:pt x="4783" y="3522"/>
                  </a:lnTo>
                  <a:lnTo>
                    <a:pt x="4745" y="3616"/>
                  </a:lnTo>
                  <a:lnTo>
                    <a:pt x="4632" y="3804"/>
                  </a:lnTo>
                  <a:lnTo>
                    <a:pt x="4482" y="3955"/>
                  </a:lnTo>
                  <a:lnTo>
                    <a:pt x="4312" y="4087"/>
                  </a:lnTo>
                  <a:lnTo>
                    <a:pt x="4105" y="4181"/>
                  </a:lnTo>
                  <a:lnTo>
                    <a:pt x="3879" y="4237"/>
                  </a:lnTo>
                  <a:lnTo>
                    <a:pt x="3634" y="4275"/>
                  </a:lnTo>
                  <a:lnTo>
                    <a:pt x="1205" y="4275"/>
                  </a:lnTo>
                  <a:lnTo>
                    <a:pt x="1205" y="4275"/>
                  </a:lnTo>
                  <a:lnTo>
                    <a:pt x="960" y="4237"/>
                  </a:lnTo>
                  <a:lnTo>
                    <a:pt x="734" y="4181"/>
                  </a:lnTo>
                  <a:lnTo>
                    <a:pt x="546" y="4087"/>
                  </a:lnTo>
                  <a:lnTo>
                    <a:pt x="358" y="3955"/>
                  </a:lnTo>
                  <a:lnTo>
                    <a:pt x="207" y="3804"/>
                  </a:lnTo>
                  <a:lnTo>
                    <a:pt x="94" y="3616"/>
                  </a:lnTo>
                  <a:lnTo>
                    <a:pt x="57" y="3522"/>
                  </a:lnTo>
                  <a:lnTo>
                    <a:pt x="19" y="3409"/>
                  </a:lnTo>
                  <a:lnTo>
                    <a:pt x="19" y="3315"/>
                  </a:lnTo>
                  <a:lnTo>
                    <a:pt x="0" y="3202"/>
                  </a:lnTo>
                  <a:lnTo>
                    <a:pt x="0" y="1055"/>
                  </a:lnTo>
                  <a:lnTo>
                    <a:pt x="0" y="1055"/>
                  </a:lnTo>
                  <a:lnTo>
                    <a:pt x="19" y="961"/>
                  </a:lnTo>
                  <a:lnTo>
                    <a:pt x="19" y="848"/>
                  </a:lnTo>
                  <a:lnTo>
                    <a:pt x="57" y="754"/>
                  </a:lnTo>
                  <a:lnTo>
                    <a:pt x="94" y="641"/>
                  </a:lnTo>
                  <a:lnTo>
                    <a:pt x="207" y="471"/>
                  </a:lnTo>
                  <a:lnTo>
                    <a:pt x="358" y="302"/>
                  </a:lnTo>
                  <a:lnTo>
                    <a:pt x="546" y="170"/>
                  </a:lnTo>
                  <a:lnTo>
                    <a:pt x="734" y="76"/>
                  </a:lnTo>
                  <a:lnTo>
                    <a:pt x="960" y="19"/>
                  </a:lnTo>
                  <a:lnTo>
                    <a:pt x="1205" y="0"/>
                  </a:lnTo>
                  <a:lnTo>
                    <a:pt x="3634" y="0"/>
                  </a:lnTo>
                  <a:lnTo>
                    <a:pt x="3634" y="0"/>
                  </a:lnTo>
                  <a:lnTo>
                    <a:pt x="3879" y="19"/>
                  </a:lnTo>
                  <a:lnTo>
                    <a:pt x="4105" y="76"/>
                  </a:lnTo>
                  <a:lnTo>
                    <a:pt x="4312" y="170"/>
                  </a:lnTo>
                  <a:lnTo>
                    <a:pt x="4482" y="302"/>
                  </a:lnTo>
                  <a:lnTo>
                    <a:pt x="4632" y="471"/>
                  </a:lnTo>
                  <a:lnTo>
                    <a:pt x="4745" y="641"/>
                  </a:lnTo>
                  <a:lnTo>
                    <a:pt x="4783" y="754"/>
                  </a:lnTo>
                  <a:lnTo>
                    <a:pt x="4821" y="848"/>
                  </a:lnTo>
                  <a:lnTo>
                    <a:pt x="4840" y="961"/>
                  </a:lnTo>
                  <a:lnTo>
                    <a:pt x="4840" y="1055"/>
                  </a:lnTo>
                  <a:lnTo>
                    <a:pt x="4840" y="32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4" name="Google Shape;10454;p52"/>
            <p:cNvSpPr/>
            <p:nvPr/>
          </p:nvSpPr>
          <p:spPr>
            <a:xfrm>
              <a:off x="5109600" y="4023875"/>
              <a:ext cx="150675" cy="132775"/>
            </a:xfrm>
            <a:custGeom>
              <a:avLst/>
              <a:gdLst/>
              <a:ahLst/>
              <a:cxnLst/>
              <a:rect l="l" t="t" r="r" b="b"/>
              <a:pathLst>
                <a:path w="6027" h="5311" extrusionOk="0">
                  <a:moveTo>
                    <a:pt x="1507" y="0"/>
                  </a:moveTo>
                  <a:lnTo>
                    <a:pt x="1357" y="19"/>
                  </a:lnTo>
                  <a:lnTo>
                    <a:pt x="1206" y="38"/>
                  </a:lnTo>
                  <a:lnTo>
                    <a:pt x="1055" y="57"/>
                  </a:lnTo>
                  <a:lnTo>
                    <a:pt x="923" y="113"/>
                  </a:lnTo>
                  <a:lnTo>
                    <a:pt x="792" y="170"/>
                  </a:lnTo>
                  <a:lnTo>
                    <a:pt x="660" y="226"/>
                  </a:lnTo>
                  <a:lnTo>
                    <a:pt x="547" y="301"/>
                  </a:lnTo>
                  <a:lnTo>
                    <a:pt x="434" y="395"/>
                  </a:lnTo>
                  <a:lnTo>
                    <a:pt x="340" y="490"/>
                  </a:lnTo>
                  <a:lnTo>
                    <a:pt x="264" y="584"/>
                  </a:lnTo>
                  <a:lnTo>
                    <a:pt x="189" y="697"/>
                  </a:lnTo>
                  <a:lnTo>
                    <a:pt x="114" y="810"/>
                  </a:lnTo>
                  <a:lnTo>
                    <a:pt x="57" y="942"/>
                  </a:lnTo>
                  <a:lnTo>
                    <a:pt x="20" y="1055"/>
                  </a:lnTo>
                  <a:lnTo>
                    <a:pt x="1" y="1186"/>
                  </a:lnTo>
                  <a:lnTo>
                    <a:pt x="1" y="1337"/>
                  </a:lnTo>
                  <a:lnTo>
                    <a:pt x="1" y="3992"/>
                  </a:lnTo>
                  <a:lnTo>
                    <a:pt x="1" y="4124"/>
                  </a:lnTo>
                  <a:lnTo>
                    <a:pt x="20" y="4256"/>
                  </a:lnTo>
                  <a:lnTo>
                    <a:pt x="57" y="4388"/>
                  </a:lnTo>
                  <a:lnTo>
                    <a:pt x="114" y="4501"/>
                  </a:lnTo>
                  <a:lnTo>
                    <a:pt x="189" y="4614"/>
                  </a:lnTo>
                  <a:lnTo>
                    <a:pt x="264" y="4727"/>
                  </a:lnTo>
                  <a:lnTo>
                    <a:pt x="340" y="4821"/>
                  </a:lnTo>
                  <a:lnTo>
                    <a:pt x="434" y="4915"/>
                  </a:lnTo>
                  <a:lnTo>
                    <a:pt x="547" y="5009"/>
                  </a:lnTo>
                  <a:lnTo>
                    <a:pt x="660" y="5084"/>
                  </a:lnTo>
                  <a:lnTo>
                    <a:pt x="792" y="5160"/>
                  </a:lnTo>
                  <a:lnTo>
                    <a:pt x="923" y="5216"/>
                  </a:lnTo>
                  <a:lnTo>
                    <a:pt x="1055" y="5254"/>
                  </a:lnTo>
                  <a:lnTo>
                    <a:pt x="1206" y="5292"/>
                  </a:lnTo>
                  <a:lnTo>
                    <a:pt x="1357" y="5310"/>
                  </a:lnTo>
                  <a:lnTo>
                    <a:pt x="4671" y="5310"/>
                  </a:lnTo>
                  <a:lnTo>
                    <a:pt x="4821" y="5292"/>
                  </a:lnTo>
                  <a:lnTo>
                    <a:pt x="4972" y="5254"/>
                  </a:lnTo>
                  <a:lnTo>
                    <a:pt x="5104" y="5216"/>
                  </a:lnTo>
                  <a:lnTo>
                    <a:pt x="5236" y="5160"/>
                  </a:lnTo>
                  <a:lnTo>
                    <a:pt x="5368" y="5084"/>
                  </a:lnTo>
                  <a:lnTo>
                    <a:pt x="5481" y="5009"/>
                  </a:lnTo>
                  <a:lnTo>
                    <a:pt x="5594" y="4915"/>
                  </a:lnTo>
                  <a:lnTo>
                    <a:pt x="5688" y="4821"/>
                  </a:lnTo>
                  <a:lnTo>
                    <a:pt x="5763" y="4727"/>
                  </a:lnTo>
                  <a:lnTo>
                    <a:pt x="5838" y="4614"/>
                  </a:lnTo>
                  <a:lnTo>
                    <a:pt x="5914" y="4501"/>
                  </a:lnTo>
                  <a:lnTo>
                    <a:pt x="5951" y="4388"/>
                  </a:lnTo>
                  <a:lnTo>
                    <a:pt x="5989" y="4256"/>
                  </a:lnTo>
                  <a:lnTo>
                    <a:pt x="6027" y="4124"/>
                  </a:lnTo>
                  <a:lnTo>
                    <a:pt x="6027" y="3992"/>
                  </a:lnTo>
                  <a:lnTo>
                    <a:pt x="6027" y="1337"/>
                  </a:lnTo>
                  <a:lnTo>
                    <a:pt x="6027" y="1186"/>
                  </a:lnTo>
                  <a:lnTo>
                    <a:pt x="5989" y="1055"/>
                  </a:lnTo>
                  <a:lnTo>
                    <a:pt x="5951" y="942"/>
                  </a:lnTo>
                  <a:lnTo>
                    <a:pt x="5914" y="810"/>
                  </a:lnTo>
                  <a:lnTo>
                    <a:pt x="5838" y="697"/>
                  </a:lnTo>
                  <a:lnTo>
                    <a:pt x="5763" y="584"/>
                  </a:lnTo>
                  <a:lnTo>
                    <a:pt x="5688" y="490"/>
                  </a:lnTo>
                  <a:lnTo>
                    <a:pt x="5594" y="395"/>
                  </a:lnTo>
                  <a:lnTo>
                    <a:pt x="5481" y="301"/>
                  </a:lnTo>
                  <a:lnTo>
                    <a:pt x="5368" y="226"/>
                  </a:lnTo>
                  <a:lnTo>
                    <a:pt x="5236" y="170"/>
                  </a:lnTo>
                  <a:lnTo>
                    <a:pt x="5104" y="113"/>
                  </a:lnTo>
                  <a:lnTo>
                    <a:pt x="4972" y="57"/>
                  </a:lnTo>
                  <a:lnTo>
                    <a:pt x="4821" y="38"/>
                  </a:lnTo>
                  <a:lnTo>
                    <a:pt x="4671" y="19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5" name="Google Shape;10455;p52"/>
            <p:cNvSpPr/>
            <p:nvPr/>
          </p:nvSpPr>
          <p:spPr>
            <a:xfrm>
              <a:off x="5109600" y="4037050"/>
              <a:ext cx="121025" cy="106875"/>
            </a:xfrm>
            <a:custGeom>
              <a:avLst/>
              <a:gdLst/>
              <a:ahLst/>
              <a:cxnLst/>
              <a:rect l="l" t="t" r="r" b="b"/>
              <a:pathLst>
                <a:path w="4841" h="4275" extrusionOk="0">
                  <a:moveTo>
                    <a:pt x="1206" y="0"/>
                  </a:moveTo>
                  <a:lnTo>
                    <a:pt x="961" y="19"/>
                  </a:lnTo>
                  <a:lnTo>
                    <a:pt x="735" y="76"/>
                  </a:lnTo>
                  <a:lnTo>
                    <a:pt x="528" y="170"/>
                  </a:lnTo>
                  <a:lnTo>
                    <a:pt x="359" y="302"/>
                  </a:lnTo>
                  <a:lnTo>
                    <a:pt x="208" y="471"/>
                  </a:lnTo>
                  <a:lnTo>
                    <a:pt x="95" y="641"/>
                  </a:lnTo>
                  <a:lnTo>
                    <a:pt x="57" y="754"/>
                  </a:lnTo>
                  <a:lnTo>
                    <a:pt x="20" y="848"/>
                  </a:lnTo>
                  <a:lnTo>
                    <a:pt x="1" y="961"/>
                  </a:lnTo>
                  <a:lnTo>
                    <a:pt x="1" y="1055"/>
                  </a:lnTo>
                  <a:lnTo>
                    <a:pt x="1" y="3202"/>
                  </a:lnTo>
                  <a:lnTo>
                    <a:pt x="1" y="3315"/>
                  </a:lnTo>
                  <a:lnTo>
                    <a:pt x="20" y="3409"/>
                  </a:lnTo>
                  <a:lnTo>
                    <a:pt x="57" y="3522"/>
                  </a:lnTo>
                  <a:lnTo>
                    <a:pt x="95" y="3616"/>
                  </a:lnTo>
                  <a:lnTo>
                    <a:pt x="208" y="3804"/>
                  </a:lnTo>
                  <a:lnTo>
                    <a:pt x="359" y="3955"/>
                  </a:lnTo>
                  <a:lnTo>
                    <a:pt x="528" y="4087"/>
                  </a:lnTo>
                  <a:lnTo>
                    <a:pt x="735" y="4181"/>
                  </a:lnTo>
                  <a:lnTo>
                    <a:pt x="961" y="4237"/>
                  </a:lnTo>
                  <a:lnTo>
                    <a:pt x="1206" y="4275"/>
                  </a:lnTo>
                  <a:lnTo>
                    <a:pt x="3635" y="4275"/>
                  </a:lnTo>
                  <a:lnTo>
                    <a:pt x="3861" y="4237"/>
                  </a:lnTo>
                  <a:lnTo>
                    <a:pt x="4106" y="4181"/>
                  </a:lnTo>
                  <a:lnTo>
                    <a:pt x="4294" y="4087"/>
                  </a:lnTo>
                  <a:lnTo>
                    <a:pt x="4483" y="3955"/>
                  </a:lnTo>
                  <a:lnTo>
                    <a:pt x="4633" y="3804"/>
                  </a:lnTo>
                  <a:lnTo>
                    <a:pt x="4746" y="3616"/>
                  </a:lnTo>
                  <a:lnTo>
                    <a:pt x="4784" y="3522"/>
                  </a:lnTo>
                  <a:lnTo>
                    <a:pt x="4803" y="3409"/>
                  </a:lnTo>
                  <a:lnTo>
                    <a:pt x="4821" y="3315"/>
                  </a:lnTo>
                  <a:lnTo>
                    <a:pt x="4840" y="3202"/>
                  </a:lnTo>
                  <a:lnTo>
                    <a:pt x="4840" y="1055"/>
                  </a:lnTo>
                  <a:lnTo>
                    <a:pt x="4821" y="961"/>
                  </a:lnTo>
                  <a:lnTo>
                    <a:pt x="4803" y="848"/>
                  </a:lnTo>
                  <a:lnTo>
                    <a:pt x="4784" y="754"/>
                  </a:lnTo>
                  <a:lnTo>
                    <a:pt x="4746" y="641"/>
                  </a:lnTo>
                  <a:lnTo>
                    <a:pt x="4633" y="471"/>
                  </a:lnTo>
                  <a:lnTo>
                    <a:pt x="4483" y="302"/>
                  </a:lnTo>
                  <a:lnTo>
                    <a:pt x="4294" y="170"/>
                  </a:lnTo>
                  <a:lnTo>
                    <a:pt x="4106" y="76"/>
                  </a:lnTo>
                  <a:lnTo>
                    <a:pt x="3861" y="19"/>
                  </a:lnTo>
                  <a:lnTo>
                    <a:pt x="3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6" name="Google Shape;10456;p52"/>
            <p:cNvSpPr/>
            <p:nvPr/>
          </p:nvSpPr>
          <p:spPr>
            <a:xfrm>
              <a:off x="5109600" y="4037050"/>
              <a:ext cx="121025" cy="106875"/>
            </a:xfrm>
            <a:custGeom>
              <a:avLst/>
              <a:gdLst/>
              <a:ahLst/>
              <a:cxnLst/>
              <a:rect l="l" t="t" r="r" b="b"/>
              <a:pathLst>
                <a:path w="4841" h="4275" fill="none" extrusionOk="0">
                  <a:moveTo>
                    <a:pt x="1" y="3202"/>
                  </a:moveTo>
                  <a:lnTo>
                    <a:pt x="1" y="3202"/>
                  </a:lnTo>
                  <a:lnTo>
                    <a:pt x="1" y="3315"/>
                  </a:lnTo>
                  <a:lnTo>
                    <a:pt x="20" y="3409"/>
                  </a:lnTo>
                  <a:lnTo>
                    <a:pt x="57" y="3522"/>
                  </a:lnTo>
                  <a:lnTo>
                    <a:pt x="95" y="3616"/>
                  </a:lnTo>
                  <a:lnTo>
                    <a:pt x="208" y="3804"/>
                  </a:lnTo>
                  <a:lnTo>
                    <a:pt x="359" y="3955"/>
                  </a:lnTo>
                  <a:lnTo>
                    <a:pt x="528" y="4087"/>
                  </a:lnTo>
                  <a:lnTo>
                    <a:pt x="735" y="4181"/>
                  </a:lnTo>
                  <a:lnTo>
                    <a:pt x="961" y="4237"/>
                  </a:lnTo>
                  <a:lnTo>
                    <a:pt x="1206" y="4275"/>
                  </a:lnTo>
                  <a:lnTo>
                    <a:pt x="3635" y="4275"/>
                  </a:lnTo>
                  <a:lnTo>
                    <a:pt x="3635" y="4275"/>
                  </a:lnTo>
                  <a:lnTo>
                    <a:pt x="3861" y="4237"/>
                  </a:lnTo>
                  <a:lnTo>
                    <a:pt x="4106" y="4181"/>
                  </a:lnTo>
                  <a:lnTo>
                    <a:pt x="4294" y="4087"/>
                  </a:lnTo>
                  <a:lnTo>
                    <a:pt x="4483" y="3955"/>
                  </a:lnTo>
                  <a:lnTo>
                    <a:pt x="4633" y="3804"/>
                  </a:lnTo>
                  <a:lnTo>
                    <a:pt x="4746" y="3616"/>
                  </a:lnTo>
                  <a:lnTo>
                    <a:pt x="4784" y="3522"/>
                  </a:lnTo>
                  <a:lnTo>
                    <a:pt x="4803" y="3409"/>
                  </a:lnTo>
                  <a:lnTo>
                    <a:pt x="4821" y="3315"/>
                  </a:lnTo>
                  <a:lnTo>
                    <a:pt x="4840" y="3202"/>
                  </a:lnTo>
                  <a:lnTo>
                    <a:pt x="4840" y="1055"/>
                  </a:lnTo>
                  <a:lnTo>
                    <a:pt x="4840" y="1055"/>
                  </a:lnTo>
                  <a:lnTo>
                    <a:pt x="4821" y="961"/>
                  </a:lnTo>
                  <a:lnTo>
                    <a:pt x="4803" y="848"/>
                  </a:lnTo>
                  <a:lnTo>
                    <a:pt x="4784" y="754"/>
                  </a:lnTo>
                  <a:lnTo>
                    <a:pt x="4746" y="641"/>
                  </a:lnTo>
                  <a:lnTo>
                    <a:pt x="4633" y="471"/>
                  </a:lnTo>
                  <a:lnTo>
                    <a:pt x="4483" y="302"/>
                  </a:lnTo>
                  <a:lnTo>
                    <a:pt x="4294" y="170"/>
                  </a:lnTo>
                  <a:lnTo>
                    <a:pt x="4106" y="76"/>
                  </a:lnTo>
                  <a:lnTo>
                    <a:pt x="3861" y="19"/>
                  </a:lnTo>
                  <a:lnTo>
                    <a:pt x="3635" y="0"/>
                  </a:lnTo>
                  <a:lnTo>
                    <a:pt x="1206" y="0"/>
                  </a:lnTo>
                  <a:lnTo>
                    <a:pt x="1206" y="0"/>
                  </a:lnTo>
                  <a:lnTo>
                    <a:pt x="961" y="19"/>
                  </a:lnTo>
                  <a:lnTo>
                    <a:pt x="735" y="76"/>
                  </a:lnTo>
                  <a:lnTo>
                    <a:pt x="528" y="170"/>
                  </a:lnTo>
                  <a:lnTo>
                    <a:pt x="359" y="302"/>
                  </a:lnTo>
                  <a:lnTo>
                    <a:pt x="208" y="471"/>
                  </a:lnTo>
                  <a:lnTo>
                    <a:pt x="95" y="641"/>
                  </a:lnTo>
                  <a:lnTo>
                    <a:pt x="57" y="754"/>
                  </a:lnTo>
                  <a:lnTo>
                    <a:pt x="20" y="848"/>
                  </a:lnTo>
                  <a:lnTo>
                    <a:pt x="1" y="961"/>
                  </a:lnTo>
                  <a:lnTo>
                    <a:pt x="1" y="1055"/>
                  </a:lnTo>
                  <a:lnTo>
                    <a:pt x="1" y="32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7" name="Google Shape;10457;p52"/>
            <p:cNvSpPr/>
            <p:nvPr/>
          </p:nvSpPr>
          <p:spPr>
            <a:xfrm>
              <a:off x="3797575" y="4385425"/>
              <a:ext cx="198225" cy="383225"/>
            </a:xfrm>
            <a:custGeom>
              <a:avLst/>
              <a:gdLst/>
              <a:ahLst/>
              <a:cxnLst/>
              <a:rect l="l" t="t" r="r" b="b"/>
              <a:pathLst>
                <a:path w="7929" h="15329" extrusionOk="0">
                  <a:moveTo>
                    <a:pt x="4877" y="0"/>
                  </a:moveTo>
                  <a:lnTo>
                    <a:pt x="3992" y="19"/>
                  </a:lnTo>
                  <a:lnTo>
                    <a:pt x="3578" y="19"/>
                  </a:lnTo>
                  <a:lnTo>
                    <a:pt x="3201" y="57"/>
                  </a:lnTo>
                  <a:lnTo>
                    <a:pt x="2863" y="94"/>
                  </a:lnTo>
                  <a:lnTo>
                    <a:pt x="2561" y="151"/>
                  </a:lnTo>
                  <a:lnTo>
                    <a:pt x="2411" y="170"/>
                  </a:lnTo>
                  <a:lnTo>
                    <a:pt x="2279" y="188"/>
                  </a:lnTo>
                  <a:lnTo>
                    <a:pt x="2128" y="245"/>
                  </a:lnTo>
                  <a:lnTo>
                    <a:pt x="1996" y="301"/>
                  </a:lnTo>
                  <a:lnTo>
                    <a:pt x="1865" y="396"/>
                  </a:lnTo>
                  <a:lnTo>
                    <a:pt x="1733" y="490"/>
                  </a:lnTo>
                  <a:lnTo>
                    <a:pt x="1620" y="603"/>
                  </a:lnTo>
                  <a:lnTo>
                    <a:pt x="1507" y="735"/>
                  </a:lnTo>
                  <a:lnTo>
                    <a:pt x="1375" y="885"/>
                  </a:lnTo>
                  <a:lnTo>
                    <a:pt x="1262" y="1055"/>
                  </a:lnTo>
                  <a:lnTo>
                    <a:pt x="1055" y="1431"/>
                  </a:lnTo>
                  <a:lnTo>
                    <a:pt x="866" y="1864"/>
                  </a:lnTo>
                  <a:lnTo>
                    <a:pt x="697" y="2335"/>
                  </a:lnTo>
                  <a:lnTo>
                    <a:pt x="528" y="2862"/>
                  </a:lnTo>
                  <a:lnTo>
                    <a:pt x="396" y="3446"/>
                  </a:lnTo>
                  <a:lnTo>
                    <a:pt x="283" y="4068"/>
                  </a:lnTo>
                  <a:lnTo>
                    <a:pt x="189" y="4708"/>
                  </a:lnTo>
                  <a:lnTo>
                    <a:pt x="94" y="5405"/>
                  </a:lnTo>
                  <a:lnTo>
                    <a:pt x="57" y="6120"/>
                  </a:lnTo>
                  <a:lnTo>
                    <a:pt x="19" y="6855"/>
                  </a:lnTo>
                  <a:lnTo>
                    <a:pt x="0" y="7627"/>
                  </a:lnTo>
                  <a:lnTo>
                    <a:pt x="19" y="8380"/>
                  </a:lnTo>
                  <a:lnTo>
                    <a:pt x="57" y="9133"/>
                  </a:lnTo>
                  <a:lnTo>
                    <a:pt x="94" y="9849"/>
                  </a:lnTo>
                  <a:lnTo>
                    <a:pt x="189" y="10527"/>
                  </a:lnTo>
                  <a:lnTo>
                    <a:pt x="283" y="11186"/>
                  </a:lnTo>
                  <a:lnTo>
                    <a:pt x="396" y="11807"/>
                  </a:lnTo>
                  <a:lnTo>
                    <a:pt x="528" y="12372"/>
                  </a:lnTo>
                  <a:lnTo>
                    <a:pt x="697" y="12899"/>
                  </a:lnTo>
                  <a:lnTo>
                    <a:pt x="866" y="13389"/>
                  </a:lnTo>
                  <a:lnTo>
                    <a:pt x="1055" y="13822"/>
                  </a:lnTo>
                  <a:lnTo>
                    <a:pt x="1262" y="14199"/>
                  </a:lnTo>
                  <a:lnTo>
                    <a:pt x="1375" y="14368"/>
                  </a:lnTo>
                  <a:lnTo>
                    <a:pt x="1507" y="14519"/>
                  </a:lnTo>
                  <a:lnTo>
                    <a:pt x="1620" y="14651"/>
                  </a:lnTo>
                  <a:lnTo>
                    <a:pt x="1733" y="14764"/>
                  </a:lnTo>
                  <a:lnTo>
                    <a:pt x="1865" y="14858"/>
                  </a:lnTo>
                  <a:lnTo>
                    <a:pt x="1996" y="14952"/>
                  </a:lnTo>
                  <a:lnTo>
                    <a:pt x="2128" y="15008"/>
                  </a:lnTo>
                  <a:lnTo>
                    <a:pt x="2279" y="15065"/>
                  </a:lnTo>
                  <a:lnTo>
                    <a:pt x="2411" y="15084"/>
                  </a:lnTo>
                  <a:lnTo>
                    <a:pt x="2561" y="15103"/>
                  </a:lnTo>
                  <a:lnTo>
                    <a:pt x="3126" y="15178"/>
                  </a:lnTo>
                  <a:lnTo>
                    <a:pt x="3729" y="15234"/>
                  </a:lnTo>
                  <a:lnTo>
                    <a:pt x="4482" y="15291"/>
                  </a:lnTo>
                  <a:lnTo>
                    <a:pt x="5348" y="15328"/>
                  </a:lnTo>
                  <a:lnTo>
                    <a:pt x="5781" y="15328"/>
                  </a:lnTo>
                  <a:lnTo>
                    <a:pt x="6233" y="15310"/>
                  </a:lnTo>
                  <a:lnTo>
                    <a:pt x="6685" y="15291"/>
                  </a:lnTo>
                  <a:lnTo>
                    <a:pt x="7118" y="15253"/>
                  </a:lnTo>
                  <a:lnTo>
                    <a:pt x="7533" y="15178"/>
                  </a:lnTo>
                  <a:lnTo>
                    <a:pt x="7928" y="15103"/>
                  </a:lnTo>
                  <a:lnTo>
                    <a:pt x="7928" y="151"/>
                  </a:lnTo>
                  <a:lnTo>
                    <a:pt x="7288" y="113"/>
                  </a:lnTo>
                  <a:lnTo>
                    <a:pt x="6610" y="57"/>
                  </a:lnTo>
                  <a:lnTo>
                    <a:pt x="5781" y="19"/>
                  </a:lnTo>
                  <a:lnTo>
                    <a:pt x="48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8" name="Google Shape;10458;p52"/>
            <p:cNvSpPr/>
            <p:nvPr/>
          </p:nvSpPr>
          <p:spPr>
            <a:xfrm>
              <a:off x="3969875" y="4389175"/>
              <a:ext cx="51800" cy="373825"/>
            </a:xfrm>
            <a:custGeom>
              <a:avLst/>
              <a:gdLst/>
              <a:ahLst/>
              <a:cxnLst/>
              <a:rect l="l" t="t" r="r" b="b"/>
              <a:pathLst>
                <a:path w="2072" h="14953" extrusionOk="0">
                  <a:moveTo>
                    <a:pt x="1036" y="1"/>
                  </a:moveTo>
                  <a:lnTo>
                    <a:pt x="980" y="20"/>
                  </a:lnTo>
                  <a:lnTo>
                    <a:pt x="923" y="38"/>
                  </a:lnTo>
                  <a:lnTo>
                    <a:pt x="885" y="95"/>
                  </a:lnTo>
                  <a:lnTo>
                    <a:pt x="829" y="151"/>
                  </a:lnTo>
                  <a:lnTo>
                    <a:pt x="735" y="340"/>
                  </a:lnTo>
                  <a:lnTo>
                    <a:pt x="641" y="585"/>
                  </a:lnTo>
                  <a:lnTo>
                    <a:pt x="546" y="905"/>
                  </a:lnTo>
                  <a:lnTo>
                    <a:pt x="452" y="1281"/>
                  </a:lnTo>
                  <a:lnTo>
                    <a:pt x="377" y="1714"/>
                  </a:lnTo>
                  <a:lnTo>
                    <a:pt x="302" y="2185"/>
                  </a:lnTo>
                  <a:lnTo>
                    <a:pt x="226" y="2712"/>
                  </a:lnTo>
                  <a:lnTo>
                    <a:pt x="170" y="3296"/>
                  </a:lnTo>
                  <a:lnTo>
                    <a:pt x="76" y="4558"/>
                  </a:lnTo>
                  <a:lnTo>
                    <a:pt x="19" y="5970"/>
                  </a:lnTo>
                  <a:lnTo>
                    <a:pt x="0" y="7477"/>
                  </a:lnTo>
                  <a:lnTo>
                    <a:pt x="19" y="8983"/>
                  </a:lnTo>
                  <a:lnTo>
                    <a:pt x="76" y="10377"/>
                  </a:lnTo>
                  <a:lnTo>
                    <a:pt x="170" y="11657"/>
                  </a:lnTo>
                  <a:lnTo>
                    <a:pt x="226" y="12222"/>
                  </a:lnTo>
                  <a:lnTo>
                    <a:pt x="302" y="12749"/>
                  </a:lnTo>
                  <a:lnTo>
                    <a:pt x="377" y="13239"/>
                  </a:lnTo>
                  <a:lnTo>
                    <a:pt x="452" y="13672"/>
                  </a:lnTo>
                  <a:lnTo>
                    <a:pt x="546" y="14049"/>
                  </a:lnTo>
                  <a:lnTo>
                    <a:pt x="641" y="14369"/>
                  </a:lnTo>
                  <a:lnTo>
                    <a:pt x="735" y="14614"/>
                  </a:lnTo>
                  <a:lnTo>
                    <a:pt x="829" y="14802"/>
                  </a:lnTo>
                  <a:lnTo>
                    <a:pt x="885" y="14858"/>
                  </a:lnTo>
                  <a:lnTo>
                    <a:pt x="923" y="14915"/>
                  </a:lnTo>
                  <a:lnTo>
                    <a:pt x="980" y="14934"/>
                  </a:lnTo>
                  <a:lnTo>
                    <a:pt x="1036" y="14953"/>
                  </a:lnTo>
                  <a:lnTo>
                    <a:pt x="1093" y="14934"/>
                  </a:lnTo>
                  <a:lnTo>
                    <a:pt x="1149" y="14915"/>
                  </a:lnTo>
                  <a:lnTo>
                    <a:pt x="1187" y="14858"/>
                  </a:lnTo>
                  <a:lnTo>
                    <a:pt x="1243" y="14802"/>
                  </a:lnTo>
                  <a:lnTo>
                    <a:pt x="1337" y="14614"/>
                  </a:lnTo>
                  <a:lnTo>
                    <a:pt x="1450" y="14369"/>
                  </a:lnTo>
                  <a:lnTo>
                    <a:pt x="1526" y="14049"/>
                  </a:lnTo>
                  <a:lnTo>
                    <a:pt x="1620" y="13672"/>
                  </a:lnTo>
                  <a:lnTo>
                    <a:pt x="1695" y="13239"/>
                  </a:lnTo>
                  <a:lnTo>
                    <a:pt x="1770" y="12749"/>
                  </a:lnTo>
                  <a:lnTo>
                    <a:pt x="1846" y="12222"/>
                  </a:lnTo>
                  <a:lnTo>
                    <a:pt x="1902" y="11657"/>
                  </a:lnTo>
                  <a:lnTo>
                    <a:pt x="1996" y="10377"/>
                  </a:lnTo>
                  <a:lnTo>
                    <a:pt x="2053" y="8983"/>
                  </a:lnTo>
                  <a:lnTo>
                    <a:pt x="2072" y="7477"/>
                  </a:lnTo>
                  <a:lnTo>
                    <a:pt x="2053" y="5970"/>
                  </a:lnTo>
                  <a:lnTo>
                    <a:pt x="1996" y="4558"/>
                  </a:lnTo>
                  <a:lnTo>
                    <a:pt x="1902" y="3296"/>
                  </a:lnTo>
                  <a:lnTo>
                    <a:pt x="1846" y="2712"/>
                  </a:lnTo>
                  <a:lnTo>
                    <a:pt x="1770" y="2185"/>
                  </a:lnTo>
                  <a:lnTo>
                    <a:pt x="1695" y="1714"/>
                  </a:lnTo>
                  <a:lnTo>
                    <a:pt x="1620" y="1281"/>
                  </a:lnTo>
                  <a:lnTo>
                    <a:pt x="1526" y="905"/>
                  </a:lnTo>
                  <a:lnTo>
                    <a:pt x="1450" y="585"/>
                  </a:lnTo>
                  <a:lnTo>
                    <a:pt x="1337" y="340"/>
                  </a:lnTo>
                  <a:lnTo>
                    <a:pt x="1243" y="151"/>
                  </a:lnTo>
                  <a:lnTo>
                    <a:pt x="1187" y="95"/>
                  </a:lnTo>
                  <a:lnTo>
                    <a:pt x="1149" y="38"/>
                  </a:lnTo>
                  <a:lnTo>
                    <a:pt x="1093" y="20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26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9" name="Google Shape;10459;p52"/>
            <p:cNvSpPr/>
            <p:nvPr/>
          </p:nvSpPr>
          <p:spPr>
            <a:xfrm>
              <a:off x="3985875" y="4445200"/>
              <a:ext cx="24500" cy="261775"/>
            </a:xfrm>
            <a:custGeom>
              <a:avLst/>
              <a:gdLst/>
              <a:ahLst/>
              <a:cxnLst/>
              <a:rect l="l" t="t" r="r" b="b"/>
              <a:pathLst>
                <a:path w="980" h="10471" extrusionOk="0">
                  <a:moveTo>
                    <a:pt x="453" y="1"/>
                  </a:moveTo>
                  <a:lnTo>
                    <a:pt x="434" y="38"/>
                  </a:lnTo>
                  <a:lnTo>
                    <a:pt x="377" y="114"/>
                  </a:lnTo>
                  <a:lnTo>
                    <a:pt x="340" y="245"/>
                  </a:lnTo>
                  <a:lnTo>
                    <a:pt x="302" y="415"/>
                  </a:lnTo>
                  <a:lnTo>
                    <a:pt x="208" y="905"/>
                  </a:lnTo>
                  <a:lnTo>
                    <a:pt x="132" y="1526"/>
                  </a:lnTo>
                  <a:lnTo>
                    <a:pt x="76" y="2317"/>
                  </a:lnTo>
                  <a:lnTo>
                    <a:pt x="38" y="3202"/>
                  </a:lnTo>
                  <a:lnTo>
                    <a:pt x="1" y="4181"/>
                  </a:lnTo>
                  <a:lnTo>
                    <a:pt x="1" y="5236"/>
                  </a:lnTo>
                  <a:lnTo>
                    <a:pt x="1" y="6290"/>
                  </a:lnTo>
                  <a:lnTo>
                    <a:pt x="38" y="7269"/>
                  </a:lnTo>
                  <a:lnTo>
                    <a:pt x="76" y="8154"/>
                  </a:lnTo>
                  <a:lnTo>
                    <a:pt x="132" y="8927"/>
                  </a:lnTo>
                  <a:lnTo>
                    <a:pt x="208" y="9567"/>
                  </a:lnTo>
                  <a:lnTo>
                    <a:pt x="302" y="10056"/>
                  </a:lnTo>
                  <a:lnTo>
                    <a:pt x="340" y="10226"/>
                  </a:lnTo>
                  <a:lnTo>
                    <a:pt x="377" y="10358"/>
                  </a:lnTo>
                  <a:lnTo>
                    <a:pt x="434" y="10433"/>
                  </a:lnTo>
                  <a:lnTo>
                    <a:pt x="453" y="10452"/>
                  </a:lnTo>
                  <a:lnTo>
                    <a:pt x="490" y="10471"/>
                  </a:lnTo>
                  <a:lnTo>
                    <a:pt x="509" y="10452"/>
                  </a:lnTo>
                  <a:lnTo>
                    <a:pt x="528" y="10433"/>
                  </a:lnTo>
                  <a:lnTo>
                    <a:pt x="584" y="10358"/>
                  </a:lnTo>
                  <a:lnTo>
                    <a:pt x="622" y="10226"/>
                  </a:lnTo>
                  <a:lnTo>
                    <a:pt x="678" y="10056"/>
                  </a:lnTo>
                  <a:lnTo>
                    <a:pt x="754" y="9567"/>
                  </a:lnTo>
                  <a:lnTo>
                    <a:pt x="829" y="8927"/>
                  </a:lnTo>
                  <a:lnTo>
                    <a:pt x="886" y="8154"/>
                  </a:lnTo>
                  <a:lnTo>
                    <a:pt x="942" y="7269"/>
                  </a:lnTo>
                  <a:lnTo>
                    <a:pt x="961" y="6290"/>
                  </a:lnTo>
                  <a:lnTo>
                    <a:pt x="980" y="5236"/>
                  </a:lnTo>
                  <a:lnTo>
                    <a:pt x="961" y="4181"/>
                  </a:lnTo>
                  <a:lnTo>
                    <a:pt x="942" y="3202"/>
                  </a:lnTo>
                  <a:lnTo>
                    <a:pt x="886" y="2317"/>
                  </a:lnTo>
                  <a:lnTo>
                    <a:pt x="829" y="1526"/>
                  </a:lnTo>
                  <a:lnTo>
                    <a:pt x="754" y="905"/>
                  </a:lnTo>
                  <a:lnTo>
                    <a:pt x="678" y="415"/>
                  </a:lnTo>
                  <a:lnTo>
                    <a:pt x="622" y="245"/>
                  </a:lnTo>
                  <a:lnTo>
                    <a:pt x="584" y="114"/>
                  </a:lnTo>
                  <a:lnTo>
                    <a:pt x="528" y="38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9685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0" name="Google Shape;10460;p52"/>
            <p:cNvSpPr/>
            <p:nvPr/>
          </p:nvSpPr>
          <p:spPr>
            <a:xfrm>
              <a:off x="5079000" y="4385425"/>
              <a:ext cx="198225" cy="383225"/>
            </a:xfrm>
            <a:custGeom>
              <a:avLst/>
              <a:gdLst/>
              <a:ahLst/>
              <a:cxnLst/>
              <a:rect l="l" t="t" r="r" b="b"/>
              <a:pathLst>
                <a:path w="7929" h="15329" extrusionOk="0">
                  <a:moveTo>
                    <a:pt x="3051" y="0"/>
                  </a:moveTo>
                  <a:lnTo>
                    <a:pt x="2147" y="19"/>
                  </a:lnTo>
                  <a:lnTo>
                    <a:pt x="1319" y="57"/>
                  </a:lnTo>
                  <a:lnTo>
                    <a:pt x="641" y="113"/>
                  </a:lnTo>
                  <a:lnTo>
                    <a:pt x="1" y="151"/>
                  </a:lnTo>
                  <a:lnTo>
                    <a:pt x="1" y="15103"/>
                  </a:lnTo>
                  <a:lnTo>
                    <a:pt x="396" y="15178"/>
                  </a:lnTo>
                  <a:lnTo>
                    <a:pt x="810" y="15253"/>
                  </a:lnTo>
                  <a:lnTo>
                    <a:pt x="1244" y="15291"/>
                  </a:lnTo>
                  <a:lnTo>
                    <a:pt x="1696" y="15310"/>
                  </a:lnTo>
                  <a:lnTo>
                    <a:pt x="2147" y="15328"/>
                  </a:lnTo>
                  <a:lnTo>
                    <a:pt x="2581" y="15328"/>
                  </a:lnTo>
                  <a:lnTo>
                    <a:pt x="3447" y="15291"/>
                  </a:lnTo>
                  <a:lnTo>
                    <a:pt x="4200" y="15234"/>
                  </a:lnTo>
                  <a:lnTo>
                    <a:pt x="4821" y="15178"/>
                  </a:lnTo>
                  <a:lnTo>
                    <a:pt x="5368" y="15103"/>
                  </a:lnTo>
                  <a:lnTo>
                    <a:pt x="5518" y="15084"/>
                  </a:lnTo>
                  <a:lnTo>
                    <a:pt x="5650" y="15065"/>
                  </a:lnTo>
                  <a:lnTo>
                    <a:pt x="5801" y="15008"/>
                  </a:lnTo>
                  <a:lnTo>
                    <a:pt x="5932" y="14952"/>
                  </a:lnTo>
                  <a:lnTo>
                    <a:pt x="6064" y="14858"/>
                  </a:lnTo>
                  <a:lnTo>
                    <a:pt x="6196" y="14764"/>
                  </a:lnTo>
                  <a:lnTo>
                    <a:pt x="6309" y="14651"/>
                  </a:lnTo>
                  <a:lnTo>
                    <a:pt x="6441" y="14519"/>
                  </a:lnTo>
                  <a:lnTo>
                    <a:pt x="6554" y="14368"/>
                  </a:lnTo>
                  <a:lnTo>
                    <a:pt x="6667" y="14199"/>
                  </a:lnTo>
                  <a:lnTo>
                    <a:pt x="6874" y="13822"/>
                  </a:lnTo>
                  <a:lnTo>
                    <a:pt x="7062" y="13389"/>
                  </a:lnTo>
                  <a:lnTo>
                    <a:pt x="7232" y="12899"/>
                  </a:lnTo>
                  <a:lnTo>
                    <a:pt x="7401" y="12372"/>
                  </a:lnTo>
                  <a:lnTo>
                    <a:pt x="7533" y="11807"/>
                  </a:lnTo>
                  <a:lnTo>
                    <a:pt x="7646" y="11186"/>
                  </a:lnTo>
                  <a:lnTo>
                    <a:pt x="7759" y="10527"/>
                  </a:lnTo>
                  <a:lnTo>
                    <a:pt x="7834" y="9849"/>
                  </a:lnTo>
                  <a:lnTo>
                    <a:pt x="7891" y="9133"/>
                  </a:lnTo>
                  <a:lnTo>
                    <a:pt x="7910" y="8380"/>
                  </a:lnTo>
                  <a:lnTo>
                    <a:pt x="7929" y="7627"/>
                  </a:lnTo>
                  <a:lnTo>
                    <a:pt x="7910" y="6855"/>
                  </a:lnTo>
                  <a:lnTo>
                    <a:pt x="7891" y="6120"/>
                  </a:lnTo>
                  <a:lnTo>
                    <a:pt x="7834" y="5405"/>
                  </a:lnTo>
                  <a:lnTo>
                    <a:pt x="7759" y="4708"/>
                  </a:lnTo>
                  <a:lnTo>
                    <a:pt x="7646" y="4068"/>
                  </a:lnTo>
                  <a:lnTo>
                    <a:pt x="7533" y="3446"/>
                  </a:lnTo>
                  <a:lnTo>
                    <a:pt x="7401" y="2862"/>
                  </a:lnTo>
                  <a:lnTo>
                    <a:pt x="7232" y="2335"/>
                  </a:lnTo>
                  <a:lnTo>
                    <a:pt x="7062" y="1864"/>
                  </a:lnTo>
                  <a:lnTo>
                    <a:pt x="6874" y="1431"/>
                  </a:lnTo>
                  <a:lnTo>
                    <a:pt x="6667" y="1055"/>
                  </a:lnTo>
                  <a:lnTo>
                    <a:pt x="6554" y="885"/>
                  </a:lnTo>
                  <a:lnTo>
                    <a:pt x="6441" y="735"/>
                  </a:lnTo>
                  <a:lnTo>
                    <a:pt x="6309" y="603"/>
                  </a:lnTo>
                  <a:lnTo>
                    <a:pt x="6196" y="490"/>
                  </a:lnTo>
                  <a:lnTo>
                    <a:pt x="6064" y="396"/>
                  </a:lnTo>
                  <a:lnTo>
                    <a:pt x="5932" y="301"/>
                  </a:lnTo>
                  <a:lnTo>
                    <a:pt x="5801" y="245"/>
                  </a:lnTo>
                  <a:lnTo>
                    <a:pt x="5650" y="188"/>
                  </a:lnTo>
                  <a:lnTo>
                    <a:pt x="5518" y="170"/>
                  </a:lnTo>
                  <a:lnTo>
                    <a:pt x="5368" y="151"/>
                  </a:lnTo>
                  <a:lnTo>
                    <a:pt x="5066" y="94"/>
                  </a:lnTo>
                  <a:lnTo>
                    <a:pt x="4727" y="57"/>
                  </a:lnTo>
                  <a:lnTo>
                    <a:pt x="4351" y="19"/>
                  </a:lnTo>
                  <a:lnTo>
                    <a:pt x="3936" y="19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1" name="Google Shape;10461;p52"/>
            <p:cNvSpPr/>
            <p:nvPr/>
          </p:nvSpPr>
          <p:spPr>
            <a:xfrm>
              <a:off x="5053125" y="4389175"/>
              <a:ext cx="51800" cy="373825"/>
            </a:xfrm>
            <a:custGeom>
              <a:avLst/>
              <a:gdLst/>
              <a:ahLst/>
              <a:cxnLst/>
              <a:rect l="l" t="t" r="r" b="b"/>
              <a:pathLst>
                <a:path w="2072" h="14953" extrusionOk="0">
                  <a:moveTo>
                    <a:pt x="1036" y="1"/>
                  </a:moveTo>
                  <a:lnTo>
                    <a:pt x="979" y="20"/>
                  </a:lnTo>
                  <a:lnTo>
                    <a:pt x="923" y="38"/>
                  </a:lnTo>
                  <a:lnTo>
                    <a:pt x="885" y="95"/>
                  </a:lnTo>
                  <a:lnTo>
                    <a:pt x="829" y="151"/>
                  </a:lnTo>
                  <a:lnTo>
                    <a:pt x="734" y="340"/>
                  </a:lnTo>
                  <a:lnTo>
                    <a:pt x="640" y="585"/>
                  </a:lnTo>
                  <a:lnTo>
                    <a:pt x="546" y="905"/>
                  </a:lnTo>
                  <a:lnTo>
                    <a:pt x="452" y="1281"/>
                  </a:lnTo>
                  <a:lnTo>
                    <a:pt x="377" y="1714"/>
                  </a:lnTo>
                  <a:lnTo>
                    <a:pt x="301" y="2185"/>
                  </a:lnTo>
                  <a:lnTo>
                    <a:pt x="226" y="2712"/>
                  </a:lnTo>
                  <a:lnTo>
                    <a:pt x="170" y="3296"/>
                  </a:lnTo>
                  <a:lnTo>
                    <a:pt x="75" y="4558"/>
                  </a:lnTo>
                  <a:lnTo>
                    <a:pt x="19" y="5970"/>
                  </a:lnTo>
                  <a:lnTo>
                    <a:pt x="0" y="7477"/>
                  </a:lnTo>
                  <a:lnTo>
                    <a:pt x="19" y="8983"/>
                  </a:lnTo>
                  <a:lnTo>
                    <a:pt x="75" y="10377"/>
                  </a:lnTo>
                  <a:lnTo>
                    <a:pt x="170" y="11657"/>
                  </a:lnTo>
                  <a:lnTo>
                    <a:pt x="226" y="12222"/>
                  </a:lnTo>
                  <a:lnTo>
                    <a:pt x="301" y="12749"/>
                  </a:lnTo>
                  <a:lnTo>
                    <a:pt x="377" y="13239"/>
                  </a:lnTo>
                  <a:lnTo>
                    <a:pt x="452" y="13672"/>
                  </a:lnTo>
                  <a:lnTo>
                    <a:pt x="546" y="14049"/>
                  </a:lnTo>
                  <a:lnTo>
                    <a:pt x="640" y="14369"/>
                  </a:lnTo>
                  <a:lnTo>
                    <a:pt x="734" y="14614"/>
                  </a:lnTo>
                  <a:lnTo>
                    <a:pt x="829" y="14802"/>
                  </a:lnTo>
                  <a:lnTo>
                    <a:pt x="885" y="14858"/>
                  </a:lnTo>
                  <a:lnTo>
                    <a:pt x="923" y="14915"/>
                  </a:lnTo>
                  <a:lnTo>
                    <a:pt x="979" y="14934"/>
                  </a:lnTo>
                  <a:lnTo>
                    <a:pt x="1036" y="14953"/>
                  </a:lnTo>
                  <a:lnTo>
                    <a:pt x="1092" y="14934"/>
                  </a:lnTo>
                  <a:lnTo>
                    <a:pt x="1149" y="14915"/>
                  </a:lnTo>
                  <a:lnTo>
                    <a:pt x="1186" y="14858"/>
                  </a:lnTo>
                  <a:lnTo>
                    <a:pt x="1243" y="14802"/>
                  </a:lnTo>
                  <a:lnTo>
                    <a:pt x="1356" y="14614"/>
                  </a:lnTo>
                  <a:lnTo>
                    <a:pt x="1450" y="14369"/>
                  </a:lnTo>
                  <a:lnTo>
                    <a:pt x="1525" y="14049"/>
                  </a:lnTo>
                  <a:lnTo>
                    <a:pt x="1620" y="13672"/>
                  </a:lnTo>
                  <a:lnTo>
                    <a:pt x="1695" y="13239"/>
                  </a:lnTo>
                  <a:lnTo>
                    <a:pt x="1770" y="12749"/>
                  </a:lnTo>
                  <a:lnTo>
                    <a:pt x="1845" y="12222"/>
                  </a:lnTo>
                  <a:lnTo>
                    <a:pt x="1902" y="11657"/>
                  </a:lnTo>
                  <a:lnTo>
                    <a:pt x="1996" y="10377"/>
                  </a:lnTo>
                  <a:lnTo>
                    <a:pt x="2053" y="8983"/>
                  </a:lnTo>
                  <a:lnTo>
                    <a:pt x="2071" y="7477"/>
                  </a:lnTo>
                  <a:lnTo>
                    <a:pt x="2053" y="5970"/>
                  </a:lnTo>
                  <a:lnTo>
                    <a:pt x="1996" y="4558"/>
                  </a:lnTo>
                  <a:lnTo>
                    <a:pt x="1902" y="3296"/>
                  </a:lnTo>
                  <a:lnTo>
                    <a:pt x="1845" y="2712"/>
                  </a:lnTo>
                  <a:lnTo>
                    <a:pt x="1770" y="2185"/>
                  </a:lnTo>
                  <a:lnTo>
                    <a:pt x="1695" y="1714"/>
                  </a:lnTo>
                  <a:lnTo>
                    <a:pt x="1620" y="1281"/>
                  </a:lnTo>
                  <a:lnTo>
                    <a:pt x="1525" y="905"/>
                  </a:lnTo>
                  <a:lnTo>
                    <a:pt x="1450" y="585"/>
                  </a:lnTo>
                  <a:lnTo>
                    <a:pt x="1356" y="340"/>
                  </a:lnTo>
                  <a:lnTo>
                    <a:pt x="1243" y="151"/>
                  </a:lnTo>
                  <a:lnTo>
                    <a:pt x="1186" y="95"/>
                  </a:lnTo>
                  <a:lnTo>
                    <a:pt x="1149" y="38"/>
                  </a:lnTo>
                  <a:lnTo>
                    <a:pt x="1092" y="20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26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2" name="Google Shape;10462;p52"/>
            <p:cNvSpPr/>
            <p:nvPr/>
          </p:nvSpPr>
          <p:spPr>
            <a:xfrm>
              <a:off x="5064875" y="4445200"/>
              <a:ext cx="24050" cy="261775"/>
            </a:xfrm>
            <a:custGeom>
              <a:avLst/>
              <a:gdLst/>
              <a:ahLst/>
              <a:cxnLst/>
              <a:rect l="l" t="t" r="r" b="b"/>
              <a:pathLst>
                <a:path w="962" h="10471" extrusionOk="0">
                  <a:moveTo>
                    <a:pt x="453" y="1"/>
                  </a:moveTo>
                  <a:lnTo>
                    <a:pt x="434" y="38"/>
                  </a:lnTo>
                  <a:lnTo>
                    <a:pt x="377" y="114"/>
                  </a:lnTo>
                  <a:lnTo>
                    <a:pt x="340" y="245"/>
                  </a:lnTo>
                  <a:lnTo>
                    <a:pt x="283" y="415"/>
                  </a:lnTo>
                  <a:lnTo>
                    <a:pt x="208" y="905"/>
                  </a:lnTo>
                  <a:lnTo>
                    <a:pt x="133" y="1526"/>
                  </a:lnTo>
                  <a:lnTo>
                    <a:pt x="76" y="2317"/>
                  </a:lnTo>
                  <a:lnTo>
                    <a:pt x="39" y="3202"/>
                  </a:lnTo>
                  <a:lnTo>
                    <a:pt x="1" y="4181"/>
                  </a:lnTo>
                  <a:lnTo>
                    <a:pt x="1" y="5236"/>
                  </a:lnTo>
                  <a:lnTo>
                    <a:pt x="1" y="6290"/>
                  </a:lnTo>
                  <a:lnTo>
                    <a:pt x="39" y="7269"/>
                  </a:lnTo>
                  <a:lnTo>
                    <a:pt x="76" y="8154"/>
                  </a:lnTo>
                  <a:lnTo>
                    <a:pt x="133" y="8927"/>
                  </a:lnTo>
                  <a:lnTo>
                    <a:pt x="208" y="9567"/>
                  </a:lnTo>
                  <a:lnTo>
                    <a:pt x="283" y="10056"/>
                  </a:lnTo>
                  <a:lnTo>
                    <a:pt x="340" y="10226"/>
                  </a:lnTo>
                  <a:lnTo>
                    <a:pt x="377" y="10358"/>
                  </a:lnTo>
                  <a:lnTo>
                    <a:pt x="434" y="10433"/>
                  </a:lnTo>
                  <a:lnTo>
                    <a:pt x="453" y="10452"/>
                  </a:lnTo>
                  <a:lnTo>
                    <a:pt x="472" y="10471"/>
                  </a:lnTo>
                  <a:lnTo>
                    <a:pt x="509" y="10452"/>
                  </a:lnTo>
                  <a:lnTo>
                    <a:pt x="528" y="10433"/>
                  </a:lnTo>
                  <a:lnTo>
                    <a:pt x="585" y="10358"/>
                  </a:lnTo>
                  <a:lnTo>
                    <a:pt x="622" y="10226"/>
                  </a:lnTo>
                  <a:lnTo>
                    <a:pt x="679" y="10056"/>
                  </a:lnTo>
                  <a:lnTo>
                    <a:pt x="754" y="9567"/>
                  </a:lnTo>
                  <a:lnTo>
                    <a:pt x="829" y="8927"/>
                  </a:lnTo>
                  <a:lnTo>
                    <a:pt x="886" y="8154"/>
                  </a:lnTo>
                  <a:lnTo>
                    <a:pt x="924" y="7269"/>
                  </a:lnTo>
                  <a:lnTo>
                    <a:pt x="961" y="6290"/>
                  </a:lnTo>
                  <a:lnTo>
                    <a:pt x="961" y="5236"/>
                  </a:lnTo>
                  <a:lnTo>
                    <a:pt x="961" y="4181"/>
                  </a:lnTo>
                  <a:lnTo>
                    <a:pt x="924" y="3202"/>
                  </a:lnTo>
                  <a:lnTo>
                    <a:pt x="886" y="2317"/>
                  </a:lnTo>
                  <a:lnTo>
                    <a:pt x="829" y="1526"/>
                  </a:lnTo>
                  <a:lnTo>
                    <a:pt x="754" y="905"/>
                  </a:lnTo>
                  <a:lnTo>
                    <a:pt x="679" y="415"/>
                  </a:lnTo>
                  <a:lnTo>
                    <a:pt x="622" y="245"/>
                  </a:lnTo>
                  <a:lnTo>
                    <a:pt x="585" y="114"/>
                  </a:lnTo>
                  <a:lnTo>
                    <a:pt x="528" y="38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9685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3" name="Google Shape;10463;p52"/>
            <p:cNvSpPr/>
            <p:nvPr/>
          </p:nvSpPr>
          <p:spPr>
            <a:xfrm>
              <a:off x="3879475" y="3745650"/>
              <a:ext cx="1312550" cy="402525"/>
            </a:xfrm>
            <a:custGeom>
              <a:avLst/>
              <a:gdLst/>
              <a:ahLst/>
              <a:cxnLst/>
              <a:rect l="l" t="t" r="r" b="b"/>
              <a:pathLst>
                <a:path w="52502" h="16101" extrusionOk="0">
                  <a:moveTo>
                    <a:pt x="26251" y="0"/>
                  </a:moveTo>
                  <a:lnTo>
                    <a:pt x="24952" y="19"/>
                  </a:lnTo>
                  <a:lnTo>
                    <a:pt x="24161" y="38"/>
                  </a:lnTo>
                  <a:lnTo>
                    <a:pt x="21656" y="113"/>
                  </a:lnTo>
                  <a:lnTo>
                    <a:pt x="19152" y="188"/>
                  </a:lnTo>
                  <a:lnTo>
                    <a:pt x="17626" y="245"/>
                  </a:lnTo>
                  <a:lnTo>
                    <a:pt x="16120" y="320"/>
                  </a:lnTo>
                  <a:lnTo>
                    <a:pt x="14614" y="414"/>
                  </a:lnTo>
                  <a:lnTo>
                    <a:pt x="13126" y="527"/>
                  </a:lnTo>
                  <a:lnTo>
                    <a:pt x="11619" y="659"/>
                  </a:lnTo>
                  <a:lnTo>
                    <a:pt x="10132" y="847"/>
                  </a:lnTo>
                  <a:lnTo>
                    <a:pt x="8644" y="1055"/>
                  </a:lnTo>
                  <a:lnTo>
                    <a:pt x="7138" y="1299"/>
                  </a:lnTo>
                  <a:lnTo>
                    <a:pt x="6780" y="1375"/>
                  </a:lnTo>
                  <a:lnTo>
                    <a:pt x="6460" y="1469"/>
                  </a:lnTo>
                  <a:lnTo>
                    <a:pt x="6140" y="1563"/>
                  </a:lnTo>
                  <a:lnTo>
                    <a:pt x="5857" y="1676"/>
                  </a:lnTo>
                  <a:lnTo>
                    <a:pt x="5575" y="1808"/>
                  </a:lnTo>
                  <a:lnTo>
                    <a:pt x="5292" y="1940"/>
                  </a:lnTo>
                  <a:lnTo>
                    <a:pt x="5047" y="2109"/>
                  </a:lnTo>
                  <a:lnTo>
                    <a:pt x="4803" y="2279"/>
                  </a:lnTo>
                  <a:lnTo>
                    <a:pt x="4577" y="2467"/>
                  </a:lnTo>
                  <a:lnTo>
                    <a:pt x="4351" y="2674"/>
                  </a:lnTo>
                  <a:lnTo>
                    <a:pt x="4162" y="2900"/>
                  </a:lnTo>
                  <a:lnTo>
                    <a:pt x="3974" y="3164"/>
                  </a:lnTo>
                  <a:lnTo>
                    <a:pt x="3786" y="3427"/>
                  </a:lnTo>
                  <a:lnTo>
                    <a:pt x="3616" y="3710"/>
                  </a:lnTo>
                  <a:lnTo>
                    <a:pt x="3466" y="4030"/>
                  </a:lnTo>
                  <a:lnTo>
                    <a:pt x="3315" y="4369"/>
                  </a:lnTo>
                  <a:lnTo>
                    <a:pt x="3183" y="4745"/>
                  </a:lnTo>
                  <a:lnTo>
                    <a:pt x="3014" y="5273"/>
                  </a:lnTo>
                  <a:lnTo>
                    <a:pt x="2599" y="6704"/>
                  </a:lnTo>
                  <a:lnTo>
                    <a:pt x="2129" y="8474"/>
                  </a:lnTo>
                  <a:lnTo>
                    <a:pt x="1620" y="10413"/>
                  </a:lnTo>
                  <a:lnTo>
                    <a:pt x="1131" y="12334"/>
                  </a:lnTo>
                  <a:lnTo>
                    <a:pt x="660" y="14029"/>
                  </a:lnTo>
                  <a:lnTo>
                    <a:pt x="472" y="14763"/>
                  </a:lnTo>
                  <a:lnTo>
                    <a:pt x="283" y="15347"/>
                  </a:lnTo>
                  <a:lnTo>
                    <a:pt x="133" y="15799"/>
                  </a:lnTo>
                  <a:lnTo>
                    <a:pt x="1" y="16100"/>
                  </a:lnTo>
                  <a:lnTo>
                    <a:pt x="1922" y="15893"/>
                  </a:lnTo>
                  <a:lnTo>
                    <a:pt x="3823" y="15743"/>
                  </a:lnTo>
                  <a:lnTo>
                    <a:pt x="5725" y="15592"/>
                  </a:lnTo>
                  <a:lnTo>
                    <a:pt x="7627" y="15479"/>
                  </a:lnTo>
                  <a:lnTo>
                    <a:pt x="9548" y="15385"/>
                  </a:lnTo>
                  <a:lnTo>
                    <a:pt x="11469" y="15310"/>
                  </a:lnTo>
                  <a:lnTo>
                    <a:pt x="15367" y="15178"/>
                  </a:lnTo>
                  <a:lnTo>
                    <a:pt x="19189" y="15102"/>
                  </a:lnTo>
                  <a:lnTo>
                    <a:pt x="23031" y="15027"/>
                  </a:lnTo>
                  <a:lnTo>
                    <a:pt x="24236" y="15008"/>
                  </a:lnTo>
                  <a:lnTo>
                    <a:pt x="25291" y="14989"/>
                  </a:lnTo>
                  <a:lnTo>
                    <a:pt x="27211" y="14989"/>
                  </a:lnTo>
                  <a:lnTo>
                    <a:pt x="28266" y="15008"/>
                  </a:lnTo>
                  <a:lnTo>
                    <a:pt x="29490" y="15027"/>
                  </a:lnTo>
                  <a:lnTo>
                    <a:pt x="33313" y="15102"/>
                  </a:lnTo>
                  <a:lnTo>
                    <a:pt x="37154" y="15178"/>
                  </a:lnTo>
                  <a:lnTo>
                    <a:pt x="41052" y="15310"/>
                  </a:lnTo>
                  <a:lnTo>
                    <a:pt x="42973" y="15385"/>
                  </a:lnTo>
                  <a:lnTo>
                    <a:pt x="44875" y="15479"/>
                  </a:lnTo>
                  <a:lnTo>
                    <a:pt x="46795" y="15592"/>
                  </a:lnTo>
                  <a:lnTo>
                    <a:pt x="48697" y="15743"/>
                  </a:lnTo>
                  <a:lnTo>
                    <a:pt x="50599" y="15893"/>
                  </a:lnTo>
                  <a:lnTo>
                    <a:pt x="52501" y="16100"/>
                  </a:lnTo>
                  <a:lnTo>
                    <a:pt x="52388" y="15799"/>
                  </a:lnTo>
                  <a:lnTo>
                    <a:pt x="52238" y="15347"/>
                  </a:lnTo>
                  <a:lnTo>
                    <a:pt x="52049" y="14763"/>
                  </a:lnTo>
                  <a:lnTo>
                    <a:pt x="51842" y="14029"/>
                  </a:lnTo>
                  <a:lnTo>
                    <a:pt x="51390" y="12334"/>
                  </a:lnTo>
                  <a:lnTo>
                    <a:pt x="50882" y="10413"/>
                  </a:lnTo>
                  <a:lnTo>
                    <a:pt x="50373" y="8474"/>
                  </a:lnTo>
                  <a:lnTo>
                    <a:pt x="49903" y="6704"/>
                  </a:lnTo>
                  <a:lnTo>
                    <a:pt x="49507" y="5273"/>
                  </a:lnTo>
                  <a:lnTo>
                    <a:pt x="49338" y="4745"/>
                  </a:lnTo>
                  <a:lnTo>
                    <a:pt x="49187" y="4369"/>
                  </a:lnTo>
                  <a:lnTo>
                    <a:pt x="49055" y="4030"/>
                  </a:lnTo>
                  <a:lnTo>
                    <a:pt x="48886" y="3710"/>
                  </a:lnTo>
                  <a:lnTo>
                    <a:pt x="48716" y="3427"/>
                  </a:lnTo>
                  <a:lnTo>
                    <a:pt x="48547" y="3164"/>
                  </a:lnTo>
                  <a:lnTo>
                    <a:pt x="48358" y="2900"/>
                  </a:lnTo>
                  <a:lnTo>
                    <a:pt x="48151" y="2674"/>
                  </a:lnTo>
                  <a:lnTo>
                    <a:pt x="47944" y="2467"/>
                  </a:lnTo>
                  <a:lnTo>
                    <a:pt x="47718" y="2279"/>
                  </a:lnTo>
                  <a:lnTo>
                    <a:pt x="47473" y="2109"/>
                  </a:lnTo>
                  <a:lnTo>
                    <a:pt x="47210" y="1940"/>
                  </a:lnTo>
                  <a:lnTo>
                    <a:pt x="46946" y="1808"/>
                  </a:lnTo>
                  <a:lnTo>
                    <a:pt x="46664" y="1676"/>
                  </a:lnTo>
                  <a:lnTo>
                    <a:pt x="46362" y="1563"/>
                  </a:lnTo>
                  <a:lnTo>
                    <a:pt x="46061" y="1469"/>
                  </a:lnTo>
                  <a:lnTo>
                    <a:pt x="45722" y="1375"/>
                  </a:lnTo>
                  <a:lnTo>
                    <a:pt x="45383" y="1299"/>
                  </a:lnTo>
                  <a:lnTo>
                    <a:pt x="43877" y="1055"/>
                  </a:lnTo>
                  <a:lnTo>
                    <a:pt x="42370" y="847"/>
                  </a:lnTo>
                  <a:lnTo>
                    <a:pt x="40883" y="659"/>
                  </a:lnTo>
                  <a:lnTo>
                    <a:pt x="39395" y="527"/>
                  </a:lnTo>
                  <a:lnTo>
                    <a:pt x="37907" y="414"/>
                  </a:lnTo>
                  <a:lnTo>
                    <a:pt x="36401" y="320"/>
                  </a:lnTo>
                  <a:lnTo>
                    <a:pt x="34876" y="245"/>
                  </a:lnTo>
                  <a:lnTo>
                    <a:pt x="33350" y="188"/>
                  </a:lnTo>
                  <a:lnTo>
                    <a:pt x="30846" y="113"/>
                  </a:lnTo>
                  <a:lnTo>
                    <a:pt x="28360" y="38"/>
                  </a:lnTo>
                  <a:lnTo>
                    <a:pt x="27569" y="19"/>
                  </a:lnTo>
                  <a:lnTo>
                    <a:pt x="26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4" name="Google Shape;10464;p52"/>
            <p:cNvSpPr/>
            <p:nvPr/>
          </p:nvSpPr>
          <p:spPr>
            <a:xfrm>
              <a:off x="3879475" y="3745650"/>
              <a:ext cx="1312550" cy="402525"/>
            </a:xfrm>
            <a:custGeom>
              <a:avLst/>
              <a:gdLst/>
              <a:ahLst/>
              <a:cxnLst/>
              <a:rect l="l" t="t" r="r" b="b"/>
              <a:pathLst>
                <a:path w="52502" h="16101" fill="none" extrusionOk="0">
                  <a:moveTo>
                    <a:pt x="23031" y="15027"/>
                  </a:moveTo>
                  <a:lnTo>
                    <a:pt x="23031" y="15027"/>
                  </a:lnTo>
                  <a:lnTo>
                    <a:pt x="24236" y="15008"/>
                  </a:lnTo>
                  <a:lnTo>
                    <a:pt x="25291" y="14989"/>
                  </a:lnTo>
                  <a:lnTo>
                    <a:pt x="26251" y="14989"/>
                  </a:lnTo>
                  <a:lnTo>
                    <a:pt x="26251" y="14989"/>
                  </a:lnTo>
                  <a:lnTo>
                    <a:pt x="27211" y="14989"/>
                  </a:lnTo>
                  <a:lnTo>
                    <a:pt x="28266" y="15008"/>
                  </a:lnTo>
                  <a:lnTo>
                    <a:pt x="29490" y="15027"/>
                  </a:lnTo>
                  <a:lnTo>
                    <a:pt x="29490" y="15027"/>
                  </a:lnTo>
                  <a:lnTo>
                    <a:pt x="33313" y="15102"/>
                  </a:lnTo>
                  <a:lnTo>
                    <a:pt x="37154" y="15178"/>
                  </a:lnTo>
                  <a:lnTo>
                    <a:pt x="37154" y="15178"/>
                  </a:lnTo>
                  <a:lnTo>
                    <a:pt x="41052" y="15310"/>
                  </a:lnTo>
                  <a:lnTo>
                    <a:pt x="42973" y="15385"/>
                  </a:lnTo>
                  <a:lnTo>
                    <a:pt x="44875" y="15479"/>
                  </a:lnTo>
                  <a:lnTo>
                    <a:pt x="46795" y="15592"/>
                  </a:lnTo>
                  <a:lnTo>
                    <a:pt x="48697" y="15743"/>
                  </a:lnTo>
                  <a:lnTo>
                    <a:pt x="50599" y="15893"/>
                  </a:lnTo>
                  <a:lnTo>
                    <a:pt x="52501" y="16100"/>
                  </a:lnTo>
                  <a:lnTo>
                    <a:pt x="52501" y="16100"/>
                  </a:lnTo>
                  <a:lnTo>
                    <a:pt x="52388" y="15799"/>
                  </a:lnTo>
                  <a:lnTo>
                    <a:pt x="52238" y="15347"/>
                  </a:lnTo>
                  <a:lnTo>
                    <a:pt x="52049" y="14763"/>
                  </a:lnTo>
                  <a:lnTo>
                    <a:pt x="51842" y="14029"/>
                  </a:lnTo>
                  <a:lnTo>
                    <a:pt x="51390" y="12334"/>
                  </a:lnTo>
                  <a:lnTo>
                    <a:pt x="50882" y="10413"/>
                  </a:lnTo>
                  <a:lnTo>
                    <a:pt x="50373" y="8474"/>
                  </a:lnTo>
                  <a:lnTo>
                    <a:pt x="49903" y="6704"/>
                  </a:lnTo>
                  <a:lnTo>
                    <a:pt x="49507" y="5273"/>
                  </a:lnTo>
                  <a:lnTo>
                    <a:pt x="49338" y="4745"/>
                  </a:lnTo>
                  <a:lnTo>
                    <a:pt x="49187" y="4369"/>
                  </a:lnTo>
                  <a:lnTo>
                    <a:pt x="49187" y="4369"/>
                  </a:lnTo>
                  <a:lnTo>
                    <a:pt x="49055" y="4030"/>
                  </a:lnTo>
                  <a:lnTo>
                    <a:pt x="48886" y="3710"/>
                  </a:lnTo>
                  <a:lnTo>
                    <a:pt x="48716" y="3427"/>
                  </a:lnTo>
                  <a:lnTo>
                    <a:pt x="48547" y="3164"/>
                  </a:lnTo>
                  <a:lnTo>
                    <a:pt x="48358" y="2900"/>
                  </a:lnTo>
                  <a:lnTo>
                    <a:pt x="48151" y="2674"/>
                  </a:lnTo>
                  <a:lnTo>
                    <a:pt x="47944" y="2467"/>
                  </a:lnTo>
                  <a:lnTo>
                    <a:pt x="47718" y="2279"/>
                  </a:lnTo>
                  <a:lnTo>
                    <a:pt x="47473" y="2109"/>
                  </a:lnTo>
                  <a:lnTo>
                    <a:pt x="47210" y="1940"/>
                  </a:lnTo>
                  <a:lnTo>
                    <a:pt x="46946" y="1808"/>
                  </a:lnTo>
                  <a:lnTo>
                    <a:pt x="46664" y="1676"/>
                  </a:lnTo>
                  <a:lnTo>
                    <a:pt x="46362" y="1563"/>
                  </a:lnTo>
                  <a:lnTo>
                    <a:pt x="46061" y="1469"/>
                  </a:lnTo>
                  <a:lnTo>
                    <a:pt x="45722" y="1375"/>
                  </a:lnTo>
                  <a:lnTo>
                    <a:pt x="45383" y="1299"/>
                  </a:lnTo>
                  <a:lnTo>
                    <a:pt x="45383" y="1299"/>
                  </a:lnTo>
                  <a:lnTo>
                    <a:pt x="43877" y="1055"/>
                  </a:lnTo>
                  <a:lnTo>
                    <a:pt x="42370" y="847"/>
                  </a:lnTo>
                  <a:lnTo>
                    <a:pt x="40883" y="659"/>
                  </a:lnTo>
                  <a:lnTo>
                    <a:pt x="39395" y="527"/>
                  </a:lnTo>
                  <a:lnTo>
                    <a:pt x="37907" y="414"/>
                  </a:lnTo>
                  <a:lnTo>
                    <a:pt x="36401" y="320"/>
                  </a:lnTo>
                  <a:lnTo>
                    <a:pt x="34876" y="245"/>
                  </a:lnTo>
                  <a:lnTo>
                    <a:pt x="33350" y="188"/>
                  </a:lnTo>
                  <a:lnTo>
                    <a:pt x="33350" y="188"/>
                  </a:lnTo>
                  <a:lnTo>
                    <a:pt x="30846" y="113"/>
                  </a:lnTo>
                  <a:lnTo>
                    <a:pt x="28360" y="38"/>
                  </a:lnTo>
                  <a:lnTo>
                    <a:pt x="28360" y="38"/>
                  </a:lnTo>
                  <a:lnTo>
                    <a:pt x="27569" y="19"/>
                  </a:lnTo>
                  <a:lnTo>
                    <a:pt x="26251" y="0"/>
                  </a:lnTo>
                  <a:lnTo>
                    <a:pt x="26251" y="0"/>
                  </a:lnTo>
                  <a:lnTo>
                    <a:pt x="24952" y="19"/>
                  </a:lnTo>
                  <a:lnTo>
                    <a:pt x="24161" y="38"/>
                  </a:lnTo>
                  <a:lnTo>
                    <a:pt x="24161" y="38"/>
                  </a:lnTo>
                  <a:lnTo>
                    <a:pt x="21656" y="113"/>
                  </a:lnTo>
                  <a:lnTo>
                    <a:pt x="19152" y="188"/>
                  </a:lnTo>
                  <a:lnTo>
                    <a:pt x="19152" y="188"/>
                  </a:lnTo>
                  <a:lnTo>
                    <a:pt x="17626" y="245"/>
                  </a:lnTo>
                  <a:lnTo>
                    <a:pt x="16120" y="320"/>
                  </a:lnTo>
                  <a:lnTo>
                    <a:pt x="14614" y="414"/>
                  </a:lnTo>
                  <a:lnTo>
                    <a:pt x="13126" y="527"/>
                  </a:lnTo>
                  <a:lnTo>
                    <a:pt x="11619" y="659"/>
                  </a:lnTo>
                  <a:lnTo>
                    <a:pt x="10132" y="847"/>
                  </a:lnTo>
                  <a:lnTo>
                    <a:pt x="8644" y="1055"/>
                  </a:lnTo>
                  <a:lnTo>
                    <a:pt x="7138" y="1299"/>
                  </a:lnTo>
                  <a:lnTo>
                    <a:pt x="7138" y="1299"/>
                  </a:lnTo>
                  <a:lnTo>
                    <a:pt x="6780" y="1375"/>
                  </a:lnTo>
                  <a:lnTo>
                    <a:pt x="6460" y="1469"/>
                  </a:lnTo>
                  <a:lnTo>
                    <a:pt x="6140" y="1563"/>
                  </a:lnTo>
                  <a:lnTo>
                    <a:pt x="5857" y="1676"/>
                  </a:lnTo>
                  <a:lnTo>
                    <a:pt x="5575" y="1808"/>
                  </a:lnTo>
                  <a:lnTo>
                    <a:pt x="5292" y="1940"/>
                  </a:lnTo>
                  <a:lnTo>
                    <a:pt x="5047" y="2109"/>
                  </a:lnTo>
                  <a:lnTo>
                    <a:pt x="4803" y="2279"/>
                  </a:lnTo>
                  <a:lnTo>
                    <a:pt x="4577" y="2467"/>
                  </a:lnTo>
                  <a:lnTo>
                    <a:pt x="4351" y="2674"/>
                  </a:lnTo>
                  <a:lnTo>
                    <a:pt x="4162" y="2900"/>
                  </a:lnTo>
                  <a:lnTo>
                    <a:pt x="3974" y="3164"/>
                  </a:lnTo>
                  <a:lnTo>
                    <a:pt x="3786" y="3427"/>
                  </a:lnTo>
                  <a:lnTo>
                    <a:pt x="3616" y="3710"/>
                  </a:lnTo>
                  <a:lnTo>
                    <a:pt x="3466" y="4030"/>
                  </a:lnTo>
                  <a:lnTo>
                    <a:pt x="3315" y="4369"/>
                  </a:lnTo>
                  <a:lnTo>
                    <a:pt x="3315" y="4369"/>
                  </a:lnTo>
                  <a:lnTo>
                    <a:pt x="3183" y="4745"/>
                  </a:lnTo>
                  <a:lnTo>
                    <a:pt x="3014" y="5273"/>
                  </a:lnTo>
                  <a:lnTo>
                    <a:pt x="2599" y="6704"/>
                  </a:lnTo>
                  <a:lnTo>
                    <a:pt x="2129" y="8474"/>
                  </a:lnTo>
                  <a:lnTo>
                    <a:pt x="1620" y="10413"/>
                  </a:lnTo>
                  <a:lnTo>
                    <a:pt x="1131" y="12334"/>
                  </a:lnTo>
                  <a:lnTo>
                    <a:pt x="660" y="14029"/>
                  </a:lnTo>
                  <a:lnTo>
                    <a:pt x="472" y="14763"/>
                  </a:lnTo>
                  <a:lnTo>
                    <a:pt x="283" y="15347"/>
                  </a:lnTo>
                  <a:lnTo>
                    <a:pt x="133" y="15799"/>
                  </a:lnTo>
                  <a:lnTo>
                    <a:pt x="1" y="16100"/>
                  </a:lnTo>
                  <a:lnTo>
                    <a:pt x="1" y="16100"/>
                  </a:lnTo>
                  <a:lnTo>
                    <a:pt x="1922" y="15893"/>
                  </a:lnTo>
                  <a:lnTo>
                    <a:pt x="3823" y="15743"/>
                  </a:lnTo>
                  <a:lnTo>
                    <a:pt x="5725" y="15592"/>
                  </a:lnTo>
                  <a:lnTo>
                    <a:pt x="7627" y="15479"/>
                  </a:lnTo>
                  <a:lnTo>
                    <a:pt x="9548" y="15385"/>
                  </a:lnTo>
                  <a:lnTo>
                    <a:pt x="11469" y="15310"/>
                  </a:lnTo>
                  <a:lnTo>
                    <a:pt x="15367" y="15178"/>
                  </a:lnTo>
                  <a:lnTo>
                    <a:pt x="15367" y="15178"/>
                  </a:lnTo>
                  <a:lnTo>
                    <a:pt x="19189" y="15102"/>
                  </a:lnTo>
                  <a:lnTo>
                    <a:pt x="23031" y="15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5" name="Google Shape;10465;p52"/>
            <p:cNvSpPr/>
            <p:nvPr/>
          </p:nvSpPr>
          <p:spPr>
            <a:xfrm>
              <a:off x="3929850" y="3766350"/>
              <a:ext cx="1211800" cy="333325"/>
            </a:xfrm>
            <a:custGeom>
              <a:avLst/>
              <a:gdLst/>
              <a:ahLst/>
              <a:cxnLst/>
              <a:rect l="l" t="t" r="r" b="b"/>
              <a:pathLst>
                <a:path w="48472" h="13333" extrusionOk="0">
                  <a:moveTo>
                    <a:pt x="24236" y="1"/>
                  </a:moveTo>
                  <a:lnTo>
                    <a:pt x="22993" y="19"/>
                  </a:lnTo>
                  <a:lnTo>
                    <a:pt x="22259" y="38"/>
                  </a:lnTo>
                  <a:lnTo>
                    <a:pt x="19886" y="95"/>
                  </a:lnTo>
                  <a:lnTo>
                    <a:pt x="17532" y="170"/>
                  </a:lnTo>
                  <a:lnTo>
                    <a:pt x="16082" y="227"/>
                  </a:lnTo>
                  <a:lnTo>
                    <a:pt x="14632" y="302"/>
                  </a:lnTo>
                  <a:lnTo>
                    <a:pt x="13220" y="377"/>
                  </a:lnTo>
                  <a:lnTo>
                    <a:pt x="11808" y="490"/>
                  </a:lnTo>
                  <a:lnTo>
                    <a:pt x="10395" y="622"/>
                  </a:lnTo>
                  <a:lnTo>
                    <a:pt x="8983" y="791"/>
                  </a:lnTo>
                  <a:lnTo>
                    <a:pt x="7571" y="980"/>
                  </a:lnTo>
                  <a:lnTo>
                    <a:pt x="6140" y="1225"/>
                  </a:lnTo>
                  <a:lnTo>
                    <a:pt x="5819" y="1300"/>
                  </a:lnTo>
                  <a:lnTo>
                    <a:pt x="5499" y="1394"/>
                  </a:lnTo>
                  <a:lnTo>
                    <a:pt x="5217" y="1488"/>
                  </a:lnTo>
                  <a:lnTo>
                    <a:pt x="4934" y="1582"/>
                  </a:lnTo>
                  <a:lnTo>
                    <a:pt x="4652" y="1714"/>
                  </a:lnTo>
                  <a:lnTo>
                    <a:pt x="4407" y="1846"/>
                  </a:lnTo>
                  <a:lnTo>
                    <a:pt x="4162" y="1997"/>
                  </a:lnTo>
                  <a:lnTo>
                    <a:pt x="3936" y="2147"/>
                  </a:lnTo>
                  <a:lnTo>
                    <a:pt x="3710" y="2336"/>
                  </a:lnTo>
                  <a:lnTo>
                    <a:pt x="3522" y="2524"/>
                  </a:lnTo>
                  <a:lnTo>
                    <a:pt x="3315" y="2750"/>
                  </a:lnTo>
                  <a:lnTo>
                    <a:pt x="3145" y="2976"/>
                  </a:lnTo>
                  <a:lnTo>
                    <a:pt x="2976" y="3239"/>
                  </a:lnTo>
                  <a:lnTo>
                    <a:pt x="2807" y="3522"/>
                  </a:lnTo>
                  <a:lnTo>
                    <a:pt x="2675" y="3804"/>
                  </a:lnTo>
                  <a:lnTo>
                    <a:pt x="2524" y="4125"/>
                  </a:lnTo>
                  <a:lnTo>
                    <a:pt x="2430" y="4388"/>
                  </a:lnTo>
                  <a:lnTo>
                    <a:pt x="2317" y="4727"/>
                  </a:lnTo>
                  <a:lnTo>
                    <a:pt x="2053" y="5612"/>
                  </a:lnTo>
                  <a:lnTo>
                    <a:pt x="1733" y="6742"/>
                  </a:lnTo>
                  <a:lnTo>
                    <a:pt x="1394" y="8041"/>
                  </a:lnTo>
                  <a:lnTo>
                    <a:pt x="679" y="10809"/>
                  </a:lnTo>
                  <a:lnTo>
                    <a:pt x="321" y="12146"/>
                  </a:lnTo>
                  <a:lnTo>
                    <a:pt x="1" y="13333"/>
                  </a:lnTo>
                  <a:lnTo>
                    <a:pt x="1" y="13333"/>
                  </a:lnTo>
                  <a:lnTo>
                    <a:pt x="76" y="13314"/>
                  </a:lnTo>
                  <a:lnTo>
                    <a:pt x="1978" y="13069"/>
                  </a:lnTo>
                  <a:lnTo>
                    <a:pt x="3880" y="12881"/>
                  </a:lnTo>
                  <a:lnTo>
                    <a:pt x="5763" y="12711"/>
                  </a:lnTo>
                  <a:lnTo>
                    <a:pt x="7646" y="12580"/>
                  </a:lnTo>
                  <a:lnTo>
                    <a:pt x="9529" y="12467"/>
                  </a:lnTo>
                  <a:lnTo>
                    <a:pt x="11431" y="12372"/>
                  </a:lnTo>
                  <a:lnTo>
                    <a:pt x="13352" y="12316"/>
                  </a:lnTo>
                  <a:lnTo>
                    <a:pt x="15273" y="12259"/>
                  </a:lnTo>
                  <a:lnTo>
                    <a:pt x="18436" y="12184"/>
                  </a:lnTo>
                  <a:lnTo>
                    <a:pt x="21581" y="12128"/>
                  </a:lnTo>
                  <a:lnTo>
                    <a:pt x="22579" y="12109"/>
                  </a:lnTo>
                  <a:lnTo>
                    <a:pt x="24236" y="12090"/>
                  </a:lnTo>
                  <a:lnTo>
                    <a:pt x="25893" y="12109"/>
                  </a:lnTo>
                  <a:lnTo>
                    <a:pt x="26891" y="12128"/>
                  </a:lnTo>
                  <a:lnTo>
                    <a:pt x="30055" y="12184"/>
                  </a:lnTo>
                  <a:lnTo>
                    <a:pt x="33199" y="12259"/>
                  </a:lnTo>
                  <a:lnTo>
                    <a:pt x="35139" y="12316"/>
                  </a:lnTo>
                  <a:lnTo>
                    <a:pt x="37060" y="12372"/>
                  </a:lnTo>
                  <a:lnTo>
                    <a:pt x="38943" y="12467"/>
                  </a:lnTo>
                  <a:lnTo>
                    <a:pt x="40845" y="12580"/>
                  </a:lnTo>
                  <a:lnTo>
                    <a:pt x="42728" y="12711"/>
                  </a:lnTo>
                  <a:lnTo>
                    <a:pt x="44611" y="12881"/>
                  </a:lnTo>
                  <a:lnTo>
                    <a:pt x="46494" y="13069"/>
                  </a:lnTo>
                  <a:lnTo>
                    <a:pt x="48396" y="13314"/>
                  </a:lnTo>
                  <a:lnTo>
                    <a:pt x="48471" y="13333"/>
                  </a:lnTo>
                  <a:lnTo>
                    <a:pt x="48151" y="12146"/>
                  </a:lnTo>
                  <a:lnTo>
                    <a:pt x="47812" y="10809"/>
                  </a:lnTo>
                  <a:lnTo>
                    <a:pt x="47078" y="8041"/>
                  </a:lnTo>
                  <a:lnTo>
                    <a:pt x="46739" y="6742"/>
                  </a:lnTo>
                  <a:lnTo>
                    <a:pt x="46438" y="5612"/>
                  </a:lnTo>
                  <a:lnTo>
                    <a:pt x="46155" y="4727"/>
                  </a:lnTo>
                  <a:lnTo>
                    <a:pt x="46042" y="4388"/>
                  </a:lnTo>
                  <a:lnTo>
                    <a:pt x="45948" y="4125"/>
                  </a:lnTo>
                  <a:lnTo>
                    <a:pt x="45816" y="3804"/>
                  </a:lnTo>
                  <a:lnTo>
                    <a:pt x="45665" y="3522"/>
                  </a:lnTo>
                  <a:lnTo>
                    <a:pt x="45515" y="3239"/>
                  </a:lnTo>
                  <a:lnTo>
                    <a:pt x="45345" y="2976"/>
                  </a:lnTo>
                  <a:lnTo>
                    <a:pt x="45157" y="2750"/>
                  </a:lnTo>
                  <a:lnTo>
                    <a:pt x="44969" y="2524"/>
                  </a:lnTo>
                  <a:lnTo>
                    <a:pt x="44762" y="2336"/>
                  </a:lnTo>
                  <a:lnTo>
                    <a:pt x="44554" y="2147"/>
                  </a:lnTo>
                  <a:lnTo>
                    <a:pt x="44310" y="1997"/>
                  </a:lnTo>
                  <a:lnTo>
                    <a:pt x="44084" y="1846"/>
                  </a:lnTo>
                  <a:lnTo>
                    <a:pt x="43820" y="1714"/>
                  </a:lnTo>
                  <a:lnTo>
                    <a:pt x="43556" y="1582"/>
                  </a:lnTo>
                  <a:lnTo>
                    <a:pt x="43274" y="1488"/>
                  </a:lnTo>
                  <a:lnTo>
                    <a:pt x="42973" y="1394"/>
                  </a:lnTo>
                  <a:lnTo>
                    <a:pt x="42671" y="1300"/>
                  </a:lnTo>
                  <a:lnTo>
                    <a:pt x="42351" y="1225"/>
                  </a:lnTo>
                  <a:lnTo>
                    <a:pt x="40920" y="980"/>
                  </a:lnTo>
                  <a:lnTo>
                    <a:pt x="39508" y="791"/>
                  </a:lnTo>
                  <a:lnTo>
                    <a:pt x="38095" y="622"/>
                  </a:lnTo>
                  <a:lnTo>
                    <a:pt x="36683" y="490"/>
                  </a:lnTo>
                  <a:lnTo>
                    <a:pt x="35271" y="377"/>
                  </a:lnTo>
                  <a:lnTo>
                    <a:pt x="33840" y="302"/>
                  </a:lnTo>
                  <a:lnTo>
                    <a:pt x="32409" y="227"/>
                  </a:lnTo>
                  <a:lnTo>
                    <a:pt x="30959" y="170"/>
                  </a:lnTo>
                  <a:lnTo>
                    <a:pt x="28586" y="95"/>
                  </a:lnTo>
                  <a:lnTo>
                    <a:pt x="26232" y="38"/>
                  </a:lnTo>
                  <a:lnTo>
                    <a:pt x="25479" y="19"/>
                  </a:lnTo>
                  <a:lnTo>
                    <a:pt x="24236" y="1"/>
                  </a:lnTo>
                  <a:close/>
                </a:path>
              </a:pathLst>
            </a:custGeom>
            <a:solidFill>
              <a:srgbClr val="679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6" name="Google Shape;10466;p52"/>
            <p:cNvSpPr/>
            <p:nvPr/>
          </p:nvSpPr>
          <p:spPr>
            <a:xfrm>
              <a:off x="3929850" y="3766350"/>
              <a:ext cx="1211800" cy="333325"/>
            </a:xfrm>
            <a:custGeom>
              <a:avLst/>
              <a:gdLst/>
              <a:ahLst/>
              <a:cxnLst/>
              <a:rect l="l" t="t" r="r" b="b"/>
              <a:pathLst>
                <a:path w="48472" h="13333" fill="none" extrusionOk="0">
                  <a:moveTo>
                    <a:pt x="76" y="13314"/>
                  </a:moveTo>
                  <a:lnTo>
                    <a:pt x="76" y="13314"/>
                  </a:lnTo>
                  <a:lnTo>
                    <a:pt x="1978" y="13069"/>
                  </a:lnTo>
                  <a:lnTo>
                    <a:pt x="3880" y="12881"/>
                  </a:lnTo>
                  <a:lnTo>
                    <a:pt x="5763" y="12711"/>
                  </a:lnTo>
                  <a:lnTo>
                    <a:pt x="7646" y="12580"/>
                  </a:lnTo>
                  <a:lnTo>
                    <a:pt x="9529" y="12467"/>
                  </a:lnTo>
                  <a:lnTo>
                    <a:pt x="11431" y="12372"/>
                  </a:lnTo>
                  <a:lnTo>
                    <a:pt x="13352" y="12316"/>
                  </a:lnTo>
                  <a:lnTo>
                    <a:pt x="15273" y="12259"/>
                  </a:lnTo>
                  <a:lnTo>
                    <a:pt x="15273" y="12259"/>
                  </a:lnTo>
                  <a:lnTo>
                    <a:pt x="18436" y="12184"/>
                  </a:lnTo>
                  <a:lnTo>
                    <a:pt x="21581" y="12128"/>
                  </a:lnTo>
                  <a:lnTo>
                    <a:pt x="21581" y="12128"/>
                  </a:lnTo>
                  <a:lnTo>
                    <a:pt x="22579" y="12109"/>
                  </a:lnTo>
                  <a:lnTo>
                    <a:pt x="24236" y="12090"/>
                  </a:lnTo>
                  <a:lnTo>
                    <a:pt x="24236" y="12090"/>
                  </a:lnTo>
                  <a:lnTo>
                    <a:pt x="25893" y="12109"/>
                  </a:lnTo>
                  <a:lnTo>
                    <a:pt x="26891" y="12128"/>
                  </a:lnTo>
                  <a:lnTo>
                    <a:pt x="26891" y="12128"/>
                  </a:lnTo>
                  <a:lnTo>
                    <a:pt x="30055" y="12184"/>
                  </a:lnTo>
                  <a:lnTo>
                    <a:pt x="33199" y="12259"/>
                  </a:lnTo>
                  <a:lnTo>
                    <a:pt x="33199" y="12259"/>
                  </a:lnTo>
                  <a:lnTo>
                    <a:pt x="35139" y="12316"/>
                  </a:lnTo>
                  <a:lnTo>
                    <a:pt x="37060" y="12372"/>
                  </a:lnTo>
                  <a:lnTo>
                    <a:pt x="38943" y="12467"/>
                  </a:lnTo>
                  <a:lnTo>
                    <a:pt x="40845" y="12580"/>
                  </a:lnTo>
                  <a:lnTo>
                    <a:pt x="42728" y="12711"/>
                  </a:lnTo>
                  <a:lnTo>
                    <a:pt x="44611" y="12881"/>
                  </a:lnTo>
                  <a:lnTo>
                    <a:pt x="46494" y="13069"/>
                  </a:lnTo>
                  <a:lnTo>
                    <a:pt x="48396" y="13314"/>
                  </a:lnTo>
                  <a:lnTo>
                    <a:pt x="48396" y="13314"/>
                  </a:lnTo>
                  <a:lnTo>
                    <a:pt x="48471" y="13333"/>
                  </a:lnTo>
                  <a:lnTo>
                    <a:pt x="48471" y="13333"/>
                  </a:lnTo>
                  <a:lnTo>
                    <a:pt x="48151" y="12146"/>
                  </a:lnTo>
                  <a:lnTo>
                    <a:pt x="47812" y="10809"/>
                  </a:lnTo>
                  <a:lnTo>
                    <a:pt x="47078" y="8041"/>
                  </a:lnTo>
                  <a:lnTo>
                    <a:pt x="46739" y="6742"/>
                  </a:lnTo>
                  <a:lnTo>
                    <a:pt x="46438" y="5612"/>
                  </a:lnTo>
                  <a:lnTo>
                    <a:pt x="46155" y="4727"/>
                  </a:lnTo>
                  <a:lnTo>
                    <a:pt x="46042" y="4388"/>
                  </a:lnTo>
                  <a:lnTo>
                    <a:pt x="45948" y="4125"/>
                  </a:lnTo>
                  <a:lnTo>
                    <a:pt x="45948" y="4125"/>
                  </a:lnTo>
                  <a:lnTo>
                    <a:pt x="45816" y="3804"/>
                  </a:lnTo>
                  <a:lnTo>
                    <a:pt x="45665" y="3522"/>
                  </a:lnTo>
                  <a:lnTo>
                    <a:pt x="45515" y="3239"/>
                  </a:lnTo>
                  <a:lnTo>
                    <a:pt x="45345" y="2976"/>
                  </a:lnTo>
                  <a:lnTo>
                    <a:pt x="45157" y="2750"/>
                  </a:lnTo>
                  <a:lnTo>
                    <a:pt x="44969" y="2524"/>
                  </a:lnTo>
                  <a:lnTo>
                    <a:pt x="44762" y="2336"/>
                  </a:lnTo>
                  <a:lnTo>
                    <a:pt x="44554" y="2147"/>
                  </a:lnTo>
                  <a:lnTo>
                    <a:pt x="44310" y="1997"/>
                  </a:lnTo>
                  <a:lnTo>
                    <a:pt x="44084" y="1846"/>
                  </a:lnTo>
                  <a:lnTo>
                    <a:pt x="43820" y="1714"/>
                  </a:lnTo>
                  <a:lnTo>
                    <a:pt x="43556" y="1582"/>
                  </a:lnTo>
                  <a:lnTo>
                    <a:pt x="43274" y="1488"/>
                  </a:lnTo>
                  <a:lnTo>
                    <a:pt x="42973" y="1394"/>
                  </a:lnTo>
                  <a:lnTo>
                    <a:pt x="42671" y="1300"/>
                  </a:lnTo>
                  <a:lnTo>
                    <a:pt x="42351" y="1225"/>
                  </a:lnTo>
                  <a:lnTo>
                    <a:pt x="42351" y="1225"/>
                  </a:lnTo>
                  <a:lnTo>
                    <a:pt x="40920" y="980"/>
                  </a:lnTo>
                  <a:lnTo>
                    <a:pt x="39508" y="791"/>
                  </a:lnTo>
                  <a:lnTo>
                    <a:pt x="38095" y="622"/>
                  </a:lnTo>
                  <a:lnTo>
                    <a:pt x="36683" y="490"/>
                  </a:lnTo>
                  <a:lnTo>
                    <a:pt x="35271" y="377"/>
                  </a:lnTo>
                  <a:lnTo>
                    <a:pt x="33840" y="302"/>
                  </a:lnTo>
                  <a:lnTo>
                    <a:pt x="32409" y="227"/>
                  </a:lnTo>
                  <a:lnTo>
                    <a:pt x="30959" y="170"/>
                  </a:lnTo>
                  <a:lnTo>
                    <a:pt x="30959" y="170"/>
                  </a:lnTo>
                  <a:lnTo>
                    <a:pt x="28586" y="95"/>
                  </a:lnTo>
                  <a:lnTo>
                    <a:pt x="26232" y="38"/>
                  </a:lnTo>
                  <a:lnTo>
                    <a:pt x="26232" y="38"/>
                  </a:lnTo>
                  <a:lnTo>
                    <a:pt x="25479" y="19"/>
                  </a:lnTo>
                  <a:lnTo>
                    <a:pt x="24236" y="1"/>
                  </a:lnTo>
                  <a:lnTo>
                    <a:pt x="24236" y="1"/>
                  </a:lnTo>
                  <a:lnTo>
                    <a:pt x="22993" y="19"/>
                  </a:lnTo>
                  <a:lnTo>
                    <a:pt x="22259" y="38"/>
                  </a:lnTo>
                  <a:lnTo>
                    <a:pt x="22259" y="38"/>
                  </a:lnTo>
                  <a:lnTo>
                    <a:pt x="19886" y="95"/>
                  </a:lnTo>
                  <a:lnTo>
                    <a:pt x="17532" y="170"/>
                  </a:lnTo>
                  <a:lnTo>
                    <a:pt x="17532" y="170"/>
                  </a:lnTo>
                  <a:lnTo>
                    <a:pt x="16082" y="227"/>
                  </a:lnTo>
                  <a:lnTo>
                    <a:pt x="14632" y="302"/>
                  </a:lnTo>
                  <a:lnTo>
                    <a:pt x="13220" y="377"/>
                  </a:lnTo>
                  <a:lnTo>
                    <a:pt x="11808" y="490"/>
                  </a:lnTo>
                  <a:lnTo>
                    <a:pt x="10395" y="622"/>
                  </a:lnTo>
                  <a:lnTo>
                    <a:pt x="8983" y="791"/>
                  </a:lnTo>
                  <a:lnTo>
                    <a:pt x="7571" y="980"/>
                  </a:lnTo>
                  <a:lnTo>
                    <a:pt x="6140" y="1225"/>
                  </a:lnTo>
                  <a:lnTo>
                    <a:pt x="6140" y="1225"/>
                  </a:lnTo>
                  <a:lnTo>
                    <a:pt x="5819" y="1300"/>
                  </a:lnTo>
                  <a:lnTo>
                    <a:pt x="5499" y="1394"/>
                  </a:lnTo>
                  <a:lnTo>
                    <a:pt x="5217" y="1488"/>
                  </a:lnTo>
                  <a:lnTo>
                    <a:pt x="4934" y="1582"/>
                  </a:lnTo>
                  <a:lnTo>
                    <a:pt x="4652" y="1714"/>
                  </a:lnTo>
                  <a:lnTo>
                    <a:pt x="4407" y="1846"/>
                  </a:lnTo>
                  <a:lnTo>
                    <a:pt x="4162" y="1997"/>
                  </a:lnTo>
                  <a:lnTo>
                    <a:pt x="3936" y="2147"/>
                  </a:lnTo>
                  <a:lnTo>
                    <a:pt x="3710" y="2336"/>
                  </a:lnTo>
                  <a:lnTo>
                    <a:pt x="3522" y="2524"/>
                  </a:lnTo>
                  <a:lnTo>
                    <a:pt x="3315" y="2750"/>
                  </a:lnTo>
                  <a:lnTo>
                    <a:pt x="3145" y="2976"/>
                  </a:lnTo>
                  <a:lnTo>
                    <a:pt x="2976" y="3239"/>
                  </a:lnTo>
                  <a:lnTo>
                    <a:pt x="2807" y="3522"/>
                  </a:lnTo>
                  <a:lnTo>
                    <a:pt x="2675" y="3804"/>
                  </a:lnTo>
                  <a:lnTo>
                    <a:pt x="2524" y="4125"/>
                  </a:lnTo>
                  <a:lnTo>
                    <a:pt x="2524" y="4125"/>
                  </a:lnTo>
                  <a:lnTo>
                    <a:pt x="2430" y="4388"/>
                  </a:lnTo>
                  <a:lnTo>
                    <a:pt x="2317" y="4727"/>
                  </a:lnTo>
                  <a:lnTo>
                    <a:pt x="2053" y="5612"/>
                  </a:lnTo>
                  <a:lnTo>
                    <a:pt x="1733" y="6742"/>
                  </a:lnTo>
                  <a:lnTo>
                    <a:pt x="1394" y="8041"/>
                  </a:lnTo>
                  <a:lnTo>
                    <a:pt x="679" y="10809"/>
                  </a:lnTo>
                  <a:lnTo>
                    <a:pt x="321" y="12146"/>
                  </a:lnTo>
                  <a:lnTo>
                    <a:pt x="1" y="13333"/>
                  </a:lnTo>
                  <a:lnTo>
                    <a:pt x="1" y="13333"/>
                  </a:lnTo>
                  <a:lnTo>
                    <a:pt x="76" y="13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7" name="Google Shape;10467;p52"/>
            <p:cNvSpPr/>
            <p:nvPr/>
          </p:nvSpPr>
          <p:spPr>
            <a:xfrm>
              <a:off x="4521150" y="3766350"/>
              <a:ext cx="620500" cy="333325"/>
            </a:xfrm>
            <a:custGeom>
              <a:avLst/>
              <a:gdLst/>
              <a:ahLst/>
              <a:cxnLst/>
              <a:rect l="l" t="t" r="r" b="b"/>
              <a:pathLst>
                <a:path w="24820" h="13333" extrusionOk="0">
                  <a:moveTo>
                    <a:pt x="377" y="12090"/>
                  </a:moveTo>
                  <a:lnTo>
                    <a:pt x="377" y="12090"/>
                  </a:lnTo>
                  <a:lnTo>
                    <a:pt x="377" y="12090"/>
                  </a:lnTo>
                  <a:lnTo>
                    <a:pt x="584" y="12090"/>
                  </a:lnTo>
                  <a:lnTo>
                    <a:pt x="584" y="12090"/>
                  </a:lnTo>
                  <a:lnTo>
                    <a:pt x="584" y="12090"/>
                  </a:lnTo>
                  <a:lnTo>
                    <a:pt x="584" y="12090"/>
                  </a:lnTo>
                  <a:lnTo>
                    <a:pt x="377" y="12090"/>
                  </a:lnTo>
                  <a:close/>
                  <a:moveTo>
                    <a:pt x="810" y="12090"/>
                  </a:moveTo>
                  <a:lnTo>
                    <a:pt x="810" y="12090"/>
                  </a:lnTo>
                  <a:lnTo>
                    <a:pt x="810" y="12090"/>
                  </a:lnTo>
                  <a:lnTo>
                    <a:pt x="2260" y="12109"/>
                  </a:lnTo>
                  <a:lnTo>
                    <a:pt x="3220" y="12128"/>
                  </a:lnTo>
                  <a:lnTo>
                    <a:pt x="3220" y="12128"/>
                  </a:lnTo>
                  <a:lnTo>
                    <a:pt x="2260" y="12109"/>
                  </a:lnTo>
                  <a:lnTo>
                    <a:pt x="810" y="12090"/>
                  </a:lnTo>
                  <a:close/>
                  <a:moveTo>
                    <a:pt x="1187" y="1"/>
                  </a:moveTo>
                  <a:lnTo>
                    <a:pt x="1187" y="1"/>
                  </a:lnTo>
                  <a:lnTo>
                    <a:pt x="2580" y="38"/>
                  </a:lnTo>
                  <a:lnTo>
                    <a:pt x="2580" y="38"/>
                  </a:lnTo>
                  <a:lnTo>
                    <a:pt x="4934" y="95"/>
                  </a:lnTo>
                  <a:lnTo>
                    <a:pt x="7307" y="170"/>
                  </a:lnTo>
                  <a:lnTo>
                    <a:pt x="7307" y="170"/>
                  </a:lnTo>
                  <a:lnTo>
                    <a:pt x="8757" y="227"/>
                  </a:lnTo>
                  <a:lnTo>
                    <a:pt x="10188" y="302"/>
                  </a:lnTo>
                  <a:lnTo>
                    <a:pt x="11619" y="377"/>
                  </a:lnTo>
                  <a:lnTo>
                    <a:pt x="13031" y="490"/>
                  </a:lnTo>
                  <a:lnTo>
                    <a:pt x="14443" y="622"/>
                  </a:lnTo>
                  <a:lnTo>
                    <a:pt x="15856" y="791"/>
                  </a:lnTo>
                  <a:lnTo>
                    <a:pt x="17268" y="980"/>
                  </a:lnTo>
                  <a:lnTo>
                    <a:pt x="18699" y="1225"/>
                  </a:lnTo>
                  <a:lnTo>
                    <a:pt x="18699" y="1225"/>
                  </a:lnTo>
                  <a:lnTo>
                    <a:pt x="19019" y="1300"/>
                  </a:lnTo>
                  <a:lnTo>
                    <a:pt x="19321" y="1394"/>
                  </a:lnTo>
                  <a:lnTo>
                    <a:pt x="19622" y="1488"/>
                  </a:lnTo>
                  <a:lnTo>
                    <a:pt x="19904" y="1582"/>
                  </a:lnTo>
                  <a:lnTo>
                    <a:pt x="20168" y="1714"/>
                  </a:lnTo>
                  <a:lnTo>
                    <a:pt x="20432" y="1846"/>
                  </a:lnTo>
                  <a:lnTo>
                    <a:pt x="20658" y="1997"/>
                  </a:lnTo>
                  <a:lnTo>
                    <a:pt x="20902" y="2147"/>
                  </a:lnTo>
                  <a:lnTo>
                    <a:pt x="21110" y="2336"/>
                  </a:lnTo>
                  <a:lnTo>
                    <a:pt x="21317" y="2524"/>
                  </a:lnTo>
                  <a:lnTo>
                    <a:pt x="21505" y="2750"/>
                  </a:lnTo>
                  <a:lnTo>
                    <a:pt x="21693" y="2976"/>
                  </a:lnTo>
                  <a:lnTo>
                    <a:pt x="21863" y="3239"/>
                  </a:lnTo>
                  <a:lnTo>
                    <a:pt x="22013" y="3522"/>
                  </a:lnTo>
                  <a:lnTo>
                    <a:pt x="22164" y="3804"/>
                  </a:lnTo>
                  <a:lnTo>
                    <a:pt x="22296" y="4125"/>
                  </a:lnTo>
                  <a:lnTo>
                    <a:pt x="22296" y="4125"/>
                  </a:lnTo>
                  <a:lnTo>
                    <a:pt x="22390" y="4388"/>
                  </a:lnTo>
                  <a:lnTo>
                    <a:pt x="22503" y="4727"/>
                  </a:lnTo>
                  <a:lnTo>
                    <a:pt x="22786" y="5612"/>
                  </a:lnTo>
                  <a:lnTo>
                    <a:pt x="23087" y="6742"/>
                  </a:lnTo>
                  <a:lnTo>
                    <a:pt x="23426" y="8041"/>
                  </a:lnTo>
                  <a:lnTo>
                    <a:pt x="24160" y="10809"/>
                  </a:lnTo>
                  <a:lnTo>
                    <a:pt x="24499" y="12146"/>
                  </a:lnTo>
                  <a:lnTo>
                    <a:pt x="24819" y="13333"/>
                  </a:lnTo>
                  <a:lnTo>
                    <a:pt x="24819" y="13333"/>
                  </a:lnTo>
                  <a:lnTo>
                    <a:pt x="24819" y="13333"/>
                  </a:lnTo>
                  <a:lnTo>
                    <a:pt x="24499" y="12146"/>
                  </a:lnTo>
                  <a:lnTo>
                    <a:pt x="24160" y="10809"/>
                  </a:lnTo>
                  <a:lnTo>
                    <a:pt x="23426" y="8041"/>
                  </a:lnTo>
                  <a:lnTo>
                    <a:pt x="23087" y="6742"/>
                  </a:lnTo>
                  <a:lnTo>
                    <a:pt x="22786" y="5612"/>
                  </a:lnTo>
                  <a:lnTo>
                    <a:pt x="22503" y="4727"/>
                  </a:lnTo>
                  <a:lnTo>
                    <a:pt x="22390" y="4388"/>
                  </a:lnTo>
                  <a:lnTo>
                    <a:pt x="22296" y="4125"/>
                  </a:lnTo>
                  <a:lnTo>
                    <a:pt x="22296" y="4125"/>
                  </a:lnTo>
                  <a:lnTo>
                    <a:pt x="22164" y="3804"/>
                  </a:lnTo>
                  <a:lnTo>
                    <a:pt x="22013" y="3522"/>
                  </a:lnTo>
                  <a:lnTo>
                    <a:pt x="21863" y="3239"/>
                  </a:lnTo>
                  <a:lnTo>
                    <a:pt x="21693" y="2976"/>
                  </a:lnTo>
                  <a:lnTo>
                    <a:pt x="21505" y="2750"/>
                  </a:lnTo>
                  <a:lnTo>
                    <a:pt x="21317" y="2524"/>
                  </a:lnTo>
                  <a:lnTo>
                    <a:pt x="21110" y="2336"/>
                  </a:lnTo>
                  <a:lnTo>
                    <a:pt x="20902" y="2147"/>
                  </a:lnTo>
                  <a:lnTo>
                    <a:pt x="20658" y="1997"/>
                  </a:lnTo>
                  <a:lnTo>
                    <a:pt x="20432" y="1846"/>
                  </a:lnTo>
                  <a:lnTo>
                    <a:pt x="20168" y="1714"/>
                  </a:lnTo>
                  <a:lnTo>
                    <a:pt x="19904" y="1582"/>
                  </a:lnTo>
                  <a:lnTo>
                    <a:pt x="19622" y="1488"/>
                  </a:lnTo>
                  <a:lnTo>
                    <a:pt x="19321" y="1394"/>
                  </a:lnTo>
                  <a:lnTo>
                    <a:pt x="19019" y="1300"/>
                  </a:lnTo>
                  <a:lnTo>
                    <a:pt x="18699" y="1225"/>
                  </a:lnTo>
                  <a:lnTo>
                    <a:pt x="18699" y="1225"/>
                  </a:lnTo>
                  <a:lnTo>
                    <a:pt x="17268" y="980"/>
                  </a:lnTo>
                  <a:lnTo>
                    <a:pt x="15856" y="791"/>
                  </a:lnTo>
                  <a:lnTo>
                    <a:pt x="14443" y="622"/>
                  </a:lnTo>
                  <a:lnTo>
                    <a:pt x="13031" y="490"/>
                  </a:lnTo>
                  <a:lnTo>
                    <a:pt x="11619" y="377"/>
                  </a:lnTo>
                  <a:lnTo>
                    <a:pt x="10188" y="302"/>
                  </a:lnTo>
                  <a:lnTo>
                    <a:pt x="8757" y="227"/>
                  </a:lnTo>
                  <a:lnTo>
                    <a:pt x="7307" y="170"/>
                  </a:lnTo>
                  <a:lnTo>
                    <a:pt x="7307" y="170"/>
                  </a:lnTo>
                  <a:lnTo>
                    <a:pt x="4934" y="95"/>
                  </a:lnTo>
                  <a:lnTo>
                    <a:pt x="2580" y="38"/>
                  </a:lnTo>
                  <a:lnTo>
                    <a:pt x="2580" y="38"/>
                  </a:lnTo>
                  <a:lnTo>
                    <a:pt x="1187" y="1"/>
                  </a:lnTo>
                  <a:close/>
                  <a:moveTo>
                    <a:pt x="433" y="1"/>
                  </a:moveTo>
                  <a:lnTo>
                    <a:pt x="43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33" y="1"/>
                  </a:lnTo>
                  <a:lnTo>
                    <a:pt x="433" y="1"/>
                  </a:lnTo>
                  <a:close/>
                  <a:moveTo>
                    <a:pt x="753" y="1"/>
                  </a:moveTo>
                  <a:lnTo>
                    <a:pt x="753" y="1"/>
                  </a:lnTo>
                  <a:lnTo>
                    <a:pt x="584" y="1"/>
                  </a:lnTo>
                  <a:lnTo>
                    <a:pt x="584" y="1"/>
                  </a:lnTo>
                  <a:lnTo>
                    <a:pt x="584" y="1"/>
                  </a:lnTo>
                  <a:lnTo>
                    <a:pt x="584" y="1"/>
                  </a:lnTo>
                  <a:lnTo>
                    <a:pt x="753" y="1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8" name="Google Shape;10468;p52"/>
            <p:cNvSpPr/>
            <p:nvPr/>
          </p:nvSpPr>
          <p:spPr>
            <a:xfrm>
              <a:off x="4530550" y="4068575"/>
              <a:ext cx="5200" cy="25"/>
            </a:xfrm>
            <a:custGeom>
              <a:avLst/>
              <a:gdLst/>
              <a:ahLst/>
              <a:cxnLst/>
              <a:rect l="l" t="t" r="r" b="b"/>
              <a:pathLst>
                <a:path w="208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08" y="1"/>
                  </a:lnTo>
                  <a:lnTo>
                    <a:pt x="208" y="1"/>
                  </a:lnTo>
                  <a:lnTo>
                    <a:pt x="208" y="1"/>
                  </a:lnTo>
                  <a:lnTo>
                    <a:pt x="208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9" name="Google Shape;10469;p52"/>
            <p:cNvSpPr/>
            <p:nvPr/>
          </p:nvSpPr>
          <p:spPr>
            <a:xfrm>
              <a:off x="4541375" y="4068575"/>
              <a:ext cx="60300" cy="975"/>
            </a:xfrm>
            <a:custGeom>
              <a:avLst/>
              <a:gdLst/>
              <a:ahLst/>
              <a:cxnLst/>
              <a:rect l="l" t="t" r="r" b="b"/>
              <a:pathLst>
                <a:path w="2412" h="3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451" y="20"/>
                  </a:lnTo>
                  <a:lnTo>
                    <a:pt x="2411" y="39"/>
                  </a:lnTo>
                  <a:lnTo>
                    <a:pt x="2411" y="39"/>
                  </a:lnTo>
                  <a:lnTo>
                    <a:pt x="1451" y="2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0" name="Google Shape;10470;p52"/>
            <p:cNvSpPr/>
            <p:nvPr/>
          </p:nvSpPr>
          <p:spPr>
            <a:xfrm>
              <a:off x="4550800" y="3766350"/>
              <a:ext cx="590850" cy="333325"/>
            </a:xfrm>
            <a:custGeom>
              <a:avLst/>
              <a:gdLst/>
              <a:ahLst/>
              <a:cxnLst/>
              <a:rect l="l" t="t" r="r" b="b"/>
              <a:pathLst>
                <a:path w="23634" h="1333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394" y="38"/>
                  </a:lnTo>
                  <a:lnTo>
                    <a:pt x="1394" y="38"/>
                  </a:lnTo>
                  <a:lnTo>
                    <a:pt x="3748" y="95"/>
                  </a:lnTo>
                  <a:lnTo>
                    <a:pt x="6121" y="170"/>
                  </a:lnTo>
                  <a:lnTo>
                    <a:pt x="6121" y="170"/>
                  </a:lnTo>
                  <a:lnTo>
                    <a:pt x="7571" y="227"/>
                  </a:lnTo>
                  <a:lnTo>
                    <a:pt x="9002" y="302"/>
                  </a:lnTo>
                  <a:lnTo>
                    <a:pt x="10433" y="377"/>
                  </a:lnTo>
                  <a:lnTo>
                    <a:pt x="11845" y="490"/>
                  </a:lnTo>
                  <a:lnTo>
                    <a:pt x="13257" y="622"/>
                  </a:lnTo>
                  <a:lnTo>
                    <a:pt x="14670" y="791"/>
                  </a:lnTo>
                  <a:lnTo>
                    <a:pt x="16082" y="980"/>
                  </a:lnTo>
                  <a:lnTo>
                    <a:pt x="17513" y="1225"/>
                  </a:lnTo>
                  <a:lnTo>
                    <a:pt x="17513" y="1225"/>
                  </a:lnTo>
                  <a:lnTo>
                    <a:pt x="17833" y="1300"/>
                  </a:lnTo>
                  <a:lnTo>
                    <a:pt x="18135" y="1394"/>
                  </a:lnTo>
                  <a:lnTo>
                    <a:pt x="18436" y="1488"/>
                  </a:lnTo>
                  <a:lnTo>
                    <a:pt x="18718" y="1582"/>
                  </a:lnTo>
                  <a:lnTo>
                    <a:pt x="18982" y="1714"/>
                  </a:lnTo>
                  <a:lnTo>
                    <a:pt x="19246" y="1846"/>
                  </a:lnTo>
                  <a:lnTo>
                    <a:pt x="19472" y="1997"/>
                  </a:lnTo>
                  <a:lnTo>
                    <a:pt x="19716" y="2147"/>
                  </a:lnTo>
                  <a:lnTo>
                    <a:pt x="19924" y="2336"/>
                  </a:lnTo>
                  <a:lnTo>
                    <a:pt x="20131" y="2524"/>
                  </a:lnTo>
                  <a:lnTo>
                    <a:pt x="20319" y="2750"/>
                  </a:lnTo>
                  <a:lnTo>
                    <a:pt x="20507" y="2976"/>
                  </a:lnTo>
                  <a:lnTo>
                    <a:pt x="20677" y="3239"/>
                  </a:lnTo>
                  <a:lnTo>
                    <a:pt x="20827" y="3522"/>
                  </a:lnTo>
                  <a:lnTo>
                    <a:pt x="20978" y="3804"/>
                  </a:lnTo>
                  <a:lnTo>
                    <a:pt x="21110" y="4125"/>
                  </a:lnTo>
                  <a:lnTo>
                    <a:pt x="21110" y="4125"/>
                  </a:lnTo>
                  <a:lnTo>
                    <a:pt x="21204" y="4388"/>
                  </a:lnTo>
                  <a:lnTo>
                    <a:pt x="21317" y="4727"/>
                  </a:lnTo>
                  <a:lnTo>
                    <a:pt x="21600" y="5612"/>
                  </a:lnTo>
                  <a:lnTo>
                    <a:pt x="21901" y="6742"/>
                  </a:lnTo>
                  <a:lnTo>
                    <a:pt x="22240" y="8041"/>
                  </a:lnTo>
                  <a:lnTo>
                    <a:pt x="22974" y="10809"/>
                  </a:lnTo>
                  <a:lnTo>
                    <a:pt x="23313" y="12146"/>
                  </a:lnTo>
                  <a:lnTo>
                    <a:pt x="23633" y="13333"/>
                  </a:lnTo>
                  <a:lnTo>
                    <a:pt x="23633" y="13333"/>
                  </a:lnTo>
                  <a:lnTo>
                    <a:pt x="23633" y="13333"/>
                  </a:lnTo>
                  <a:lnTo>
                    <a:pt x="23313" y="12146"/>
                  </a:lnTo>
                  <a:lnTo>
                    <a:pt x="22974" y="10809"/>
                  </a:lnTo>
                  <a:lnTo>
                    <a:pt x="22240" y="8041"/>
                  </a:lnTo>
                  <a:lnTo>
                    <a:pt x="21901" y="6742"/>
                  </a:lnTo>
                  <a:lnTo>
                    <a:pt x="21600" y="5612"/>
                  </a:lnTo>
                  <a:lnTo>
                    <a:pt x="21317" y="4727"/>
                  </a:lnTo>
                  <a:lnTo>
                    <a:pt x="21204" y="4388"/>
                  </a:lnTo>
                  <a:lnTo>
                    <a:pt x="21110" y="4125"/>
                  </a:lnTo>
                  <a:lnTo>
                    <a:pt x="21110" y="4125"/>
                  </a:lnTo>
                  <a:lnTo>
                    <a:pt x="20978" y="3804"/>
                  </a:lnTo>
                  <a:lnTo>
                    <a:pt x="20827" y="3522"/>
                  </a:lnTo>
                  <a:lnTo>
                    <a:pt x="20677" y="3239"/>
                  </a:lnTo>
                  <a:lnTo>
                    <a:pt x="20507" y="2976"/>
                  </a:lnTo>
                  <a:lnTo>
                    <a:pt x="20319" y="2750"/>
                  </a:lnTo>
                  <a:lnTo>
                    <a:pt x="20131" y="2524"/>
                  </a:lnTo>
                  <a:lnTo>
                    <a:pt x="19924" y="2336"/>
                  </a:lnTo>
                  <a:lnTo>
                    <a:pt x="19716" y="2147"/>
                  </a:lnTo>
                  <a:lnTo>
                    <a:pt x="19472" y="1997"/>
                  </a:lnTo>
                  <a:lnTo>
                    <a:pt x="19246" y="1846"/>
                  </a:lnTo>
                  <a:lnTo>
                    <a:pt x="18982" y="1714"/>
                  </a:lnTo>
                  <a:lnTo>
                    <a:pt x="18718" y="1582"/>
                  </a:lnTo>
                  <a:lnTo>
                    <a:pt x="18436" y="1488"/>
                  </a:lnTo>
                  <a:lnTo>
                    <a:pt x="18135" y="1394"/>
                  </a:lnTo>
                  <a:lnTo>
                    <a:pt x="17833" y="1300"/>
                  </a:lnTo>
                  <a:lnTo>
                    <a:pt x="17513" y="1225"/>
                  </a:lnTo>
                  <a:lnTo>
                    <a:pt x="17513" y="1225"/>
                  </a:lnTo>
                  <a:lnTo>
                    <a:pt x="16082" y="980"/>
                  </a:lnTo>
                  <a:lnTo>
                    <a:pt x="14670" y="791"/>
                  </a:lnTo>
                  <a:lnTo>
                    <a:pt x="13257" y="622"/>
                  </a:lnTo>
                  <a:lnTo>
                    <a:pt x="11845" y="490"/>
                  </a:lnTo>
                  <a:lnTo>
                    <a:pt x="10433" y="377"/>
                  </a:lnTo>
                  <a:lnTo>
                    <a:pt x="9002" y="302"/>
                  </a:lnTo>
                  <a:lnTo>
                    <a:pt x="7571" y="227"/>
                  </a:lnTo>
                  <a:lnTo>
                    <a:pt x="6121" y="170"/>
                  </a:lnTo>
                  <a:lnTo>
                    <a:pt x="6121" y="170"/>
                  </a:lnTo>
                  <a:lnTo>
                    <a:pt x="3748" y="95"/>
                  </a:lnTo>
                  <a:lnTo>
                    <a:pt x="1394" y="38"/>
                  </a:lnTo>
                  <a:lnTo>
                    <a:pt x="1394" y="3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1" name="Google Shape;10471;p52"/>
            <p:cNvSpPr/>
            <p:nvPr/>
          </p:nvSpPr>
          <p:spPr>
            <a:xfrm>
              <a:off x="4521150" y="3766350"/>
              <a:ext cx="10850" cy="25"/>
            </a:xfrm>
            <a:custGeom>
              <a:avLst/>
              <a:gdLst/>
              <a:ahLst/>
              <a:cxnLst/>
              <a:rect l="l" t="t" r="r" b="b"/>
              <a:pathLst>
                <a:path w="434" h="1" fill="none" extrusionOk="0">
                  <a:moveTo>
                    <a:pt x="433" y="1"/>
                  </a:moveTo>
                  <a:lnTo>
                    <a:pt x="43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33" y="1"/>
                  </a:lnTo>
                  <a:lnTo>
                    <a:pt x="4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2" name="Google Shape;10472;p52"/>
            <p:cNvSpPr/>
            <p:nvPr/>
          </p:nvSpPr>
          <p:spPr>
            <a:xfrm>
              <a:off x="4535725" y="3766350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fill="none" extrusionOk="0">
                  <a:moveTo>
                    <a:pt x="170" y="1"/>
                  </a:moveTo>
                  <a:lnTo>
                    <a:pt x="17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70" y="1"/>
                  </a:lnTo>
                  <a:lnTo>
                    <a:pt x="1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3" name="Google Shape;10473;p52"/>
            <p:cNvSpPr/>
            <p:nvPr/>
          </p:nvSpPr>
          <p:spPr>
            <a:xfrm>
              <a:off x="3929850" y="3766350"/>
              <a:ext cx="1211800" cy="333325"/>
            </a:xfrm>
            <a:custGeom>
              <a:avLst/>
              <a:gdLst/>
              <a:ahLst/>
              <a:cxnLst/>
              <a:rect l="l" t="t" r="r" b="b"/>
              <a:pathLst>
                <a:path w="48472" h="13333" extrusionOk="0">
                  <a:moveTo>
                    <a:pt x="23652" y="1"/>
                  </a:moveTo>
                  <a:lnTo>
                    <a:pt x="22259" y="38"/>
                  </a:lnTo>
                  <a:lnTo>
                    <a:pt x="19886" y="95"/>
                  </a:lnTo>
                  <a:lnTo>
                    <a:pt x="17532" y="170"/>
                  </a:lnTo>
                  <a:lnTo>
                    <a:pt x="16082" y="227"/>
                  </a:lnTo>
                  <a:lnTo>
                    <a:pt x="14632" y="302"/>
                  </a:lnTo>
                  <a:lnTo>
                    <a:pt x="13220" y="377"/>
                  </a:lnTo>
                  <a:lnTo>
                    <a:pt x="11808" y="490"/>
                  </a:lnTo>
                  <a:lnTo>
                    <a:pt x="10395" y="622"/>
                  </a:lnTo>
                  <a:lnTo>
                    <a:pt x="8983" y="791"/>
                  </a:lnTo>
                  <a:lnTo>
                    <a:pt x="7571" y="980"/>
                  </a:lnTo>
                  <a:lnTo>
                    <a:pt x="6140" y="1225"/>
                  </a:lnTo>
                  <a:lnTo>
                    <a:pt x="5819" y="1300"/>
                  </a:lnTo>
                  <a:lnTo>
                    <a:pt x="5499" y="1394"/>
                  </a:lnTo>
                  <a:lnTo>
                    <a:pt x="5217" y="1488"/>
                  </a:lnTo>
                  <a:lnTo>
                    <a:pt x="4934" y="1582"/>
                  </a:lnTo>
                  <a:lnTo>
                    <a:pt x="4652" y="1714"/>
                  </a:lnTo>
                  <a:lnTo>
                    <a:pt x="4407" y="1846"/>
                  </a:lnTo>
                  <a:lnTo>
                    <a:pt x="4162" y="1997"/>
                  </a:lnTo>
                  <a:lnTo>
                    <a:pt x="3936" y="2147"/>
                  </a:lnTo>
                  <a:lnTo>
                    <a:pt x="3710" y="2336"/>
                  </a:lnTo>
                  <a:lnTo>
                    <a:pt x="3522" y="2524"/>
                  </a:lnTo>
                  <a:lnTo>
                    <a:pt x="3315" y="2750"/>
                  </a:lnTo>
                  <a:lnTo>
                    <a:pt x="3145" y="2976"/>
                  </a:lnTo>
                  <a:lnTo>
                    <a:pt x="2976" y="3239"/>
                  </a:lnTo>
                  <a:lnTo>
                    <a:pt x="2807" y="3522"/>
                  </a:lnTo>
                  <a:lnTo>
                    <a:pt x="2675" y="3804"/>
                  </a:lnTo>
                  <a:lnTo>
                    <a:pt x="2524" y="4125"/>
                  </a:lnTo>
                  <a:lnTo>
                    <a:pt x="2430" y="4388"/>
                  </a:lnTo>
                  <a:lnTo>
                    <a:pt x="2317" y="4727"/>
                  </a:lnTo>
                  <a:lnTo>
                    <a:pt x="2053" y="5612"/>
                  </a:lnTo>
                  <a:lnTo>
                    <a:pt x="1733" y="6742"/>
                  </a:lnTo>
                  <a:lnTo>
                    <a:pt x="1394" y="8041"/>
                  </a:lnTo>
                  <a:lnTo>
                    <a:pt x="679" y="10809"/>
                  </a:lnTo>
                  <a:lnTo>
                    <a:pt x="321" y="12146"/>
                  </a:lnTo>
                  <a:lnTo>
                    <a:pt x="1" y="13333"/>
                  </a:lnTo>
                  <a:lnTo>
                    <a:pt x="1" y="13333"/>
                  </a:lnTo>
                  <a:lnTo>
                    <a:pt x="76" y="13314"/>
                  </a:lnTo>
                  <a:lnTo>
                    <a:pt x="1978" y="13069"/>
                  </a:lnTo>
                  <a:lnTo>
                    <a:pt x="3880" y="12881"/>
                  </a:lnTo>
                  <a:lnTo>
                    <a:pt x="5763" y="12711"/>
                  </a:lnTo>
                  <a:lnTo>
                    <a:pt x="7646" y="12580"/>
                  </a:lnTo>
                  <a:lnTo>
                    <a:pt x="9529" y="12467"/>
                  </a:lnTo>
                  <a:lnTo>
                    <a:pt x="11431" y="12372"/>
                  </a:lnTo>
                  <a:lnTo>
                    <a:pt x="13352" y="12316"/>
                  </a:lnTo>
                  <a:lnTo>
                    <a:pt x="15273" y="12259"/>
                  </a:lnTo>
                  <a:lnTo>
                    <a:pt x="18436" y="12184"/>
                  </a:lnTo>
                  <a:lnTo>
                    <a:pt x="21581" y="12128"/>
                  </a:lnTo>
                  <a:lnTo>
                    <a:pt x="22447" y="12109"/>
                  </a:lnTo>
                  <a:lnTo>
                    <a:pt x="24029" y="12090"/>
                  </a:lnTo>
                  <a:lnTo>
                    <a:pt x="24462" y="12090"/>
                  </a:lnTo>
                  <a:lnTo>
                    <a:pt x="25912" y="12109"/>
                  </a:lnTo>
                  <a:lnTo>
                    <a:pt x="26872" y="12128"/>
                  </a:lnTo>
                  <a:lnTo>
                    <a:pt x="26891" y="12128"/>
                  </a:lnTo>
                  <a:lnTo>
                    <a:pt x="30055" y="12184"/>
                  </a:lnTo>
                  <a:lnTo>
                    <a:pt x="33199" y="12259"/>
                  </a:lnTo>
                  <a:lnTo>
                    <a:pt x="35139" y="12316"/>
                  </a:lnTo>
                  <a:lnTo>
                    <a:pt x="37060" y="12372"/>
                  </a:lnTo>
                  <a:lnTo>
                    <a:pt x="38943" y="12467"/>
                  </a:lnTo>
                  <a:lnTo>
                    <a:pt x="40845" y="12580"/>
                  </a:lnTo>
                  <a:lnTo>
                    <a:pt x="42728" y="12711"/>
                  </a:lnTo>
                  <a:lnTo>
                    <a:pt x="44611" y="12881"/>
                  </a:lnTo>
                  <a:lnTo>
                    <a:pt x="46494" y="13069"/>
                  </a:lnTo>
                  <a:lnTo>
                    <a:pt x="48396" y="13314"/>
                  </a:lnTo>
                  <a:lnTo>
                    <a:pt x="48471" y="13333"/>
                  </a:lnTo>
                  <a:lnTo>
                    <a:pt x="48151" y="12146"/>
                  </a:lnTo>
                  <a:lnTo>
                    <a:pt x="47812" y="10809"/>
                  </a:lnTo>
                  <a:lnTo>
                    <a:pt x="47078" y="8041"/>
                  </a:lnTo>
                  <a:lnTo>
                    <a:pt x="46739" y="6742"/>
                  </a:lnTo>
                  <a:lnTo>
                    <a:pt x="46438" y="5612"/>
                  </a:lnTo>
                  <a:lnTo>
                    <a:pt x="46155" y="4727"/>
                  </a:lnTo>
                  <a:lnTo>
                    <a:pt x="46042" y="4388"/>
                  </a:lnTo>
                  <a:lnTo>
                    <a:pt x="45948" y="4125"/>
                  </a:lnTo>
                  <a:lnTo>
                    <a:pt x="45816" y="3804"/>
                  </a:lnTo>
                  <a:lnTo>
                    <a:pt x="45665" y="3522"/>
                  </a:lnTo>
                  <a:lnTo>
                    <a:pt x="45515" y="3239"/>
                  </a:lnTo>
                  <a:lnTo>
                    <a:pt x="45345" y="2976"/>
                  </a:lnTo>
                  <a:lnTo>
                    <a:pt x="45157" y="2750"/>
                  </a:lnTo>
                  <a:lnTo>
                    <a:pt x="44969" y="2524"/>
                  </a:lnTo>
                  <a:lnTo>
                    <a:pt x="44762" y="2336"/>
                  </a:lnTo>
                  <a:lnTo>
                    <a:pt x="44554" y="2147"/>
                  </a:lnTo>
                  <a:lnTo>
                    <a:pt x="44310" y="1997"/>
                  </a:lnTo>
                  <a:lnTo>
                    <a:pt x="44084" y="1846"/>
                  </a:lnTo>
                  <a:lnTo>
                    <a:pt x="43820" y="1714"/>
                  </a:lnTo>
                  <a:lnTo>
                    <a:pt x="43556" y="1582"/>
                  </a:lnTo>
                  <a:lnTo>
                    <a:pt x="43274" y="1488"/>
                  </a:lnTo>
                  <a:lnTo>
                    <a:pt x="42973" y="1394"/>
                  </a:lnTo>
                  <a:lnTo>
                    <a:pt x="42671" y="1300"/>
                  </a:lnTo>
                  <a:lnTo>
                    <a:pt x="42351" y="1225"/>
                  </a:lnTo>
                  <a:lnTo>
                    <a:pt x="40920" y="980"/>
                  </a:lnTo>
                  <a:lnTo>
                    <a:pt x="39508" y="791"/>
                  </a:lnTo>
                  <a:lnTo>
                    <a:pt x="38095" y="622"/>
                  </a:lnTo>
                  <a:lnTo>
                    <a:pt x="36683" y="490"/>
                  </a:lnTo>
                  <a:lnTo>
                    <a:pt x="35271" y="377"/>
                  </a:lnTo>
                  <a:lnTo>
                    <a:pt x="33840" y="302"/>
                  </a:lnTo>
                  <a:lnTo>
                    <a:pt x="32409" y="227"/>
                  </a:lnTo>
                  <a:lnTo>
                    <a:pt x="30959" y="170"/>
                  </a:lnTo>
                  <a:lnTo>
                    <a:pt x="28586" y="95"/>
                  </a:lnTo>
                  <a:lnTo>
                    <a:pt x="26232" y="38"/>
                  </a:lnTo>
                  <a:lnTo>
                    <a:pt x="248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4" name="Google Shape;10474;p52"/>
            <p:cNvSpPr/>
            <p:nvPr/>
          </p:nvSpPr>
          <p:spPr>
            <a:xfrm>
              <a:off x="3929850" y="3766350"/>
              <a:ext cx="1211800" cy="333325"/>
            </a:xfrm>
            <a:custGeom>
              <a:avLst/>
              <a:gdLst/>
              <a:ahLst/>
              <a:cxnLst/>
              <a:rect l="l" t="t" r="r" b="b"/>
              <a:pathLst>
                <a:path w="48472" h="13333" fill="none" extrusionOk="0">
                  <a:moveTo>
                    <a:pt x="24405" y="1"/>
                  </a:moveTo>
                  <a:lnTo>
                    <a:pt x="24405" y="1"/>
                  </a:lnTo>
                  <a:lnTo>
                    <a:pt x="24236" y="1"/>
                  </a:lnTo>
                  <a:lnTo>
                    <a:pt x="24236" y="1"/>
                  </a:lnTo>
                  <a:lnTo>
                    <a:pt x="24236" y="1"/>
                  </a:lnTo>
                  <a:lnTo>
                    <a:pt x="24236" y="1"/>
                  </a:lnTo>
                  <a:lnTo>
                    <a:pt x="24236" y="1"/>
                  </a:lnTo>
                  <a:lnTo>
                    <a:pt x="24236" y="1"/>
                  </a:lnTo>
                  <a:lnTo>
                    <a:pt x="24085" y="1"/>
                  </a:lnTo>
                  <a:lnTo>
                    <a:pt x="24085" y="1"/>
                  </a:lnTo>
                  <a:lnTo>
                    <a:pt x="23652" y="1"/>
                  </a:lnTo>
                  <a:lnTo>
                    <a:pt x="23652" y="1"/>
                  </a:lnTo>
                  <a:lnTo>
                    <a:pt x="22259" y="38"/>
                  </a:lnTo>
                  <a:lnTo>
                    <a:pt x="22259" y="38"/>
                  </a:lnTo>
                  <a:lnTo>
                    <a:pt x="22259" y="38"/>
                  </a:lnTo>
                  <a:lnTo>
                    <a:pt x="22259" y="38"/>
                  </a:lnTo>
                  <a:lnTo>
                    <a:pt x="19886" y="95"/>
                  </a:lnTo>
                  <a:lnTo>
                    <a:pt x="17532" y="170"/>
                  </a:lnTo>
                  <a:lnTo>
                    <a:pt x="17532" y="170"/>
                  </a:lnTo>
                  <a:lnTo>
                    <a:pt x="16082" y="227"/>
                  </a:lnTo>
                  <a:lnTo>
                    <a:pt x="14632" y="302"/>
                  </a:lnTo>
                  <a:lnTo>
                    <a:pt x="13220" y="377"/>
                  </a:lnTo>
                  <a:lnTo>
                    <a:pt x="11808" y="490"/>
                  </a:lnTo>
                  <a:lnTo>
                    <a:pt x="10395" y="622"/>
                  </a:lnTo>
                  <a:lnTo>
                    <a:pt x="8983" y="791"/>
                  </a:lnTo>
                  <a:lnTo>
                    <a:pt x="7571" y="980"/>
                  </a:lnTo>
                  <a:lnTo>
                    <a:pt x="6140" y="1225"/>
                  </a:lnTo>
                  <a:lnTo>
                    <a:pt x="6140" y="1225"/>
                  </a:lnTo>
                  <a:lnTo>
                    <a:pt x="5819" y="1300"/>
                  </a:lnTo>
                  <a:lnTo>
                    <a:pt x="5499" y="1394"/>
                  </a:lnTo>
                  <a:lnTo>
                    <a:pt x="5217" y="1488"/>
                  </a:lnTo>
                  <a:lnTo>
                    <a:pt x="4934" y="1582"/>
                  </a:lnTo>
                  <a:lnTo>
                    <a:pt x="4652" y="1714"/>
                  </a:lnTo>
                  <a:lnTo>
                    <a:pt x="4407" y="1846"/>
                  </a:lnTo>
                  <a:lnTo>
                    <a:pt x="4162" y="1997"/>
                  </a:lnTo>
                  <a:lnTo>
                    <a:pt x="3936" y="2147"/>
                  </a:lnTo>
                  <a:lnTo>
                    <a:pt x="3710" y="2336"/>
                  </a:lnTo>
                  <a:lnTo>
                    <a:pt x="3522" y="2524"/>
                  </a:lnTo>
                  <a:lnTo>
                    <a:pt x="3315" y="2750"/>
                  </a:lnTo>
                  <a:lnTo>
                    <a:pt x="3145" y="2976"/>
                  </a:lnTo>
                  <a:lnTo>
                    <a:pt x="2976" y="3239"/>
                  </a:lnTo>
                  <a:lnTo>
                    <a:pt x="2807" y="3522"/>
                  </a:lnTo>
                  <a:lnTo>
                    <a:pt x="2675" y="3804"/>
                  </a:lnTo>
                  <a:lnTo>
                    <a:pt x="2524" y="4125"/>
                  </a:lnTo>
                  <a:lnTo>
                    <a:pt x="2524" y="4125"/>
                  </a:lnTo>
                  <a:lnTo>
                    <a:pt x="2430" y="4388"/>
                  </a:lnTo>
                  <a:lnTo>
                    <a:pt x="2317" y="4727"/>
                  </a:lnTo>
                  <a:lnTo>
                    <a:pt x="2053" y="5612"/>
                  </a:lnTo>
                  <a:lnTo>
                    <a:pt x="1733" y="6742"/>
                  </a:lnTo>
                  <a:lnTo>
                    <a:pt x="1394" y="8041"/>
                  </a:lnTo>
                  <a:lnTo>
                    <a:pt x="679" y="10809"/>
                  </a:lnTo>
                  <a:lnTo>
                    <a:pt x="321" y="12146"/>
                  </a:lnTo>
                  <a:lnTo>
                    <a:pt x="1" y="13333"/>
                  </a:lnTo>
                  <a:lnTo>
                    <a:pt x="1" y="13333"/>
                  </a:lnTo>
                  <a:lnTo>
                    <a:pt x="76" y="13314"/>
                  </a:lnTo>
                  <a:lnTo>
                    <a:pt x="76" y="13314"/>
                  </a:lnTo>
                  <a:lnTo>
                    <a:pt x="1978" y="13069"/>
                  </a:lnTo>
                  <a:lnTo>
                    <a:pt x="3880" y="12881"/>
                  </a:lnTo>
                  <a:lnTo>
                    <a:pt x="5763" y="12711"/>
                  </a:lnTo>
                  <a:lnTo>
                    <a:pt x="7646" y="12580"/>
                  </a:lnTo>
                  <a:lnTo>
                    <a:pt x="9529" y="12467"/>
                  </a:lnTo>
                  <a:lnTo>
                    <a:pt x="11431" y="12372"/>
                  </a:lnTo>
                  <a:lnTo>
                    <a:pt x="13352" y="12316"/>
                  </a:lnTo>
                  <a:lnTo>
                    <a:pt x="15273" y="12259"/>
                  </a:lnTo>
                  <a:lnTo>
                    <a:pt x="15273" y="12259"/>
                  </a:lnTo>
                  <a:lnTo>
                    <a:pt x="18436" y="12184"/>
                  </a:lnTo>
                  <a:lnTo>
                    <a:pt x="21581" y="12128"/>
                  </a:lnTo>
                  <a:lnTo>
                    <a:pt x="21581" y="12128"/>
                  </a:lnTo>
                  <a:lnTo>
                    <a:pt x="22447" y="12109"/>
                  </a:lnTo>
                  <a:lnTo>
                    <a:pt x="24029" y="12090"/>
                  </a:lnTo>
                  <a:lnTo>
                    <a:pt x="24029" y="12090"/>
                  </a:lnTo>
                  <a:lnTo>
                    <a:pt x="24029" y="12090"/>
                  </a:lnTo>
                  <a:lnTo>
                    <a:pt x="24029" y="12090"/>
                  </a:lnTo>
                  <a:lnTo>
                    <a:pt x="24236" y="12090"/>
                  </a:lnTo>
                  <a:lnTo>
                    <a:pt x="24236" y="12090"/>
                  </a:lnTo>
                  <a:lnTo>
                    <a:pt x="24462" y="12090"/>
                  </a:lnTo>
                  <a:lnTo>
                    <a:pt x="24462" y="12090"/>
                  </a:lnTo>
                  <a:lnTo>
                    <a:pt x="24462" y="12090"/>
                  </a:lnTo>
                  <a:lnTo>
                    <a:pt x="24462" y="12090"/>
                  </a:lnTo>
                  <a:lnTo>
                    <a:pt x="25912" y="12109"/>
                  </a:lnTo>
                  <a:lnTo>
                    <a:pt x="26872" y="12128"/>
                  </a:lnTo>
                  <a:lnTo>
                    <a:pt x="26872" y="12128"/>
                  </a:lnTo>
                  <a:lnTo>
                    <a:pt x="26891" y="12128"/>
                  </a:lnTo>
                  <a:lnTo>
                    <a:pt x="26891" y="12128"/>
                  </a:lnTo>
                  <a:lnTo>
                    <a:pt x="30055" y="12184"/>
                  </a:lnTo>
                  <a:lnTo>
                    <a:pt x="33199" y="12259"/>
                  </a:lnTo>
                  <a:lnTo>
                    <a:pt x="33199" y="12259"/>
                  </a:lnTo>
                  <a:lnTo>
                    <a:pt x="35139" y="12316"/>
                  </a:lnTo>
                  <a:lnTo>
                    <a:pt x="37060" y="12372"/>
                  </a:lnTo>
                  <a:lnTo>
                    <a:pt x="38943" y="12467"/>
                  </a:lnTo>
                  <a:lnTo>
                    <a:pt x="40845" y="12580"/>
                  </a:lnTo>
                  <a:lnTo>
                    <a:pt x="42728" y="12711"/>
                  </a:lnTo>
                  <a:lnTo>
                    <a:pt x="44611" y="12881"/>
                  </a:lnTo>
                  <a:lnTo>
                    <a:pt x="46494" y="13069"/>
                  </a:lnTo>
                  <a:lnTo>
                    <a:pt x="48396" y="13314"/>
                  </a:lnTo>
                  <a:lnTo>
                    <a:pt x="48396" y="13314"/>
                  </a:lnTo>
                  <a:lnTo>
                    <a:pt x="48471" y="13333"/>
                  </a:lnTo>
                  <a:lnTo>
                    <a:pt x="48471" y="13333"/>
                  </a:lnTo>
                  <a:lnTo>
                    <a:pt x="48151" y="12146"/>
                  </a:lnTo>
                  <a:lnTo>
                    <a:pt x="47812" y="10809"/>
                  </a:lnTo>
                  <a:lnTo>
                    <a:pt x="47078" y="8041"/>
                  </a:lnTo>
                  <a:lnTo>
                    <a:pt x="46739" y="6742"/>
                  </a:lnTo>
                  <a:lnTo>
                    <a:pt x="46438" y="5612"/>
                  </a:lnTo>
                  <a:lnTo>
                    <a:pt x="46155" y="4727"/>
                  </a:lnTo>
                  <a:lnTo>
                    <a:pt x="46042" y="4388"/>
                  </a:lnTo>
                  <a:lnTo>
                    <a:pt x="45948" y="4125"/>
                  </a:lnTo>
                  <a:lnTo>
                    <a:pt x="45948" y="4125"/>
                  </a:lnTo>
                  <a:lnTo>
                    <a:pt x="45816" y="3804"/>
                  </a:lnTo>
                  <a:lnTo>
                    <a:pt x="45665" y="3522"/>
                  </a:lnTo>
                  <a:lnTo>
                    <a:pt x="45515" y="3239"/>
                  </a:lnTo>
                  <a:lnTo>
                    <a:pt x="45345" y="2976"/>
                  </a:lnTo>
                  <a:lnTo>
                    <a:pt x="45157" y="2750"/>
                  </a:lnTo>
                  <a:lnTo>
                    <a:pt x="44969" y="2524"/>
                  </a:lnTo>
                  <a:lnTo>
                    <a:pt x="44762" y="2336"/>
                  </a:lnTo>
                  <a:lnTo>
                    <a:pt x="44554" y="2147"/>
                  </a:lnTo>
                  <a:lnTo>
                    <a:pt x="44310" y="1997"/>
                  </a:lnTo>
                  <a:lnTo>
                    <a:pt x="44084" y="1846"/>
                  </a:lnTo>
                  <a:lnTo>
                    <a:pt x="43820" y="1714"/>
                  </a:lnTo>
                  <a:lnTo>
                    <a:pt x="43556" y="1582"/>
                  </a:lnTo>
                  <a:lnTo>
                    <a:pt x="43274" y="1488"/>
                  </a:lnTo>
                  <a:lnTo>
                    <a:pt x="42973" y="1394"/>
                  </a:lnTo>
                  <a:lnTo>
                    <a:pt x="42671" y="1300"/>
                  </a:lnTo>
                  <a:lnTo>
                    <a:pt x="42351" y="1225"/>
                  </a:lnTo>
                  <a:lnTo>
                    <a:pt x="42351" y="1225"/>
                  </a:lnTo>
                  <a:lnTo>
                    <a:pt x="40920" y="980"/>
                  </a:lnTo>
                  <a:lnTo>
                    <a:pt x="39508" y="791"/>
                  </a:lnTo>
                  <a:lnTo>
                    <a:pt x="38095" y="622"/>
                  </a:lnTo>
                  <a:lnTo>
                    <a:pt x="36683" y="490"/>
                  </a:lnTo>
                  <a:lnTo>
                    <a:pt x="35271" y="377"/>
                  </a:lnTo>
                  <a:lnTo>
                    <a:pt x="33840" y="302"/>
                  </a:lnTo>
                  <a:lnTo>
                    <a:pt x="32409" y="227"/>
                  </a:lnTo>
                  <a:lnTo>
                    <a:pt x="30959" y="170"/>
                  </a:lnTo>
                  <a:lnTo>
                    <a:pt x="30959" y="170"/>
                  </a:lnTo>
                  <a:lnTo>
                    <a:pt x="28586" y="95"/>
                  </a:lnTo>
                  <a:lnTo>
                    <a:pt x="26232" y="38"/>
                  </a:lnTo>
                  <a:lnTo>
                    <a:pt x="26232" y="38"/>
                  </a:lnTo>
                  <a:lnTo>
                    <a:pt x="24839" y="1"/>
                  </a:lnTo>
                  <a:lnTo>
                    <a:pt x="24839" y="1"/>
                  </a:lnTo>
                  <a:lnTo>
                    <a:pt x="244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5" name="Google Shape;10475;p52"/>
            <p:cNvSpPr/>
            <p:nvPr/>
          </p:nvSpPr>
          <p:spPr>
            <a:xfrm>
              <a:off x="3746250" y="4472050"/>
              <a:ext cx="1579000" cy="177025"/>
            </a:xfrm>
            <a:custGeom>
              <a:avLst/>
              <a:gdLst/>
              <a:ahLst/>
              <a:cxnLst/>
              <a:rect l="l" t="t" r="r" b="b"/>
              <a:pathLst>
                <a:path w="63160" h="7081" extrusionOk="0">
                  <a:moveTo>
                    <a:pt x="1413" y="0"/>
                  </a:moveTo>
                  <a:lnTo>
                    <a:pt x="1112" y="170"/>
                  </a:lnTo>
                  <a:lnTo>
                    <a:pt x="867" y="358"/>
                  </a:lnTo>
                  <a:lnTo>
                    <a:pt x="622" y="546"/>
                  </a:lnTo>
                  <a:lnTo>
                    <a:pt x="434" y="753"/>
                  </a:lnTo>
                  <a:lnTo>
                    <a:pt x="264" y="979"/>
                  </a:lnTo>
                  <a:lnTo>
                    <a:pt x="151" y="1205"/>
                  </a:lnTo>
                  <a:lnTo>
                    <a:pt x="57" y="1450"/>
                  </a:lnTo>
                  <a:lnTo>
                    <a:pt x="38" y="1582"/>
                  </a:lnTo>
                  <a:lnTo>
                    <a:pt x="20" y="1714"/>
                  </a:lnTo>
                  <a:lnTo>
                    <a:pt x="1" y="2053"/>
                  </a:lnTo>
                  <a:lnTo>
                    <a:pt x="20" y="2392"/>
                  </a:lnTo>
                  <a:lnTo>
                    <a:pt x="76" y="2731"/>
                  </a:lnTo>
                  <a:lnTo>
                    <a:pt x="133" y="3069"/>
                  </a:lnTo>
                  <a:lnTo>
                    <a:pt x="302" y="3729"/>
                  </a:lnTo>
                  <a:lnTo>
                    <a:pt x="471" y="4369"/>
                  </a:lnTo>
                  <a:lnTo>
                    <a:pt x="509" y="4501"/>
                  </a:lnTo>
                  <a:lnTo>
                    <a:pt x="528" y="4670"/>
                  </a:lnTo>
                  <a:lnTo>
                    <a:pt x="584" y="5066"/>
                  </a:lnTo>
                  <a:lnTo>
                    <a:pt x="622" y="5292"/>
                  </a:lnTo>
                  <a:lnTo>
                    <a:pt x="679" y="5517"/>
                  </a:lnTo>
                  <a:lnTo>
                    <a:pt x="735" y="5743"/>
                  </a:lnTo>
                  <a:lnTo>
                    <a:pt x="810" y="5988"/>
                  </a:lnTo>
                  <a:lnTo>
                    <a:pt x="923" y="6214"/>
                  </a:lnTo>
                  <a:lnTo>
                    <a:pt x="1074" y="6421"/>
                  </a:lnTo>
                  <a:lnTo>
                    <a:pt x="1244" y="6610"/>
                  </a:lnTo>
                  <a:lnTo>
                    <a:pt x="1338" y="6704"/>
                  </a:lnTo>
                  <a:lnTo>
                    <a:pt x="1451" y="6779"/>
                  </a:lnTo>
                  <a:lnTo>
                    <a:pt x="1582" y="6854"/>
                  </a:lnTo>
                  <a:lnTo>
                    <a:pt x="1714" y="6911"/>
                  </a:lnTo>
                  <a:lnTo>
                    <a:pt x="1865" y="6967"/>
                  </a:lnTo>
                  <a:lnTo>
                    <a:pt x="2016" y="7005"/>
                  </a:lnTo>
                  <a:lnTo>
                    <a:pt x="2185" y="7043"/>
                  </a:lnTo>
                  <a:lnTo>
                    <a:pt x="2373" y="7062"/>
                  </a:lnTo>
                  <a:lnTo>
                    <a:pt x="2581" y="7080"/>
                  </a:lnTo>
                  <a:lnTo>
                    <a:pt x="2806" y="7080"/>
                  </a:lnTo>
                  <a:lnTo>
                    <a:pt x="24857" y="7024"/>
                  </a:lnTo>
                  <a:lnTo>
                    <a:pt x="24857" y="3069"/>
                  </a:lnTo>
                  <a:lnTo>
                    <a:pt x="38303" y="3069"/>
                  </a:lnTo>
                  <a:lnTo>
                    <a:pt x="38303" y="7024"/>
                  </a:lnTo>
                  <a:lnTo>
                    <a:pt x="60372" y="7080"/>
                  </a:lnTo>
                  <a:lnTo>
                    <a:pt x="60579" y="7080"/>
                  </a:lnTo>
                  <a:lnTo>
                    <a:pt x="60787" y="7062"/>
                  </a:lnTo>
                  <a:lnTo>
                    <a:pt x="60975" y="7043"/>
                  </a:lnTo>
                  <a:lnTo>
                    <a:pt x="61144" y="7005"/>
                  </a:lnTo>
                  <a:lnTo>
                    <a:pt x="61314" y="6967"/>
                  </a:lnTo>
                  <a:lnTo>
                    <a:pt x="61465" y="6911"/>
                  </a:lnTo>
                  <a:lnTo>
                    <a:pt x="61596" y="6854"/>
                  </a:lnTo>
                  <a:lnTo>
                    <a:pt x="61709" y="6779"/>
                  </a:lnTo>
                  <a:lnTo>
                    <a:pt x="61822" y="6704"/>
                  </a:lnTo>
                  <a:lnTo>
                    <a:pt x="61935" y="6610"/>
                  </a:lnTo>
                  <a:lnTo>
                    <a:pt x="62105" y="6421"/>
                  </a:lnTo>
                  <a:lnTo>
                    <a:pt x="62237" y="6214"/>
                  </a:lnTo>
                  <a:lnTo>
                    <a:pt x="62350" y="5988"/>
                  </a:lnTo>
                  <a:lnTo>
                    <a:pt x="62444" y="5743"/>
                  </a:lnTo>
                  <a:lnTo>
                    <a:pt x="62500" y="5517"/>
                  </a:lnTo>
                  <a:lnTo>
                    <a:pt x="62538" y="5292"/>
                  </a:lnTo>
                  <a:lnTo>
                    <a:pt x="62576" y="5066"/>
                  </a:lnTo>
                  <a:lnTo>
                    <a:pt x="62632" y="4670"/>
                  </a:lnTo>
                  <a:lnTo>
                    <a:pt x="62670" y="4501"/>
                  </a:lnTo>
                  <a:lnTo>
                    <a:pt x="62707" y="4369"/>
                  </a:lnTo>
                  <a:lnTo>
                    <a:pt x="62877" y="3729"/>
                  </a:lnTo>
                  <a:lnTo>
                    <a:pt x="63046" y="3069"/>
                  </a:lnTo>
                  <a:lnTo>
                    <a:pt x="63103" y="2731"/>
                  </a:lnTo>
                  <a:lnTo>
                    <a:pt x="63140" y="2392"/>
                  </a:lnTo>
                  <a:lnTo>
                    <a:pt x="63159" y="2053"/>
                  </a:lnTo>
                  <a:lnTo>
                    <a:pt x="63159" y="1714"/>
                  </a:lnTo>
                  <a:lnTo>
                    <a:pt x="63140" y="1582"/>
                  </a:lnTo>
                  <a:lnTo>
                    <a:pt x="63103" y="1450"/>
                  </a:lnTo>
                  <a:lnTo>
                    <a:pt x="63027" y="1205"/>
                  </a:lnTo>
                  <a:lnTo>
                    <a:pt x="62896" y="979"/>
                  </a:lnTo>
                  <a:lnTo>
                    <a:pt x="62745" y="753"/>
                  </a:lnTo>
                  <a:lnTo>
                    <a:pt x="62538" y="546"/>
                  </a:lnTo>
                  <a:lnTo>
                    <a:pt x="62312" y="358"/>
                  </a:lnTo>
                  <a:lnTo>
                    <a:pt x="62048" y="170"/>
                  </a:lnTo>
                  <a:lnTo>
                    <a:pt x="61766" y="0"/>
                  </a:lnTo>
                  <a:lnTo>
                    <a:pt x="58960" y="113"/>
                  </a:lnTo>
                  <a:lnTo>
                    <a:pt x="55721" y="207"/>
                  </a:lnTo>
                  <a:lnTo>
                    <a:pt x="52106" y="264"/>
                  </a:lnTo>
                  <a:lnTo>
                    <a:pt x="48170" y="320"/>
                  </a:lnTo>
                  <a:lnTo>
                    <a:pt x="44008" y="358"/>
                  </a:lnTo>
                  <a:lnTo>
                    <a:pt x="39677" y="377"/>
                  </a:lnTo>
                  <a:lnTo>
                    <a:pt x="30751" y="377"/>
                  </a:lnTo>
                  <a:lnTo>
                    <a:pt x="21920" y="320"/>
                  </a:lnTo>
                  <a:lnTo>
                    <a:pt x="13728" y="245"/>
                  </a:lnTo>
                  <a:lnTo>
                    <a:pt x="6723" y="132"/>
                  </a:lnTo>
                  <a:lnTo>
                    <a:pt x="3823" y="57"/>
                  </a:lnTo>
                  <a:lnTo>
                    <a:pt x="14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6" name="Google Shape;10476;p52"/>
            <p:cNvSpPr/>
            <p:nvPr/>
          </p:nvSpPr>
          <p:spPr>
            <a:xfrm>
              <a:off x="4367675" y="4548775"/>
              <a:ext cx="336150" cy="98875"/>
            </a:xfrm>
            <a:custGeom>
              <a:avLst/>
              <a:gdLst/>
              <a:ahLst/>
              <a:cxnLst/>
              <a:rect l="l" t="t" r="r" b="b"/>
              <a:pathLst>
                <a:path w="13446" h="3955" extrusionOk="0">
                  <a:moveTo>
                    <a:pt x="0" y="0"/>
                  </a:moveTo>
                  <a:lnTo>
                    <a:pt x="0" y="3955"/>
                  </a:lnTo>
                  <a:lnTo>
                    <a:pt x="6723" y="3936"/>
                  </a:lnTo>
                  <a:lnTo>
                    <a:pt x="13446" y="3955"/>
                  </a:lnTo>
                  <a:lnTo>
                    <a:pt x="13446" y="0"/>
                  </a:lnTo>
                  <a:close/>
                </a:path>
              </a:pathLst>
            </a:custGeom>
            <a:solidFill>
              <a:srgbClr val="7A6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7" name="Google Shape;10477;p52"/>
            <p:cNvSpPr/>
            <p:nvPr/>
          </p:nvSpPr>
          <p:spPr>
            <a:xfrm>
              <a:off x="4385100" y="4560550"/>
              <a:ext cx="298950" cy="37675"/>
            </a:xfrm>
            <a:custGeom>
              <a:avLst/>
              <a:gdLst/>
              <a:ahLst/>
              <a:cxnLst/>
              <a:rect l="l" t="t" r="r" b="b"/>
              <a:pathLst>
                <a:path w="11958" h="1507" extrusionOk="0">
                  <a:moveTo>
                    <a:pt x="471" y="0"/>
                  </a:moveTo>
                  <a:lnTo>
                    <a:pt x="358" y="38"/>
                  </a:lnTo>
                  <a:lnTo>
                    <a:pt x="264" y="94"/>
                  </a:lnTo>
                  <a:lnTo>
                    <a:pt x="170" y="170"/>
                  </a:lnTo>
                  <a:lnTo>
                    <a:pt x="94" y="264"/>
                  </a:lnTo>
                  <a:lnTo>
                    <a:pt x="57" y="358"/>
                  </a:lnTo>
                  <a:lnTo>
                    <a:pt x="19" y="471"/>
                  </a:lnTo>
                  <a:lnTo>
                    <a:pt x="0" y="603"/>
                  </a:lnTo>
                  <a:lnTo>
                    <a:pt x="0" y="904"/>
                  </a:lnTo>
                  <a:lnTo>
                    <a:pt x="19" y="1036"/>
                  </a:lnTo>
                  <a:lnTo>
                    <a:pt x="57" y="1149"/>
                  </a:lnTo>
                  <a:lnTo>
                    <a:pt x="94" y="1243"/>
                  </a:lnTo>
                  <a:lnTo>
                    <a:pt x="170" y="1337"/>
                  </a:lnTo>
                  <a:lnTo>
                    <a:pt x="264" y="1394"/>
                  </a:lnTo>
                  <a:lnTo>
                    <a:pt x="358" y="1450"/>
                  </a:lnTo>
                  <a:lnTo>
                    <a:pt x="471" y="1488"/>
                  </a:lnTo>
                  <a:lnTo>
                    <a:pt x="603" y="1507"/>
                  </a:lnTo>
                  <a:lnTo>
                    <a:pt x="11355" y="1507"/>
                  </a:lnTo>
                  <a:lnTo>
                    <a:pt x="11487" y="1488"/>
                  </a:lnTo>
                  <a:lnTo>
                    <a:pt x="11600" y="1450"/>
                  </a:lnTo>
                  <a:lnTo>
                    <a:pt x="11694" y="1394"/>
                  </a:lnTo>
                  <a:lnTo>
                    <a:pt x="11788" y="1337"/>
                  </a:lnTo>
                  <a:lnTo>
                    <a:pt x="11864" y="1243"/>
                  </a:lnTo>
                  <a:lnTo>
                    <a:pt x="11920" y="1149"/>
                  </a:lnTo>
                  <a:lnTo>
                    <a:pt x="11939" y="1036"/>
                  </a:lnTo>
                  <a:lnTo>
                    <a:pt x="11958" y="904"/>
                  </a:lnTo>
                  <a:lnTo>
                    <a:pt x="11958" y="603"/>
                  </a:lnTo>
                  <a:lnTo>
                    <a:pt x="11939" y="471"/>
                  </a:lnTo>
                  <a:lnTo>
                    <a:pt x="11920" y="358"/>
                  </a:lnTo>
                  <a:lnTo>
                    <a:pt x="11864" y="264"/>
                  </a:lnTo>
                  <a:lnTo>
                    <a:pt x="11788" y="170"/>
                  </a:lnTo>
                  <a:lnTo>
                    <a:pt x="11694" y="94"/>
                  </a:lnTo>
                  <a:lnTo>
                    <a:pt x="11600" y="38"/>
                  </a:lnTo>
                  <a:lnTo>
                    <a:pt x="114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8" name="Google Shape;10478;p52"/>
            <p:cNvSpPr/>
            <p:nvPr/>
          </p:nvSpPr>
          <p:spPr>
            <a:xfrm>
              <a:off x="3785800" y="4120375"/>
              <a:ext cx="1500375" cy="85700"/>
            </a:xfrm>
            <a:custGeom>
              <a:avLst/>
              <a:gdLst/>
              <a:ahLst/>
              <a:cxnLst/>
              <a:rect l="l" t="t" r="r" b="b"/>
              <a:pathLst>
                <a:path w="60015" h="3428" extrusionOk="0">
                  <a:moveTo>
                    <a:pt x="29038" y="0"/>
                  </a:moveTo>
                  <a:lnTo>
                    <a:pt x="27983" y="19"/>
                  </a:lnTo>
                  <a:lnTo>
                    <a:pt x="26778" y="38"/>
                  </a:lnTo>
                  <a:lnTo>
                    <a:pt x="22936" y="113"/>
                  </a:lnTo>
                  <a:lnTo>
                    <a:pt x="19114" y="189"/>
                  </a:lnTo>
                  <a:lnTo>
                    <a:pt x="15216" y="321"/>
                  </a:lnTo>
                  <a:lnTo>
                    <a:pt x="13295" y="396"/>
                  </a:lnTo>
                  <a:lnTo>
                    <a:pt x="11374" y="490"/>
                  </a:lnTo>
                  <a:lnTo>
                    <a:pt x="9472" y="603"/>
                  </a:lnTo>
                  <a:lnTo>
                    <a:pt x="7570" y="754"/>
                  </a:lnTo>
                  <a:lnTo>
                    <a:pt x="5669" y="904"/>
                  </a:lnTo>
                  <a:lnTo>
                    <a:pt x="3748" y="1111"/>
                  </a:lnTo>
                  <a:lnTo>
                    <a:pt x="3710" y="1187"/>
                  </a:lnTo>
                  <a:lnTo>
                    <a:pt x="3465" y="1375"/>
                  </a:lnTo>
                  <a:lnTo>
                    <a:pt x="3202" y="1545"/>
                  </a:lnTo>
                  <a:lnTo>
                    <a:pt x="2900" y="1695"/>
                  </a:lnTo>
                  <a:lnTo>
                    <a:pt x="2618" y="1846"/>
                  </a:lnTo>
                  <a:lnTo>
                    <a:pt x="2015" y="2109"/>
                  </a:lnTo>
                  <a:lnTo>
                    <a:pt x="1733" y="2241"/>
                  </a:lnTo>
                  <a:lnTo>
                    <a:pt x="1469" y="2392"/>
                  </a:lnTo>
                  <a:lnTo>
                    <a:pt x="1055" y="2618"/>
                  </a:lnTo>
                  <a:lnTo>
                    <a:pt x="678" y="2863"/>
                  </a:lnTo>
                  <a:lnTo>
                    <a:pt x="339" y="3126"/>
                  </a:lnTo>
                  <a:lnTo>
                    <a:pt x="0" y="3428"/>
                  </a:lnTo>
                  <a:lnTo>
                    <a:pt x="2298" y="3164"/>
                  </a:lnTo>
                  <a:lnTo>
                    <a:pt x="4576" y="2957"/>
                  </a:lnTo>
                  <a:lnTo>
                    <a:pt x="6855" y="2787"/>
                  </a:lnTo>
                  <a:lnTo>
                    <a:pt x="9133" y="2637"/>
                  </a:lnTo>
                  <a:lnTo>
                    <a:pt x="11431" y="2524"/>
                  </a:lnTo>
                  <a:lnTo>
                    <a:pt x="13728" y="2430"/>
                  </a:lnTo>
                  <a:lnTo>
                    <a:pt x="16044" y="2354"/>
                  </a:lnTo>
                  <a:lnTo>
                    <a:pt x="18398" y="2298"/>
                  </a:lnTo>
                  <a:lnTo>
                    <a:pt x="22484" y="2204"/>
                  </a:lnTo>
                  <a:lnTo>
                    <a:pt x="26571" y="2128"/>
                  </a:lnTo>
                  <a:lnTo>
                    <a:pt x="27851" y="2109"/>
                  </a:lnTo>
                  <a:lnTo>
                    <a:pt x="28981" y="2091"/>
                  </a:lnTo>
                  <a:lnTo>
                    <a:pt x="31015" y="2091"/>
                  </a:lnTo>
                  <a:lnTo>
                    <a:pt x="32145" y="2109"/>
                  </a:lnTo>
                  <a:lnTo>
                    <a:pt x="33444" y="2128"/>
                  </a:lnTo>
                  <a:lnTo>
                    <a:pt x="37530" y="2204"/>
                  </a:lnTo>
                  <a:lnTo>
                    <a:pt x="41617" y="2298"/>
                  </a:lnTo>
                  <a:lnTo>
                    <a:pt x="43952" y="2354"/>
                  </a:lnTo>
                  <a:lnTo>
                    <a:pt x="46268" y="2430"/>
                  </a:lnTo>
                  <a:lnTo>
                    <a:pt x="48565" y="2524"/>
                  </a:lnTo>
                  <a:lnTo>
                    <a:pt x="50863" y="2637"/>
                  </a:lnTo>
                  <a:lnTo>
                    <a:pt x="53141" y="2787"/>
                  </a:lnTo>
                  <a:lnTo>
                    <a:pt x="55420" y="2957"/>
                  </a:lnTo>
                  <a:lnTo>
                    <a:pt x="57717" y="3183"/>
                  </a:lnTo>
                  <a:lnTo>
                    <a:pt x="60014" y="3428"/>
                  </a:lnTo>
                  <a:lnTo>
                    <a:pt x="59675" y="3126"/>
                  </a:lnTo>
                  <a:lnTo>
                    <a:pt x="59318" y="2863"/>
                  </a:lnTo>
                  <a:lnTo>
                    <a:pt x="58941" y="2618"/>
                  </a:lnTo>
                  <a:lnTo>
                    <a:pt x="58546" y="2392"/>
                  </a:lnTo>
                  <a:lnTo>
                    <a:pt x="58282" y="2241"/>
                  </a:lnTo>
                  <a:lnTo>
                    <a:pt x="57999" y="2109"/>
                  </a:lnTo>
                  <a:lnTo>
                    <a:pt x="57397" y="1846"/>
                  </a:lnTo>
                  <a:lnTo>
                    <a:pt x="57096" y="1695"/>
                  </a:lnTo>
                  <a:lnTo>
                    <a:pt x="56813" y="1545"/>
                  </a:lnTo>
                  <a:lnTo>
                    <a:pt x="56549" y="1375"/>
                  </a:lnTo>
                  <a:lnTo>
                    <a:pt x="56305" y="1187"/>
                  </a:lnTo>
                  <a:lnTo>
                    <a:pt x="56248" y="1111"/>
                  </a:lnTo>
                  <a:lnTo>
                    <a:pt x="54346" y="904"/>
                  </a:lnTo>
                  <a:lnTo>
                    <a:pt x="52444" y="754"/>
                  </a:lnTo>
                  <a:lnTo>
                    <a:pt x="50542" y="603"/>
                  </a:lnTo>
                  <a:lnTo>
                    <a:pt x="48622" y="490"/>
                  </a:lnTo>
                  <a:lnTo>
                    <a:pt x="46720" y="396"/>
                  </a:lnTo>
                  <a:lnTo>
                    <a:pt x="44799" y="321"/>
                  </a:lnTo>
                  <a:lnTo>
                    <a:pt x="40901" y="189"/>
                  </a:lnTo>
                  <a:lnTo>
                    <a:pt x="37060" y="113"/>
                  </a:lnTo>
                  <a:lnTo>
                    <a:pt x="33237" y="38"/>
                  </a:lnTo>
                  <a:lnTo>
                    <a:pt x="32013" y="19"/>
                  </a:lnTo>
                  <a:lnTo>
                    <a:pt x="30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9" name="Google Shape;10479;p52"/>
            <p:cNvSpPr/>
            <p:nvPr/>
          </p:nvSpPr>
          <p:spPr>
            <a:xfrm>
              <a:off x="3750975" y="4172625"/>
              <a:ext cx="1569550" cy="341325"/>
            </a:xfrm>
            <a:custGeom>
              <a:avLst/>
              <a:gdLst/>
              <a:ahLst/>
              <a:cxnLst/>
              <a:rect l="l" t="t" r="r" b="b"/>
              <a:pathLst>
                <a:path w="62782" h="13653" extrusionOk="0">
                  <a:moveTo>
                    <a:pt x="30374" y="1"/>
                  </a:moveTo>
                  <a:lnTo>
                    <a:pt x="29244" y="19"/>
                  </a:lnTo>
                  <a:lnTo>
                    <a:pt x="27964" y="38"/>
                  </a:lnTo>
                  <a:lnTo>
                    <a:pt x="23877" y="114"/>
                  </a:lnTo>
                  <a:lnTo>
                    <a:pt x="19791" y="208"/>
                  </a:lnTo>
                  <a:lnTo>
                    <a:pt x="17437" y="264"/>
                  </a:lnTo>
                  <a:lnTo>
                    <a:pt x="15121" y="340"/>
                  </a:lnTo>
                  <a:lnTo>
                    <a:pt x="12824" y="434"/>
                  </a:lnTo>
                  <a:lnTo>
                    <a:pt x="10526" y="547"/>
                  </a:lnTo>
                  <a:lnTo>
                    <a:pt x="8248" y="697"/>
                  </a:lnTo>
                  <a:lnTo>
                    <a:pt x="5969" y="867"/>
                  </a:lnTo>
                  <a:lnTo>
                    <a:pt x="3691" y="1074"/>
                  </a:lnTo>
                  <a:lnTo>
                    <a:pt x="1393" y="1338"/>
                  </a:lnTo>
                  <a:lnTo>
                    <a:pt x="1111" y="1639"/>
                  </a:lnTo>
                  <a:lnTo>
                    <a:pt x="847" y="1959"/>
                  </a:lnTo>
                  <a:lnTo>
                    <a:pt x="621" y="2298"/>
                  </a:lnTo>
                  <a:lnTo>
                    <a:pt x="414" y="2656"/>
                  </a:lnTo>
                  <a:lnTo>
                    <a:pt x="264" y="3051"/>
                  </a:lnTo>
                  <a:lnTo>
                    <a:pt x="132" y="3447"/>
                  </a:lnTo>
                  <a:lnTo>
                    <a:pt x="57" y="3880"/>
                  </a:lnTo>
                  <a:lnTo>
                    <a:pt x="38" y="4106"/>
                  </a:lnTo>
                  <a:lnTo>
                    <a:pt x="19" y="4332"/>
                  </a:lnTo>
                  <a:lnTo>
                    <a:pt x="0" y="4972"/>
                  </a:lnTo>
                  <a:lnTo>
                    <a:pt x="4595" y="4972"/>
                  </a:lnTo>
                  <a:lnTo>
                    <a:pt x="6177" y="13653"/>
                  </a:lnTo>
                  <a:lnTo>
                    <a:pt x="31391" y="13559"/>
                  </a:lnTo>
                  <a:lnTo>
                    <a:pt x="56549" y="13653"/>
                  </a:lnTo>
                  <a:lnTo>
                    <a:pt x="58131" y="4972"/>
                  </a:lnTo>
                  <a:lnTo>
                    <a:pt x="62782" y="4972"/>
                  </a:lnTo>
                  <a:lnTo>
                    <a:pt x="62782" y="4332"/>
                  </a:lnTo>
                  <a:lnTo>
                    <a:pt x="62763" y="4106"/>
                  </a:lnTo>
                  <a:lnTo>
                    <a:pt x="62744" y="3880"/>
                  </a:lnTo>
                  <a:lnTo>
                    <a:pt x="62650" y="3447"/>
                  </a:lnTo>
                  <a:lnTo>
                    <a:pt x="62537" y="3051"/>
                  </a:lnTo>
                  <a:lnTo>
                    <a:pt x="62368" y="2656"/>
                  </a:lnTo>
                  <a:lnTo>
                    <a:pt x="62179" y="2298"/>
                  </a:lnTo>
                  <a:lnTo>
                    <a:pt x="61953" y="1959"/>
                  </a:lnTo>
                  <a:lnTo>
                    <a:pt x="61690" y="1639"/>
                  </a:lnTo>
                  <a:lnTo>
                    <a:pt x="61407" y="1338"/>
                  </a:lnTo>
                  <a:lnTo>
                    <a:pt x="59110" y="1093"/>
                  </a:lnTo>
                  <a:lnTo>
                    <a:pt x="56813" y="867"/>
                  </a:lnTo>
                  <a:lnTo>
                    <a:pt x="54534" y="697"/>
                  </a:lnTo>
                  <a:lnTo>
                    <a:pt x="52256" y="547"/>
                  </a:lnTo>
                  <a:lnTo>
                    <a:pt x="49958" y="434"/>
                  </a:lnTo>
                  <a:lnTo>
                    <a:pt x="47661" y="340"/>
                  </a:lnTo>
                  <a:lnTo>
                    <a:pt x="45345" y="264"/>
                  </a:lnTo>
                  <a:lnTo>
                    <a:pt x="43010" y="208"/>
                  </a:lnTo>
                  <a:lnTo>
                    <a:pt x="38923" y="114"/>
                  </a:lnTo>
                  <a:lnTo>
                    <a:pt x="34837" y="38"/>
                  </a:lnTo>
                  <a:lnTo>
                    <a:pt x="33538" y="19"/>
                  </a:lnTo>
                  <a:lnTo>
                    <a:pt x="324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0" name="Google Shape;10480;p52"/>
            <p:cNvSpPr/>
            <p:nvPr/>
          </p:nvSpPr>
          <p:spPr>
            <a:xfrm>
              <a:off x="3750975" y="4296900"/>
              <a:ext cx="154425" cy="217525"/>
            </a:xfrm>
            <a:custGeom>
              <a:avLst/>
              <a:gdLst/>
              <a:ahLst/>
              <a:cxnLst/>
              <a:rect l="l" t="t" r="r" b="b"/>
              <a:pathLst>
                <a:path w="6177" h="8701" extrusionOk="0">
                  <a:moveTo>
                    <a:pt x="0" y="1"/>
                  </a:moveTo>
                  <a:lnTo>
                    <a:pt x="19" y="509"/>
                  </a:lnTo>
                  <a:lnTo>
                    <a:pt x="57" y="1018"/>
                  </a:lnTo>
                  <a:lnTo>
                    <a:pt x="113" y="1526"/>
                  </a:lnTo>
                  <a:lnTo>
                    <a:pt x="169" y="2016"/>
                  </a:lnTo>
                  <a:lnTo>
                    <a:pt x="320" y="3014"/>
                  </a:lnTo>
                  <a:lnTo>
                    <a:pt x="471" y="3993"/>
                  </a:lnTo>
                  <a:lnTo>
                    <a:pt x="508" y="4219"/>
                  </a:lnTo>
                  <a:lnTo>
                    <a:pt x="527" y="4502"/>
                  </a:lnTo>
                  <a:lnTo>
                    <a:pt x="584" y="5198"/>
                  </a:lnTo>
                  <a:lnTo>
                    <a:pt x="621" y="5575"/>
                  </a:lnTo>
                  <a:lnTo>
                    <a:pt x="659" y="5989"/>
                  </a:lnTo>
                  <a:lnTo>
                    <a:pt x="734" y="6385"/>
                  </a:lnTo>
                  <a:lnTo>
                    <a:pt x="810" y="6799"/>
                  </a:lnTo>
                  <a:lnTo>
                    <a:pt x="923" y="7194"/>
                  </a:lnTo>
                  <a:lnTo>
                    <a:pt x="1055" y="7552"/>
                  </a:lnTo>
                  <a:lnTo>
                    <a:pt x="1130" y="7722"/>
                  </a:lnTo>
                  <a:lnTo>
                    <a:pt x="1224" y="7891"/>
                  </a:lnTo>
                  <a:lnTo>
                    <a:pt x="1337" y="8042"/>
                  </a:lnTo>
                  <a:lnTo>
                    <a:pt x="1431" y="8174"/>
                  </a:lnTo>
                  <a:lnTo>
                    <a:pt x="1563" y="8305"/>
                  </a:lnTo>
                  <a:lnTo>
                    <a:pt x="1695" y="8418"/>
                  </a:lnTo>
                  <a:lnTo>
                    <a:pt x="1845" y="8513"/>
                  </a:lnTo>
                  <a:lnTo>
                    <a:pt x="1996" y="8588"/>
                  </a:lnTo>
                  <a:lnTo>
                    <a:pt x="2166" y="8644"/>
                  </a:lnTo>
                  <a:lnTo>
                    <a:pt x="2354" y="8682"/>
                  </a:lnTo>
                  <a:lnTo>
                    <a:pt x="2561" y="8701"/>
                  </a:lnTo>
                  <a:lnTo>
                    <a:pt x="2787" y="8701"/>
                  </a:lnTo>
                  <a:lnTo>
                    <a:pt x="6177" y="8682"/>
                  </a:lnTo>
                  <a:lnTo>
                    <a:pt x="4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1" name="Google Shape;10481;p52"/>
            <p:cNvSpPr/>
            <p:nvPr/>
          </p:nvSpPr>
          <p:spPr>
            <a:xfrm>
              <a:off x="5164675" y="4296900"/>
              <a:ext cx="155850" cy="217525"/>
            </a:xfrm>
            <a:custGeom>
              <a:avLst/>
              <a:gdLst/>
              <a:ahLst/>
              <a:cxnLst/>
              <a:rect l="l" t="t" r="r" b="b"/>
              <a:pathLst>
                <a:path w="6234" h="8701" extrusionOk="0">
                  <a:moveTo>
                    <a:pt x="1583" y="1"/>
                  </a:moveTo>
                  <a:lnTo>
                    <a:pt x="1" y="8682"/>
                  </a:lnTo>
                  <a:lnTo>
                    <a:pt x="3466" y="8701"/>
                  </a:lnTo>
                  <a:lnTo>
                    <a:pt x="3673" y="8701"/>
                  </a:lnTo>
                  <a:lnTo>
                    <a:pt x="3880" y="8682"/>
                  </a:lnTo>
                  <a:lnTo>
                    <a:pt x="4068" y="8644"/>
                  </a:lnTo>
                  <a:lnTo>
                    <a:pt x="4238" y="8588"/>
                  </a:lnTo>
                  <a:lnTo>
                    <a:pt x="4407" y="8513"/>
                  </a:lnTo>
                  <a:lnTo>
                    <a:pt x="4539" y="8418"/>
                  </a:lnTo>
                  <a:lnTo>
                    <a:pt x="4690" y="8305"/>
                  </a:lnTo>
                  <a:lnTo>
                    <a:pt x="4803" y="8174"/>
                  </a:lnTo>
                  <a:lnTo>
                    <a:pt x="4916" y="8042"/>
                  </a:lnTo>
                  <a:lnTo>
                    <a:pt x="5010" y="7891"/>
                  </a:lnTo>
                  <a:lnTo>
                    <a:pt x="5104" y="7722"/>
                  </a:lnTo>
                  <a:lnTo>
                    <a:pt x="5198" y="7552"/>
                  </a:lnTo>
                  <a:lnTo>
                    <a:pt x="5330" y="7194"/>
                  </a:lnTo>
                  <a:lnTo>
                    <a:pt x="5443" y="6799"/>
                  </a:lnTo>
                  <a:lnTo>
                    <a:pt x="5518" y="6385"/>
                  </a:lnTo>
                  <a:lnTo>
                    <a:pt x="5575" y="5989"/>
                  </a:lnTo>
                  <a:lnTo>
                    <a:pt x="5631" y="5575"/>
                  </a:lnTo>
                  <a:lnTo>
                    <a:pt x="5669" y="5198"/>
                  </a:lnTo>
                  <a:lnTo>
                    <a:pt x="5726" y="4502"/>
                  </a:lnTo>
                  <a:lnTo>
                    <a:pt x="5744" y="4219"/>
                  </a:lnTo>
                  <a:lnTo>
                    <a:pt x="5782" y="3993"/>
                  </a:lnTo>
                  <a:lnTo>
                    <a:pt x="5933" y="3014"/>
                  </a:lnTo>
                  <a:lnTo>
                    <a:pt x="6083" y="2016"/>
                  </a:lnTo>
                  <a:lnTo>
                    <a:pt x="6140" y="1526"/>
                  </a:lnTo>
                  <a:lnTo>
                    <a:pt x="6196" y="1018"/>
                  </a:lnTo>
                  <a:lnTo>
                    <a:pt x="6215" y="509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2" name="Google Shape;10482;p52"/>
            <p:cNvSpPr/>
            <p:nvPr/>
          </p:nvSpPr>
          <p:spPr>
            <a:xfrm>
              <a:off x="3972225" y="4426375"/>
              <a:ext cx="1132700" cy="51350"/>
            </a:xfrm>
            <a:custGeom>
              <a:avLst/>
              <a:gdLst/>
              <a:ahLst/>
              <a:cxnLst/>
              <a:rect l="l" t="t" r="r" b="b"/>
              <a:pathLst>
                <a:path w="45308" h="2054" extrusionOk="0">
                  <a:moveTo>
                    <a:pt x="603" y="0"/>
                  </a:moveTo>
                  <a:lnTo>
                    <a:pt x="471" y="19"/>
                  </a:lnTo>
                  <a:lnTo>
                    <a:pt x="358" y="57"/>
                  </a:lnTo>
                  <a:lnTo>
                    <a:pt x="264" y="113"/>
                  </a:lnTo>
                  <a:lnTo>
                    <a:pt x="170" y="189"/>
                  </a:lnTo>
                  <a:lnTo>
                    <a:pt x="95" y="264"/>
                  </a:lnTo>
                  <a:lnTo>
                    <a:pt x="57" y="377"/>
                  </a:lnTo>
                  <a:lnTo>
                    <a:pt x="19" y="490"/>
                  </a:lnTo>
                  <a:lnTo>
                    <a:pt x="0" y="603"/>
                  </a:lnTo>
                  <a:lnTo>
                    <a:pt x="0" y="1450"/>
                  </a:lnTo>
                  <a:lnTo>
                    <a:pt x="19" y="1582"/>
                  </a:lnTo>
                  <a:lnTo>
                    <a:pt x="57" y="1695"/>
                  </a:lnTo>
                  <a:lnTo>
                    <a:pt x="95" y="1789"/>
                  </a:lnTo>
                  <a:lnTo>
                    <a:pt x="170" y="1884"/>
                  </a:lnTo>
                  <a:lnTo>
                    <a:pt x="264" y="1959"/>
                  </a:lnTo>
                  <a:lnTo>
                    <a:pt x="358" y="2015"/>
                  </a:lnTo>
                  <a:lnTo>
                    <a:pt x="471" y="2034"/>
                  </a:lnTo>
                  <a:lnTo>
                    <a:pt x="603" y="2053"/>
                  </a:lnTo>
                  <a:lnTo>
                    <a:pt x="44724" y="2053"/>
                  </a:lnTo>
                  <a:lnTo>
                    <a:pt x="44837" y="2034"/>
                  </a:lnTo>
                  <a:lnTo>
                    <a:pt x="44950" y="2015"/>
                  </a:lnTo>
                  <a:lnTo>
                    <a:pt x="45044" y="1959"/>
                  </a:lnTo>
                  <a:lnTo>
                    <a:pt x="45138" y="1884"/>
                  </a:lnTo>
                  <a:lnTo>
                    <a:pt x="45213" y="1789"/>
                  </a:lnTo>
                  <a:lnTo>
                    <a:pt x="45270" y="1695"/>
                  </a:lnTo>
                  <a:lnTo>
                    <a:pt x="45307" y="1582"/>
                  </a:lnTo>
                  <a:lnTo>
                    <a:pt x="45307" y="1450"/>
                  </a:lnTo>
                  <a:lnTo>
                    <a:pt x="45307" y="603"/>
                  </a:lnTo>
                  <a:lnTo>
                    <a:pt x="45307" y="490"/>
                  </a:lnTo>
                  <a:lnTo>
                    <a:pt x="45270" y="377"/>
                  </a:lnTo>
                  <a:lnTo>
                    <a:pt x="45213" y="264"/>
                  </a:lnTo>
                  <a:lnTo>
                    <a:pt x="45138" y="189"/>
                  </a:lnTo>
                  <a:lnTo>
                    <a:pt x="45044" y="113"/>
                  </a:lnTo>
                  <a:lnTo>
                    <a:pt x="44950" y="57"/>
                  </a:lnTo>
                  <a:lnTo>
                    <a:pt x="44837" y="19"/>
                  </a:lnTo>
                  <a:lnTo>
                    <a:pt x="44724" y="0"/>
                  </a:lnTo>
                  <a:close/>
                </a:path>
              </a:pathLst>
            </a:custGeom>
            <a:solidFill>
              <a:srgbClr val="C49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3" name="Google Shape;10483;p52"/>
            <p:cNvSpPr/>
            <p:nvPr/>
          </p:nvSpPr>
          <p:spPr>
            <a:xfrm>
              <a:off x="3785800" y="4120375"/>
              <a:ext cx="1500375" cy="85700"/>
            </a:xfrm>
            <a:custGeom>
              <a:avLst/>
              <a:gdLst/>
              <a:ahLst/>
              <a:cxnLst/>
              <a:rect l="l" t="t" r="r" b="b"/>
              <a:pathLst>
                <a:path w="60015" h="3428" extrusionOk="0">
                  <a:moveTo>
                    <a:pt x="29038" y="0"/>
                  </a:moveTo>
                  <a:lnTo>
                    <a:pt x="27983" y="19"/>
                  </a:lnTo>
                  <a:lnTo>
                    <a:pt x="26778" y="38"/>
                  </a:lnTo>
                  <a:lnTo>
                    <a:pt x="22936" y="113"/>
                  </a:lnTo>
                  <a:lnTo>
                    <a:pt x="19114" y="189"/>
                  </a:lnTo>
                  <a:lnTo>
                    <a:pt x="15216" y="321"/>
                  </a:lnTo>
                  <a:lnTo>
                    <a:pt x="13295" y="396"/>
                  </a:lnTo>
                  <a:lnTo>
                    <a:pt x="11374" y="490"/>
                  </a:lnTo>
                  <a:lnTo>
                    <a:pt x="9472" y="603"/>
                  </a:lnTo>
                  <a:lnTo>
                    <a:pt x="7570" y="754"/>
                  </a:lnTo>
                  <a:lnTo>
                    <a:pt x="5669" y="904"/>
                  </a:lnTo>
                  <a:lnTo>
                    <a:pt x="3748" y="1111"/>
                  </a:lnTo>
                  <a:lnTo>
                    <a:pt x="3710" y="1187"/>
                  </a:lnTo>
                  <a:lnTo>
                    <a:pt x="3465" y="1375"/>
                  </a:lnTo>
                  <a:lnTo>
                    <a:pt x="3202" y="1545"/>
                  </a:lnTo>
                  <a:lnTo>
                    <a:pt x="2900" y="1695"/>
                  </a:lnTo>
                  <a:lnTo>
                    <a:pt x="2618" y="1846"/>
                  </a:lnTo>
                  <a:lnTo>
                    <a:pt x="2015" y="2109"/>
                  </a:lnTo>
                  <a:lnTo>
                    <a:pt x="1733" y="2241"/>
                  </a:lnTo>
                  <a:lnTo>
                    <a:pt x="1469" y="2392"/>
                  </a:lnTo>
                  <a:lnTo>
                    <a:pt x="1055" y="2618"/>
                  </a:lnTo>
                  <a:lnTo>
                    <a:pt x="678" y="2863"/>
                  </a:lnTo>
                  <a:lnTo>
                    <a:pt x="339" y="3126"/>
                  </a:lnTo>
                  <a:lnTo>
                    <a:pt x="0" y="3428"/>
                  </a:lnTo>
                  <a:lnTo>
                    <a:pt x="2298" y="3164"/>
                  </a:lnTo>
                  <a:lnTo>
                    <a:pt x="4576" y="2957"/>
                  </a:lnTo>
                  <a:lnTo>
                    <a:pt x="6855" y="2787"/>
                  </a:lnTo>
                  <a:lnTo>
                    <a:pt x="9133" y="2637"/>
                  </a:lnTo>
                  <a:lnTo>
                    <a:pt x="11431" y="2524"/>
                  </a:lnTo>
                  <a:lnTo>
                    <a:pt x="13728" y="2430"/>
                  </a:lnTo>
                  <a:lnTo>
                    <a:pt x="16044" y="2354"/>
                  </a:lnTo>
                  <a:lnTo>
                    <a:pt x="18398" y="2298"/>
                  </a:lnTo>
                  <a:lnTo>
                    <a:pt x="22484" y="2204"/>
                  </a:lnTo>
                  <a:lnTo>
                    <a:pt x="26571" y="2128"/>
                  </a:lnTo>
                  <a:lnTo>
                    <a:pt x="27851" y="2109"/>
                  </a:lnTo>
                  <a:lnTo>
                    <a:pt x="28981" y="2091"/>
                  </a:lnTo>
                  <a:lnTo>
                    <a:pt x="31015" y="2091"/>
                  </a:lnTo>
                  <a:lnTo>
                    <a:pt x="32145" y="2109"/>
                  </a:lnTo>
                  <a:lnTo>
                    <a:pt x="33444" y="2128"/>
                  </a:lnTo>
                  <a:lnTo>
                    <a:pt x="37530" y="2204"/>
                  </a:lnTo>
                  <a:lnTo>
                    <a:pt x="41617" y="2298"/>
                  </a:lnTo>
                  <a:lnTo>
                    <a:pt x="43952" y="2354"/>
                  </a:lnTo>
                  <a:lnTo>
                    <a:pt x="46268" y="2430"/>
                  </a:lnTo>
                  <a:lnTo>
                    <a:pt x="48565" y="2524"/>
                  </a:lnTo>
                  <a:lnTo>
                    <a:pt x="50863" y="2637"/>
                  </a:lnTo>
                  <a:lnTo>
                    <a:pt x="53141" y="2787"/>
                  </a:lnTo>
                  <a:lnTo>
                    <a:pt x="55420" y="2957"/>
                  </a:lnTo>
                  <a:lnTo>
                    <a:pt x="57717" y="3183"/>
                  </a:lnTo>
                  <a:lnTo>
                    <a:pt x="60014" y="3428"/>
                  </a:lnTo>
                  <a:lnTo>
                    <a:pt x="59675" y="3126"/>
                  </a:lnTo>
                  <a:lnTo>
                    <a:pt x="59318" y="2863"/>
                  </a:lnTo>
                  <a:lnTo>
                    <a:pt x="58941" y="2618"/>
                  </a:lnTo>
                  <a:lnTo>
                    <a:pt x="58546" y="2392"/>
                  </a:lnTo>
                  <a:lnTo>
                    <a:pt x="58282" y="2241"/>
                  </a:lnTo>
                  <a:lnTo>
                    <a:pt x="57999" y="2109"/>
                  </a:lnTo>
                  <a:lnTo>
                    <a:pt x="57397" y="1846"/>
                  </a:lnTo>
                  <a:lnTo>
                    <a:pt x="57096" y="1695"/>
                  </a:lnTo>
                  <a:lnTo>
                    <a:pt x="56813" y="1545"/>
                  </a:lnTo>
                  <a:lnTo>
                    <a:pt x="56549" y="1375"/>
                  </a:lnTo>
                  <a:lnTo>
                    <a:pt x="56305" y="1187"/>
                  </a:lnTo>
                  <a:lnTo>
                    <a:pt x="56248" y="1111"/>
                  </a:lnTo>
                  <a:lnTo>
                    <a:pt x="54346" y="904"/>
                  </a:lnTo>
                  <a:lnTo>
                    <a:pt x="52444" y="754"/>
                  </a:lnTo>
                  <a:lnTo>
                    <a:pt x="50542" y="603"/>
                  </a:lnTo>
                  <a:lnTo>
                    <a:pt x="48622" y="490"/>
                  </a:lnTo>
                  <a:lnTo>
                    <a:pt x="46720" y="396"/>
                  </a:lnTo>
                  <a:lnTo>
                    <a:pt x="44799" y="321"/>
                  </a:lnTo>
                  <a:lnTo>
                    <a:pt x="40901" y="189"/>
                  </a:lnTo>
                  <a:lnTo>
                    <a:pt x="37060" y="113"/>
                  </a:lnTo>
                  <a:lnTo>
                    <a:pt x="33237" y="38"/>
                  </a:lnTo>
                  <a:lnTo>
                    <a:pt x="32013" y="19"/>
                  </a:lnTo>
                  <a:lnTo>
                    <a:pt x="30958" y="0"/>
                  </a:lnTo>
                  <a:close/>
                </a:path>
              </a:pathLst>
            </a:custGeom>
            <a:solidFill>
              <a:srgbClr val="C49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4" name="Google Shape;10484;p52"/>
          <p:cNvSpPr/>
          <p:nvPr/>
        </p:nvSpPr>
        <p:spPr>
          <a:xfrm>
            <a:off x="3501450" y="4367050"/>
            <a:ext cx="51350" cy="296625"/>
          </a:xfrm>
          <a:custGeom>
            <a:avLst/>
            <a:gdLst/>
            <a:ahLst/>
            <a:cxnLst/>
            <a:rect l="l" t="t" r="r" b="b"/>
            <a:pathLst>
              <a:path w="2054" h="11865" extrusionOk="0">
                <a:moveTo>
                  <a:pt x="980" y="1"/>
                </a:moveTo>
                <a:lnTo>
                  <a:pt x="923" y="38"/>
                </a:lnTo>
                <a:lnTo>
                  <a:pt x="867" y="76"/>
                </a:lnTo>
                <a:lnTo>
                  <a:pt x="829" y="114"/>
                </a:lnTo>
                <a:lnTo>
                  <a:pt x="716" y="264"/>
                </a:lnTo>
                <a:lnTo>
                  <a:pt x="622" y="472"/>
                </a:lnTo>
                <a:lnTo>
                  <a:pt x="528" y="716"/>
                </a:lnTo>
                <a:lnTo>
                  <a:pt x="453" y="1018"/>
                </a:lnTo>
                <a:lnTo>
                  <a:pt x="377" y="1357"/>
                </a:lnTo>
                <a:lnTo>
                  <a:pt x="302" y="1733"/>
                </a:lnTo>
                <a:lnTo>
                  <a:pt x="227" y="2166"/>
                </a:lnTo>
                <a:lnTo>
                  <a:pt x="170" y="2618"/>
                </a:lnTo>
                <a:lnTo>
                  <a:pt x="76" y="3616"/>
                </a:lnTo>
                <a:lnTo>
                  <a:pt x="20" y="4727"/>
                </a:lnTo>
                <a:lnTo>
                  <a:pt x="1" y="5932"/>
                </a:lnTo>
                <a:lnTo>
                  <a:pt x="20" y="7119"/>
                </a:lnTo>
                <a:lnTo>
                  <a:pt x="76" y="8249"/>
                </a:lnTo>
                <a:lnTo>
                  <a:pt x="170" y="9247"/>
                </a:lnTo>
                <a:lnTo>
                  <a:pt x="227" y="9699"/>
                </a:lnTo>
                <a:lnTo>
                  <a:pt x="302" y="10132"/>
                </a:lnTo>
                <a:lnTo>
                  <a:pt x="377" y="10508"/>
                </a:lnTo>
                <a:lnTo>
                  <a:pt x="453" y="10847"/>
                </a:lnTo>
                <a:lnTo>
                  <a:pt x="528" y="11149"/>
                </a:lnTo>
                <a:lnTo>
                  <a:pt x="622" y="11393"/>
                </a:lnTo>
                <a:lnTo>
                  <a:pt x="716" y="11601"/>
                </a:lnTo>
                <a:lnTo>
                  <a:pt x="829" y="11751"/>
                </a:lnTo>
                <a:lnTo>
                  <a:pt x="867" y="11789"/>
                </a:lnTo>
                <a:lnTo>
                  <a:pt x="923" y="11827"/>
                </a:lnTo>
                <a:lnTo>
                  <a:pt x="980" y="11864"/>
                </a:lnTo>
                <a:lnTo>
                  <a:pt x="1074" y="11864"/>
                </a:lnTo>
                <a:lnTo>
                  <a:pt x="1131" y="11827"/>
                </a:lnTo>
                <a:lnTo>
                  <a:pt x="1187" y="11789"/>
                </a:lnTo>
                <a:lnTo>
                  <a:pt x="1244" y="11751"/>
                </a:lnTo>
                <a:lnTo>
                  <a:pt x="1338" y="11601"/>
                </a:lnTo>
                <a:lnTo>
                  <a:pt x="1432" y="11393"/>
                </a:lnTo>
                <a:lnTo>
                  <a:pt x="1526" y="11149"/>
                </a:lnTo>
                <a:lnTo>
                  <a:pt x="1601" y="10847"/>
                </a:lnTo>
                <a:lnTo>
                  <a:pt x="1677" y="10508"/>
                </a:lnTo>
                <a:lnTo>
                  <a:pt x="1752" y="10132"/>
                </a:lnTo>
                <a:lnTo>
                  <a:pt x="1827" y="9699"/>
                </a:lnTo>
                <a:lnTo>
                  <a:pt x="1884" y="9247"/>
                </a:lnTo>
                <a:lnTo>
                  <a:pt x="1978" y="8249"/>
                </a:lnTo>
                <a:lnTo>
                  <a:pt x="2034" y="7119"/>
                </a:lnTo>
                <a:lnTo>
                  <a:pt x="2053" y="5932"/>
                </a:lnTo>
                <a:lnTo>
                  <a:pt x="2034" y="4727"/>
                </a:lnTo>
                <a:lnTo>
                  <a:pt x="1978" y="3616"/>
                </a:lnTo>
                <a:lnTo>
                  <a:pt x="1884" y="2618"/>
                </a:lnTo>
                <a:lnTo>
                  <a:pt x="1827" y="2166"/>
                </a:lnTo>
                <a:lnTo>
                  <a:pt x="1752" y="1733"/>
                </a:lnTo>
                <a:lnTo>
                  <a:pt x="1677" y="1357"/>
                </a:lnTo>
                <a:lnTo>
                  <a:pt x="1601" y="1018"/>
                </a:lnTo>
                <a:lnTo>
                  <a:pt x="1526" y="716"/>
                </a:lnTo>
                <a:lnTo>
                  <a:pt x="1432" y="472"/>
                </a:lnTo>
                <a:lnTo>
                  <a:pt x="1338" y="264"/>
                </a:lnTo>
                <a:lnTo>
                  <a:pt x="1244" y="114"/>
                </a:lnTo>
                <a:lnTo>
                  <a:pt x="1187" y="76"/>
                </a:lnTo>
                <a:lnTo>
                  <a:pt x="1131" y="38"/>
                </a:lnTo>
                <a:lnTo>
                  <a:pt x="1074" y="1"/>
                </a:lnTo>
                <a:close/>
              </a:path>
            </a:pathLst>
          </a:custGeom>
          <a:solidFill>
            <a:srgbClr val="261B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" name="Google Shape;10485;p52"/>
          <p:cNvSpPr/>
          <p:nvPr/>
        </p:nvSpPr>
        <p:spPr>
          <a:xfrm>
            <a:off x="3515100" y="4419775"/>
            <a:ext cx="24050" cy="193050"/>
          </a:xfrm>
          <a:custGeom>
            <a:avLst/>
            <a:gdLst/>
            <a:ahLst/>
            <a:cxnLst/>
            <a:rect l="l" t="t" r="r" b="b"/>
            <a:pathLst>
              <a:path w="962" h="7722" extrusionOk="0">
                <a:moveTo>
                  <a:pt x="490" y="1"/>
                </a:moveTo>
                <a:lnTo>
                  <a:pt x="434" y="20"/>
                </a:lnTo>
                <a:lnTo>
                  <a:pt x="377" y="76"/>
                </a:lnTo>
                <a:lnTo>
                  <a:pt x="340" y="170"/>
                </a:lnTo>
                <a:lnTo>
                  <a:pt x="302" y="302"/>
                </a:lnTo>
                <a:lnTo>
                  <a:pt x="208" y="660"/>
                </a:lnTo>
                <a:lnTo>
                  <a:pt x="151" y="1131"/>
                </a:lnTo>
                <a:lnTo>
                  <a:pt x="95" y="1696"/>
                </a:lnTo>
                <a:lnTo>
                  <a:pt x="38" y="2355"/>
                </a:lnTo>
                <a:lnTo>
                  <a:pt x="20" y="3070"/>
                </a:lnTo>
                <a:lnTo>
                  <a:pt x="1" y="3861"/>
                </a:lnTo>
                <a:lnTo>
                  <a:pt x="20" y="4633"/>
                </a:lnTo>
                <a:lnTo>
                  <a:pt x="38" y="5349"/>
                </a:lnTo>
                <a:lnTo>
                  <a:pt x="95" y="6008"/>
                </a:lnTo>
                <a:lnTo>
                  <a:pt x="151" y="6592"/>
                </a:lnTo>
                <a:lnTo>
                  <a:pt x="208" y="7062"/>
                </a:lnTo>
                <a:lnTo>
                  <a:pt x="302" y="7401"/>
                </a:lnTo>
                <a:lnTo>
                  <a:pt x="340" y="7533"/>
                </a:lnTo>
                <a:lnTo>
                  <a:pt x="377" y="7627"/>
                </a:lnTo>
                <a:lnTo>
                  <a:pt x="434" y="7703"/>
                </a:lnTo>
                <a:lnTo>
                  <a:pt x="490" y="7721"/>
                </a:lnTo>
                <a:lnTo>
                  <a:pt x="528" y="7703"/>
                </a:lnTo>
                <a:lnTo>
                  <a:pt x="585" y="7627"/>
                </a:lnTo>
                <a:lnTo>
                  <a:pt x="622" y="7533"/>
                </a:lnTo>
                <a:lnTo>
                  <a:pt x="660" y="7401"/>
                </a:lnTo>
                <a:lnTo>
                  <a:pt x="754" y="7062"/>
                </a:lnTo>
                <a:lnTo>
                  <a:pt x="829" y="6592"/>
                </a:lnTo>
                <a:lnTo>
                  <a:pt x="886" y="6008"/>
                </a:lnTo>
                <a:lnTo>
                  <a:pt x="923" y="5349"/>
                </a:lnTo>
                <a:lnTo>
                  <a:pt x="942" y="4633"/>
                </a:lnTo>
                <a:lnTo>
                  <a:pt x="961" y="3861"/>
                </a:lnTo>
                <a:lnTo>
                  <a:pt x="942" y="3070"/>
                </a:lnTo>
                <a:lnTo>
                  <a:pt x="923" y="2355"/>
                </a:lnTo>
                <a:lnTo>
                  <a:pt x="886" y="1696"/>
                </a:lnTo>
                <a:lnTo>
                  <a:pt x="829" y="1131"/>
                </a:lnTo>
                <a:lnTo>
                  <a:pt x="754" y="660"/>
                </a:lnTo>
                <a:lnTo>
                  <a:pt x="660" y="302"/>
                </a:lnTo>
                <a:lnTo>
                  <a:pt x="622" y="170"/>
                </a:lnTo>
                <a:lnTo>
                  <a:pt x="585" y="76"/>
                </a:lnTo>
                <a:lnTo>
                  <a:pt x="528" y="20"/>
                </a:lnTo>
                <a:lnTo>
                  <a:pt x="490" y="1"/>
                </a:lnTo>
                <a:close/>
              </a:path>
            </a:pathLst>
          </a:custGeom>
          <a:solidFill>
            <a:srgbClr val="9685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86" name="Google Shape;10486;p52"/>
          <p:cNvGrpSpPr/>
          <p:nvPr/>
        </p:nvGrpSpPr>
        <p:grpSpPr>
          <a:xfrm>
            <a:off x="1598607" y="3797425"/>
            <a:ext cx="2002193" cy="1027461"/>
            <a:chOff x="1598607" y="3797425"/>
            <a:chExt cx="2002193" cy="1027461"/>
          </a:xfrm>
        </p:grpSpPr>
        <p:sp>
          <p:nvSpPr>
            <p:cNvPr id="10487" name="Google Shape;10487;p52"/>
            <p:cNvSpPr/>
            <p:nvPr/>
          </p:nvSpPr>
          <p:spPr>
            <a:xfrm>
              <a:off x="2230850" y="4394350"/>
              <a:ext cx="69225" cy="373350"/>
            </a:xfrm>
            <a:custGeom>
              <a:avLst/>
              <a:gdLst/>
              <a:ahLst/>
              <a:cxnLst/>
              <a:rect l="l" t="t" r="r" b="b"/>
              <a:pathLst>
                <a:path w="2769" h="14934" extrusionOk="0">
                  <a:moveTo>
                    <a:pt x="1318" y="1"/>
                  </a:moveTo>
                  <a:lnTo>
                    <a:pt x="1243" y="39"/>
                  </a:lnTo>
                  <a:lnTo>
                    <a:pt x="1187" y="76"/>
                  </a:lnTo>
                  <a:lnTo>
                    <a:pt x="1111" y="152"/>
                  </a:lnTo>
                  <a:lnTo>
                    <a:pt x="979" y="321"/>
                  </a:lnTo>
                  <a:lnTo>
                    <a:pt x="848" y="585"/>
                  </a:lnTo>
                  <a:lnTo>
                    <a:pt x="735" y="886"/>
                  </a:lnTo>
                  <a:lnTo>
                    <a:pt x="622" y="1263"/>
                  </a:lnTo>
                  <a:lnTo>
                    <a:pt x="509" y="1696"/>
                  </a:lnTo>
                  <a:lnTo>
                    <a:pt x="415" y="2185"/>
                  </a:lnTo>
                  <a:lnTo>
                    <a:pt x="320" y="2713"/>
                  </a:lnTo>
                  <a:lnTo>
                    <a:pt x="245" y="3278"/>
                  </a:lnTo>
                  <a:lnTo>
                    <a:pt x="170" y="3899"/>
                  </a:lnTo>
                  <a:lnTo>
                    <a:pt x="113" y="4558"/>
                  </a:lnTo>
                  <a:lnTo>
                    <a:pt x="76" y="5236"/>
                  </a:lnTo>
                  <a:lnTo>
                    <a:pt x="38" y="5952"/>
                  </a:lnTo>
                  <a:lnTo>
                    <a:pt x="19" y="6705"/>
                  </a:lnTo>
                  <a:lnTo>
                    <a:pt x="0" y="7458"/>
                  </a:lnTo>
                  <a:lnTo>
                    <a:pt x="19" y="8230"/>
                  </a:lnTo>
                  <a:lnTo>
                    <a:pt x="38" y="8964"/>
                  </a:lnTo>
                  <a:lnTo>
                    <a:pt x="76" y="9680"/>
                  </a:lnTo>
                  <a:lnTo>
                    <a:pt x="113" y="10377"/>
                  </a:lnTo>
                  <a:lnTo>
                    <a:pt x="170" y="11017"/>
                  </a:lnTo>
                  <a:lnTo>
                    <a:pt x="245" y="11638"/>
                  </a:lnTo>
                  <a:lnTo>
                    <a:pt x="320" y="12222"/>
                  </a:lnTo>
                  <a:lnTo>
                    <a:pt x="415" y="12749"/>
                  </a:lnTo>
                  <a:lnTo>
                    <a:pt x="509" y="13239"/>
                  </a:lnTo>
                  <a:lnTo>
                    <a:pt x="622" y="13653"/>
                  </a:lnTo>
                  <a:lnTo>
                    <a:pt x="735" y="14030"/>
                  </a:lnTo>
                  <a:lnTo>
                    <a:pt x="848" y="14350"/>
                  </a:lnTo>
                  <a:lnTo>
                    <a:pt x="979" y="14595"/>
                  </a:lnTo>
                  <a:lnTo>
                    <a:pt x="1111" y="14783"/>
                  </a:lnTo>
                  <a:lnTo>
                    <a:pt x="1187" y="14859"/>
                  </a:lnTo>
                  <a:lnTo>
                    <a:pt x="1243" y="14896"/>
                  </a:lnTo>
                  <a:lnTo>
                    <a:pt x="1318" y="14934"/>
                  </a:lnTo>
                  <a:lnTo>
                    <a:pt x="1450" y="14934"/>
                  </a:lnTo>
                  <a:lnTo>
                    <a:pt x="1526" y="14896"/>
                  </a:lnTo>
                  <a:lnTo>
                    <a:pt x="1601" y="14859"/>
                  </a:lnTo>
                  <a:lnTo>
                    <a:pt x="1657" y="14783"/>
                  </a:lnTo>
                  <a:lnTo>
                    <a:pt x="1789" y="14595"/>
                  </a:lnTo>
                  <a:lnTo>
                    <a:pt x="1921" y="14350"/>
                  </a:lnTo>
                  <a:lnTo>
                    <a:pt x="2053" y="14030"/>
                  </a:lnTo>
                  <a:lnTo>
                    <a:pt x="2166" y="13653"/>
                  </a:lnTo>
                  <a:lnTo>
                    <a:pt x="2260" y="13239"/>
                  </a:lnTo>
                  <a:lnTo>
                    <a:pt x="2354" y="12749"/>
                  </a:lnTo>
                  <a:lnTo>
                    <a:pt x="2448" y="12222"/>
                  </a:lnTo>
                  <a:lnTo>
                    <a:pt x="2524" y="11638"/>
                  </a:lnTo>
                  <a:lnTo>
                    <a:pt x="2599" y="11017"/>
                  </a:lnTo>
                  <a:lnTo>
                    <a:pt x="2655" y="10377"/>
                  </a:lnTo>
                  <a:lnTo>
                    <a:pt x="2712" y="9680"/>
                  </a:lnTo>
                  <a:lnTo>
                    <a:pt x="2731" y="8964"/>
                  </a:lnTo>
                  <a:lnTo>
                    <a:pt x="2768" y="8230"/>
                  </a:lnTo>
                  <a:lnTo>
                    <a:pt x="2768" y="7458"/>
                  </a:lnTo>
                  <a:lnTo>
                    <a:pt x="2768" y="6705"/>
                  </a:lnTo>
                  <a:lnTo>
                    <a:pt x="2731" y="5952"/>
                  </a:lnTo>
                  <a:lnTo>
                    <a:pt x="2712" y="5236"/>
                  </a:lnTo>
                  <a:lnTo>
                    <a:pt x="2655" y="4558"/>
                  </a:lnTo>
                  <a:lnTo>
                    <a:pt x="2599" y="3899"/>
                  </a:lnTo>
                  <a:lnTo>
                    <a:pt x="2524" y="3278"/>
                  </a:lnTo>
                  <a:lnTo>
                    <a:pt x="2448" y="2713"/>
                  </a:lnTo>
                  <a:lnTo>
                    <a:pt x="2354" y="2185"/>
                  </a:lnTo>
                  <a:lnTo>
                    <a:pt x="2260" y="1696"/>
                  </a:lnTo>
                  <a:lnTo>
                    <a:pt x="2166" y="1263"/>
                  </a:lnTo>
                  <a:lnTo>
                    <a:pt x="2053" y="886"/>
                  </a:lnTo>
                  <a:lnTo>
                    <a:pt x="1921" y="585"/>
                  </a:lnTo>
                  <a:lnTo>
                    <a:pt x="1789" y="321"/>
                  </a:lnTo>
                  <a:lnTo>
                    <a:pt x="1657" y="152"/>
                  </a:lnTo>
                  <a:lnTo>
                    <a:pt x="1601" y="76"/>
                  </a:lnTo>
                  <a:lnTo>
                    <a:pt x="1526" y="39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26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" name="Google Shape;10488;p52"/>
            <p:cNvSpPr/>
            <p:nvPr/>
          </p:nvSpPr>
          <p:spPr>
            <a:xfrm>
              <a:off x="2252025" y="4450375"/>
              <a:ext cx="32500" cy="261300"/>
            </a:xfrm>
            <a:custGeom>
              <a:avLst/>
              <a:gdLst/>
              <a:ahLst/>
              <a:cxnLst/>
              <a:rect l="l" t="t" r="r" b="b"/>
              <a:pathLst>
                <a:path w="1300" h="10452" extrusionOk="0">
                  <a:moveTo>
                    <a:pt x="622" y="1"/>
                  </a:moveTo>
                  <a:lnTo>
                    <a:pt x="584" y="20"/>
                  </a:lnTo>
                  <a:lnTo>
                    <a:pt x="528" y="95"/>
                  </a:lnTo>
                  <a:lnTo>
                    <a:pt x="471" y="227"/>
                  </a:lnTo>
                  <a:lnTo>
                    <a:pt x="396" y="396"/>
                  </a:lnTo>
                  <a:lnTo>
                    <a:pt x="340" y="622"/>
                  </a:lnTo>
                  <a:lnTo>
                    <a:pt x="302" y="886"/>
                  </a:lnTo>
                  <a:lnTo>
                    <a:pt x="189" y="1526"/>
                  </a:lnTo>
                  <a:lnTo>
                    <a:pt x="114" y="2298"/>
                  </a:lnTo>
                  <a:lnTo>
                    <a:pt x="57" y="3183"/>
                  </a:lnTo>
                  <a:lnTo>
                    <a:pt x="19" y="4162"/>
                  </a:lnTo>
                  <a:lnTo>
                    <a:pt x="1" y="5217"/>
                  </a:lnTo>
                  <a:lnTo>
                    <a:pt x="19" y="6272"/>
                  </a:lnTo>
                  <a:lnTo>
                    <a:pt x="57" y="7251"/>
                  </a:lnTo>
                  <a:lnTo>
                    <a:pt x="114" y="8155"/>
                  </a:lnTo>
                  <a:lnTo>
                    <a:pt x="189" y="8927"/>
                  </a:lnTo>
                  <a:lnTo>
                    <a:pt x="302" y="9567"/>
                  </a:lnTo>
                  <a:lnTo>
                    <a:pt x="340" y="9831"/>
                  </a:lnTo>
                  <a:lnTo>
                    <a:pt x="396" y="10038"/>
                  </a:lnTo>
                  <a:lnTo>
                    <a:pt x="471" y="10226"/>
                  </a:lnTo>
                  <a:lnTo>
                    <a:pt x="528" y="10358"/>
                  </a:lnTo>
                  <a:lnTo>
                    <a:pt x="584" y="10433"/>
                  </a:lnTo>
                  <a:lnTo>
                    <a:pt x="622" y="10452"/>
                  </a:lnTo>
                  <a:lnTo>
                    <a:pt x="697" y="10452"/>
                  </a:lnTo>
                  <a:lnTo>
                    <a:pt x="716" y="10433"/>
                  </a:lnTo>
                  <a:lnTo>
                    <a:pt x="792" y="10358"/>
                  </a:lnTo>
                  <a:lnTo>
                    <a:pt x="848" y="10226"/>
                  </a:lnTo>
                  <a:lnTo>
                    <a:pt x="905" y="10038"/>
                  </a:lnTo>
                  <a:lnTo>
                    <a:pt x="961" y="9831"/>
                  </a:lnTo>
                  <a:lnTo>
                    <a:pt x="1018" y="9567"/>
                  </a:lnTo>
                  <a:lnTo>
                    <a:pt x="1112" y="8927"/>
                  </a:lnTo>
                  <a:lnTo>
                    <a:pt x="1187" y="8155"/>
                  </a:lnTo>
                  <a:lnTo>
                    <a:pt x="1243" y="7251"/>
                  </a:lnTo>
                  <a:lnTo>
                    <a:pt x="1281" y="6272"/>
                  </a:lnTo>
                  <a:lnTo>
                    <a:pt x="1300" y="5217"/>
                  </a:lnTo>
                  <a:lnTo>
                    <a:pt x="1281" y="4162"/>
                  </a:lnTo>
                  <a:lnTo>
                    <a:pt x="1243" y="3183"/>
                  </a:lnTo>
                  <a:lnTo>
                    <a:pt x="1187" y="2298"/>
                  </a:lnTo>
                  <a:lnTo>
                    <a:pt x="1112" y="1526"/>
                  </a:lnTo>
                  <a:lnTo>
                    <a:pt x="1018" y="886"/>
                  </a:lnTo>
                  <a:lnTo>
                    <a:pt x="961" y="622"/>
                  </a:lnTo>
                  <a:lnTo>
                    <a:pt x="905" y="396"/>
                  </a:lnTo>
                  <a:lnTo>
                    <a:pt x="848" y="227"/>
                  </a:lnTo>
                  <a:lnTo>
                    <a:pt x="792" y="95"/>
                  </a:lnTo>
                  <a:lnTo>
                    <a:pt x="716" y="20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9685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" name="Google Shape;10489;p52"/>
            <p:cNvSpPr/>
            <p:nvPr/>
          </p:nvSpPr>
          <p:spPr>
            <a:xfrm>
              <a:off x="2230850" y="4394350"/>
              <a:ext cx="69225" cy="373350"/>
            </a:xfrm>
            <a:custGeom>
              <a:avLst/>
              <a:gdLst/>
              <a:ahLst/>
              <a:cxnLst/>
              <a:rect l="l" t="t" r="r" b="b"/>
              <a:pathLst>
                <a:path w="2769" h="14934" fill="none" extrusionOk="0">
                  <a:moveTo>
                    <a:pt x="2768" y="7458"/>
                  </a:moveTo>
                  <a:lnTo>
                    <a:pt x="2768" y="7458"/>
                  </a:lnTo>
                  <a:lnTo>
                    <a:pt x="2768" y="8230"/>
                  </a:lnTo>
                  <a:lnTo>
                    <a:pt x="2731" y="8964"/>
                  </a:lnTo>
                  <a:lnTo>
                    <a:pt x="2712" y="9680"/>
                  </a:lnTo>
                  <a:lnTo>
                    <a:pt x="2655" y="10377"/>
                  </a:lnTo>
                  <a:lnTo>
                    <a:pt x="2599" y="11017"/>
                  </a:lnTo>
                  <a:lnTo>
                    <a:pt x="2524" y="11638"/>
                  </a:lnTo>
                  <a:lnTo>
                    <a:pt x="2448" y="12222"/>
                  </a:lnTo>
                  <a:lnTo>
                    <a:pt x="2354" y="12749"/>
                  </a:lnTo>
                  <a:lnTo>
                    <a:pt x="2260" y="13239"/>
                  </a:lnTo>
                  <a:lnTo>
                    <a:pt x="2166" y="13653"/>
                  </a:lnTo>
                  <a:lnTo>
                    <a:pt x="2053" y="14030"/>
                  </a:lnTo>
                  <a:lnTo>
                    <a:pt x="1921" y="14350"/>
                  </a:lnTo>
                  <a:lnTo>
                    <a:pt x="1789" y="14595"/>
                  </a:lnTo>
                  <a:lnTo>
                    <a:pt x="1657" y="14783"/>
                  </a:lnTo>
                  <a:lnTo>
                    <a:pt x="1601" y="14859"/>
                  </a:lnTo>
                  <a:lnTo>
                    <a:pt x="1526" y="14896"/>
                  </a:lnTo>
                  <a:lnTo>
                    <a:pt x="1450" y="14934"/>
                  </a:lnTo>
                  <a:lnTo>
                    <a:pt x="1394" y="14934"/>
                  </a:lnTo>
                  <a:lnTo>
                    <a:pt x="1394" y="14934"/>
                  </a:lnTo>
                  <a:lnTo>
                    <a:pt x="1318" y="14934"/>
                  </a:lnTo>
                  <a:lnTo>
                    <a:pt x="1243" y="14896"/>
                  </a:lnTo>
                  <a:lnTo>
                    <a:pt x="1187" y="14859"/>
                  </a:lnTo>
                  <a:lnTo>
                    <a:pt x="1111" y="14783"/>
                  </a:lnTo>
                  <a:lnTo>
                    <a:pt x="979" y="14595"/>
                  </a:lnTo>
                  <a:lnTo>
                    <a:pt x="848" y="14350"/>
                  </a:lnTo>
                  <a:lnTo>
                    <a:pt x="735" y="14030"/>
                  </a:lnTo>
                  <a:lnTo>
                    <a:pt x="622" y="13653"/>
                  </a:lnTo>
                  <a:lnTo>
                    <a:pt x="509" y="13239"/>
                  </a:lnTo>
                  <a:lnTo>
                    <a:pt x="415" y="12749"/>
                  </a:lnTo>
                  <a:lnTo>
                    <a:pt x="320" y="12222"/>
                  </a:lnTo>
                  <a:lnTo>
                    <a:pt x="245" y="11638"/>
                  </a:lnTo>
                  <a:lnTo>
                    <a:pt x="170" y="11017"/>
                  </a:lnTo>
                  <a:lnTo>
                    <a:pt x="113" y="10377"/>
                  </a:lnTo>
                  <a:lnTo>
                    <a:pt x="76" y="9680"/>
                  </a:lnTo>
                  <a:lnTo>
                    <a:pt x="38" y="8964"/>
                  </a:lnTo>
                  <a:lnTo>
                    <a:pt x="19" y="8230"/>
                  </a:lnTo>
                  <a:lnTo>
                    <a:pt x="0" y="7458"/>
                  </a:lnTo>
                  <a:lnTo>
                    <a:pt x="0" y="7458"/>
                  </a:lnTo>
                  <a:lnTo>
                    <a:pt x="19" y="6705"/>
                  </a:lnTo>
                  <a:lnTo>
                    <a:pt x="38" y="5952"/>
                  </a:lnTo>
                  <a:lnTo>
                    <a:pt x="76" y="5236"/>
                  </a:lnTo>
                  <a:lnTo>
                    <a:pt x="113" y="4558"/>
                  </a:lnTo>
                  <a:lnTo>
                    <a:pt x="170" y="3899"/>
                  </a:lnTo>
                  <a:lnTo>
                    <a:pt x="245" y="3278"/>
                  </a:lnTo>
                  <a:lnTo>
                    <a:pt x="320" y="2713"/>
                  </a:lnTo>
                  <a:lnTo>
                    <a:pt x="415" y="2185"/>
                  </a:lnTo>
                  <a:lnTo>
                    <a:pt x="509" y="1696"/>
                  </a:lnTo>
                  <a:lnTo>
                    <a:pt x="622" y="1263"/>
                  </a:lnTo>
                  <a:lnTo>
                    <a:pt x="735" y="886"/>
                  </a:lnTo>
                  <a:lnTo>
                    <a:pt x="848" y="585"/>
                  </a:lnTo>
                  <a:lnTo>
                    <a:pt x="979" y="321"/>
                  </a:lnTo>
                  <a:lnTo>
                    <a:pt x="1111" y="152"/>
                  </a:lnTo>
                  <a:lnTo>
                    <a:pt x="1187" y="76"/>
                  </a:lnTo>
                  <a:lnTo>
                    <a:pt x="1243" y="39"/>
                  </a:lnTo>
                  <a:lnTo>
                    <a:pt x="1318" y="1"/>
                  </a:lnTo>
                  <a:lnTo>
                    <a:pt x="1394" y="1"/>
                  </a:lnTo>
                  <a:lnTo>
                    <a:pt x="1394" y="1"/>
                  </a:lnTo>
                  <a:lnTo>
                    <a:pt x="1450" y="1"/>
                  </a:lnTo>
                  <a:lnTo>
                    <a:pt x="1526" y="39"/>
                  </a:lnTo>
                  <a:lnTo>
                    <a:pt x="1601" y="76"/>
                  </a:lnTo>
                  <a:lnTo>
                    <a:pt x="1657" y="152"/>
                  </a:lnTo>
                  <a:lnTo>
                    <a:pt x="1789" y="321"/>
                  </a:lnTo>
                  <a:lnTo>
                    <a:pt x="1921" y="585"/>
                  </a:lnTo>
                  <a:lnTo>
                    <a:pt x="2053" y="886"/>
                  </a:lnTo>
                  <a:lnTo>
                    <a:pt x="2166" y="1263"/>
                  </a:lnTo>
                  <a:lnTo>
                    <a:pt x="2260" y="1696"/>
                  </a:lnTo>
                  <a:lnTo>
                    <a:pt x="2354" y="2185"/>
                  </a:lnTo>
                  <a:lnTo>
                    <a:pt x="2448" y="2713"/>
                  </a:lnTo>
                  <a:lnTo>
                    <a:pt x="2524" y="3278"/>
                  </a:lnTo>
                  <a:lnTo>
                    <a:pt x="2599" y="3899"/>
                  </a:lnTo>
                  <a:lnTo>
                    <a:pt x="2655" y="4558"/>
                  </a:lnTo>
                  <a:lnTo>
                    <a:pt x="2712" y="5236"/>
                  </a:lnTo>
                  <a:lnTo>
                    <a:pt x="2731" y="5952"/>
                  </a:lnTo>
                  <a:lnTo>
                    <a:pt x="2768" y="6705"/>
                  </a:lnTo>
                  <a:lnTo>
                    <a:pt x="2768" y="74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" name="Google Shape;10490;p52"/>
            <p:cNvSpPr/>
            <p:nvPr/>
          </p:nvSpPr>
          <p:spPr>
            <a:xfrm>
              <a:off x="2003000" y="4390600"/>
              <a:ext cx="262700" cy="382750"/>
            </a:xfrm>
            <a:custGeom>
              <a:avLst/>
              <a:gdLst/>
              <a:ahLst/>
              <a:cxnLst/>
              <a:rect l="l" t="t" r="r" b="b"/>
              <a:pathLst>
                <a:path w="10508" h="15310" extrusionOk="0">
                  <a:moveTo>
                    <a:pt x="5292" y="0"/>
                  </a:moveTo>
                  <a:lnTo>
                    <a:pt x="4746" y="19"/>
                  </a:lnTo>
                  <a:lnTo>
                    <a:pt x="4237" y="38"/>
                  </a:lnTo>
                  <a:lnTo>
                    <a:pt x="3785" y="94"/>
                  </a:lnTo>
                  <a:lnTo>
                    <a:pt x="3390" y="151"/>
                  </a:lnTo>
                  <a:lnTo>
                    <a:pt x="3201" y="151"/>
                  </a:lnTo>
                  <a:lnTo>
                    <a:pt x="3013" y="189"/>
                  </a:lnTo>
                  <a:lnTo>
                    <a:pt x="2825" y="226"/>
                  </a:lnTo>
                  <a:lnTo>
                    <a:pt x="2655" y="302"/>
                  </a:lnTo>
                  <a:lnTo>
                    <a:pt x="2467" y="377"/>
                  </a:lnTo>
                  <a:lnTo>
                    <a:pt x="2298" y="471"/>
                  </a:lnTo>
                  <a:lnTo>
                    <a:pt x="2147" y="603"/>
                  </a:lnTo>
                  <a:lnTo>
                    <a:pt x="1977" y="735"/>
                  </a:lnTo>
                  <a:lnTo>
                    <a:pt x="1827" y="885"/>
                  </a:lnTo>
                  <a:lnTo>
                    <a:pt x="1676" y="1036"/>
                  </a:lnTo>
                  <a:lnTo>
                    <a:pt x="1544" y="1224"/>
                  </a:lnTo>
                  <a:lnTo>
                    <a:pt x="1394" y="1413"/>
                  </a:lnTo>
                  <a:lnTo>
                    <a:pt x="1262" y="1620"/>
                  </a:lnTo>
                  <a:lnTo>
                    <a:pt x="1149" y="1846"/>
                  </a:lnTo>
                  <a:lnTo>
                    <a:pt x="904" y="2335"/>
                  </a:lnTo>
                  <a:lnTo>
                    <a:pt x="697" y="2863"/>
                  </a:lnTo>
                  <a:lnTo>
                    <a:pt x="527" y="3428"/>
                  </a:lnTo>
                  <a:lnTo>
                    <a:pt x="358" y="4049"/>
                  </a:lnTo>
                  <a:lnTo>
                    <a:pt x="226" y="4708"/>
                  </a:lnTo>
                  <a:lnTo>
                    <a:pt x="132" y="5386"/>
                  </a:lnTo>
                  <a:lnTo>
                    <a:pt x="57" y="6102"/>
                  </a:lnTo>
                  <a:lnTo>
                    <a:pt x="19" y="6855"/>
                  </a:lnTo>
                  <a:lnTo>
                    <a:pt x="0" y="7608"/>
                  </a:lnTo>
                  <a:lnTo>
                    <a:pt x="19" y="8380"/>
                  </a:lnTo>
                  <a:lnTo>
                    <a:pt x="57" y="9114"/>
                  </a:lnTo>
                  <a:lnTo>
                    <a:pt x="132" y="9830"/>
                  </a:lnTo>
                  <a:lnTo>
                    <a:pt x="226" y="10527"/>
                  </a:lnTo>
                  <a:lnTo>
                    <a:pt x="358" y="11167"/>
                  </a:lnTo>
                  <a:lnTo>
                    <a:pt x="527" y="11788"/>
                  </a:lnTo>
                  <a:lnTo>
                    <a:pt x="697" y="12372"/>
                  </a:lnTo>
                  <a:lnTo>
                    <a:pt x="904" y="12899"/>
                  </a:lnTo>
                  <a:lnTo>
                    <a:pt x="1149" y="13389"/>
                  </a:lnTo>
                  <a:lnTo>
                    <a:pt x="1262" y="13596"/>
                  </a:lnTo>
                  <a:lnTo>
                    <a:pt x="1394" y="13803"/>
                  </a:lnTo>
                  <a:lnTo>
                    <a:pt x="1544" y="14010"/>
                  </a:lnTo>
                  <a:lnTo>
                    <a:pt x="1676" y="14180"/>
                  </a:lnTo>
                  <a:lnTo>
                    <a:pt x="1827" y="14349"/>
                  </a:lnTo>
                  <a:lnTo>
                    <a:pt x="1977" y="14500"/>
                  </a:lnTo>
                  <a:lnTo>
                    <a:pt x="2147" y="14632"/>
                  </a:lnTo>
                  <a:lnTo>
                    <a:pt x="2298" y="14745"/>
                  </a:lnTo>
                  <a:lnTo>
                    <a:pt x="2467" y="14858"/>
                  </a:lnTo>
                  <a:lnTo>
                    <a:pt x="2655" y="14933"/>
                  </a:lnTo>
                  <a:lnTo>
                    <a:pt x="2825" y="15009"/>
                  </a:lnTo>
                  <a:lnTo>
                    <a:pt x="3013" y="15046"/>
                  </a:lnTo>
                  <a:lnTo>
                    <a:pt x="3201" y="15084"/>
                  </a:lnTo>
                  <a:lnTo>
                    <a:pt x="3390" y="15084"/>
                  </a:lnTo>
                  <a:lnTo>
                    <a:pt x="4124" y="15159"/>
                  </a:lnTo>
                  <a:lnTo>
                    <a:pt x="4934" y="15216"/>
                  </a:lnTo>
                  <a:lnTo>
                    <a:pt x="5951" y="15291"/>
                  </a:lnTo>
                  <a:lnTo>
                    <a:pt x="7081" y="15310"/>
                  </a:lnTo>
                  <a:lnTo>
                    <a:pt x="8267" y="15310"/>
                  </a:lnTo>
                  <a:lnTo>
                    <a:pt x="8851" y="15272"/>
                  </a:lnTo>
                  <a:lnTo>
                    <a:pt x="9434" y="15234"/>
                  </a:lnTo>
                  <a:lnTo>
                    <a:pt x="9980" y="15178"/>
                  </a:lnTo>
                  <a:lnTo>
                    <a:pt x="10508" y="15084"/>
                  </a:lnTo>
                  <a:lnTo>
                    <a:pt x="10508" y="151"/>
                  </a:lnTo>
                  <a:lnTo>
                    <a:pt x="9660" y="94"/>
                  </a:lnTo>
                  <a:lnTo>
                    <a:pt x="8756" y="57"/>
                  </a:lnTo>
                  <a:lnTo>
                    <a:pt x="7645" y="19"/>
                  </a:lnTo>
                  <a:lnTo>
                    <a:pt x="6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" name="Google Shape;10491;p52"/>
            <p:cNvSpPr/>
            <p:nvPr/>
          </p:nvSpPr>
          <p:spPr>
            <a:xfrm>
              <a:off x="1974275" y="3797425"/>
              <a:ext cx="1285225" cy="854475"/>
            </a:xfrm>
            <a:custGeom>
              <a:avLst/>
              <a:gdLst/>
              <a:ahLst/>
              <a:cxnLst/>
              <a:rect l="l" t="t" r="r" b="b"/>
              <a:pathLst>
                <a:path w="51409" h="34179" extrusionOk="0">
                  <a:moveTo>
                    <a:pt x="28699" y="0"/>
                  </a:moveTo>
                  <a:lnTo>
                    <a:pt x="28115" y="19"/>
                  </a:lnTo>
                  <a:lnTo>
                    <a:pt x="27399" y="38"/>
                  </a:lnTo>
                  <a:lnTo>
                    <a:pt x="25573" y="132"/>
                  </a:lnTo>
                  <a:lnTo>
                    <a:pt x="23407" y="283"/>
                  </a:lnTo>
                  <a:lnTo>
                    <a:pt x="21072" y="490"/>
                  </a:lnTo>
                  <a:lnTo>
                    <a:pt x="18775" y="716"/>
                  </a:lnTo>
                  <a:lnTo>
                    <a:pt x="17683" y="848"/>
                  </a:lnTo>
                  <a:lnTo>
                    <a:pt x="16666" y="961"/>
                  </a:lnTo>
                  <a:lnTo>
                    <a:pt x="15743" y="1093"/>
                  </a:lnTo>
                  <a:lnTo>
                    <a:pt x="14933" y="1224"/>
                  </a:lnTo>
                  <a:lnTo>
                    <a:pt x="14274" y="1356"/>
                  </a:lnTo>
                  <a:lnTo>
                    <a:pt x="13766" y="1488"/>
                  </a:lnTo>
                  <a:lnTo>
                    <a:pt x="13352" y="1620"/>
                  </a:lnTo>
                  <a:lnTo>
                    <a:pt x="12956" y="1770"/>
                  </a:lnTo>
                  <a:lnTo>
                    <a:pt x="12561" y="1940"/>
                  </a:lnTo>
                  <a:lnTo>
                    <a:pt x="12165" y="2109"/>
                  </a:lnTo>
                  <a:lnTo>
                    <a:pt x="11789" y="2298"/>
                  </a:lnTo>
                  <a:lnTo>
                    <a:pt x="11431" y="2505"/>
                  </a:lnTo>
                  <a:lnTo>
                    <a:pt x="11054" y="2712"/>
                  </a:lnTo>
                  <a:lnTo>
                    <a:pt x="10715" y="2957"/>
                  </a:lnTo>
                  <a:lnTo>
                    <a:pt x="10357" y="3202"/>
                  </a:lnTo>
                  <a:lnTo>
                    <a:pt x="10018" y="3446"/>
                  </a:lnTo>
                  <a:lnTo>
                    <a:pt x="9680" y="3710"/>
                  </a:lnTo>
                  <a:lnTo>
                    <a:pt x="9359" y="3993"/>
                  </a:lnTo>
                  <a:lnTo>
                    <a:pt x="9039" y="4275"/>
                  </a:lnTo>
                  <a:lnTo>
                    <a:pt x="8738" y="4576"/>
                  </a:lnTo>
                  <a:lnTo>
                    <a:pt x="8117" y="5198"/>
                  </a:lnTo>
                  <a:lnTo>
                    <a:pt x="7533" y="5876"/>
                  </a:lnTo>
                  <a:lnTo>
                    <a:pt x="6968" y="6554"/>
                  </a:lnTo>
                  <a:lnTo>
                    <a:pt x="6422" y="7288"/>
                  </a:lnTo>
                  <a:lnTo>
                    <a:pt x="5895" y="8022"/>
                  </a:lnTo>
                  <a:lnTo>
                    <a:pt x="5386" y="8794"/>
                  </a:lnTo>
                  <a:lnTo>
                    <a:pt x="4896" y="9566"/>
                  </a:lnTo>
                  <a:lnTo>
                    <a:pt x="4426" y="10357"/>
                  </a:lnTo>
                  <a:lnTo>
                    <a:pt x="3955" y="11167"/>
                  </a:lnTo>
                  <a:lnTo>
                    <a:pt x="3559" y="11807"/>
                  </a:lnTo>
                  <a:lnTo>
                    <a:pt x="3183" y="12485"/>
                  </a:lnTo>
                  <a:lnTo>
                    <a:pt x="2806" y="13201"/>
                  </a:lnTo>
                  <a:lnTo>
                    <a:pt x="2448" y="13935"/>
                  </a:lnTo>
                  <a:lnTo>
                    <a:pt x="2091" y="14688"/>
                  </a:lnTo>
                  <a:lnTo>
                    <a:pt x="1771" y="15461"/>
                  </a:lnTo>
                  <a:lnTo>
                    <a:pt x="1450" y="16233"/>
                  </a:lnTo>
                  <a:lnTo>
                    <a:pt x="1149" y="17042"/>
                  </a:lnTo>
                  <a:lnTo>
                    <a:pt x="886" y="17852"/>
                  </a:lnTo>
                  <a:lnTo>
                    <a:pt x="641" y="18662"/>
                  </a:lnTo>
                  <a:lnTo>
                    <a:pt x="452" y="19472"/>
                  </a:lnTo>
                  <a:lnTo>
                    <a:pt x="283" y="20300"/>
                  </a:lnTo>
                  <a:lnTo>
                    <a:pt x="151" y="21110"/>
                  </a:lnTo>
                  <a:lnTo>
                    <a:pt x="57" y="21920"/>
                  </a:lnTo>
                  <a:lnTo>
                    <a:pt x="38" y="22315"/>
                  </a:lnTo>
                  <a:lnTo>
                    <a:pt x="19" y="22729"/>
                  </a:lnTo>
                  <a:lnTo>
                    <a:pt x="19" y="23125"/>
                  </a:lnTo>
                  <a:lnTo>
                    <a:pt x="19" y="23520"/>
                  </a:lnTo>
                  <a:lnTo>
                    <a:pt x="0" y="25384"/>
                  </a:lnTo>
                  <a:lnTo>
                    <a:pt x="0" y="26533"/>
                  </a:lnTo>
                  <a:lnTo>
                    <a:pt x="19" y="27117"/>
                  </a:lnTo>
                  <a:lnTo>
                    <a:pt x="38" y="27719"/>
                  </a:lnTo>
                  <a:lnTo>
                    <a:pt x="95" y="28322"/>
                  </a:lnTo>
                  <a:lnTo>
                    <a:pt x="170" y="28887"/>
                  </a:lnTo>
                  <a:lnTo>
                    <a:pt x="264" y="29452"/>
                  </a:lnTo>
                  <a:lnTo>
                    <a:pt x="377" y="29960"/>
                  </a:lnTo>
                  <a:lnTo>
                    <a:pt x="452" y="30205"/>
                  </a:lnTo>
                  <a:lnTo>
                    <a:pt x="528" y="30431"/>
                  </a:lnTo>
                  <a:lnTo>
                    <a:pt x="622" y="30638"/>
                  </a:lnTo>
                  <a:lnTo>
                    <a:pt x="716" y="30845"/>
                  </a:lnTo>
                  <a:lnTo>
                    <a:pt x="829" y="31034"/>
                  </a:lnTo>
                  <a:lnTo>
                    <a:pt x="942" y="31203"/>
                  </a:lnTo>
                  <a:lnTo>
                    <a:pt x="1074" y="31354"/>
                  </a:lnTo>
                  <a:lnTo>
                    <a:pt x="1224" y="31486"/>
                  </a:lnTo>
                  <a:lnTo>
                    <a:pt x="43293" y="33877"/>
                  </a:lnTo>
                  <a:lnTo>
                    <a:pt x="43688" y="33934"/>
                  </a:lnTo>
                  <a:lnTo>
                    <a:pt x="44102" y="33971"/>
                  </a:lnTo>
                  <a:lnTo>
                    <a:pt x="44517" y="34009"/>
                  </a:lnTo>
                  <a:lnTo>
                    <a:pt x="44912" y="34084"/>
                  </a:lnTo>
                  <a:lnTo>
                    <a:pt x="45628" y="34160"/>
                  </a:lnTo>
                  <a:lnTo>
                    <a:pt x="46004" y="34178"/>
                  </a:lnTo>
                  <a:lnTo>
                    <a:pt x="46381" y="34178"/>
                  </a:lnTo>
                  <a:lnTo>
                    <a:pt x="46569" y="34160"/>
                  </a:lnTo>
                  <a:lnTo>
                    <a:pt x="46757" y="34141"/>
                  </a:lnTo>
                  <a:lnTo>
                    <a:pt x="46927" y="34103"/>
                  </a:lnTo>
                  <a:lnTo>
                    <a:pt x="47096" y="34047"/>
                  </a:lnTo>
                  <a:lnTo>
                    <a:pt x="47247" y="33990"/>
                  </a:lnTo>
                  <a:lnTo>
                    <a:pt x="47398" y="33896"/>
                  </a:lnTo>
                  <a:lnTo>
                    <a:pt x="47529" y="33802"/>
                  </a:lnTo>
                  <a:lnTo>
                    <a:pt x="47642" y="33670"/>
                  </a:lnTo>
                  <a:lnTo>
                    <a:pt x="47737" y="33538"/>
                  </a:lnTo>
                  <a:lnTo>
                    <a:pt x="47831" y="33388"/>
                  </a:lnTo>
                  <a:lnTo>
                    <a:pt x="47963" y="33049"/>
                  </a:lnTo>
                  <a:lnTo>
                    <a:pt x="48076" y="32672"/>
                  </a:lnTo>
                  <a:lnTo>
                    <a:pt x="48189" y="32277"/>
                  </a:lnTo>
                  <a:lnTo>
                    <a:pt x="48377" y="31486"/>
                  </a:lnTo>
                  <a:lnTo>
                    <a:pt x="48471" y="31109"/>
                  </a:lnTo>
                  <a:lnTo>
                    <a:pt x="48584" y="30789"/>
                  </a:lnTo>
                  <a:lnTo>
                    <a:pt x="48942" y="29829"/>
                  </a:lnTo>
                  <a:lnTo>
                    <a:pt x="49262" y="28925"/>
                  </a:lnTo>
                  <a:lnTo>
                    <a:pt x="49544" y="28021"/>
                  </a:lnTo>
                  <a:lnTo>
                    <a:pt x="49789" y="27117"/>
                  </a:lnTo>
                  <a:lnTo>
                    <a:pt x="49996" y="26194"/>
                  </a:lnTo>
                  <a:lnTo>
                    <a:pt x="50166" y="25253"/>
                  </a:lnTo>
                  <a:lnTo>
                    <a:pt x="50335" y="24273"/>
                  </a:lnTo>
                  <a:lnTo>
                    <a:pt x="50467" y="23219"/>
                  </a:lnTo>
                  <a:lnTo>
                    <a:pt x="50618" y="22070"/>
                  </a:lnTo>
                  <a:lnTo>
                    <a:pt x="50731" y="20940"/>
                  </a:lnTo>
                  <a:lnTo>
                    <a:pt x="50844" y="19792"/>
                  </a:lnTo>
                  <a:lnTo>
                    <a:pt x="50919" y="18643"/>
                  </a:lnTo>
                  <a:lnTo>
                    <a:pt x="50994" y="17494"/>
                  </a:lnTo>
                  <a:lnTo>
                    <a:pt x="51051" y="16346"/>
                  </a:lnTo>
                  <a:lnTo>
                    <a:pt x="51126" y="14029"/>
                  </a:lnTo>
                  <a:lnTo>
                    <a:pt x="51164" y="11732"/>
                  </a:lnTo>
                  <a:lnTo>
                    <a:pt x="51201" y="9416"/>
                  </a:lnTo>
                  <a:lnTo>
                    <a:pt x="51239" y="7100"/>
                  </a:lnTo>
                  <a:lnTo>
                    <a:pt x="51314" y="4783"/>
                  </a:lnTo>
                  <a:lnTo>
                    <a:pt x="51390" y="3842"/>
                  </a:lnTo>
                  <a:lnTo>
                    <a:pt x="51409" y="3315"/>
                  </a:lnTo>
                  <a:lnTo>
                    <a:pt x="51409" y="2806"/>
                  </a:lnTo>
                  <a:lnTo>
                    <a:pt x="51390" y="2317"/>
                  </a:lnTo>
                  <a:lnTo>
                    <a:pt x="51352" y="2091"/>
                  </a:lnTo>
                  <a:lnTo>
                    <a:pt x="51296" y="1902"/>
                  </a:lnTo>
                  <a:lnTo>
                    <a:pt x="51239" y="1714"/>
                  </a:lnTo>
                  <a:lnTo>
                    <a:pt x="51183" y="1563"/>
                  </a:lnTo>
                  <a:lnTo>
                    <a:pt x="51089" y="1432"/>
                  </a:lnTo>
                  <a:lnTo>
                    <a:pt x="50976" y="1337"/>
                  </a:lnTo>
                  <a:lnTo>
                    <a:pt x="50881" y="1319"/>
                  </a:lnTo>
                  <a:lnTo>
                    <a:pt x="50693" y="1262"/>
                  </a:lnTo>
                  <a:lnTo>
                    <a:pt x="50053" y="1187"/>
                  </a:lnTo>
                  <a:lnTo>
                    <a:pt x="49092" y="1074"/>
                  </a:lnTo>
                  <a:lnTo>
                    <a:pt x="47887" y="961"/>
                  </a:lnTo>
                  <a:lnTo>
                    <a:pt x="44874" y="735"/>
                  </a:lnTo>
                  <a:lnTo>
                    <a:pt x="41315" y="509"/>
                  </a:lnTo>
                  <a:lnTo>
                    <a:pt x="37587" y="283"/>
                  </a:lnTo>
                  <a:lnTo>
                    <a:pt x="34009" y="113"/>
                  </a:lnTo>
                  <a:lnTo>
                    <a:pt x="32389" y="57"/>
                  </a:lnTo>
                  <a:lnTo>
                    <a:pt x="30940" y="19"/>
                  </a:lnTo>
                  <a:lnTo>
                    <a:pt x="29697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2" name="Google Shape;10492;p52"/>
            <p:cNvSpPr/>
            <p:nvPr/>
          </p:nvSpPr>
          <p:spPr>
            <a:xfrm>
              <a:off x="1974275" y="3797425"/>
              <a:ext cx="1285225" cy="854475"/>
            </a:xfrm>
            <a:custGeom>
              <a:avLst/>
              <a:gdLst/>
              <a:ahLst/>
              <a:cxnLst/>
              <a:rect l="l" t="t" r="r" b="b"/>
              <a:pathLst>
                <a:path w="51409" h="34179" extrusionOk="0">
                  <a:moveTo>
                    <a:pt x="28699" y="0"/>
                  </a:moveTo>
                  <a:lnTo>
                    <a:pt x="28115" y="19"/>
                  </a:lnTo>
                  <a:lnTo>
                    <a:pt x="27399" y="38"/>
                  </a:lnTo>
                  <a:lnTo>
                    <a:pt x="25573" y="132"/>
                  </a:lnTo>
                  <a:lnTo>
                    <a:pt x="23407" y="283"/>
                  </a:lnTo>
                  <a:lnTo>
                    <a:pt x="21072" y="490"/>
                  </a:lnTo>
                  <a:lnTo>
                    <a:pt x="18775" y="716"/>
                  </a:lnTo>
                  <a:lnTo>
                    <a:pt x="17683" y="848"/>
                  </a:lnTo>
                  <a:lnTo>
                    <a:pt x="16666" y="961"/>
                  </a:lnTo>
                  <a:lnTo>
                    <a:pt x="15743" y="1093"/>
                  </a:lnTo>
                  <a:lnTo>
                    <a:pt x="14933" y="1224"/>
                  </a:lnTo>
                  <a:lnTo>
                    <a:pt x="14274" y="1356"/>
                  </a:lnTo>
                  <a:lnTo>
                    <a:pt x="13766" y="1488"/>
                  </a:lnTo>
                  <a:lnTo>
                    <a:pt x="13352" y="1620"/>
                  </a:lnTo>
                  <a:lnTo>
                    <a:pt x="12956" y="1770"/>
                  </a:lnTo>
                  <a:lnTo>
                    <a:pt x="12561" y="1940"/>
                  </a:lnTo>
                  <a:lnTo>
                    <a:pt x="12165" y="2109"/>
                  </a:lnTo>
                  <a:lnTo>
                    <a:pt x="11789" y="2298"/>
                  </a:lnTo>
                  <a:lnTo>
                    <a:pt x="11431" y="2505"/>
                  </a:lnTo>
                  <a:lnTo>
                    <a:pt x="11054" y="2712"/>
                  </a:lnTo>
                  <a:lnTo>
                    <a:pt x="10715" y="2957"/>
                  </a:lnTo>
                  <a:lnTo>
                    <a:pt x="10357" y="3202"/>
                  </a:lnTo>
                  <a:lnTo>
                    <a:pt x="10018" y="3446"/>
                  </a:lnTo>
                  <a:lnTo>
                    <a:pt x="9680" y="3710"/>
                  </a:lnTo>
                  <a:lnTo>
                    <a:pt x="9359" y="3993"/>
                  </a:lnTo>
                  <a:lnTo>
                    <a:pt x="9039" y="4275"/>
                  </a:lnTo>
                  <a:lnTo>
                    <a:pt x="8738" y="4576"/>
                  </a:lnTo>
                  <a:lnTo>
                    <a:pt x="8117" y="5198"/>
                  </a:lnTo>
                  <a:lnTo>
                    <a:pt x="7533" y="5876"/>
                  </a:lnTo>
                  <a:lnTo>
                    <a:pt x="6968" y="6554"/>
                  </a:lnTo>
                  <a:lnTo>
                    <a:pt x="6422" y="7288"/>
                  </a:lnTo>
                  <a:lnTo>
                    <a:pt x="5895" y="8022"/>
                  </a:lnTo>
                  <a:lnTo>
                    <a:pt x="5386" y="8794"/>
                  </a:lnTo>
                  <a:lnTo>
                    <a:pt x="4896" y="9566"/>
                  </a:lnTo>
                  <a:lnTo>
                    <a:pt x="4426" y="10357"/>
                  </a:lnTo>
                  <a:lnTo>
                    <a:pt x="3955" y="11167"/>
                  </a:lnTo>
                  <a:lnTo>
                    <a:pt x="3559" y="11807"/>
                  </a:lnTo>
                  <a:lnTo>
                    <a:pt x="3183" y="12485"/>
                  </a:lnTo>
                  <a:lnTo>
                    <a:pt x="2806" y="13201"/>
                  </a:lnTo>
                  <a:lnTo>
                    <a:pt x="2448" y="13935"/>
                  </a:lnTo>
                  <a:lnTo>
                    <a:pt x="2091" y="14688"/>
                  </a:lnTo>
                  <a:lnTo>
                    <a:pt x="1771" y="15461"/>
                  </a:lnTo>
                  <a:lnTo>
                    <a:pt x="1450" y="16233"/>
                  </a:lnTo>
                  <a:lnTo>
                    <a:pt x="1149" y="17042"/>
                  </a:lnTo>
                  <a:lnTo>
                    <a:pt x="886" y="17852"/>
                  </a:lnTo>
                  <a:lnTo>
                    <a:pt x="641" y="18662"/>
                  </a:lnTo>
                  <a:lnTo>
                    <a:pt x="452" y="19472"/>
                  </a:lnTo>
                  <a:lnTo>
                    <a:pt x="283" y="20300"/>
                  </a:lnTo>
                  <a:lnTo>
                    <a:pt x="151" y="21110"/>
                  </a:lnTo>
                  <a:lnTo>
                    <a:pt x="57" y="21920"/>
                  </a:lnTo>
                  <a:lnTo>
                    <a:pt x="38" y="22315"/>
                  </a:lnTo>
                  <a:lnTo>
                    <a:pt x="19" y="22729"/>
                  </a:lnTo>
                  <a:lnTo>
                    <a:pt x="19" y="23125"/>
                  </a:lnTo>
                  <a:lnTo>
                    <a:pt x="19" y="23520"/>
                  </a:lnTo>
                  <a:lnTo>
                    <a:pt x="0" y="25384"/>
                  </a:lnTo>
                  <a:lnTo>
                    <a:pt x="0" y="26533"/>
                  </a:lnTo>
                  <a:lnTo>
                    <a:pt x="19" y="27117"/>
                  </a:lnTo>
                  <a:lnTo>
                    <a:pt x="38" y="27719"/>
                  </a:lnTo>
                  <a:lnTo>
                    <a:pt x="95" y="28322"/>
                  </a:lnTo>
                  <a:lnTo>
                    <a:pt x="170" y="28887"/>
                  </a:lnTo>
                  <a:lnTo>
                    <a:pt x="264" y="29452"/>
                  </a:lnTo>
                  <a:lnTo>
                    <a:pt x="377" y="29960"/>
                  </a:lnTo>
                  <a:lnTo>
                    <a:pt x="452" y="30205"/>
                  </a:lnTo>
                  <a:lnTo>
                    <a:pt x="528" y="30431"/>
                  </a:lnTo>
                  <a:lnTo>
                    <a:pt x="622" y="30638"/>
                  </a:lnTo>
                  <a:lnTo>
                    <a:pt x="716" y="30845"/>
                  </a:lnTo>
                  <a:lnTo>
                    <a:pt x="829" y="31034"/>
                  </a:lnTo>
                  <a:lnTo>
                    <a:pt x="942" y="31203"/>
                  </a:lnTo>
                  <a:lnTo>
                    <a:pt x="1074" y="31354"/>
                  </a:lnTo>
                  <a:lnTo>
                    <a:pt x="1224" y="31486"/>
                  </a:lnTo>
                  <a:lnTo>
                    <a:pt x="43293" y="33877"/>
                  </a:lnTo>
                  <a:lnTo>
                    <a:pt x="43688" y="33934"/>
                  </a:lnTo>
                  <a:lnTo>
                    <a:pt x="44102" y="33971"/>
                  </a:lnTo>
                  <a:lnTo>
                    <a:pt x="44517" y="34009"/>
                  </a:lnTo>
                  <a:lnTo>
                    <a:pt x="44912" y="34084"/>
                  </a:lnTo>
                  <a:lnTo>
                    <a:pt x="45628" y="34160"/>
                  </a:lnTo>
                  <a:lnTo>
                    <a:pt x="46004" y="34178"/>
                  </a:lnTo>
                  <a:lnTo>
                    <a:pt x="46381" y="34178"/>
                  </a:lnTo>
                  <a:lnTo>
                    <a:pt x="46569" y="34160"/>
                  </a:lnTo>
                  <a:lnTo>
                    <a:pt x="46757" y="34141"/>
                  </a:lnTo>
                  <a:lnTo>
                    <a:pt x="46927" y="34103"/>
                  </a:lnTo>
                  <a:lnTo>
                    <a:pt x="47096" y="34047"/>
                  </a:lnTo>
                  <a:lnTo>
                    <a:pt x="47247" y="33990"/>
                  </a:lnTo>
                  <a:lnTo>
                    <a:pt x="47398" y="33896"/>
                  </a:lnTo>
                  <a:lnTo>
                    <a:pt x="47529" y="33802"/>
                  </a:lnTo>
                  <a:lnTo>
                    <a:pt x="47642" y="33670"/>
                  </a:lnTo>
                  <a:lnTo>
                    <a:pt x="47737" y="33538"/>
                  </a:lnTo>
                  <a:lnTo>
                    <a:pt x="47831" y="33388"/>
                  </a:lnTo>
                  <a:lnTo>
                    <a:pt x="47963" y="33049"/>
                  </a:lnTo>
                  <a:lnTo>
                    <a:pt x="48076" y="32672"/>
                  </a:lnTo>
                  <a:lnTo>
                    <a:pt x="48189" y="32277"/>
                  </a:lnTo>
                  <a:lnTo>
                    <a:pt x="48377" y="31486"/>
                  </a:lnTo>
                  <a:lnTo>
                    <a:pt x="48471" y="31109"/>
                  </a:lnTo>
                  <a:lnTo>
                    <a:pt x="48584" y="30789"/>
                  </a:lnTo>
                  <a:lnTo>
                    <a:pt x="48942" y="29829"/>
                  </a:lnTo>
                  <a:lnTo>
                    <a:pt x="49262" y="28925"/>
                  </a:lnTo>
                  <a:lnTo>
                    <a:pt x="49544" y="28021"/>
                  </a:lnTo>
                  <a:lnTo>
                    <a:pt x="49789" y="27117"/>
                  </a:lnTo>
                  <a:lnTo>
                    <a:pt x="49996" y="26194"/>
                  </a:lnTo>
                  <a:lnTo>
                    <a:pt x="50166" y="25253"/>
                  </a:lnTo>
                  <a:lnTo>
                    <a:pt x="50335" y="24273"/>
                  </a:lnTo>
                  <a:lnTo>
                    <a:pt x="50467" y="23219"/>
                  </a:lnTo>
                  <a:lnTo>
                    <a:pt x="50618" y="22070"/>
                  </a:lnTo>
                  <a:lnTo>
                    <a:pt x="50731" y="20940"/>
                  </a:lnTo>
                  <a:lnTo>
                    <a:pt x="50844" y="19792"/>
                  </a:lnTo>
                  <a:lnTo>
                    <a:pt x="50919" y="18643"/>
                  </a:lnTo>
                  <a:lnTo>
                    <a:pt x="50994" y="17494"/>
                  </a:lnTo>
                  <a:lnTo>
                    <a:pt x="51051" y="16346"/>
                  </a:lnTo>
                  <a:lnTo>
                    <a:pt x="51126" y="14029"/>
                  </a:lnTo>
                  <a:lnTo>
                    <a:pt x="51164" y="11732"/>
                  </a:lnTo>
                  <a:lnTo>
                    <a:pt x="51201" y="9416"/>
                  </a:lnTo>
                  <a:lnTo>
                    <a:pt x="51239" y="7100"/>
                  </a:lnTo>
                  <a:lnTo>
                    <a:pt x="51314" y="4783"/>
                  </a:lnTo>
                  <a:lnTo>
                    <a:pt x="51390" y="3842"/>
                  </a:lnTo>
                  <a:lnTo>
                    <a:pt x="51409" y="3315"/>
                  </a:lnTo>
                  <a:lnTo>
                    <a:pt x="51409" y="2806"/>
                  </a:lnTo>
                  <a:lnTo>
                    <a:pt x="51390" y="2317"/>
                  </a:lnTo>
                  <a:lnTo>
                    <a:pt x="51352" y="2091"/>
                  </a:lnTo>
                  <a:lnTo>
                    <a:pt x="51296" y="1902"/>
                  </a:lnTo>
                  <a:lnTo>
                    <a:pt x="51239" y="1714"/>
                  </a:lnTo>
                  <a:lnTo>
                    <a:pt x="51183" y="1563"/>
                  </a:lnTo>
                  <a:lnTo>
                    <a:pt x="51089" y="1432"/>
                  </a:lnTo>
                  <a:lnTo>
                    <a:pt x="50976" y="1337"/>
                  </a:lnTo>
                  <a:lnTo>
                    <a:pt x="50881" y="1319"/>
                  </a:lnTo>
                  <a:lnTo>
                    <a:pt x="50693" y="1262"/>
                  </a:lnTo>
                  <a:lnTo>
                    <a:pt x="50053" y="1187"/>
                  </a:lnTo>
                  <a:lnTo>
                    <a:pt x="49092" y="1074"/>
                  </a:lnTo>
                  <a:lnTo>
                    <a:pt x="47887" y="961"/>
                  </a:lnTo>
                  <a:lnTo>
                    <a:pt x="44874" y="735"/>
                  </a:lnTo>
                  <a:lnTo>
                    <a:pt x="41315" y="509"/>
                  </a:lnTo>
                  <a:lnTo>
                    <a:pt x="37587" y="283"/>
                  </a:lnTo>
                  <a:lnTo>
                    <a:pt x="34009" y="113"/>
                  </a:lnTo>
                  <a:lnTo>
                    <a:pt x="32389" y="57"/>
                  </a:lnTo>
                  <a:lnTo>
                    <a:pt x="30940" y="19"/>
                  </a:lnTo>
                  <a:lnTo>
                    <a:pt x="29697" y="0"/>
                  </a:lnTo>
                  <a:close/>
                </a:path>
              </a:pathLst>
            </a:custGeom>
            <a:solidFill>
              <a:srgbClr val="431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3" name="Google Shape;10493;p52"/>
            <p:cNvSpPr/>
            <p:nvPr/>
          </p:nvSpPr>
          <p:spPr>
            <a:xfrm>
              <a:off x="1598607" y="4570860"/>
              <a:ext cx="1898708" cy="254025"/>
            </a:xfrm>
            <a:custGeom>
              <a:avLst/>
              <a:gdLst/>
              <a:ahLst/>
              <a:cxnLst/>
              <a:rect l="l" t="t" r="r" b="b"/>
              <a:pathLst>
                <a:path w="39697" h="5311" extrusionOk="0">
                  <a:moveTo>
                    <a:pt x="13051" y="0"/>
                  </a:moveTo>
                  <a:lnTo>
                    <a:pt x="12900" y="38"/>
                  </a:lnTo>
                  <a:lnTo>
                    <a:pt x="12561" y="151"/>
                  </a:lnTo>
                  <a:lnTo>
                    <a:pt x="434" y="5066"/>
                  </a:lnTo>
                  <a:lnTo>
                    <a:pt x="208" y="5160"/>
                  </a:lnTo>
                  <a:lnTo>
                    <a:pt x="57" y="5235"/>
                  </a:lnTo>
                  <a:lnTo>
                    <a:pt x="1" y="5292"/>
                  </a:lnTo>
                  <a:lnTo>
                    <a:pt x="20" y="5310"/>
                  </a:lnTo>
                  <a:lnTo>
                    <a:pt x="33539" y="5310"/>
                  </a:lnTo>
                  <a:lnTo>
                    <a:pt x="33670" y="5292"/>
                  </a:lnTo>
                  <a:lnTo>
                    <a:pt x="33802" y="5235"/>
                  </a:lnTo>
                  <a:lnTo>
                    <a:pt x="33953" y="5160"/>
                  </a:lnTo>
                  <a:lnTo>
                    <a:pt x="34085" y="5066"/>
                  </a:lnTo>
                  <a:lnTo>
                    <a:pt x="39621" y="151"/>
                  </a:lnTo>
                  <a:lnTo>
                    <a:pt x="39677" y="94"/>
                  </a:lnTo>
                  <a:lnTo>
                    <a:pt x="39696" y="38"/>
                  </a:lnTo>
                  <a:lnTo>
                    <a:pt x="39677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4" name="Google Shape;10494;p52"/>
            <p:cNvSpPr/>
            <p:nvPr/>
          </p:nvSpPr>
          <p:spPr>
            <a:xfrm>
              <a:off x="2003000" y="4390600"/>
              <a:ext cx="262700" cy="382750"/>
            </a:xfrm>
            <a:custGeom>
              <a:avLst/>
              <a:gdLst/>
              <a:ahLst/>
              <a:cxnLst/>
              <a:rect l="l" t="t" r="r" b="b"/>
              <a:pathLst>
                <a:path w="10508" h="15310" fill="none" extrusionOk="0">
                  <a:moveTo>
                    <a:pt x="3390" y="151"/>
                  </a:moveTo>
                  <a:lnTo>
                    <a:pt x="3390" y="151"/>
                  </a:lnTo>
                  <a:lnTo>
                    <a:pt x="3201" y="151"/>
                  </a:lnTo>
                  <a:lnTo>
                    <a:pt x="3013" y="189"/>
                  </a:lnTo>
                  <a:lnTo>
                    <a:pt x="2825" y="226"/>
                  </a:lnTo>
                  <a:lnTo>
                    <a:pt x="2655" y="302"/>
                  </a:lnTo>
                  <a:lnTo>
                    <a:pt x="2467" y="377"/>
                  </a:lnTo>
                  <a:lnTo>
                    <a:pt x="2298" y="471"/>
                  </a:lnTo>
                  <a:lnTo>
                    <a:pt x="2147" y="603"/>
                  </a:lnTo>
                  <a:lnTo>
                    <a:pt x="1977" y="735"/>
                  </a:lnTo>
                  <a:lnTo>
                    <a:pt x="1827" y="885"/>
                  </a:lnTo>
                  <a:lnTo>
                    <a:pt x="1676" y="1036"/>
                  </a:lnTo>
                  <a:lnTo>
                    <a:pt x="1544" y="1224"/>
                  </a:lnTo>
                  <a:lnTo>
                    <a:pt x="1394" y="1413"/>
                  </a:lnTo>
                  <a:lnTo>
                    <a:pt x="1262" y="1620"/>
                  </a:lnTo>
                  <a:lnTo>
                    <a:pt x="1149" y="1846"/>
                  </a:lnTo>
                  <a:lnTo>
                    <a:pt x="904" y="2335"/>
                  </a:lnTo>
                  <a:lnTo>
                    <a:pt x="697" y="2863"/>
                  </a:lnTo>
                  <a:lnTo>
                    <a:pt x="527" y="3428"/>
                  </a:lnTo>
                  <a:lnTo>
                    <a:pt x="358" y="4049"/>
                  </a:lnTo>
                  <a:lnTo>
                    <a:pt x="226" y="4708"/>
                  </a:lnTo>
                  <a:lnTo>
                    <a:pt x="132" y="5386"/>
                  </a:lnTo>
                  <a:lnTo>
                    <a:pt x="57" y="6102"/>
                  </a:lnTo>
                  <a:lnTo>
                    <a:pt x="19" y="6855"/>
                  </a:lnTo>
                  <a:lnTo>
                    <a:pt x="0" y="7608"/>
                  </a:lnTo>
                  <a:lnTo>
                    <a:pt x="0" y="7608"/>
                  </a:lnTo>
                  <a:lnTo>
                    <a:pt x="19" y="8380"/>
                  </a:lnTo>
                  <a:lnTo>
                    <a:pt x="57" y="9114"/>
                  </a:lnTo>
                  <a:lnTo>
                    <a:pt x="132" y="9830"/>
                  </a:lnTo>
                  <a:lnTo>
                    <a:pt x="226" y="10527"/>
                  </a:lnTo>
                  <a:lnTo>
                    <a:pt x="358" y="11167"/>
                  </a:lnTo>
                  <a:lnTo>
                    <a:pt x="527" y="11788"/>
                  </a:lnTo>
                  <a:lnTo>
                    <a:pt x="697" y="12372"/>
                  </a:lnTo>
                  <a:lnTo>
                    <a:pt x="904" y="12899"/>
                  </a:lnTo>
                  <a:lnTo>
                    <a:pt x="1149" y="13389"/>
                  </a:lnTo>
                  <a:lnTo>
                    <a:pt x="1262" y="13596"/>
                  </a:lnTo>
                  <a:lnTo>
                    <a:pt x="1394" y="13803"/>
                  </a:lnTo>
                  <a:lnTo>
                    <a:pt x="1544" y="14010"/>
                  </a:lnTo>
                  <a:lnTo>
                    <a:pt x="1676" y="14180"/>
                  </a:lnTo>
                  <a:lnTo>
                    <a:pt x="1827" y="14349"/>
                  </a:lnTo>
                  <a:lnTo>
                    <a:pt x="1977" y="14500"/>
                  </a:lnTo>
                  <a:lnTo>
                    <a:pt x="2147" y="14632"/>
                  </a:lnTo>
                  <a:lnTo>
                    <a:pt x="2298" y="14745"/>
                  </a:lnTo>
                  <a:lnTo>
                    <a:pt x="2467" y="14858"/>
                  </a:lnTo>
                  <a:lnTo>
                    <a:pt x="2655" y="14933"/>
                  </a:lnTo>
                  <a:lnTo>
                    <a:pt x="2825" y="15009"/>
                  </a:lnTo>
                  <a:lnTo>
                    <a:pt x="3013" y="15046"/>
                  </a:lnTo>
                  <a:lnTo>
                    <a:pt x="3201" y="15084"/>
                  </a:lnTo>
                  <a:lnTo>
                    <a:pt x="3390" y="15084"/>
                  </a:lnTo>
                  <a:lnTo>
                    <a:pt x="3390" y="15084"/>
                  </a:lnTo>
                  <a:lnTo>
                    <a:pt x="4124" y="15159"/>
                  </a:lnTo>
                  <a:lnTo>
                    <a:pt x="4934" y="15216"/>
                  </a:lnTo>
                  <a:lnTo>
                    <a:pt x="5951" y="15291"/>
                  </a:lnTo>
                  <a:lnTo>
                    <a:pt x="7081" y="15310"/>
                  </a:lnTo>
                  <a:lnTo>
                    <a:pt x="7664" y="15310"/>
                  </a:lnTo>
                  <a:lnTo>
                    <a:pt x="8267" y="15310"/>
                  </a:lnTo>
                  <a:lnTo>
                    <a:pt x="8851" y="15272"/>
                  </a:lnTo>
                  <a:lnTo>
                    <a:pt x="9434" y="15234"/>
                  </a:lnTo>
                  <a:lnTo>
                    <a:pt x="9980" y="15178"/>
                  </a:lnTo>
                  <a:lnTo>
                    <a:pt x="10508" y="15084"/>
                  </a:lnTo>
                  <a:lnTo>
                    <a:pt x="10508" y="151"/>
                  </a:lnTo>
                  <a:lnTo>
                    <a:pt x="10508" y="151"/>
                  </a:lnTo>
                  <a:lnTo>
                    <a:pt x="9660" y="94"/>
                  </a:lnTo>
                  <a:lnTo>
                    <a:pt x="8756" y="57"/>
                  </a:lnTo>
                  <a:lnTo>
                    <a:pt x="7645" y="19"/>
                  </a:lnTo>
                  <a:lnTo>
                    <a:pt x="6459" y="0"/>
                  </a:lnTo>
                  <a:lnTo>
                    <a:pt x="5292" y="0"/>
                  </a:lnTo>
                  <a:lnTo>
                    <a:pt x="4746" y="19"/>
                  </a:lnTo>
                  <a:lnTo>
                    <a:pt x="4237" y="38"/>
                  </a:lnTo>
                  <a:lnTo>
                    <a:pt x="3785" y="94"/>
                  </a:lnTo>
                  <a:lnTo>
                    <a:pt x="3390" y="1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" name="Google Shape;10495;p52"/>
            <p:cNvSpPr/>
            <p:nvPr/>
          </p:nvSpPr>
          <p:spPr>
            <a:xfrm>
              <a:off x="1974275" y="3797425"/>
              <a:ext cx="1285225" cy="854475"/>
            </a:xfrm>
            <a:custGeom>
              <a:avLst/>
              <a:gdLst/>
              <a:ahLst/>
              <a:cxnLst/>
              <a:rect l="l" t="t" r="r" b="b"/>
              <a:pathLst>
                <a:path w="51409" h="34179" fill="none" extrusionOk="0">
                  <a:moveTo>
                    <a:pt x="1224" y="31486"/>
                  </a:moveTo>
                  <a:lnTo>
                    <a:pt x="1224" y="31486"/>
                  </a:lnTo>
                  <a:lnTo>
                    <a:pt x="1074" y="31354"/>
                  </a:lnTo>
                  <a:lnTo>
                    <a:pt x="942" y="31203"/>
                  </a:lnTo>
                  <a:lnTo>
                    <a:pt x="829" y="31034"/>
                  </a:lnTo>
                  <a:lnTo>
                    <a:pt x="716" y="30845"/>
                  </a:lnTo>
                  <a:lnTo>
                    <a:pt x="622" y="30638"/>
                  </a:lnTo>
                  <a:lnTo>
                    <a:pt x="528" y="30431"/>
                  </a:lnTo>
                  <a:lnTo>
                    <a:pt x="452" y="30205"/>
                  </a:lnTo>
                  <a:lnTo>
                    <a:pt x="377" y="29960"/>
                  </a:lnTo>
                  <a:lnTo>
                    <a:pt x="264" y="29452"/>
                  </a:lnTo>
                  <a:lnTo>
                    <a:pt x="170" y="28887"/>
                  </a:lnTo>
                  <a:lnTo>
                    <a:pt x="95" y="28322"/>
                  </a:lnTo>
                  <a:lnTo>
                    <a:pt x="38" y="27719"/>
                  </a:lnTo>
                  <a:lnTo>
                    <a:pt x="19" y="27117"/>
                  </a:lnTo>
                  <a:lnTo>
                    <a:pt x="0" y="26533"/>
                  </a:lnTo>
                  <a:lnTo>
                    <a:pt x="0" y="25384"/>
                  </a:lnTo>
                  <a:lnTo>
                    <a:pt x="19" y="23520"/>
                  </a:lnTo>
                  <a:lnTo>
                    <a:pt x="19" y="23520"/>
                  </a:lnTo>
                  <a:lnTo>
                    <a:pt x="19" y="23125"/>
                  </a:lnTo>
                  <a:lnTo>
                    <a:pt x="19" y="22729"/>
                  </a:lnTo>
                  <a:lnTo>
                    <a:pt x="38" y="22315"/>
                  </a:lnTo>
                  <a:lnTo>
                    <a:pt x="57" y="21920"/>
                  </a:lnTo>
                  <a:lnTo>
                    <a:pt x="151" y="21110"/>
                  </a:lnTo>
                  <a:lnTo>
                    <a:pt x="283" y="20300"/>
                  </a:lnTo>
                  <a:lnTo>
                    <a:pt x="452" y="19472"/>
                  </a:lnTo>
                  <a:lnTo>
                    <a:pt x="641" y="18662"/>
                  </a:lnTo>
                  <a:lnTo>
                    <a:pt x="886" y="17852"/>
                  </a:lnTo>
                  <a:lnTo>
                    <a:pt x="1149" y="17042"/>
                  </a:lnTo>
                  <a:lnTo>
                    <a:pt x="1450" y="16233"/>
                  </a:lnTo>
                  <a:lnTo>
                    <a:pt x="1771" y="15461"/>
                  </a:lnTo>
                  <a:lnTo>
                    <a:pt x="2091" y="14688"/>
                  </a:lnTo>
                  <a:lnTo>
                    <a:pt x="2448" y="13935"/>
                  </a:lnTo>
                  <a:lnTo>
                    <a:pt x="2806" y="13201"/>
                  </a:lnTo>
                  <a:lnTo>
                    <a:pt x="3183" y="12485"/>
                  </a:lnTo>
                  <a:lnTo>
                    <a:pt x="3559" y="11807"/>
                  </a:lnTo>
                  <a:lnTo>
                    <a:pt x="3955" y="11167"/>
                  </a:lnTo>
                  <a:lnTo>
                    <a:pt x="3955" y="11167"/>
                  </a:lnTo>
                  <a:lnTo>
                    <a:pt x="4426" y="10357"/>
                  </a:lnTo>
                  <a:lnTo>
                    <a:pt x="4896" y="9566"/>
                  </a:lnTo>
                  <a:lnTo>
                    <a:pt x="5386" y="8794"/>
                  </a:lnTo>
                  <a:lnTo>
                    <a:pt x="5895" y="8022"/>
                  </a:lnTo>
                  <a:lnTo>
                    <a:pt x="6422" y="7288"/>
                  </a:lnTo>
                  <a:lnTo>
                    <a:pt x="6968" y="6554"/>
                  </a:lnTo>
                  <a:lnTo>
                    <a:pt x="7533" y="5876"/>
                  </a:lnTo>
                  <a:lnTo>
                    <a:pt x="8117" y="5198"/>
                  </a:lnTo>
                  <a:lnTo>
                    <a:pt x="8738" y="4576"/>
                  </a:lnTo>
                  <a:lnTo>
                    <a:pt x="9039" y="4275"/>
                  </a:lnTo>
                  <a:lnTo>
                    <a:pt x="9359" y="3993"/>
                  </a:lnTo>
                  <a:lnTo>
                    <a:pt x="9680" y="3710"/>
                  </a:lnTo>
                  <a:lnTo>
                    <a:pt x="10018" y="3446"/>
                  </a:lnTo>
                  <a:lnTo>
                    <a:pt x="10357" y="3202"/>
                  </a:lnTo>
                  <a:lnTo>
                    <a:pt x="10715" y="2957"/>
                  </a:lnTo>
                  <a:lnTo>
                    <a:pt x="11054" y="2712"/>
                  </a:lnTo>
                  <a:lnTo>
                    <a:pt x="11431" y="2505"/>
                  </a:lnTo>
                  <a:lnTo>
                    <a:pt x="11789" y="2298"/>
                  </a:lnTo>
                  <a:lnTo>
                    <a:pt x="12165" y="2109"/>
                  </a:lnTo>
                  <a:lnTo>
                    <a:pt x="12561" y="1940"/>
                  </a:lnTo>
                  <a:lnTo>
                    <a:pt x="12956" y="1770"/>
                  </a:lnTo>
                  <a:lnTo>
                    <a:pt x="13352" y="1620"/>
                  </a:lnTo>
                  <a:lnTo>
                    <a:pt x="13766" y="1488"/>
                  </a:lnTo>
                  <a:lnTo>
                    <a:pt x="13766" y="1488"/>
                  </a:lnTo>
                  <a:lnTo>
                    <a:pt x="14274" y="1356"/>
                  </a:lnTo>
                  <a:lnTo>
                    <a:pt x="14933" y="1224"/>
                  </a:lnTo>
                  <a:lnTo>
                    <a:pt x="15743" y="1093"/>
                  </a:lnTo>
                  <a:lnTo>
                    <a:pt x="16666" y="961"/>
                  </a:lnTo>
                  <a:lnTo>
                    <a:pt x="17683" y="848"/>
                  </a:lnTo>
                  <a:lnTo>
                    <a:pt x="18775" y="716"/>
                  </a:lnTo>
                  <a:lnTo>
                    <a:pt x="21072" y="490"/>
                  </a:lnTo>
                  <a:lnTo>
                    <a:pt x="23407" y="283"/>
                  </a:lnTo>
                  <a:lnTo>
                    <a:pt x="25573" y="132"/>
                  </a:lnTo>
                  <a:lnTo>
                    <a:pt x="27399" y="38"/>
                  </a:lnTo>
                  <a:lnTo>
                    <a:pt x="28115" y="19"/>
                  </a:lnTo>
                  <a:lnTo>
                    <a:pt x="28699" y="0"/>
                  </a:lnTo>
                  <a:lnTo>
                    <a:pt x="28699" y="0"/>
                  </a:lnTo>
                  <a:lnTo>
                    <a:pt x="29697" y="0"/>
                  </a:lnTo>
                  <a:lnTo>
                    <a:pt x="30940" y="19"/>
                  </a:lnTo>
                  <a:lnTo>
                    <a:pt x="32389" y="57"/>
                  </a:lnTo>
                  <a:lnTo>
                    <a:pt x="34009" y="113"/>
                  </a:lnTo>
                  <a:lnTo>
                    <a:pt x="37587" y="283"/>
                  </a:lnTo>
                  <a:lnTo>
                    <a:pt x="41315" y="509"/>
                  </a:lnTo>
                  <a:lnTo>
                    <a:pt x="44874" y="735"/>
                  </a:lnTo>
                  <a:lnTo>
                    <a:pt x="47887" y="961"/>
                  </a:lnTo>
                  <a:lnTo>
                    <a:pt x="49092" y="1074"/>
                  </a:lnTo>
                  <a:lnTo>
                    <a:pt x="50053" y="1187"/>
                  </a:lnTo>
                  <a:lnTo>
                    <a:pt x="50693" y="1262"/>
                  </a:lnTo>
                  <a:lnTo>
                    <a:pt x="50881" y="1319"/>
                  </a:lnTo>
                  <a:lnTo>
                    <a:pt x="50976" y="1337"/>
                  </a:lnTo>
                  <a:lnTo>
                    <a:pt x="50976" y="1337"/>
                  </a:lnTo>
                  <a:lnTo>
                    <a:pt x="51089" y="1432"/>
                  </a:lnTo>
                  <a:lnTo>
                    <a:pt x="51183" y="1563"/>
                  </a:lnTo>
                  <a:lnTo>
                    <a:pt x="51239" y="1714"/>
                  </a:lnTo>
                  <a:lnTo>
                    <a:pt x="51296" y="1902"/>
                  </a:lnTo>
                  <a:lnTo>
                    <a:pt x="51352" y="2091"/>
                  </a:lnTo>
                  <a:lnTo>
                    <a:pt x="51390" y="2317"/>
                  </a:lnTo>
                  <a:lnTo>
                    <a:pt x="51409" y="2806"/>
                  </a:lnTo>
                  <a:lnTo>
                    <a:pt x="51409" y="3315"/>
                  </a:lnTo>
                  <a:lnTo>
                    <a:pt x="51390" y="3842"/>
                  </a:lnTo>
                  <a:lnTo>
                    <a:pt x="51314" y="4783"/>
                  </a:lnTo>
                  <a:lnTo>
                    <a:pt x="51314" y="4783"/>
                  </a:lnTo>
                  <a:lnTo>
                    <a:pt x="51239" y="7100"/>
                  </a:lnTo>
                  <a:lnTo>
                    <a:pt x="51201" y="9416"/>
                  </a:lnTo>
                  <a:lnTo>
                    <a:pt x="51164" y="11732"/>
                  </a:lnTo>
                  <a:lnTo>
                    <a:pt x="51126" y="14029"/>
                  </a:lnTo>
                  <a:lnTo>
                    <a:pt x="51051" y="16346"/>
                  </a:lnTo>
                  <a:lnTo>
                    <a:pt x="50994" y="17494"/>
                  </a:lnTo>
                  <a:lnTo>
                    <a:pt x="50919" y="18643"/>
                  </a:lnTo>
                  <a:lnTo>
                    <a:pt x="50844" y="19792"/>
                  </a:lnTo>
                  <a:lnTo>
                    <a:pt x="50731" y="20940"/>
                  </a:lnTo>
                  <a:lnTo>
                    <a:pt x="50618" y="22070"/>
                  </a:lnTo>
                  <a:lnTo>
                    <a:pt x="50467" y="23219"/>
                  </a:lnTo>
                  <a:lnTo>
                    <a:pt x="50467" y="23219"/>
                  </a:lnTo>
                  <a:lnTo>
                    <a:pt x="50335" y="24273"/>
                  </a:lnTo>
                  <a:lnTo>
                    <a:pt x="50166" y="25253"/>
                  </a:lnTo>
                  <a:lnTo>
                    <a:pt x="49996" y="26194"/>
                  </a:lnTo>
                  <a:lnTo>
                    <a:pt x="49789" y="27117"/>
                  </a:lnTo>
                  <a:lnTo>
                    <a:pt x="49544" y="28021"/>
                  </a:lnTo>
                  <a:lnTo>
                    <a:pt x="49262" y="28925"/>
                  </a:lnTo>
                  <a:lnTo>
                    <a:pt x="48942" y="29829"/>
                  </a:lnTo>
                  <a:lnTo>
                    <a:pt x="48584" y="30789"/>
                  </a:lnTo>
                  <a:lnTo>
                    <a:pt x="48584" y="30789"/>
                  </a:lnTo>
                  <a:lnTo>
                    <a:pt x="48471" y="31109"/>
                  </a:lnTo>
                  <a:lnTo>
                    <a:pt x="48377" y="31486"/>
                  </a:lnTo>
                  <a:lnTo>
                    <a:pt x="48189" y="32277"/>
                  </a:lnTo>
                  <a:lnTo>
                    <a:pt x="48076" y="32672"/>
                  </a:lnTo>
                  <a:lnTo>
                    <a:pt x="47963" y="33049"/>
                  </a:lnTo>
                  <a:lnTo>
                    <a:pt x="47831" y="33388"/>
                  </a:lnTo>
                  <a:lnTo>
                    <a:pt x="47737" y="33538"/>
                  </a:lnTo>
                  <a:lnTo>
                    <a:pt x="47642" y="33670"/>
                  </a:lnTo>
                  <a:lnTo>
                    <a:pt x="47642" y="33670"/>
                  </a:lnTo>
                  <a:lnTo>
                    <a:pt x="47529" y="33802"/>
                  </a:lnTo>
                  <a:lnTo>
                    <a:pt x="47398" y="33896"/>
                  </a:lnTo>
                  <a:lnTo>
                    <a:pt x="47247" y="33990"/>
                  </a:lnTo>
                  <a:lnTo>
                    <a:pt x="47096" y="34047"/>
                  </a:lnTo>
                  <a:lnTo>
                    <a:pt x="46927" y="34103"/>
                  </a:lnTo>
                  <a:lnTo>
                    <a:pt x="46757" y="34141"/>
                  </a:lnTo>
                  <a:lnTo>
                    <a:pt x="46569" y="34160"/>
                  </a:lnTo>
                  <a:lnTo>
                    <a:pt x="46381" y="34178"/>
                  </a:lnTo>
                  <a:lnTo>
                    <a:pt x="46004" y="34178"/>
                  </a:lnTo>
                  <a:lnTo>
                    <a:pt x="45628" y="34160"/>
                  </a:lnTo>
                  <a:lnTo>
                    <a:pt x="44912" y="34084"/>
                  </a:lnTo>
                  <a:lnTo>
                    <a:pt x="44912" y="34084"/>
                  </a:lnTo>
                  <a:lnTo>
                    <a:pt x="44517" y="34009"/>
                  </a:lnTo>
                  <a:lnTo>
                    <a:pt x="44102" y="33971"/>
                  </a:lnTo>
                  <a:lnTo>
                    <a:pt x="43688" y="33934"/>
                  </a:lnTo>
                  <a:lnTo>
                    <a:pt x="43293" y="33877"/>
                  </a:lnTo>
                  <a:lnTo>
                    <a:pt x="1224" y="314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6" name="Google Shape;10496;p52"/>
            <p:cNvSpPr/>
            <p:nvPr/>
          </p:nvSpPr>
          <p:spPr>
            <a:xfrm>
              <a:off x="2085850" y="3820500"/>
              <a:ext cx="1082325" cy="340375"/>
            </a:xfrm>
            <a:custGeom>
              <a:avLst/>
              <a:gdLst/>
              <a:ahLst/>
              <a:cxnLst/>
              <a:rect l="l" t="t" r="r" b="b"/>
              <a:pathLst>
                <a:path w="43293" h="13615" extrusionOk="0">
                  <a:moveTo>
                    <a:pt x="24763" y="0"/>
                  </a:moveTo>
                  <a:lnTo>
                    <a:pt x="24010" y="19"/>
                  </a:lnTo>
                  <a:lnTo>
                    <a:pt x="22805" y="38"/>
                  </a:lnTo>
                  <a:lnTo>
                    <a:pt x="21129" y="94"/>
                  </a:lnTo>
                  <a:lnTo>
                    <a:pt x="19151" y="207"/>
                  </a:lnTo>
                  <a:lnTo>
                    <a:pt x="17023" y="339"/>
                  </a:lnTo>
                  <a:lnTo>
                    <a:pt x="14914" y="490"/>
                  </a:lnTo>
                  <a:lnTo>
                    <a:pt x="13935" y="584"/>
                  </a:lnTo>
                  <a:lnTo>
                    <a:pt x="12994" y="697"/>
                  </a:lnTo>
                  <a:lnTo>
                    <a:pt x="12165" y="791"/>
                  </a:lnTo>
                  <a:lnTo>
                    <a:pt x="11412" y="904"/>
                  </a:lnTo>
                  <a:lnTo>
                    <a:pt x="10809" y="1036"/>
                  </a:lnTo>
                  <a:lnTo>
                    <a:pt x="10564" y="1092"/>
                  </a:lnTo>
                  <a:lnTo>
                    <a:pt x="10357" y="1149"/>
                  </a:lnTo>
                  <a:lnTo>
                    <a:pt x="9981" y="1281"/>
                  </a:lnTo>
                  <a:lnTo>
                    <a:pt x="9604" y="1412"/>
                  </a:lnTo>
                  <a:lnTo>
                    <a:pt x="9246" y="1582"/>
                  </a:lnTo>
                  <a:lnTo>
                    <a:pt x="8889" y="1751"/>
                  </a:lnTo>
                  <a:lnTo>
                    <a:pt x="8550" y="1921"/>
                  </a:lnTo>
                  <a:lnTo>
                    <a:pt x="8211" y="2128"/>
                  </a:lnTo>
                  <a:lnTo>
                    <a:pt x="7872" y="2335"/>
                  </a:lnTo>
                  <a:lnTo>
                    <a:pt x="7552" y="2561"/>
                  </a:lnTo>
                  <a:lnTo>
                    <a:pt x="7231" y="2787"/>
                  </a:lnTo>
                  <a:lnTo>
                    <a:pt x="6930" y="3032"/>
                  </a:lnTo>
                  <a:lnTo>
                    <a:pt x="6629" y="3296"/>
                  </a:lnTo>
                  <a:lnTo>
                    <a:pt x="6328" y="3559"/>
                  </a:lnTo>
                  <a:lnTo>
                    <a:pt x="5744" y="4124"/>
                  </a:lnTo>
                  <a:lnTo>
                    <a:pt x="5198" y="4727"/>
                  </a:lnTo>
                  <a:lnTo>
                    <a:pt x="4652" y="5367"/>
                  </a:lnTo>
                  <a:lnTo>
                    <a:pt x="4143" y="6026"/>
                  </a:lnTo>
                  <a:lnTo>
                    <a:pt x="3654" y="6723"/>
                  </a:lnTo>
                  <a:lnTo>
                    <a:pt x="3164" y="7438"/>
                  </a:lnTo>
                  <a:lnTo>
                    <a:pt x="2693" y="8173"/>
                  </a:lnTo>
                  <a:lnTo>
                    <a:pt x="2241" y="8926"/>
                  </a:lnTo>
                  <a:lnTo>
                    <a:pt x="1808" y="9679"/>
                  </a:lnTo>
                  <a:lnTo>
                    <a:pt x="1375" y="10451"/>
                  </a:lnTo>
                  <a:lnTo>
                    <a:pt x="1036" y="11091"/>
                  </a:lnTo>
                  <a:lnTo>
                    <a:pt x="678" y="11751"/>
                  </a:lnTo>
                  <a:lnTo>
                    <a:pt x="339" y="12428"/>
                  </a:lnTo>
                  <a:lnTo>
                    <a:pt x="0" y="13125"/>
                  </a:lnTo>
                  <a:lnTo>
                    <a:pt x="0" y="13125"/>
                  </a:lnTo>
                  <a:lnTo>
                    <a:pt x="1111" y="13088"/>
                  </a:lnTo>
                  <a:lnTo>
                    <a:pt x="2279" y="13031"/>
                  </a:lnTo>
                  <a:lnTo>
                    <a:pt x="4821" y="12975"/>
                  </a:lnTo>
                  <a:lnTo>
                    <a:pt x="7495" y="12956"/>
                  </a:lnTo>
                  <a:lnTo>
                    <a:pt x="10169" y="12956"/>
                  </a:lnTo>
                  <a:lnTo>
                    <a:pt x="15027" y="12975"/>
                  </a:lnTo>
                  <a:lnTo>
                    <a:pt x="18398" y="13012"/>
                  </a:lnTo>
                  <a:lnTo>
                    <a:pt x="19905" y="12993"/>
                  </a:lnTo>
                  <a:lnTo>
                    <a:pt x="21825" y="13031"/>
                  </a:lnTo>
                  <a:lnTo>
                    <a:pt x="24066" y="13069"/>
                  </a:lnTo>
                  <a:lnTo>
                    <a:pt x="26590" y="13144"/>
                  </a:lnTo>
                  <a:lnTo>
                    <a:pt x="29282" y="13238"/>
                  </a:lnTo>
                  <a:lnTo>
                    <a:pt x="32088" y="13351"/>
                  </a:lnTo>
                  <a:lnTo>
                    <a:pt x="37775" y="13615"/>
                  </a:lnTo>
                  <a:lnTo>
                    <a:pt x="38039" y="12485"/>
                  </a:lnTo>
                  <a:lnTo>
                    <a:pt x="38321" y="11393"/>
                  </a:lnTo>
                  <a:lnTo>
                    <a:pt x="38641" y="10319"/>
                  </a:lnTo>
                  <a:lnTo>
                    <a:pt x="38961" y="9284"/>
                  </a:lnTo>
                  <a:lnTo>
                    <a:pt x="39319" y="8267"/>
                  </a:lnTo>
                  <a:lnTo>
                    <a:pt x="39677" y="7306"/>
                  </a:lnTo>
                  <a:lnTo>
                    <a:pt x="40035" y="6384"/>
                  </a:lnTo>
                  <a:lnTo>
                    <a:pt x="40411" y="5499"/>
                  </a:lnTo>
                  <a:lnTo>
                    <a:pt x="40788" y="4689"/>
                  </a:lnTo>
                  <a:lnTo>
                    <a:pt x="41165" y="3936"/>
                  </a:lnTo>
                  <a:lnTo>
                    <a:pt x="41541" y="3220"/>
                  </a:lnTo>
                  <a:lnTo>
                    <a:pt x="41918" y="2599"/>
                  </a:lnTo>
                  <a:lnTo>
                    <a:pt x="42276" y="2034"/>
                  </a:lnTo>
                  <a:lnTo>
                    <a:pt x="42633" y="1544"/>
                  </a:lnTo>
                  <a:lnTo>
                    <a:pt x="42972" y="1149"/>
                  </a:lnTo>
                  <a:lnTo>
                    <a:pt x="43123" y="979"/>
                  </a:lnTo>
                  <a:lnTo>
                    <a:pt x="43292" y="829"/>
                  </a:lnTo>
                  <a:lnTo>
                    <a:pt x="42502" y="735"/>
                  </a:lnTo>
                  <a:lnTo>
                    <a:pt x="41541" y="659"/>
                  </a:lnTo>
                  <a:lnTo>
                    <a:pt x="39206" y="509"/>
                  </a:lnTo>
                  <a:lnTo>
                    <a:pt x="36495" y="358"/>
                  </a:lnTo>
                  <a:lnTo>
                    <a:pt x="33576" y="226"/>
                  </a:lnTo>
                  <a:lnTo>
                    <a:pt x="30676" y="113"/>
                  </a:lnTo>
                  <a:lnTo>
                    <a:pt x="27983" y="38"/>
                  </a:lnTo>
                  <a:lnTo>
                    <a:pt x="25704" y="0"/>
                  </a:lnTo>
                  <a:close/>
                </a:path>
              </a:pathLst>
            </a:custGeom>
            <a:solidFill>
              <a:srgbClr val="779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7" name="Google Shape;10497;p52"/>
            <p:cNvSpPr/>
            <p:nvPr/>
          </p:nvSpPr>
          <p:spPr>
            <a:xfrm>
              <a:off x="2085850" y="3820500"/>
              <a:ext cx="1082325" cy="340375"/>
            </a:xfrm>
            <a:custGeom>
              <a:avLst/>
              <a:gdLst/>
              <a:ahLst/>
              <a:cxnLst/>
              <a:rect l="l" t="t" r="r" b="b"/>
              <a:pathLst>
                <a:path w="43293" h="13615" fill="none" extrusionOk="0">
                  <a:moveTo>
                    <a:pt x="18398" y="13012"/>
                  </a:moveTo>
                  <a:lnTo>
                    <a:pt x="18398" y="13012"/>
                  </a:lnTo>
                  <a:lnTo>
                    <a:pt x="19905" y="12993"/>
                  </a:lnTo>
                  <a:lnTo>
                    <a:pt x="21825" y="13031"/>
                  </a:lnTo>
                  <a:lnTo>
                    <a:pt x="24066" y="13069"/>
                  </a:lnTo>
                  <a:lnTo>
                    <a:pt x="26590" y="13144"/>
                  </a:lnTo>
                  <a:lnTo>
                    <a:pt x="29282" y="13238"/>
                  </a:lnTo>
                  <a:lnTo>
                    <a:pt x="32088" y="13351"/>
                  </a:lnTo>
                  <a:lnTo>
                    <a:pt x="37775" y="13615"/>
                  </a:lnTo>
                  <a:lnTo>
                    <a:pt x="37775" y="13615"/>
                  </a:lnTo>
                  <a:lnTo>
                    <a:pt x="38039" y="12485"/>
                  </a:lnTo>
                  <a:lnTo>
                    <a:pt x="38321" y="11393"/>
                  </a:lnTo>
                  <a:lnTo>
                    <a:pt x="38641" y="10319"/>
                  </a:lnTo>
                  <a:lnTo>
                    <a:pt x="38961" y="9284"/>
                  </a:lnTo>
                  <a:lnTo>
                    <a:pt x="39319" y="8267"/>
                  </a:lnTo>
                  <a:lnTo>
                    <a:pt x="39677" y="7306"/>
                  </a:lnTo>
                  <a:lnTo>
                    <a:pt x="40035" y="6384"/>
                  </a:lnTo>
                  <a:lnTo>
                    <a:pt x="40411" y="5499"/>
                  </a:lnTo>
                  <a:lnTo>
                    <a:pt x="40788" y="4689"/>
                  </a:lnTo>
                  <a:lnTo>
                    <a:pt x="41165" y="3936"/>
                  </a:lnTo>
                  <a:lnTo>
                    <a:pt x="41541" y="3220"/>
                  </a:lnTo>
                  <a:lnTo>
                    <a:pt x="41918" y="2599"/>
                  </a:lnTo>
                  <a:lnTo>
                    <a:pt x="42276" y="2034"/>
                  </a:lnTo>
                  <a:lnTo>
                    <a:pt x="42633" y="1544"/>
                  </a:lnTo>
                  <a:lnTo>
                    <a:pt x="42972" y="1149"/>
                  </a:lnTo>
                  <a:lnTo>
                    <a:pt x="43123" y="979"/>
                  </a:lnTo>
                  <a:lnTo>
                    <a:pt x="43292" y="829"/>
                  </a:lnTo>
                  <a:lnTo>
                    <a:pt x="43292" y="829"/>
                  </a:lnTo>
                  <a:lnTo>
                    <a:pt x="42502" y="735"/>
                  </a:lnTo>
                  <a:lnTo>
                    <a:pt x="41541" y="659"/>
                  </a:lnTo>
                  <a:lnTo>
                    <a:pt x="39206" y="509"/>
                  </a:lnTo>
                  <a:lnTo>
                    <a:pt x="36495" y="358"/>
                  </a:lnTo>
                  <a:lnTo>
                    <a:pt x="33576" y="226"/>
                  </a:lnTo>
                  <a:lnTo>
                    <a:pt x="30676" y="113"/>
                  </a:lnTo>
                  <a:lnTo>
                    <a:pt x="27983" y="38"/>
                  </a:lnTo>
                  <a:lnTo>
                    <a:pt x="25704" y="0"/>
                  </a:lnTo>
                  <a:lnTo>
                    <a:pt x="24763" y="0"/>
                  </a:lnTo>
                  <a:lnTo>
                    <a:pt x="24010" y="19"/>
                  </a:lnTo>
                  <a:lnTo>
                    <a:pt x="24010" y="19"/>
                  </a:lnTo>
                  <a:lnTo>
                    <a:pt x="22805" y="38"/>
                  </a:lnTo>
                  <a:lnTo>
                    <a:pt x="21129" y="94"/>
                  </a:lnTo>
                  <a:lnTo>
                    <a:pt x="19151" y="207"/>
                  </a:lnTo>
                  <a:lnTo>
                    <a:pt x="17023" y="339"/>
                  </a:lnTo>
                  <a:lnTo>
                    <a:pt x="14914" y="490"/>
                  </a:lnTo>
                  <a:lnTo>
                    <a:pt x="13935" y="584"/>
                  </a:lnTo>
                  <a:lnTo>
                    <a:pt x="12994" y="697"/>
                  </a:lnTo>
                  <a:lnTo>
                    <a:pt x="12165" y="791"/>
                  </a:lnTo>
                  <a:lnTo>
                    <a:pt x="11412" y="904"/>
                  </a:lnTo>
                  <a:lnTo>
                    <a:pt x="10809" y="1036"/>
                  </a:lnTo>
                  <a:lnTo>
                    <a:pt x="10564" y="1092"/>
                  </a:lnTo>
                  <a:lnTo>
                    <a:pt x="10357" y="1149"/>
                  </a:lnTo>
                  <a:lnTo>
                    <a:pt x="10357" y="1149"/>
                  </a:lnTo>
                  <a:lnTo>
                    <a:pt x="9981" y="1281"/>
                  </a:lnTo>
                  <a:lnTo>
                    <a:pt x="9604" y="1412"/>
                  </a:lnTo>
                  <a:lnTo>
                    <a:pt x="9246" y="1582"/>
                  </a:lnTo>
                  <a:lnTo>
                    <a:pt x="8889" y="1751"/>
                  </a:lnTo>
                  <a:lnTo>
                    <a:pt x="8550" y="1921"/>
                  </a:lnTo>
                  <a:lnTo>
                    <a:pt x="8211" y="2128"/>
                  </a:lnTo>
                  <a:lnTo>
                    <a:pt x="7872" y="2335"/>
                  </a:lnTo>
                  <a:lnTo>
                    <a:pt x="7552" y="2561"/>
                  </a:lnTo>
                  <a:lnTo>
                    <a:pt x="7231" y="2787"/>
                  </a:lnTo>
                  <a:lnTo>
                    <a:pt x="6930" y="3032"/>
                  </a:lnTo>
                  <a:lnTo>
                    <a:pt x="6629" y="3296"/>
                  </a:lnTo>
                  <a:lnTo>
                    <a:pt x="6328" y="3559"/>
                  </a:lnTo>
                  <a:lnTo>
                    <a:pt x="5744" y="4124"/>
                  </a:lnTo>
                  <a:lnTo>
                    <a:pt x="5198" y="4727"/>
                  </a:lnTo>
                  <a:lnTo>
                    <a:pt x="4652" y="5367"/>
                  </a:lnTo>
                  <a:lnTo>
                    <a:pt x="4143" y="6026"/>
                  </a:lnTo>
                  <a:lnTo>
                    <a:pt x="3654" y="6723"/>
                  </a:lnTo>
                  <a:lnTo>
                    <a:pt x="3164" y="7438"/>
                  </a:lnTo>
                  <a:lnTo>
                    <a:pt x="2693" y="8173"/>
                  </a:lnTo>
                  <a:lnTo>
                    <a:pt x="2241" y="8926"/>
                  </a:lnTo>
                  <a:lnTo>
                    <a:pt x="1808" y="9679"/>
                  </a:lnTo>
                  <a:lnTo>
                    <a:pt x="1375" y="10451"/>
                  </a:lnTo>
                  <a:lnTo>
                    <a:pt x="1375" y="10451"/>
                  </a:lnTo>
                  <a:lnTo>
                    <a:pt x="1036" y="11091"/>
                  </a:lnTo>
                  <a:lnTo>
                    <a:pt x="678" y="11751"/>
                  </a:lnTo>
                  <a:lnTo>
                    <a:pt x="339" y="12428"/>
                  </a:lnTo>
                  <a:lnTo>
                    <a:pt x="0" y="13125"/>
                  </a:lnTo>
                  <a:lnTo>
                    <a:pt x="0" y="13125"/>
                  </a:lnTo>
                  <a:lnTo>
                    <a:pt x="1111" y="13088"/>
                  </a:lnTo>
                  <a:lnTo>
                    <a:pt x="2279" y="13031"/>
                  </a:lnTo>
                  <a:lnTo>
                    <a:pt x="4821" y="12975"/>
                  </a:lnTo>
                  <a:lnTo>
                    <a:pt x="7495" y="12956"/>
                  </a:lnTo>
                  <a:lnTo>
                    <a:pt x="10169" y="12956"/>
                  </a:lnTo>
                  <a:lnTo>
                    <a:pt x="15027" y="12975"/>
                  </a:lnTo>
                  <a:lnTo>
                    <a:pt x="18398" y="130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8" name="Google Shape;10498;p52"/>
            <p:cNvSpPr/>
            <p:nvPr/>
          </p:nvSpPr>
          <p:spPr>
            <a:xfrm>
              <a:off x="2085850" y="3820500"/>
              <a:ext cx="1082325" cy="340375"/>
            </a:xfrm>
            <a:custGeom>
              <a:avLst/>
              <a:gdLst/>
              <a:ahLst/>
              <a:cxnLst/>
              <a:rect l="l" t="t" r="r" b="b"/>
              <a:pathLst>
                <a:path w="43293" h="13615" fill="none" extrusionOk="0">
                  <a:moveTo>
                    <a:pt x="25008" y="0"/>
                  </a:moveTo>
                  <a:lnTo>
                    <a:pt x="25008" y="0"/>
                  </a:lnTo>
                  <a:lnTo>
                    <a:pt x="24010" y="19"/>
                  </a:lnTo>
                  <a:lnTo>
                    <a:pt x="24010" y="19"/>
                  </a:lnTo>
                  <a:lnTo>
                    <a:pt x="22805" y="38"/>
                  </a:lnTo>
                  <a:lnTo>
                    <a:pt x="21129" y="94"/>
                  </a:lnTo>
                  <a:lnTo>
                    <a:pt x="19151" y="207"/>
                  </a:lnTo>
                  <a:lnTo>
                    <a:pt x="17023" y="339"/>
                  </a:lnTo>
                  <a:lnTo>
                    <a:pt x="14914" y="490"/>
                  </a:lnTo>
                  <a:lnTo>
                    <a:pt x="13935" y="584"/>
                  </a:lnTo>
                  <a:lnTo>
                    <a:pt x="12994" y="697"/>
                  </a:lnTo>
                  <a:lnTo>
                    <a:pt x="12165" y="791"/>
                  </a:lnTo>
                  <a:lnTo>
                    <a:pt x="11412" y="904"/>
                  </a:lnTo>
                  <a:lnTo>
                    <a:pt x="10809" y="1036"/>
                  </a:lnTo>
                  <a:lnTo>
                    <a:pt x="10564" y="1092"/>
                  </a:lnTo>
                  <a:lnTo>
                    <a:pt x="10357" y="1149"/>
                  </a:lnTo>
                  <a:lnTo>
                    <a:pt x="10357" y="1149"/>
                  </a:lnTo>
                  <a:lnTo>
                    <a:pt x="9981" y="1281"/>
                  </a:lnTo>
                  <a:lnTo>
                    <a:pt x="9604" y="1412"/>
                  </a:lnTo>
                  <a:lnTo>
                    <a:pt x="9246" y="1582"/>
                  </a:lnTo>
                  <a:lnTo>
                    <a:pt x="8889" y="1751"/>
                  </a:lnTo>
                  <a:lnTo>
                    <a:pt x="8550" y="1921"/>
                  </a:lnTo>
                  <a:lnTo>
                    <a:pt x="8211" y="2128"/>
                  </a:lnTo>
                  <a:lnTo>
                    <a:pt x="7872" y="2335"/>
                  </a:lnTo>
                  <a:lnTo>
                    <a:pt x="7552" y="2561"/>
                  </a:lnTo>
                  <a:lnTo>
                    <a:pt x="7231" y="2787"/>
                  </a:lnTo>
                  <a:lnTo>
                    <a:pt x="6930" y="3032"/>
                  </a:lnTo>
                  <a:lnTo>
                    <a:pt x="6629" y="3296"/>
                  </a:lnTo>
                  <a:lnTo>
                    <a:pt x="6328" y="3559"/>
                  </a:lnTo>
                  <a:lnTo>
                    <a:pt x="5744" y="4124"/>
                  </a:lnTo>
                  <a:lnTo>
                    <a:pt x="5198" y="4727"/>
                  </a:lnTo>
                  <a:lnTo>
                    <a:pt x="4652" y="5367"/>
                  </a:lnTo>
                  <a:lnTo>
                    <a:pt x="4143" y="6026"/>
                  </a:lnTo>
                  <a:lnTo>
                    <a:pt x="3654" y="6723"/>
                  </a:lnTo>
                  <a:lnTo>
                    <a:pt x="3164" y="7438"/>
                  </a:lnTo>
                  <a:lnTo>
                    <a:pt x="2693" y="8173"/>
                  </a:lnTo>
                  <a:lnTo>
                    <a:pt x="2241" y="8926"/>
                  </a:lnTo>
                  <a:lnTo>
                    <a:pt x="1808" y="9679"/>
                  </a:lnTo>
                  <a:lnTo>
                    <a:pt x="1375" y="10451"/>
                  </a:lnTo>
                  <a:lnTo>
                    <a:pt x="1375" y="10451"/>
                  </a:lnTo>
                  <a:lnTo>
                    <a:pt x="1036" y="11091"/>
                  </a:lnTo>
                  <a:lnTo>
                    <a:pt x="678" y="11751"/>
                  </a:lnTo>
                  <a:lnTo>
                    <a:pt x="339" y="12428"/>
                  </a:lnTo>
                  <a:lnTo>
                    <a:pt x="0" y="13125"/>
                  </a:lnTo>
                  <a:lnTo>
                    <a:pt x="0" y="13125"/>
                  </a:lnTo>
                  <a:lnTo>
                    <a:pt x="1017" y="13088"/>
                  </a:lnTo>
                  <a:lnTo>
                    <a:pt x="2091" y="13050"/>
                  </a:lnTo>
                  <a:lnTo>
                    <a:pt x="4407" y="12993"/>
                  </a:lnTo>
                  <a:lnTo>
                    <a:pt x="6836" y="12956"/>
                  </a:lnTo>
                  <a:lnTo>
                    <a:pt x="9303" y="12956"/>
                  </a:lnTo>
                  <a:lnTo>
                    <a:pt x="9303" y="12956"/>
                  </a:lnTo>
                  <a:lnTo>
                    <a:pt x="12127" y="12956"/>
                  </a:lnTo>
                  <a:lnTo>
                    <a:pt x="14670" y="12975"/>
                  </a:lnTo>
                  <a:lnTo>
                    <a:pt x="18398" y="13012"/>
                  </a:lnTo>
                  <a:lnTo>
                    <a:pt x="18398" y="13012"/>
                  </a:lnTo>
                  <a:lnTo>
                    <a:pt x="19358" y="12993"/>
                  </a:lnTo>
                  <a:lnTo>
                    <a:pt x="19358" y="12993"/>
                  </a:lnTo>
                  <a:lnTo>
                    <a:pt x="20997" y="13012"/>
                  </a:lnTo>
                  <a:lnTo>
                    <a:pt x="22917" y="13050"/>
                  </a:lnTo>
                  <a:lnTo>
                    <a:pt x="25102" y="13106"/>
                  </a:lnTo>
                  <a:lnTo>
                    <a:pt x="27475" y="13182"/>
                  </a:lnTo>
                  <a:lnTo>
                    <a:pt x="32578" y="13370"/>
                  </a:lnTo>
                  <a:lnTo>
                    <a:pt x="37775" y="13615"/>
                  </a:lnTo>
                  <a:lnTo>
                    <a:pt x="37775" y="13615"/>
                  </a:lnTo>
                  <a:lnTo>
                    <a:pt x="38039" y="12485"/>
                  </a:lnTo>
                  <a:lnTo>
                    <a:pt x="38321" y="11393"/>
                  </a:lnTo>
                  <a:lnTo>
                    <a:pt x="38641" y="10319"/>
                  </a:lnTo>
                  <a:lnTo>
                    <a:pt x="38961" y="9284"/>
                  </a:lnTo>
                  <a:lnTo>
                    <a:pt x="39319" y="8267"/>
                  </a:lnTo>
                  <a:lnTo>
                    <a:pt x="39677" y="7306"/>
                  </a:lnTo>
                  <a:lnTo>
                    <a:pt x="40035" y="6384"/>
                  </a:lnTo>
                  <a:lnTo>
                    <a:pt x="40411" y="5499"/>
                  </a:lnTo>
                  <a:lnTo>
                    <a:pt x="40788" y="4689"/>
                  </a:lnTo>
                  <a:lnTo>
                    <a:pt x="41165" y="3936"/>
                  </a:lnTo>
                  <a:lnTo>
                    <a:pt x="41541" y="3220"/>
                  </a:lnTo>
                  <a:lnTo>
                    <a:pt x="41918" y="2599"/>
                  </a:lnTo>
                  <a:lnTo>
                    <a:pt x="42276" y="2034"/>
                  </a:lnTo>
                  <a:lnTo>
                    <a:pt x="42633" y="1544"/>
                  </a:lnTo>
                  <a:lnTo>
                    <a:pt x="42972" y="1149"/>
                  </a:lnTo>
                  <a:lnTo>
                    <a:pt x="43123" y="979"/>
                  </a:lnTo>
                  <a:lnTo>
                    <a:pt x="43292" y="829"/>
                  </a:lnTo>
                  <a:lnTo>
                    <a:pt x="43292" y="829"/>
                  </a:lnTo>
                  <a:lnTo>
                    <a:pt x="42558" y="753"/>
                  </a:lnTo>
                  <a:lnTo>
                    <a:pt x="41711" y="678"/>
                  </a:lnTo>
                  <a:lnTo>
                    <a:pt x="39620" y="527"/>
                  </a:lnTo>
                  <a:lnTo>
                    <a:pt x="37172" y="396"/>
                  </a:lnTo>
                  <a:lnTo>
                    <a:pt x="34517" y="264"/>
                  </a:lnTo>
                  <a:lnTo>
                    <a:pt x="31824" y="151"/>
                  </a:lnTo>
                  <a:lnTo>
                    <a:pt x="29245" y="75"/>
                  </a:lnTo>
                  <a:lnTo>
                    <a:pt x="26910" y="19"/>
                  </a:lnTo>
                  <a:lnTo>
                    <a:pt x="250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9" name="Google Shape;10499;p52"/>
            <p:cNvSpPr/>
            <p:nvPr/>
          </p:nvSpPr>
          <p:spPr>
            <a:xfrm>
              <a:off x="3330575" y="4364225"/>
              <a:ext cx="196800" cy="304150"/>
            </a:xfrm>
            <a:custGeom>
              <a:avLst/>
              <a:gdLst/>
              <a:ahLst/>
              <a:cxnLst/>
              <a:rect l="l" t="t" r="r" b="b"/>
              <a:pathLst>
                <a:path w="7872" h="12166" extrusionOk="0">
                  <a:moveTo>
                    <a:pt x="3973" y="1"/>
                  </a:moveTo>
                  <a:lnTo>
                    <a:pt x="3182" y="38"/>
                  </a:lnTo>
                  <a:lnTo>
                    <a:pt x="2825" y="76"/>
                  </a:lnTo>
                  <a:lnTo>
                    <a:pt x="2542" y="114"/>
                  </a:lnTo>
                  <a:lnTo>
                    <a:pt x="2392" y="114"/>
                  </a:lnTo>
                  <a:lnTo>
                    <a:pt x="2260" y="151"/>
                  </a:lnTo>
                  <a:lnTo>
                    <a:pt x="2109" y="189"/>
                  </a:lnTo>
                  <a:lnTo>
                    <a:pt x="1977" y="227"/>
                  </a:lnTo>
                  <a:lnTo>
                    <a:pt x="1846" y="302"/>
                  </a:lnTo>
                  <a:lnTo>
                    <a:pt x="1733" y="377"/>
                  </a:lnTo>
                  <a:lnTo>
                    <a:pt x="1601" y="472"/>
                  </a:lnTo>
                  <a:lnTo>
                    <a:pt x="1488" y="585"/>
                  </a:lnTo>
                  <a:lnTo>
                    <a:pt x="1262" y="829"/>
                  </a:lnTo>
                  <a:lnTo>
                    <a:pt x="1055" y="1131"/>
                  </a:lnTo>
                  <a:lnTo>
                    <a:pt x="847" y="1470"/>
                  </a:lnTo>
                  <a:lnTo>
                    <a:pt x="678" y="1846"/>
                  </a:lnTo>
                  <a:lnTo>
                    <a:pt x="527" y="2279"/>
                  </a:lnTo>
                  <a:lnTo>
                    <a:pt x="396" y="2731"/>
                  </a:lnTo>
                  <a:lnTo>
                    <a:pt x="283" y="3221"/>
                  </a:lnTo>
                  <a:lnTo>
                    <a:pt x="170" y="3729"/>
                  </a:lnTo>
                  <a:lnTo>
                    <a:pt x="94" y="4275"/>
                  </a:lnTo>
                  <a:lnTo>
                    <a:pt x="38" y="4840"/>
                  </a:lnTo>
                  <a:lnTo>
                    <a:pt x="19" y="5443"/>
                  </a:lnTo>
                  <a:lnTo>
                    <a:pt x="0" y="6045"/>
                  </a:lnTo>
                  <a:lnTo>
                    <a:pt x="19" y="6648"/>
                  </a:lnTo>
                  <a:lnTo>
                    <a:pt x="38" y="7232"/>
                  </a:lnTo>
                  <a:lnTo>
                    <a:pt x="94" y="7816"/>
                  </a:lnTo>
                  <a:lnTo>
                    <a:pt x="170" y="8362"/>
                  </a:lnTo>
                  <a:lnTo>
                    <a:pt x="283" y="8870"/>
                  </a:lnTo>
                  <a:lnTo>
                    <a:pt x="396" y="9360"/>
                  </a:lnTo>
                  <a:lnTo>
                    <a:pt x="527" y="9812"/>
                  </a:lnTo>
                  <a:lnTo>
                    <a:pt x="678" y="10245"/>
                  </a:lnTo>
                  <a:lnTo>
                    <a:pt x="847" y="10621"/>
                  </a:lnTo>
                  <a:lnTo>
                    <a:pt x="1055" y="10960"/>
                  </a:lnTo>
                  <a:lnTo>
                    <a:pt x="1262" y="11262"/>
                  </a:lnTo>
                  <a:lnTo>
                    <a:pt x="1488" y="11506"/>
                  </a:lnTo>
                  <a:lnTo>
                    <a:pt x="1601" y="11619"/>
                  </a:lnTo>
                  <a:lnTo>
                    <a:pt x="1733" y="11714"/>
                  </a:lnTo>
                  <a:lnTo>
                    <a:pt x="1846" y="11789"/>
                  </a:lnTo>
                  <a:lnTo>
                    <a:pt x="1977" y="11864"/>
                  </a:lnTo>
                  <a:lnTo>
                    <a:pt x="2109" y="11902"/>
                  </a:lnTo>
                  <a:lnTo>
                    <a:pt x="2260" y="11940"/>
                  </a:lnTo>
                  <a:lnTo>
                    <a:pt x="2392" y="11977"/>
                  </a:lnTo>
                  <a:lnTo>
                    <a:pt x="2542" y="11977"/>
                  </a:lnTo>
                  <a:lnTo>
                    <a:pt x="3088" y="12034"/>
                  </a:lnTo>
                  <a:lnTo>
                    <a:pt x="3691" y="12090"/>
                  </a:lnTo>
                  <a:lnTo>
                    <a:pt x="4444" y="12128"/>
                  </a:lnTo>
                  <a:lnTo>
                    <a:pt x="5292" y="12166"/>
                  </a:lnTo>
                  <a:lnTo>
                    <a:pt x="6177" y="12147"/>
                  </a:lnTo>
                  <a:lnTo>
                    <a:pt x="6629" y="12128"/>
                  </a:lnTo>
                  <a:lnTo>
                    <a:pt x="7062" y="12090"/>
                  </a:lnTo>
                  <a:lnTo>
                    <a:pt x="7476" y="12053"/>
                  </a:lnTo>
                  <a:lnTo>
                    <a:pt x="7871" y="11977"/>
                  </a:lnTo>
                  <a:lnTo>
                    <a:pt x="7871" y="114"/>
                  </a:lnTo>
                  <a:lnTo>
                    <a:pt x="7231" y="76"/>
                  </a:lnTo>
                  <a:lnTo>
                    <a:pt x="5725" y="20"/>
                  </a:lnTo>
                  <a:lnTo>
                    <a:pt x="4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0" name="Google Shape;10500;p52"/>
            <p:cNvSpPr/>
            <p:nvPr/>
          </p:nvSpPr>
          <p:spPr>
            <a:xfrm>
              <a:off x="3056575" y="4390600"/>
              <a:ext cx="262725" cy="382750"/>
            </a:xfrm>
            <a:custGeom>
              <a:avLst/>
              <a:gdLst/>
              <a:ahLst/>
              <a:cxnLst/>
              <a:rect l="l" t="t" r="r" b="b"/>
              <a:pathLst>
                <a:path w="10509" h="15310" extrusionOk="0">
                  <a:moveTo>
                    <a:pt x="5292" y="0"/>
                  </a:moveTo>
                  <a:lnTo>
                    <a:pt x="4746" y="19"/>
                  </a:lnTo>
                  <a:lnTo>
                    <a:pt x="4237" y="38"/>
                  </a:lnTo>
                  <a:lnTo>
                    <a:pt x="3786" y="94"/>
                  </a:lnTo>
                  <a:lnTo>
                    <a:pt x="3390" y="151"/>
                  </a:lnTo>
                  <a:lnTo>
                    <a:pt x="3202" y="151"/>
                  </a:lnTo>
                  <a:lnTo>
                    <a:pt x="3013" y="189"/>
                  </a:lnTo>
                  <a:lnTo>
                    <a:pt x="2825" y="226"/>
                  </a:lnTo>
                  <a:lnTo>
                    <a:pt x="2656" y="302"/>
                  </a:lnTo>
                  <a:lnTo>
                    <a:pt x="2467" y="377"/>
                  </a:lnTo>
                  <a:lnTo>
                    <a:pt x="2298" y="471"/>
                  </a:lnTo>
                  <a:lnTo>
                    <a:pt x="2147" y="603"/>
                  </a:lnTo>
                  <a:lnTo>
                    <a:pt x="1978" y="735"/>
                  </a:lnTo>
                  <a:lnTo>
                    <a:pt x="1827" y="885"/>
                  </a:lnTo>
                  <a:lnTo>
                    <a:pt x="1676" y="1036"/>
                  </a:lnTo>
                  <a:lnTo>
                    <a:pt x="1545" y="1224"/>
                  </a:lnTo>
                  <a:lnTo>
                    <a:pt x="1394" y="1413"/>
                  </a:lnTo>
                  <a:lnTo>
                    <a:pt x="1262" y="1620"/>
                  </a:lnTo>
                  <a:lnTo>
                    <a:pt x="1149" y="1846"/>
                  </a:lnTo>
                  <a:lnTo>
                    <a:pt x="923" y="2335"/>
                  </a:lnTo>
                  <a:lnTo>
                    <a:pt x="697" y="2863"/>
                  </a:lnTo>
                  <a:lnTo>
                    <a:pt x="528" y="3428"/>
                  </a:lnTo>
                  <a:lnTo>
                    <a:pt x="358" y="4049"/>
                  </a:lnTo>
                  <a:lnTo>
                    <a:pt x="245" y="4708"/>
                  </a:lnTo>
                  <a:lnTo>
                    <a:pt x="132" y="5386"/>
                  </a:lnTo>
                  <a:lnTo>
                    <a:pt x="57" y="6102"/>
                  </a:lnTo>
                  <a:lnTo>
                    <a:pt x="19" y="6855"/>
                  </a:lnTo>
                  <a:lnTo>
                    <a:pt x="1" y="7608"/>
                  </a:lnTo>
                  <a:lnTo>
                    <a:pt x="19" y="8380"/>
                  </a:lnTo>
                  <a:lnTo>
                    <a:pt x="57" y="9114"/>
                  </a:lnTo>
                  <a:lnTo>
                    <a:pt x="132" y="9830"/>
                  </a:lnTo>
                  <a:lnTo>
                    <a:pt x="245" y="10527"/>
                  </a:lnTo>
                  <a:lnTo>
                    <a:pt x="358" y="11167"/>
                  </a:lnTo>
                  <a:lnTo>
                    <a:pt x="528" y="11788"/>
                  </a:lnTo>
                  <a:lnTo>
                    <a:pt x="697" y="12372"/>
                  </a:lnTo>
                  <a:lnTo>
                    <a:pt x="923" y="12899"/>
                  </a:lnTo>
                  <a:lnTo>
                    <a:pt x="1149" y="13389"/>
                  </a:lnTo>
                  <a:lnTo>
                    <a:pt x="1262" y="13596"/>
                  </a:lnTo>
                  <a:lnTo>
                    <a:pt x="1394" y="13803"/>
                  </a:lnTo>
                  <a:lnTo>
                    <a:pt x="1545" y="14010"/>
                  </a:lnTo>
                  <a:lnTo>
                    <a:pt x="1676" y="14180"/>
                  </a:lnTo>
                  <a:lnTo>
                    <a:pt x="1827" y="14349"/>
                  </a:lnTo>
                  <a:lnTo>
                    <a:pt x="1978" y="14500"/>
                  </a:lnTo>
                  <a:lnTo>
                    <a:pt x="2147" y="14632"/>
                  </a:lnTo>
                  <a:lnTo>
                    <a:pt x="2298" y="14745"/>
                  </a:lnTo>
                  <a:lnTo>
                    <a:pt x="2467" y="14858"/>
                  </a:lnTo>
                  <a:lnTo>
                    <a:pt x="2656" y="14933"/>
                  </a:lnTo>
                  <a:lnTo>
                    <a:pt x="2825" y="15009"/>
                  </a:lnTo>
                  <a:lnTo>
                    <a:pt x="3013" y="15046"/>
                  </a:lnTo>
                  <a:lnTo>
                    <a:pt x="3202" y="15084"/>
                  </a:lnTo>
                  <a:lnTo>
                    <a:pt x="3390" y="15084"/>
                  </a:lnTo>
                  <a:lnTo>
                    <a:pt x="4124" y="15159"/>
                  </a:lnTo>
                  <a:lnTo>
                    <a:pt x="4934" y="15216"/>
                  </a:lnTo>
                  <a:lnTo>
                    <a:pt x="5951" y="15291"/>
                  </a:lnTo>
                  <a:lnTo>
                    <a:pt x="7081" y="15310"/>
                  </a:lnTo>
                  <a:lnTo>
                    <a:pt x="8267" y="15310"/>
                  </a:lnTo>
                  <a:lnTo>
                    <a:pt x="8851" y="15272"/>
                  </a:lnTo>
                  <a:lnTo>
                    <a:pt x="9435" y="15234"/>
                  </a:lnTo>
                  <a:lnTo>
                    <a:pt x="9981" y="15178"/>
                  </a:lnTo>
                  <a:lnTo>
                    <a:pt x="10508" y="15084"/>
                  </a:lnTo>
                  <a:lnTo>
                    <a:pt x="10508" y="151"/>
                  </a:lnTo>
                  <a:lnTo>
                    <a:pt x="9661" y="94"/>
                  </a:lnTo>
                  <a:lnTo>
                    <a:pt x="8757" y="57"/>
                  </a:lnTo>
                  <a:lnTo>
                    <a:pt x="7646" y="19"/>
                  </a:lnTo>
                  <a:lnTo>
                    <a:pt x="64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" name="Google Shape;10501;p52"/>
            <p:cNvSpPr/>
            <p:nvPr/>
          </p:nvSpPr>
          <p:spPr>
            <a:xfrm>
              <a:off x="3284900" y="4394350"/>
              <a:ext cx="68750" cy="373350"/>
            </a:xfrm>
            <a:custGeom>
              <a:avLst/>
              <a:gdLst/>
              <a:ahLst/>
              <a:cxnLst/>
              <a:rect l="l" t="t" r="r" b="b"/>
              <a:pathLst>
                <a:path w="2750" h="14934" extrusionOk="0">
                  <a:moveTo>
                    <a:pt x="1300" y="1"/>
                  </a:moveTo>
                  <a:lnTo>
                    <a:pt x="1224" y="39"/>
                  </a:lnTo>
                  <a:lnTo>
                    <a:pt x="1168" y="76"/>
                  </a:lnTo>
                  <a:lnTo>
                    <a:pt x="1093" y="152"/>
                  </a:lnTo>
                  <a:lnTo>
                    <a:pt x="961" y="321"/>
                  </a:lnTo>
                  <a:lnTo>
                    <a:pt x="829" y="585"/>
                  </a:lnTo>
                  <a:lnTo>
                    <a:pt x="716" y="886"/>
                  </a:lnTo>
                  <a:lnTo>
                    <a:pt x="603" y="1263"/>
                  </a:lnTo>
                  <a:lnTo>
                    <a:pt x="490" y="1696"/>
                  </a:lnTo>
                  <a:lnTo>
                    <a:pt x="396" y="2185"/>
                  </a:lnTo>
                  <a:lnTo>
                    <a:pt x="302" y="2713"/>
                  </a:lnTo>
                  <a:lnTo>
                    <a:pt x="226" y="3278"/>
                  </a:lnTo>
                  <a:lnTo>
                    <a:pt x="151" y="3899"/>
                  </a:lnTo>
                  <a:lnTo>
                    <a:pt x="95" y="4558"/>
                  </a:lnTo>
                  <a:lnTo>
                    <a:pt x="57" y="5236"/>
                  </a:lnTo>
                  <a:lnTo>
                    <a:pt x="19" y="5952"/>
                  </a:lnTo>
                  <a:lnTo>
                    <a:pt x="0" y="6705"/>
                  </a:lnTo>
                  <a:lnTo>
                    <a:pt x="0" y="7458"/>
                  </a:lnTo>
                  <a:lnTo>
                    <a:pt x="0" y="8230"/>
                  </a:lnTo>
                  <a:lnTo>
                    <a:pt x="19" y="8964"/>
                  </a:lnTo>
                  <a:lnTo>
                    <a:pt x="57" y="9680"/>
                  </a:lnTo>
                  <a:lnTo>
                    <a:pt x="95" y="10377"/>
                  </a:lnTo>
                  <a:lnTo>
                    <a:pt x="151" y="11017"/>
                  </a:lnTo>
                  <a:lnTo>
                    <a:pt x="226" y="11638"/>
                  </a:lnTo>
                  <a:lnTo>
                    <a:pt x="302" y="12222"/>
                  </a:lnTo>
                  <a:lnTo>
                    <a:pt x="396" y="12749"/>
                  </a:lnTo>
                  <a:lnTo>
                    <a:pt x="490" y="13239"/>
                  </a:lnTo>
                  <a:lnTo>
                    <a:pt x="603" y="13653"/>
                  </a:lnTo>
                  <a:lnTo>
                    <a:pt x="716" y="14030"/>
                  </a:lnTo>
                  <a:lnTo>
                    <a:pt x="829" y="14350"/>
                  </a:lnTo>
                  <a:lnTo>
                    <a:pt x="961" y="14595"/>
                  </a:lnTo>
                  <a:lnTo>
                    <a:pt x="1093" y="14783"/>
                  </a:lnTo>
                  <a:lnTo>
                    <a:pt x="1168" y="14859"/>
                  </a:lnTo>
                  <a:lnTo>
                    <a:pt x="1224" y="14896"/>
                  </a:lnTo>
                  <a:lnTo>
                    <a:pt x="1300" y="14934"/>
                  </a:lnTo>
                  <a:lnTo>
                    <a:pt x="1450" y="14934"/>
                  </a:lnTo>
                  <a:lnTo>
                    <a:pt x="1507" y="14896"/>
                  </a:lnTo>
                  <a:lnTo>
                    <a:pt x="1582" y="14859"/>
                  </a:lnTo>
                  <a:lnTo>
                    <a:pt x="1658" y="14783"/>
                  </a:lnTo>
                  <a:lnTo>
                    <a:pt x="1789" y="14595"/>
                  </a:lnTo>
                  <a:lnTo>
                    <a:pt x="1902" y="14350"/>
                  </a:lnTo>
                  <a:lnTo>
                    <a:pt x="2034" y="14030"/>
                  </a:lnTo>
                  <a:lnTo>
                    <a:pt x="2147" y="13653"/>
                  </a:lnTo>
                  <a:lnTo>
                    <a:pt x="2241" y="13239"/>
                  </a:lnTo>
                  <a:lnTo>
                    <a:pt x="2354" y="12749"/>
                  </a:lnTo>
                  <a:lnTo>
                    <a:pt x="2430" y="12222"/>
                  </a:lnTo>
                  <a:lnTo>
                    <a:pt x="2524" y="11638"/>
                  </a:lnTo>
                  <a:lnTo>
                    <a:pt x="2580" y="11017"/>
                  </a:lnTo>
                  <a:lnTo>
                    <a:pt x="2637" y="10377"/>
                  </a:lnTo>
                  <a:lnTo>
                    <a:pt x="2693" y="9680"/>
                  </a:lnTo>
                  <a:lnTo>
                    <a:pt x="2731" y="8964"/>
                  </a:lnTo>
                  <a:lnTo>
                    <a:pt x="2750" y="8230"/>
                  </a:lnTo>
                  <a:lnTo>
                    <a:pt x="2750" y="7458"/>
                  </a:lnTo>
                  <a:lnTo>
                    <a:pt x="2750" y="6705"/>
                  </a:lnTo>
                  <a:lnTo>
                    <a:pt x="2731" y="5952"/>
                  </a:lnTo>
                  <a:lnTo>
                    <a:pt x="2693" y="5236"/>
                  </a:lnTo>
                  <a:lnTo>
                    <a:pt x="2637" y="4558"/>
                  </a:lnTo>
                  <a:lnTo>
                    <a:pt x="2580" y="3899"/>
                  </a:lnTo>
                  <a:lnTo>
                    <a:pt x="2524" y="3278"/>
                  </a:lnTo>
                  <a:lnTo>
                    <a:pt x="2430" y="2713"/>
                  </a:lnTo>
                  <a:lnTo>
                    <a:pt x="2354" y="2185"/>
                  </a:lnTo>
                  <a:lnTo>
                    <a:pt x="2241" y="1696"/>
                  </a:lnTo>
                  <a:lnTo>
                    <a:pt x="2147" y="1263"/>
                  </a:lnTo>
                  <a:lnTo>
                    <a:pt x="2034" y="886"/>
                  </a:lnTo>
                  <a:lnTo>
                    <a:pt x="1902" y="585"/>
                  </a:lnTo>
                  <a:lnTo>
                    <a:pt x="1789" y="321"/>
                  </a:lnTo>
                  <a:lnTo>
                    <a:pt x="1658" y="152"/>
                  </a:lnTo>
                  <a:lnTo>
                    <a:pt x="1582" y="76"/>
                  </a:lnTo>
                  <a:lnTo>
                    <a:pt x="1507" y="39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26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2" name="Google Shape;10502;p52"/>
            <p:cNvSpPr/>
            <p:nvPr/>
          </p:nvSpPr>
          <p:spPr>
            <a:xfrm>
              <a:off x="3306075" y="4450375"/>
              <a:ext cx="32050" cy="261300"/>
            </a:xfrm>
            <a:custGeom>
              <a:avLst/>
              <a:gdLst/>
              <a:ahLst/>
              <a:cxnLst/>
              <a:rect l="l" t="t" r="r" b="b"/>
              <a:pathLst>
                <a:path w="1282" h="10452" extrusionOk="0">
                  <a:moveTo>
                    <a:pt x="603" y="1"/>
                  </a:moveTo>
                  <a:lnTo>
                    <a:pt x="566" y="20"/>
                  </a:lnTo>
                  <a:lnTo>
                    <a:pt x="509" y="95"/>
                  </a:lnTo>
                  <a:lnTo>
                    <a:pt x="453" y="227"/>
                  </a:lnTo>
                  <a:lnTo>
                    <a:pt x="396" y="396"/>
                  </a:lnTo>
                  <a:lnTo>
                    <a:pt x="340" y="622"/>
                  </a:lnTo>
                  <a:lnTo>
                    <a:pt x="283" y="886"/>
                  </a:lnTo>
                  <a:lnTo>
                    <a:pt x="189" y="1526"/>
                  </a:lnTo>
                  <a:lnTo>
                    <a:pt x="95" y="2298"/>
                  </a:lnTo>
                  <a:lnTo>
                    <a:pt x="39" y="3183"/>
                  </a:lnTo>
                  <a:lnTo>
                    <a:pt x="1" y="4162"/>
                  </a:lnTo>
                  <a:lnTo>
                    <a:pt x="1" y="5217"/>
                  </a:lnTo>
                  <a:lnTo>
                    <a:pt x="1" y="6272"/>
                  </a:lnTo>
                  <a:lnTo>
                    <a:pt x="39" y="7251"/>
                  </a:lnTo>
                  <a:lnTo>
                    <a:pt x="95" y="8155"/>
                  </a:lnTo>
                  <a:lnTo>
                    <a:pt x="189" y="8927"/>
                  </a:lnTo>
                  <a:lnTo>
                    <a:pt x="283" y="9567"/>
                  </a:lnTo>
                  <a:lnTo>
                    <a:pt x="340" y="9831"/>
                  </a:lnTo>
                  <a:lnTo>
                    <a:pt x="396" y="10038"/>
                  </a:lnTo>
                  <a:lnTo>
                    <a:pt x="453" y="10226"/>
                  </a:lnTo>
                  <a:lnTo>
                    <a:pt x="509" y="10358"/>
                  </a:lnTo>
                  <a:lnTo>
                    <a:pt x="566" y="10433"/>
                  </a:lnTo>
                  <a:lnTo>
                    <a:pt x="603" y="10452"/>
                  </a:lnTo>
                  <a:lnTo>
                    <a:pt x="679" y="10452"/>
                  </a:lnTo>
                  <a:lnTo>
                    <a:pt x="698" y="10433"/>
                  </a:lnTo>
                  <a:lnTo>
                    <a:pt x="773" y="10358"/>
                  </a:lnTo>
                  <a:lnTo>
                    <a:pt x="829" y="10226"/>
                  </a:lnTo>
                  <a:lnTo>
                    <a:pt x="886" y="10038"/>
                  </a:lnTo>
                  <a:lnTo>
                    <a:pt x="942" y="9831"/>
                  </a:lnTo>
                  <a:lnTo>
                    <a:pt x="999" y="9567"/>
                  </a:lnTo>
                  <a:lnTo>
                    <a:pt x="1093" y="8927"/>
                  </a:lnTo>
                  <a:lnTo>
                    <a:pt x="1168" y="8155"/>
                  </a:lnTo>
                  <a:lnTo>
                    <a:pt x="1244" y="7251"/>
                  </a:lnTo>
                  <a:lnTo>
                    <a:pt x="1281" y="6272"/>
                  </a:lnTo>
                  <a:lnTo>
                    <a:pt x="1281" y="5217"/>
                  </a:lnTo>
                  <a:lnTo>
                    <a:pt x="1281" y="4162"/>
                  </a:lnTo>
                  <a:lnTo>
                    <a:pt x="1244" y="3183"/>
                  </a:lnTo>
                  <a:lnTo>
                    <a:pt x="1168" y="2298"/>
                  </a:lnTo>
                  <a:lnTo>
                    <a:pt x="1093" y="1526"/>
                  </a:lnTo>
                  <a:lnTo>
                    <a:pt x="999" y="886"/>
                  </a:lnTo>
                  <a:lnTo>
                    <a:pt x="942" y="622"/>
                  </a:lnTo>
                  <a:lnTo>
                    <a:pt x="886" y="396"/>
                  </a:lnTo>
                  <a:lnTo>
                    <a:pt x="829" y="227"/>
                  </a:lnTo>
                  <a:lnTo>
                    <a:pt x="773" y="95"/>
                  </a:lnTo>
                  <a:lnTo>
                    <a:pt x="698" y="20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9685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3" name="Google Shape;10503;p52"/>
            <p:cNvSpPr/>
            <p:nvPr/>
          </p:nvSpPr>
          <p:spPr>
            <a:xfrm>
              <a:off x="3035400" y="3830850"/>
              <a:ext cx="565400" cy="817750"/>
            </a:xfrm>
            <a:custGeom>
              <a:avLst/>
              <a:gdLst/>
              <a:ahLst/>
              <a:cxnLst/>
              <a:rect l="l" t="t" r="r" b="b"/>
              <a:pathLst>
                <a:path w="22616" h="32710" extrusionOk="0">
                  <a:moveTo>
                    <a:pt x="8286" y="0"/>
                  </a:moveTo>
                  <a:lnTo>
                    <a:pt x="8097" y="19"/>
                  </a:lnTo>
                  <a:lnTo>
                    <a:pt x="7890" y="95"/>
                  </a:lnTo>
                  <a:lnTo>
                    <a:pt x="7683" y="189"/>
                  </a:lnTo>
                  <a:lnTo>
                    <a:pt x="7457" y="339"/>
                  </a:lnTo>
                  <a:lnTo>
                    <a:pt x="7231" y="509"/>
                  </a:lnTo>
                  <a:lnTo>
                    <a:pt x="6986" y="735"/>
                  </a:lnTo>
                  <a:lnTo>
                    <a:pt x="6760" y="980"/>
                  </a:lnTo>
                  <a:lnTo>
                    <a:pt x="6516" y="1262"/>
                  </a:lnTo>
                  <a:lnTo>
                    <a:pt x="6271" y="1563"/>
                  </a:lnTo>
                  <a:lnTo>
                    <a:pt x="6007" y="1921"/>
                  </a:lnTo>
                  <a:lnTo>
                    <a:pt x="5762" y="2279"/>
                  </a:lnTo>
                  <a:lnTo>
                    <a:pt x="5499" y="2693"/>
                  </a:lnTo>
                  <a:lnTo>
                    <a:pt x="5254" y="3126"/>
                  </a:lnTo>
                  <a:lnTo>
                    <a:pt x="4990" y="3578"/>
                  </a:lnTo>
                  <a:lnTo>
                    <a:pt x="4727" y="4049"/>
                  </a:lnTo>
                  <a:lnTo>
                    <a:pt x="4482" y="4557"/>
                  </a:lnTo>
                  <a:lnTo>
                    <a:pt x="4237" y="5085"/>
                  </a:lnTo>
                  <a:lnTo>
                    <a:pt x="3992" y="5631"/>
                  </a:lnTo>
                  <a:lnTo>
                    <a:pt x="3747" y="6196"/>
                  </a:lnTo>
                  <a:lnTo>
                    <a:pt x="3503" y="6780"/>
                  </a:lnTo>
                  <a:lnTo>
                    <a:pt x="3277" y="7401"/>
                  </a:lnTo>
                  <a:lnTo>
                    <a:pt x="3051" y="8022"/>
                  </a:lnTo>
                  <a:lnTo>
                    <a:pt x="2844" y="8663"/>
                  </a:lnTo>
                  <a:lnTo>
                    <a:pt x="2636" y="9303"/>
                  </a:lnTo>
                  <a:lnTo>
                    <a:pt x="2429" y="9981"/>
                  </a:lnTo>
                  <a:lnTo>
                    <a:pt x="2260" y="10659"/>
                  </a:lnTo>
                  <a:lnTo>
                    <a:pt x="2072" y="11355"/>
                  </a:lnTo>
                  <a:lnTo>
                    <a:pt x="1921" y="12052"/>
                  </a:lnTo>
                  <a:lnTo>
                    <a:pt x="1770" y="12768"/>
                  </a:lnTo>
                  <a:lnTo>
                    <a:pt x="1638" y="13483"/>
                  </a:lnTo>
                  <a:lnTo>
                    <a:pt x="1507" y="14199"/>
                  </a:lnTo>
                  <a:lnTo>
                    <a:pt x="1262" y="15724"/>
                  </a:lnTo>
                  <a:lnTo>
                    <a:pt x="998" y="17249"/>
                  </a:lnTo>
                  <a:lnTo>
                    <a:pt x="716" y="18775"/>
                  </a:lnTo>
                  <a:lnTo>
                    <a:pt x="471" y="20281"/>
                  </a:lnTo>
                  <a:lnTo>
                    <a:pt x="358" y="21034"/>
                  </a:lnTo>
                  <a:lnTo>
                    <a:pt x="264" y="21807"/>
                  </a:lnTo>
                  <a:lnTo>
                    <a:pt x="170" y="22560"/>
                  </a:lnTo>
                  <a:lnTo>
                    <a:pt x="94" y="23332"/>
                  </a:lnTo>
                  <a:lnTo>
                    <a:pt x="38" y="24085"/>
                  </a:lnTo>
                  <a:lnTo>
                    <a:pt x="19" y="24857"/>
                  </a:lnTo>
                  <a:lnTo>
                    <a:pt x="0" y="25610"/>
                  </a:lnTo>
                  <a:lnTo>
                    <a:pt x="19" y="26382"/>
                  </a:lnTo>
                  <a:lnTo>
                    <a:pt x="57" y="26985"/>
                  </a:lnTo>
                  <a:lnTo>
                    <a:pt x="94" y="27625"/>
                  </a:lnTo>
                  <a:lnTo>
                    <a:pt x="151" y="28284"/>
                  </a:lnTo>
                  <a:lnTo>
                    <a:pt x="207" y="28623"/>
                  </a:lnTo>
                  <a:lnTo>
                    <a:pt x="264" y="28962"/>
                  </a:lnTo>
                  <a:lnTo>
                    <a:pt x="339" y="29282"/>
                  </a:lnTo>
                  <a:lnTo>
                    <a:pt x="414" y="29603"/>
                  </a:lnTo>
                  <a:lnTo>
                    <a:pt x="509" y="29923"/>
                  </a:lnTo>
                  <a:lnTo>
                    <a:pt x="622" y="30224"/>
                  </a:lnTo>
                  <a:lnTo>
                    <a:pt x="753" y="30506"/>
                  </a:lnTo>
                  <a:lnTo>
                    <a:pt x="923" y="30770"/>
                  </a:lnTo>
                  <a:lnTo>
                    <a:pt x="1092" y="31015"/>
                  </a:lnTo>
                  <a:lnTo>
                    <a:pt x="1281" y="31241"/>
                  </a:lnTo>
                  <a:lnTo>
                    <a:pt x="1751" y="31655"/>
                  </a:lnTo>
                  <a:lnTo>
                    <a:pt x="1996" y="31843"/>
                  </a:lnTo>
                  <a:lnTo>
                    <a:pt x="2222" y="32013"/>
                  </a:lnTo>
                  <a:lnTo>
                    <a:pt x="2467" y="32182"/>
                  </a:lnTo>
                  <a:lnTo>
                    <a:pt x="2693" y="32314"/>
                  </a:lnTo>
                  <a:lnTo>
                    <a:pt x="2938" y="32427"/>
                  </a:lnTo>
                  <a:lnTo>
                    <a:pt x="3183" y="32521"/>
                  </a:lnTo>
                  <a:lnTo>
                    <a:pt x="3427" y="32597"/>
                  </a:lnTo>
                  <a:lnTo>
                    <a:pt x="3672" y="32653"/>
                  </a:lnTo>
                  <a:lnTo>
                    <a:pt x="3936" y="32691"/>
                  </a:lnTo>
                  <a:lnTo>
                    <a:pt x="4218" y="32710"/>
                  </a:lnTo>
                  <a:lnTo>
                    <a:pt x="4482" y="32691"/>
                  </a:lnTo>
                  <a:lnTo>
                    <a:pt x="4783" y="32653"/>
                  </a:lnTo>
                  <a:lnTo>
                    <a:pt x="5084" y="32597"/>
                  </a:lnTo>
                  <a:lnTo>
                    <a:pt x="5405" y="32521"/>
                  </a:lnTo>
                  <a:lnTo>
                    <a:pt x="6365" y="32239"/>
                  </a:lnTo>
                  <a:lnTo>
                    <a:pt x="7363" y="31994"/>
                  </a:lnTo>
                  <a:lnTo>
                    <a:pt x="7438" y="31260"/>
                  </a:lnTo>
                  <a:lnTo>
                    <a:pt x="7514" y="30544"/>
                  </a:lnTo>
                  <a:lnTo>
                    <a:pt x="7627" y="29828"/>
                  </a:lnTo>
                  <a:lnTo>
                    <a:pt x="7740" y="29113"/>
                  </a:lnTo>
                  <a:lnTo>
                    <a:pt x="7871" y="28397"/>
                  </a:lnTo>
                  <a:lnTo>
                    <a:pt x="8022" y="27682"/>
                  </a:lnTo>
                  <a:lnTo>
                    <a:pt x="8173" y="26985"/>
                  </a:lnTo>
                  <a:lnTo>
                    <a:pt x="8361" y="26288"/>
                  </a:lnTo>
                  <a:lnTo>
                    <a:pt x="8493" y="25818"/>
                  </a:lnTo>
                  <a:lnTo>
                    <a:pt x="8719" y="25158"/>
                  </a:lnTo>
                  <a:lnTo>
                    <a:pt x="8869" y="24801"/>
                  </a:lnTo>
                  <a:lnTo>
                    <a:pt x="9039" y="24405"/>
                  </a:lnTo>
                  <a:lnTo>
                    <a:pt x="9208" y="24029"/>
                  </a:lnTo>
                  <a:lnTo>
                    <a:pt x="9416" y="23671"/>
                  </a:lnTo>
                  <a:lnTo>
                    <a:pt x="9642" y="23351"/>
                  </a:lnTo>
                  <a:lnTo>
                    <a:pt x="9886" y="23049"/>
                  </a:lnTo>
                  <a:lnTo>
                    <a:pt x="9999" y="22918"/>
                  </a:lnTo>
                  <a:lnTo>
                    <a:pt x="10131" y="22823"/>
                  </a:lnTo>
                  <a:lnTo>
                    <a:pt x="10263" y="22729"/>
                  </a:lnTo>
                  <a:lnTo>
                    <a:pt x="10395" y="22635"/>
                  </a:lnTo>
                  <a:lnTo>
                    <a:pt x="10545" y="22579"/>
                  </a:lnTo>
                  <a:lnTo>
                    <a:pt x="10677" y="22541"/>
                  </a:lnTo>
                  <a:lnTo>
                    <a:pt x="10979" y="22541"/>
                  </a:lnTo>
                  <a:lnTo>
                    <a:pt x="11129" y="22579"/>
                  </a:lnTo>
                  <a:lnTo>
                    <a:pt x="11299" y="22654"/>
                  </a:lnTo>
                  <a:lnTo>
                    <a:pt x="11449" y="22729"/>
                  </a:lnTo>
                  <a:lnTo>
                    <a:pt x="11619" y="22861"/>
                  </a:lnTo>
                  <a:lnTo>
                    <a:pt x="11694" y="22955"/>
                  </a:lnTo>
                  <a:lnTo>
                    <a:pt x="11788" y="23068"/>
                  </a:lnTo>
                  <a:lnTo>
                    <a:pt x="11864" y="23219"/>
                  </a:lnTo>
                  <a:lnTo>
                    <a:pt x="11958" y="23370"/>
                  </a:lnTo>
                  <a:lnTo>
                    <a:pt x="12090" y="23784"/>
                  </a:lnTo>
                  <a:lnTo>
                    <a:pt x="12221" y="24273"/>
                  </a:lnTo>
                  <a:lnTo>
                    <a:pt x="12353" y="24819"/>
                  </a:lnTo>
                  <a:lnTo>
                    <a:pt x="12447" y="25422"/>
                  </a:lnTo>
                  <a:lnTo>
                    <a:pt x="12541" y="26062"/>
                  </a:lnTo>
                  <a:lnTo>
                    <a:pt x="12617" y="26721"/>
                  </a:lnTo>
                  <a:lnTo>
                    <a:pt x="12673" y="27380"/>
                  </a:lnTo>
                  <a:lnTo>
                    <a:pt x="12730" y="28040"/>
                  </a:lnTo>
                  <a:lnTo>
                    <a:pt x="12767" y="28661"/>
                  </a:lnTo>
                  <a:lnTo>
                    <a:pt x="12786" y="29264"/>
                  </a:lnTo>
                  <a:lnTo>
                    <a:pt x="12786" y="29810"/>
                  </a:lnTo>
                  <a:lnTo>
                    <a:pt x="12786" y="30280"/>
                  </a:lnTo>
                  <a:lnTo>
                    <a:pt x="12767" y="30676"/>
                  </a:lnTo>
                  <a:lnTo>
                    <a:pt x="12749" y="30996"/>
                  </a:lnTo>
                  <a:lnTo>
                    <a:pt x="13088" y="30902"/>
                  </a:lnTo>
                  <a:lnTo>
                    <a:pt x="13389" y="30827"/>
                  </a:lnTo>
                  <a:lnTo>
                    <a:pt x="13860" y="30676"/>
                  </a:lnTo>
                  <a:lnTo>
                    <a:pt x="14330" y="30506"/>
                  </a:lnTo>
                  <a:lnTo>
                    <a:pt x="14613" y="30431"/>
                  </a:lnTo>
                  <a:lnTo>
                    <a:pt x="14971" y="30356"/>
                  </a:lnTo>
                  <a:lnTo>
                    <a:pt x="15536" y="30224"/>
                  </a:lnTo>
                  <a:lnTo>
                    <a:pt x="16157" y="30092"/>
                  </a:lnTo>
                  <a:lnTo>
                    <a:pt x="16835" y="29904"/>
                  </a:lnTo>
                  <a:lnTo>
                    <a:pt x="17513" y="29716"/>
                  </a:lnTo>
                  <a:lnTo>
                    <a:pt x="17550" y="28397"/>
                  </a:lnTo>
                  <a:lnTo>
                    <a:pt x="17607" y="27060"/>
                  </a:lnTo>
                  <a:lnTo>
                    <a:pt x="17645" y="26401"/>
                  </a:lnTo>
                  <a:lnTo>
                    <a:pt x="17701" y="25761"/>
                  </a:lnTo>
                  <a:lnTo>
                    <a:pt x="17795" y="25102"/>
                  </a:lnTo>
                  <a:lnTo>
                    <a:pt x="17927" y="24462"/>
                  </a:lnTo>
                  <a:lnTo>
                    <a:pt x="18002" y="24104"/>
                  </a:lnTo>
                  <a:lnTo>
                    <a:pt x="18115" y="23595"/>
                  </a:lnTo>
                  <a:lnTo>
                    <a:pt x="18266" y="23031"/>
                  </a:lnTo>
                  <a:lnTo>
                    <a:pt x="18360" y="22729"/>
                  </a:lnTo>
                  <a:lnTo>
                    <a:pt x="18473" y="22466"/>
                  </a:lnTo>
                  <a:lnTo>
                    <a:pt x="18586" y="22202"/>
                  </a:lnTo>
                  <a:lnTo>
                    <a:pt x="18718" y="21976"/>
                  </a:lnTo>
                  <a:lnTo>
                    <a:pt x="18869" y="21788"/>
                  </a:lnTo>
                  <a:lnTo>
                    <a:pt x="18944" y="21712"/>
                  </a:lnTo>
                  <a:lnTo>
                    <a:pt x="19019" y="21656"/>
                  </a:lnTo>
                  <a:lnTo>
                    <a:pt x="19095" y="21618"/>
                  </a:lnTo>
                  <a:lnTo>
                    <a:pt x="19189" y="21581"/>
                  </a:lnTo>
                  <a:lnTo>
                    <a:pt x="19377" y="21581"/>
                  </a:lnTo>
                  <a:lnTo>
                    <a:pt x="19471" y="21618"/>
                  </a:lnTo>
                  <a:lnTo>
                    <a:pt x="19565" y="21656"/>
                  </a:lnTo>
                  <a:lnTo>
                    <a:pt x="19660" y="21731"/>
                  </a:lnTo>
                  <a:lnTo>
                    <a:pt x="19773" y="21825"/>
                  </a:lnTo>
                  <a:lnTo>
                    <a:pt x="19886" y="21957"/>
                  </a:lnTo>
                  <a:lnTo>
                    <a:pt x="19998" y="22108"/>
                  </a:lnTo>
                  <a:lnTo>
                    <a:pt x="20093" y="22277"/>
                  </a:lnTo>
                  <a:lnTo>
                    <a:pt x="20168" y="22466"/>
                  </a:lnTo>
                  <a:lnTo>
                    <a:pt x="20243" y="22654"/>
                  </a:lnTo>
                  <a:lnTo>
                    <a:pt x="20300" y="22880"/>
                  </a:lnTo>
                  <a:lnTo>
                    <a:pt x="20413" y="23332"/>
                  </a:lnTo>
                  <a:lnTo>
                    <a:pt x="20469" y="23803"/>
                  </a:lnTo>
                  <a:lnTo>
                    <a:pt x="20507" y="24255"/>
                  </a:lnTo>
                  <a:lnTo>
                    <a:pt x="20526" y="24669"/>
                  </a:lnTo>
                  <a:lnTo>
                    <a:pt x="20526" y="25008"/>
                  </a:lnTo>
                  <a:lnTo>
                    <a:pt x="20507" y="25441"/>
                  </a:lnTo>
                  <a:lnTo>
                    <a:pt x="20507" y="25874"/>
                  </a:lnTo>
                  <a:lnTo>
                    <a:pt x="20526" y="26740"/>
                  </a:lnTo>
                  <a:lnTo>
                    <a:pt x="20545" y="27173"/>
                  </a:lnTo>
                  <a:lnTo>
                    <a:pt x="20545" y="27588"/>
                  </a:lnTo>
                  <a:lnTo>
                    <a:pt x="20526" y="28021"/>
                  </a:lnTo>
                  <a:lnTo>
                    <a:pt x="20469" y="28454"/>
                  </a:lnTo>
                  <a:lnTo>
                    <a:pt x="20827" y="28228"/>
                  </a:lnTo>
                  <a:lnTo>
                    <a:pt x="21147" y="27983"/>
                  </a:lnTo>
                  <a:lnTo>
                    <a:pt x="21298" y="27832"/>
                  </a:lnTo>
                  <a:lnTo>
                    <a:pt x="21448" y="27682"/>
                  </a:lnTo>
                  <a:lnTo>
                    <a:pt x="21580" y="27531"/>
                  </a:lnTo>
                  <a:lnTo>
                    <a:pt x="21693" y="27362"/>
                  </a:lnTo>
                  <a:lnTo>
                    <a:pt x="21787" y="27155"/>
                  </a:lnTo>
                  <a:lnTo>
                    <a:pt x="21882" y="26947"/>
                  </a:lnTo>
                  <a:lnTo>
                    <a:pt x="21957" y="26703"/>
                  </a:lnTo>
                  <a:lnTo>
                    <a:pt x="22013" y="26477"/>
                  </a:lnTo>
                  <a:lnTo>
                    <a:pt x="22126" y="26006"/>
                  </a:lnTo>
                  <a:lnTo>
                    <a:pt x="22258" y="25554"/>
                  </a:lnTo>
                  <a:lnTo>
                    <a:pt x="22371" y="25102"/>
                  </a:lnTo>
                  <a:lnTo>
                    <a:pt x="22465" y="24669"/>
                  </a:lnTo>
                  <a:lnTo>
                    <a:pt x="22541" y="24198"/>
                  </a:lnTo>
                  <a:lnTo>
                    <a:pt x="22578" y="23746"/>
                  </a:lnTo>
                  <a:lnTo>
                    <a:pt x="22597" y="23275"/>
                  </a:lnTo>
                  <a:lnTo>
                    <a:pt x="22616" y="22823"/>
                  </a:lnTo>
                  <a:lnTo>
                    <a:pt x="22597" y="22353"/>
                  </a:lnTo>
                  <a:lnTo>
                    <a:pt x="22578" y="21882"/>
                  </a:lnTo>
                  <a:lnTo>
                    <a:pt x="22559" y="21411"/>
                  </a:lnTo>
                  <a:lnTo>
                    <a:pt x="22503" y="20959"/>
                  </a:lnTo>
                  <a:lnTo>
                    <a:pt x="22446" y="20488"/>
                  </a:lnTo>
                  <a:lnTo>
                    <a:pt x="22352" y="20036"/>
                  </a:lnTo>
                  <a:lnTo>
                    <a:pt x="22296" y="19716"/>
                  </a:lnTo>
                  <a:lnTo>
                    <a:pt x="22239" y="19415"/>
                  </a:lnTo>
                  <a:lnTo>
                    <a:pt x="22145" y="19133"/>
                  </a:lnTo>
                  <a:lnTo>
                    <a:pt x="22070" y="18850"/>
                  </a:lnTo>
                  <a:lnTo>
                    <a:pt x="21976" y="18568"/>
                  </a:lnTo>
                  <a:lnTo>
                    <a:pt x="21863" y="18304"/>
                  </a:lnTo>
                  <a:lnTo>
                    <a:pt x="21618" y="17796"/>
                  </a:lnTo>
                  <a:lnTo>
                    <a:pt x="21335" y="17306"/>
                  </a:lnTo>
                  <a:lnTo>
                    <a:pt x="21034" y="16835"/>
                  </a:lnTo>
                  <a:lnTo>
                    <a:pt x="20676" y="16346"/>
                  </a:lnTo>
                  <a:lnTo>
                    <a:pt x="20262" y="15856"/>
                  </a:lnTo>
                  <a:lnTo>
                    <a:pt x="20036" y="15611"/>
                  </a:lnTo>
                  <a:lnTo>
                    <a:pt x="19810" y="15366"/>
                  </a:lnTo>
                  <a:lnTo>
                    <a:pt x="19565" y="15140"/>
                  </a:lnTo>
                  <a:lnTo>
                    <a:pt x="19302" y="14933"/>
                  </a:lnTo>
                  <a:lnTo>
                    <a:pt x="19038" y="14726"/>
                  </a:lnTo>
                  <a:lnTo>
                    <a:pt x="18774" y="14519"/>
                  </a:lnTo>
                  <a:lnTo>
                    <a:pt x="18172" y="14124"/>
                  </a:lnTo>
                  <a:lnTo>
                    <a:pt x="17550" y="13709"/>
                  </a:lnTo>
                  <a:lnTo>
                    <a:pt x="16741" y="13126"/>
                  </a:lnTo>
                  <a:lnTo>
                    <a:pt x="16326" y="12805"/>
                  </a:lnTo>
                  <a:lnTo>
                    <a:pt x="15969" y="12485"/>
                  </a:lnTo>
                  <a:lnTo>
                    <a:pt x="15667" y="12203"/>
                  </a:lnTo>
                  <a:lnTo>
                    <a:pt x="15536" y="12071"/>
                  </a:lnTo>
                  <a:lnTo>
                    <a:pt x="15441" y="11958"/>
                  </a:lnTo>
                  <a:lnTo>
                    <a:pt x="15385" y="11694"/>
                  </a:lnTo>
                  <a:lnTo>
                    <a:pt x="15234" y="10979"/>
                  </a:lnTo>
                  <a:lnTo>
                    <a:pt x="14952" y="9887"/>
                  </a:lnTo>
                  <a:lnTo>
                    <a:pt x="14782" y="9246"/>
                  </a:lnTo>
                  <a:lnTo>
                    <a:pt x="14575" y="8550"/>
                  </a:lnTo>
                  <a:lnTo>
                    <a:pt x="14349" y="7834"/>
                  </a:lnTo>
                  <a:lnTo>
                    <a:pt x="14104" y="7081"/>
                  </a:lnTo>
                  <a:lnTo>
                    <a:pt x="13822" y="6328"/>
                  </a:lnTo>
                  <a:lnTo>
                    <a:pt x="13521" y="5574"/>
                  </a:lnTo>
                  <a:lnTo>
                    <a:pt x="13201" y="4821"/>
                  </a:lnTo>
                  <a:lnTo>
                    <a:pt x="12862" y="4124"/>
                  </a:lnTo>
                  <a:lnTo>
                    <a:pt x="12673" y="3785"/>
                  </a:lnTo>
                  <a:lnTo>
                    <a:pt x="12485" y="3446"/>
                  </a:lnTo>
                  <a:lnTo>
                    <a:pt x="12278" y="3145"/>
                  </a:lnTo>
                  <a:lnTo>
                    <a:pt x="12090" y="2844"/>
                  </a:lnTo>
                  <a:lnTo>
                    <a:pt x="11732" y="2373"/>
                  </a:lnTo>
                  <a:lnTo>
                    <a:pt x="11374" y="1921"/>
                  </a:lnTo>
                  <a:lnTo>
                    <a:pt x="10997" y="1488"/>
                  </a:lnTo>
                  <a:lnTo>
                    <a:pt x="10790" y="1281"/>
                  </a:lnTo>
                  <a:lnTo>
                    <a:pt x="10583" y="1093"/>
                  </a:lnTo>
                  <a:lnTo>
                    <a:pt x="10357" y="904"/>
                  </a:lnTo>
                  <a:lnTo>
                    <a:pt x="10131" y="735"/>
                  </a:lnTo>
                  <a:lnTo>
                    <a:pt x="9886" y="565"/>
                  </a:lnTo>
                  <a:lnTo>
                    <a:pt x="9623" y="433"/>
                  </a:lnTo>
                  <a:lnTo>
                    <a:pt x="9359" y="302"/>
                  </a:lnTo>
                  <a:lnTo>
                    <a:pt x="9077" y="189"/>
                  </a:lnTo>
                  <a:lnTo>
                    <a:pt x="8775" y="95"/>
                  </a:lnTo>
                  <a:lnTo>
                    <a:pt x="8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4" name="Google Shape;10504;p52"/>
            <p:cNvSpPr/>
            <p:nvPr/>
          </p:nvSpPr>
          <p:spPr>
            <a:xfrm>
              <a:off x="3035400" y="3830850"/>
              <a:ext cx="565400" cy="817750"/>
            </a:xfrm>
            <a:custGeom>
              <a:avLst/>
              <a:gdLst/>
              <a:ahLst/>
              <a:cxnLst/>
              <a:rect l="l" t="t" r="r" b="b"/>
              <a:pathLst>
                <a:path w="22616" h="32710" fill="none" extrusionOk="0">
                  <a:moveTo>
                    <a:pt x="22352" y="20036"/>
                  </a:moveTo>
                  <a:lnTo>
                    <a:pt x="22352" y="20036"/>
                  </a:lnTo>
                  <a:lnTo>
                    <a:pt x="22296" y="19716"/>
                  </a:lnTo>
                  <a:lnTo>
                    <a:pt x="22239" y="19415"/>
                  </a:lnTo>
                  <a:lnTo>
                    <a:pt x="22145" y="19133"/>
                  </a:lnTo>
                  <a:lnTo>
                    <a:pt x="22070" y="18850"/>
                  </a:lnTo>
                  <a:lnTo>
                    <a:pt x="21976" y="18568"/>
                  </a:lnTo>
                  <a:lnTo>
                    <a:pt x="21863" y="18304"/>
                  </a:lnTo>
                  <a:lnTo>
                    <a:pt x="21618" y="17796"/>
                  </a:lnTo>
                  <a:lnTo>
                    <a:pt x="21335" y="17306"/>
                  </a:lnTo>
                  <a:lnTo>
                    <a:pt x="21034" y="16835"/>
                  </a:lnTo>
                  <a:lnTo>
                    <a:pt x="20676" y="16346"/>
                  </a:lnTo>
                  <a:lnTo>
                    <a:pt x="20262" y="15856"/>
                  </a:lnTo>
                  <a:lnTo>
                    <a:pt x="20262" y="15856"/>
                  </a:lnTo>
                  <a:lnTo>
                    <a:pt x="20036" y="15611"/>
                  </a:lnTo>
                  <a:lnTo>
                    <a:pt x="19810" y="15366"/>
                  </a:lnTo>
                  <a:lnTo>
                    <a:pt x="19565" y="15140"/>
                  </a:lnTo>
                  <a:lnTo>
                    <a:pt x="19302" y="14933"/>
                  </a:lnTo>
                  <a:lnTo>
                    <a:pt x="19038" y="14726"/>
                  </a:lnTo>
                  <a:lnTo>
                    <a:pt x="18774" y="14519"/>
                  </a:lnTo>
                  <a:lnTo>
                    <a:pt x="18172" y="14124"/>
                  </a:lnTo>
                  <a:lnTo>
                    <a:pt x="18172" y="14124"/>
                  </a:lnTo>
                  <a:lnTo>
                    <a:pt x="17550" y="13709"/>
                  </a:lnTo>
                  <a:lnTo>
                    <a:pt x="16741" y="13126"/>
                  </a:lnTo>
                  <a:lnTo>
                    <a:pt x="16326" y="12805"/>
                  </a:lnTo>
                  <a:lnTo>
                    <a:pt x="15969" y="12485"/>
                  </a:lnTo>
                  <a:lnTo>
                    <a:pt x="15667" y="12203"/>
                  </a:lnTo>
                  <a:lnTo>
                    <a:pt x="15536" y="12071"/>
                  </a:lnTo>
                  <a:lnTo>
                    <a:pt x="15441" y="11958"/>
                  </a:lnTo>
                  <a:lnTo>
                    <a:pt x="15441" y="11958"/>
                  </a:lnTo>
                  <a:lnTo>
                    <a:pt x="15385" y="11694"/>
                  </a:lnTo>
                  <a:lnTo>
                    <a:pt x="15234" y="10979"/>
                  </a:lnTo>
                  <a:lnTo>
                    <a:pt x="14952" y="9887"/>
                  </a:lnTo>
                  <a:lnTo>
                    <a:pt x="14782" y="9246"/>
                  </a:lnTo>
                  <a:lnTo>
                    <a:pt x="14575" y="8550"/>
                  </a:lnTo>
                  <a:lnTo>
                    <a:pt x="14349" y="7834"/>
                  </a:lnTo>
                  <a:lnTo>
                    <a:pt x="14104" y="7081"/>
                  </a:lnTo>
                  <a:lnTo>
                    <a:pt x="13822" y="6328"/>
                  </a:lnTo>
                  <a:lnTo>
                    <a:pt x="13521" y="5574"/>
                  </a:lnTo>
                  <a:lnTo>
                    <a:pt x="13201" y="4821"/>
                  </a:lnTo>
                  <a:lnTo>
                    <a:pt x="12862" y="4124"/>
                  </a:lnTo>
                  <a:lnTo>
                    <a:pt x="12673" y="3785"/>
                  </a:lnTo>
                  <a:lnTo>
                    <a:pt x="12485" y="3446"/>
                  </a:lnTo>
                  <a:lnTo>
                    <a:pt x="12278" y="3145"/>
                  </a:lnTo>
                  <a:lnTo>
                    <a:pt x="12090" y="2844"/>
                  </a:lnTo>
                  <a:lnTo>
                    <a:pt x="12090" y="2844"/>
                  </a:lnTo>
                  <a:lnTo>
                    <a:pt x="11732" y="2373"/>
                  </a:lnTo>
                  <a:lnTo>
                    <a:pt x="11374" y="1921"/>
                  </a:lnTo>
                  <a:lnTo>
                    <a:pt x="10997" y="1488"/>
                  </a:lnTo>
                  <a:lnTo>
                    <a:pt x="10790" y="1281"/>
                  </a:lnTo>
                  <a:lnTo>
                    <a:pt x="10583" y="1093"/>
                  </a:lnTo>
                  <a:lnTo>
                    <a:pt x="10357" y="904"/>
                  </a:lnTo>
                  <a:lnTo>
                    <a:pt x="10131" y="735"/>
                  </a:lnTo>
                  <a:lnTo>
                    <a:pt x="9886" y="565"/>
                  </a:lnTo>
                  <a:lnTo>
                    <a:pt x="9623" y="433"/>
                  </a:lnTo>
                  <a:lnTo>
                    <a:pt x="9359" y="302"/>
                  </a:lnTo>
                  <a:lnTo>
                    <a:pt x="9077" y="189"/>
                  </a:lnTo>
                  <a:lnTo>
                    <a:pt x="8775" y="95"/>
                  </a:lnTo>
                  <a:lnTo>
                    <a:pt x="8455" y="0"/>
                  </a:lnTo>
                  <a:lnTo>
                    <a:pt x="8455" y="0"/>
                  </a:lnTo>
                  <a:lnTo>
                    <a:pt x="8286" y="0"/>
                  </a:lnTo>
                  <a:lnTo>
                    <a:pt x="8097" y="19"/>
                  </a:lnTo>
                  <a:lnTo>
                    <a:pt x="7890" y="95"/>
                  </a:lnTo>
                  <a:lnTo>
                    <a:pt x="7683" y="189"/>
                  </a:lnTo>
                  <a:lnTo>
                    <a:pt x="7457" y="339"/>
                  </a:lnTo>
                  <a:lnTo>
                    <a:pt x="7231" y="509"/>
                  </a:lnTo>
                  <a:lnTo>
                    <a:pt x="6986" y="735"/>
                  </a:lnTo>
                  <a:lnTo>
                    <a:pt x="6760" y="980"/>
                  </a:lnTo>
                  <a:lnTo>
                    <a:pt x="6516" y="1262"/>
                  </a:lnTo>
                  <a:lnTo>
                    <a:pt x="6271" y="1563"/>
                  </a:lnTo>
                  <a:lnTo>
                    <a:pt x="6007" y="1921"/>
                  </a:lnTo>
                  <a:lnTo>
                    <a:pt x="5762" y="2279"/>
                  </a:lnTo>
                  <a:lnTo>
                    <a:pt x="5499" y="2693"/>
                  </a:lnTo>
                  <a:lnTo>
                    <a:pt x="5254" y="3126"/>
                  </a:lnTo>
                  <a:lnTo>
                    <a:pt x="4990" y="3578"/>
                  </a:lnTo>
                  <a:lnTo>
                    <a:pt x="4727" y="4049"/>
                  </a:lnTo>
                  <a:lnTo>
                    <a:pt x="4482" y="4557"/>
                  </a:lnTo>
                  <a:lnTo>
                    <a:pt x="4237" y="5085"/>
                  </a:lnTo>
                  <a:lnTo>
                    <a:pt x="3992" y="5631"/>
                  </a:lnTo>
                  <a:lnTo>
                    <a:pt x="3747" y="6196"/>
                  </a:lnTo>
                  <a:lnTo>
                    <a:pt x="3503" y="6780"/>
                  </a:lnTo>
                  <a:lnTo>
                    <a:pt x="3277" y="7401"/>
                  </a:lnTo>
                  <a:lnTo>
                    <a:pt x="3051" y="8022"/>
                  </a:lnTo>
                  <a:lnTo>
                    <a:pt x="2844" y="8663"/>
                  </a:lnTo>
                  <a:lnTo>
                    <a:pt x="2636" y="9303"/>
                  </a:lnTo>
                  <a:lnTo>
                    <a:pt x="2429" y="9981"/>
                  </a:lnTo>
                  <a:lnTo>
                    <a:pt x="2260" y="10659"/>
                  </a:lnTo>
                  <a:lnTo>
                    <a:pt x="2072" y="11355"/>
                  </a:lnTo>
                  <a:lnTo>
                    <a:pt x="1921" y="12052"/>
                  </a:lnTo>
                  <a:lnTo>
                    <a:pt x="1770" y="12768"/>
                  </a:lnTo>
                  <a:lnTo>
                    <a:pt x="1638" y="13483"/>
                  </a:lnTo>
                  <a:lnTo>
                    <a:pt x="1507" y="14199"/>
                  </a:lnTo>
                  <a:lnTo>
                    <a:pt x="1507" y="14199"/>
                  </a:lnTo>
                  <a:lnTo>
                    <a:pt x="1262" y="15724"/>
                  </a:lnTo>
                  <a:lnTo>
                    <a:pt x="998" y="17249"/>
                  </a:lnTo>
                  <a:lnTo>
                    <a:pt x="716" y="18775"/>
                  </a:lnTo>
                  <a:lnTo>
                    <a:pt x="471" y="20281"/>
                  </a:lnTo>
                  <a:lnTo>
                    <a:pt x="358" y="21034"/>
                  </a:lnTo>
                  <a:lnTo>
                    <a:pt x="264" y="21807"/>
                  </a:lnTo>
                  <a:lnTo>
                    <a:pt x="170" y="22560"/>
                  </a:lnTo>
                  <a:lnTo>
                    <a:pt x="94" y="23332"/>
                  </a:lnTo>
                  <a:lnTo>
                    <a:pt x="38" y="24085"/>
                  </a:lnTo>
                  <a:lnTo>
                    <a:pt x="19" y="24857"/>
                  </a:lnTo>
                  <a:lnTo>
                    <a:pt x="0" y="25610"/>
                  </a:lnTo>
                  <a:lnTo>
                    <a:pt x="19" y="26382"/>
                  </a:lnTo>
                  <a:lnTo>
                    <a:pt x="19" y="26382"/>
                  </a:lnTo>
                  <a:lnTo>
                    <a:pt x="57" y="26985"/>
                  </a:lnTo>
                  <a:lnTo>
                    <a:pt x="94" y="27625"/>
                  </a:lnTo>
                  <a:lnTo>
                    <a:pt x="151" y="28284"/>
                  </a:lnTo>
                  <a:lnTo>
                    <a:pt x="207" y="28623"/>
                  </a:lnTo>
                  <a:lnTo>
                    <a:pt x="264" y="28962"/>
                  </a:lnTo>
                  <a:lnTo>
                    <a:pt x="339" y="29282"/>
                  </a:lnTo>
                  <a:lnTo>
                    <a:pt x="414" y="29603"/>
                  </a:lnTo>
                  <a:lnTo>
                    <a:pt x="509" y="29923"/>
                  </a:lnTo>
                  <a:lnTo>
                    <a:pt x="622" y="30224"/>
                  </a:lnTo>
                  <a:lnTo>
                    <a:pt x="753" y="30506"/>
                  </a:lnTo>
                  <a:lnTo>
                    <a:pt x="923" y="30770"/>
                  </a:lnTo>
                  <a:lnTo>
                    <a:pt x="1092" y="31015"/>
                  </a:lnTo>
                  <a:lnTo>
                    <a:pt x="1281" y="31241"/>
                  </a:lnTo>
                  <a:lnTo>
                    <a:pt x="1281" y="31241"/>
                  </a:lnTo>
                  <a:lnTo>
                    <a:pt x="1751" y="31655"/>
                  </a:lnTo>
                  <a:lnTo>
                    <a:pt x="1996" y="31843"/>
                  </a:lnTo>
                  <a:lnTo>
                    <a:pt x="2222" y="32013"/>
                  </a:lnTo>
                  <a:lnTo>
                    <a:pt x="2467" y="32182"/>
                  </a:lnTo>
                  <a:lnTo>
                    <a:pt x="2693" y="32314"/>
                  </a:lnTo>
                  <a:lnTo>
                    <a:pt x="2938" y="32427"/>
                  </a:lnTo>
                  <a:lnTo>
                    <a:pt x="3183" y="32521"/>
                  </a:lnTo>
                  <a:lnTo>
                    <a:pt x="3427" y="32597"/>
                  </a:lnTo>
                  <a:lnTo>
                    <a:pt x="3672" y="32653"/>
                  </a:lnTo>
                  <a:lnTo>
                    <a:pt x="3936" y="32691"/>
                  </a:lnTo>
                  <a:lnTo>
                    <a:pt x="4218" y="32710"/>
                  </a:lnTo>
                  <a:lnTo>
                    <a:pt x="4482" y="32691"/>
                  </a:lnTo>
                  <a:lnTo>
                    <a:pt x="4783" y="32653"/>
                  </a:lnTo>
                  <a:lnTo>
                    <a:pt x="5084" y="32597"/>
                  </a:lnTo>
                  <a:lnTo>
                    <a:pt x="5405" y="32521"/>
                  </a:lnTo>
                  <a:lnTo>
                    <a:pt x="5405" y="32521"/>
                  </a:lnTo>
                  <a:lnTo>
                    <a:pt x="6365" y="32239"/>
                  </a:lnTo>
                  <a:lnTo>
                    <a:pt x="7363" y="31994"/>
                  </a:lnTo>
                  <a:lnTo>
                    <a:pt x="7363" y="31994"/>
                  </a:lnTo>
                  <a:lnTo>
                    <a:pt x="7438" y="31260"/>
                  </a:lnTo>
                  <a:lnTo>
                    <a:pt x="7514" y="30544"/>
                  </a:lnTo>
                  <a:lnTo>
                    <a:pt x="7627" y="29828"/>
                  </a:lnTo>
                  <a:lnTo>
                    <a:pt x="7740" y="29113"/>
                  </a:lnTo>
                  <a:lnTo>
                    <a:pt x="7871" y="28397"/>
                  </a:lnTo>
                  <a:lnTo>
                    <a:pt x="8022" y="27682"/>
                  </a:lnTo>
                  <a:lnTo>
                    <a:pt x="8173" y="26985"/>
                  </a:lnTo>
                  <a:lnTo>
                    <a:pt x="8361" y="26288"/>
                  </a:lnTo>
                  <a:lnTo>
                    <a:pt x="8361" y="26288"/>
                  </a:lnTo>
                  <a:lnTo>
                    <a:pt x="8493" y="25818"/>
                  </a:lnTo>
                  <a:lnTo>
                    <a:pt x="8719" y="25158"/>
                  </a:lnTo>
                  <a:lnTo>
                    <a:pt x="8869" y="24801"/>
                  </a:lnTo>
                  <a:lnTo>
                    <a:pt x="9039" y="24405"/>
                  </a:lnTo>
                  <a:lnTo>
                    <a:pt x="9208" y="24029"/>
                  </a:lnTo>
                  <a:lnTo>
                    <a:pt x="9416" y="23671"/>
                  </a:lnTo>
                  <a:lnTo>
                    <a:pt x="9642" y="23351"/>
                  </a:lnTo>
                  <a:lnTo>
                    <a:pt x="9886" y="23049"/>
                  </a:lnTo>
                  <a:lnTo>
                    <a:pt x="9999" y="22918"/>
                  </a:lnTo>
                  <a:lnTo>
                    <a:pt x="10131" y="22823"/>
                  </a:lnTo>
                  <a:lnTo>
                    <a:pt x="10263" y="22729"/>
                  </a:lnTo>
                  <a:lnTo>
                    <a:pt x="10395" y="22635"/>
                  </a:lnTo>
                  <a:lnTo>
                    <a:pt x="10545" y="22579"/>
                  </a:lnTo>
                  <a:lnTo>
                    <a:pt x="10677" y="22541"/>
                  </a:lnTo>
                  <a:lnTo>
                    <a:pt x="10828" y="22541"/>
                  </a:lnTo>
                  <a:lnTo>
                    <a:pt x="10979" y="22541"/>
                  </a:lnTo>
                  <a:lnTo>
                    <a:pt x="11129" y="22579"/>
                  </a:lnTo>
                  <a:lnTo>
                    <a:pt x="11299" y="22654"/>
                  </a:lnTo>
                  <a:lnTo>
                    <a:pt x="11449" y="22729"/>
                  </a:lnTo>
                  <a:lnTo>
                    <a:pt x="11619" y="22861"/>
                  </a:lnTo>
                  <a:lnTo>
                    <a:pt x="11619" y="22861"/>
                  </a:lnTo>
                  <a:lnTo>
                    <a:pt x="11694" y="22955"/>
                  </a:lnTo>
                  <a:lnTo>
                    <a:pt x="11788" y="23068"/>
                  </a:lnTo>
                  <a:lnTo>
                    <a:pt x="11864" y="23219"/>
                  </a:lnTo>
                  <a:lnTo>
                    <a:pt x="11958" y="23370"/>
                  </a:lnTo>
                  <a:lnTo>
                    <a:pt x="12090" y="23784"/>
                  </a:lnTo>
                  <a:lnTo>
                    <a:pt x="12221" y="24273"/>
                  </a:lnTo>
                  <a:lnTo>
                    <a:pt x="12353" y="24819"/>
                  </a:lnTo>
                  <a:lnTo>
                    <a:pt x="12447" y="25422"/>
                  </a:lnTo>
                  <a:lnTo>
                    <a:pt x="12541" y="26062"/>
                  </a:lnTo>
                  <a:lnTo>
                    <a:pt x="12617" y="26721"/>
                  </a:lnTo>
                  <a:lnTo>
                    <a:pt x="12673" y="27380"/>
                  </a:lnTo>
                  <a:lnTo>
                    <a:pt x="12730" y="28040"/>
                  </a:lnTo>
                  <a:lnTo>
                    <a:pt x="12767" y="28661"/>
                  </a:lnTo>
                  <a:lnTo>
                    <a:pt x="12786" y="29264"/>
                  </a:lnTo>
                  <a:lnTo>
                    <a:pt x="12786" y="29810"/>
                  </a:lnTo>
                  <a:lnTo>
                    <a:pt x="12786" y="30280"/>
                  </a:lnTo>
                  <a:lnTo>
                    <a:pt x="12767" y="30676"/>
                  </a:lnTo>
                  <a:lnTo>
                    <a:pt x="12749" y="30996"/>
                  </a:lnTo>
                  <a:lnTo>
                    <a:pt x="12749" y="30996"/>
                  </a:lnTo>
                  <a:lnTo>
                    <a:pt x="13088" y="30902"/>
                  </a:lnTo>
                  <a:lnTo>
                    <a:pt x="13389" y="30827"/>
                  </a:lnTo>
                  <a:lnTo>
                    <a:pt x="13860" y="30676"/>
                  </a:lnTo>
                  <a:lnTo>
                    <a:pt x="14330" y="30506"/>
                  </a:lnTo>
                  <a:lnTo>
                    <a:pt x="14613" y="30431"/>
                  </a:lnTo>
                  <a:lnTo>
                    <a:pt x="14971" y="30356"/>
                  </a:lnTo>
                  <a:lnTo>
                    <a:pt x="14971" y="30356"/>
                  </a:lnTo>
                  <a:lnTo>
                    <a:pt x="15536" y="30224"/>
                  </a:lnTo>
                  <a:lnTo>
                    <a:pt x="16157" y="30092"/>
                  </a:lnTo>
                  <a:lnTo>
                    <a:pt x="16835" y="29904"/>
                  </a:lnTo>
                  <a:lnTo>
                    <a:pt x="17513" y="29716"/>
                  </a:lnTo>
                  <a:lnTo>
                    <a:pt x="17513" y="29716"/>
                  </a:lnTo>
                  <a:lnTo>
                    <a:pt x="17550" y="28397"/>
                  </a:lnTo>
                  <a:lnTo>
                    <a:pt x="17607" y="27060"/>
                  </a:lnTo>
                  <a:lnTo>
                    <a:pt x="17645" y="26401"/>
                  </a:lnTo>
                  <a:lnTo>
                    <a:pt x="17701" y="25761"/>
                  </a:lnTo>
                  <a:lnTo>
                    <a:pt x="17795" y="25102"/>
                  </a:lnTo>
                  <a:lnTo>
                    <a:pt x="17927" y="24462"/>
                  </a:lnTo>
                  <a:lnTo>
                    <a:pt x="17927" y="24462"/>
                  </a:lnTo>
                  <a:lnTo>
                    <a:pt x="18002" y="24104"/>
                  </a:lnTo>
                  <a:lnTo>
                    <a:pt x="18115" y="23595"/>
                  </a:lnTo>
                  <a:lnTo>
                    <a:pt x="18266" y="23031"/>
                  </a:lnTo>
                  <a:lnTo>
                    <a:pt x="18360" y="22729"/>
                  </a:lnTo>
                  <a:lnTo>
                    <a:pt x="18473" y="22466"/>
                  </a:lnTo>
                  <a:lnTo>
                    <a:pt x="18586" y="22202"/>
                  </a:lnTo>
                  <a:lnTo>
                    <a:pt x="18718" y="21976"/>
                  </a:lnTo>
                  <a:lnTo>
                    <a:pt x="18869" y="21788"/>
                  </a:lnTo>
                  <a:lnTo>
                    <a:pt x="18944" y="21712"/>
                  </a:lnTo>
                  <a:lnTo>
                    <a:pt x="19019" y="21656"/>
                  </a:lnTo>
                  <a:lnTo>
                    <a:pt x="19095" y="21618"/>
                  </a:lnTo>
                  <a:lnTo>
                    <a:pt x="19189" y="21581"/>
                  </a:lnTo>
                  <a:lnTo>
                    <a:pt x="19283" y="21581"/>
                  </a:lnTo>
                  <a:lnTo>
                    <a:pt x="19377" y="21581"/>
                  </a:lnTo>
                  <a:lnTo>
                    <a:pt x="19471" y="21618"/>
                  </a:lnTo>
                  <a:lnTo>
                    <a:pt x="19565" y="21656"/>
                  </a:lnTo>
                  <a:lnTo>
                    <a:pt x="19660" y="21731"/>
                  </a:lnTo>
                  <a:lnTo>
                    <a:pt x="19773" y="21825"/>
                  </a:lnTo>
                  <a:lnTo>
                    <a:pt x="19773" y="21825"/>
                  </a:lnTo>
                  <a:lnTo>
                    <a:pt x="19886" y="21957"/>
                  </a:lnTo>
                  <a:lnTo>
                    <a:pt x="19998" y="22108"/>
                  </a:lnTo>
                  <a:lnTo>
                    <a:pt x="20093" y="22277"/>
                  </a:lnTo>
                  <a:lnTo>
                    <a:pt x="20168" y="22466"/>
                  </a:lnTo>
                  <a:lnTo>
                    <a:pt x="20243" y="22654"/>
                  </a:lnTo>
                  <a:lnTo>
                    <a:pt x="20300" y="22880"/>
                  </a:lnTo>
                  <a:lnTo>
                    <a:pt x="20413" y="23332"/>
                  </a:lnTo>
                  <a:lnTo>
                    <a:pt x="20469" y="23803"/>
                  </a:lnTo>
                  <a:lnTo>
                    <a:pt x="20507" y="24255"/>
                  </a:lnTo>
                  <a:lnTo>
                    <a:pt x="20526" y="24669"/>
                  </a:lnTo>
                  <a:lnTo>
                    <a:pt x="20526" y="25008"/>
                  </a:lnTo>
                  <a:lnTo>
                    <a:pt x="20526" y="25008"/>
                  </a:lnTo>
                  <a:lnTo>
                    <a:pt x="20507" y="25441"/>
                  </a:lnTo>
                  <a:lnTo>
                    <a:pt x="20507" y="25874"/>
                  </a:lnTo>
                  <a:lnTo>
                    <a:pt x="20526" y="26740"/>
                  </a:lnTo>
                  <a:lnTo>
                    <a:pt x="20545" y="27173"/>
                  </a:lnTo>
                  <a:lnTo>
                    <a:pt x="20545" y="27588"/>
                  </a:lnTo>
                  <a:lnTo>
                    <a:pt x="20526" y="28021"/>
                  </a:lnTo>
                  <a:lnTo>
                    <a:pt x="20469" y="28454"/>
                  </a:lnTo>
                  <a:lnTo>
                    <a:pt x="20469" y="28454"/>
                  </a:lnTo>
                  <a:lnTo>
                    <a:pt x="20827" y="28228"/>
                  </a:lnTo>
                  <a:lnTo>
                    <a:pt x="21147" y="27983"/>
                  </a:lnTo>
                  <a:lnTo>
                    <a:pt x="21298" y="27832"/>
                  </a:lnTo>
                  <a:lnTo>
                    <a:pt x="21448" y="27682"/>
                  </a:lnTo>
                  <a:lnTo>
                    <a:pt x="21580" y="27531"/>
                  </a:lnTo>
                  <a:lnTo>
                    <a:pt x="21693" y="27362"/>
                  </a:lnTo>
                  <a:lnTo>
                    <a:pt x="21693" y="27362"/>
                  </a:lnTo>
                  <a:lnTo>
                    <a:pt x="21787" y="27155"/>
                  </a:lnTo>
                  <a:lnTo>
                    <a:pt x="21882" y="26947"/>
                  </a:lnTo>
                  <a:lnTo>
                    <a:pt x="21957" y="26703"/>
                  </a:lnTo>
                  <a:lnTo>
                    <a:pt x="22013" y="26477"/>
                  </a:lnTo>
                  <a:lnTo>
                    <a:pt x="22126" y="26006"/>
                  </a:lnTo>
                  <a:lnTo>
                    <a:pt x="22258" y="25554"/>
                  </a:lnTo>
                  <a:lnTo>
                    <a:pt x="22258" y="25554"/>
                  </a:lnTo>
                  <a:lnTo>
                    <a:pt x="22371" y="25102"/>
                  </a:lnTo>
                  <a:lnTo>
                    <a:pt x="22465" y="24669"/>
                  </a:lnTo>
                  <a:lnTo>
                    <a:pt x="22541" y="24198"/>
                  </a:lnTo>
                  <a:lnTo>
                    <a:pt x="22578" y="23746"/>
                  </a:lnTo>
                  <a:lnTo>
                    <a:pt x="22578" y="23746"/>
                  </a:lnTo>
                  <a:lnTo>
                    <a:pt x="22597" y="23275"/>
                  </a:lnTo>
                  <a:lnTo>
                    <a:pt x="22616" y="22823"/>
                  </a:lnTo>
                  <a:lnTo>
                    <a:pt x="22597" y="22353"/>
                  </a:lnTo>
                  <a:lnTo>
                    <a:pt x="22578" y="21882"/>
                  </a:lnTo>
                  <a:lnTo>
                    <a:pt x="22559" y="21411"/>
                  </a:lnTo>
                  <a:lnTo>
                    <a:pt x="22503" y="20959"/>
                  </a:lnTo>
                  <a:lnTo>
                    <a:pt x="22446" y="20488"/>
                  </a:lnTo>
                  <a:lnTo>
                    <a:pt x="22352" y="20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5" name="Google Shape;10505;p52"/>
            <p:cNvSpPr/>
            <p:nvPr/>
          </p:nvSpPr>
          <p:spPr>
            <a:xfrm>
              <a:off x="3188400" y="3853450"/>
              <a:ext cx="125700" cy="296125"/>
            </a:xfrm>
            <a:custGeom>
              <a:avLst/>
              <a:gdLst/>
              <a:ahLst/>
              <a:cxnLst/>
              <a:rect l="l" t="t" r="r" b="b"/>
              <a:pathLst>
                <a:path w="5028" h="11845" extrusionOk="0">
                  <a:moveTo>
                    <a:pt x="2618" y="0"/>
                  </a:moveTo>
                  <a:lnTo>
                    <a:pt x="2467" y="19"/>
                  </a:lnTo>
                  <a:lnTo>
                    <a:pt x="2316" y="38"/>
                  </a:lnTo>
                  <a:lnTo>
                    <a:pt x="2185" y="94"/>
                  </a:lnTo>
                  <a:lnTo>
                    <a:pt x="2053" y="170"/>
                  </a:lnTo>
                  <a:lnTo>
                    <a:pt x="1921" y="264"/>
                  </a:lnTo>
                  <a:lnTo>
                    <a:pt x="1808" y="377"/>
                  </a:lnTo>
                  <a:lnTo>
                    <a:pt x="1695" y="509"/>
                  </a:lnTo>
                  <a:lnTo>
                    <a:pt x="1582" y="659"/>
                  </a:lnTo>
                  <a:lnTo>
                    <a:pt x="1469" y="848"/>
                  </a:lnTo>
                  <a:lnTo>
                    <a:pt x="1375" y="1055"/>
                  </a:lnTo>
                  <a:lnTo>
                    <a:pt x="1281" y="1281"/>
                  </a:lnTo>
                  <a:lnTo>
                    <a:pt x="1187" y="1526"/>
                  </a:lnTo>
                  <a:lnTo>
                    <a:pt x="1036" y="2109"/>
                  </a:lnTo>
                  <a:lnTo>
                    <a:pt x="885" y="2768"/>
                  </a:lnTo>
                  <a:lnTo>
                    <a:pt x="753" y="3540"/>
                  </a:lnTo>
                  <a:lnTo>
                    <a:pt x="622" y="4407"/>
                  </a:lnTo>
                  <a:lnTo>
                    <a:pt x="509" y="5386"/>
                  </a:lnTo>
                  <a:lnTo>
                    <a:pt x="414" y="6459"/>
                  </a:lnTo>
                  <a:lnTo>
                    <a:pt x="301" y="7627"/>
                  </a:lnTo>
                  <a:lnTo>
                    <a:pt x="207" y="8926"/>
                  </a:lnTo>
                  <a:lnTo>
                    <a:pt x="0" y="11845"/>
                  </a:lnTo>
                  <a:lnTo>
                    <a:pt x="5028" y="11468"/>
                  </a:lnTo>
                  <a:lnTo>
                    <a:pt x="2806" y="57"/>
                  </a:lnTo>
                  <a:lnTo>
                    <a:pt x="2712" y="19"/>
                  </a:lnTo>
                  <a:lnTo>
                    <a:pt x="2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6" name="Google Shape;10506;p52"/>
            <p:cNvSpPr/>
            <p:nvPr/>
          </p:nvSpPr>
          <p:spPr>
            <a:xfrm>
              <a:off x="3188400" y="3853450"/>
              <a:ext cx="125700" cy="296125"/>
            </a:xfrm>
            <a:custGeom>
              <a:avLst/>
              <a:gdLst/>
              <a:ahLst/>
              <a:cxnLst/>
              <a:rect l="l" t="t" r="r" b="b"/>
              <a:pathLst>
                <a:path w="5028" h="11845" fill="none" extrusionOk="0">
                  <a:moveTo>
                    <a:pt x="2806" y="57"/>
                  </a:moveTo>
                  <a:lnTo>
                    <a:pt x="2806" y="57"/>
                  </a:lnTo>
                  <a:lnTo>
                    <a:pt x="2712" y="19"/>
                  </a:lnTo>
                  <a:lnTo>
                    <a:pt x="2618" y="0"/>
                  </a:lnTo>
                  <a:lnTo>
                    <a:pt x="2618" y="0"/>
                  </a:lnTo>
                  <a:lnTo>
                    <a:pt x="2467" y="19"/>
                  </a:lnTo>
                  <a:lnTo>
                    <a:pt x="2316" y="38"/>
                  </a:lnTo>
                  <a:lnTo>
                    <a:pt x="2185" y="94"/>
                  </a:lnTo>
                  <a:lnTo>
                    <a:pt x="2053" y="170"/>
                  </a:lnTo>
                  <a:lnTo>
                    <a:pt x="1921" y="264"/>
                  </a:lnTo>
                  <a:lnTo>
                    <a:pt x="1808" y="377"/>
                  </a:lnTo>
                  <a:lnTo>
                    <a:pt x="1695" y="509"/>
                  </a:lnTo>
                  <a:lnTo>
                    <a:pt x="1582" y="659"/>
                  </a:lnTo>
                  <a:lnTo>
                    <a:pt x="1469" y="848"/>
                  </a:lnTo>
                  <a:lnTo>
                    <a:pt x="1375" y="1055"/>
                  </a:lnTo>
                  <a:lnTo>
                    <a:pt x="1281" y="1281"/>
                  </a:lnTo>
                  <a:lnTo>
                    <a:pt x="1187" y="1526"/>
                  </a:lnTo>
                  <a:lnTo>
                    <a:pt x="1036" y="2109"/>
                  </a:lnTo>
                  <a:lnTo>
                    <a:pt x="885" y="2768"/>
                  </a:lnTo>
                  <a:lnTo>
                    <a:pt x="753" y="3540"/>
                  </a:lnTo>
                  <a:lnTo>
                    <a:pt x="622" y="4407"/>
                  </a:lnTo>
                  <a:lnTo>
                    <a:pt x="509" y="5386"/>
                  </a:lnTo>
                  <a:lnTo>
                    <a:pt x="414" y="6459"/>
                  </a:lnTo>
                  <a:lnTo>
                    <a:pt x="301" y="7627"/>
                  </a:lnTo>
                  <a:lnTo>
                    <a:pt x="207" y="8926"/>
                  </a:lnTo>
                  <a:lnTo>
                    <a:pt x="0" y="11845"/>
                  </a:lnTo>
                  <a:lnTo>
                    <a:pt x="5028" y="11468"/>
                  </a:lnTo>
                  <a:lnTo>
                    <a:pt x="2806" y="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7" name="Google Shape;10507;p52"/>
            <p:cNvSpPr/>
            <p:nvPr/>
          </p:nvSpPr>
          <p:spPr>
            <a:xfrm>
              <a:off x="3278775" y="3857200"/>
              <a:ext cx="128550" cy="280150"/>
            </a:xfrm>
            <a:custGeom>
              <a:avLst/>
              <a:gdLst/>
              <a:ahLst/>
              <a:cxnLst/>
              <a:rect l="l" t="t" r="r" b="b"/>
              <a:pathLst>
                <a:path w="5142" h="11206" extrusionOk="0">
                  <a:moveTo>
                    <a:pt x="1" y="1"/>
                  </a:moveTo>
                  <a:lnTo>
                    <a:pt x="2656" y="11205"/>
                  </a:lnTo>
                  <a:lnTo>
                    <a:pt x="5142" y="11017"/>
                  </a:lnTo>
                  <a:lnTo>
                    <a:pt x="4972" y="10245"/>
                  </a:lnTo>
                  <a:lnTo>
                    <a:pt x="4746" y="9303"/>
                  </a:lnTo>
                  <a:lnTo>
                    <a:pt x="4482" y="8230"/>
                  </a:lnTo>
                  <a:lnTo>
                    <a:pt x="4143" y="7081"/>
                  </a:lnTo>
                  <a:lnTo>
                    <a:pt x="3955" y="6498"/>
                  </a:lnTo>
                  <a:lnTo>
                    <a:pt x="3748" y="5914"/>
                  </a:lnTo>
                  <a:lnTo>
                    <a:pt x="3541" y="5330"/>
                  </a:lnTo>
                  <a:lnTo>
                    <a:pt x="3315" y="4746"/>
                  </a:lnTo>
                  <a:lnTo>
                    <a:pt x="3070" y="4200"/>
                  </a:lnTo>
                  <a:lnTo>
                    <a:pt x="2825" y="3654"/>
                  </a:lnTo>
                  <a:lnTo>
                    <a:pt x="2543" y="3165"/>
                  </a:lnTo>
                  <a:lnTo>
                    <a:pt x="2279" y="2694"/>
                  </a:lnTo>
                  <a:lnTo>
                    <a:pt x="1790" y="1959"/>
                  </a:lnTo>
                  <a:lnTo>
                    <a:pt x="1526" y="1583"/>
                  </a:lnTo>
                  <a:lnTo>
                    <a:pt x="1244" y="1206"/>
                  </a:lnTo>
                  <a:lnTo>
                    <a:pt x="942" y="848"/>
                  </a:lnTo>
                  <a:lnTo>
                    <a:pt x="641" y="528"/>
                  </a:lnTo>
                  <a:lnTo>
                    <a:pt x="321" y="246"/>
                  </a:lnTo>
                  <a:lnTo>
                    <a:pt x="170" y="1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8" name="Google Shape;10508;p52"/>
            <p:cNvSpPr/>
            <p:nvPr/>
          </p:nvSpPr>
          <p:spPr>
            <a:xfrm>
              <a:off x="3278775" y="3857200"/>
              <a:ext cx="128550" cy="280150"/>
            </a:xfrm>
            <a:custGeom>
              <a:avLst/>
              <a:gdLst/>
              <a:ahLst/>
              <a:cxnLst/>
              <a:rect l="l" t="t" r="r" b="b"/>
              <a:pathLst>
                <a:path w="5142" h="11206" fill="none" extrusionOk="0">
                  <a:moveTo>
                    <a:pt x="2656" y="11205"/>
                  </a:moveTo>
                  <a:lnTo>
                    <a:pt x="5142" y="11017"/>
                  </a:lnTo>
                  <a:lnTo>
                    <a:pt x="5142" y="11017"/>
                  </a:lnTo>
                  <a:lnTo>
                    <a:pt x="4972" y="10245"/>
                  </a:lnTo>
                  <a:lnTo>
                    <a:pt x="4746" y="9303"/>
                  </a:lnTo>
                  <a:lnTo>
                    <a:pt x="4482" y="8230"/>
                  </a:lnTo>
                  <a:lnTo>
                    <a:pt x="4143" y="7081"/>
                  </a:lnTo>
                  <a:lnTo>
                    <a:pt x="3955" y="6498"/>
                  </a:lnTo>
                  <a:lnTo>
                    <a:pt x="3748" y="5914"/>
                  </a:lnTo>
                  <a:lnTo>
                    <a:pt x="3541" y="5330"/>
                  </a:lnTo>
                  <a:lnTo>
                    <a:pt x="3315" y="4746"/>
                  </a:lnTo>
                  <a:lnTo>
                    <a:pt x="3070" y="4200"/>
                  </a:lnTo>
                  <a:lnTo>
                    <a:pt x="2825" y="3654"/>
                  </a:lnTo>
                  <a:lnTo>
                    <a:pt x="2543" y="3165"/>
                  </a:lnTo>
                  <a:lnTo>
                    <a:pt x="2279" y="2694"/>
                  </a:lnTo>
                  <a:lnTo>
                    <a:pt x="2279" y="2694"/>
                  </a:lnTo>
                  <a:lnTo>
                    <a:pt x="1790" y="1959"/>
                  </a:lnTo>
                  <a:lnTo>
                    <a:pt x="1526" y="1583"/>
                  </a:lnTo>
                  <a:lnTo>
                    <a:pt x="1244" y="1206"/>
                  </a:lnTo>
                  <a:lnTo>
                    <a:pt x="942" y="848"/>
                  </a:lnTo>
                  <a:lnTo>
                    <a:pt x="641" y="528"/>
                  </a:lnTo>
                  <a:lnTo>
                    <a:pt x="321" y="246"/>
                  </a:lnTo>
                  <a:lnTo>
                    <a:pt x="170" y="114"/>
                  </a:lnTo>
                  <a:lnTo>
                    <a:pt x="1" y="1"/>
                  </a:lnTo>
                  <a:lnTo>
                    <a:pt x="2656" y="112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9" name="Google Shape;10509;p52"/>
            <p:cNvSpPr/>
            <p:nvPr/>
          </p:nvSpPr>
          <p:spPr>
            <a:xfrm>
              <a:off x="3382350" y="4119425"/>
              <a:ext cx="54625" cy="27325"/>
            </a:xfrm>
            <a:custGeom>
              <a:avLst/>
              <a:gdLst/>
              <a:ahLst/>
              <a:cxnLst/>
              <a:rect l="l" t="t" r="r" b="b"/>
              <a:pathLst>
                <a:path w="2185" h="1093" extrusionOk="0">
                  <a:moveTo>
                    <a:pt x="547" y="1"/>
                  </a:moveTo>
                  <a:lnTo>
                    <a:pt x="434" y="20"/>
                  </a:lnTo>
                  <a:lnTo>
                    <a:pt x="339" y="38"/>
                  </a:lnTo>
                  <a:lnTo>
                    <a:pt x="245" y="95"/>
                  </a:lnTo>
                  <a:lnTo>
                    <a:pt x="170" y="151"/>
                  </a:lnTo>
                  <a:lnTo>
                    <a:pt x="95" y="246"/>
                  </a:lnTo>
                  <a:lnTo>
                    <a:pt x="38" y="340"/>
                  </a:lnTo>
                  <a:lnTo>
                    <a:pt x="19" y="434"/>
                  </a:lnTo>
                  <a:lnTo>
                    <a:pt x="0" y="547"/>
                  </a:lnTo>
                  <a:lnTo>
                    <a:pt x="19" y="660"/>
                  </a:lnTo>
                  <a:lnTo>
                    <a:pt x="38" y="754"/>
                  </a:lnTo>
                  <a:lnTo>
                    <a:pt x="95" y="848"/>
                  </a:lnTo>
                  <a:lnTo>
                    <a:pt x="170" y="923"/>
                  </a:lnTo>
                  <a:lnTo>
                    <a:pt x="245" y="999"/>
                  </a:lnTo>
                  <a:lnTo>
                    <a:pt x="339" y="1055"/>
                  </a:lnTo>
                  <a:lnTo>
                    <a:pt x="434" y="1074"/>
                  </a:lnTo>
                  <a:lnTo>
                    <a:pt x="547" y="1093"/>
                  </a:lnTo>
                  <a:lnTo>
                    <a:pt x="1639" y="1093"/>
                  </a:lnTo>
                  <a:lnTo>
                    <a:pt x="1752" y="1074"/>
                  </a:lnTo>
                  <a:lnTo>
                    <a:pt x="1865" y="1055"/>
                  </a:lnTo>
                  <a:lnTo>
                    <a:pt x="1959" y="999"/>
                  </a:lnTo>
                  <a:lnTo>
                    <a:pt x="2034" y="923"/>
                  </a:lnTo>
                  <a:lnTo>
                    <a:pt x="2091" y="848"/>
                  </a:lnTo>
                  <a:lnTo>
                    <a:pt x="2147" y="754"/>
                  </a:lnTo>
                  <a:lnTo>
                    <a:pt x="2185" y="660"/>
                  </a:lnTo>
                  <a:lnTo>
                    <a:pt x="2185" y="547"/>
                  </a:lnTo>
                  <a:lnTo>
                    <a:pt x="2185" y="434"/>
                  </a:lnTo>
                  <a:lnTo>
                    <a:pt x="2147" y="340"/>
                  </a:lnTo>
                  <a:lnTo>
                    <a:pt x="2091" y="246"/>
                  </a:lnTo>
                  <a:lnTo>
                    <a:pt x="2034" y="151"/>
                  </a:lnTo>
                  <a:lnTo>
                    <a:pt x="1959" y="95"/>
                  </a:lnTo>
                  <a:lnTo>
                    <a:pt x="1865" y="38"/>
                  </a:lnTo>
                  <a:lnTo>
                    <a:pt x="1752" y="20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0" name="Google Shape;10510;p52"/>
            <p:cNvSpPr/>
            <p:nvPr/>
          </p:nvSpPr>
          <p:spPr>
            <a:xfrm>
              <a:off x="3403525" y="4032800"/>
              <a:ext cx="134200" cy="103125"/>
            </a:xfrm>
            <a:custGeom>
              <a:avLst/>
              <a:gdLst/>
              <a:ahLst/>
              <a:cxnLst/>
              <a:rect l="l" t="t" r="r" b="b"/>
              <a:pathLst>
                <a:path w="5368" h="4125" extrusionOk="0">
                  <a:moveTo>
                    <a:pt x="942" y="1"/>
                  </a:moveTo>
                  <a:lnTo>
                    <a:pt x="754" y="20"/>
                  </a:lnTo>
                  <a:lnTo>
                    <a:pt x="585" y="76"/>
                  </a:lnTo>
                  <a:lnTo>
                    <a:pt x="415" y="170"/>
                  </a:lnTo>
                  <a:lnTo>
                    <a:pt x="264" y="283"/>
                  </a:lnTo>
                  <a:lnTo>
                    <a:pt x="152" y="434"/>
                  </a:lnTo>
                  <a:lnTo>
                    <a:pt x="76" y="585"/>
                  </a:lnTo>
                  <a:lnTo>
                    <a:pt x="20" y="773"/>
                  </a:lnTo>
                  <a:lnTo>
                    <a:pt x="1" y="961"/>
                  </a:lnTo>
                  <a:lnTo>
                    <a:pt x="1" y="3164"/>
                  </a:lnTo>
                  <a:lnTo>
                    <a:pt x="20" y="3353"/>
                  </a:lnTo>
                  <a:lnTo>
                    <a:pt x="76" y="3541"/>
                  </a:lnTo>
                  <a:lnTo>
                    <a:pt x="152" y="3711"/>
                  </a:lnTo>
                  <a:lnTo>
                    <a:pt x="264" y="3842"/>
                  </a:lnTo>
                  <a:lnTo>
                    <a:pt x="415" y="3955"/>
                  </a:lnTo>
                  <a:lnTo>
                    <a:pt x="585" y="4049"/>
                  </a:lnTo>
                  <a:lnTo>
                    <a:pt x="754" y="4106"/>
                  </a:lnTo>
                  <a:lnTo>
                    <a:pt x="942" y="4125"/>
                  </a:lnTo>
                  <a:lnTo>
                    <a:pt x="3824" y="4125"/>
                  </a:lnTo>
                  <a:lnTo>
                    <a:pt x="3955" y="4106"/>
                  </a:lnTo>
                  <a:lnTo>
                    <a:pt x="4087" y="4087"/>
                  </a:lnTo>
                  <a:lnTo>
                    <a:pt x="4200" y="4049"/>
                  </a:lnTo>
                  <a:lnTo>
                    <a:pt x="4313" y="3974"/>
                  </a:lnTo>
                  <a:lnTo>
                    <a:pt x="4407" y="3899"/>
                  </a:lnTo>
                  <a:lnTo>
                    <a:pt x="4483" y="3824"/>
                  </a:lnTo>
                  <a:lnTo>
                    <a:pt x="4558" y="3729"/>
                  </a:lnTo>
                  <a:lnTo>
                    <a:pt x="4614" y="3616"/>
                  </a:lnTo>
                  <a:lnTo>
                    <a:pt x="4709" y="3390"/>
                  </a:lnTo>
                  <a:lnTo>
                    <a:pt x="4784" y="3146"/>
                  </a:lnTo>
                  <a:lnTo>
                    <a:pt x="4916" y="2656"/>
                  </a:lnTo>
                  <a:lnTo>
                    <a:pt x="5029" y="2261"/>
                  </a:lnTo>
                  <a:lnTo>
                    <a:pt x="5198" y="1809"/>
                  </a:lnTo>
                  <a:lnTo>
                    <a:pt x="5255" y="1601"/>
                  </a:lnTo>
                  <a:lnTo>
                    <a:pt x="5311" y="1375"/>
                  </a:lnTo>
                  <a:lnTo>
                    <a:pt x="5349" y="1168"/>
                  </a:lnTo>
                  <a:lnTo>
                    <a:pt x="5368" y="961"/>
                  </a:lnTo>
                  <a:lnTo>
                    <a:pt x="5349" y="773"/>
                  </a:lnTo>
                  <a:lnTo>
                    <a:pt x="5292" y="585"/>
                  </a:lnTo>
                  <a:lnTo>
                    <a:pt x="5217" y="434"/>
                  </a:lnTo>
                  <a:lnTo>
                    <a:pt x="5085" y="283"/>
                  </a:lnTo>
                  <a:lnTo>
                    <a:pt x="4953" y="170"/>
                  </a:lnTo>
                  <a:lnTo>
                    <a:pt x="4784" y="76"/>
                  </a:lnTo>
                  <a:lnTo>
                    <a:pt x="4614" y="20"/>
                  </a:lnTo>
                  <a:lnTo>
                    <a:pt x="4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1" name="Google Shape;10511;p52"/>
            <p:cNvSpPr/>
            <p:nvPr/>
          </p:nvSpPr>
          <p:spPr>
            <a:xfrm>
              <a:off x="3410125" y="4039875"/>
              <a:ext cx="95600" cy="89000"/>
            </a:xfrm>
            <a:custGeom>
              <a:avLst/>
              <a:gdLst/>
              <a:ahLst/>
              <a:cxnLst/>
              <a:rect l="l" t="t" r="r" b="b"/>
              <a:pathLst>
                <a:path w="3824" h="3560" extrusionOk="0">
                  <a:moveTo>
                    <a:pt x="678" y="0"/>
                  </a:moveTo>
                  <a:lnTo>
                    <a:pt x="528" y="19"/>
                  </a:lnTo>
                  <a:lnTo>
                    <a:pt x="415" y="57"/>
                  </a:lnTo>
                  <a:lnTo>
                    <a:pt x="302" y="132"/>
                  </a:lnTo>
                  <a:lnTo>
                    <a:pt x="189" y="245"/>
                  </a:lnTo>
                  <a:lnTo>
                    <a:pt x="113" y="358"/>
                  </a:lnTo>
                  <a:lnTo>
                    <a:pt x="38" y="509"/>
                  </a:lnTo>
                  <a:lnTo>
                    <a:pt x="0" y="659"/>
                  </a:lnTo>
                  <a:lnTo>
                    <a:pt x="0" y="829"/>
                  </a:lnTo>
                  <a:lnTo>
                    <a:pt x="0" y="2731"/>
                  </a:lnTo>
                  <a:lnTo>
                    <a:pt x="0" y="2900"/>
                  </a:lnTo>
                  <a:lnTo>
                    <a:pt x="38" y="3070"/>
                  </a:lnTo>
                  <a:lnTo>
                    <a:pt x="113" y="3202"/>
                  </a:lnTo>
                  <a:lnTo>
                    <a:pt x="189" y="3315"/>
                  </a:lnTo>
                  <a:lnTo>
                    <a:pt x="302" y="3428"/>
                  </a:lnTo>
                  <a:lnTo>
                    <a:pt x="415" y="3503"/>
                  </a:lnTo>
                  <a:lnTo>
                    <a:pt x="528" y="3541"/>
                  </a:lnTo>
                  <a:lnTo>
                    <a:pt x="678" y="3559"/>
                  </a:lnTo>
                  <a:lnTo>
                    <a:pt x="2825" y="3559"/>
                  </a:lnTo>
                  <a:lnTo>
                    <a:pt x="2900" y="3541"/>
                  </a:lnTo>
                  <a:lnTo>
                    <a:pt x="2995" y="3503"/>
                  </a:lnTo>
                  <a:lnTo>
                    <a:pt x="3070" y="3446"/>
                  </a:lnTo>
                  <a:lnTo>
                    <a:pt x="3126" y="3390"/>
                  </a:lnTo>
                  <a:lnTo>
                    <a:pt x="3183" y="3315"/>
                  </a:lnTo>
                  <a:lnTo>
                    <a:pt x="3277" y="3126"/>
                  </a:lnTo>
                  <a:lnTo>
                    <a:pt x="3352" y="2938"/>
                  </a:lnTo>
                  <a:lnTo>
                    <a:pt x="3409" y="2731"/>
                  </a:lnTo>
                  <a:lnTo>
                    <a:pt x="3484" y="2298"/>
                  </a:lnTo>
                  <a:lnTo>
                    <a:pt x="3578" y="1940"/>
                  </a:lnTo>
                  <a:lnTo>
                    <a:pt x="3691" y="1563"/>
                  </a:lnTo>
                  <a:lnTo>
                    <a:pt x="3785" y="1187"/>
                  </a:lnTo>
                  <a:lnTo>
                    <a:pt x="3804" y="998"/>
                  </a:lnTo>
                  <a:lnTo>
                    <a:pt x="3823" y="829"/>
                  </a:lnTo>
                  <a:lnTo>
                    <a:pt x="3804" y="659"/>
                  </a:lnTo>
                  <a:lnTo>
                    <a:pt x="3767" y="509"/>
                  </a:lnTo>
                  <a:lnTo>
                    <a:pt x="3710" y="358"/>
                  </a:lnTo>
                  <a:lnTo>
                    <a:pt x="3616" y="245"/>
                  </a:lnTo>
                  <a:lnTo>
                    <a:pt x="3522" y="132"/>
                  </a:lnTo>
                  <a:lnTo>
                    <a:pt x="3409" y="57"/>
                  </a:lnTo>
                  <a:lnTo>
                    <a:pt x="3277" y="19"/>
                  </a:lnTo>
                  <a:lnTo>
                    <a:pt x="3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2" name="Google Shape;10512;p52"/>
            <p:cNvSpPr/>
            <p:nvPr/>
          </p:nvSpPr>
          <p:spPr>
            <a:xfrm>
              <a:off x="3052350" y="4510650"/>
              <a:ext cx="64050" cy="158200"/>
            </a:xfrm>
            <a:custGeom>
              <a:avLst/>
              <a:gdLst/>
              <a:ahLst/>
              <a:cxnLst/>
              <a:rect l="l" t="t" r="r" b="b"/>
              <a:pathLst>
                <a:path w="2562" h="6328" extrusionOk="0">
                  <a:moveTo>
                    <a:pt x="1657" y="0"/>
                  </a:moveTo>
                  <a:lnTo>
                    <a:pt x="1488" y="19"/>
                  </a:lnTo>
                  <a:lnTo>
                    <a:pt x="1318" y="38"/>
                  </a:lnTo>
                  <a:lnTo>
                    <a:pt x="1149" y="94"/>
                  </a:lnTo>
                  <a:lnTo>
                    <a:pt x="979" y="170"/>
                  </a:lnTo>
                  <a:lnTo>
                    <a:pt x="810" y="264"/>
                  </a:lnTo>
                  <a:lnTo>
                    <a:pt x="659" y="377"/>
                  </a:lnTo>
                  <a:lnTo>
                    <a:pt x="527" y="509"/>
                  </a:lnTo>
                  <a:lnTo>
                    <a:pt x="414" y="640"/>
                  </a:lnTo>
                  <a:lnTo>
                    <a:pt x="320" y="772"/>
                  </a:lnTo>
                  <a:lnTo>
                    <a:pt x="245" y="942"/>
                  </a:lnTo>
                  <a:lnTo>
                    <a:pt x="188" y="1092"/>
                  </a:lnTo>
                  <a:lnTo>
                    <a:pt x="132" y="1262"/>
                  </a:lnTo>
                  <a:lnTo>
                    <a:pt x="94" y="1450"/>
                  </a:lnTo>
                  <a:lnTo>
                    <a:pt x="57" y="1638"/>
                  </a:lnTo>
                  <a:lnTo>
                    <a:pt x="19" y="2015"/>
                  </a:lnTo>
                  <a:lnTo>
                    <a:pt x="19" y="2429"/>
                  </a:lnTo>
                  <a:lnTo>
                    <a:pt x="19" y="2862"/>
                  </a:lnTo>
                  <a:lnTo>
                    <a:pt x="0" y="3446"/>
                  </a:lnTo>
                  <a:lnTo>
                    <a:pt x="0" y="3898"/>
                  </a:lnTo>
                  <a:lnTo>
                    <a:pt x="0" y="4388"/>
                  </a:lnTo>
                  <a:lnTo>
                    <a:pt x="38" y="4915"/>
                  </a:lnTo>
                  <a:lnTo>
                    <a:pt x="75" y="5442"/>
                  </a:lnTo>
                  <a:lnTo>
                    <a:pt x="151" y="5913"/>
                  </a:lnTo>
                  <a:lnTo>
                    <a:pt x="207" y="6139"/>
                  </a:lnTo>
                  <a:lnTo>
                    <a:pt x="283" y="6327"/>
                  </a:lnTo>
                  <a:lnTo>
                    <a:pt x="960" y="6214"/>
                  </a:lnTo>
                  <a:lnTo>
                    <a:pt x="1601" y="6101"/>
                  </a:lnTo>
                  <a:lnTo>
                    <a:pt x="1638" y="6064"/>
                  </a:lnTo>
                  <a:lnTo>
                    <a:pt x="1770" y="5951"/>
                  </a:lnTo>
                  <a:lnTo>
                    <a:pt x="1864" y="5857"/>
                  </a:lnTo>
                  <a:lnTo>
                    <a:pt x="1958" y="5725"/>
                  </a:lnTo>
                  <a:lnTo>
                    <a:pt x="2053" y="5555"/>
                  </a:lnTo>
                  <a:lnTo>
                    <a:pt x="2147" y="5348"/>
                  </a:lnTo>
                  <a:lnTo>
                    <a:pt x="2241" y="5085"/>
                  </a:lnTo>
                  <a:lnTo>
                    <a:pt x="2335" y="4783"/>
                  </a:lnTo>
                  <a:lnTo>
                    <a:pt x="2429" y="4425"/>
                  </a:lnTo>
                  <a:lnTo>
                    <a:pt x="2486" y="4011"/>
                  </a:lnTo>
                  <a:lnTo>
                    <a:pt x="2542" y="3540"/>
                  </a:lnTo>
                  <a:lnTo>
                    <a:pt x="2561" y="2994"/>
                  </a:lnTo>
                  <a:lnTo>
                    <a:pt x="2561" y="2373"/>
                  </a:lnTo>
                  <a:lnTo>
                    <a:pt x="2523" y="1695"/>
                  </a:lnTo>
                  <a:lnTo>
                    <a:pt x="2523" y="1544"/>
                  </a:lnTo>
                  <a:lnTo>
                    <a:pt x="2505" y="1187"/>
                  </a:lnTo>
                  <a:lnTo>
                    <a:pt x="2486" y="942"/>
                  </a:lnTo>
                  <a:lnTo>
                    <a:pt x="2448" y="697"/>
                  </a:lnTo>
                  <a:lnTo>
                    <a:pt x="2392" y="433"/>
                  </a:lnTo>
                  <a:lnTo>
                    <a:pt x="2316" y="188"/>
                  </a:lnTo>
                  <a:lnTo>
                    <a:pt x="2166" y="113"/>
                  </a:lnTo>
                  <a:lnTo>
                    <a:pt x="1996" y="57"/>
                  </a:lnTo>
                  <a:lnTo>
                    <a:pt x="1827" y="19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7A6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3" name="Google Shape;10513;p52"/>
            <p:cNvSpPr/>
            <p:nvPr/>
          </p:nvSpPr>
          <p:spPr>
            <a:xfrm>
              <a:off x="1936625" y="4498400"/>
              <a:ext cx="1173650" cy="190225"/>
            </a:xfrm>
            <a:custGeom>
              <a:avLst/>
              <a:gdLst/>
              <a:ahLst/>
              <a:cxnLst/>
              <a:rect l="l" t="t" r="r" b="b"/>
              <a:pathLst>
                <a:path w="46946" h="7609" extrusionOk="0">
                  <a:moveTo>
                    <a:pt x="46361" y="1"/>
                  </a:moveTo>
                  <a:lnTo>
                    <a:pt x="46230" y="19"/>
                  </a:lnTo>
                  <a:lnTo>
                    <a:pt x="45627" y="132"/>
                  </a:lnTo>
                  <a:lnTo>
                    <a:pt x="44949" y="245"/>
                  </a:lnTo>
                  <a:lnTo>
                    <a:pt x="44234" y="340"/>
                  </a:lnTo>
                  <a:lnTo>
                    <a:pt x="43480" y="434"/>
                  </a:lnTo>
                  <a:lnTo>
                    <a:pt x="41899" y="584"/>
                  </a:lnTo>
                  <a:lnTo>
                    <a:pt x="40279" y="716"/>
                  </a:lnTo>
                  <a:lnTo>
                    <a:pt x="38716" y="810"/>
                  </a:lnTo>
                  <a:lnTo>
                    <a:pt x="37304" y="867"/>
                  </a:lnTo>
                  <a:lnTo>
                    <a:pt x="36118" y="923"/>
                  </a:lnTo>
                  <a:lnTo>
                    <a:pt x="35251" y="942"/>
                  </a:lnTo>
                  <a:lnTo>
                    <a:pt x="31127" y="980"/>
                  </a:lnTo>
                  <a:lnTo>
                    <a:pt x="27342" y="1017"/>
                  </a:lnTo>
                  <a:lnTo>
                    <a:pt x="23765" y="1036"/>
                  </a:lnTo>
                  <a:lnTo>
                    <a:pt x="20318" y="999"/>
                  </a:lnTo>
                  <a:lnTo>
                    <a:pt x="18605" y="980"/>
                  </a:lnTo>
                  <a:lnTo>
                    <a:pt x="16872" y="942"/>
                  </a:lnTo>
                  <a:lnTo>
                    <a:pt x="15121" y="904"/>
                  </a:lnTo>
                  <a:lnTo>
                    <a:pt x="13313" y="829"/>
                  </a:lnTo>
                  <a:lnTo>
                    <a:pt x="11468" y="754"/>
                  </a:lnTo>
                  <a:lnTo>
                    <a:pt x="9547" y="660"/>
                  </a:lnTo>
                  <a:lnTo>
                    <a:pt x="7532" y="547"/>
                  </a:lnTo>
                  <a:lnTo>
                    <a:pt x="5423" y="415"/>
                  </a:lnTo>
                  <a:lnTo>
                    <a:pt x="3597" y="302"/>
                  </a:lnTo>
                  <a:lnTo>
                    <a:pt x="2674" y="245"/>
                  </a:lnTo>
                  <a:lnTo>
                    <a:pt x="1770" y="151"/>
                  </a:lnTo>
                  <a:lnTo>
                    <a:pt x="1205" y="95"/>
                  </a:lnTo>
                  <a:lnTo>
                    <a:pt x="753" y="38"/>
                  </a:lnTo>
                  <a:lnTo>
                    <a:pt x="584" y="38"/>
                  </a:lnTo>
                  <a:lnTo>
                    <a:pt x="508" y="76"/>
                  </a:lnTo>
                  <a:lnTo>
                    <a:pt x="433" y="114"/>
                  </a:lnTo>
                  <a:lnTo>
                    <a:pt x="377" y="170"/>
                  </a:lnTo>
                  <a:lnTo>
                    <a:pt x="320" y="227"/>
                  </a:lnTo>
                  <a:lnTo>
                    <a:pt x="226" y="396"/>
                  </a:lnTo>
                  <a:lnTo>
                    <a:pt x="151" y="584"/>
                  </a:lnTo>
                  <a:lnTo>
                    <a:pt x="94" y="810"/>
                  </a:lnTo>
                  <a:lnTo>
                    <a:pt x="56" y="1055"/>
                  </a:lnTo>
                  <a:lnTo>
                    <a:pt x="19" y="1300"/>
                  </a:lnTo>
                  <a:lnTo>
                    <a:pt x="0" y="1808"/>
                  </a:lnTo>
                  <a:lnTo>
                    <a:pt x="19" y="2241"/>
                  </a:lnTo>
                  <a:lnTo>
                    <a:pt x="38" y="2675"/>
                  </a:lnTo>
                  <a:lnTo>
                    <a:pt x="75" y="3277"/>
                  </a:lnTo>
                  <a:lnTo>
                    <a:pt x="94" y="3804"/>
                  </a:lnTo>
                  <a:lnTo>
                    <a:pt x="151" y="4294"/>
                  </a:lnTo>
                  <a:lnTo>
                    <a:pt x="188" y="4708"/>
                  </a:lnTo>
                  <a:lnTo>
                    <a:pt x="245" y="5085"/>
                  </a:lnTo>
                  <a:lnTo>
                    <a:pt x="320" y="5405"/>
                  </a:lnTo>
                  <a:lnTo>
                    <a:pt x="377" y="5669"/>
                  </a:lnTo>
                  <a:lnTo>
                    <a:pt x="433" y="5895"/>
                  </a:lnTo>
                  <a:lnTo>
                    <a:pt x="565" y="6252"/>
                  </a:lnTo>
                  <a:lnTo>
                    <a:pt x="659" y="6460"/>
                  </a:lnTo>
                  <a:lnTo>
                    <a:pt x="734" y="6573"/>
                  </a:lnTo>
                  <a:lnTo>
                    <a:pt x="753" y="6610"/>
                  </a:lnTo>
                  <a:lnTo>
                    <a:pt x="1205" y="6667"/>
                  </a:lnTo>
                  <a:lnTo>
                    <a:pt x="1770" y="6723"/>
                  </a:lnTo>
                  <a:lnTo>
                    <a:pt x="2674" y="6817"/>
                  </a:lnTo>
                  <a:lnTo>
                    <a:pt x="3597" y="6874"/>
                  </a:lnTo>
                  <a:lnTo>
                    <a:pt x="5423" y="6987"/>
                  </a:lnTo>
                  <a:lnTo>
                    <a:pt x="7532" y="7119"/>
                  </a:lnTo>
                  <a:lnTo>
                    <a:pt x="9547" y="7232"/>
                  </a:lnTo>
                  <a:lnTo>
                    <a:pt x="11468" y="7326"/>
                  </a:lnTo>
                  <a:lnTo>
                    <a:pt x="13313" y="7401"/>
                  </a:lnTo>
                  <a:lnTo>
                    <a:pt x="15121" y="7476"/>
                  </a:lnTo>
                  <a:lnTo>
                    <a:pt x="16872" y="7514"/>
                  </a:lnTo>
                  <a:lnTo>
                    <a:pt x="18605" y="7552"/>
                  </a:lnTo>
                  <a:lnTo>
                    <a:pt x="20318" y="7589"/>
                  </a:lnTo>
                  <a:lnTo>
                    <a:pt x="23765" y="7608"/>
                  </a:lnTo>
                  <a:lnTo>
                    <a:pt x="27342" y="7589"/>
                  </a:lnTo>
                  <a:lnTo>
                    <a:pt x="31127" y="7552"/>
                  </a:lnTo>
                  <a:lnTo>
                    <a:pt x="35251" y="7514"/>
                  </a:lnTo>
                  <a:lnTo>
                    <a:pt x="35986" y="7495"/>
                  </a:lnTo>
                  <a:lnTo>
                    <a:pt x="36965" y="7458"/>
                  </a:lnTo>
                  <a:lnTo>
                    <a:pt x="38151" y="7420"/>
                  </a:lnTo>
                  <a:lnTo>
                    <a:pt x="39451" y="7345"/>
                  </a:lnTo>
                  <a:lnTo>
                    <a:pt x="40844" y="7250"/>
                  </a:lnTo>
                  <a:lnTo>
                    <a:pt x="42256" y="7119"/>
                  </a:lnTo>
                  <a:lnTo>
                    <a:pt x="43631" y="6987"/>
                  </a:lnTo>
                  <a:lnTo>
                    <a:pt x="44912" y="6817"/>
                  </a:lnTo>
                  <a:lnTo>
                    <a:pt x="44836" y="6629"/>
                  </a:lnTo>
                  <a:lnTo>
                    <a:pt x="44780" y="6403"/>
                  </a:lnTo>
                  <a:lnTo>
                    <a:pt x="44704" y="5932"/>
                  </a:lnTo>
                  <a:lnTo>
                    <a:pt x="44667" y="5405"/>
                  </a:lnTo>
                  <a:lnTo>
                    <a:pt x="44629" y="4878"/>
                  </a:lnTo>
                  <a:lnTo>
                    <a:pt x="44629" y="4388"/>
                  </a:lnTo>
                  <a:lnTo>
                    <a:pt x="44629" y="3936"/>
                  </a:lnTo>
                  <a:lnTo>
                    <a:pt x="44648" y="3352"/>
                  </a:lnTo>
                  <a:lnTo>
                    <a:pt x="44648" y="2919"/>
                  </a:lnTo>
                  <a:lnTo>
                    <a:pt x="44648" y="2505"/>
                  </a:lnTo>
                  <a:lnTo>
                    <a:pt x="44686" y="2128"/>
                  </a:lnTo>
                  <a:lnTo>
                    <a:pt x="44723" y="1940"/>
                  </a:lnTo>
                  <a:lnTo>
                    <a:pt x="44761" y="1752"/>
                  </a:lnTo>
                  <a:lnTo>
                    <a:pt x="44817" y="1582"/>
                  </a:lnTo>
                  <a:lnTo>
                    <a:pt x="44874" y="1432"/>
                  </a:lnTo>
                  <a:lnTo>
                    <a:pt x="44949" y="1262"/>
                  </a:lnTo>
                  <a:lnTo>
                    <a:pt x="45043" y="1130"/>
                  </a:lnTo>
                  <a:lnTo>
                    <a:pt x="45156" y="999"/>
                  </a:lnTo>
                  <a:lnTo>
                    <a:pt x="45288" y="867"/>
                  </a:lnTo>
                  <a:lnTo>
                    <a:pt x="45439" y="754"/>
                  </a:lnTo>
                  <a:lnTo>
                    <a:pt x="45608" y="660"/>
                  </a:lnTo>
                  <a:lnTo>
                    <a:pt x="45778" y="584"/>
                  </a:lnTo>
                  <a:lnTo>
                    <a:pt x="45947" y="528"/>
                  </a:lnTo>
                  <a:lnTo>
                    <a:pt x="46117" y="509"/>
                  </a:lnTo>
                  <a:lnTo>
                    <a:pt x="46286" y="490"/>
                  </a:lnTo>
                  <a:lnTo>
                    <a:pt x="46456" y="509"/>
                  </a:lnTo>
                  <a:lnTo>
                    <a:pt x="46625" y="547"/>
                  </a:lnTo>
                  <a:lnTo>
                    <a:pt x="46795" y="603"/>
                  </a:lnTo>
                  <a:lnTo>
                    <a:pt x="46945" y="678"/>
                  </a:lnTo>
                  <a:lnTo>
                    <a:pt x="46889" y="528"/>
                  </a:lnTo>
                  <a:lnTo>
                    <a:pt x="46832" y="377"/>
                  </a:lnTo>
                  <a:lnTo>
                    <a:pt x="46757" y="264"/>
                  </a:lnTo>
                  <a:lnTo>
                    <a:pt x="46663" y="170"/>
                  </a:lnTo>
                  <a:lnTo>
                    <a:pt x="46569" y="76"/>
                  </a:lnTo>
                  <a:lnTo>
                    <a:pt x="46474" y="19"/>
                  </a:lnTo>
                  <a:lnTo>
                    <a:pt x="463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4" name="Google Shape;10514;p52"/>
            <p:cNvSpPr/>
            <p:nvPr/>
          </p:nvSpPr>
          <p:spPr>
            <a:xfrm>
              <a:off x="1972400" y="4570900"/>
              <a:ext cx="81925" cy="46625"/>
            </a:xfrm>
            <a:custGeom>
              <a:avLst/>
              <a:gdLst/>
              <a:ahLst/>
              <a:cxnLst/>
              <a:rect l="l" t="t" r="r" b="b"/>
              <a:pathLst>
                <a:path w="3277" h="1865" extrusionOk="0">
                  <a:moveTo>
                    <a:pt x="471" y="1"/>
                  </a:moveTo>
                  <a:lnTo>
                    <a:pt x="358" y="38"/>
                  </a:lnTo>
                  <a:lnTo>
                    <a:pt x="264" y="95"/>
                  </a:lnTo>
                  <a:lnTo>
                    <a:pt x="170" y="170"/>
                  </a:lnTo>
                  <a:lnTo>
                    <a:pt x="94" y="264"/>
                  </a:lnTo>
                  <a:lnTo>
                    <a:pt x="38" y="358"/>
                  </a:lnTo>
                  <a:lnTo>
                    <a:pt x="19" y="471"/>
                  </a:lnTo>
                  <a:lnTo>
                    <a:pt x="0" y="584"/>
                  </a:lnTo>
                  <a:lnTo>
                    <a:pt x="0" y="1262"/>
                  </a:lnTo>
                  <a:lnTo>
                    <a:pt x="19" y="1394"/>
                  </a:lnTo>
                  <a:lnTo>
                    <a:pt x="38" y="1507"/>
                  </a:lnTo>
                  <a:lnTo>
                    <a:pt x="94" y="1601"/>
                  </a:lnTo>
                  <a:lnTo>
                    <a:pt x="170" y="1695"/>
                  </a:lnTo>
                  <a:lnTo>
                    <a:pt x="264" y="1771"/>
                  </a:lnTo>
                  <a:lnTo>
                    <a:pt x="358" y="1827"/>
                  </a:lnTo>
                  <a:lnTo>
                    <a:pt x="471" y="1846"/>
                  </a:lnTo>
                  <a:lnTo>
                    <a:pt x="603" y="1865"/>
                  </a:lnTo>
                  <a:lnTo>
                    <a:pt x="2693" y="1865"/>
                  </a:lnTo>
                  <a:lnTo>
                    <a:pt x="2806" y="1846"/>
                  </a:lnTo>
                  <a:lnTo>
                    <a:pt x="2919" y="1827"/>
                  </a:lnTo>
                  <a:lnTo>
                    <a:pt x="3013" y="1771"/>
                  </a:lnTo>
                  <a:lnTo>
                    <a:pt x="3107" y="1695"/>
                  </a:lnTo>
                  <a:lnTo>
                    <a:pt x="3183" y="1601"/>
                  </a:lnTo>
                  <a:lnTo>
                    <a:pt x="3239" y="1507"/>
                  </a:lnTo>
                  <a:lnTo>
                    <a:pt x="3277" y="1394"/>
                  </a:lnTo>
                  <a:lnTo>
                    <a:pt x="3277" y="1262"/>
                  </a:lnTo>
                  <a:lnTo>
                    <a:pt x="3277" y="584"/>
                  </a:lnTo>
                  <a:lnTo>
                    <a:pt x="3277" y="471"/>
                  </a:lnTo>
                  <a:lnTo>
                    <a:pt x="3239" y="358"/>
                  </a:lnTo>
                  <a:lnTo>
                    <a:pt x="3183" y="264"/>
                  </a:lnTo>
                  <a:lnTo>
                    <a:pt x="3107" y="170"/>
                  </a:lnTo>
                  <a:lnTo>
                    <a:pt x="3013" y="95"/>
                  </a:lnTo>
                  <a:lnTo>
                    <a:pt x="2919" y="38"/>
                  </a:lnTo>
                  <a:lnTo>
                    <a:pt x="28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5" name="Google Shape;10515;p52"/>
            <p:cNvSpPr/>
            <p:nvPr/>
          </p:nvSpPr>
          <p:spPr>
            <a:xfrm>
              <a:off x="2895100" y="4570900"/>
              <a:ext cx="82400" cy="46625"/>
            </a:xfrm>
            <a:custGeom>
              <a:avLst/>
              <a:gdLst/>
              <a:ahLst/>
              <a:cxnLst/>
              <a:rect l="l" t="t" r="r" b="b"/>
              <a:pathLst>
                <a:path w="3296" h="1865" extrusionOk="0">
                  <a:moveTo>
                    <a:pt x="490" y="1"/>
                  </a:moveTo>
                  <a:lnTo>
                    <a:pt x="377" y="38"/>
                  </a:lnTo>
                  <a:lnTo>
                    <a:pt x="264" y="95"/>
                  </a:lnTo>
                  <a:lnTo>
                    <a:pt x="189" y="170"/>
                  </a:lnTo>
                  <a:lnTo>
                    <a:pt x="114" y="264"/>
                  </a:lnTo>
                  <a:lnTo>
                    <a:pt x="57" y="358"/>
                  </a:lnTo>
                  <a:lnTo>
                    <a:pt x="19" y="471"/>
                  </a:lnTo>
                  <a:lnTo>
                    <a:pt x="1" y="584"/>
                  </a:lnTo>
                  <a:lnTo>
                    <a:pt x="1" y="1262"/>
                  </a:lnTo>
                  <a:lnTo>
                    <a:pt x="19" y="1394"/>
                  </a:lnTo>
                  <a:lnTo>
                    <a:pt x="57" y="1507"/>
                  </a:lnTo>
                  <a:lnTo>
                    <a:pt x="114" y="1601"/>
                  </a:lnTo>
                  <a:lnTo>
                    <a:pt x="189" y="1695"/>
                  </a:lnTo>
                  <a:lnTo>
                    <a:pt x="264" y="1771"/>
                  </a:lnTo>
                  <a:lnTo>
                    <a:pt x="377" y="1827"/>
                  </a:lnTo>
                  <a:lnTo>
                    <a:pt x="490" y="1846"/>
                  </a:lnTo>
                  <a:lnTo>
                    <a:pt x="603" y="1865"/>
                  </a:lnTo>
                  <a:lnTo>
                    <a:pt x="2693" y="1865"/>
                  </a:lnTo>
                  <a:lnTo>
                    <a:pt x="2806" y="1846"/>
                  </a:lnTo>
                  <a:lnTo>
                    <a:pt x="2919" y="1827"/>
                  </a:lnTo>
                  <a:lnTo>
                    <a:pt x="3032" y="1771"/>
                  </a:lnTo>
                  <a:lnTo>
                    <a:pt x="3126" y="1695"/>
                  </a:lnTo>
                  <a:lnTo>
                    <a:pt x="3183" y="1601"/>
                  </a:lnTo>
                  <a:lnTo>
                    <a:pt x="3239" y="1507"/>
                  </a:lnTo>
                  <a:lnTo>
                    <a:pt x="3277" y="1394"/>
                  </a:lnTo>
                  <a:lnTo>
                    <a:pt x="3296" y="1262"/>
                  </a:lnTo>
                  <a:lnTo>
                    <a:pt x="3296" y="584"/>
                  </a:lnTo>
                  <a:lnTo>
                    <a:pt x="3277" y="471"/>
                  </a:lnTo>
                  <a:lnTo>
                    <a:pt x="3239" y="358"/>
                  </a:lnTo>
                  <a:lnTo>
                    <a:pt x="3183" y="264"/>
                  </a:lnTo>
                  <a:lnTo>
                    <a:pt x="3126" y="170"/>
                  </a:lnTo>
                  <a:lnTo>
                    <a:pt x="3032" y="95"/>
                  </a:lnTo>
                  <a:lnTo>
                    <a:pt x="2919" y="38"/>
                  </a:lnTo>
                  <a:lnTo>
                    <a:pt x="28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6" name="Google Shape;10516;p52"/>
            <p:cNvSpPr/>
            <p:nvPr/>
          </p:nvSpPr>
          <p:spPr>
            <a:xfrm>
              <a:off x="2085850" y="3820500"/>
              <a:ext cx="1082325" cy="340375"/>
            </a:xfrm>
            <a:custGeom>
              <a:avLst/>
              <a:gdLst/>
              <a:ahLst/>
              <a:cxnLst/>
              <a:rect l="l" t="t" r="r" b="b"/>
              <a:pathLst>
                <a:path w="43293" h="13615" extrusionOk="0">
                  <a:moveTo>
                    <a:pt x="25008" y="0"/>
                  </a:moveTo>
                  <a:lnTo>
                    <a:pt x="24010" y="19"/>
                  </a:lnTo>
                  <a:lnTo>
                    <a:pt x="22805" y="38"/>
                  </a:lnTo>
                  <a:lnTo>
                    <a:pt x="21129" y="94"/>
                  </a:lnTo>
                  <a:lnTo>
                    <a:pt x="19151" y="207"/>
                  </a:lnTo>
                  <a:lnTo>
                    <a:pt x="17023" y="339"/>
                  </a:lnTo>
                  <a:lnTo>
                    <a:pt x="14914" y="490"/>
                  </a:lnTo>
                  <a:lnTo>
                    <a:pt x="13935" y="584"/>
                  </a:lnTo>
                  <a:lnTo>
                    <a:pt x="12994" y="697"/>
                  </a:lnTo>
                  <a:lnTo>
                    <a:pt x="12165" y="791"/>
                  </a:lnTo>
                  <a:lnTo>
                    <a:pt x="11412" y="904"/>
                  </a:lnTo>
                  <a:lnTo>
                    <a:pt x="10809" y="1036"/>
                  </a:lnTo>
                  <a:lnTo>
                    <a:pt x="10564" y="1092"/>
                  </a:lnTo>
                  <a:lnTo>
                    <a:pt x="10357" y="1149"/>
                  </a:lnTo>
                  <a:lnTo>
                    <a:pt x="9981" y="1281"/>
                  </a:lnTo>
                  <a:lnTo>
                    <a:pt x="9604" y="1412"/>
                  </a:lnTo>
                  <a:lnTo>
                    <a:pt x="9246" y="1582"/>
                  </a:lnTo>
                  <a:lnTo>
                    <a:pt x="8889" y="1751"/>
                  </a:lnTo>
                  <a:lnTo>
                    <a:pt x="8550" y="1921"/>
                  </a:lnTo>
                  <a:lnTo>
                    <a:pt x="8211" y="2128"/>
                  </a:lnTo>
                  <a:lnTo>
                    <a:pt x="7872" y="2335"/>
                  </a:lnTo>
                  <a:lnTo>
                    <a:pt x="7552" y="2561"/>
                  </a:lnTo>
                  <a:lnTo>
                    <a:pt x="7231" y="2787"/>
                  </a:lnTo>
                  <a:lnTo>
                    <a:pt x="6930" y="3032"/>
                  </a:lnTo>
                  <a:lnTo>
                    <a:pt x="6629" y="3296"/>
                  </a:lnTo>
                  <a:lnTo>
                    <a:pt x="6328" y="3559"/>
                  </a:lnTo>
                  <a:lnTo>
                    <a:pt x="5744" y="4124"/>
                  </a:lnTo>
                  <a:lnTo>
                    <a:pt x="5198" y="4727"/>
                  </a:lnTo>
                  <a:lnTo>
                    <a:pt x="4652" y="5367"/>
                  </a:lnTo>
                  <a:lnTo>
                    <a:pt x="4143" y="6026"/>
                  </a:lnTo>
                  <a:lnTo>
                    <a:pt x="3654" y="6723"/>
                  </a:lnTo>
                  <a:lnTo>
                    <a:pt x="3164" y="7438"/>
                  </a:lnTo>
                  <a:lnTo>
                    <a:pt x="2693" y="8173"/>
                  </a:lnTo>
                  <a:lnTo>
                    <a:pt x="2241" y="8926"/>
                  </a:lnTo>
                  <a:lnTo>
                    <a:pt x="1808" y="9679"/>
                  </a:lnTo>
                  <a:lnTo>
                    <a:pt x="1375" y="10451"/>
                  </a:lnTo>
                  <a:lnTo>
                    <a:pt x="1036" y="11091"/>
                  </a:lnTo>
                  <a:lnTo>
                    <a:pt x="678" y="11751"/>
                  </a:lnTo>
                  <a:lnTo>
                    <a:pt x="339" y="12428"/>
                  </a:lnTo>
                  <a:lnTo>
                    <a:pt x="0" y="13125"/>
                  </a:lnTo>
                  <a:lnTo>
                    <a:pt x="1017" y="13088"/>
                  </a:lnTo>
                  <a:lnTo>
                    <a:pt x="2091" y="13050"/>
                  </a:lnTo>
                  <a:lnTo>
                    <a:pt x="4407" y="12993"/>
                  </a:lnTo>
                  <a:lnTo>
                    <a:pt x="6836" y="12956"/>
                  </a:lnTo>
                  <a:lnTo>
                    <a:pt x="12127" y="12956"/>
                  </a:lnTo>
                  <a:lnTo>
                    <a:pt x="14670" y="12975"/>
                  </a:lnTo>
                  <a:lnTo>
                    <a:pt x="18398" y="13012"/>
                  </a:lnTo>
                  <a:lnTo>
                    <a:pt x="19358" y="12993"/>
                  </a:lnTo>
                  <a:lnTo>
                    <a:pt x="20997" y="13012"/>
                  </a:lnTo>
                  <a:lnTo>
                    <a:pt x="22917" y="13050"/>
                  </a:lnTo>
                  <a:lnTo>
                    <a:pt x="25102" y="13106"/>
                  </a:lnTo>
                  <a:lnTo>
                    <a:pt x="27475" y="13182"/>
                  </a:lnTo>
                  <a:lnTo>
                    <a:pt x="32578" y="13370"/>
                  </a:lnTo>
                  <a:lnTo>
                    <a:pt x="37775" y="13615"/>
                  </a:lnTo>
                  <a:lnTo>
                    <a:pt x="38039" y="12485"/>
                  </a:lnTo>
                  <a:lnTo>
                    <a:pt x="38321" y="11393"/>
                  </a:lnTo>
                  <a:lnTo>
                    <a:pt x="38641" y="10319"/>
                  </a:lnTo>
                  <a:lnTo>
                    <a:pt x="38961" y="9284"/>
                  </a:lnTo>
                  <a:lnTo>
                    <a:pt x="39319" y="8267"/>
                  </a:lnTo>
                  <a:lnTo>
                    <a:pt x="39677" y="7306"/>
                  </a:lnTo>
                  <a:lnTo>
                    <a:pt x="40035" y="6384"/>
                  </a:lnTo>
                  <a:lnTo>
                    <a:pt x="40411" y="5499"/>
                  </a:lnTo>
                  <a:lnTo>
                    <a:pt x="40788" y="4689"/>
                  </a:lnTo>
                  <a:lnTo>
                    <a:pt x="41165" y="3936"/>
                  </a:lnTo>
                  <a:lnTo>
                    <a:pt x="41541" y="3220"/>
                  </a:lnTo>
                  <a:lnTo>
                    <a:pt x="41918" y="2599"/>
                  </a:lnTo>
                  <a:lnTo>
                    <a:pt x="42276" y="2034"/>
                  </a:lnTo>
                  <a:lnTo>
                    <a:pt x="42633" y="1544"/>
                  </a:lnTo>
                  <a:lnTo>
                    <a:pt x="42972" y="1149"/>
                  </a:lnTo>
                  <a:lnTo>
                    <a:pt x="43123" y="979"/>
                  </a:lnTo>
                  <a:lnTo>
                    <a:pt x="43292" y="829"/>
                  </a:lnTo>
                  <a:lnTo>
                    <a:pt x="42558" y="753"/>
                  </a:lnTo>
                  <a:lnTo>
                    <a:pt x="41711" y="678"/>
                  </a:lnTo>
                  <a:lnTo>
                    <a:pt x="39620" y="527"/>
                  </a:lnTo>
                  <a:lnTo>
                    <a:pt x="37172" y="396"/>
                  </a:lnTo>
                  <a:lnTo>
                    <a:pt x="34517" y="264"/>
                  </a:lnTo>
                  <a:lnTo>
                    <a:pt x="31824" y="151"/>
                  </a:lnTo>
                  <a:lnTo>
                    <a:pt x="29245" y="75"/>
                  </a:lnTo>
                  <a:lnTo>
                    <a:pt x="26910" y="19"/>
                  </a:lnTo>
                  <a:lnTo>
                    <a:pt x="250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7" name="Google Shape;10517;p52"/>
            <p:cNvSpPr/>
            <p:nvPr/>
          </p:nvSpPr>
          <p:spPr>
            <a:xfrm>
              <a:off x="2338650" y="4335050"/>
              <a:ext cx="285775" cy="154425"/>
            </a:xfrm>
            <a:custGeom>
              <a:avLst/>
              <a:gdLst/>
              <a:ahLst/>
              <a:cxnLst/>
              <a:rect l="l" t="t" r="r" b="b"/>
              <a:pathLst>
                <a:path w="11431" h="6177" extrusionOk="0">
                  <a:moveTo>
                    <a:pt x="471" y="0"/>
                  </a:moveTo>
                  <a:lnTo>
                    <a:pt x="358" y="38"/>
                  </a:lnTo>
                  <a:lnTo>
                    <a:pt x="264" y="94"/>
                  </a:lnTo>
                  <a:lnTo>
                    <a:pt x="170" y="170"/>
                  </a:lnTo>
                  <a:lnTo>
                    <a:pt x="95" y="264"/>
                  </a:lnTo>
                  <a:lnTo>
                    <a:pt x="38" y="358"/>
                  </a:lnTo>
                  <a:lnTo>
                    <a:pt x="1" y="471"/>
                  </a:lnTo>
                  <a:lnTo>
                    <a:pt x="1" y="584"/>
                  </a:lnTo>
                  <a:lnTo>
                    <a:pt x="1" y="5574"/>
                  </a:lnTo>
                  <a:lnTo>
                    <a:pt x="1" y="5687"/>
                  </a:lnTo>
                  <a:lnTo>
                    <a:pt x="38" y="5800"/>
                  </a:lnTo>
                  <a:lnTo>
                    <a:pt x="95" y="5913"/>
                  </a:lnTo>
                  <a:lnTo>
                    <a:pt x="170" y="5988"/>
                  </a:lnTo>
                  <a:lnTo>
                    <a:pt x="264" y="6064"/>
                  </a:lnTo>
                  <a:lnTo>
                    <a:pt x="358" y="6120"/>
                  </a:lnTo>
                  <a:lnTo>
                    <a:pt x="471" y="6158"/>
                  </a:lnTo>
                  <a:lnTo>
                    <a:pt x="584" y="6177"/>
                  </a:lnTo>
                  <a:lnTo>
                    <a:pt x="10847" y="6177"/>
                  </a:lnTo>
                  <a:lnTo>
                    <a:pt x="10960" y="6158"/>
                  </a:lnTo>
                  <a:lnTo>
                    <a:pt x="11073" y="6120"/>
                  </a:lnTo>
                  <a:lnTo>
                    <a:pt x="11167" y="6064"/>
                  </a:lnTo>
                  <a:lnTo>
                    <a:pt x="11261" y="5988"/>
                  </a:lnTo>
                  <a:lnTo>
                    <a:pt x="11337" y="5913"/>
                  </a:lnTo>
                  <a:lnTo>
                    <a:pt x="11393" y="5800"/>
                  </a:lnTo>
                  <a:lnTo>
                    <a:pt x="11431" y="5687"/>
                  </a:lnTo>
                  <a:lnTo>
                    <a:pt x="11431" y="5574"/>
                  </a:lnTo>
                  <a:lnTo>
                    <a:pt x="11431" y="584"/>
                  </a:lnTo>
                  <a:lnTo>
                    <a:pt x="11431" y="471"/>
                  </a:lnTo>
                  <a:lnTo>
                    <a:pt x="11393" y="358"/>
                  </a:lnTo>
                  <a:lnTo>
                    <a:pt x="11337" y="264"/>
                  </a:lnTo>
                  <a:lnTo>
                    <a:pt x="11261" y="170"/>
                  </a:lnTo>
                  <a:lnTo>
                    <a:pt x="11167" y="94"/>
                  </a:lnTo>
                  <a:lnTo>
                    <a:pt x="11073" y="38"/>
                  </a:lnTo>
                  <a:lnTo>
                    <a:pt x="10960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8" name="Google Shape;10518;p52"/>
            <p:cNvSpPr/>
            <p:nvPr/>
          </p:nvSpPr>
          <p:spPr>
            <a:xfrm>
              <a:off x="2361725" y="4347275"/>
              <a:ext cx="239650" cy="32050"/>
            </a:xfrm>
            <a:custGeom>
              <a:avLst/>
              <a:gdLst/>
              <a:ahLst/>
              <a:cxnLst/>
              <a:rect l="l" t="t" r="r" b="b"/>
              <a:pathLst>
                <a:path w="9586" h="1282" extrusionOk="0">
                  <a:moveTo>
                    <a:pt x="509" y="1"/>
                  </a:moveTo>
                  <a:lnTo>
                    <a:pt x="396" y="20"/>
                  </a:lnTo>
                  <a:lnTo>
                    <a:pt x="302" y="39"/>
                  </a:lnTo>
                  <a:lnTo>
                    <a:pt x="226" y="95"/>
                  </a:lnTo>
                  <a:lnTo>
                    <a:pt x="151" y="152"/>
                  </a:lnTo>
                  <a:lnTo>
                    <a:pt x="94" y="227"/>
                  </a:lnTo>
                  <a:lnTo>
                    <a:pt x="38" y="321"/>
                  </a:lnTo>
                  <a:lnTo>
                    <a:pt x="19" y="415"/>
                  </a:lnTo>
                  <a:lnTo>
                    <a:pt x="0" y="509"/>
                  </a:lnTo>
                  <a:lnTo>
                    <a:pt x="0" y="792"/>
                  </a:lnTo>
                  <a:lnTo>
                    <a:pt x="19" y="886"/>
                  </a:lnTo>
                  <a:lnTo>
                    <a:pt x="38" y="980"/>
                  </a:lnTo>
                  <a:lnTo>
                    <a:pt x="94" y="1074"/>
                  </a:lnTo>
                  <a:lnTo>
                    <a:pt x="151" y="1150"/>
                  </a:lnTo>
                  <a:lnTo>
                    <a:pt x="226" y="1206"/>
                  </a:lnTo>
                  <a:lnTo>
                    <a:pt x="302" y="1244"/>
                  </a:lnTo>
                  <a:lnTo>
                    <a:pt x="396" y="1281"/>
                  </a:lnTo>
                  <a:lnTo>
                    <a:pt x="9190" y="1281"/>
                  </a:lnTo>
                  <a:lnTo>
                    <a:pt x="9284" y="1244"/>
                  </a:lnTo>
                  <a:lnTo>
                    <a:pt x="9359" y="1206"/>
                  </a:lnTo>
                  <a:lnTo>
                    <a:pt x="9434" y="1150"/>
                  </a:lnTo>
                  <a:lnTo>
                    <a:pt x="9491" y="1074"/>
                  </a:lnTo>
                  <a:lnTo>
                    <a:pt x="9547" y="980"/>
                  </a:lnTo>
                  <a:lnTo>
                    <a:pt x="9566" y="886"/>
                  </a:lnTo>
                  <a:lnTo>
                    <a:pt x="9585" y="792"/>
                  </a:lnTo>
                  <a:lnTo>
                    <a:pt x="9585" y="509"/>
                  </a:lnTo>
                  <a:lnTo>
                    <a:pt x="9566" y="415"/>
                  </a:lnTo>
                  <a:lnTo>
                    <a:pt x="9547" y="321"/>
                  </a:lnTo>
                  <a:lnTo>
                    <a:pt x="9491" y="227"/>
                  </a:lnTo>
                  <a:lnTo>
                    <a:pt x="9434" y="152"/>
                  </a:lnTo>
                  <a:lnTo>
                    <a:pt x="9359" y="95"/>
                  </a:lnTo>
                  <a:lnTo>
                    <a:pt x="9284" y="39"/>
                  </a:lnTo>
                  <a:lnTo>
                    <a:pt x="9190" y="20"/>
                  </a:lnTo>
                  <a:lnTo>
                    <a:pt x="90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9" name="Google Shape;10519;p52"/>
            <p:cNvSpPr/>
            <p:nvPr/>
          </p:nvSpPr>
          <p:spPr>
            <a:xfrm>
              <a:off x="2160225" y="4213575"/>
              <a:ext cx="685950" cy="37225"/>
            </a:xfrm>
            <a:custGeom>
              <a:avLst/>
              <a:gdLst/>
              <a:ahLst/>
              <a:cxnLst/>
              <a:rect l="l" t="t" r="r" b="b"/>
              <a:pathLst>
                <a:path w="27438" h="1489" extrusionOk="0">
                  <a:moveTo>
                    <a:pt x="490" y="1"/>
                  </a:moveTo>
                  <a:lnTo>
                    <a:pt x="377" y="39"/>
                  </a:lnTo>
                  <a:lnTo>
                    <a:pt x="264" y="95"/>
                  </a:lnTo>
                  <a:lnTo>
                    <a:pt x="170" y="170"/>
                  </a:lnTo>
                  <a:lnTo>
                    <a:pt x="114" y="265"/>
                  </a:lnTo>
                  <a:lnTo>
                    <a:pt x="57" y="359"/>
                  </a:lnTo>
                  <a:lnTo>
                    <a:pt x="19" y="472"/>
                  </a:lnTo>
                  <a:lnTo>
                    <a:pt x="1" y="585"/>
                  </a:lnTo>
                  <a:lnTo>
                    <a:pt x="1" y="886"/>
                  </a:lnTo>
                  <a:lnTo>
                    <a:pt x="19" y="1018"/>
                  </a:lnTo>
                  <a:lnTo>
                    <a:pt x="57" y="1131"/>
                  </a:lnTo>
                  <a:lnTo>
                    <a:pt x="114" y="1225"/>
                  </a:lnTo>
                  <a:lnTo>
                    <a:pt x="170" y="1319"/>
                  </a:lnTo>
                  <a:lnTo>
                    <a:pt x="264" y="1394"/>
                  </a:lnTo>
                  <a:lnTo>
                    <a:pt x="377" y="1432"/>
                  </a:lnTo>
                  <a:lnTo>
                    <a:pt x="490" y="1470"/>
                  </a:lnTo>
                  <a:lnTo>
                    <a:pt x="603" y="1489"/>
                  </a:lnTo>
                  <a:lnTo>
                    <a:pt x="26835" y="1489"/>
                  </a:lnTo>
                  <a:lnTo>
                    <a:pt x="26948" y="1470"/>
                  </a:lnTo>
                  <a:lnTo>
                    <a:pt x="27061" y="1432"/>
                  </a:lnTo>
                  <a:lnTo>
                    <a:pt x="27174" y="1394"/>
                  </a:lnTo>
                  <a:lnTo>
                    <a:pt x="27249" y="1319"/>
                  </a:lnTo>
                  <a:lnTo>
                    <a:pt x="27324" y="1225"/>
                  </a:lnTo>
                  <a:lnTo>
                    <a:pt x="27381" y="1131"/>
                  </a:lnTo>
                  <a:lnTo>
                    <a:pt x="27418" y="1018"/>
                  </a:lnTo>
                  <a:lnTo>
                    <a:pt x="27437" y="886"/>
                  </a:lnTo>
                  <a:lnTo>
                    <a:pt x="27437" y="585"/>
                  </a:lnTo>
                  <a:lnTo>
                    <a:pt x="27418" y="472"/>
                  </a:lnTo>
                  <a:lnTo>
                    <a:pt x="27381" y="359"/>
                  </a:lnTo>
                  <a:lnTo>
                    <a:pt x="27324" y="265"/>
                  </a:lnTo>
                  <a:lnTo>
                    <a:pt x="27249" y="170"/>
                  </a:lnTo>
                  <a:lnTo>
                    <a:pt x="27174" y="95"/>
                  </a:lnTo>
                  <a:lnTo>
                    <a:pt x="27061" y="39"/>
                  </a:lnTo>
                  <a:lnTo>
                    <a:pt x="269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BC20-C889-B40A-3710-1A204BD2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err="1"/>
              <a:t>youu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86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4" name="Google Shape;10524;p53"/>
          <p:cNvGrpSpPr/>
          <p:nvPr/>
        </p:nvGrpSpPr>
        <p:grpSpPr>
          <a:xfrm>
            <a:off x="1781351" y="330089"/>
            <a:ext cx="5575098" cy="724521"/>
            <a:chOff x="1782031" y="478000"/>
            <a:chExt cx="5575098" cy="724521"/>
          </a:xfrm>
        </p:grpSpPr>
        <p:grpSp>
          <p:nvGrpSpPr>
            <p:cNvPr id="10525" name="Google Shape;10525;p53"/>
            <p:cNvGrpSpPr/>
            <p:nvPr/>
          </p:nvGrpSpPr>
          <p:grpSpPr>
            <a:xfrm flipH="1">
              <a:off x="6794329" y="730871"/>
              <a:ext cx="562800" cy="471650"/>
              <a:chOff x="1162300" y="-1001725"/>
              <a:chExt cx="562800" cy="471650"/>
            </a:xfrm>
          </p:grpSpPr>
          <p:sp>
            <p:nvSpPr>
              <p:cNvPr id="10526" name="Google Shape;10526;p53"/>
              <p:cNvSpPr/>
              <p:nvPr/>
            </p:nvSpPr>
            <p:spPr>
              <a:xfrm>
                <a:off x="1162300" y="-1001725"/>
                <a:ext cx="562800" cy="471650"/>
              </a:xfrm>
              <a:custGeom>
                <a:avLst/>
                <a:gdLst/>
                <a:ahLst/>
                <a:cxnLst/>
                <a:rect l="l" t="t" r="r" b="b"/>
                <a:pathLst>
                  <a:path w="22512" h="18866" extrusionOk="0">
                    <a:moveTo>
                      <a:pt x="0" y="0"/>
                    </a:moveTo>
                    <a:lnTo>
                      <a:pt x="8028" y="9443"/>
                    </a:lnTo>
                    <a:lnTo>
                      <a:pt x="0" y="18865"/>
                    </a:lnTo>
                    <a:lnTo>
                      <a:pt x="22511" y="18865"/>
                    </a:lnTo>
                    <a:lnTo>
                      <a:pt x="15638" y="9443"/>
                    </a:lnTo>
                    <a:lnTo>
                      <a:pt x="156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7" name="Google Shape;10527;p53"/>
              <p:cNvSpPr/>
              <p:nvPr/>
            </p:nvSpPr>
            <p:spPr>
              <a:xfrm>
                <a:off x="1162300" y="-1001725"/>
                <a:ext cx="562800" cy="471650"/>
              </a:xfrm>
              <a:custGeom>
                <a:avLst/>
                <a:gdLst/>
                <a:ahLst/>
                <a:cxnLst/>
                <a:rect l="l" t="t" r="r" b="b"/>
                <a:pathLst>
                  <a:path w="22512" h="18866" extrusionOk="0">
                    <a:moveTo>
                      <a:pt x="0" y="0"/>
                    </a:moveTo>
                    <a:lnTo>
                      <a:pt x="8028" y="9443"/>
                    </a:lnTo>
                    <a:lnTo>
                      <a:pt x="0" y="18865"/>
                    </a:lnTo>
                    <a:lnTo>
                      <a:pt x="22511" y="18865"/>
                    </a:lnTo>
                    <a:lnTo>
                      <a:pt x="15638" y="9443"/>
                    </a:lnTo>
                    <a:lnTo>
                      <a:pt x="15638" y="0"/>
                    </a:lnTo>
                    <a:close/>
                  </a:path>
                </a:pathLst>
              </a:custGeom>
              <a:solidFill>
                <a:srgbClr val="301850">
                  <a:alpha val="2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8" name="Google Shape;10528;p53"/>
              <p:cNvSpPr/>
              <p:nvPr/>
            </p:nvSpPr>
            <p:spPr>
              <a:xfrm>
                <a:off x="1553250" y="-671550"/>
                <a:ext cx="171850" cy="141475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659" extrusionOk="0">
                    <a:moveTo>
                      <a:pt x="0" y="1"/>
                    </a:moveTo>
                    <a:lnTo>
                      <a:pt x="6873" y="565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29" name="Google Shape;10529;p53"/>
            <p:cNvGrpSpPr/>
            <p:nvPr/>
          </p:nvGrpSpPr>
          <p:grpSpPr>
            <a:xfrm>
              <a:off x="1782031" y="730871"/>
              <a:ext cx="562800" cy="471650"/>
              <a:chOff x="1162300" y="-1001725"/>
              <a:chExt cx="562800" cy="471650"/>
            </a:xfrm>
          </p:grpSpPr>
          <p:sp>
            <p:nvSpPr>
              <p:cNvPr id="10530" name="Google Shape;10530;p53"/>
              <p:cNvSpPr/>
              <p:nvPr/>
            </p:nvSpPr>
            <p:spPr>
              <a:xfrm>
                <a:off x="1162300" y="-1001725"/>
                <a:ext cx="562800" cy="471650"/>
              </a:xfrm>
              <a:custGeom>
                <a:avLst/>
                <a:gdLst/>
                <a:ahLst/>
                <a:cxnLst/>
                <a:rect l="l" t="t" r="r" b="b"/>
                <a:pathLst>
                  <a:path w="22512" h="18866" extrusionOk="0">
                    <a:moveTo>
                      <a:pt x="0" y="0"/>
                    </a:moveTo>
                    <a:lnTo>
                      <a:pt x="8028" y="9443"/>
                    </a:lnTo>
                    <a:lnTo>
                      <a:pt x="0" y="18865"/>
                    </a:lnTo>
                    <a:lnTo>
                      <a:pt x="22511" y="18865"/>
                    </a:lnTo>
                    <a:lnTo>
                      <a:pt x="15638" y="9443"/>
                    </a:lnTo>
                    <a:lnTo>
                      <a:pt x="156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1" name="Google Shape;10531;p53"/>
              <p:cNvSpPr/>
              <p:nvPr/>
            </p:nvSpPr>
            <p:spPr>
              <a:xfrm>
                <a:off x="1162300" y="-1001725"/>
                <a:ext cx="562800" cy="471650"/>
              </a:xfrm>
              <a:custGeom>
                <a:avLst/>
                <a:gdLst/>
                <a:ahLst/>
                <a:cxnLst/>
                <a:rect l="l" t="t" r="r" b="b"/>
                <a:pathLst>
                  <a:path w="22512" h="18866" extrusionOk="0">
                    <a:moveTo>
                      <a:pt x="0" y="0"/>
                    </a:moveTo>
                    <a:lnTo>
                      <a:pt x="8028" y="9443"/>
                    </a:lnTo>
                    <a:lnTo>
                      <a:pt x="0" y="18865"/>
                    </a:lnTo>
                    <a:lnTo>
                      <a:pt x="22511" y="18865"/>
                    </a:lnTo>
                    <a:lnTo>
                      <a:pt x="15638" y="9443"/>
                    </a:lnTo>
                    <a:lnTo>
                      <a:pt x="15638" y="0"/>
                    </a:lnTo>
                    <a:close/>
                  </a:path>
                </a:pathLst>
              </a:custGeom>
              <a:solidFill>
                <a:srgbClr val="301850">
                  <a:alpha val="2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2" name="Google Shape;10532;p53"/>
              <p:cNvSpPr/>
              <p:nvPr/>
            </p:nvSpPr>
            <p:spPr>
              <a:xfrm>
                <a:off x="1553250" y="-671550"/>
                <a:ext cx="171850" cy="141475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659" extrusionOk="0">
                    <a:moveTo>
                      <a:pt x="0" y="1"/>
                    </a:moveTo>
                    <a:lnTo>
                      <a:pt x="6873" y="565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33" name="Google Shape;10533;p53"/>
            <p:cNvSpPr/>
            <p:nvPr/>
          </p:nvSpPr>
          <p:spPr>
            <a:xfrm>
              <a:off x="2171230" y="478000"/>
              <a:ext cx="4795804" cy="583068"/>
            </a:xfrm>
            <a:custGeom>
              <a:avLst/>
              <a:gdLst/>
              <a:ahLst/>
              <a:cxnLst/>
              <a:rect l="l" t="t" r="r" b="b"/>
              <a:pathLst>
                <a:path w="112176" h="23209" extrusionOk="0">
                  <a:moveTo>
                    <a:pt x="0" y="1"/>
                  </a:moveTo>
                  <a:lnTo>
                    <a:pt x="0" y="23209"/>
                  </a:lnTo>
                  <a:lnTo>
                    <a:pt x="112176" y="23209"/>
                  </a:lnTo>
                  <a:lnTo>
                    <a:pt x="112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534" name="Google Shape;10534;p53"/>
          <p:cNvSpPr txBox="1">
            <a:spLocks noGrp="1"/>
          </p:cNvSpPr>
          <p:nvPr>
            <p:ph type="title"/>
          </p:nvPr>
        </p:nvSpPr>
        <p:spPr>
          <a:xfrm>
            <a:off x="716900" y="32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0539E-7DF4-8030-EDAC-4BF7D8318AF4}"/>
              </a:ext>
            </a:extLst>
          </p:cNvPr>
          <p:cNvSpPr txBox="1"/>
          <p:nvPr/>
        </p:nvSpPr>
        <p:spPr>
          <a:xfrm>
            <a:off x="716900" y="1241838"/>
            <a:ext cx="7704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Identify the columns that have null values and perform the null value treatment. (Choose the imputation method based on the type of data in the columns of interest)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Display the movie categories where the revenue is greater than $961,000,000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List the top 10 movies with the highest revenues and the top 10 movies with the least budget.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How are popularities of movies related with the movie budgets? Are they correlated or totally uncorrelated with each other? Write the interpretation of your analysis.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Display the names of the top 25 production companies based on the number of movies they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Sort the data in descending order based on revenue and filter the top 500 movies. Find the measures of central tendency for the following columns using the filtered data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1 budget2.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bg1"/>
                </a:solidFill>
              </a:rPr>
              <a:t>revenue3.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bg1"/>
                </a:solidFill>
              </a:rPr>
              <a:t>runtime</a:t>
            </a:r>
          </a:p>
          <a:p>
            <a:r>
              <a:rPr lang="en-US" dirty="0">
                <a:solidFill>
                  <a:schemeClr val="bg1"/>
                </a:solidFill>
              </a:rPr>
              <a:t>7.  Perform outlier analysis for the above three columns using box plots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EC59-CA0B-78B7-6463-A8F94502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0" y="368515"/>
            <a:ext cx="7704000" cy="457200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Identify the </a:t>
            </a:r>
            <a:r>
              <a:rPr lang="en-US" sz="2000" dirty="0">
                <a:solidFill>
                  <a:schemeClr val="bg1"/>
                </a:solidFill>
              </a:rPr>
              <a:t>columns</a:t>
            </a:r>
            <a:r>
              <a:rPr lang="en-US" sz="1800" dirty="0">
                <a:solidFill>
                  <a:schemeClr val="bg1"/>
                </a:solidFill>
              </a:rPr>
              <a:t> that have null values and perform the null value treatment. (Choose the imputation method based on the type of data in the columns of interest)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3D01C-1F82-6C8C-5F3F-E794ABC2B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74" y="1144859"/>
            <a:ext cx="2156647" cy="3179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268FE-CE8E-D10A-0B99-034647B2948C}"/>
              </a:ext>
            </a:extLst>
          </p:cNvPr>
          <p:cNvSpPr txBox="1"/>
          <p:nvPr/>
        </p:nvSpPr>
        <p:spPr>
          <a:xfrm>
            <a:off x="3077737" y="1367883"/>
            <a:ext cx="51741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Forward Fill (</a:t>
            </a:r>
            <a:r>
              <a:rPr lang="en-US" b="0" i="0" dirty="0" err="1">
                <a:solidFill>
                  <a:schemeClr val="bg1"/>
                </a:solidFill>
                <a:effectLst/>
                <a:latin typeface="Google Sans"/>
              </a:rPr>
              <a:t>ffill</a:t>
            </a: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): Missing values were replaced with the most recent non-null value found before them in each column. This assumes values tend to remain consistent or have a trend within a column.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Backward Fill (</a:t>
            </a:r>
            <a:r>
              <a:rPr lang="en-US" b="0" i="0" dirty="0" err="1">
                <a:solidFill>
                  <a:schemeClr val="bg1"/>
                </a:solidFill>
                <a:effectLst/>
                <a:latin typeface="Google Sans"/>
              </a:rPr>
              <a:t>bfill</a:t>
            </a: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): Missing values were replaced with the closest non-null value found after them in each column. This assumes values might be influenced by later measurements or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Threshold for Removal: Columns with over 50% null values were deemed unreliable or insignificant for analysis and were removed to enhance data quality and focus on informative features.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19024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B0EA-DBA1-BD3E-71DC-307EF2E0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08" y="315450"/>
            <a:ext cx="7704000" cy="457200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Display the movie categories where the revenue is greater than $961,000,000.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42D53-E1DC-91C6-6DA5-D99788ED0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43" y="1120912"/>
            <a:ext cx="977630" cy="2901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1835AC-6D0C-2732-A497-A2FC4FD04E5A}"/>
              </a:ext>
            </a:extLst>
          </p:cNvPr>
          <p:cNvSpPr txBox="1"/>
          <p:nvPr/>
        </p:nvSpPr>
        <p:spPr>
          <a:xfrm>
            <a:off x="2468137" y="1271239"/>
            <a:ext cx="5765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Code : </a:t>
            </a:r>
            <a:r>
              <a:rPr lang="en-US" sz="2000" dirty="0" err="1">
                <a:solidFill>
                  <a:schemeClr val="bg1"/>
                </a:solidFill>
              </a:rPr>
              <a:t>df_r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df</a:t>
            </a:r>
            <a:r>
              <a:rPr lang="en-US" sz="2000" dirty="0">
                <a:solidFill>
                  <a:schemeClr val="bg1"/>
                </a:solidFill>
              </a:rPr>
              <a:t>[(</a:t>
            </a:r>
            <a:r>
              <a:rPr lang="en-US" sz="2000" dirty="0" err="1">
                <a:solidFill>
                  <a:schemeClr val="bg1"/>
                </a:solidFill>
              </a:rPr>
              <a:t>df</a:t>
            </a:r>
            <a:r>
              <a:rPr lang="en-US" sz="2000" dirty="0">
                <a:solidFill>
                  <a:schemeClr val="bg1"/>
                </a:solidFill>
              </a:rPr>
              <a:t>['revenue']&gt;961000000)]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DF5072B-1D1D-6A88-2BF5-0F2971BF6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494" y="1833254"/>
            <a:ext cx="5496604" cy="13311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Google Sans Mono"/>
              </a:rPr>
              <a:t>df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 Mono"/>
              </a:rPr>
              <a:t>[]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: Creates a 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DataFrame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named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Google Sans Mono"/>
              </a:rPr>
              <a:t>df_r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, containing only the rows that meet the specified condition.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 Mono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 961000000: Applies a condition, filtering for only those rows where the value in the "revenue" column exceeds 961,000,000.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55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0A94-8AFE-5C04-7816-A22D4ACF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0" y="315450"/>
            <a:ext cx="7704000" cy="457200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List the top 10 movies with the highest revenues and the top 10 movies with the least budget.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95EF1-BC8E-0A3F-6EEA-9B05134D9EB6}"/>
              </a:ext>
            </a:extLst>
          </p:cNvPr>
          <p:cNvSpPr txBox="1"/>
          <p:nvPr/>
        </p:nvSpPr>
        <p:spPr>
          <a:xfrm>
            <a:off x="1129990" y="1382751"/>
            <a:ext cx="683941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Code 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df_tr</a:t>
            </a:r>
            <a:r>
              <a:rPr lang="en-US" sz="1800" dirty="0">
                <a:solidFill>
                  <a:schemeClr val="bg1"/>
                </a:solidFill>
              </a:rPr>
              <a:t>=df2.sort_values('</a:t>
            </a:r>
            <a:r>
              <a:rPr lang="en-US" sz="1800" dirty="0" err="1">
                <a:solidFill>
                  <a:schemeClr val="bg1"/>
                </a:solidFill>
              </a:rPr>
              <a:t>revenue',ascending</a:t>
            </a:r>
            <a:r>
              <a:rPr lang="en-US" sz="1800" dirty="0">
                <a:solidFill>
                  <a:schemeClr val="bg1"/>
                </a:solidFill>
              </a:rPr>
              <a:t>=False)[:10]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Code 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df_tb</a:t>
            </a:r>
            <a:r>
              <a:rPr lang="en-US" sz="2000" dirty="0">
                <a:solidFill>
                  <a:schemeClr val="bg1"/>
                </a:solidFill>
              </a:rPr>
              <a:t>=df2.sort_values('</a:t>
            </a:r>
            <a:r>
              <a:rPr lang="en-US" sz="2000" dirty="0" err="1">
                <a:solidFill>
                  <a:schemeClr val="bg1"/>
                </a:solidFill>
              </a:rPr>
              <a:t>budget',ascending</a:t>
            </a:r>
            <a:r>
              <a:rPr lang="en-US" sz="2000" dirty="0">
                <a:solidFill>
                  <a:schemeClr val="bg1"/>
                </a:solidFill>
              </a:rPr>
              <a:t>=True)[:10]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Google Sans"/>
              </a:rPr>
              <a:t>Sorting: The code arranges the 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Google Sans"/>
              </a:rPr>
              <a:t>DataFrame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Google Sans"/>
              </a:rPr>
              <a:t> by budget in ascending order, placing entries with smaller budgets at the top.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Google Sans"/>
              </a:rPr>
              <a:t>Slicing: It extracts the first 10 rows from the sorted 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Google Sans"/>
              </a:rPr>
              <a:t>DataFrame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Google Sans"/>
              </a:rPr>
              <a:t>, effectively isolating those with the lowest budgets.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7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99BD-A186-F60D-63AB-5CD9FBA3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0" y="413119"/>
            <a:ext cx="7704000" cy="457200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How are popularities of movies related with the movie budgets? Are they correlated or totally uncorrelated with each other? Write the interpretation of your analysis.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IN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E86B9F-FD9D-777E-1C92-EE2E66F04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3" y="1129990"/>
            <a:ext cx="3665034" cy="304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78E1AA-51DB-46BC-B294-60294F8EEA57}"/>
              </a:ext>
            </a:extLst>
          </p:cNvPr>
          <p:cNvSpPr txBox="1"/>
          <p:nvPr/>
        </p:nvSpPr>
        <p:spPr>
          <a:xfrm>
            <a:off x="4390480" y="1274955"/>
            <a:ext cx="39655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Code</a:t>
            </a:r>
            <a:r>
              <a:rPr lang="en-US" dirty="0">
                <a:solidFill>
                  <a:schemeClr val="bg1"/>
                </a:solidFill>
              </a:rPr>
              <a:t>  : 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plt.xlabel</a:t>
            </a:r>
            <a:r>
              <a:rPr lang="en-US" dirty="0">
                <a:solidFill>
                  <a:schemeClr val="bg1"/>
                </a:solidFill>
              </a:rPr>
              <a:t>('budget')</a:t>
            </a:r>
          </a:p>
          <a:p>
            <a:r>
              <a:rPr lang="en-US" dirty="0" err="1">
                <a:solidFill>
                  <a:schemeClr val="bg1"/>
                </a:solidFill>
              </a:rPr>
              <a:t>plt.ylabel</a:t>
            </a:r>
            <a:r>
              <a:rPr lang="en-US" dirty="0">
                <a:solidFill>
                  <a:schemeClr val="bg1"/>
                </a:solidFill>
              </a:rPr>
              <a:t>('popularity')</a:t>
            </a:r>
          </a:p>
          <a:p>
            <a:r>
              <a:rPr lang="en-US" dirty="0" err="1">
                <a:solidFill>
                  <a:schemeClr val="bg1"/>
                </a:solidFill>
              </a:rPr>
              <a:t>plt.title</a:t>
            </a:r>
            <a:r>
              <a:rPr lang="en-US" dirty="0">
                <a:solidFill>
                  <a:schemeClr val="bg1"/>
                </a:solidFill>
              </a:rPr>
              <a:t>('correlation b/w budget and popularity')</a:t>
            </a:r>
          </a:p>
          <a:p>
            <a:r>
              <a:rPr lang="en-US" dirty="0" err="1">
                <a:solidFill>
                  <a:schemeClr val="bg1"/>
                </a:solidFill>
              </a:rPr>
              <a:t>sb.regplot</a:t>
            </a:r>
            <a:r>
              <a:rPr lang="en-US" dirty="0">
                <a:solidFill>
                  <a:schemeClr val="bg1"/>
                </a:solidFill>
              </a:rPr>
              <a:t>(data=df2,x='</a:t>
            </a:r>
            <a:r>
              <a:rPr lang="en-US" dirty="0" err="1">
                <a:solidFill>
                  <a:schemeClr val="bg1"/>
                </a:solidFill>
              </a:rPr>
              <a:t>budget',y</a:t>
            </a:r>
            <a:r>
              <a:rPr lang="en-US" dirty="0">
                <a:solidFill>
                  <a:schemeClr val="bg1"/>
                </a:solidFill>
              </a:rPr>
              <a:t>='popularity')</a:t>
            </a:r>
          </a:p>
          <a:p>
            <a:r>
              <a:rPr lang="en-US" dirty="0" err="1">
                <a:solidFill>
                  <a:schemeClr val="bg1"/>
                </a:solidFill>
              </a:rPr>
              <a:t>plt.show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as  fig shows the popularity and budget have the positive relation with each other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9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7C29-EC1C-F6B4-5B84-BADCB5A9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0" y="390817"/>
            <a:ext cx="7704000" cy="457200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Display the names of the top 25 production companies based on the number of movies they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F0DE5-2429-EAB4-0187-D78817EF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5" y="1003610"/>
            <a:ext cx="2834886" cy="3315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47ECC3-C199-15E5-3516-D577D7BB49E3}"/>
              </a:ext>
            </a:extLst>
          </p:cNvPr>
          <p:cNvSpPr txBox="1"/>
          <p:nvPr/>
        </p:nvSpPr>
        <p:spPr>
          <a:xfrm>
            <a:off x="3568391" y="1144557"/>
            <a:ext cx="4787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Code :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df3.groupby('</a:t>
            </a:r>
            <a:r>
              <a:rPr lang="en-US" sz="1800" dirty="0" err="1">
                <a:solidFill>
                  <a:schemeClr val="bg1"/>
                </a:solidFill>
              </a:rPr>
              <a:t>production_companies</a:t>
            </a:r>
            <a:r>
              <a:rPr lang="en-US" sz="1800" dirty="0">
                <a:solidFill>
                  <a:schemeClr val="bg1"/>
                </a:solidFill>
              </a:rPr>
              <a:t>')['title'].count().</a:t>
            </a:r>
            <a:r>
              <a:rPr lang="en-US" sz="1800" dirty="0" err="1">
                <a:solidFill>
                  <a:schemeClr val="bg1"/>
                </a:solidFill>
              </a:rPr>
              <a:t>sort_values</a:t>
            </a:r>
            <a:r>
              <a:rPr lang="en-US" sz="1800" dirty="0">
                <a:solidFill>
                  <a:schemeClr val="bg1"/>
                </a:solidFill>
              </a:rPr>
              <a:t>(ascending=False).</a:t>
            </a:r>
            <a:r>
              <a:rPr lang="en-US" sz="1800" dirty="0" err="1">
                <a:solidFill>
                  <a:schemeClr val="bg1"/>
                </a:solidFill>
              </a:rPr>
              <a:t>to_frame</a:t>
            </a:r>
            <a:r>
              <a:rPr lang="en-US" sz="1800" dirty="0">
                <a:solidFill>
                  <a:schemeClr val="bg1"/>
                </a:solidFill>
              </a:rPr>
              <a:t>().</a:t>
            </a:r>
            <a:r>
              <a:rPr lang="en-US" sz="1800" dirty="0" err="1">
                <a:solidFill>
                  <a:schemeClr val="bg1"/>
                </a:solidFill>
              </a:rPr>
              <a:t>reset_index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91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3BE8-03EE-DD40-B46A-5148735B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0" y="487461"/>
            <a:ext cx="7704000" cy="457200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Sort the data in descending order based on revenue and filter the top 500 movies. Find the measures of central tendency for the following columns using the filtered data1.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IN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E5A546-F4E3-E07A-CA3A-F9ED05033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9" y="1293543"/>
            <a:ext cx="2676293" cy="192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9B27668-D0E8-99BC-F84B-16296DA39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443" y="1293544"/>
            <a:ext cx="2535047" cy="192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2759152-710D-D9CA-6026-B0A45A63E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892" y="1293542"/>
            <a:ext cx="2676293" cy="192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C7767C-D419-5C62-6589-92949C1E245E}"/>
              </a:ext>
            </a:extLst>
          </p:cNvPr>
          <p:cNvSpPr txBox="1"/>
          <p:nvPr/>
        </p:nvSpPr>
        <p:spPr>
          <a:xfrm>
            <a:off x="2943921" y="3367144"/>
            <a:ext cx="41408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Code:</a:t>
            </a:r>
          </a:p>
          <a:p>
            <a:r>
              <a:rPr lang="en-US" dirty="0" err="1">
                <a:solidFill>
                  <a:schemeClr val="bg1"/>
                </a:solidFill>
              </a:rPr>
              <a:t>sb.displot</a:t>
            </a:r>
            <a:r>
              <a:rPr lang="en-US" dirty="0">
                <a:solidFill>
                  <a:schemeClr val="bg1"/>
                </a:solidFill>
              </a:rPr>
              <a:t>(df5.revenue,kde=True);</a:t>
            </a:r>
          </a:p>
          <a:p>
            <a:r>
              <a:rPr lang="en-US" dirty="0" err="1">
                <a:solidFill>
                  <a:schemeClr val="bg1"/>
                </a:solidFill>
              </a:rPr>
              <a:t>sb.kdeplot</a:t>
            </a:r>
            <a:r>
              <a:rPr lang="en-US" dirty="0">
                <a:solidFill>
                  <a:schemeClr val="bg1"/>
                </a:solidFill>
              </a:rPr>
              <a:t>(data=df5,x='</a:t>
            </a:r>
            <a:r>
              <a:rPr lang="en-US" dirty="0" err="1">
                <a:solidFill>
                  <a:schemeClr val="bg1"/>
                </a:solidFill>
              </a:rPr>
              <a:t>budget',fill</a:t>
            </a:r>
            <a:r>
              <a:rPr lang="en-US" dirty="0">
                <a:solidFill>
                  <a:schemeClr val="bg1"/>
                </a:solidFill>
              </a:rPr>
              <a:t>=True)</a:t>
            </a:r>
          </a:p>
          <a:p>
            <a:r>
              <a:rPr lang="en-US" dirty="0" err="1">
                <a:solidFill>
                  <a:schemeClr val="bg1"/>
                </a:solidFill>
              </a:rPr>
              <a:t>plt.show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sb.kdeplot</a:t>
            </a:r>
            <a:r>
              <a:rPr lang="en-US" dirty="0">
                <a:solidFill>
                  <a:schemeClr val="bg1"/>
                </a:solidFill>
              </a:rPr>
              <a:t>(data=df5,x='</a:t>
            </a:r>
            <a:r>
              <a:rPr lang="en-US" dirty="0" err="1">
                <a:solidFill>
                  <a:schemeClr val="bg1"/>
                </a:solidFill>
              </a:rPr>
              <a:t>runtime',fill</a:t>
            </a:r>
            <a:r>
              <a:rPr lang="en-US" dirty="0">
                <a:solidFill>
                  <a:schemeClr val="bg1"/>
                </a:solidFill>
              </a:rPr>
              <a:t>=True)</a:t>
            </a:r>
          </a:p>
          <a:p>
            <a:r>
              <a:rPr lang="en-US" dirty="0" err="1">
                <a:solidFill>
                  <a:schemeClr val="bg1"/>
                </a:solidFill>
              </a:rPr>
              <a:t>plt.show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1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4060-5AF1-3289-A9C8-1D6CA874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0" y="420553"/>
            <a:ext cx="7704000" cy="457200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Perform outlier analysis for the above three columns using box plots</a:t>
            </a:r>
            <a:endParaRPr lang="en-IN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6356E2-56BD-FC4F-C367-7989BB12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17" y="1419922"/>
            <a:ext cx="2528539" cy="176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EC5794C-9C24-3589-A21D-D3489BF7D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83" y="1419922"/>
            <a:ext cx="2594517" cy="176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7ACD5B3-58EA-F43C-621D-D44729E2F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117" y="1419922"/>
            <a:ext cx="2528539" cy="176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D44345-5F15-298F-4268-5397CE149CE7}"/>
              </a:ext>
            </a:extLst>
          </p:cNvPr>
          <p:cNvSpPr txBox="1"/>
          <p:nvPr/>
        </p:nvSpPr>
        <p:spPr>
          <a:xfrm>
            <a:off x="2951356" y="3657600"/>
            <a:ext cx="628185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Code :</a:t>
            </a:r>
          </a:p>
          <a:p>
            <a:r>
              <a:rPr lang="en-US" dirty="0" err="1">
                <a:solidFill>
                  <a:schemeClr val="bg1"/>
                </a:solidFill>
              </a:rPr>
              <a:t>sb.boxplot</a:t>
            </a:r>
            <a:r>
              <a:rPr lang="en-US" dirty="0">
                <a:solidFill>
                  <a:schemeClr val="bg1"/>
                </a:solidFill>
              </a:rPr>
              <a:t>(data=</a:t>
            </a:r>
            <a:r>
              <a:rPr lang="en-US" dirty="0" err="1">
                <a:solidFill>
                  <a:schemeClr val="bg1"/>
                </a:solidFill>
              </a:rPr>
              <a:t>df,x</a:t>
            </a:r>
            <a:r>
              <a:rPr lang="en-US" dirty="0">
                <a:solidFill>
                  <a:schemeClr val="bg1"/>
                </a:solidFill>
              </a:rPr>
              <a:t>='revenue’)</a:t>
            </a:r>
          </a:p>
          <a:p>
            <a:r>
              <a:rPr lang="en-IN" dirty="0" err="1">
                <a:solidFill>
                  <a:schemeClr val="bg1"/>
                </a:solidFill>
              </a:rPr>
              <a:t>sb.boxplot</a:t>
            </a:r>
            <a:r>
              <a:rPr lang="en-IN" dirty="0">
                <a:solidFill>
                  <a:schemeClr val="bg1"/>
                </a:solidFill>
              </a:rPr>
              <a:t>(data=</a:t>
            </a:r>
            <a:r>
              <a:rPr lang="en-IN" dirty="0" err="1">
                <a:solidFill>
                  <a:schemeClr val="bg1"/>
                </a:solidFill>
              </a:rPr>
              <a:t>df,x</a:t>
            </a:r>
            <a:r>
              <a:rPr lang="en-IN" dirty="0">
                <a:solidFill>
                  <a:schemeClr val="bg1"/>
                </a:solidFill>
              </a:rPr>
              <a:t>='budget’)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sb.boxplot</a:t>
            </a:r>
            <a:r>
              <a:rPr lang="en-US" dirty="0">
                <a:solidFill>
                  <a:schemeClr val="bg1"/>
                </a:solidFill>
              </a:rPr>
              <a:t>(data=</a:t>
            </a:r>
            <a:r>
              <a:rPr lang="en-US" dirty="0" err="1">
                <a:solidFill>
                  <a:schemeClr val="bg1"/>
                </a:solidFill>
              </a:rPr>
              <a:t>df,x</a:t>
            </a:r>
            <a:r>
              <a:rPr lang="en-US" dirty="0">
                <a:solidFill>
                  <a:schemeClr val="bg1"/>
                </a:solidFill>
              </a:rPr>
              <a:t>='runtime’)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411293"/>
      </p:ext>
    </p:extLst>
  </p:cSld>
  <p:clrMapOvr>
    <a:masterClrMapping/>
  </p:clrMapOvr>
</p:sld>
</file>

<file path=ppt/theme/theme1.xml><?xml version="1.0" encoding="utf-8"?>
<a:theme xmlns:a="http://schemas.openxmlformats.org/drawingml/2006/main" name="Cinema Backgrounds by Slidesgo">
  <a:themeElements>
    <a:clrScheme name="Simple Light">
      <a:dk1>
        <a:srgbClr val="301850"/>
      </a:dk1>
      <a:lt1>
        <a:srgbClr val="FFF4DE"/>
      </a:lt1>
      <a:dk2>
        <a:srgbClr val="120435"/>
      </a:dk2>
      <a:lt2>
        <a:srgbClr val="542A8B"/>
      </a:lt2>
      <a:accent1>
        <a:srgbClr val="F8BF48"/>
      </a:accent1>
      <a:accent2>
        <a:srgbClr val="2A1C56"/>
      </a:accent2>
      <a:accent3>
        <a:srgbClr val="812F51"/>
      </a:accent3>
      <a:accent4>
        <a:srgbClr val="546A49"/>
      </a:accent4>
      <a:accent5>
        <a:srgbClr val="E42453"/>
      </a:accent5>
      <a:accent6>
        <a:srgbClr val="96859A"/>
      </a:accent6>
      <a:hlink>
        <a:srgbClr val="FCCF7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757</Words>
  <Application>Microsoft Office PowerPoint</Application>
  <PresentationFormat>On-screen Show (16:9)</PresentationFormat>
  <Paragraphs>54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Google Sans</vt:lpstr>
      <vt:lpstr>Orelega One</vt:lpstr>
      <vt:lpstr>Roboto Condensed Light</vt:lpstr>
      <vt:lpstr>Arial</vt:lpstr>
      <vt:lpstr>Nunito Light</vt:lpstr>
      <vt:lpstr>Bebas Neue</vt:lpstr>
      <vt:lpstr>Google Sans Mono</vt:lpstr>
      <vt:lpstr>Wingdings</vt:lpstr>
      <vt:lpstr>Arimo</vt:lpstr>
      <vt:lpstr>Cinema Backgrounds by Slidesgo</vt:lpstr>
      <vt:lpstr>TMDB movie data analysis</vt:lpstr>
      <vt:lpstr>Contents </vt:lpstr>
      <vt:lpstr>Identify the columns that have null values and perform the null value treatment. (Choose the imputation method based on the type of data in the columns of interest) </vt:lpstr>
      <vt:lpstr>Display the movie categories where the revenue is greater than $961,000,000. </vt:lpstr>
      <vt:lpstr>List the top 10 movies with the highest revenues and the top 10 movies with the least budget. </vt:lpstr>
      <vt:lpstr>How are popularities of movies related with the movie budgets? Are they correlated or totally uncorrelated with each other? Write the interpretation of your analysis. </vt:lpstr>
      <vt:lpstr>Display the names of the top 25 production companies based on the number of movies they </vt:lpstr>
      <vt:lpstr>Sort the data in descending order based on revenue and filter the top 500 movies. Find the measures of central tendency for the following columns using the filtered data1. </vt:lpstr>
      <vt:lpstr>Perform outlier analysis for the above three columns using box plots</vt:lpstr>
      <vt:lpstr>Thank youu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TMDB movie data analysis</dc:title>
  <dc:creator>HP</dc:creator>
  <cp:lastModifiedBy>Shivakumar Mandagi</cp:lastModifiedBy>
  <cp:revision>3</cp:revision>
  <dcterms:modified xsi:type="dcterms:W3CDTF">2023-12-25T09:12:59Z</dcterms:modified>
</cp:coreProperties>
</file>